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200" d="100"/>
          <a:sy n="200" d="100"/>
        </p:scale>
        <p:origin x="-36924" y="-8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59288/" TargetMode="External"/><Relationship Id="rId21" Type="http://schemas.openxmlformats.org/officeDocument/2006/relationships/hyperlink" Target="https://pubmed.ncbi.nlm.nih.gov/30422588/" TargetMode="External"/><Relationship Id="rId42" Type="http://schemas.openxmlformats.org/officeDocument/2006/relationships/hyperlink" Target="https://en.wikipedia.org/wiki/Common_bile_duct" TargetMode="External"/><Relationship Id="rId47" Type="http://schemas.openxmlformats.org/officeDocument/2006/relationships/hyperlink" Target="https://en.wikipedia.org/wiki/Urethra" TargetMode="External"/><Relationship Id="rId63" Type="http://schemas.openxmlformats.org/officeDocument/2006/relationships/hyperlink" Target="https://www.ncbi.nlm.nih.gov/books/NBK538202/" TargetMode="External"/><Relationship Id="rId68" Type="http://schemas.openxmlformats.org/officeDocument/2006/relationships/hyperlink" Target="https://www.ncbi.nlm.nih.gov/books/NBK513252/" TargetMode="External"/><Relationship Id="rId84" Type="http://schemas.openxmlformats.org/officeDocument/2006/relationships/hyperlink" Target="https://www.ncbi.nlm.nih.gov/books/NBK534225/" TargetMode="External"/><Relationship Id="rId89" Type="http://schemas.openxmlformats.org/officeDocument/2006/relationships/hyperlink" Target="https://en.wikipedia.org/wiki/Epiglottic_vallecula" TargetMode="External"/><Relationship Id="rId16" Type="http://schemas.openxmlformats.org/officeDocument/2006/relationships/hyperlink" Target="https://en.wikipedia.org/wiki/Vagina" TargetMode="External"/><Relationship Id="rId11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/statpearls/article-32127/" TargetMode="External"/><Relationship Id="rId37" Type="http://schemas.openxmlformats.org/officeDocument/2006/relationships/hyperlink" Target="https://en.wikipedia.org/wiki/Rectum" TargetMode="External"/><Relationship Id="rId53" Type="http://schemas.openxmlformats.org/officeDocument/2006/relationships/hyperlink" Target="https://www.ncbi.nlm.nih.gov/books/NBK537353/" TargetMode="External"/><Relationship Id="rId58" Type="http://schemas.openxmlformats.org/officeDocument/2006/relationships/hyperlink" Target="https://en.wikipedia.org/wiki/Chemoreceptor" TargetMode="External"/><Relationship Id="rId74" Type="http://schemas.openxmlformats.org/officeDocument/2006/relationships/hyperlink" Target="https://en.wikipedia.org/wiki/Interlobular_bile_ducts" TargetMode="External"/><Relationship Id="rId79" Type="http://schemas.openxmlformats.org/officeDocument/2006/relationships/hyperlink" Target="https://en.wikipedia.org/wiki/Tongue" TargetMode="External"/><Relationship Id="rId102" Type="http://schemas.openxmlformats.org/officeDocument/2006/relationships/hyperlink" Target="https://en.wikipedia.org/wiki/Olfactory_bulb" TargetMode="External"/><Relationship Id="rId5" Type="http://schemas.openxmlformats.org/officeDocument/2006/relationships/hyperlink" Target="https://docs.google.com/document/d/1Xc7VOn5LLieA4SyRKLj9HVx2MGfF_DJKQr7ZGbXmJ9c/edit" TargetMode="External"/><Relationship Id="rId90" Type="http://schemas.openxmlformats.org/officeDocument/2006/relationships/hyperlink" Target="https://www.ncbi.nlm.nih.gov/books/n/statpearls/article-21235/" TargetMode="External"/><Relationship Id="rId95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docs.google.com/document/d/1ZLQXUAgG69kpJLtPxObQX-iWJbsSftvPo8ddY1uHVAM/edit" TargetMode="External"/><Relationship Id="rId27" Type="http://schemas.openxmlformats.org/officeDocument/2006/relationships/hyperlink" Target="https://en.wikipedia.org/wiki/Duodenum" TargetMode="External"/><Relationship Id="rId43" Type="http://schemas.openxmlformats.org/officeDocument/2006/relationships/hyperlink" Target="https://en.wikipedia.org/wiki/Ureter" TargetMode="External"/><Relationship Id="rId48" Type="http://schemas.openxmlformats.org/officeDocument/2006/relationships/hyperlink" Target="https://www.ncbi.nlm.nih.gov/books/NBK482438/" TargetMode="External"/><Relationship Id="rId64" Type="http://schemas.openxmlformats.org/officeDocument/2006/relationships/hyperlink" Target="https://en.wikipedia.org/wiki/Subglottis" TargetMode="External"/><Relationship Id="rId69" Type="http://schemas.openxmlformats.org/officeDocument/2006/relationships/hyperlink" Target="https://en.wikipedia.org/wiki/Aryepiglottic_fold" TargetMode="External"/><Relationship Id="rId80" Type="http://schemas.openxmlformats.org/officeDocument/2006/relationships/hyperlink" Target="https://www.ncbi.nlm.nih.gov/books/NBK507782/" TargetMode="External"/><Relationship Id="rId85" Type="http://schemas.openxmlformats.org/officeDocument/2006/relationships/hyperlink" Target="https://en.wikipedia.org/wiki/Submandibular_gland" TargetMode="External"/><Relationship Id="rId12" Type="http://schemas.openxmlformats.org/officeDocument/2006/relationships/hyperlink" Target="https://en.wikipedia.org/wiki/Human_penis" TargetMode="External"/><Relationship Id="rId17" Type="http://schemas.openxmlformats.org/officeDocument/2006/relationships/hyperlink" Target="https://www.ncbi.nlm.nih.gov/books/NBK554601/" TargetMode="External"/><Relationship Id="rId25" Type="http://schemas.openxmlformats.org/officeDocument/2006/relationships/hyperlink" Target="https://en.wikipedia.org/wiki/Gallbladder" TargetMode="External"/><Relationship Id="rId33" Type="http://schemas.openxmlformats.org/officeDocument/2006/relationships/hyperlink" Target="https://en.wikipedia.org/wiki/Ileum" TargetMode="External"/><Relationship Id="rId38" Type="http://schemas.openxmlformats.org/officeDocument/2006/relationships/hyperlink" Target="https://www.ncbi.nlm.nih.gov/books/n/statpearls/article-29712/" TargetMode="External"/><Relationship Id="rId46" Type="http://schemas.openxmlformats.org/officeDocument/2006/relationships/hyperlink" Target="https://www.ncbi.nlm.nih.gov/books/NBK531465/" TargetMode="External"/><Relationship Id="rId59" Type="http://schemas.openxmlformats.org/officeDocument/2006/relationships/hyperlink" Target="https://www.ncbi.nlm.nih.gov/books/NBK499911/" TargetMode="External"/><Relationship Id="rId67" Type="http://schemas.openxmlformats.org/officeDocument/2006/relationships/hyperlink" Target="https://en.wikipedia.org/wiki/Arytenoid_cartilage" TargetMode="External"/><Relationship Id="rId103" Type="http://schemas.openxmlformats.org/officeDocument/2006/relationships/hyperlink" Target="https://www.ncbi.nlm.nih.gov/books/NBK556051/" TargetMode="External"/><Relationship Id="rId20" Type="http://schemas.openxmlformats.org/officeDocument/2006/relationships/hyperlink" Target="https://en.wikipedia.org/wiki/Major_duodenal_papilla#:~:text=The%20major%20duodenal%20papilla%20(papilla,Major%20duodenal%20papilla" TargetMode="External"/><Relationship Id="rId41" Type="http://schemas.openxmlformats.org/officeDocument/2006/relationships/hyperlink" Target="https://en.wikipedia.org/wiki/Common_hepatic_duct" TargetMode="External"/><Relationship Id="rId54" Type="http://schemas.openxmlformats.org/officeDocument/2006/relationships/hyperlink" Target="https://en.wikipedia.org/wiki/Bronchiole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en.wikipedia.org/wiki/Trachea" TargetMode="External"/><Relationship Id="rId75" Type="http://schemas.openxmlformats.org/officeDocument/2006/relationships/hyperlink" Target="https://en.wikipedia.org/wiki/Intrahepatic_bile_ducts" TargetMode="External"/><Relationship Id="rId83" Type="http://schemas.openxmlformats.org/officeDocument/2006/relationships/hyperlink" Target="https://en.wikipedia.org/wiki/Parotid_gland" TargetMode="External"/><Relationship Id="rId88" Type="http://schemas.openxmlformats.org/officeDocument/2006/relationships/hyperlink" Target="https://www.ncbi.nlm.nih.gov/books/n/statpearls/article-30245/" TargetMode="External"/><Relationship Id="rId91" Type="http://schemas.openxmlformats.org/officeDocument/2006/relationships/hyperlink" Target="https://en.wikipedia.org/wiki/Stomach#Sections" TargetMode="External"/><Relationship Id="rId96" Type="http://schemas.openxmlformats.org/officeDocument/2006/relationships/hyperlink" Target="https://www.ncbi.nlm.nih.gov/books/n/statpearls/article-20828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ye" TargetMode="External"/><Relationship Id="rId15" Type="http://schemas.openxmlformats.org/officeDocument/2006/relationships/hyperlink" Target="https://www.ncbi.nlm.nih.gov/books/NBK470297/" TargetMode="External"/><Relationship Id="rId23" Type="http://schemas.openxmlformats.org/officeDocument/2006/relationships/hyperlink" Target="https://en.wikipedia.org/wiki/Ampulla_of_Vater" TargetMode="External"/><Relationship Id="rId28" Type="http://schemas.openxmlformats.org/officeDocument/2006/relationships/hyperlink" Target="https://www.ncbi.nlm.nih.gov/books/NBK482390/" TargetMode="External"/><Relationship Id="rId36" Type="http://schemas.openxmlformats.org/officeDocument/2006/relationships/hyperlink" Target="https://en.wikipedia.org/wiki/Large_intestine#Structure" TargetMode="External"/><Relationship Id="rId49" Type="http://schemas.openxmlformats.org/officeDocument/2006/relationships/hyperlink" Target="https://en.wikipedia.org/wiki/Pharynx" TargetMode="External"/><Relationship Id="rId57" Type="http://schemas.openxmlformats.org/officeDocument/2006/relationships/hyperlink" Target="https://www.ncbi.nlm.nih.gov/books/n/statpearls/article-29335/" TargetMode="External"/><Relationship Id="rId10" Type="http://schemas.openxmlformats.org/officeDocument/2006/relationships/hyperlink" Target="https://www.ncbi.nlm.nih.gov/books/NBK470201/" TargetMode="External"/><Relationship Id="rId31" Type="http://schemas.openxmlformats.org/officeDocument/2006/relationships/hyperlink" Target="https://en.wikipedia.org/wiki/Jejunum" TargetMode="External"/><Relationship Id="rId44" Type="http://schemas.openxmlformats.org/officeDocument/2006/relationships/hyperlink" Target="https://www.ncbi.nlm.nih.gov/books/NBK532980/" TargetMode="External"/><Relationship Id="rId52" Type="http://schemas.openxmlformats.org/officeDocument/2006/relationships/hyperlink" Target="https://en.wikipedia.org/wiki/Lung" TargetMode="External"/><Relationship Id="rId60" Type="http://schemas.openxmlformats.org/officeDocument/2006/relationships/hyperlink" Target="https://en.wikipedia.org/wiki/Baroreceptor" TargetMode="External"/><Relationship Id="rId65" Type="http://schemas.openxmlformats.org/officeDocument/2006/relationships/hyperlink" Target="https://en.wikipedia.org/wiki/Thyroarytenoid_muscle" TargetMode="External"/><Relationship Id="rId73" Type="http://schemas.openxmlformats.org/officeDocument/2006/relationships/hyperlink" Target="https://www.ncbi.nlm.nih.gov/books/n/statpearls/article-33963/" TargetMode="External"/><Relationship Id="rId78" Type="http://schemas.openxmlformats.org/officeDocument/2006/relationships/hyperlink" Target="https://en.wikipedia.org/wiki/Bile_canaliculus" TargetMode="External"/><Relationship Id="rId81" Type="http://schemas.openxmlformats.org/officeDocument/2006/relationships/hyperlink" Target="https://docs.google.com/document/d/1bt3uoxyvonV0OvVZRLyt6gyg55dMspO67V4OrfWCelg/edit" TargetMode="External"/><Relationship Id="rId86" Type="http://schemas.openxmlformats.org/officeDocument/2006/relationships/hyperlink" Target="https://www.ncbi.nlm.nih.gov/books/NBK535426/" TargetMode="External"/><Relationship Id="rId94" Type="http://schemas.openxmlformats.org/officeDocument/2006/relationships/hyperlink" Target="https://www.ncbi.nlm.nih.gov/books/n/statpearls/article-21596/" TargetMode="External"/><Relationship Id="rId99" Type="http://schemas.openxmlformats.org/officeDocument/2006/relationships/hyperlink" Target="https://en.wikipedia.org/wiki/Semicircular_canals" TargetMode="External"/><Relationship Id="rId101" Type="http://schemas.openxmlformats.org/officeDocument/2006/relationships/hyperlink" Target="https://en.wikipedia.org/wiki/Saccule" TargetMode="External"/><Relationship Id="rId4" Type="http://schemas.openxmlformats.org/officeDocument/2006/relationships/hyperlink" Target="https://www.ncbi.nlm.nih.gov/books/NBK482385/" TargetMode="External"/><Relationship Id="rId9" Type="http://schemas.openxmlformats.org/officeDocument/2006/relationships/hyperlink" Target="https://en.wikipedia.org/wiki/Testicle" TargetMode="External"/><Relationship Id="rId13" Type="http://schemas.openxmlformats.org/officeDocument/2006/relationships/hyperlink" Target="https://www.ncbi.nlm.nih.gov/books/NBK482236/" TargetMode="External"/><Relationship Id="rId18" Type="http://schemas.openxmlformats.org/officeDocument/2006/relationships/hyperlink" Target="https://en.wikipedia.org/wiki/Breast" TargetMode="External"/><Relationship Id="rId39" Type="http://schemas.openxmlformats.org/officeDocument/2006/relationships/hyperlink" Target="https://en.wikipedia.org/wiki/Anal_canal" TargetMode="External"/><Relationship Id="rId34" Type="http://schemas.openxmlformats.org/officeDocument/2006/relationships/hyperlink" Target="https://en.wikipedia.org/wiki/Cecum" TargetMode="External"/><Relationship Id="rId50" Type="http://schemas.openxmlformats.org/officeDocument/2006/relationships/hyperlink" Target="https://www.ncbi.nlm.nih.gov/books/NBK544271/" TargetMode="External"/><Relationship Id="rId55" Type="http://schemas.openxmlformats.org/officeDocument/2006/relationships/hyperlink" Target="https://www.ncbi.nlm.nih.gov/books/n/statpearls/article-24487/" TargetMode="External"/><Relationship Id="rId76" Type="http://schemas.openxmlformats.org/officeDocument/2006/relationships/hyperlink" Target="https://en.wikipedia.org/wiki/Bile_duct" TargetMode="External"/><Relationship Id="rId97" Type="http://schemas.openxmlformats.org/officeDocument/2006/relationships/hyperlink" Target="https://en.wikipedia.org/wiki/Eardrum" TargetMode="External"/><Relationship Id="rId7" Type="http://schemas.openxmlformats.org/officeDocument/2006/relationships/hyperlink" Target="https://www.ncbi.nlm.nih.gov/books/NBK482428/" TargetMode="External"/><Relationship Id="rId71" Type="http://schemas.openxmlformats.org/officeDocument/2006/relationships/hyperlink" Target="https://www.ncbi.nlm.nih.gov/books/NBK448070/" TargetMode="External"/><Relationship Id="rId92" Type="http://schemas.openxmlformats.org/officeDocument/2006/relationships/hyperlink" Target="https://www.ncbi.nlm.nih.gov/books/n/statpearls/article-17013/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en.wikipedia.org/wiki/Pancreas" TargetMode="External"/><Relationship Id="rId24" Type="http://schemas.openxmlformats.org/officeDocument/2006/relationships/hyperlink" Target="https://www.ncbi.nlm.nih.gov/books/NBK459246/" TargetMode="External"/><Relationship Id="rId40" Type="http://schemas.openxmlformats.org/officeDocument/2006/relationships/hyperlink" Target="https://www.ncbi.nlm.nih.gov/books/n/statpearls/article-26783/" TargetMode="External"/><Relationship Id="rId45" Type="http://schemas.openxmlformats.org/officeDocument/2006/relationships/hyperlink" Target="https://en.wikipedia.org/wiki/Urinary_bladder" TargetMode="External"/><Relationship Id="rId66" Type="http://schemas.openxmlformats.org/officeDocument/2006/relationships/hyperlink" Target="https://www.ncbi.nlm.nih.gov/books/NBK545231/" TargetMode="External"/><Relationship Id="rId87" Type="http://schemas.openxmlformats.org/officeDocument/2006/relationships/hyperlink" Target="https://en.wikipedia.org/wiki/Sublingual_gland" TargetMode="External"/><Relationship Id="rId61" Type="http://schemas.openxmlformats.org/officeDocument/2006/relationships/hyperlink" Target="https://www.ncbi.nlm.nih.gov/books/NBK537223/" TargetMode="External"/><Relationship Id="rId82" Type="http://schemas.openxmlformats.org/officeDocument/2006/relationships/hyperlink" Target="https://en.wikipedia.org/wiki/Epiglottis" TargetMode="External"/><Relationship Id="rId19" Type="http://schemas.openxmlformats.org/officeDocument/2006/relationships/hyperlink" Target="https://www.ncbi.nlm.nih.gov/books/NBK519575/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www.ncbi.nlm.nih.gov/books/NBK532912/" TargetMode="External"/><Relationship Id="rId35" Type="http://schemas.openxmlformats.org/officeDocument/2006/relationships/hyperlink" Target="https://www.ncbi.nlm.nih.gov/books/n/statpearls/article-32116/" TargetMode="External"/><Relationship Id="rId56" Type="http://schemas.openxmlformats.org/officeDocument/2006/relationships/hyperlink" Target="https://en.wikipedia.org/wiki/Dermatome_(anatomy)" TargetMode="External"/><Relationship Id="rId77" Type="http://schemas.openxmlformats.org/officeDocument/2006/relationships/hyperlink" Target="https://en.wikipedia.org/wiki/Canals_of_Hering#:~:text=The%20canals%20of%20Hering%2C%20or,in%20the%20canals%20of%20Hering." TargetMode="External"/><Relationship Id="rId100" Type="http://schemas.openxmlformats.org/officeDocument/2006/relationships/hyperlink" Target="https://en.wikipedia.org/wiki/Utricle_(ear)" TargetMode="External"/><Relationship Id="rId8" Type="http://schemas.openxmlformats.org/officeDocument/2006/relationships/hyperlink" Target="https://docs.google.com/document/d/1mPhpCuKIU2iBVlUGn0tYM3abVcvwJf6E4qf6HcJ_uTE/edit" TargetMode="External"/><Relationship Id="rId51" Type="http://schemas.openxmlformats.org/officeDocument/2006/relationships/hyperlink" Target="https://docs.google.com/document/d/1h1IesehCPfL0BfxwtbKsH3fRFJWEMHKDUBQDCumCWDM/edit" TargetMode="External"/><Relationship Id="rId72" Type="http://schemas.openxmlformats.org/officeDocument/2006/relationships/hyperlink" Target="https://en.wikipedia.org/wiki/Esophagus#:~:text=the%20esophageal%20mucosa.-,Nerve%20supply,nerve%20to%20supply%20the%20muscles." TargetMode="External"/><Relationship Id="rId93" Type="http://schemas.openxmlformats.org/officeDocument/2006/relationships/hyperlink" Target="https://en.wikipedia.org/wiki/Fallopian_tube" TargetMode="External"/><Relationship Id="rId98" Type="http://schemas.openxmlformats.org/officeDocument/2006/relationships/hyperlink" Target="https://www.ncbi.nlm.nih.gov/books/NBK448117/" TargetMode="External"/><Relationship Id="rId3" Type="http://schemas.openxmlformats.org/officeDocument/2006/relationships/hyperlink" Target="https://en.wikipedia.org/wiki/Kidn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3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4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3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4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3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4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4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3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4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3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4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3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4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3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4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3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4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3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4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3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4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3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4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3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4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3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4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3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4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3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4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9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0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1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9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0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1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0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1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2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3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1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3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1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2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3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1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1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4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1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1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1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1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1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29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0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22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29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0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22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29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0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22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29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0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22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29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0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22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29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0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22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29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0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22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27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28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22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31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32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22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33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32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22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33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32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22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34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5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22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36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1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22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36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1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22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37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38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22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3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22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43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44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43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44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43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44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45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46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45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46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47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48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3" name="organ group - pharynx">
            <a:extLst>
              <a:ext uri="{FF2B5EF4-FFF2-40B4-BE49-F238E27FC236}">
                <a16:creationId xmlns:a16="http://schemas.microsoft.com/office/drawing/2014/main" id="{54171EE8-FA85-6BB3-667A-C121D6391EC3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6196" name="organ - pharynx">
              <a:extLst>
                <a:ext uri="{FF2B5EF4-FFF2-40B4-BE49-F238E27FC236}">
                  <a16:creationId xmlns:a16="http://schemas.microsoft.com/office/drawing/2014/main" id="{5C62CC8F-5731-6769-5451-3F55CB50D8C2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7" name="FTU - external nasal mucosa">
              <a:extLst>
                <a:ext uri="{FF2B5EF4-FFF2-40B4-BE49-F238E27FC236}">
                  <a16:creationId xmlns:a16="http://schemas.microsoft.com/office/drawing/2014/main" id="{5ECC4A6D-D73D-9B60-38EA-1E06B5A2908A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67" name="FTU - external nasal mucosa">
                <a:extLst>
                  <a:ext uri="{FF2B5EF4-FFF2-40B4-BE49-F238E27FC236}">
                    <a16:creationId xmlns:a16="http://schemas.microsoft.com/office/drawing/2014/main" id="{787597A0-9A15-A32C-EF77-FBEB3FB6E3D7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70" name="dock">
                <a:extLst>
                  <a:ext uri="{FF2B5EF4-FFF2-40B4-BE49-F238E27FC236}">
                    <a16:creationId xmlns:a16="http://schemas.microsoft.com/office/drawing/2014/main" id="{A6ED7FD6-BB34-D0FB-6A80-00968693FF2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E43F9433-4F4A-3863-576B-CFBEC04BB23B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B0682EE2-82FC-72B2-9863-AB7FF4C2104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9" name="Text Box 3086">
                  <a:extLst>
                    <a:ext uri="{FF2B5EF4-FFF2-40B4-BE49-F238E27FC236}">
                      <a16:creationId xmlns:a16="http://schemas.microsoft.com/office/drawing/2014/main" id="{0AC805CF-59CA-29D7-1C90-4C7B2DF9F923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1" name="link">
                <a:extLst>
                  <a:ext uri="{FF2B5EF4-FFF2-40B4-BE49-F238E27FC236}">
                    <a16:creationId xmlns:a16="http://schemas.microsoft.com/office/drawing/2014/main" id="{3A7FA6AB-4B30-0C55-CD0D-FB4E6831889B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72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BD0B6554-557C-8AEE-94C6-A94DAE135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3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133B3A2B-3F4B-8EEC-1F28-261E3D19BC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6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E504FF92-9853-D1A0-4DA5-9B4F8A62B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8" name="FTU - internal nasal mucosa">
              <a:extLst>
                <a:ext uri="{FF2B5EF4-FFF2-40B4-BE49-F238E27FC236}">
                  <a16:creationId xmlns:a16="http://schemas.microsoft.com/office/drawing/2014/main" id="{03ED119E-5EA9-6DDE-EDD1-8D421A733E6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54" name="FTU - internal nasal mucosa">
                <a:extLst>
                  <a:ext uri="{FF2B5EF4-FFF2-40B4-BE49-F238E27FC236}">
                    <a16:creationId xmlns:a16="http://schemas.microsoft.com/office/drawing/2014/main" id="{CF1E6357-FB41-D27B-C071-B9C7AE856E31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57" name="dock">
                <a:extLst>
                  <a:ext uri="{FF2B5EF4-FFF2-40B4-BE49-F238E27FC236}">
                    <a16:creationId xmlns:a16="http://schemas.microsoft.com/office/drawing/2014/main" id="{98661360-B586-8DE2-1731-6954D2DFD0FE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21F8DEEC-BE18-18E1-A374-2E734B3E102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5250274F-2A5E-4531-51F7-116767F8CBC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6" name="Text Box 3086">
                  <a:extLst>
                    <a:ext uri="{FF2B5EF4-FFF2-40B4-BE49-F238E27FC236}">
                      <a16:creationId xmlns:a16="http://schemas.microsoft.com/office/drawing/2014/main" id="{9E64E423-E8F2-AA47-7D9A-1DD6777A5F3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8" name="link">
                <a:extLst>
                  <a:ext uri="{FF2B5EF4-FFF2-40B4-BE49-F238E27FC236}">
                    <a16:creationId xmlns:a16="http://schemas.microsoft.com/office/drawing/2014/main" id="{E38417B2-EEAD-0A39-39B3-F9F4A37C6AC3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59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C05E8997-3465-AB34-2046-581BAB3C1C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0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370C503F-B95E-CD5F-C9A8-B637976CD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D5C3D06B-3F47-ADC3-EB65-5D517F4D7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9" name="FTU - nasophayrnx">
              <a:extLst>
                <a:ext uri="{FF2B5EF4-FFF2-40B4-BE49-F238E27FC236}">
                  <a16:creationId xmlns:a16="http://schemas.microsoft.com/office/drawing/2014/main" id="{0B7E6C5B-8E15-012A-84A8-E80FE8AC089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41" name="FTU - nasophayrnx">
                <a:extLst>
                  <a:ext uri="{FF2B5EF4-FFF2-40B4-BE49-F238E27FC236}">
                    <a16:creationId xmlns:a16="http://schemas.microsoft.com/office/drawing/2014/main" id="{D86B98D6-3372-B329-FF01-B22F0878D7E6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2" name="dock">
                <a:extLst>
                  <a:ext uri="{FF2B5EF4-FFF2-40B4-BE49-F238E27FC236}">
                    <a16:creationId xmlns:a16="http://schemas.microsoft.com/office/drawing/2014/main" id="{57E52C24-CEC6-17F3-5364-CF115181B594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923514A1-B859-CAAB-8E4A-33B21454708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FC16CA5E-B7E4-E2D9-12A7-673AEB5B05F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3" name="Text Box 3086">
                  <a:extLst>
                    <a:ext uri="{FF2B5EF4-FFF2-40B4-BE49-F238E27FC236}">
                      <a16:creationId xmlns:a16="http://schemas.microsoft.com/office/drawing/2014/main" id="{962FC1D3-6668-07CD-B98C-265DCC267837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5" name="link">
                <a:extLst>
                  <a:ext uri="{FF2B5EF4-FFF2-40B4-BE49-F238E27FC236}">
                    <a16:creationId xmlns:a16="http://schemas.microsoft.com/office/drawing/2014/main" id="{9208EC37-3110-C476-629A-A2B232C34B18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46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F5C6451B-A3FC-5D5E-65F3-3EE2906730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7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169277E1-AC7B-0E6A-1D53-FAF1EDF1E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8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5E8F5EAC-0523-39FB-EE84-C4789F99B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0" name="FTU - orophayrnx">
              <a:extLst>
                <a:ext uri="{FF2B5EF4-FFF2-40B4-BE49-F238E27FC236}">
                  <a16:creationId xmlns:a16="http://schemas.microsoft.com/office/drawing/2014/main" id="{1CA438EA-DF14-CDF9-6D30-E0F090B068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28" name="FTU - orophayrnx">
                <a:extLst>
                  <a:ext uri="{FF2B5EF4-FFF2-40B4-BE49-F238E27FC236}">
                    <a16:creationId xmlns:a16="http://schemas.microsoft.com/office/drawing/2014/main" id="{2448F457-5C91-FD12-56EF-86B12FD9DC88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EDE6EE55-2E1F-145A-F055-FF1C0DB20DC9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4DA821C5-68FE-C553-8942-64BD686B5E05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F089AD04-05A2-A83F-423D-9643BCF9BB6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0" name="Text Box 3086">
                  <a:extLst>
                    <a:ext uri="{FF2B5EF4-FFF2-40B4-BE49-F238E27FC236}">
                      <a16:creationId xmlns:a16="http://schemas.microsoft.com/office/drawing/2014/main" id="{0191BBAB-686D-E971-F0A4-7B0918216C63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0" name="link">
                <a:extLst>
                  <a:ext uri="{FF2B5EF4-FFF2-40B4-BE49-F238E27FC236}">
                    <a16:creationId xmlns:a16="http://schemas.microsoft.com/office/drawing/2014/main" id="{88CF32F9-76F4-3F5A-A159-71815BE3DA69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33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2095D5F5-B43F-725E-502C-D638234EC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4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9919F52A-7440-682E-2D30-BEB81BD78C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5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77EF3A08-DA2D-C773-01FB-6E90A85B7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3" name="FTU - laryngophayrnx">
              <a:extLst>
                <a:ext uri="{FF2B5EF4-FFF2-40B4-BE49-F238E27FC236}">
                  <a16:creationId xmlns:a16="http://schemas.microsoft.com/office/drawing/2014/main" id="{E28768F4-1D2D-0FEF-8CCC-1D1270D6027C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209" name="FTU - laryngophayrnx">
                <a:extLst>
                  <a:ext uri="{FF2B5EF4-FFF2-40B4-BE49-F238E27FC236}">
                    <a16:creationId xmlns:a16="http://schemas.microsoft.com/office/drawing/2014/main" id="{3683978B-1D5C-8A0B-3DE8-9A14E9ACE4B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10" name="Group 6209">
                <a:extLst>
                  <a:ext uri="{FF2B5EF4-FFF2-40B4-BE49-F238E27FC236}">
                    <a16:creationId xmlns:a16="http://schemas.microsoft.com/office/drawing/2014/main" id="{FEC9817F-8EE0-ABC3-EA0D-C442210CBC9D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47EC998B-38B8-EFAE-44A6-EA737D08B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B0B825D4-3560-C973-DB75-49D13B5B91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50434062-DFBD-53E8-679C-B1BC0C80FC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11" name="dock">
                <a:extLst>
                  <a:ext uri="{FF2B5EF4-FFF2-40B4-BE49-F238E27FC236}">
                    <a16:creationId xmlns:a16="http://schemas.microsoft.com/office/drawing/2014/main" id="{39830C22-6EB1-D5DD-875D-8AD8ECAE693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F4046A5D-F59B-235E-C830-55BEE05EBB0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097DACE3-813B-731F-562B-6B571C53A79D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92BB31F9-D1A5-3B57-BDC7-453492975E17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204" name="dock - vascular">
              <a:extLst>
                <a:ext uri="{FF2B5EF4-FFF2-40B4-BE49-F238E27FC236}">
                  <a16:creationId xmlns:a16="http://schemas.microsoft.com/office/drawing/2014/main" id="{418B4B70-E364-9B6D-28D1-D412AD7E092B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205" name="Text Box 3070">
                <a:extLst>
                  <a:ext uri="{FF2B5EF4-FFF2-40B4-BE49-F238E27FC236}">
                    <a16:creationId xmlns:a16="http://schemas.microsoft.com/office/drawing/2014/main" id="{27281DCC-58A8-03D4-6244-FC5D2E62952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9641D0E-C429-3E2F-5AE2-8D0630329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2" name="organ group - lungs">
            <a:extLst>
              <a:ext uri="{FF2B5EF4-FFF2-40B4-BE49-F238E27FC236}">
                <a16:creationId xmlns:a16="http://schemas.microsoft.com/office/drawing/2014/main" id="{6AF1886C-8B0A-5BBC-49C8-059BCB34A09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83" name="organ - lungs">
              <a:extLst>
                <a:ext uri="{FF2B5EF4-FFF2-40B4-BE49-F238E27FC236}">
                  <a16:creationId xmlns:a16="http://schemas.microsoft.com/office/drawing/2014/main" id="{04B64087-91E1-051F-E506-1BDE2C4DA23D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84" name="FTU - primary bronchus">
              <a:extLst>
                <a:ext uri="{FF2B5EF4-FFF2-40B4-BE49-F238E27FC236}">
                  <a16:creationId xmlns:a16="http://schemas.microsoft.com/office/drawing/2014/main" id="{040EADC5-50A5-812E-A46F-D5F60A7CAA1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416" name="FTU - primary bronchus">
                <a:extLst>
                  <a:ext uri="{FF2B5EF4-FFF2-40B4-BE49-F238E27FC236}">
                    <a16:creationId xmlns:a16="http://schemas.microsoft.com/office/drawing/2014/main" id="{7996CAFF-90AF-CDCA-8039-11E5E940C34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417" name="dock">
                <a:extLst>
                  <a:ext uri="{FF2B5EF4-FFF2-40B4-BE49-F238E27FC236}">
                    <a16:creationId xmlns:a16="http://schemas.microsoft.com/office/drawing/2014/main" id="{8B054101-CCAB-2CF9-98CC-191F97A623F3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424" name="Text Box 3086">
                  <a:extLst>
                    <a:ext uri="{FF2B5EF4-FFF2-40B4-BE49-F238E27FC236}">
                      <a16:creationId xmlns:a16="http://schemas.microsoft.com/office/drawing/2014/main" id="{1375B1F6-7A97-6ABD-FBB7-94001A921E3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5" name="Text Box 3086">
                  <a:extLst>
                    <a:ext uri="{FF2B5EF4-FFF2-40B4-BE49-F238E27FC236}">
                      <a16:creationId xmlns:a16="http://schemas.microsoft.com/office/drawing/2014/main" id="{75887EC5-A8B4-3808-4D67-B9C4775EE37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28F1E8D5-ECEA-6B8B-FED9-391BE32914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18" name="link">
                <a:extLst>
                  <a:ext uri="{FF2B5EF4-FFF2-40B4-BE49-F238E27FC236}">
                    <a16:creationId xmlns:a16="http://schemas.microsoft.com/office/drawing/2014/main" id="{8DBC5CDB-22EA-2F31-EDC1-6D1C87D14B9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419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593EE2B9-7415-577D-6CBC-A44087422D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2" name="Star: 5 Points 2731">
                  <a:hlinkClick r:id="rId53"/>
                  <a:extLst>
                    <a:ext uri="{FF2B5EF4-FFF2-40B4-BE49-F238E27FC236}">
                      <a16:creationId xmlns:a16="http://schemas.microsoft.com/office/drawing/2014/main" id="{FC3DD56E-EB83-123E-5F0D-4961726A4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2E9F46C6-DAF9-87A9-AD00-0925C4428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5" name="FTU - lobar bronchus">
              <a:extLst>
                <a:ext uri="{FF2B5EF4-FFF2-40B4-BE49-F238E27FC236}">
                  <a16:creationId xmlns:a16="http://schemas.microsoft.com/office/drawing/2014/main" id="{08BB5115-3C55-70FB-8E8C-880A3477DB5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401" name="FTU - lobar bronchus">
                <a:extLst>
                  <a:ext uri="{FF2B5EF4-FFF2-40B4-BE49-F238E27FC236}">
                    <a16:creationId xmlns:a16="http://schemas.microsoft.com/office/drawing/2014/main" id="{5AC01ADA-33D5-56DA-39FE-DA79A048B0D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404" name="dock">
                <a:extLst>
                  <a:ext uri="{FF2B5EF4-FFF2-40B4-BE49-F238E27FC236}">
                    <a16:creationId xmlns:a16="http://schemas.microsoft.com/office/drawing/2014/main" id="{507A90BF-5407-B4A4-9FED-D16214AE1B09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411" name="Text Box 3086">
                  <a:extLst>
                    <a:ext uri="{FF2B5EF4-FFF2-40B4-BE49-F238E27FC236}">
                      <a16:creationId xmlns:a16="http://schemas.microsoft.com/office/drawing/2014/main" id="{E0D3432D-0F41-E3C9-3A8D-723B2D459C3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2" name="Text Box 3086">
                  <a:extLst>
                    <a:ext uri="{FF2B5EF4-FFF2-40B4-BE49-F238E27FC236}">
                      <a16:creationId xmlns:a16="http://schemas.microsoft.com/office/drawing/2014/main" id="{5B121723-9A18-42AE-91A4-B655B8F16AE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8307276F-B6C3-8CE6-AE1F-B3F2B21FDB4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5" name="link">
                <a:extLst>
                  <a:ext uri="{FF2B5EF4-FFF2-40B4-BE49-F238E27FC236}">
                    <a16:creationId xmlns:a16="http://schemas.microsoft.com/office/drawing/2014/main" id="{5371B3AE-040E-0D79-D480-8E85DF63445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406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429647DA-1B47-C406-FEDE-869DA17B6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7" name="Star: 5 Points 2731">
                  <a:hlinkClick r:id="rId53"/>
                  <a:extLst>
                    <a:ext uri="{FF2B5EF4-FFF2-40B4-BE49-F238E27FC236}">
                      <a16:creationId xmlns:a16="http://schemas.microsoft.com/office/drawing/2014/main" id="{CA0F3F33-368C-D981-42BE-B1AAE645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0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6A21D988-E7CA-0FC3-68C8-E161FB081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8" name="FTU - segmental bronchus">
              <a:extLst>
                <a:ext uri="{FF2B5EF4-FFF2-40B4-BE49-F238E27FC236}">
                  <a16:creationId xmlns:a16="http://schemas.microsoft.com/office/drawing/2014/main" id="{6FD07E12-8469-6109-FDB6-891CC79B5E8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88" name="FTU - segmental bronchus">
                <a:extLst>
                  <a:ext uri="{FF2B5EF4-FFF2-40B4-BE49-F238E27FC236}">
                    <a16:creationId xmlns:a16="http://schemas.microsoft.com/office/drawing/2014/main" id="{4ED4CFCB-B3C2-0DC1-B138-9A2EDC1E1343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89" name="dock">
                <a:extLst>
                  <a:ext uri="{FF2B5EF4-FFF2-40B4-BE49-F238E27FC236}">
                    <a16:creationId xmlns:a16="http://schemas.microsoft.com/office/drawing/2014/main" id="{6B9194E7-B3E8-FAF8-8389-DA2E2B8A6F7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98" name="Text Box 3086">
                  <a:extLst>
                    <a:ext uri="{FF2B5EF4-FFF2-40B4-BE49-F238E27FC236}">
                      <a16:creationId xmlns:a16="http://schemas.microsoft.com/office/drawing/2014/main" id="{4E759AE7-4ED8-A7EE-8024-8C5802C8F30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9" name="Text Box 3086">
                  <a:extLst>
                    <a:ext uri="{FF2B5EF4-FFF2-40B4-BE49-F238E27FC236}">
                      <a16:creationId xmlns:a16="http://schemas.microsoft.com/office/drawing/2014/main" id="{F62D2907-F952-F7DC-E5D8-A6DE2EA477A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DFCF7629-5C93-D281-26AD-81B4807B61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2" name="link">
                <a:extLst>
                  <a:ext uri="{FF2B5EF4-FFF2-40B4-BE49-F238E27FC236}">
                    <a16:creationId xmlns:a16="http://schemas.microsoft.com/office/drawing/2014/main" id="{416504B7-E266-0B64-A061-39E5AE066E3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93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4B701206-837D-0234-2C34-03AEC77C0C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4" name="Star: 5 Points 2731">
                  <a:hlinkClick r:id="rId53"/>
                  <a:extLst>
                    <a:ext uri="{FF2B5EF4-FFF2-40B4-BE49-F238E27FC236}">
                      <a16:creationId xmlns:a16="http://schemas.microsoft.com/office/drawing/2014/main" id="{F55B37B6-9A9B-D29B-7029-122CD7DDC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5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AB68547B-3F23-98A4-8D71-0269EA21C1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9" name="FTU - primary bronchiole">
              <a:extLst>
                <a:ext uri="{FF2B5EF4-FFF2-40B4-BE49-F238E27FC236}">
                  <a16:creationId xmlns:a16="http://schemas.microsoft.com/office/drawing/2014/main" id="{D86E835E-4A86-B03A-D10C-DB142FB99AB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75" name="FTU - primary bronchiole">
                <a:extLst>
                  <a:ext uri="{FF2B5EF4-FFF2-40B4-BE49-F238E27FC236}">
                    <a16:creationId xmlns:a16="http://schemas.microsoft.com/office/drawing/2014/main" id="{871749AC-5315-AF50-FE16-667F377DE5C8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76" name="dock">
                <a:extLst>
                  <a:ext uri="{FF2B5EF4-FFF2-40B4-BE49-F238E27FC236}">
                    <a16:creationId xmlns:a16="http://schemas.microsoft.com/office/drawing/2014/main" id="{6E5FB7B2-CDBB-4A25-E524-695A32C504F4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83" name="Text Box 3086">
                  <a:extLst>
                    <a:ext uri="{FF2B5EF4-FFF2-40B4-BE49-F238E27FC236}">
                      <a16:creationId xmlns:a16="http://schemas.microsoft.com/office/drawing/2014/main" id="{C746B9A5-C6BE-2DDB-03E2-8FF09351220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86">
                  <a:extLst>
                    <a:ext uri="{FF2B5EF4-FFF2-40B4-BE49-F238E27FC236}">
                      <a16:creationId xmlns:a16="http://schemas.microsoft.com/office/drawing/2014/main" id="{F148D8B4-E2D7-14D5-2E18-663044143CE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693AABD6-E7FC-FD93-C7FA-3B16CD20F61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7" name="link">
                <a:extLst>
                  <a:ext uri="{FF2B5EF4-FFF2-40B4-BE49-F238E27FC236}">
                    <a16:creationId xmlns:a16="http://schemas.microsoft.com/office/drawing/2014/main" id="{BB448568-EC82-D54F-A750-CED824BA1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80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00F99CD4-CE83-70C2-CDB5-9C1C7DB6B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1" name="Star: 5 Points 2731">
                  <a:hlinkClick r:id="rId53"/>
                  <a:extLst>
                    <a:ext uri="{FF2B5EF4-FFF2-40B4-BE49-F238E27FC236}">
                      <a16:creationId xmlns:a16="http://schemas.microsoft.com/office/drawing/2014/main" id="{8A6D764D-EE3D-FCE8-470C-90396C1F31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2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B5C8812F-32AE-759F-C31E-470728DCD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0" name="FTU - conducting bronchiole">
              <a:extLst>
                <a:ext uri="{FF2B5EF4-FFF2-40B4-BE49-F238E27FC236}">
                  <a16:creationId xmlns:a16="http://schemas.microsoft.com/office/drawing/2014/main" id="{7FA1F684-F96F-F2A4-820A-20EADE75BCC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57" name="FTU - conducting bronchiole">
                <a:extLst>
                  <a:ext uri="{FF2B5EF4-FFF2-40B4-BE49-F238E27FC236}">
                    <a16:creationId xmlns:a16="http://schemas.microsoft.com/office/drawing/2014/main" id="{B93AB0C6-81CA-D850-241D-8CEF1A0CB9A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58" name="dock">
                <a:extLst>
                  <a:ext uri="{FF2B5EF4-FFF2-40B4-BE49-F238E27FC236}">
                    <a16:creationId xmlns:a16="http://schemas.microsoft.com/office/drawing/2014/main" id="{0A79D6DF-8594-6132-E2FE-E2747568C57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65" name="Text Box 3086">
                  <a:extLst>
                    <a:ext uri="{FF2B5EF4-FFF2-40B4-BE49-F238E27FC236}">
                      <a16:creationId xmlns:a16="http://schemas.microsoft.com/office/drawing/2014/main" id="{C50D7851-4DE0-AB9A-B696-DEFA801E2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1" name="Text Box 3086">
                  <a:extLst>
                    <a:ext uri="{FF2B5EF4-FFF2-40B4-BE49-F238E27FC236}">
                      <a16:creationId xmlns:a16="http://schemas.microsoft.com/office/drawing/2014/main" id="{CA5DF8BE-8956-BA0A-5AA7-45F7FD14E1A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53D5D619-9BEF-7B74-F21B-3FE8B714E9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1" name="link">
                <a:extLst>
                  <a:ext uri="{FF2B5EF4-FFF2-40B4-BE49-F238E27FC236}">
                    <a16:creationId xmlns:a16="http://schemas.microsoft.com/office/drawing/2014/main" id="{AD6853C9-2067-339E-0426-DCD8177ABDD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62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A82F4FA2-7619-CCA3-600D-6450DFC2F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3" name="Star: 5 Points 2731">
                  <a:hlinkClick r:id="rId53"/>
                  <a:extLst>
                    <a:ext uri="{FF2B5EF4-FFF2-40B4-BE49-F238E27FC236}">
                      <a16:creationId xmlns:a16="http://schemas.microsoft.com/office/drawing/2014/main" id="{E1A85434-1B2E-62ED-8CB9-30D1B31C03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4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9BE08674-9756-4369-7E68-A2441AA1FE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1" name="FTU - terminal bronchiole">
              <a:extLst>
                <a:ext uri="{FF2B5EF4-FFF2-40B4-BE49-F238E27FC236}">
                  <a16:creationId xmlns:a16="http://schemas.microsoft.com/office/drawing/2014/main" id="{CD810C98-5580-B8C6-5B68-52F6582A1116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44" name="FTU - terminal bronchiole">
                <a:extLst>
                  <a:ext uri="{FF2B5EF4-FFF2-40B4-BE49-F238E27FC236}">
                    <a16:creationId xmlns:a16="http://schemas.microsoft.com/office/drawing/2014/main" id="{8D393BC9-5ACC-35A3-EEDF-339A651ACE5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45" name="dock">
                <a:extLst>
                  <a:ext uri="{FF2B5EF4-FFF2-40B4-BE49-F238E27FC236}">
                    <a16:creationId xmlns:a16="http://schemas.microsoft.com/office/drawing/2014/main" id="{693B0EF6-CE45-3C2A-3F1B-19CD56D0C05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52" name="Text Box 3086">
                  <a:extLst>
                    <a:ext uri="{FF2B5EF4-FFF2-40B4-BE49-F238E27FC236}">
                      <a16:creationId xmlns:a16="http://schemas.microsoft.com/office/drawing/2014/main" id="{BD921003-35E3-2E6B-0C91-833366E42F8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1BDBB63C-3B1D-51D4-6EE2-C83C4333C26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578A1539-1CB5-8509-96C9-3D47352FADD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6" name="link">
                <a:extLst>
                  <a:ext uri="{FF2B5EF4-FFF2-40B4-BE49-F238E27FC236}">
                    <a16:creationId xmlns:a16="http://schemas.microsoft.com/office/drawing/2014/main" id="{581AEA20-0A7A-2E5A-37EE-66B68992899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49" name="Star: 5 Points 2730">
                  <a:hlinkClick r:id="rId54"/>
                  <a:extLst>
                    <a:ext uri="{FF2B5EF4-FFF2-40B4-BE49-F238E27FC236}">
                      <a16:creationId xmlns:a16="http://schemas.microsoft.com/office/drawing/2014/main" id="{D4834299-2C16-1C56-A769-405D82552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0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92E681F6-6DEB-A7F0-D33C-656BB76FF7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6B969E57-EADF-CF16-29C4-26872D025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4" name="FTU - respiratory bronchiole">
              <a:extLst>
                <a:ext uri="{FF2B5EF4-FFF2-40B4-BE49-F238E27FC236}">
                  <a16:creationId xmlns:a16="http://schemas.microsoft.com/office/drawing/2014/main" id="{BC00F908-B096-5238-700F-C9D00E8E11F0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31" name="FTU - respiratory bronchiole">
                <a:extLst>
                  <a:ext uri="{FF2B5EF4-FFF2-40B4-BE49-F238E27FC236}">
                    <a16:creationId xmlns:a16="http://schemas.microsoft.com/office/drawing/2014/main" id="{D6AC6634-4F0B-3E25-E4B2-76F850567588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32" name="dock">
                <a:extLst>
                  <a:ext uri="{FF2B5EF4-FFF2-40B4-BE49-F238E27FC236}">
                    <a16:creationId xmlns:a16="http://schemas.microsoft.com/office/drawing/2014/main" id="{00A804D7-5F83-66D6-CC0B-8E576E566AD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39" name="Text Box 3086">
                  <a:extLst>
                    <a:ext uri="{FF2B5EF4-FFF2-40B4-BE49-F238E27FC236}">
                      <a16:creationId xmlns:a16="http://schemas.microsoft.com/office/drawing/2014/main" id="{4B011815-3852-F671-8687-5DA93D0F99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0" name="Text Box 3086">
                  <a:extLst>
                    <a:ext uri="{FF2B5EF4-FFF2-40B4-BE49-F238E27FC236}">
                      <a16:creationId xmlns:a16="http://schemas.microsoft.com/office/drawing/2014/main" id="{54576497-C39B-0C53-66DB-A7FDDC7A192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DE651FC1-F9C3-6A89-5F4C-5BBCBF65185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3" name="link">
                <a:extLst>
                  <a:ext uri="{FF2B5EF4-FFF2-40B4-BE49-F238E27FC236}">
                    <a16:creationId xmlns:a16="http://schemas.microsoft.com/office/drawing/2014/main" id="{FD853AF6-E3AB-D83A-F836-7BE425E0A35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34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B98A221B-00FA-8792-915C-692A83073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7" name="Star: 5 Points 2731">
                  <a:hlinkClick r:id="rId53"/>
                  <a:extLst>
                    <a:ext uri="{FF2B5EF4-FFF2-40B4-BE49-F238E27FC236}">
                      <a16:creationId xmlns:a16="http://schemas.microsoft.com/office/drawing/2014/main" id="{7E6A525F-9847-BE9A-23FE-7E8928D99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8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29742926-E1BC-46B2-8CE3-8AE1522CC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5" name="FTU - alveolar duct">
              <a:extLst>
                <a:ext uri="{FF2B5EF4-FFF2-40B4-BE49-F238E27FC236}">
                  <a16:creationId xmlns:a16="http://schemas.microsoft.com/office/drawing/2014/main" id="{98AC692F-1A65-E98A-39B0-D08ED45173B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316" name="FTU - alveolar duct">
                <a:extLst>
                  <a:ext uri="{FF2B5EF4-FFF2-40B4-BE49-F238E27FC236}">
                    <a16:creationId xmlns:a16="http://schemas.microsoft.com/office/drawing/2014/main" id="{E6D98B28-E72D-FF13-308A-F01F176EC71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319" name="dock">
                <a:extLst>
                  <a:ext uri="{FF2B5EF4-FFF2-40B4-BE49-F238E27FC236}">
                    <a16:creationId xmlns:a16="http://schemas.microsoft.com/office/drawing/2014/main" id="{3CAEC155-8326-571F-0CAD-F95CA2FE0BE6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26" name="Text Box 3086">
                  <a:extLst>
                    <a:ext uri="{FF2B5EF4-FFF2-40B4-BE49-F238E27FC236}">
                      <a16:creationId xmlns:a16="http://schemas.microsoft.com/office/drawing/2014/main" id="{BFAA9910-F370-0DA8-5320-D22D76CAAC6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7" name="Text Box 3086">
                  <a:extLst>
                    <a:ext uri="{FF2B5EF4-FFF2-40B4-BE49-F238E27FC236}">
                      <a16:creationId xmlns:a16="http://schemas.microsoft.com/office/drawing/2014/main" id="{7069F21A-2C5F-C0C9-7EA6-99B4AE5084A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2F974ED5-CAB5-2A15-6A22-24C60399EC2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0" name="link">
                <a:extLst>
                  <a:ext uri="{FF2B5EF4-FFF2-40B4-BE49-F238E27FC236}">
                    <a16:creationId xmlns:a16="http://schemas.microsoft.com/office/drawing/2014/main" id="{B1A7CD45-98D4-5975-92EC-2A7C6E87F55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21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EFAF6D9C-3F82-55E5-C22A-8AD147C900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2" name="Star: 5 Points 2731">
                  <a:hlinkClick r:id="rId53"/>
                  <a:extLst>
                    <a:ext uri="{FF2B5EF4-FFF2-40B4-BE49-F238E27FC236}">
                      <a16:creationId xmlns:a16="http://schemas.microsoft.com/office/drawing/2014/main" id="{73CB6983-234D-0754-357A-3C9ACB450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5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E14C056A-6EF5-05BB-3766-2FCA81ABD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6" name="FTU - alveolus">
              <a:extLst>
                <a:ext uri="{FF2B5EF4-FFF2-40B4-BE49-F238E27FC236}">
                  <a16:creationId xmlns:a16="http://schemas.microsoft.com/office/drawing/2014/main" id="{6D2D0ADF-AE12-70F1-5EF0-85286649B0D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303" name="FTU - alveolus">
                <a:extLst>
                  <a:ext uri="{FF2B5EF4-FFF2-40B4-BE49-F238E27FC236}">
                    <a16:creationId xmlns:a16="http://schemas.microsoft.com/office/drawing/2014/main" id="{7DDAF3AF-1DBA-F118-2964-1D534EE58E23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50E6EEE8-CDB0-F02A-200D-B034EDF9EEE3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13" name="Text Box 3086">
                  <a:extLst>
                    <a:ext uri="{FF2B5EF4-FFF2-40B4-BE49-F238E27FC236}">
                      <a16:creationId xmlns:a16="http://schemas.microsoft.com/office/drawing/2014/main" id="{36760D72-7A80-5FFD-AE95-883E4E4923C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4" name="Text Box 3086">
                  <a:extLst>
                    <a:ext uri="{FF2B5EF4-FFF2-40B4-BE49-F238E27FC236}">
                      <a16:creationId xmlns:a16="http://schemas.microsoft.com/office/drawing/2014/main" id="{9BF6B69C-DD10-693F-7145-1110747DB7A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CFCACC53-299E-231E-8C12-FA8E007BE1C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7" name="link">
                <a:extLst>
                  <a:ext uri="{FF2B5EF4-FFF2-40B4-BE49-F238E27FC236}">
                    <a16:creationId xmlns:a16="http://schemas.microsoft.com/office/drawing/2014/main" id="{0B778545-7F0F-536B-B148-2F9FD3830C8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308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105B5CE7-045E-D84A-AC47-B003C6667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9" name="Star: 5 Points 2731">
                  <a:hlinkClick r:id="rId53"/>
                  <a:extLst>
                    <a:ext uri="{FF2B5EF4-FFF2-40B4-BE49-F238E27FC236}">
                      <a16:creationId xmlns:a16="http://schemas.microsoft.com/office/drawing/2014/main" id="{DD609450-85E0-982D-C697-51B99B79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0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8DABA1F1-D500-37CB-EE91-07272BBAEF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7" name="dock - vascular">
              <a:extLst>
                <a:ext uri="{FF2B5EF4-FFF2-40B4-BE49-F238E27FC236}">
                  <a16:creationId xmlns:a16="http://schemas.microsoft.com/office/drawing/2014/main" id="{F088B98B-885A-AEDF-534A-53C03744B28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300" name="Text Box 3070">
                <a:extLst>
                  <a:ext uri="{FF2B5EF4-FFF2-40B4-BE49-F238E27FC236}">
                    <a16:creationId xmlns:a16="http://schemas.microsoft.com/office/drawing/2014/main" id="{4696D853-C8A3-81AB-FAE6-05D7CD353F7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1" name="Text Box 3036">
                <a:extLst>
                  <a:ext uri="{FF2B5EF4-FFF2-40B4-BE49-F238E27FC236}">
                    <a16:creationId xmlns:a16="http://schemas.microsoft.com/office/drawing/2014/main" id="{11EB3BBE-8616-FD7F-13E8-D037196A9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B7A0725A-946C-BE08-8EFB-6E72164B8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56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57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56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57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56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57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56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57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56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57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56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57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56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57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56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57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56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57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56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57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56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57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56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57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56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57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56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57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56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57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56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57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56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57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56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57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56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57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56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57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56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57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56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57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56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57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56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57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56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57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56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57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56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57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56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57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56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57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39" name="FTU - aortic arch">
            <a:extLst>
              <a:ext uri="{FF2B5EF4-FFF2-40B4-BE49-F238E27FC236}">
                <a16:creationId xmlns:a16="http://schemas.microsoft.com/office/drawing/2014/main" id="{73DF4661-C754-6AA4-3380-145FF8A40DFA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0340" name="FTU - aortic arch">
              <a:extLst>
                <a:ext uri="{FF2B5EF4-FFF2-40B4-BE49-F238E27FC236}">
                  <a16:creationId xmlns:a16="http://schemas.microsoft.com/office/drawing/2014/main" id="{E2165CFF-7A3D-322E-A215-3597B55E880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41" name="chemoreceptor">
              <a:extLst>
                <a:ext uri="{FF2B5EF4-FFF2-40B4-BE49-F238E27FC236}">
                  <a16:creationId xmlns:a16="http://schemas.microsoft.com/office/drawing/2014/main" id="{F4549283-3586-900E-69C7-8619F44E0FAF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0342" name="baroreceptor">
              <a:extLst>
                <a:ext uri="{FF2B5EF4-FFF2-40B4-BE49-F238E27FC236}">
                  <a16:creationId xmlns:a16="http://schemas.microsoft.com/office/drawing/2014/main" id="{FA6E51E4-4779-88C9-E89C-85B3D8F8220C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0343" name="link">
              <a:extLst>
                <a:ext uri="{FF2B5EF4-FFF2-40B4-BE49-F238E27FC236}">
                  <a16:creationId xmlns:a16="http://schemas.microsoft.com/office/drawing/2014/main" id="{33F03441-78E9-3310-1A0E-8D74C7C92EA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0356" name="Star: 5 Points 2730">
                <a:hlinkClick r:id="rId58"/>
                <a:extLst>
                  <a:ext uri="{FF2B5EF4-FFF2-40B4-BE49-F238E27FC236}">
                    <a16:creationId xmlns:a16="http://schemas.microsoft.com/office/drawing/2014/main" id="{D09BE290-D6B7-66C3-0156-187B9F6096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7" name="Star: 5 Points 2731">
                <a:hlinkClick r:id="rId59"/>
                <a:extLst>
                  <a:ext uri="{FF2B5EF4-FFF2-40B4-BE49-F238E27FC236}">
                    <a16:creationId xmlns:a16="http://schemas.microsoft.com/office/drawing/2014/main" id="{DAFA5F38-C74C-20BB-A6F0-C73FE3CFF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8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35C460C1-C41F-E6F7-F340-274FE0C61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4" name="link">
              <a:extLst>
                <a:ext uri="{FF2B5EF4-FFF2-40B4-BE49-F238E27FC236}">
                  <a16:creationId xmlns:a16="http://schemas.microsoft.com/office/drawing/2014/main" id="{E7C873BF-0C16-8A64-0C52-36A81C6203C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0353" name="Star: 5 Points 2730">
                <a:hlinkClick r:id="rId60"/>
                <a:extLst>
                  <a:ext uri="{FF2B5EF4-FFF2-40B4-BE49-F238E27FC236}">
                    <a16:creationId xmlns:a16="http://schemas.microsoft.com/office/drawing/2014/main" id="{89C41259-4287-C12A-1750-5227FFCE6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4" name="Star: 5 Points 2731">
                <a:hlinkClick r:id="rId61"/>
                <a:extLst>
                  <a:ext uri="{FF2B5EF4-FFF2-40B4-BE49-F238E27FC236}">
                    <a16:creationId xmlns:a16="http://schemas.microsoft.com/office/drawing/2014/main" id="{B48D60A1-E045-875E-91C5-BC604C3F1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5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9CC766A1-46A6-97FB-E33D-7AB25EAE7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5" name="dock">
              <a:extLst>
                <a:ext uri="{FF2B5EF4-FFF2-40B4-BE49-F238E27FC236}">
                  <a16:creationId xmlns:a16="http://schemas.microsoft.com/office/drawing/2014/main" id="{8AC40156-1B7E-7F53-774A-29BAC7D8DE8C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0350" name="Text Box 3086">
                <a:extLst>
                  <a:ext uri="{FF2B5EF4-FFF2-40B4-BE49-F238E27FC236}">
                    <a16:creationId xmlns:a16="http://schemas.microsoft.com/office/drawing/2014/main" id="{5851322E-7D0A-ABCB-C094-418E3A6FF87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1" name="Text Box 3086">
                <a:extLst>
                  <a:ext uri="{FF2B5EF4-FFF2-40B4-BE49-F238E27FC236}">
                    <a16:creationId xmlns:a16="http://schemas.microsoft.com/office/drawing/2014/main" id="{3307E1C5-0FB6-854E-D8DB-FF7416CEC6D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2" name="Text Box 3086">
                <a:extLst>
                  <a:ext uri="{FF2B5EF4-FFF2-40B4-BE49-F238E27FC236}">
                    <a16:creationId xmlns:a16="http://schemas.microsoft.com/office/drawing/2014/main" id="{8DF781F9-6C60-E2BE-94A8-54E493917172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6" name="dock">
              <a:extLst>
                <a:ext uri="{FF2B5EF4-FFF2-40B4-BE49-F238E27FC236}">
                  <a16:creationId xmlns:a16="http://schemas.microsoft.com/office/drawing/2014/main" id="{D8FC5AB5-959E-68FF-907F-B9667DD04AA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0347" name="Text Box 3086">
                <a:extLst>
                  <a:ext uri="{FF2B5EF4-FFF2-40B4-BE49-F238E27FC236}">
                    <a16:creationId xmlns:a16="http://schemas.microsoft.com/office/drawing/2014/main" id="{8E652F36-09A5-3EDD-7BAC-6B8C9B94C3BD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8" name="Text Box 3086">
                <a:extLst>
                  <a:ext uri="{FF2B5EF4-FFF2-40B4-BE49-F238E27FC236}">
                    <a16:creationId xmlns:a16="http://schemas.microsoft.com/office/drawing/2014/main" id="{1F0BDA1C-C3B7-6CE5-1F98-1FBAE3AA6E01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9" name="Text Box 3086">
                <a:extLst>
                  <a:ext uri="{FF2B5EF4-FFF2-40B4-BE49-F238E27FC236}">
                    <a16:creationId xmlns:a16="http://schemas.microsoft.com/office/drawing/2014/main" id="{C8746CDE-52CC-0639-A2D6-32E2D209CF5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51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51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62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63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51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65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66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51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67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68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51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69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63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51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70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71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51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72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73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22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72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73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22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72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73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22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72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73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22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74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24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22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75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24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22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76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24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22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76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24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22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77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24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22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78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24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22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80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81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81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84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81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85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86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81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87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86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81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79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88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22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79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88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22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79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88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22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89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90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22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91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92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22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91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92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22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91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92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22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91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92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22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91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92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22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  <a:endCxn id="2480" idx="3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93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94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11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95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96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95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96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98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96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96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96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88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88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88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103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103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79684</TotalTime>
  <Words>2904</Words>
  <Application>Microsoft Office PowerPoint</Application>
  <PresentationFormat>Custom</PresentationFormat>
  <Paragraphs>2406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590</cp:revision>
  <dcterms:created xsi:type="dcterms:W3CDTF">2022-02-14T03:56:44Z</dcterms:created>
  <dcterms:modified xsi:type="dcterms:W3CDTF">2023-04-04T01:08:22Z</dcterms:modified>
</cp:coreProperties>
</file>