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>
        <p:scale>
          <a:sx n="300" d="100"/>
          <a:sy n="300" d="100"/>
        </p:scale>
        <p:origin x="-51888" y="-17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mPhpCuKIU2iBVlUGn0tYM3abVcvwJf6E4qf6HcJ_uTE/edit" TargetMode="External"/><Relationship Id="rId42" Type="http://schemas.openxmlformats.org/officeDocument/2006/relationships/hyperlink" Target="https://en.wikipedia.org/wiki/Breast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www.ncbi.nlm.nih.gov/books/NBK499911/" TargetMode="External"/><Relationship Id="rId68" Type="http://schemas.openxmlformats.org/officeDocument/2006/relationships/hyperlink" Target="https://en.wikipedia.org/wiki/Thyroarytenoid_muscle" TargetMode="External"/><Relationship Id="rId84" Type="http://schemas.openxmlformats.org/officeDocument/2006/relationships/hyperlink" Target="https://www.ncbi.nlm.nih.gov/books/NBK537353/" TargetMode="External"/><Relationship Id="rId89" Type="http://schemas.openxmlformats.org/officeDocument/2006/relationships/hyperlink" Target="https://en.wikipedia.org/wiki/Canals_of_Hering#:~:text=The%20canals%20of%20Hering%2C%20or,in%20the%20canals%20of%20Hering." TargetMode="External"/><Relationship Id="rId16" Type="http://schemas.openxmlformats.org/officeDocument/2006/relationships/hyperlink" Target="https://en.wikipedia.org/wiki/Kidney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470201/" TargetMode="External"/><Relationship Id="rId37" Type="http://schemas.openxmlformats.org/officeDocument/2006/relationships/hyperlink" Target="https://www.ncbi.nlm.nih.gov/books/n/statpearls/article-21596/" TargetMode="External"/><Relationship Id="rId53" Type="http://schemas.openxmlformats.org/officeDocument/2006/relationships/hyperlink" Target="https://en.wikipedia.org/wiki/Pancreas" TargetMode="External"/><Relationship Id="rId58" Type="http://schemas.openxmlformats.org/officeDocument/2006/relationships/hyperlink" Target="https://www.ncbi.nlm.nih.gov/books/n/statpearls/article-33963/" TargetMode="External"/><Relationship Id="rId74" Type="http://schemas.openxmlformats.org/officeDocument/2006/relationships/hyperlink" Target="https://www.ncbi.nlm.nih.gov/books/NBK448070/" TargetMode="External"/><Relationship Id="rId79" Type="http://schemas.openxmlformats.org/officeDocument/2006/relationships/hyperlink" Target="https://en.wikipedia.org/wiki/Urethra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en.wikipedia.org/wiki/Bile_canaliculus" TargetMode="External"/><Relationship Id="rId95" Type="http://schemas.openxmlformats.org/officeDocument/2006/relationships/hyperlink" Target="https://www.ncbi.nlm.nih.gov/books/n/statpearls/article-32116/" TargetMode="External"/><Relationship Id="rId22" Type="http://schemas.openxmlformats.org/officeDocument/2006/relationships/hyperlink" Target="https://en.wikipedia.org/wiki/Ear_canal" TargetMode="External"/><Relationship Id="rId27" Type="http://schemas.openxmlformats.org/officeDocument/2006/relationships/hyperlink" Target="https://www.ncbi.nlm.nih.gov/books/NBK482428/" TargetMode="External"/><Relationship Id="rId43" Type="http://schemas.openxmlformats.org/officeDocument/2006/relationships/hyperlink" Target="https://www.ncbi.nlm.nih.gov/books/NBK519575/" TargetMode="External"/><Relationship Id="rId48" Type="http://schemas.openxmlformats.org/officeDocument/2006/relationships/hyperlink" Target="https://en.wikipedia.org/wiki/Stomach#Sections" TargetMode="External"/><Relationship Id="rId64" Type="http://schemas.openxmlformats.org/officeDocument/2006/relationships/hyperlink" Target="https://en.wikipedia.org/wiki/Baroreceptor" TargetMode="External"/><Relationship Id="rId69" Type="http://schemas.openxmlformats.org/officeDocument/2006/relationships/hyperlink" Target="https://www.ncbi.nlm.nih.gov/books/NBK545231/" TargetMode="External"/><Relationship Id="rId80" Type="http://schemas.openxmlformats.org/officeDocument/2006/relationships/hyperlink" Target="https://www.ncbi.nlm.nih.gov/books/NBK482438/" TargetMode="External"/><Relationship Id="rId85" Type="http://schemas.openxmlformats.org/officeDocument/2006/relationships/hyperlink" Target="https://en.wikipedia.org/wiki/Bronchiole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482385/" TargetMode="External"/><Relationship Id="rId25" Type="http://schemas.openxmlformats.org/officeDocument/2006/relationships/hyperlink" Target="https://www.ncbi.nlm.nih.gov/books/NBK448117/" TargetMode="External"/><Relationship Id="rId33" Type="http://schemas.openxmlformats.org/officeDocument/2006/relationships/hyperlink" Target="https://docs.google.com/document/d/1qaHNFc5BUaO9m332SnHuaxTGt1gaan360acO6UWqH2c/edit" TargetMode="External"/><Relationship Id="rId38" Type="http://schemas.openxmlformats.org/officeDocument/2006/relationships/hyperlink" Target="https://en.wikipedia.org/wiki/Uteru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en.wikipedia.org/wiki/Subglottis" TargetMode="External"/><Relationship Id="rId20" Type="http://schemas.openxmlformats.org/officeDocument/2006/relationships/hyperlink" Target="https://www.ncbi.nlm.nih.gov/books/NBK556051/" TargetMode="External"/><Relationship Id="rId41" Type="http://schemas.openxmlformats.org/officeDocument/2006/relationships/hyperlink" Target="https://www.ncbi.nlm.nih.gov/books/NBK554601/" TargetMode="External"/><Relationship Id="rId54" Type="http://schemas.openxmlformats.org/officeDocument/2006/relationships/hyperlink" Target="https://www.ncbi.nlm.nih.gov/books/NBK532912/" TargetMode="External"/><Relationship Id="rId62" Type="http://schemas.openxmlformats.org/officeDocument/2006/relationships/hyperlink" Target="https://en.wikipedia.org/wiki/Chemoreceptor" TargetMode="External"/><Relationship Id="rId70" Type="http://schemas.openxmlformats.org/officeDocument/2006/relationships/hyperlink" Target="https://en.wikipedia.org/wiki/Arytenoid_cartilage" TargetMode="External"/><Relationship Id="rId75" Type="http://schemas.openxmlformats.org/officeDocument/2006/relationships/hyperlink" Target="https://en.wikipedia.org/wiki/Ureter" TargetMode="External"/><Relationship Id="rId83" Type="http://schemas.openxmlformats.org/officeDocument/2006/relationships/hyperlink" Target="https://en.wikipedia.org/wiki/Lung" TargetMode="External"/><Relationship Id="rId88" Type="http://schemas.openxmlformats.org/officeDocument/2006/relationships/hyperlink" Target="https://en.wikipedia.org/wiki/Bile_duct" TargetMode="External"/><Relationship Id="rId91" Type="http://schemas.openxmlformats.org/officeDocument/2006/relationships/hyperlink" Target="https://en.wikipedia.org/wiki/Jejunum" TargetMode="External"/><Relationship Id="rId96" Type="http://schemas.openxmlformats.org/officeDocument/2006/relationships/hyperlink" Target="https://en.wikipedia.org/wiki/Large_intestine#Structu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/statpearls/article-21235/" TargetMode="External"/><Relationship Id="rId23" Type="http://schemas.openxmlformats.org/officeDocument/2006/relationships/hyperlink" Target="https://www.ncbi.nlm.nih.gov/books/n/statpearls/article-20828/" TargetMode="External"/><Relationship Id="rId28" Type="http://schemas.openxmlformats.org/officeDocument/2006/relationships/hyperlink" Target="https://en.wikipedia.org/wiki/Semicircular_canals" TargetMode="External"/><Relationship Id="rId36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www.ncbi.nlm.nih.gov/books/n/statpearls/article-17013/" TargetMode="External"/><Relationship Id="rId57" Type="http://schemas.openxmlformats.org/officeDocument/2006/relationships/hyperlink" Target="https://en.wikipedia.org/wiki/Esophagus#:~:text=the%20esophageal%20mucosa.-,Nerve%20supply,nerve%20to%20supply%20the%20muscles.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Testicle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Duodenum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537223/" TargetMode="External"/><Relationship Id="rId73" Type="http://schemas.openxmlformats.org/officeDocument/2006/relationships/hyperlink" Target="https://en.wikipedia.org/wiki/Trachea" TargetMode="External"/><Relationship Id="rId78" Type="http://schemas.openxmlformats.org/officeDocument/2006/relationships/hyperlink" Target="https://www.ncbi.nlm.nih.gov/books/NBK531465/" TargetMode="External"/><Relationship Id="rId81" Type="http://schemas.openxmlformats.org/officeDocument/2006/relationships/hyperlink" Target="https://en.wikipedia.org/wiki/Dermatome_(anatomy)" TargetMode="External"/><Relationship Id="rId86" Type="http://schemas.openxmlformats.org/officeDocument/2006/relationships/hyperlink" Target="https://en.wikipedia.org/wiki/Interlobular_bile_ducts" TargetMode="External"/><Relationship Id="rId94" Type="http://schemas.openxmlformats.org/officeDocument/2006/relationships/hyperlink" Target="https://en.wikipedia.org/wiki/Cecum" TargetMode="External"/><Relationship Id="rId99" Type="http://schemas.openxmlformats.org/officeDocument/2006/relationships/hyperlink" Target="https://www.ncbi.nlm.nih.gov/books/n/statpearls/article-29712/" TargetMode="External"/><Relationship Id="rId101" Type="http://schemas.openxmlformats.org/officeDocument/2006/relationships/hyperlink" Target="https://www.ncbi.nlm.nih.gov/books/n/statpearls/article-26783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Xc7VOn5LLieA4SyRKLj9HVx2MGfF_DJKQr7ZGbXmJ9c/edit" TargetMode="External"/><Relationship Id="rId39" Type="http://schemas.openxmlformats.org/officeDocument/2006/relationships/hyperlink" Target="https://www.ncbi.nlm.nih.gov/books/NBK470297/" TargetMode="External"/><Relationship Id="rId34" Type="http://schemas.openxmlformats.org/officeDocument/2006/relationships/hyperlink" Target="https://en.wikipedia.org/wiki/Human_penis" TargetMode="External"/><Relationship Id="rId50" Type="http://schemas.openxmlformats.org/officeDocument/2006/relationships/hyperlink" Target="https://en.wikipedia.org/wiki/Gallbladder" TargetMode="External"/><Relationship Id="rId55" Type="http://schemas.openxmlformats.org/officeDocument/2006/relationships/hyperlink" Target="https://en.wikipedia.org/wiki/Common_hepatic_duct" TargetMode="External"/><Relationship Id="rId76" Type="http://schemas.openxmlformats.org/officeDocument/2006/relationships/hyperlink" Target="https://www.ncbi.nlm.nih.gov/books/NBK532980/" TargetMode="External"/><Relationship Id="rId97" Type="http://schemas.openxmlformats.org/officeDocument/2006/relationships/hyperlink" Target="https://pubmed.ncbi.nlm.nih.gov/3042258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www.ncbi.nlm.nih.gov/books/NBK513252/" TargetMode="External"/><Relationship Id="rId92" Type="http://schemas.openxmlformats.org/officeDocument/2006/relationships/hyperlink" Target="https://www.ncbi.nlm.nih.gov/books/n/statpearls/article-32127/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en.wikipedia.org/wiki/Utricle_(ear)" TargetMode="External"/><Relationship Id="rId24" Type="http://schemas.openxmlformats.org/officeDocument/2006/relationships/hyperlink" Target="https://en.wikipedia.org/wiki/Eardrum" TargetMode="External"/><Relationship Id="rId40" Type="http://schemas.openxmlformats.org/officeDocument/2006/relationships/hyperlink" Target="https://en.wikipedia.org/wiki/Vagina" TargetMode="External"/><Relationship Id="rId45" Type="http://schemas.openxmlformats.org/officeDocument/2006/relationships/hyperlink" Target="https://www.ncbi.nlm.nih.gov/books/NBK482390/" TargetMode="External"/><Relationship Id="rId66" Type="http://schemas.openxmlformats.org/officeDocument/2006/relationships/hyperlink" Target="https://en.wikipedia.org/wiki/Larynx" TargetMode="External"/><Relationship Id="rId87" Type="http://schemas.openxmlformats.org/officeDocument/2006/relationships/hyperlink" Target="https://en.wikipedia.org/wiki/Intrahepatic_bile_ducts" TargetMode="External"/><Relationship Id="rId61" Type="http://schemas.openxmlformats.org/officeDocument/2006/relationships/hyperlink" Target="https://docs.google.com/document/d/1h1IesehCPfL0BfxwtbKsH3fRFJWEMHKDUBQDCumCWDM/edit" TargetMode="External"/><Relationship Id="rId82" Type="http://schemas.openxmlformats.org/officeDocument/2006/relationships/hyperlink" Target="https://www.ncbi.nlm.nih.gov/books/n/statpearls/article-29335/" TargetMode="External"/><Relationship Id="rId19" Type="http://schemas.openxmlformats.org/officeDocument/2006/relationships/hyperlink" Target="https://en.wikipedia.org/wiki/Olfactory_bulb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en.wikipedia.org/wiki/Saccule" TargetMode="External"/><Relationship Id="rId35" Type="http://schemas.openxmlformats.org/officeDocument/2006/relationships/hyperlink" Target="https://www.ncbi.nlm.nih.gov/books/NBK482236/" TargetMode="External"/><Relationship Id="rId56" Type="http://schemas.openxmlformats.org/officeDocument/2006/relationships/hyperlink" Target="https://en.wikipedia.org/wiki/Common_bile_duct" TargetMode="External"/><Relationship Id="rId77" Type="http://schemas.openxmlformats.org/officeDocument/2006/relationships/hyperlink" Target="https://en.wikipedia.org/wiki/Urinary_bladder" TargetMode="External"/><Relationship Id="rId100" Type="http://schemas.openxmlformats.org/officeDocument/2006/relationships/hyperlink" Target="https://en.wikipedia.org/wiki/Anal_canal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www.ncbi.nlm.nih.gov/books/NBK459288/" TargetMode="External"/><Relationship Id="rId72" Type="http://schemas.openxmlformats.org/officeDocument/2006/relationships/hyperlink" Target="https://en.wikipedia.org/wiki/Aryepiglottic_fold" TargetMode="External"/><Relationship Id="rId93" Type="http://schemas.openxmlformats.org/officeDocument/2006/relationships/hyperlink" Target="https://en.wikipedia.org/wiki/Ileum" TargetMode="External"/><Relationship Id="rId98" Type="http://schemas.openxmlformats.org/officeDocument/2006/relationships/hyperlink" Target="https://en.wikipedia.org/wiki/Rectum" TargetMode="External"/><Relationship Id="rId3" Type="http://schemas.openxmlformats.org/officeDocument/2006/relationships/hyperlink" Target="https://www.ncbi.nlm.nih.gov/books/NBK50778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6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7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18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6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7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18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6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7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18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6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7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18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6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7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18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6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7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18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6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7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18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6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7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18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6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7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18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6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7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18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6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7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18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6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7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18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6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7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18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6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7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18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6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7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18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6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7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18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5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21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1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2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3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1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2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3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1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2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3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4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5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3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4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5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3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4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5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3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6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7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3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8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9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3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8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9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3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40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1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3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40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1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3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2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3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3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2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3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3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45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48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9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48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9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48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9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48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9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48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9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50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51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2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13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13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13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13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13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13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13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5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6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5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7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5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7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5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7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5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7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5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02C90827-66D2-D838-EAF5-8B6B8201B2C8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AF0D8B06-912D-9A8B-5A1E-D5D44DB029E1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71ADD109-317D-1E73-E77E-07C0B962B37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B5795353-0CA0-DA1D-B3E1-FEBB44088CB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28E7CD42-55AB-90D0-389A-E9C1BBF71C5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00703210-3BE0-96F5-4857-4D1288317E00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BCF2B7BB-1EB6-514E-BF4E-FD05B62DCE81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3D2B3959-C2F2-E062-0E34-7DE45648859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7A6FE42F-F2C2-E3E0-EBE1-6788D704477E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BEF633E-4D1E-F298-6C7A-7439DA427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5C15077-37BE-833E-03E8-DBE45131E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70494C0F-F320-B8DB-8AEE-8F4CEDCB01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63AD34A4-C180-DC7E-5318-9C4E39A54F4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2F227E9-B9CF-62B5-895D-0EC38B036B9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11AF9819-1A29-9A48-A058-7726B3BFEC56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F7BABCC0-C47A-FF22-EA76-FF964DAD2EF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E9F28F-ECC1-08EE-2429-854EA539496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7A86E727-E8D7-F58E-75BF-6B3179253C5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9A43B486-F1DB-9F42-F85A-1BAC58117839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4852A33-3221-C3A6-4C0A-3E562726E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1EC3B74-26B7-61F1-11F4-7BC2E05F54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DBD53E1-A734-F108-07E9-937861B57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38C058EC-E458-6D7D-5BB6-EDEDB8C63E33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EED220A7-1213-97F8-C192-F0634B3FC2A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0E56DAB3-842D-BEF9-1F18-C6B8BC3E66D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7394CA25-E1C4-28E2-FFF5-A329874F084B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AED02488-921E-EF08-4F95-38A42D88CD3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9057FD1D-CEAB-261B-6627-A214B5AE188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E17473F1-C3FF-2E32-B641-D1ABE18F8BED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4EBC4F-CE08-F698-3EA8-C977BC6C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DCC8D4A-2D02-6DEF-459E-0D221BE00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6B73952-3435-2764-F527-2D1B6DCF2F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13B03DA-45DE-916D-BE34-A2EB86ABFC31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B1660303-D8C7-E9F1-4AFD-C26835750F05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C13AEEC1-FD4A-92CD-5BE1-496AE187437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94107A9D-2CF5-42F4-6BD1-B0E43BCC76B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859B7FEF-2E10-AF37-C042-C13AC4C1388B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2F5158FC-812F-F172-7F9C-945D5F41BEC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65476A24-F480-F778-3BBC-5D189E6A2D21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4DDC9D-48E6-0652-50E6-5B906A3394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912394F-E273-C1F9-362E-8DA587AC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6032A2C-0C88-1985-B510-3AB45F305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33F3FA29-1313-B3DB-E71B-849DE0F020E0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8304518D-D9DF-E3BC-C078-BC1CDFBDAB7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E579326-6294-D567-2512-C7BEA2CE447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87E897A-8047-5C37-14E8-6DFE575D3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42C29D80-0F64-0EAB-52C2-42F2D35DE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FD272C6-2450-0147-E76C-7A63D545FA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4ADEF21D-A2F8-D57F-DA49-7BA77C6A59EC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D7BA2C69-2656-3326-77D9-3D14A2FC5D8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548F85A4-0F58-CF69-049E-445859141E2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C6932196-9C21-019E-9ED1-BF0BEAB58F50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7CF59EE9-2CC5-BBF2-407A-86B2370B6F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38B880FE-2163-0405-4B64-DDAEA67A321D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B3D99F38-CB1C-108E-AE69-2FD22FF7F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4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5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6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61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8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69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61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70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71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61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72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61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73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74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61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75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76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18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75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76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18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75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76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18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77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78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18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77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78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18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79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80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18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81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82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81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82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81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82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81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82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81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82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81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82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81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82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81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82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81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82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81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82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81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82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81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82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81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82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81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82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81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82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81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82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81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82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81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82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81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82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81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82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81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82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81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82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81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82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81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82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81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82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81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82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81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82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81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82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81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82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925" name="organ group - lungs">
            <a:extLst>
              <a:ext uri="{FF2B5EF4-FFF2-40B4-BE49-F238E27FC236}">
                <a16:creationId xmlns:a16="http://schemas.microsoft.com/office/drawing/2014/main" id="{86142F9A-A10D-5394-7C3C-A4DE1FE0B035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26" name="organ - lungs">
              <a:extLst>
                <a:ext uri="{FF2B5EF4-FFF2-40B4-BE49-F238E27FC236}">
                  <a16:creationId xmlns:a16="http://schemas.microsoft.com/office/drawing/2014/main" id="{E1A27BB6-5C7A-4BB7-CAC9-79EF083940B8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27" name="FTU - primary bronchus">
              <a:extLst>
                <a:ext uri="{FF2B5EF4-FFF2-40B4-BE49-F238E27FC236}">
                  <a16:creationId xmlns:a16="http://schemas.microsoft.com/office/drawing/2014/main" id="{928F17C2-9D4C-5C0D-BED3-5150786EC19F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3023" name="FTU - primary bronchus">
                <a:extLst>
                  <a:ext uri="{FF2B5EF4-FFF2-40B4-BE49-F238E27FC236}">
                    <a16:creationId xmlns:a16="http://schemas.microsoft.com/office/drawing/2014/main" id="{79D1245F-C6D3-CF6E-1898-214B46184F9D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3024" name="dock">
                <a:extLst>
                  <a:ext uri="{FF2B5EF4-FFF2-40B4-BE49-F238E27FC236}">
                    <a16:creationId xmlns:a16="http://schemas.microsoft.com/office/drawing/2014/main" id="{C175850D-CEF9-6A58-563B-D4ED070205E9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3029" name="Text Box 3086">
                  <a:extLst>
                    <a:ext uri="{FF2B5EF4-FFF2-40B4-BE49-F238E27FC236}">
                      <a16:creationId xmlns:a16="http://schemas.microsoft.com/office/drawing/2014/main" id="{EC96A720-EC19-2EE8-625E-F3C9625E53F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0" name="Text Box 3086">
                  <a:extLst>
                    <a:ext uri="{FF2B5EF4-FFF2-40B4-BE49-F238E27FC236}">
                      <a16:creationId xmlns:a16="http://schemas.microsoft.com/office/drawing/2014/main" id="{303ECE13-133B-6924-F487-44FF15D338A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89C37522-F21C-B1CB-02A4-146B7AFF61B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5" name="link">
                <a:extLst>
                  <a:ext uri="{FF2B5EF4-FFF2-40B4-BE49-F238E27FC236}">
                    <a16:creationId xmlns:a16="http://schemas.microsoft.com/office/drawing/2014/main" id="{F406B0F2-9A32-B4E2-DD7B-3F226FCD87A5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26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5350DB26-8404-52A8-A90B-BDC3A9D0E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FE91B5B7-5FDF-B930-5B69-A181E065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DE7DE62-8CD5-5697-708D-E7F8358ADA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29" name="FTU - lobar bronchus">
              <a:extLst>
                <a:ext uri="{FF2B5EF4-FFF2-40B4-BE49-F238E27FC236}">
                  <a16:creationId xmlns:a16="http://schemas.microsoft.com/office/drawing/2014/main" id="{5FC5CBD4-FA60-5661-D040-D21E983C0D10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3014" name="FTU - lobar bronchus">
                <a:extLst>
                  <a:ext uri="{FF2B5EF4-FFF2-40B4-BE49-F238E27FC236}">
                    <a16:creationId xmlns:a16="http://schemas.microsoft.com/office/drawing/2014/main" id="{B0CB4191-5A30-50FD-CE17-6D4D16530B55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3015" name="dock">
                <a:extLst>
                  <a:ext uri="{FF2B5EF4-FFF2-40B4-BE49-F238E27FC236}">
                    <a16:creationId xmlns:a16="http://schemas.microsoft.com/office/drawing/2014/main" id="{D7CDF78F-66B7-C48F-885B-46ED9B2AC881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3020" name="Text Box 3086">
                  <a:extLst>
                    <a:ext uri="{FF2B5EF4-FFF2-40B4-BE49-F238E27FC236}">
                      <a16:creationId xmlns:a16="http://schemas.microsoft.com/office/drawing/2014/main" id="{B993EF4F-CCCB-B866-454B-C124FA5AD4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1" name="Text Box 3086">
                  <a:extLst>
                    <a:ext uri="{FF2B5EF4-FFF2-40B4-BE49-F238E27FC236}">
                      <a16:creationId xmlns:a16="http://schemas.microsoft.com/office/drawing/2014/main" id="{AF280F04-D9A8-C0F8-7338-B56A98D9486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7A9BEA68-ABB9-B05D-F214-2E7FBC713E9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B653DB86-19EB-F3F5-FE07-39D7815199DA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03EAF71E-603E-FB65-DA43-82BD08207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E7DBC209-0D7D-ECCE-9667-E1CED9CDB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105B65E-80BA-3E93-D6C6-E3C7E5D0D3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30" name="FTU - segmental bronchus">
              <a:extLst>
                <a:ext uri="{FF2B5EF4-FFF2-40B4-BE49-F238E27FC236}">
                  <a16:creationId xmlns:a16="http://schemas.microsoft.com/office/drawing/2014/main" id="{79CE5165-C21E-437B-C705-D7E5658966F7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3005" name="FTU - segmental bronchus">
                <a:extLst>
                  <a:ext uri="{FF2B5EF4-FFF2-40B4-BE49-F238E27FC236}">
                    <a16:creationId xmlns:a16="http://schemas.microsoft.com/office/drawing/2014/main" id="{C79C43B5-6EA2-BC36-49B1-141BA5FE2655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3006" name="dock">
                <a:extLst>
                  <a:ext uri="{FF2B5EF4-FFF2-40B4-BE49-F238E27FC236}">
                    <a16:creationId xmlns:a16="http://schemas.microsoft.com/office/drawing/2014/main" id="{CC36D3D2-77DC-AA84-0A28-8A6B1062D93C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3011" name="Text Box 3086">
                  <a:extLst>
                    <a:ext uri="{FF2B5EF4-FFF2-40B4-BE49-F238E27FC236}">
                      <a16:creationId xmlns:a16="http://schemas.microsoft.com/office/drawing/2014/main" id="{EBF7B0A3-C526-099C-E386-8D0C7D38666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2" name="Text Box 3086">
                  <a:extLst>
                    <a:ext uri="{FF2B5EF4-FFF2-40B4-BE49-F238E27FC236}">
                      <a16:creationId xmlns:a16="http://schemas.microsoft.com/office/drawing/2014/main" id="{EAFEB285-4B64-EBB6-A04C-5455915CC31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BB735029-28D8-42F9-2F90-E93421AB6F9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7" name="link">
                <a:extLst>
                  <a:ext uri="{FF2B5EF4-FFF2-40B4-BE49-F238E27FC236}">
                    <a16:creationId xmlns:a16="http://schemas.microsoft.com/office/drawing/2014/main" id="{C6947B23-82EA-4748-D987-67EEFA58E92A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08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76BF148B-EEFE-A6E5-3770-2A2C2E47AE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9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88227F92-7A81-AAC1-E9CE-61E06A27F8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725400C8-7721-5CA6-21EB-2C70C583B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31" name="FTU - primary bronchiole">
              <a:extLst>
                <a:ext uri="{FF2B5EF4-FFF2-40B4-BE49-F238E27FC236}">
                  <a16:creationId xmlns:a16="http://schemas.microsoft.com/office/drawing/2014/main" id="{1A3659D8-383F-9065-D84C-9E5D2169D229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96" name="FTU - primary bronchiole">
                <a:extLst>
                  <a:ext uri="{FF2B5EF4-FFF2-40B4-BE49-F238E27FC236}">
                    <a16:creationId xmlns:a16="http://schemas.microsoft.com/office/drawing/2014/main" id="{76538B34-53DF-3F7F-40F0-2FC24968ED3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97" name="dock">
                <a:extLst>
                  <a:ext uri="{FF2B5EF4-FFF2-40B4-BE49-F238E27FC236}">
                    <a16:creationId xmlns:a16="http://schemas.microsoft.com/office/drawing/2014/main" id="{3712D0AB-1F4C-E7C2-43EB-7DC4342DE96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3002" name="Text Box 3086">
                  <a:extLst>
                    <a:ext uri="{FF2B5EF4-FFF2-40B4-BE49-F238E27FC236}">
                      <a16:creationId xmlns:a16="http://schemas.microsoft.com/office/drawing/2014/main" id="{481D55A3-BC89-4598-0C9B-55A196ACB96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3" name="Text Box 3086">
                  <a:extLst>
                    <a:ext uri="{FF2B5EF4-FFF2-40B4-BE49-F238E27FC236}">
                      <a16:creationId xmlns:a16="http://schemas.microsoft.com/office/drawing/2014/main" id="{6FD23C7B-7130-E769-1A45-749A046EE0C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80D2D377-3486-6A93-6C6D-2440CAA9FE7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8" name="link">
                <a:extLst>
                  <a:ext uri="{FF2B5EF4-FFF2-40B4-BE49-F238E27FC236}">
                    <a16:creationId xmlns:a16="http://schemas.microsoft.com/office/drawing/2014/main" id="{14F40CD8-67B8-B32F-05C3-979AE464577E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99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AFD3E4C3-7EE8-2AB5-74FA-E6F51F96D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0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0E81FD7-E77C-74E2-9D26-21B85E4E26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90D2895-21B6-A2F1-E79C-0F4610634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33" name="FTU - conducting bronchiole">
              <a:extLst>
                <a:ext uri="{FF2B5EF4-FFF2-40B4-BE49-F238E27FC236}">
                  <a16:creationId xmlns:a16="http://schemas.microsoft.com/office/drawing/2014/main" id="{62B3FA08-4C05-EDB0-9621-65952F05519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87" name="FTU - conducting bronchiole">
                <a:extLst>
                  <a:ext uri="{FF2B5EF4-FFF2-40B4-BE49-F238E27FC236}">
                    <a16:creationId xmlns:a16="http://schemas.microsoft.com/office/drawing/2014/main" id="{33FC6A65-37B8-4F73-61E6-7BDEB18587C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88" name="dock">
                <a:extLst>
                  <a:ext uri="{FF2B5EF4-FFF2-40B4-BE49-F238E27FC236}">
                    <a16:creationId xmlns:a16="http://schemas.microsoft.com/office/drawing/2014/main" id="{F06AB6CD-04A0-C96E-9097-4C8AE8F7386C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E400508-DE58-9C98-D52A-C6FFFF88260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F0AD5BD9-FDA4-D2A4-24CC-772A5CED6CE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5" name="Text Box 3086">
                  <a:extLst>
                    <a:ext uri="{FF2B5EF4-FFF2-40B4-BE49-F238E27FC236}">
                      <a16:creationId xmlns:a16="http://schemas.microsoft.com/office/drawing/2014/main" id="{10D9BB93-8C3E-EE87-7511-0675D097C5C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9" name="link">
                <a:extLst>
                  <a:ext uri="{FF2B5EF4-FFF2-40B4-BE49-F238E27FC236}">
                    <a16:creationId xmlns:a16="http://schemas.microsoft.com/office/drawing/2014/main" id="{9E58C6C6-F7F4-6C71-78CE-191EFF2F495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990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23A5FFA6-006E-213C-11CF-96A164E8A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0AF3DE0E-0B15-FF15-F8EC-2BBB5A659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EE7F590C-0D19-F622-AD67-D62FCFB9A6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35" name="FTU - terminal bronchiole">
              <a:extLst>
                <a:ext uri="{FF2B5EF4-FFF2-40B4-BE49-F238E27FC236}">
                  <a16:creationId xmlns:a16="http://schemas.microsoft.com/office/drawing/2014/main" id="{AC0420AD-31A3-6FF9-3887-75C760439F46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76" name="FTU - terminal bronchiole">
                <a:extLst>
                  <a:ext uri="{FF2B5EF4-FFF2-40B4-BE49-F238E27FC236}">
                    <a16:creationId xmlns:a16="http://schemas.microsoft.com/office/drawing/2014/main" id="{2125709C-612C-171F-1074-454D73367C8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78" name="dock">
                <a:extLst>
                  <a:ext uri="{FF2B5EF4-FFF2-40B4-BE49-F238E27FC236}">
                    <a16:creationId xmlns:a16="http://schemas.microsoft.com/office/drawing/2014/main" id="{7E02AC86-2FF5-CC3C-97CF-621541FBAA71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1C3F0433-4DFB-26BF-DCDE-E202FB09123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F7CCF188-6E2A-C6CA-E104-56C08FA0E2E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6" name="Text Box 3086">
                  <a:extLst>
                    <a:ext uri="{FF2B5EF4-FFF2-40B4-BE49-F238E27FC236}">
                      <a16:creationId xmlns:a16="http://schemas.microsoft.com/office/drawing/2014/main" id="{26DACF38-9AFF-7432-9997-8F2B285E064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0" name="link">
                <a:extLst>
                  <a:ext uri="{FF2B5EF4-FFF2-40B4-BE49-F238E27FC236}">
                    <a16:creationId xmlns:a16="http://schemas.microsoft.com/office/drawing/2014/main" id="{48170CC4-EAB7-63B9-4AF8-E20BB725599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81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2766AD4D-67C9-E71E-1943-8C19835286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2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359D9486-4C1F-2CD9-4AA5-2A8BE1EF2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A88116F-CAD7-F740-B390-6AC3163F1B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38" name="FTU - respiratory bronchiole">
              <a:extLst>
                <a:ext uri="{FF2B5EF4-FFF2-40B4-BE49-F238E27FC236}">
                  <a16:creationId xmlns:a16="http://schemas.microsoft.com/office/drawing/2014/main" id="{D77923FA-0E9D-9E88-EAF1-394A009D889B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5" name="FTU - respiratory bronchiole">
                <a:extLst>
                  <a:ext uri="{FF2B5EF4-FFF2-40B4-BE49-F238E27FC236}">
                    <a16:creationId xmlns:a16="http://schemas.microsoft.com/office/drawing/2014/main" id="{BEE88EE2-BEF9-7851-65E7-8F6DD39358DA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66" name="dock">
                <a:extLst>
                  <a:ext uri="{FF2B5EF4-FFF2-40B4-BE49-F238E27FC236}">
                    <a16:creationId xmlns:a16="http://schemas.microsoft.com/office/drawing/2014/main" id="{751B0623-E1B3-9E41-D8CC-DD54A40046D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3" name="Text Box 3086">
                  <a:extLst>
                    <a:ext uri="{FF2B5EF4-FFF2-40B4-BE49-F238E27FC236}">
                      <a16:creationId xmlns:a16="http://schemas.microsoft.com/office/drawing/2014/main" id="{26251348-5B8F-ADE7-1B6A-CA8F135D873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0E2DE300-C447-0CF2-EC1F-88C63BAB657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8FDCEA7B-2334-B494-DCD8-CCCE3FC8E21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FE360844-070E-6055-6AF2-CA43549E03F0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C468AEB3-310A-A26B-878E-528467D02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AD56D36E-3C58-1CE9-9D65-E4DA5CB78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A5AEAD0-E7C0-2ADF-E167-96EFF9B79A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39" name="FTU - alveolar duct">
              <a:extLst>
                <a:ext uri="{FF2B5EF4-FFF2-40B4-BE49-F238E27FC236}">
                  <a16:creationId xmlns:a16="http://schemas.microsoft.com/office/drawing/2014/main" id="{5AF1B2A1-2EAD-8412-6BDF-5CEE1FF1F69C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56" name="FTU - alveolar duct">
                <a:extLst>
                  <a:ext uri="{FF2B5EF4-FFF2-40B4-BE49-F238E27FC236}">
                    <a16:creationId xmlns:a16="http://schemas.microsoft.com/office/drawing/2014/main" id="{FBB8069D-12AE-6EE8-AA6D-969127B67C97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57" name="dock">
                <a:extLst>
                  <a:ext uri="{FF2B5EF4-FFF2-40B4-BE49-F238E27FC236}">
                    <a16:creationId xmlns:a16="http://schemas.microsoft.com/office/drawing/2014/main" id="{54E827BB-EEAD-0A1D-1694-D0A810CEAB9A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62" name="Text Box 3086">
                  <a:extLst>
                    <a:ext uri="{FF2B5EF4-FFF2-40B4-BE49-F238E27FC236}">
                      <a16:creationId xmlns:a16="http://schemas.microsoft.com/office/drawing/2014/main" id="{37F9C2C1-3900-F925-FE2C-03483473B5A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3" name="Text Box 3086">
                  <a:extLst>
                    <a:ext uri="{FF2B5EF4-FFF2-40B4-BE49-F238E27FC236}">
                      <a16:creationId xmlns:a16="http://schemas.microsoft.com/office/drawing/2014/main" id="{CDE66A5E-FA4E-36E1-25A1-A1579764EBA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4" name="Text Box 3086">
                  <a:extLst>
                    <a:ext uri="{FF2B5EF4-FFF2-40B4-BE49-F238E27FC236}">
                      <a16:creationId xmlns:a16="http://schemas.microsoft.com/office/drawing/2014/main" id="{CA585DD4-8374-F994-C3C8-72D22133C0B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8" name="link">
                <a:extLst>
                  <a:ext uri="{FF2B5EF4-FFF2-40B4-BE49-F238E27FC236}">
                    <a16:creationId xmlns:a16="http://schemas.microsoft.com/office/drawing/2014/main" id="{1D2BA71B-C9CB-A0EC-5469-E7FD32A129DE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95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B33DE072-1385-10B5-7343-5DC126B25B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0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ADAD18E7-2A9A-4618-EFA5-B0326A1D14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B7D8541-ABE3-F5CD-6BFA-DFD651E2E3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40" name="FTU - alveolus">
              <a:extLst>
                <a:ext uri="{FF2B5EF4-FFF2-40B4-BE49-F238E27FC236}">
                  <a16:creationId xmlns:a16="http://schemas.microsoft.com/office/drawing/2014/main" id="{13AAA0F8-DDEC-DA6F-75E8-B4CD1E6F7154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47" name="FTU - alveolus">
                <a:extLst>
                  <a:ext uri="{FF2B5EF4-FFF2-40B4-BE49-F238E27FC236}">
                    <a16:creationId xmlns:a16="http://schemas.microsoft.com/office/drawing/2014/main" id="{976B4A87-CA4C-B8D7-FF5B-5D11E357DCA5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48" name="dock">
                <a:extLst>
                  <a:ext uri="{FF2B5EF4-FFF2-40B4-BE49-F238E27FC236}">
                    <a16:creationId xmlns:a16="http://schemas.microsoft.com/office/drawing/2014/main" id="{B5B79C69-C370-CC0E-5FAF-A2B520D5FA1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53" name="Text Box 3086">
                  <a:extLst>
                    <a:ext uri="{FF2B5EF4-FFF2-40B4-BE49-F238E27FC236}">
                      <a16:creationId xmlns:a16="http://schemas.microsoft.com/office/drawing/2014/main" id="{D1B1714B-85C1-154A-E8A7-E413FF8DD74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4" name="Text Box 3086">
                  <a:extLst>
                    <a:ext uri="{FF2B5EF4-FFF2-40B4-BE49-F238E27FC236}">
                      <a16:creationId xmlns:a16="http://schemas.microsoft.com/office/drawing/2014/main" id="{27FA847F-3CD8-10C5-B7E7-4C3F6CAB0CD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5" name="Text Box 3086">
                  <a:extLst>
                    <a:ext uri="{FF2B5EF4-FFF2-40B4-BE49-F238E27FC236}">
                      <a16:creationId xmlns:a16="http://schemas.microsoft.com/office/drawing/2014/main" id="{2AB8DC42-7F92-268E-6430-4B6A84AA609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49" name="link">
                <a:extLst>
                  <a:ext uri="{FF2B5EF4-FFF2-40B4-BE49-F238E27FC236}">
                    <a16:creationId xmlns:a16="http://schemas.microsoft.com/office/drawing/2014/main" id="{25B37054-305A-4A2D-A493-A255D0E1B82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950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A80CB387-9D08-933D-5699-EFE463E1C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1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C8521ADC-6EC6-A8E1-AB3C-E750D4518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660787D-8B84-0A06-693C-ED44002AE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42" name="dock - vascular">
              <a:extLst>
                <a:ext uri="{FF2B5EF4-FFF2-40B4-BE49-F238E27FC236}">
                  <a16:creationId xmlns:a16="http://schemas.microsoft.com/office/drawing/2014/main" id="{ACAF57CA-A8DF-E5C3-D556-2C07737BED28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944" name="Text Box 3070">
                <a:extLst>
                  <a:ext uri="{FF2B5EF4-FFF2-40B4-BE49-F238E27FC236}">
                    <a16:creationId xmlns:a16="http://schemas.microsoft.com/office/drawing/2014/main" id="{C0515397-003B-1749-9B20-554BB2ED51FF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5" name="Text Box 3036">
                <a:extLst>
                  <a:ext uri="{FF2B5EF4-FFF2-40B4-BE49-F238E27FC236}">
                    <a16:creationId xmlns:a16="http://schemas.microsoft.com/office/drawing/2014/main" id="{1FBA5ED7-0117-5A29-E948-99C942AB81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6" name="Text Box 3036">
                <a:extLst>
                  <a:ext uri="{FF2B5EF4-FFF2-40B4-BE49-F238E27FC236}">
                    <a16:creationId xmlns:a16="http://schemas.microsoft.com/office/drawing/2014/main" id="{3A0E1A4D-0E3B-ED45-67FD-D575D6C6E3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32" name="organ group - liver">
            <a:extLst>
              <a:ext uri="{FF2B5EF4-FFF2-40B4-BE49-F238E27FC236}">
                <a16:creationId xmlns:a16="http://schemas.microsoft.com/office/drawing/2014/main" id="{2A6A338A-2ECA-D5BF-A5EE-E3C4B0E82BD8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3033" name="organ - liver">
              <a:extLst>
                <a:ext uri="{FF2B5EF4-FFF2-40B4-BE49-F238E27FC236}">
                  <a16:creationId xmlns:a16="http://schemas.microsoft.com/office/drawing/2014/main" id="{46028145-1249-0EEA-A544-F149B7BBD5BA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34" name="FTU - interlobular bile duct">
              <a:extLst>
                <a:ext uri="{FF2B5EF4-FFF2-40B4-BE49-F238E27FC236}">
                  <a16:creationId xmlns:a16="http://schemas.microsoft.com/office/drawing/2014/main" id="{EB1FB20C-A00E-138C-0572-9476D06171F0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162" name="FTU - interlobular bile duct">
                <a:extLst>
                  <a:ext uri="{FF2B5EF4-FFF2-40B4-BE49-F238E27FC236}">
                    <a16:creationId xmlns:a16="http://schemas.microsoft.com/office/drawing/2014/main" id="{B2C3A961-D7DA-2520-FC4D-FA249884CC90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6EAB7B2F-1548-B6C7-BFF3-FC3AFE1D25D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224C949-D96C-D070-BB38-7DC47C6441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65BFDDCC-12AE-7775-5C06-13DCD4FABE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4BD595EE-B8F0-5051-CB0B-E520AFDC7E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DF7619A8-2B94-22B0-EA3F-3C043607D40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167" name="Star: 5 Points 1913">
                  <a:hlinkClick r:id="rId86"/>
                  <a:extLst>
                    <a:ext uri="{FF2B5EF4-FFF2-40B4-BE49-F238E27FC236}">
                      <a16:creationId xmlns:a16="http://schemas.microsoft.com/office/drawing/2014/main" id="{9C974C19-624D-8978-67D8-AD8D5CC81F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1914">
                  <a:hlinkClick r:id="rId47"/>
                  <a:extLst>
                    <a:ext uri="{FF2B5EF4-FFF2-40B4-BE49-F238E27FC236}">
                      <a16:creationId xmlns:a16="http://schemas.microsoft.com/office/drawing/2014/main" id="{F3A929C3-04FA-F7BA-B1D6-FDE4DF08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D279850A-68A3-5872-066E-CBFA4B968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5" name="FTU - intrahepatic duct">
              <a:extLst>
                <a:ext uri="{FF2B5EF4-FFF2-40B4-BE49-F238E27FC236}">
                  <a16:creationId xmlns:a16="http://schemas.microsoft.com/office/drawing/2014/main" id="{E0D112B9-2BCB-A2C4-5302-819381516387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146" name="FTU - intrahepatic duct">
                <a:extLst>
                  <a:ext uri="{FF2B5EF4-FFF2-40B4-BE49-F238E27FC236}">
                    <a16:creationId xmlns:a16="http://schemas.microsoft.com/office/drawing/2014/main" id="{A6F50B35-CBEE-5AF6-ED99-D53FA5AE367A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079577FB-248D-563B-BF8E-B44DF4D03EB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B53B0E20-FCE4-676C-17E5-57ACCC7810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2A6C2CA6-B2F7-19D6-3BFA-79A47C8385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776CBABE-69B3-A5D5-8686-93E748FACD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FBF86844-5CE3-DADC-9397-44B0435AF76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151" name="Star: 5 Points 1926">
                  <a:hlinkClick r:id="rId87"/>
                  <a:extLst>
                    <a:ext uri="{FF2B5EF4-FFF2-40B4-BE49-F238E27FC236}">
                      <a16:creationId xmlns:a16="http://schemas.microsoft.com/office/drawing/2014/main" id="{D1503A88-B3A7-B493-4F93-9643A4FE1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1927">
                  <a:hlinkClick r:id="rId47"/>
                  <a:extLst>
                    <a:ext uri="{FF2B5EF4-FFF2-40B4-BE49-F238E27FC236}">
                      <a16:creationId xmlns:a16="http://schemas.microsoft.com/office/drawing/2014/main" id="{D031448E-2DB7-6A8E-A3DC-0BF12FCF4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0A463E9-6A0C-D62F-5DE2-6C777F17B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6" name="FTU - perilobular bile duct">
              <a:extLst>
                <a:ext uri="{FF2B5EF4-FFF2-40B4-BE49-F238E27FC236}">
                  <a16:creationId xmlns:a16="http://schemas.microsoft.com/office/drawing/2014/main" id="{A78558DB-6C6E-971C-B24F-D4C2C7C85D26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137" name="FTU - perilobular bile duct">
                <a:extLst>
                  <a:ext uri="{FF2B5EF4-FFF2-40B4-BE49-F238E27FC236}">
                    <a16:creationId xmlns:a16="http://schemas.microsoft.com/office/drawing/2014/main" id="{4E83E2A2-7806-03F6-3E4E-222D38D367FE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4FFFF7E8-4B6E-EECC-7A59-C78D6898C053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82CB2264-9401-6629-90E3-B274246296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E3F2BC69-DCD3-C0C9-FD5F-D4D31AB4FD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F0DAA020-D786-6EA2-0329-02C13D28C4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72AC9042-475F-7E6E-F019-D39F1E5B87C4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140" name="Star: 5 Points 1939">
                  <a:hlinkClick r:id="rId88"/>
                  <a:extLst>
                    <a:ext uri="{FF2B5EF4-FFF2-40B4-BE49-F238E27FC236}">
                      <a16:creationId xmlns:a16="http://schemas.microsoft.com/office/drawing/2014/main" id="{4E8015F2-7AFF-E128-B95A-1FCEF0C5B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1940">
                  <a:hlinkClick r:id="rId47"/>
                  <a:extLst>
                    <a:ext uri="{FF2B5EF4-FFF2-40B4-BE49-F238E27FC236}">
                      <a16:creationId xmlns:a16="http://schemas.microsoft.com/office/drawing/2014/main" id="{40AA9AA1-037E-DF59-D714-DD45D3120B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4238A886-CF74-283B-958B-1D88D9878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terminal bile duct">
              <a:extLst>
                <a:ext uri="{FF2B5EF4-FFF2-40B4-BE49-F238E27FC236}">
                  <a16:creationId xmlns:a16="http://schemas.microsoft.com/office/drawing/2014/main" id="{7376965C-92BA-F65F-C3A5-AA9E01E105C1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3063" name="FTU - terminal bile duct">
                <a:extLst>
                  <a:ext uri="{FF2B5EF4-FFF2-40B4-BE49-F238E27FC236}">
                    <a16:creationId xmlns:a16="http://schemas.microsoft.com/office/drawing/2014/main" id="{59E566B3-0637-6BE6-AFF7-09B71A938184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F61E27B3-0308-E1A4-FD21-6B1E3A171F05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18F6773E-C3E0-FC02-DDC7-EA6C0AC13B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CE993278-D896-BE84-E577-F2288D9292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0BE18BEA-9006-5522-F3A4-53D8C408FA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0604DC7-6F09-524C-717C-4A228E7C4D53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66" name="Star: 5 Points 1952">
                  <a:hlinkClick r:id="rId88"/>
                  <a:extLst>
                    <a:ext uri="{FF2B5EF4-FFF2-40B4-BE49-F238E27FC236}">
                      <a16:creationId xmlns:a16="http://schemas.microsoft.com/office/drawing/2014/main" id="{84C14A29-70E4-E902-B732-A181CE90B5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1953">
                  <a:hlinkClick r:id="rId47"/>
                  <a:extLst>
                    <a:ext uri="{FF2B5EF4-FFF2-40B4-BE49-F238E27FC236}">
                      <a16:creationId xmlns:a16="http://schemas.microsoft.com/office/drawing/2014/main" id="{8758A577-C149-AFEF-149D-FDAF56EC8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7FBD04CB-2C35-E21F-A732-4196ECB8C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canal of Hering">
              <a:extLst>
                <a:ext uri="{FF2B5EF4-FFF2-40B4-BE49-F238E27FC236}">
                  <a16:creationId xmlns:a16="http://schemas.microsoft.com/office/drawing/2014/main" id="{33A910F7-8946-CD9A-D6A6-ED9F1CA8FAC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3054" name="FTU - canal of Hering">
                <a:extLst>
                  <a:ext uri="{FF2B5EF4-FFF2-40B4-BE49-F238E27FC236}">
                    <a16:creationId xmlns:a16="http://schemas.microsoft.com/office/drawing/2014/main" id="{4421E4AD-CEBD-2C9F-5434-15C1DD66D5E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5" name="dock">
                <a:extLst>
                  <a:ext uri="{FF2B5EF4-FFF2-40B4-BE49-F238E27FC236}">
                    <a16:creationId xmlns:a16="http://schemas.microsoft.com/office/drawing/2014/main" id="{F4EA6F63-92B5-EF2F-BBCD-3A3998B32F1C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060" name="Text Box 3086">
                  <a:extLst>
                    <a:ext uri="{FF2B5EF4-FFF2-40B4-BE49-F238E27FC236}">
                      <a16:creationId xmlns:a16="http://schemas.microsoft.com/office/drawing/2014/main" id="{B0DD427A-9437-5E03-DDD6-7DF68A962F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1" name="Text Box 3086">
                  <a:extLst>
                    <a:ext uri="{FF2B5EF4-FFF2-40B4-BE49-F238E27FC236}">
                      <a16:creationId xmlns:a16="http://schemas.microsoft.com/office/drawing/2014/main" id="{DE1FE045-E9A4-F250-901B-5697461152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2" name="Text Box 3086">
                  <a:extLst>
                    <a:ext uri="{FF2B5EF4-FFF2-40B4-BE49-F238E27FC236}">
                      <a16:creationId xmlns:a16="http://schemas.microsoft.com/office/drawing/2014/main" id="{04CB1AE5-0D4F-E67D-BE6D-AC1FCF9499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6" name="link">
                <a:extLst>
                  <a:ext uri="{FF2B5EF4-FFF2-40B4-BE49-F238E27FC236}">
                    <a16:creationId xmlns:a16="http://schemas.microsoft.com/office/drawing/2014/main" id="{09DF8227-A924-421F-0AD4-4C70B4C4D881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057" name="Star: 5 Points 1965">
                  <a:hlinkClick r:id="rId89"/>
                  <a:extLst>
                    <a:ext uri="{FF2B5EF4-FFF2-40B4-BE49-F238E27FC236}">
                      <a16:creationId xmlns:a16="http://schemas.microsoft.com/office/drawing/2014/main" id="{26C992F1-2B90-373F-0EE7-931CA3F77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8" name="Star: 5 Points 1966">
                  <a:hlinkClick r:id="rId47"/>
                  <a:extLst>
                    <a:ext uri="{FF2B5EF4-FFF2-40B4-BE49-F238E27FC236}">
                      <a16:creationId xmlns:a16="http://schemas.microsoft.com/office/drawing/2014/main" id="{24E96545-C633-58C6-BC31-8CF86A981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9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9ECCED4A-CD7E-285C-825E-EE9971604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biliary canaliculus ">
              <a:extLst>
                <a:ext uri="{FF2B5EF4-FFF2-40B4-BE49-F238E27FC236}">
                  <a16:creationId xmlns:a16="http://schemas.microsoft.com/office/drawing/2014/main" id="{81A634A7-2700-002A-CD3B-9E6EB341869D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3043" name="FTU - biliary canaliculus ">
                <a:extLst>
                  <a:ext uri="{FF2B5EF4-FFF2-40B4-BE49-F238E27FC236}">
                    <a16:creationId xmlns:a16="http://schemas.microsoft.com/office/drawing/2014/main" id="{D2E0C561-EA03-C521-0095-EF22B6898C37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4" name="dock">
                <a:extLst>
                  <a:ext uri="{FF2B5EF4-FFF2-40B4-BE49-F238E27FC236}">
                    <a16:creationId xmlns:a16="http://schemas.microsoft.com/office/drawing/2014/main" id="{441ABA2B-C494-5256-345B-4C8F35E2185B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051" name="Text Box 3086">
                  <a:extLst>
                    <a:ext uri="{FF2B5EF4-FFF2-40B4-BE49-F238E27FC236}">
                      <a16:creationId xmlns:a16="http://schemas.microsoft.com/office/drawing/2014/main" id="{0BFEE6E9-A13F-9ED8-8925-E9EB5A4CCF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1CF74CE8-D674-F2AB-B9AF-CB6BAF23B8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09779D1A-DA58-3385-A268-E43A19DD31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7" name="link">
                <a:extLst>
                  <a:ext uri="{FF2B5EF4-FFF2-40B4-BE49-F238E27FC236}">
                    <a16:creationId xmlns:a16="http://schemas.microsoft.com/office/drawing/2014/main" id="{359EB70E-300D-D882-1D39-CCFE55E6C16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048" name="Star: 5 Points 1978">
                  <a:hlinkClick r:id="rId90"/>
                  <a:extLst>
                    <a:ext uri="{FF2B5EF4-FFF2-40B4-BE49-F238E27FC236}">
                      <a16:creationId xmlns:a16="http://schemas.microsoft.com/office/drawing/2014/main" id="{44DFF600-DCD7-B7DA-F935-66E85AF5C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9" name="Star: 5 Points 1979">
                  <a:hlinkClick r:id="rId47"/>
                  <a:extLst>
                    <a:ext uri="{FF2B5EF4-FFF2-40B4-BE49-F238E27FC236}">
                      <a16:creationId xmlns:a16="http://schemas.microsoft.com/office/drawing/2014/main" id="{0A112E2D-2EF7-A257-EE2F-CB9F2067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C4009692-32F6-C2C5-0C5B-E369DF531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dock - vascular">
              <a:extLst>
                <a:ext uri="{FF2B5EF4-FFF2-40B4-BE49-F238E27FC236}">
                  <a16:creationId xmlns:a16="http://schemas.microsoft.com/office/drawing/2014/main" id="{FF5B5721-A7CE-0B22-4186-D51576054BF8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3041" name="Text Box 3070">
                <a:extLst>
                  <a:ext uri="{FF2B5EF4-FFF2-40B4-BE49-F238E27FC236}">
                    <a16:creationId xmlns:a16="http://schemas.microsoft.com/office/drawing/2014/main" id="{B15D8658-B812-C970-C5CC-CF021564B080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" name="Text Box 3036">
                <a:extLst>
                  <a:ext uri="{FF2B5EF4-FFF2-40B4-BE49-F238E27FC236}">
                    <a16:creationId xmlns:a16="http://schemas.microsoft.com/office/drawing/2014/main" id="{20F310B6-72EB-F206-BD7A-39A53CAC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" name="organ group - lower GI tract">
            <a:extLst>
              <a:ext uri="{FF2B5EF4-FFF2-40B4-BE49-F238E27FC236}">
                <a16:creationId xmlns:a16="http://schemas.microsoft.com/office/drawing/2014/main" id="{C4B7A74F-7238-E303-B857-A466AC8A7573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181" name="organ - lower GI tract">
              <a:extLst>
                <a:ext uri="{FF2B5EF4-FFF2-40B4-BE49-F238E27FC236}">
                  <a16:creationId xmlns:a16="http://schemas.microsoft.com/office/drawing/2014/main" id="{5EC4E35A-B62C-A30F-C1ED-C9A5EAF46601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182" name="FTU - post-ampullary duodenum">
              <a:extLst>
                <a:ext uri="{FF2B5EF4-FFF2-40B4-BE49-F238E27FC236}">
                  <a16:creationId xmlns:a16="http://schemas.microsoft.com/office/drawing/2014/main" id="{816D3B3E-443D-C5FF-5810-9EF2666C6E92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362" name="FTU - post-ampullary duodenum">
                <a:extLst>
                  <a:ext uri="{FF2B5EF4-FFF2-40B4-BE49-F238E27FC236}">
                    <a16:creationId xmlns:a16="http://schemas.microsoft.com/office/drawing/2014/main" id="{833A0F9E-F652-7582-AB46-FF9A9E60C2A9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3" name="dock">
                <a:extLst>
                  <a:ext uri="{FF2B5EF4-FFF2-40B4-BE49-F238E27FC236}">
                    <a16:creationId xmlns:a16="http://schemas.microsoft.com/office/drawing/2014/main" id="{79DA2689-A96B-BD6C-3328-E5C95428BC6E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8" name="Text Box 3086">
                  <a:extLst>
                    <a:ext uri="{FF2B5EF4-FFF2-40B4-BE49-F238E27FC236}">
                      <a16:creationId xmlns:a16="http://schemas.microsoft.com/office/drawing/2014/main" id="{39AFAB22-1122-5007-14FC-A771194CFE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9" name="Text Box 3086">
                  <a:extLst>
                    <a:ext uri="{FF2B5EF4-FFF2-40B4-BE49-F238E27FC236}">
                      <a16:creationId xmlns:a16="http://schemas.microsoft.com/office/drawing/2014/main" id="{F28F37D9-9150-BCA9-585A-23400D83A7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0" name="Text Box 3086">
                  <a:extLst>
                    <a:ext uri="{FF2B5EF4-FFF2-40B4-BE49-F238E27FC236}">
                      <a16:creationId xmlns:a16="http://schemas.microsoft.com/office/drawing/2014/main" id="{21178ABF-B4AB-509B-3CC9-2EC6F7D541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4" name="link">
                <a:extLst>
                  <a:ext uri="{FF2B5EF4-FFF2-40B4-BE49-F238E27FC236}">
                    <a16:creationId xmlns:a16="http://schemas.microsoft.com/office/drawing/2014/main" id="{29A8ABF4-CB20-A77D-D30E-BA5E65D7B7C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365" name="Star: 5 Points 1992">
                  <a:hlinkClick r:id="rId52"/>
                  <a:extLst>
                    <a:ext uri="{FF2B5EF4-FFF2-40B4-BE49-F238E27FC236}">
                      <a16:creationId xmlns:a16="http://schemas.microsoft.com/office/drawing/2014/main" id="{B2F18443-396C-55BE-07BC-F378212EA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6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E69A284C-626D-8224-B4BF-D7BB64DE29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7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5312BE0A-0205-AACE-6BBA-FBE62E267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3" name="FTU - jejunum">
              <a:extLst>
                <a:ext uri="{FF2B5EF4-FFF2-40B4-BE49-F238E27FC236}">
                  <a16:creationId xmlns:a16="http://schemas.microsoft.com/office/drawing/2014/main" id="{B5E43153-946B-F5FD-799F-FA7D2164A99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353" name="FTU - jejunum">
                <a:extLst>
                  <a:ext uri="{FF2B5EF4-FFF2-40B4-BE49-F238E27FC236}">
                    <a16:creationId xmlns:a16="http://schemas.microsoft.com/office/drawing/2014/main" id="{AC3BDB38-7E6C-7BAF-1FEE-98B1577322B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4" name="dock">
                <a:extLst>
                  <a:ext uri="{FF2B5EF4-FFF2-40B4-BE49-F238E27FC236}">
                    <a16:creationId xmlns:a16="http://schemas.microsoft.com/office/drawing/2014/main" id="{BC247022-2BAB-7859-C763-BA3EFCCF750D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359" name="Text Box 3086">
                  <a:extLst>
                    <a:ext uri="{FF2B5EF4-FFF2-40B4-BE49-F238E27FC236}">
                      <a16:creationId xmlns:a16="http://schemas.microsoft.com/office/drawing/2014/main" id="{9569E0D5-C049-C868-74FC-F40BE78B42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0" name="Text Box 3086">
                  <a:extLst>
                    <a:ext uri="{FF2B5EF4-FFF2-40B4-BE49-F238E27FC236}">
                      <a16:creationId xmlns:a16="http://schemas.microsoft.com/office/drawing/2014/main" id="{5E19AF69-9595-8882-4F23-E252172955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Text Box 3086">
                  <a:extLst>
                    <a:ext uri="{FF2B5EF4-FFF2-40B4-BE49-F238E27FC236}">
                      <a16:creationId xmlns:a16="http://schemas.microsoft.com/office/drawing/2014/main" id="{722D54A7-CD76-2584-9E2B-4789E32B3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5" name="link">
                <a:extLst>
                  <a:ext uri="{FF2B5EF4-FFF2-40B4-BE49-F238E27FC236}">
                    <a16:creationId xmlns:a16="http://schemas.microsoft.com/office/drawing/2014/main" id="{F8DBD677-7BD9-9C5A-7A57-AA4D85F34C1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356" name="Star: 5 Points 2005">
                  <a:hlinkClick r:id="rId91"/>
                  <a:extLst>
                    <a:ext uri="{FF2B5EF4-FFF2-40B4-BE49-F238E27FC236}">
                      <a16:creationId xmlns:a16="http://schemas.microsoft.com/office/drawing/2014/main" id="{9207ECC5-5488-45E0-C636-CA94DF8177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7" name="Star: 5 Points 2006">
                  <a:hlinkClick r:id="rId92"/>
                  <a:extLst>
                    <a:ext uri="{FF2B5EF4-FFF2-40B4-BE49-F238E27FC236}">
                      <a16:creationId xmlns:a16="http://schemas.microsoft.com/office/drawing/2014/main" id="{0BBAF988-BA95-74B5-C13F-D5589AA11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8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FAEAB404-5109-6D5F-B2A5-72D7E5229D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8" name="FTU - proximal ileum">
              <a:extLst>
                <a:ext uri="{FF2B5EF4-FFF2-40B4-BE49-F238E27FC236}">
                  <a16:creationId xmlns:a16="http://schemas.microsoft.com/office/drawing/2014/main" id="{F43ECEA3-1C77-F1D6-6138-00CB11A3DB9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344" name="FTU - proximal ileum">
                <a:extLst>
                  <a:ext uri="{FF2B5EF4-FFF2-40B4-BE49-F238E27FC236}">
                    <a16:creationId xmlns:a16="http://schemas.microsoft.com/office/drawing/2014/main" id="{EB7DDC73-CCDA-A390-AA8D-6F18EA85832C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5" name="block">
                <a:extLst>
                  <a:ext uri="{FF2B5EF4-FFF2-40B4-BE49-F238E27FC236}">
                    <a16:creationId xmlns:a16="http://schemas.microsoft.com/office/drawing/2014/main" id="{5ABCDA09-CE67-CA02-78A4-8F55BD2CE6DC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50" name="Text Box 3086">
                  <a:extLst>
                    <a:ext uri="{FF2B5EF4-FFF2-40B4-BE49-F238E27FC236}">
                      <a16:creationId xmlns:a16="http://schemas.microsoft.com/office/drawing/2014/main" id="{9A07EC30-4254-19E0-7E1D-8325300EFF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1" name="Text Box 3086">
                  <a:extLst>
                    <a:ext uri="{FF2B5EF4-FFF2-40B4-BE49-F238E27FC236}">
                      <a16:creationId xmlns:a16="http://schemas.microsoft.com/office/drawing/2014/main" id="{F6405423-3131-9399-0EAD-6EB079E5D5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2" name="Text Box 3086">
                  <a:extLst>
                    <a:ext uri="{FF2B5EF4-FFF2-40B4-BE49-F238E27FC236}">
                      <a16:creationId xmlns:a16="http://schemas.microsoft.com/office/drawing/2014/main" id="{6B6F63D2-A15D-23D4-31B8-CFCEC5D77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6" name="link">
                <a:extLst>
                  <a:ext uri="{FF2B5EF4-FFF2-40B4-BE49-F238E27FC236}">
                    <a16:creationId xmlns:a16="http://schemas.microsoft.com/office/drawing/2014/main" id="{D2DAC8C5-15CC-EF9B-2322-15AC849349A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347" name="Star: 5 Points 2018">
                  <a:hlinkClick r:id="rId93"/>
                  <a:extLst>
                    <a:ext uri="{FF2B5EF4-FFF2-40B4-BE49-F238E27FC236}">
                      <a16:creationId xmlns:a16="http://schemas.microsoft.com/office/drawing/2014/main" id="{D45984FF-686D-8448-63D3-DE165C67B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8" name="Star: 5 Points 2019">
                  <a:hlinkClick r:id="rId92"/>
                  <a:extLst>
                    <a:ext uri="{FF2B5EF4-FFF2-40B4-BE49-F238E27FC236}">
                      <a16:creationId xmlns:a16="http://schemas.microsoft.com/office/drawing/2014/main" id="{A66A0AF5-F77F-11A3-AAEA-0B0A5ACE19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9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E502916D-00C0-45F5-D5D4-EB4B747E1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0" name="FTU - terminal ileum">
              <a:extLst>
                <a:ext uri="{FF2B5EF4-FFF2-40B4-BE49-F238E27FC236}">
                  <a16:creationId xmlns:a16="http://schemas.microsoft.com/office/drawing/2014/main" id="{F84ED0D1-1C24-B8BA-32FC-95474A56BAC7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335" name="FTU - terminal ileum">
                <a:extLst>
                  <a:ext uri="{FF2B5EF4-FFF2-40B4-BE49-F238E27FC236}">
                    <a16:creationId xmlns:a16="http://schemas.microsoft.com/office/drawing/2014/main" id="{F636963A-903A-E595-6343-460D3692CEF7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6" name="dock">
                <a:extLst>
                  <a:ext uri="{FF2B5EF4-FFF2-40B4-BE49-F238E27FC236}">
                    <a16:creationId xmlns:a16="http://schemas.microsoft.com/office/drawing/2014/main" id="{BB1E6E5E-D838-A703-5663-23F1359AE261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341" name="Text Box 3086">
                  <a:extLst>
                    <a:ext uri="{FF2B5EF4-FFF2-40B4-BE49-F238E27FC236}">
                      <a16:creationId xmlns:a16="http://schemas.microsoft.com/office/drawing/2014/main" id="{D4581407-14B8-7A86-AE74-A1656854A3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2" name="Text Box 3086">
                  <a:extLst>
                    <a:ext uri="{FF2B5EF4-FFF2-40B4-BE49-F238E27FC236}">
                      <a16:creationId xmlns:a16="http://schemas.microsoft.com/office/drawing/2014/main" id="{62C4F196-FB9E-85F0-1D3B-8EA08B7781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3" name="Text Box 3086">
                  <a:extLst>
                    <a:ext uri="{FF2B5EF4-FFF2-40B4-BE49-F238E27FC236}">
                      <a16:creationId xmlns:a16="http://schemas.microsoft.com/office/drawing/2014/main" id="{D04EBFC3-CFD1-8D4A-EE14-F3CDE802EE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7" name="link">
                <a:extLst>
                  <a:ext uri="{FF2B5EF4-FFF2-40B4-BE49-F238E27FC236}">
                    <a16:creationId xmlns:a16="http://schemas.microsoft.com/office/drawing/2014/main" id="{06714B49-1DC6-3B84-CB67-90D5ED3B3C1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338" name="Star: 5 Points 2031">
                  <a:hlinkClick r:id="rId93"/>
                  <a:extLst>
                    <a:ext uri="{FF2B5EF4-FFF2-40B4-BE49-F238E27FC236}">
                      <a16:creationId xmlns:a16="http://schemas.microsoft.com/office/drawing/2014/main" id="{47BD7BD8-29FB-9523-79DF-C797B4583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9" name="Star: 5 Points 2032">
                  <a:hlinkClick r:id="rId92"/>
                  <a:extLst>
                    <a:ext uri="{FF2B5EF4-FFF2-40B4-BE49-F238E27FC236}">
                      <a16:creationId xmlns:a16="http://schemas.microsoft.com/office/drawing/2014/main" id="{9D63AB38-3122-4562-1DFD-3E987B0A5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2F49DEB1-BF8F-095B-963D-FECCC2010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1" name="FTU - caecum">
              <a:extLst>
                <a:ext uri="{FF2B5EF4-FFF2-40B4-BE49-F238E27FC236}">
                  <a16:creationId xmlns:a16="http://schemas.microsoft.com/office/drawing/2014/main" id="{457F3E87-0183-3494-8A8A-836CFB04BBF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326" name="FTU - caecum">
                <a:extLst>
                  <a:ext uri="{FF2B5EF4-FFF2-40B4-BE49-F238E27FC236}">
                    <a16:creationId xmlns:a16="http://schemas.microsoft.com/office/drawing/2014/main" id="{FFB81A06-BB10-861A-778E-21EE4E896A7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7" name="dock">
                <a:extLst>
                  <a:ext uri="{FF2B5EF4-FFF2-40B4-BE49-F238E27FC236}">
                    <a16:creationId xmlns:a16="http://schemas.microsoft.com/office/drawing/2014/main" id="{E01089F4-0DB2-A9D6-FC1E-6B441A41C182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332" name="Text Box 3086">
                  <a:extLst>
                    <a:ext uri="{FF2B5EF4-FFF2-40B4-BE49-F238E27FC236}">
                      <a16:creationId xmlns:a16="http://schemas.microsoft.com/office/drawing/2014/main" id="{BF1130F8-2602-516F-B6B4-9C587F5D4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3" name="Text Box 3086">
                  <a:extLst>
                    <a:ext uri="{FF2B5EF4-FFF2-40B4-BE49-F238E27FC236}">
                      <a16:creationId xmlns:a16="http://schemas.microsoft.com/office/drawing/2014/main" id="{440E3AEA-5109-E89A-DBB3-CF33B44ADA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4" name="Text Box 3086">
                  <a:extLst>
                    <a:ext uri="{FF2B5EF4-FFF2-40B4-BE49-F238E27FC236}">
                      <a16:creationId xmlns:a16="http://schemas.microsoft.com/office/drawing/2014/main" id="{47C63A5D-0531-6CD9-CA2C-46E158A048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8" name="link">
                <a:extLst>
                  <a:ext uri="{FF2B5EF4-FFF2-40B4-BE49-F238E27FC236}">
                    <a16:creationId xmlns:a16="http://schemas.microsoft.com/office/drawing/2014/main" id="{A02AE683-0DDA-CB1A-0A5A-80659C98F981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329" name="Star: 5 Points 2044">
                  <a:hlinkClick r:id="rId94"/>
                  <a:extLst>
                    <a:ext uri="{FF2B5EF4-FFF2-40B4-BE49-F238E27FC236}">
                      <a16:creationId xmlns:a16="http://schemas.microsoft.com/office/drawing/2014/main" id="{C070E6E1-C88D-9D6D-2420-D975AB222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0" name="Star: 5 Points 2045">
                  <a:hlinkClick r:id="rId95"/>
                  <a:extLst>
                    <a:ext uri="{FF2B5EF4-FFF2-40B4-BE49-F238E27FC236}">
                      <a16:creationId xmlns:a16="http://schemas.microsoft.com/office/drawing/2014/main" id="{FAFFFD7E-95DB-EE47-2B1F-E4E00F1100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1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2B81A296-1829-8886-BDDA-EE7204A24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2" name="FTU - pre-splenic colon">
              <a:extLst>
                <a:ext uri="{FF2B5EF4-FFF2-40B4-BE49-F238E27FC236}">
                  <a16:creationId xmlns:a16="http://schemas.microsoft.com/office/drawing/2014/main" id="{25FAA08D-ED99-3816-216F-3E06766F6A38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317" name="FTU - pre-splenic colon">
                <a:extLst>
                  <a:ext uri="{FF2B5EF4-FFF2-40B4-BE49-F238E27FC236}">
                    <a16:creationId xmlns:a16="http://schemas.microsoft.com/office/drawing/2014/main" id="{A4A51BFA-442E-036B-2AA2-624147D8058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8" name="dock">
                <a:extLst>
                  <a:ext uri="{FF2B5EF4-FFF2-40B4-BE49-F238E27FC236}">
                    <a16:creationId xmlns:a16="http://schemas.microsoft.com/office/drawing/2014/main" id="{EC532FCB-5FC8-EEBF-95FA-604E90CA60A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323" name="Text Box 3086">
                  <a:extLst>
                    <a:ext uri="{FF2B5EF4-FFF2-40B4-BE49-F238E27FC236}">
                      <a16:creationId xmlns:a16="http://schemas.microsoft.com/office/drawing/2014/main" id="{F2524981-6F81-3258-D706-5E11822115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4" name="Text Box 3086">
                  <a:extLst>
                    <a:ext uri="{FF2B5EF4-FFF2-40B4-BE49-F238E27FC236}">
                      <a16:creationId xmlns:a16="http://schemas.microsoft.com/office/drawing/2014/main" id="{0945B825-7DA9-48A2-1374-E29DF8E6F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5" name="Text Box 3086">
                  <a:extLst>
                    <a:ext uri="{FF2B5EF4-FFF2-40B4-BE49-F238E27FC236}">
                      <a16:creationId xmlns:a16="http://schemas.microsoft.com/office/drawing/2014/main" id="{1558EAD8-4182-926F-EC42-AEE8F7CA6D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9" name="link">
                <a:extLst>
                  <a:ext uri="{FF2B5EF4-FFF2-40B4-BE49-F238E27FC236}">
                    <a16:creationId xmlns:a16="http://schemas.microsoft.com/office/drawing/2014/main" id="{98AE0F67-9D09-30DB-A389-D5678C531E4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320" name="Star: 5 Points 2057">
                  <a:hlinkClick r:id="rId96"/>
                  <a:extLst>
                    <a:ext uri="{FF2B5EF4-FFF2-40B4-BE49-F238E27FC236}">
                      <a16:creationId xmlns:a16="http://schemas.microsoft.com/office/drawing/2014/main" id="{7F9929AE-C87A-824C-96F3-D3A5C32A0E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1" name="Star: 5 Points 2058">
                  <a:hlinkClick r:id="rId97"/>
                  <a:extLst>
                    <a:ext uri="{FF2B5EF4-FFF2-40B4-BE49-F238E27FC236}">
                      <a16:creationId xmlns:a16="http://schemas.microsoft.com/office/drawing/2014/main" id="{CAB052D7-717D-4795-E32A-FABBE06C4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2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B3500BCC-F345-8A4E-9FBA-F08988453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3" name="FTU - post-splenic pre-rectal colon">
              <a:extLst>
                <a:ext uri="{FF2B5EF4-FFF2-40B4-BE49-F238E27FC236}">
                  <a16:creationId xmlns:a16="http://schemas.microsoft.com/office/drawing/2014/main" id="{52DCB4FD-4BBB-A89C-1450-634E5CAFA56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308" name="FTU - post-splenic pre-rectal colon">
                <a:extLst>
                  <a:ext uri="{FF2B5EF4-FFF2-40B4-BE49-F238E27FC236}">
                    <a16:creationId xmlns:a16="http://schemas.microsoft.com/office/drawing/2014/main" id="{2A5F3940-73C4-9923-5070-3ADABCABAF8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dock">
                <a:extLst>
                  <a:ext uri="{FF2B5EF4-FFF2-40B4-BE49-F238E27FC236}">
                    <a16:creationId xmlns:a16="http://schemas.microsoft.com/office/drawing/2014/main" id="{F4175055-8872-0EBF-6C36-181BF267594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314" name="Text Box 3086">
                  <a:extLst>
                    <a:ext uri="{FF2B5EF4-FFF2-40B4-BE49-F238E27FC236}">
                      <a16:creationId xmlns:a16="http://schemas.microsoft.com/office/drawing/2014/main" id="{D0F9398E-8C7E-49A5-8EAD-74DAE3658B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5" name="Text Box 3086">
                  <a:extLst>
                    <a:ext uri="{FF2B5EF4-FFF2-40B4-BE49-F238E27FC236}">
                      <a16:creationId xmlns:a16="http://schemas.microsoft.com/office/drawing/2014/main" id="{2C35CA8B-CF6F-790A-94CC-5F6111E5B9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6" name="Text Box 3086">
                  <a:extLst>
                    <a:ext uri="{FF2B5EF4-FFF2-40B4-BE49-F238E27FC236}">
                      <a16:creationId xmlns:a16="http://schemas.microsoft.com/office/drawing/2014/main" id="{CB5C3D75-9061-180A-0417-FB0DC3F67D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0" name="link">
                <a:extLst>
                  <a:ext uri="{FF2B5EF4-FFF2-40B4-BE49-F238E27FC236}">
                    <a16:creationId xmlns:a16="http://schemas.microsoft.com/office/drawing/2014/main" id="{4E44C509-81FB-6357-0FB6-2E53E29603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311" name="Star: 5 Points 2070">
                  <a:hlinkClick r:id="rId96"/>
                  <a:extLst>
                    <a:ext uri="{FF2B5EF4-FFF2-40B4-BE49-F238E27FC236}">
                      <a16:creationId xmlns:a16="http://schemas.microsoft.com/office/drawing/2014/main" id="{4F1F37A7-2392-685E-1122-B63F037D2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071">
                  <a:hlinkClick r:id="rId97"/>
                  <a:extLst>
                    <a:ext uri="{FF2B5EF4-FFF2-40B4-BE49-F238E27FC236}">
                      <a16:creationId xmlns:a16="http://schemas.microsoft.com/office/drawing/2014/main" id="{42D00E91-5022-8136-2724-B32B3C822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1EEB907C-5506-517E-208F-67BE39BE49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4" name="FTU - rectum">
              <a:extLst>
                <a:ext uri="{FF2B5EF4-FFF2-40B4-BE49-F238E27FC236}">
                  <a16:creationId xmlns:a16="http://schemas.microsoft.com/office/drawing/2014/main" id="{002F418F-4AA0-4F2C-6761-E3807894FA1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299" name="FTU - rectum">
                <a:extLst>
                  <a:ext uri="{FF2B5EF4-FFF2-40B4-BE49-F238E27FC236}">
                    <a16:creationId xmlns:a16="http://schemas.microsoft.com/office/drawing/2014/main" id="{F4774D5D-ED80-6093-BE88-E8ABEC51424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dock">
                <a:extLst>
                  <a:ext uri="{FF2B5EF4-FFF2-40B4-BE49-F238E27FC236}">
                    <a16:creationId xmlns:a16="http://schemas.microsoft.com/office/drawing/2014/main" id="{3C7A6FA0-5B3E-8E19-9B80-9ABBBE2F468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305" name="Text Box 3086">
                  <a:extLst>
                    <a:ext uri="{FF2B5EF4-FFF2-40B4-BE49-F238E27FC236}">
                      <a16:creationId xmlns:a16="http://schemas.microsoft.com/office/drawing/2014/main" id="{F65CFB3B-7D1A-0163-4742-E6D280E9D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6" name="Text Box 3086">
                  <a:extLst>
                    <a:ext uri="{FF2B5EF4-FFF2-40B4-BE49-F238E27FC236}">
                      <a16:creationId xmlns:a16="http://schemas.microsoft.com/office/drawing/2014/main" id="{77DE99AF-2EA5-B898-A127-EAAA326C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7" name="Text Box 3086">
                  <a:extLst>
                    <a:ext uri="{FF2B5EF4-FFF2-40B4-BE49-F238E27FC236}">
                      <a16:creationId xmlns:a16="http://schemas.microsoft.com/office/drawing/2014/main" id="{7FA6D34B-DEA7-D16F-615A-8235C867E8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1" name="link">
                <a:extLst>
                  <a:ext uri="{FF2B5EF4-FFF2-40B4-BE49-F238E27FC236}">
                    <a16:creationId xmlns:a16="http://schemas.microsoft.com/office/drawing/2014/main" id="{A67D47F1-BCF5-2EC9-A0CA-11BBB9D779F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302" name="Star: 5 Points 2083">
                  <a:hlinkClick r:id="rId98"/>
                  <a:extLst>
                    <a:ext uri="{FF2B5EF4-FFF2-40B4-BE49-F238E27FC236}">
                      <a16:creationId xmlns:a16="http://schemas.microsoft.com/office/drawing/2014/main" id="{D99B7FA6-4588-3A2C-5D7F-08B295BD14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084">
                  <a:hlinkClick r:id="rId99"/>
                  <a:extLst>
                    <a:ext uri="{FF2B5EF4-FFF2-40B4-BE49-F238E27FC236}">
                      <a16:creationId xmlns:a16="http://schemas.microsoft.com/office/drawing/2014/main" id="{5480BCDB-92E9-7577-DCB7-FB53354F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4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ECC1C148-911B-53BB-EADF-85138F2F5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7" name="FTU - anal canal and sphincter">
              <a:extLst>
                <a:ext uri="{FF2B5EF4-FFF2-40B4-BE49-F238E27FC236}">
                  <a16:creationId xmlns:a16="http://schemas.microsoft.com/office/drawing/2014/main" id="{9EEF595A-099A-4604-F88E-C05C54768BE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290" name="FTU - anal canal and sphincter">
                <a:extLst>
                  <a:ext uri="{FF2B5EF4-FFF2-40B4-BE49-F238E27FC236}">
                    <a16:creationId xmlns:a16="http://schemas.microsoft.com/office/drawing/2014/main" id="{37E57A4B-AAC2-F3C3-F9EB-34AB2F115633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1" name="dock">
                <a:extLst>
                  <a:ext uri="{FF2B5EF4-FFF2-40B4-BE49-F238E27FC236}">
                    <a16:creationId xmlns:a16="http://schemas.microsoft.com/office/drawing/2014/main" id="{11A39FDD-8E95-C68E-82D7-200395941AD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296" name="Text Box 3086">
                  <a:extLst>
                    <a:ext uri="{FF2B5EF4-FFF2-40B4-BE49-F238E27FC236}">
                      <a16:creationId xmlns:a16="http://schemas.microsoft.com/office/drawing/2014/main" id="{E3ED00A7-97D9-DC70-14C3-5BDD4E2EFF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7" name="Text Box 3086">
                  <a:extLst>
                    <a:ext uri="{FF2B5EF4-FFF2-40B4-BE49-F238E27FC236}">
                      <a16:creationId xmlns:a16="http://schemas.microsoft.com/office/drawing/2014/main" id="{70D70B03-0160-F9F0-78E3-D954BC82D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8" name="Text Box 3086">
                  <a:extLst>
                    <a:ext uri="{FF2B5EF4-FFF2-40B4-BE49-F238E27FC236}">
                      <a16:creationId xmlns:a16="http://schemas.microsoft.com/office/drawing/2014/main" id="{7FE7121A-63E6-499A-59BE-9C434D38B4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2" name="link">
                <a:extLst>
                  <a:ext uri="{FF2B5EF4-FFF2-40B4-BE49-F238E27FC236}">
                    <a16:creationId xmlns:a16="http://schemas.microsoft.com/office/drawing/2014/main" id="{BBDD2234-E8E9-3905-CFFA-75D1AD89FCB6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293" name="Star: 5 Points 2118">
                  <a:hlinkClick r:id="rId100"/>
                  <a:extLst>
                    <a:ext uri="{FF2B5EF4-FFF2-40B4-BE49-F238E27FC236}">
                      <a16:creationId xmlns:a16="http://schemas.microsoft.com/office/drawing/2014/main" id="{73E817CA-1BB3-AC8F-3353-A6CC9751F1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4" name="Star: 5 Points 2119">
                  <a:hlinkClick r:id="rId101"/>
                  <a:extLst>
                    <a:ext uri="{FF2B5EF4-FFF2-40B4-BE49-F238E27FC236}">
                      <a16:creationId xmlns:a16="http://schemas.microsoft.com/office/drawing/2014/main" id="{C23D9E44-5962-BBC4-2279-3E9F558E3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5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4E44E3E-F6F2-C68A-B11C-8499B114C2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8" name="dock - vascular">
              <a:extLst>
                <a:ext uri="{FF2B5EF4-FFF2-40B4-BE49-F238E27FC236}">
                  <a16:creationId xmlns:a16="http://schemas.microsoft.com/office/drawing/2014/main" id="{99B99219-E0B9-A6B6-63C8-E6E8CD511BC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199" name="Text Box 3070">
                <a:extLst>
                  <a:ext uri="{FF2B5EF4-FFF2-40B4-BE49-F238E27FC236}">
                    <a16:creationId xmlns:a16="http://schemas.microsoft.com/office/drawing/2014/main" id="{2CB7C976-184C-FC68-925B-44EF8C6EF01B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55D1C9B1-E047-A96E-3705-0B57FBD42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79314</TotalTime>
  <Words>2719</Words>
  <Application>Microsoft Office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573</cp:revision>
  <dcterms:created xsi:type="dcterms:W3CDTF">2022-02-14T03:56:44Z</dcterms:created>
  <dcterms:modified xsi:type="dcterms:W3CDTF">2023-04-04T01:07:18Z</dcterms:modified>
</cp:coreProperties>
</file>