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150" d="100"/>
          <a:sy n="150" d="100"/>
        </p:scale>
        <p:origin x="-24174" y="-4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pubmed.ncbi.nlm.nih.gov/30422588/" TargetMode="External"/><Relationship Id="rId21" Type="http://schemas.openxmlformats.org/officeDocument/2006/relationships/hyperlink" Target="https://en.wikipedia.org/wiki/Vagina" TargetMode="External"/><Relationship Id="rId42" Type="http://schemas.openxmlformats.org/officeDocument/2006/relationships/hyperlink" Target="https://docs.google.com/document/d/1h1IesehCPfL0BfxwtbKsH3fRFJWEMHKDUBQDCumCWDM/edit" TargetMode="External"/><Relationship Id="rId47" Type="http://schemas.openxmlformats.org/officeDocument/2006/relationships/hyperlink" Target="https://www.ncbi.nlm.nih.gov/books/n/statpearls/article-29335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en.wikipedia.org/wiki/Canals_of_Hering#:~:text=The%20canals%20of%20Hering%2C%20or,in%20the%20canals%20of%20Hering." TargetMode="External"/><Relationship Id="rId84" Type="http://schemas.openxmlformats.org/officeDocument/2006/relationships/hyperlink" Target="https://en.wikipedia.org/wiki/Parotid_gland" TargetMode="External"/><Relationship Id="rId89" Type="http://schemas.openxmlformats.org/officeDocument/2006/relationships/hyperlink" Target="https://www.ncbi.nlm.nih.gov/books/n/statpearls/article-30245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en.wikipedia.org/wiki/Eye" TargetMode="External"/><Relationship Id="rId32" Type="http://schemas.openxmlformats.org/officeDocument/2006/relationships/hyperlink" Target="https://en.wikipedia.org/wiki/Duodenum" TargetMode="External"/><Relationship Id="rId37" Type="http://schemas.openxmlformats.org/officeDocument/2006/relationships/hyperlink" Target="https://en.wikipedia.org/wiki/Common_bile_duct" TargetMode="External"/><Relationship Id="rId53" Type="http://schemas.openxmlformats.org/officeDocument/2006/relationships/hyperlink" Target="https://www.ncbi.nlm.nih.gov/books/NBK538202/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www.ncbi.nlm.nih.gov/books/n/statpearls/article-32116/" TargetMode="External"/><Relationship Id="rId79" Type="http://schemas.openxmlformats.org/officeDocument/2006/relationships/hyperlink" Target="https://www.ncbi.nlm.nih.gov/books/n/statpearls/article-26783/" TargetMode="External"/><Relationship Id="rId102" Type="http://schemas.openxmlformats.org/officeDocument/2006/relationships/hyperlink" Target="https://en.wikipedia.org/wiki/Saccule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Epiglottic_vallecula" TargetMode="External"/><Relationship Id="rId95" Type="http://schemas.openxmlformats.org/officeDocument/2006/relationships/hyperlink" Target="https://www.ncbi.nlm.nih.gov/books/n/statpearls/article-21596/" TargetMode="External"/><Relationship Id="rId22" Type="http://schemas.openxmlformats.org/officeDocument/2006/relationships/hyperlink" Target="https://www.ncbi.nlm.nih.gov/books/NBK554601/" TargetMode="External"/><Relationship Id="rId27" Type="http://schemas.openxmlformats.org/officeDocument/2006/relationships/hyperlink" Target="https://docs.google.com/document/d/1ZLQXUAgG69kpJLtPxObQX-iWJbsSftvPo8ddY1uHVAM/edit" TargetMode="External"/><Relationship Id="rId43" Type="http://schemas.openxmlformats.org/officeDocument/2006/relationships/hyperlink" Target="https://en.wikipedia.org/wiki/Dura_mater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en.wikipedia.org/wiki/Bronchiole" TargetMode="External"/><Relationship Id="rId69" Type="http://schemas.openxmlformats.org/officeDocument/2006/relationships/hyperlink" Target="https://en.wikipedia.org/wiki/Bile_canaliculus" TargetMode="External"/><Relationship Id="rId80" Type="http://schemas.openxmlformats.org/officeDocument/2006/relationships/hyperlink" Target="https://en.wikipedia.org/wiki/Tongue" TargetMode="External"/><Relationship Id="rId85" Type="http://schemas.openxmlformats.org/officeDocument/2006/relationships/hyperlink" Target="https://www.ncbi.nlm.nih.gov/books/NBK534225/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www.ncbi.nlm.nih.gov/books/NBK482390/" TargetMode="External"/><Relationship Id="rId38" Type="http://schemas.openxmlformats.org/officeDocument/2006/relationships/hyperlink" Target="https://en.wikipedia.org/wiki/Esophagus#:~:text=the%20esophageal%20mucosa.-,Nerve%20supply,nerve%20to%20supply%20the%20muscles." TargetMode="External"/><Relationship Id="rId46" Type="http://schemas.openxmlformats.org/officeDocument/2006/relationships/hyperlink" Target="https://en.wikipedia.org/wiki/Dermatome_(anatomy)" TargetMode="External"/><Relationship Id="rId59" Type="http://schemas.openxmlformats.org/officeDocument/2006/relationships/hyperlink" Target="https://en.wikipedia.org/wiki/Aryepiglottic_fold" TargetMode="External"/><Relationship Id="rId67" Type="http://schemas.openxmlformats.org/officeDocument/2006/relationships/hyperlink" Target="https://en.wikipedia.org/wiki/Bile_duct" TargetMode="External"/><Relationship Id="rId103" Type="http://schemas.openxmlformats.org/officeDocument/2006/relationships/hyperlink" Target="https://en.wikipedia.org/wiki/Olfactory_bulb" TargetMode="External"/><Relationship Id="rId20" Type="http://schemas.openxmlformats.org/officeDocument/2006/relationships/hyperlink" Target="https://www.ncbi.nlm.nih.gov/books/NBK470297/" TargetMode="External"/><Relationship Id="rId41" Type="http://schemas.openxmlformats.org/officeDocument/2006/relationships/hyperlink" Target="https://www.ncbi.nlm.nih.gov/books/NBK544271/" TargetMode="External"/><Relationship Id="rId54" Type="http://schemas.openxmlformats.org/officeDocument/2006/relationships/hyperlink" Target="https://en.wikipedia.org/wiki/Subglottis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en.wikipedia.org/wiki/Jejunum" TargetMode="External"/><Relationship Id="rId75" Type="http://schemas.openxmlformats.org/officeDocument/2006/relationships/hyperlink" Target="https://en.wikipedia.org/wiki/Large_intestine#Structure" TargetMode="External"/><Relationship Id="rId83" Type="http://schemas.openxmlformats.org/officeDocument/2006/relationships/hyperlink" Target="https://en.wikipedia.org/wiki/Epiglottis" TargetMode="External"/><Relationship Id="rId88" Type="http://schemas.openxmlformats.org/officeDocument/2006/relationships/hyperlink" Target="https://en.wikipedia.org/wiki/Sublingual_gland" TargetMode="External"/><Relationship Id="rId91" Type="http://schemas.openxmlformats.org/officeDocument/2006/relationships/hyperlink" Target="https://www.ncbi.nlm.nih.gov/books/n/statpearls/article-21235/" TargetMode="External"/><Relationship Id="rId96" Type="http://schemas.openxmlformats.org/officeDocument/2006/relationships/hyperlink" Target="https://en.wikipedia.org/wiki/Ear_cana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Breast" TargetMode="External"/><Relationship Id="rId28" Type="http://schemas.openxmlformats.org/officeDocument/2006/relationships/hyperlink" Target="https://en.wikipedia.org/wiki/Ampulla_of_Vater" TargetMode="External"/><Relationship Id="rId36" Type="http://schemas.openxmlformats.org/officeDocument/2006/relationships/hyperlink" Target="https://en.wikipedia.org/wiki/Common_hepatic_duct" TargetMode="External"/><Relationship Id="rId49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Arytenoid_cartilage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www.ncbi.nlm.nih.gov/books/NBK459288/" TargetMode="External"/><Relationship Id="rId44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Larynx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Interlobular_bile_ducts" TargetMode="External"/><Relationship Id="rId73" Type="http://schemas.openxmlformats.org/officeDocument/2006/relationships/hyperlink" Target="https://en.wikipedia.org/wiki/Cecum" TargetMode="External"/><Relationship Id="rId78" Type="http://schemas.openxmlformats.org/officeDocument/2006/relationships/hyperlink" Target="https://en.wikipedia.org/wiki/Anal_canal" TargetMode="External"/><Relationship Id="rId81" Type="http://schemas.openxmlformats.org/officeDocument/2006/relationships/hyperlink" Target="https://www.ncbi.nlm.nih.gov/books/NBK507782/" TargetMode="External"/><Relationship Id="rId86" Type="http://schemas.openxmlformats.org/officeDocument/2006/relationships/hyperlink" Target="https://en.wikipedia.org/wiki/Submandibular_gland" TargetMode="External"/><Relationship Id="rId94" Type="http://schemas.openxmlformats.org/officeDocument/2006/relationships/hyperlink" Target="https://en.wikipedia.org/wiki/Fallopian_tube" TargetMode="External"/><Relationship Id="rId99" Type="http://schemas.openxmlformats.org/officeDocument/2006/relationships/hyperlink" Target="https://www.ncbi.nlm.nih.gov/books/NBK448117/" TargetMode="External"/><Relationship Id="rId101" Type="http://schemas.openxmlformats.org/officeDocument/2006/relationships/hyperlink" Target="https://en.wikipedia.org/wiki/Utricle_(ear)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www.ncbi.nlm.nih.gov/books/n/statpearls/article-33963/" TargetMode="External"/><Relationship Id="rId34" Type="http://schemas.openxmlformats.org/officeDocument/2006/relationships/hyperlink" Target="https://en.wikipedia.org/wiki/Pancreas" TargetMode="External"/><Relationship Id="rId50" Type="http://schemas.openxmlformats.org/officeDocument/2006/relationships/hyperlink" Target="https://en.wikipedia.org/wiki/Baroreceptor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Rectum" TargetMode="External"/><Relationship Id="rId97" Type="http://schemas.openxmlformats.org/officeDocument/2006/relationships/hyperlink" Target="https://www.ncbi.nlm.nih.gov/books/n/statpearls/article-20828/" TargetMode="External"/><Relationship Id="rId104" Type="http://schemas.openxmlformats.org/officeDocument/2006/relationships/hyperlink" Target="https://www.ncbi.nlm.nih.gov/books/NBK556051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/statpearls/article-32127/" TargetMode="External"/><Relationship Id="rId92" Type="http://schemas.openxmlformats.org/officeDocument/2006/relationships/hyperlink" Target="https://en.wikipedia.org/wiki/Stomach#Sections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BK459246/" TargetMode="External"/><Relationship Id="rId24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Pharynx" TargetMode="External"/><Relationship Id="rId45" Type="http://schemas.openxmlformats.org/officeDocument/2006/relationships/hyperlink" Target="https://docs.google.com/document/d/1scyiq2vNR97QSceBCZvh9YnODtgBOf7ZJKn10VLeuno" TargetMode="External"/><Relationship Id="rId66" Type="http://schemas.openxmlformats.org/officeDocument/2006/relationships/hyperlink" Target="https://en.wikipedia.org/wiki/Intrahepatic_bile_ducts" TargetMode="External"/><Relationship Id="rId87" Type="http://schemas.openxmlformats.org/officeDocument/2006/relationships/hyperlink" Target="https://www.ncbi.nlm.nih.gov/books/NBK535426/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docs.google.com/document/d/1bt3uoxyvonV0OvVZRLyt6gyg55dMspO67V4OrfWCelg/edit" TargetMode="External"/><Relationship Id="rId19" Type="http://schemas.openxmlformats.org/officeDocument/2006/relationships/hyperlink" Target="https://en.wikipedia.org/wiki/Uteru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Gallbladder" TargetMode="External"/><Relationship Id="rId35" Type="http://schemas.openxmlformats.org/officeDocument/2006/relationships/hyperlink" Target="https://www.ncbi.nlm.nih.gov/books/NBK532912/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29712/" TargetMode="External"/><Relationship Id="rId100" Type="http://schemas.openxmlformats.org/officeDocument/2006/relationships/hyperlink" Target="https://en.wikipedia.org/wiki/Semicircular_canal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537223/" TargetMode="External"/><Relationship Id="rId72" Type="http://schemas.openxmlformats.org/officeDocument/2006/relationships/hyperlink" Target="https://en.wikipedia.org/wiki/Ileum" TargetMode="External"/><Relationship Id="rId93" Type="http://schemas.openxmlformats.org/officeDocument/2006/relationships/hyperlink" Target="https://www.ncbi.nlm.nih.gov/books/n/statpearls/article-17013/" TargetMode="External"/><Relationship Id="rId98" Type="http://schemas.openxmlformats.org/officeDocument/2006/relationships/hyperlink" Target="https://en.wikipedia.org/wiki/Eardrum" TargetMode="External"/><Relationship Id="rId3" Type="http://schemas.openxmlformats.org/officeDocument/2006/relationships/hyperlink" Target="https://www.ncbi.nlm.nih.gov/books/NBK5329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2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2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2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2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2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2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2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2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2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46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47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46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47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46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47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46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47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46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47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46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47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46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47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46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47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46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47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46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47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46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47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46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47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46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47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46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47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46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47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46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47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46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47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46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47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46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47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46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47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46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47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46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47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46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47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46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47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46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47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46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47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46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47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46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47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46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47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42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50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51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42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52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42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42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52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53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42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55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56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42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57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58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42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59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53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42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60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61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42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20" name="organ group - lungs">
            <a:extLst>
              <a:ext uri="{FF2B5EF4-FFF2-40B4-BE49-F238E27FC236}">
                <a16:creationId xmlns:a16="http://schemas.microsoft.com/office/drawing/2014/main" id="{2C809D8B-B51F-4F32-D34D-69F0830160A4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21" name="organ - lungs">
              <a:extLst>
                <a:ext uri="{FF2B5EF4-FFF2-40B4-BE49-F238E27FC236}">
                  <a16:creationId xmlns:a16="http://schemas.microsoft.com/office/drawing/2014/main" id="{A8F6DFBA-5601-9452-7A37-EBBF8EE9B59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22" name="FTU - primary bronchus">
              <a:extLst>
                <a:ext uri="{FF2B5EF4-FFF2-40B4-BE49-F238E27FC236}">
                  <a16:creationId xmlns:a16="http://schemas.microsoft.com/office/drawing/2014/main" id="{B23D14D6-9ADA-EFF4-8D81-8194E7011AC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07" name="FTU - primary bronchus">
                <a:extLst>
                  <a:ext uri="{FF2B5EF4-FFF2-40B4-BE49-F238E27FC236}">
                    <a16:creationId xmlns:a16="http://schemas.microsoft.com/office/drawing/2014/main" id="{F4A00F67-18DD-CC78-E473-AF4583A682D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840E1BC4-A286-5611-23EF-5D35759F02B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384DF068-69AF-4B15-2B42-A2FEEC794B3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71936FAC-164A-B37C-FAA1-6CA65FCD7F8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28DEFACE-CD92-3F0D-D449-0F89E2F12C6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46E0DD3-8DA6-D575-8061-3946B9A23B3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68D611A-ECAC-2A30-454B-1430DDE11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ED38EDEC-E5CD-8E33-4B38-EAD700DAA0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33DA5EA1-11B6-5147-2B4D-6EAEEB0D9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3" name="FTU - lobar bronchus">
              <a:extLst>
                <a:ext uri="{FF2B5EF4-FFF2-40B4-BE49-F238E27FC236}">
                  <a16:creationId xmlns:a16="http://schemas.microsoft.com/office/drawing/2014/main" id="{0F298B7C-0863-BF1F-7ABE-ECF448B14BF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598" name="FTU - lobar bronchus">
                <a:extLst>
                  <a:ext uri="{FF2B5EF4-FFF2-40B4-BE49-F238E27FC236}">
                    <a16:creationId xmlns:a16="http://schemas.microsoft.com/office/drawing/2014/main" id="{C5960551-1A33-A385-1848-15CF58C89805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552F8984-3B7A-C856-C807-D18FF8FE5BA4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85A779DD-DDC0-7631-1552-6368266D6C8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1CB41AB6-8944-4951-9A1C-DE9B6F1DA65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2BBD2E88-69E8-6474-DC92-3DF1B87BA92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5EB15CA9-1A1F-ACA0-219B-75A7BA4BD561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2A66D604-EA8F-88D8-1070-45189F475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3FD0EB1-025E-0C19-AAE4-BC6166E70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AF90FBEE-5C2E-5B32-78E9-3260D83CA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4" name="FTU - segmental bronchus">
              <a:extLst>
                <a:ext uri="{FF2B5EF4-FFF2-40B4-BE49-F238E27FC236}">
                  <a16:creationId xmlns:a16="http://schemas.microsoft.com/office/drawing/2014/main" id="{1278C5F8-E15A-FB17-4A03-4CCBBED9079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589" name="FTU - segmental bronchus">
                <a:extLst>
                  <a:ext uri="{FF2B5EF4-FFF2-40B4-BE49-F238E27FC236}">
                    <a16:creationId xmlns:a16="http://schemas.microsoft.com/office/drawing/2014/main" id="{CEF29FD1-DB4F-E626-6C98-15445FEC1687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590" name="dock">
                <a:extLst>
                  <a:ext uri="{FF2B5EF4-FFF2-40B4-BE49-F238E27FC236}">
                    <a16:creationId xmlns:a16="http://schemas.microsoft.com/office/drawing/2014/main" id="{72ADC75B-025C-A40E-3BFC-CF9B6317E75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595" name="Text Box 3086">
                  <a:extLst>
                    <a:ext uri="{FF2B5EF4-FFF2-40B4-BE49-F238E27FC236}">
                      <a16:creationId xmlns:a16="http://schemas.microsoft.com/office/drawing/2014/main" id="{996A99AF-96C7-AB57-8983-9B1CBD526B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96" name="Text Box 3086">
                  <a:extLst>
                    <a:ext uri="{FF2B5EF4-FFF2-40B4-BE49-F238E27FC236}">
                      <a16:creationId xmlns:a16="http://schemas.microsoft.com/office/drawing/2014/main" id="{A505836B-B5FA-1369-78FA-2E66B3DF8E7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97" name="Text Box 3086">
                  <a:extLst>
                    <a:ext uri="{FF2B5EF4-FFF2-40B4-BE49-F238E27FC236}">
                      <a16:creationId xmlns:a16="http://schemas.microsoft.com/office/drawing/2014/main" id="{71F8B3DD-F5C1-26EB-5C3D-9536FDBE020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91" name="link">
                <a:extLst>
                  <a:ext uri="{FF2B5EF4-FFF2-40B4-BE49-F238E27FC236}">
                    <a16:creationId xmlns:a16="http://schemas.microsoft.com/office/drawing/2014/main" id="{EECA63B4-C9AC-7F94-A38D-6E9BE5766394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59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2B56568-B695-AE1B-35C9-15502EE9F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9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1A8E991B-6148-83A8-D359-0A9C45E839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94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7A884356-6905-5D54-F655-88CED2BFC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5" name="FTU - primary bronchiole">
              <a:extLst>
                <a:ext uri="{FF2B5EF4-FFF2-40B4-BE49-F238E27FC236}">
                  <a16:creationId xmlns:a16="http://schemas.microsoft.com/office/drawing/2014/main" id="{B26EB8E7-69FA-10F6-4301-26B80B400F79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580" name="FTU - primary bronchiole">
                <a:extLst>
                  <a:ext uri="{FF2B5EF4-FFF2-40B4-BE49-F238E27FC236}">
                    <a16:creationId xmlns:a16="http://schemas.microsoft.com/office/drawing/2014/main" id="{885299FC-496F-A240-2508-84D4A5AF40D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581" name="dock">
                <a:extLst>
                  <a:ext uri="{FF2B5EF4-FFF2-40B4-BE49-F238E27FC236}">
                    <a16:creationId xmlns:a16="http://schemas.microsoft.com/office/drawing/2014/main" id="{41E41E14-46DC-F068-5112-C48EDEF6798C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586" name="Text Box 3086">
                  <a:extLst>
                    <a:ext uri="{FF2B5EF4-FFF2-40B4-BE49-F238E27FC236}">
                      <a16:creationId xmlns:a16="http://schemas.microsoft.com/office/drawing/2014/main" id="{B1AE85B5-3B37-348E-C450-C1AA705C6DA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7" name="Text Box 3086">
                  <a:extLst>
                    <a:ext uri="{FF2B5EF4-FFF2-40B4-BE49-F238E27FC236}">
                      <a16:creationId xmlns:a16="http://schemas.microsoft.com/office/drawing/2014/main" id="{3A1665AE-0D72-E8F1-CDD9-456964A530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8" name="Text Box 3086">
                  <a:extLst>
                    <a:ext uri="{FF2B5EF4-FFF2-40B4-BE49-F238E27FC236}">
                      <a16:creationId xmlns:a16="http://schemas.microsoft.com/office/drawing/2014/main" id="{F02463EB-05BD-0272-BA4F-6BC7296B771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82" name="link">
                <a:extLst>
                  <a:ext uri="{FF2B5EF4-FFF2-40B4-BE49-F238E27FC236}">
                    <a16:creationId xmlns:a16="http://schemas.microsoft.com/office/drawing/2014/main" id="{C2783BA4-F5C0-F9A3-75A8-4D925FDF4ECB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58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28CE2370-D1E3-66B0-DEE5-FFC2C27BD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8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205FC7D8-0419-41CA-F176-F7C0FD28C3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85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9B67E850-2422-FB0D-D9FF-F4B5E18345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6" name="FTU - conducting bronchiole">
              <a:extLst>
                <a:ext uri="{FF2B5EF4-FFF2-40B4-BE49-F238E27FC236}">
                  <a16:creationId xmlns:a16="http://schemas.microsoft.com/office/drawing/2014/main" id="{1FD53EC9-29CD-4544-2E61-69B8535EDDBD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571" name="FTU - conducting bronchiole">
                <a:extLst>
                  <a:ext uri="{FF2B5EF4-FFF2-40B4-BE49-F238E27FC236}">
                    <a16:creationId xmlns:a16="http://schemas.microsoft.com/office/drawing/2014/main" id="{02E6AC79-0B4F-E626-9429-CFAFAD51E7C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572" name="dock">
                <a:extLst>
                  <a:ext uri="{FF2B5EF4-FFF2-40B4-BE49-F238E27FC236}">
                    <a16:creationId xmlns:a16="http://schemas.microsoft.com/office/drawing/2014/main" id="{4BF0E03C-7888-7E47-4128-2BA0EAEF5189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577" name="Text Box 3086">
                  <a:extLst>
                    <a:ext uri="{FF2B5EF4-FFF2-40B4-BE49-F238E27FC236}">
                      <a16:creationId xmlns:a16="http://schemas.microsoft.com/office/drawing/2014/main" id="{186E77DC-02AE-9633-7D0C-B2783CAC00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8" name="Text Box 3086">
                  <a:extLst>
                    <a:ext uri="{FF2B5EF4-FFF2-40B4-BE49-F238E27FC236}">
                      <a16:creationId xmlns:a16="http://schemas.microsoft.com/office/drawing/2014/main" id="{A71149CF-23A7-2315-6AFE-C52710B7C9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9" name="Text Box 3086">
                  <a:extLst>
                    <a:ext uri="{FF2B5EF4-FFF2-40B4-BE49-F238E27FC236}">
                      <a16:creationId xmlns:a16="http://schemas.microsoft.com/office/drawing/2014/main" id="{6A5C4546-1C58-2FCA-F3CC-E07C63BC408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3" name="link">
                <a:extLst>
                  <a:ext uri="{FF2B5EF4-FFF2-40B4-BE49-F238E27FC236}">
                    <a16:creationId xmlns:a16="http://schemas.microsoft.com/office/drawing/2014/main" id="{FDE256B1-B87A-799C-FDDF-C01D9CE55979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57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3A06F89-0C12-9BD9-B189-19244D2974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55AC44CD-27F4-C4A0-2656-69AAF38B2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6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B118C31F-1851-F4E1-12AC-D5D9924F6C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7" name="FTU - terminal bronchiole">
              <a:extLst>
                <a:ext uri="{FF2B5EF4-FFF2-40B4-BE49-F238E27FC236}">
                  <a16:creationId xmlns:a16="http://schemas.microsoft.com/office/drawing/2014/main" id="{CE67E00C-8B8B-0D6A-66A2-E9707E69A0D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562" name="FTU - terminal bronchiole">
                <a:extLst>
                  <a:ext uri="{FF2B5EF4-FFF2-40B4-BE49-F238E27FC236}">
                    <a16:creationId xmlns:a16="http://schemas.microsoft.com/office/drawing/2014/main" id="{13F283CB-4DB1-D4E5-C874-950496777C5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563" name="dock">
                <a:extLst>
                  <a:ext uri="{FF2B5EF4-FFF2-40B4-BE49-F238E27FC236}">
                    <a16:creationId xmlns:a16="http://schemas.microsoft.com/office/drawing/2014/main" id="{68C320B0-CEB4-803E-5D07-9DCAAEEBED21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568" name="Text Box 3086">
                  <a:extLst>
                    <a:ext uri="{FF2B5EF4-FFF2-40B4-BE49-F238E27FC236}">
                      <a16:creationId xmlns:a16="http://schemas.microsoft.com/office/drawing/2014/main" id="{6D3CA519-49D6-C152-184C-D42179FF55C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9" name="Text Box 3086">
                  <a:extLst>
                    <a:ext uri="{FF2B5EF4-FFF2-40B4-BE49-F238E27FC236}">
                      <a16:creationId xmlns:a16="http://schemas.microsoft.com/office/drawing/2014/main" id="{8847E0A0-B9A1-2B4C-AC6C-3630BB495F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0" name="Text Box 3086">
                  <a:extLst>
                    <a:ext uri="{FF2B5EF4-FFF2-40B4-BE49-F238E27FC236}">
                      <a16:creationId xmlns:a16="http://schemas.microsoft.com/office/drawing/2014/main" id="{B9F43F79-5D17-0B59-6DCD-8F4A3BC7555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4" name="link">
                <a:extLst>
                  <a:ext uri="{FF2B5EF4-FFF2-40B4-BE49-F238E27FC236}">
                    <a16:creationId xmlns:a16="http://schemas.microsoft.com/office/drawing/2014/main" id="{4B8F8F4B-7D42-E61B-9256-60EBE0A53D8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56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55A236C-F7D8-97FB-0888-05122E7AF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1D88461-5A6E-DA10-BC59-DB128A1FA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7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57DE25C7-2AC5-30BE-ADE1-2BBB701FCE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8" name="FTU - respiratory bronchiole">
              <a:extLst>
                <a:ext uri="{FF2B5EF4-FFF2-40B4-BE49-F238E27FC236}">
                  <a16:creationId xmlns:a16="http://schemas.microsoft.com/office/drawing/2014/main" id="{184ACDEF-B502-A6FC-1F5D-E056A12175E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553" name="FTU - respiratory bronchiole">
                <a:extLst>
                  <a:ext uri="{FF2B5EF4-FFF2-40B4-BE49-F238E27FC236}">
                    <a16:creationId xmlns:a16="http://schemas.microsoft.com/office/drawing/2014/main" id="{AB690008-80B9-C845-64DA-80A3990F41F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554" name="dock">
                <a:extLst>
                  <a:ext uri="{FF2B5EF4-FFF2-40B4-BE49-F238E27FC236}">
                    <a16:creationId xmlns:a16="http://schemas.microsoft.com/office/drawing/2014/main" id="{E7249305-0A08-1117-4282-214F026D373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559" name="Text Box 3086">
                  <a:extLst>
                    <a:ext uri="{FF2B5EF4-FFF2-40B4-BE49-F238E27FC236}">
                      <a16:creationId xmlns:a16="http://schemas.microsoft.com/office/drawing/2014/main" id="{5E7CB606-7E7D-A85A-7532-26AA98895A2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0" name="Text Box 3086">
                  <a:extLst>
                    <a:ext uri="{FF2B5EF4-FFF2-40B4-BE49-F238E27FC236}">
                      <a16:creationId xmlns:a16="http://schemas.microsoft.com/office/drawing/2014/main" id="{75333DDA-D86F-BCAA-762A-51119509629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1" name="Text Box 3086">
                  <a:extLst>
                    <a:ext uri="{FF2B5EF4-FFF2-40B4-BE49-F238E27FC236}">
                      <a16:creationId xmlns:a16="http://schemas.microsoft.com/office/drawing/2014/main" id="{D225A74C-D61C-BE8A-E99E-7CACFAF302E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5" name="link">
                <a:extLst>
                  <a:ext uri="{FF2B5EF4-FFF2-40B4-BE49-F238E27FC236}">
                    <a16:creationId xmlns:a16="http://schemas.microsoft.com/office/drawing/2014/main" id="{D8071B27-E8EF-CC77-01EF-E9F743587BE4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556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65479B7C-CD8F-3FB9-902F-B8643C1F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7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28E29C1-6772-C58C-313D-2C0D2D05BD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8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6C996FF4-CEA1-2331-D531-913406D97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29" name="FTU - alveolar duct">
              <a:extLst>
                <a:ext uri="{FF2B5EF4-FFF2-40B4-BE49-F238E27FC236}">
                  <a16:creationId xmlns:a16="http://schemas.microsoft.com/office/drawing/2014/main" id="{90F376D6-F111-7E39-2EA6-1B7485B9CF8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544" name="FTU - alveolar duct">
                <a:extLst>
                  <a:ext uri="{FF2B5EF4-FFF2-40B4-BE49-F238E27FC236}">
                    <a16:creationId xmlns:a16="http://schemas.microsoft.com/office/drawing/2014/main" id="{38F902DF-5604-28CA-DD35-64D85A2414C0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545" name="dock">
                <a:extLst>
                  <a:ext uri="{FF2B5EF4-FFF2-40B4-BE49-F238E27FC236}">
                    <a16:creationId xmlns:a16="http://schemas.microsoft.com/office/drawing/2014/main" id="{C78D35FC-6612-C3A0-AEFB-805C76770E3C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550" name="Text Box 3086">
                  <a:extLst>
                    <a:ext uri="{FF2B5EF4-FFF2-40B4-BE49-F238E27FC236}">
                      <a16:creationId xmlns:a16="http://schemas.microsoft.com/office/drawing/2014/main" id="{389E9796-1EAE-E86E-FD61-3CB70D1296D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1" name="Text Box 3086">
                  <a:extLst>
                    <a:ext uri="{FF2B5EF4-FFF2-40B4-BE49-F238E27FC236}">
                      <a16:creationId xmlns:a16="http://schemas.microsoft.com/office/drawing/2014/main" id="{DC089809-EEA6-44F8-BBA8-474F6148528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2" name="Text Box 3086">
                  <a:extLst>
                    <a:ext uri="{FF2B5EF4-FFF2-40B4-BE49-F238E27FC236}">
                      <a16:creationId xmlns:a16="http://schemas.microsoft.com/office/drawing/2014/main" id="{F82C8B98-EAB4-246E-64CD-17004ECFC12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6" name="link">
                <a:extLst>
                  <a:ext uri="{FF2B5EF4-FFF2-40B4-BE49-F238E27FC236}">
                    <a16:creationId xmlns:a16="http://schemas.microsoft.com/office/drawing/2014/main" id="{6C4EAA1E-C9A5-32AF-53DD-C31491F017E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54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BBCA184-4DF2-AF1A-B6A1-D7458D985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7C99515-D977-9340-C186-254DE90DF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9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45FA6477-1CC7-AA00-061B-AF892E33C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0" name="FTU - alveolus">
              <a:extLst>
                <a:ext uri="{FF2B5EF4-FFF2-40B4-BE49-F238E27FC236}">
                  <a16:creationId xmlns:a16="http://schemas.microsoft.com/office/drawing/2014/main" id="{59D28AA9-D73C-8602-C947-C73607036B54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35" name="FTU - alveolus">
                <a:extLst>
                  <a:ext uri="{FF2B5EF4-FFF2-40B4-BE49-F238E27FC236}">
                    <a16:creationId xmlns:a16="http://schemas.microsoft.com/office/drawing/2014/main" id="{1D21B3DD-7A81-05F2-9BF9-32236626D74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36" name="dock">
                <a:extLst>
                  <a:ext uri="{FF2B5EF4-FFF2-40B4-BE49-F238E27FC236}">
                    <a16:creationId xmlns:a16="http://schemas.microsoft.com/office/drawing/2014/main" id="{E8AC35A3-1D81-9CEB-E5CD-415C86AA84D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B8983C42-EFA1-05D3-5A24-74DCD13FF7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9293DCC1-7318-06F1-EEFF-84189DD2A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AB315FB-ECCB-2E2D-7DCA-FBFE1201C14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37" name="link">
                <a:extLst>
                  <a:ext uri="{FF2B5EF4-FFF2-40B4-BE49-F238E27FC236}">
                    <a16:creationId xmlns:a16="http://schemas.microsoft.com/office/drawing/2014/main" id="{B54059BC-678E-082F-D71F-7F5A4EF9B1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5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A41CCC4A-5D18-3377-1DF4-22DE1526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1B0A39AD-D7D0-1BCB-643D-08C0D5142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0" name="Star: 5 Points 2732">
                  <a:hlinkClick r:id="rId42"/>
                  <a:extLst>
                    <a:ext uri="{FF2B5EF4-FFF2-40B4-BE49-F238E27FC236}">
                      <a16:creationId xmlns:a16="http://schemas.microsoft.com/office/drawing/2014/main" id="{4429756C-8687-DA44-A663-9D67BD48E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dock - vascular">
              <a:extLst>
                <a:ext uri="{FF2B5EF4-FFF2-40B4-BE49-F238E27FC236}">
                  <a16:creationId xmlns:a16="http://schemas.microsoft.com/office/drawing/2014/main" id="{EBF6C1DD-B01D-7AAA-E545-77FC013FE16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32" name="Text Box 3070">
                <a:extLst>
                  <a:ext uri="{FF2B5EF4-FFF2-40B4-BE49-F238E27FC236}">
                    <a16:creationId xmlns:a16="http://schemas.microsoft.com/office/drawing/2014/main" id="{E33BB011-5920-D802-7846-2A7DE9C78FD3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57012863-4E05-8E94-1795-0DA83943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D1A4F311-2E25-E20E-D1F5-12A66BBD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65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27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66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27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67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27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67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27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68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27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69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27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32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33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27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70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71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27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72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71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27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72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71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27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73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74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27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75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26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27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75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26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27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76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77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27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78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79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27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82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82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85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82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87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82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88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87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82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80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89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27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80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89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27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80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89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27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90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91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27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92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93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27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92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93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27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92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93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27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92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93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27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92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93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27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94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95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99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100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102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97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104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104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126077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768</cp:revision>
  <dcterms:created xsi:type="dcterms:W3CDTF">2022-02-14T03:56:44Z</dcterms:created>
  <dcterms:modified xsi:type="dcterms:W3CDTF">2023-04-04T01:07:31Z</dcterms:modified>
</cp:coreProperties>
</file>