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200" d="100"/>
          <a:sy n="200" d="100"/>
        </p:scale>
        <p:origin x="-33474" y="-8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Duodenum" TargetMode="External"/><Relationship Id="rId21" Type="http://schemas.openxmlformats.org/officeDocument/2006/relationships/hyperlink" Target="https://docs.google.com/document/d/1ZLQXUAgG69kpJLtPxObQX-iWJbsSftvPo8ddY1uHVAM/edit" TargetMode="External"/><Relationship Id="rId42" Type="http://schemas.openxmlformats.org/officeDocument/2006/relationships/hyperlink" Target="https://en.wikipedia.org/wiki/Dermatome_(anatomy)" TargetMode="External"/><Relationship Id="rId47" Type="http://schemas.openxmlformats.org/officeDocument/2006/relationships/hyperlink" Target="https://www.ncbi.nlm.nih.gov/books/NBK537223/" TargetMode="External"/><Relationship Id="rId63" Type="http://schemas.openxmlformats.org/officeDocument/2006/relationships/hyperlink" Target="https://en.wikipedia.org/wiki/Bile_duct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6" Type="http://schemas.openxmlformats.org/officeDocument/2006/relationships/hyperlink" Target="https://www.ncbi.nlm.nih.gov/books/NBK554601/" TargetMode="External"/><Relationship Id="rId11" Type="http://schemas.openxmlformats.org/officeDocument/2006/relationships/hyperlink" Target="https://en.wikipedia.org/wiki/Human_penis" TargetMode="External"/><Relationship Id="rId32" Type="http://schemas.openxmlformats.org/officeDocument/2006/relationships/hyperlink" Target="https://en.wikipedia.org/wiki/Esophagus#:~:text=the%20esophageal%20mucosa.-,Nerve%20supply,nerve%20to%20supply%20the%20muscles.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5" Type="http://schemas.openxmlformats.org/officeDocument/2006/relationships/hyperlink" Target="https://en.wikipedia.org/wiki/Eye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en.wikipedia.org/wiki/Ampulla_of_Vater" TargetMode="External"/><Relationship Id="rId27" Type="http://schemas.openxmlformats.org/officeDocument/2006/relationships/hyperlink" Target="https://www.ncbi.nlm.nih.gov/books/NBK482390/" TargetMode="External"/><Relationship Id="rId43" Type="http://schemas.openxmlformats.org/officeDocument/2006/relationships/hyperlink" Target="https://www.ncbi.nlm.nih.gov/books/n/statpearls/article-29335/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Canals_of_Hering#:~:text=The%20canals%20of%20Hering%2C%20or,in%20the%20canals%20of%20Hering." TargetMode="External"/><Relationship Id="rId69" Type="http://schemas.openxmlformats.org/officeDocument/2006/relationships/hyperlink" Target="https://en.wikipedia.org/wiki/Cecum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www.ncbi.nlm.nih.gov/books/NBK482236/" TargetMode="External"/><Relationship Id="rId17" Type="http://schemas.openxmlformats.org/officeDocument/2006/relationships/hyperlink" Target="https://en.wikipedia.org/wiki/Breast" TargetMode="External"/><Relationship Id="rId25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en.wikipedia.org/wiki/Ureter" TargetMode="External"/><Relationship Id="rId38" Type="http://schemas.openxmlformats.org/officeDocument/2006/relationships/hyperlink" Target="https://www.ncbi.nlm.nih.gov/books/NBK482438/" TargetMode="External"/><Relationship Id="rId46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BK537353/" TargetMode="External"/><Relationship Id="rId67" Type="http://schemas.openxmlformats.org/officeDocument/2006/relationships/hyperlink" Target="https://www.ncbi.nlm.nih.gov/books/n/statpearls/article-32127/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docs.google.com/document/d/1h1IesehCPfL0BfxwtbKsH3fRFJWEMHKDUBQDCumCWDM/edit" TargetMode="External"/><Relationship Id="rId54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82428/" TargetMode="External"/><Relationship Id="rId15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www.ncbi.nlm.nih.gov/books/NBK459246/" TargetMode="External"/><Relationship Id="rId28" Type="http://schemas.openxmlformats.org/officeDocument/2006/relationships/hyperlink" Target="https://en.wikipedia.org/wiki/Pancreas" TargetMode="External"/><Relationship Id="rId36" Type="http://schemas.openxmlformats.org/officeDocument/2006/relationships/hyperlink" Target="https://www.ncbi.nlm.nih.gov/books/NBK531465/" TargetMode="External"/><Relationship Id="rId49" Type="http://schemas.openxmlformats.org/officeDocument/2006/relationships/hyperlink" Target="https://www.ncbi.nlm.nih.gov/books/NBK538202/" TargetMode="External"/><Relationship Id="rId57" Type="http://schemas.openxmlformats.org/officeDocument/2006/relationships/hyperlink" Target="https://www.ncbi.nlm.nih.gov/books/NBK448070/" TargetMode="External"/><Relationship Id="rId10" Type="http://schemas.openxmlformats.org/officeDocument/2006/relationships/hyperlink" Target="https://docs.google.com/document/d/1qaHNFc5BUaO9m332SnHuaxTGt1gaan360acO6UWqH2c/edit" TargetMode="External"/><Relationship Id="rId31" Type="http://schemas.openxmlformats.org/officeDocument/2006/relationships/hyperlink" Target="https://en.wikipedia.org/wiki/Common_bile_duct" TargetMode="External"/><Relationship Id="rId44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Bronchiole" TargetMode="External"/><Relationship Id="rId65" Type="http://schemas.openxmlformats.org/officeDocument/2006/relationships/hyperlink" Target="https://en.wikipedia.org/wiki/Bile_canaliculus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www.ncbi.nlm.nih.gov/books/NBK470201/" TargetMode="External"/><Relationship Id="rId13" Type="http://schemas.openxmlformats.org/officeDocument/2006/relationships/hyperlink" Target="https://en.wikipedia.org/wiki/Uterus" TargetMode="External"/><Relationship Id="rId18" Type="http://schemas.openxmlformats.org/officeDocument/2006/relationships/hyperlink" Target="https://www.ncbi.nlm.nih.gov/books/NBK519575/" TargetMode="External"/><Relationship Id="rId39" Type="http://schemas.openxmlformats.org/officeDocument/2006/relationships/hyperlink" Target="https://en.wikipedia.org/wiki/Pharynx" TargetMode="External"/><Relationship Id="rId34" Type="http://schemas.openxmlformats.org/officeDocument/2006/relationships/hyperlink" Target="https://www.ncbi.nlm.nih.gov/books/NBK532980/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Kidney" TargetMode="External"/><Relationship Id="rId29" Type="http://schemas.openxmlformats.org/officeDocument/2006/relationships/hyperlink" Target="https://www.ncbi.nlm.nih.gov/books/NBK532912/" TargetMode="External"/><Relationship Id="rId24" Type="http://schemas.openxmlformats.org/officeDocument/2006/relationships/hyperlink" Target="https://en.wikipedia.org/wiki/Gallbladder" TargetMode="External"/><Relationship Id="rId40" Type="http://schemas.openxmlformats.org/officeDocument/2006/relationships/hyperlink" Target="https://www.ncbi.nlm.nih.gov/books/NBK544271/" TargetMode="External"/><Relationship Id="rId45" Type="http://schemas.openxmlformats.org/officeDocument/2006/relationships/hyperlink" Target="https://www.ncbi.nlm.nih.gov/books/NBK499911/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61" Type="http://schemas.openxmlformats.org/officeDocument/2006/relationships/hyperlink" Target="https://en.wikipedia.org/wiki/Interlobular_bile_ducts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Major_duodenal_papilla#:~:text=The%20major%20duodenal%20papilla%20(papilla,Major%20duodenal%20papilla" TargetMode="External"/><Relationship Id="rId14" Type="http://schemas.openxmlformats.org/officeDocument/2006/relationships/hyperlink" Target="https://www.ncbi.nlm.nih.gov/books/NBK470297/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8" Type="http://schemas.openxmlformats.org/officeDocument/2006/relationships/hyperlink" Target="https://en.wikipedia.org/wiki/Testicle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8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9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0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9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0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8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9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0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1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2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0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1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2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0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1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2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0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0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0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2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2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2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2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2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2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2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2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2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2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2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2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2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2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32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32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2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32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32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33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34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33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34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33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34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42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43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42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43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42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43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42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43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42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43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42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43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42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43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42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43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42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43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42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43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42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3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42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3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42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3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42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3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42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3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42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3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42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3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42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3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42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3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42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3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42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3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42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3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42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3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42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3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42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3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42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3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42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3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42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3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42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3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41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46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47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41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41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41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48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49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41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51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52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41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53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54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41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55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49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41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56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57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41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09" name="organ group - lungs">
            <a:extLst>
              <a:ext uri="{FF2B5EF4-FFF2-40B4-BE49-F238E27FC236}">
                <a16:creationId xmlns:a16="http://schemas.microsoft.com/office/drawing/2014/main" id="{6A7D7292-E0F3-CEC0-D8BB-6995F1974F0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610" name="organ - lungs">
              <a:extLst>
                <a:ext uri="{FF2B5EF4-FFF2-40B4-BE49-F238E27FC236}">
                  <a16:creationId xmlns:a16="http://schemas.microsoft.com/office/drawing/2014/main" id="{ED481C8D-A76C-D929-A04A-CE671A3399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13" name="FTU - primary bronchus">
              <a:extLst>
                <a:ext uri="{FF2B5EF4-FFF2-40B4-BE49-F238E27FC236}">
                  <a16:creationId xmlns:a16="http://schemas.microsoft.com/office/drawing/2014/main" id="{C4EC81F2-64A8-278E-C4C8-DCE87F783B3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726" name="FTU - primary bronchus">
                <a:extLst>
                  <a:ext uri="{FF2B5EF4-FFF2-40B4-BE49-F238E27FC236}">
                    <a16:creationId xmlns:a16="http://schemas.microsoft.com/office/drawing/2014/main" id="{078D1957-B5FC-9AC3-9519-0775CF62C439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3F8BBA35-F18C-073A-14B4-CD1915B050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B9043E10-07B7-E3F1-F0E4-AEA67F5C2E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D5FD2ED0-5EB6-AD40-8624-92F72878C1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1E5AD109-BFAF-053A-EE74-1463A92C3F5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25CD9FDD-6A1B-C39F-F483-9409DA76C1A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73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B70A0EBC-F9CC-ADB2-C71D-9072795E98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CAF92428-4DDE-BC7C-6007-F6EF1E639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3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BD41ECF5-1FDF-8E1E-C02A-0F69444F2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4" name="FTU - lobar bronchus">
              <a:extLst>
                <a:ext uri="{FF2B5EF4-FFF2-40B4-BE49-F238E27FC236}">
                  <a16:creationId xmlns:a16="http://schemas.microsoft.com/office/drawing/2014/main" id="{EFCCC881-149E-E611-6DF0-D47E39B95EA0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717" name="FTU - lobar bronchus">
                <a:extLst>
                  <a:ext uri="{FF2B5EF4-FFF2-40B4-BE49-F238E27FC236}">
                    <a16:creationId xmlns:a16="http://schemas.microsoft.com/office/drawing/2014/main" id="{1967DB26-3328-8F48-5C05-38996DEAC1F2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718" name="dock">
                <a:extLst>
                  <a:ext uri="{FF2B5EF4-FFF2-40B4-BE49-F238E27FC236}">
                    <a16:creationId xmlns:a16="http://schemas.microsoft.com/office/drawing/2014/main" id="{C93202DA-D255-856A-CEF9-916482950E5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8940454D-8A69-098B-E3F2-D63D22AD6E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0BC73E45-F8A8-9EE0-A3C7-00D95FE2D14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2FAFE607-9314-D732-2EEE-8F24B070A5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9" name="link">
                <a:extLst>
                  <a:ext uri="{FF2B5EF4-FFF2-40B4-BE49-F238E27FC236}">
                    <a16:creationId xmlns:a16="http://schemas.microsoft.com/office/drawing/2014/main" id="{F9F686E4-BC0A-D4F4-37A9-F38CEA7C5B0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720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76EDFC07-7101-7D15-32C1-3A9A4B169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1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8784356F-83D3-FCCB-BA02-76029A8EA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BA0E9BFE-6A30-8EC7-DF5A-E564FA79FD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5" name="FTU - segmental bronchus">
              <a:extLst>
                <a:ext uri="{FF2B5EF4-FFF2-40B4-BE49-F238E27FC236}">
                  <a16:creationId xmlns:a16="http://schemas.microsoft.com/office/drawing/2014/main" id="{EF5CE37F-BBD6-0B15-7125-CBC87AE31AB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708" name="FTU - segmental bronchus">
                <a:extLst>
                  <a:ext uri="{FF2B5EF4-FFF2-40B4-BE49-F238E27FC236}">
                    <a16:creationId xmlns:a16="http://schemas.microsoft.com/office/drawing/2014/main" id="{623CCAE1-4985-E73A-944B-0E39577A9DA5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709" name="dock">
                <a:extLst>
                  <a:ext uri="{FF2B5EF4-FFF2-40B4-BE49-F238E27FC236}">
                    <a16:creationId xmlns:a16="http://schemas.microsoft.com/office/drawing/2014/main" id="{31EC9BA8-EBD9-7524-DBC1-B442B04C9376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714" name="Text Box 3086">
                  <a:extLst>
                    <a:ext uri="{FF2B5EF4-FFF2-40B4-BE49-F238E27FC236}">
                      <a16:creationId xmlns:a16="http://schemas.microsoft.com/office/drawing/2014/main" id="{A536739C-8B7E-593A-06CA-D1BB9B52D1B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5" name="Text Box 3086">
                  <a:extLst>
                    <a:ext uri="{FF2B5EF4-FFF2-40B4-BE49-F238E27FC236}">
                      <a16:creationId xmlns:a16="http://schemas.microsoft.com/office/drawing/2014/main" id="{546B397A-C8A2-80DF-5F6A-6CBCC8E7688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6" name="Text Box 3086">
                  <a:extLst>
                    <a:ext uri="{FF2B5EF4-FFF2-40B4-BE49-F238E27FC236}">
                      <a16:creationId xmlns:a16="http://schemas.microsoft.com/office/drawing/2014/main" id="{66BDD7F2-5038-D8BE-F971-7385341321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0" name="link">
                <a:extLst>
                  <a:ext uri="{FF2B5EF4-FFF2-40B4-BE49-F238E27FC236}">
                    <a16:creationId xmlns:a16="http://schemas.microsoft.com/office/drawing/2014/main" id="{89FECA31-98AB-1396-0FCE-C865D9F9D89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71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7626AC86-FE37-CB68-1889-9099F45692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F7A065A9-90B8-951C-7E18-8E59885156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3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9D0E366F-64A6-4D84-7D32-4D2AC415F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6" name="FTU - primary bronchiole">
              <a:extLst>
                <a:ext uri="{FF2B5EF4-FFF2-40B4-BE49-F238E27FC236}">
                  <a16:creationId xmlns:a16="http://schemas.microsoft.com/office/drawing/2014/main" id="{C0F9D5F0-4CB7-37F3-A941-37769D28933B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699" name="FTU - primary bronchiole">
                <a:extLst>
                  <a:ext uri="{FF2B5EF4-FFF2-40B4-BE49-F238E27FC236}">
                    <a16:creationId xmlns:a16="http://schemas.microsoft.com/office/drawing/2014/main" id="{313CA333-3CBC-2FB9-FF00-70FABD0EE953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863E440B-4E01-ED5E-E715-F064B766185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705" name="Text Box 3086">
                  <a:extLst>
                    <a:ext uri="{FF2B5EF4-FFF2-40B4-BE49-F238E27FC236}">
                      <a16:creationId xmlns:a16="http://schemas.microsoft.com/office/drawing/2014/main" id="{AF4BFCE9-41C2-3C09-86FA-7DB19F456D9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086ABCFA-AE0C-A916-35BB-1FF5DFF821E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DF7EBEDD-5A6E-38B0-AC4E-3D19BB58028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1" name="link">
                <a:extLst>
                  <a:ext uri="{FF2B5EF4-FFF2-40B4-BE49-F238E27FC236}">
                    <a16:creationId xmlns:a16="http://schemas.microsoft.com/office/drawing/2014/main" id="{045DE683-DBBB-BD31-7399-A23B787E7F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702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8C0D3DBA-E3CC-83A1-C9B3-48D76F0B7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3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1C96C04A-40BF-A21C-AEFE-C53C79C41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296A5160-96A8-8480-8F78-9F16EA777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19" name="FTU - conducting bronchiole">
              <a:extLst>
                <a:ext uri="{FF2B5EF4-FFF2-40B4-BE49-F238E27FC236}">
                  <a16:creationId xmlns:a16="http://schemas.microsoft.com/office/drawing/2014/main" id="{03FD3B33-98FC-97F5-B5DB-B93BC95592B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690" name="FTU - conducting bronchiole">
                <a:extLst>
                  <a:ext uri="{FF2B5EF4-FFF2-40B4-BE49-F238E27FC236}">
                    <a16:creationId xmlns:a16="http://schemas.microsoft.com/office/drawing/2014/main" id="{9CECE00A-E148-906F-DAE1-3DADF848D948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691" name="dock">
                <a:extLst>
                  <a:ext uri="{FF2B5EF4-FFF2-40B4-BE49-F238E27FC236}">
                    <a16:creationId xmlns:a16="http://schemas.microsoft.com/office/drawing/2014/main" id="{7C19A09A-2677-1568-FD49-45BFC7DB8F5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696" name="Text Box 3086">
                  <a:extLst>
                    <a:ext uri="{FF2B5EF4-FFF2-40B4-BE49-F238E27FC236}">
                      <a16:creationId xmlns:a16="http://schemas.microsoft.com/office/drawing/2014/main" id="{E912E403-0889-9ED3-402A-67A8EBF518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8579419B-C380-D5B8-2901-055B06CD5E2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25F2C75E-8428-61BE-EB8E-31C58032FFA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2" name="link">
                <a:extLst>
                  <a:ext uri="{FF2B5EF4-FFF2-40B4-BE49-F238E27FC236}">
                    <a16:creationId xmlns:a16="http://schemas.microsoft.com/office/drawing/2014/main" id="{5C29C6B1-D5DE-7212-DCA5-736C63FE6CC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693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89AE0645-2DE2-1B52-0952-FC9F44D515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804484FF-551C-5392-8DAB-F8604C7A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9420B97A-39D9-D33F-6285-30C800EE9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0" name="FTU - terminal bronchiole">
              <a:extLst>
                <a:ext uri="{FF2B5EF4-FFF2-40B4-BE49-F238E27FC236}">
                  <a16:creationId xmlns:a16="http://schemas.microsoft.com/office/drawing/2014/main" id="{6AC3E3B5-2D1D-D25E-EB35-F4372F1B0F2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673" name="FTU - terminal bronchiole">
                <a:extLst>
                  <a:ext uri="{FF2B5EF4-FFF2-40B4-BE49-F238E27FC236}">
                    <a16:creationId xmlns:a16="http://schemas.microsoft.com/office/drawing/2014/main" id="{2B8BB807-B0B3-61C5-13D6-8A7E5DF0F850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674" name="dock">
                <a:extLst>
                  <a:ext uri="{FF2B5EF4-FFF2-40B4-BE49-F238E27FC236}">
                    <a16:creationId xmlns:a16="http://schemas.microsoft.com/office/drawing/2014/main" id="{38DD23E6-9130-6640-C2DD-27F55624FAC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681" name="Text Box 3086">
                  <a:extLst>
                    <a:ext uri="{FF2B5EF4-FFF2-40B4-BE49-F238E27FC236}">
                      <a16:creationId xmlns:a16="http://schemas.microsoft.com/office/drawing/2014/main" id="{46C97221-0D83-7A9C-DC9E-2E5249D7827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2" name="Text Box 3086">
                  <a:extLst>
                    <a:ext uri="{FF2B5EF4-FFF2-40B4-BE49-F238E27FC236}">
                      <a16:creationId xmlns:a16="http://schemas.microsoft.com/office/drawing/2014/main" id="{D086FCD4-8B08-EF40-7E53-07A8A7ED29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3A76495D-06FD-99E6-118F-CB554B9122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5" name="link">
                <a:extLst>
                  <a:ext uri="{FF2B5EF4-FFF2-40B4-BE49-F238E27FC236}">
                    <a16:creationId xmlns:a16="http://schemas.microsoft.com/office/drawing/2014/main" id="{F33C89C5-2010-A4E8-B488-FD5213977775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67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1218611-2658-79AB-CE96-BE8A01A42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9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4C5572D7-D29C-11FB-CEA5-60C77693C6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0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8541E78A-9FED-AB3B-EA2D-67B3EA1DC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1" name="FTU - respiratory bronchiole">
              <a:extLst>
                <a:ext uri="{FF2B5EF4-FFF2-40B4-BE49-F238E27FC236}">
                  <a16:creationId xmlns:a16="http://schemas.microsoft.com/office/drawing/2014/main" id="{3E68CAB7-654B-F746-72BA-F4119DF82FA6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658" name="FTU - respiratory bronchiole">
                <a:extLst>
                  <a:ext uri="{FF2B5EF4-FFF2-40B4-BE49-F238E27FC236}">
                    <a16:creationId xmlns:a16="http://schemas.microsoft.com/office/drawing/2014/main" id="{024E46B2-5184-6656-6580-221B37470BF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661" name="dock">
                <a:extLst>
                  <a:ext uri="{FF2B5EF4-FFF2-40B4-BE49-F238E27FC236}">
                    <a16:creationId xmlns:a16="http://schemas.microsoft.com/office/drawing/2014/main" id="{6A701FBF-B008-BDF5-5E2F-57E44868448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668" name="Text Box 3086">
                  <a:extLst>
                    <a:ext uri="{FF2B5EF4-FFF2-40B4-BE49-F238E27FC236}">
                      <a16:creationId xmlns:a16="http://schemas.microsoft.com/office/drawing/2014/main" id="{89F219D1-8570-1066-823E-ADDDD9E5C56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86">
                  <a:extLst>
                    <a:ext uri="{FF2B5EF4-FFF2-40B4-BE49-F238E27FC236}">
                      <a16:creationId xmlns:a16="http://schemas.microsoft.com/office/drawing/2014/main" id="{DB62C10B-7919-C313-6A36-10CE1E96770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0" name="Text Box 3086">
                  <a:extLst>
                    <a:ext uri="{FF2B5EF4-FFF2-40B4-BE49-F238E27FC236}">
                      <a16:creationId xmlns:a16="http://schemas.microsoft.com/office/drawing/2014/main" id="{560D6A48-40DB-5A0C-4E6B-B31C3DBF856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2" name="link">
                <a:extLst>
                  <a:ext uri="{FF2B5EF4-FFF2-40B4-BE49-F238E27FC236}">
                    <a16:creationId xmlns:a16="http://schemas.microsoft.com/office/drawing/2014/main" id="{E0888808-D9C3-2DF2-4DFF-CDF89EA1C3CE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663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4E31822C-103D-9BAE-6B81-4C86C1038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4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FD55C6DC-5F09-552C-1B6C-F5A3710C1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7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59531364-AB8A-16F0-9EAB-E456D466B1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2" name="FTU - alveolar duct">
              <a:extLst>
                <a:ext uri="{FF2B5EF4-FFF2-40B4-BE49-F238E27FC236}">
                  <a16:creationId xmlns:a16="http://schemas.microsoft.com/office/drawing/2014/main" id="{0D9AC847-CC6F-0797-164F-C5B9B880C36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645" name="FTU - alveolar duct">
                <a:extLst>
                  <a:ext uri="{FF2B5EF4-FFF2-40B4-BE49-F238E27FC236}">
                    <a16:creationId xmlns:a16="http://schemas.microsoft.com/office/drawing/2014/main" id="{4A985873-F5E4-D64D-0800-70AF96D378D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646" name="dock">
                <a:extLst>
                  <a:ext uri="{FF2B5EF4-FFF2-40B4-BE49-F238E27FC236}">
                    <a16:creationId xmlns:a16="http://schemas.microsoft.com/office/drawing/2014/main" id="{7329A86F-4E59-74B7-403E-5C7EF14F6430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655" name="Text Box 3086">
                  <a:extLst>
                    <a:ext uri="{FF2B5EF4-FFF2-40B4-BE49-F238E27FC236}">
                      <a16:creationId xmlns:a16="http://schemas.microsoft.com/office/drawing/2014/main" id="{9FA933DD-E715-A7CC-1CE9-AF688F02D48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9608D8BA-ACC9-527D-1C70-0772243A605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6E9F7A3A-8C5A-AD0C-B894-FFAB16E43A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9" name="link">
                <a:extLst>
                  <a:ext uri="{FF2B5EF4-FFF2-40B4-BE49-F238E27FC236}">
                    <a16:creationId xmlns:a16="http://schemas.microsoft.com/office/drawing/2014/main" id="{1078348A-CC3D-B352-7BF5-251CA8F9DAA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650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C623C508-F432-D133-C1FC-DA51AA4D5C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1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6A27506A-C58F-9031-9BC0-63A4B6BDD9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34EEFD7E-5B11-5EBF-87E0-BEA22A6C0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5" name="FTU - alveolus">
              <a:extLst>
                <a:ext uri="{FF2B5EF4-FFF2-40B4-BE49-F238E27FC236}">
                  <a16:creationId xmlns:a16="http://schemas.microsoft.com/office/drawing/2014/main" id="{1625540F-076D-72DD-88DD-E88A0C5F4A6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632" name="FTU - alveolus">
                <a:extLst>
                  <a:ext uri="{FF2B5EF4-FFF2-40B4-BE49-F238E27FC236}">
                    <a16:creationId xmlns:a16="http://schemas.microsoft.com/office/drawing/2014/main" id="{471B6FF2-005A-058A-C8C2-2EF2667BFC8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633" name="dock">
                <a:extLst>
                  <a:ext uri="{FF2B5EF4-FFF2-40B4-BE49-F238E27FC236}">
                    <a16:creationId xmlns:a16="http://schemas.microsoft.com/office/drawing/2014/main" id="{8EC6832F-20C8-B655-DA6D-3D68A68A3585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640" name="Text Box 3086">
                  <a:extLst>
                    <a:ext uri="{FF2B5EF4-FFF2-40B4-BE49-F238E27FC236}">
                      <a16:creationId xmlns:a16="http://schemas.microsoft.com/office/drawing/2014/main" id="{ABCAC8DD-81D5-4054-A55B-8CC71B8EBAC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3" name="Text Box 3086">
                  <a:extLst>
                    <a:ext uri="{FF2B5EF4-FFF2-40B4-BE49-F238E27FC236}">
                      <a16:creationId xmlns:a16="http://schemas.microsoft.com/office/drawing/2014/main" id="{8CF3FA9D-280D-E030-456E-1490DD63A32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4" name="Text Box 3086">
                  <a:extLst>
                    <a:ext uri="{FF2B5EF4-FFF2-40B4-BE49-F238E27FC236}">
                      <a16:creationId xmlns:a16="http://schemas.microsoft.com/office/drawing/2014/main" id="{1F01B54E-C38D-36F8-B7BA-BCFD670A283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4" name="link">
                <a:extLst>
                  <a:ext uri="{FF2B5EF4-FFF2-40B4-BE49-F238E27FC236}">
                    <a16:creationId xmlns:a16="http://schemas.microsoft.com/office/drawing/2014/main" id="{3C87B1C5-8E3E-AFBE-6A49-62A33AD0F53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637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8384B83A-EE17-74CA-5230-B7ED10FA8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8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75251B8A-EBF2-AF56-7428-F7A6A003D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9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9D89BB00-C866-A56E-AD1C-A28E9EDB4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26" name="dock - vascular">
              <a:extLst>
                <a:ext uri="{FF2B5EF4-FFF2-40B4-BE49-F238E27FC236}">
                  <a16:creationId xmlns:a16="http://schemas.microsoft.com/office/drawing/2014/main" id="{F5A95670-228A-60D1-CF1C-64FA70AA1FA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627" name="Text Box 3070">
                <a:extLst>
                  <a:ext uri="{FF2B5EF4-FFF2-40B4-BE49-F238E27FC236}">
                    <a16:creationId xmlns:a16="http://schemas.microsoft.com/office/drawing/2014/main" id="{3F795580-F8C4-18CA-AFFF-81BBACC0DB0C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C27077A4-0909-8F2D-6795-EEAC2056B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1" name="Text Box 3036">
                <a:extLst>
                  <a:ext uri="{FF2B5EF4-FFF2-40B4-BE49-F238E27FC236}">
                    <a16:creationId xmlns:a16="http://schemas.microsoft.com/office/drawing/2014/main" id="{250EFBE3-27F3-4A0D-7248-D449970F4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61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21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62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21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63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21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63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21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64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21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65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21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26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27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21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21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21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21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21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21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21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21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21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76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85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21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76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85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21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76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85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21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86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87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21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21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21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21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21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21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10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79307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572</cp:revision>
  <dcterms:created xsi:type="dcterms:W3CDTF">2022-02-14T03:56:44Z</dcterms:created>
  <dcterms:modified xsi:type="dcterms:W3CDTF">2023-04-04T01:07:51Z</dcterms:modified>
</cp:coreProperties>
</file>