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25" d="100"/>
          <a:sy n="125" d="100"/>
        </p:scale>
        <p:origin x="-20826" y="-3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pubmed.ncbi.nlm.nih.gov/30422588/" TargetMode="External"/><Relationship Id="rId21" Type="http://schemas.openxmlformats.org/officeDocument/2006/relationships/hyperlink" Target="https://en.wikipedia.org/wiki/Vagina" TargetMode="External"/><Relationship Id="rId42" Type="http://schemas.openxmlformats.org/officeDocument/2006/relationships/hyperlink" Target="https://en.wikipedia.org/wiki/Common_bile_duct" TargetMode="External"/><Relationship Id="rId47" Type="http://schemas.openxmlformats.org/officeDocument/2006/relationships/hyperlink" Target="https://en.wikipedia.org/wiki/Dermatome_(anatomy)" TargetMode="External"/><Relationship Id="rId63" Type="http://schemas.openxmlformats.org/officeDocument/2006/relationships/hyperlink" Target="https://en.wikipedia.org/wiki/Lung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6" Type="http://schemas.openxmlformats.org/officeDocument/2006/relationships/hyperlink" Target="https://docs.google.com/document/d/1qaHNFc5BUaO9m332SnHuaxTGt1gaan360acO6UWqH2c/edit" TargetMode="External"/><Relationship Id="rId11" Type="http://schemas.openxmlformats.org/officeDocument/2006/relationships/hyperlink" Target="https://en.wikipedia.org/wiki/Eye" TargetMode="External"/><Relationship Id="rId32" Type="http://schemas.openxmlformats.org/officeDocument/2006/relationships/hyperlink" Target="https://en.wikipedia.org/wiki/Duodenum" TargetMode="External"/><Relationship Id="rId37" Type="http://schemas.openxmlformats.org/officeDocument/2006/relationships/hyperlink" Target="https://en.wikipedia.org/wiki/Intrahepatic_bile_ducts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en.wikipedia.org/wiki/Arytenoid_cartilage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554601/" TargetMode="External"/><Relationship Id="rId27" Type="http://schemas.openxmlformats.org/officeDocument/2006/relationships/hyperlink" Target="https://docs.google.com/document/d/1ZLQXUAgG69kpJLtPxObQX-iWJbsSftvPo8ddY1uHVAM/edit" TargetMode="External"/><Relationship Id="rId43" Type="http://schemas.openxmlformats.org/officeDocument/2006/relationships/hyperlink" Target="https://en.wikipedia.org/wiki/Esophagus#:~:text=the%20esophageal%20mucosa.-,Nerve%20supply,nerve%20to%20supply%20the%20muscles." TargetMode="External"/><Relationship Id="rId48" Type="http://schemas.openxmlformats.org/officeDocument/2006/relationships/hyperlink" Target="https://www.ncbi.nlm.nih.gov/books/n/statpearls/article-29335/" TargetMode="External"/><Relationship Id="rId64" Type="http://schemas.openxmlformats.org/officeDocument/2006/relationships/hyperlink" Target="https://www.ncbi.nlm.nih.gov/books/NBK537353/" TargetMode="External"/><Relationship Id="rId69" Type="http://schemas.openxmlformats.org/officeDocument/2006/relationships/hyperlink" Target="https://en.wikipedia.org/wiki/Cecum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Human_penis" TargetMode="External"/><Relationship Id="rId25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www.ncbi.nlm.nih.gov/books/NBK482390/" TargetMode="External"/><Relationship Id="rId38" Type="http://schemas.openxmlformats.org/officeDocument/2006/relationships/hyperlink" Target="https://en.wikipedia.org/wiki/Bile_duct" TargetMode="External"/><Relationship Id="rId46" Type="http://schemas.openxmlformats.org/officeDocument/2006/relationships/hyperlink" Target="https://docs.google.com/document/d/1h1IesehCPfL0BfxwtbKsH3fRFJWEMHKDUBQDCumCWDM/edit" TargetMode="External"/><Relationship Id="rId59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www.ncbi.nlm.nih.gov/books/n/statpearls/article-32127/" TargetMode="External"/><Relationship Id="rId20" Type="http://schemas.openxmlformats.org/officeDocument/2006/relationships/hyperlink" Target="https://www.ncbi.nlm.nih.gov/books/NBK470297/" TargetMode="External"/><Relationship Id="rId41" Type="http://schemas.openxmlformats.org/officeDocument/2006/relationships/hyperlink" Target="https://en.wikipedia.org/wiki/Common_hepatic_duct" TargetMode="External"/><Relationship Id="rId54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BK448070/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en.wikipedia.org/wiki/Breast" TargetMode="External"/><Relationship Id="rId28" Type="http://schemas.openxmlformats.org/officeDocument/2006/relationships/hyperlink" Target="https://en.wikipedia.org/wiki/Ampulla_of_Vater" TargetMode="External"/><Relationship Id="rId36" Type="http://schemas.openxmlformats.org/officeDocument/2006/relationships/hyperlink" Target="https://en.wikipedia.org/wiki/Interlobular_bile_ducts" TargetMode="External"/><Relationship Id="rId49" Type="http://schemas.openxmlformats.org/officeDocument/2006/relationships/hyperlink" Target="https://en.wikipedia.org/wiki/Chemoreceptor" TargetMode="External"/><Relationship Id="rId57" Type="http://schemas.openxmlformats.org/officeDocument/2006/relationships/hyperlink" Target="https://www.ncbi.nlm.nih.gov/books/NBK54523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www.ncbi.nlm.nih.gov/books/NBK459288/" TargetMode="External"/><Relationship Id="rId44" Type="http://schemas.openxmlformats.org/officeDocument/2006/relationships/hyperlink" Target="https://en.wikipedia.org/wiki/Pharynx" TargetMode="External"/><Relationship Id="rId52" Type="http://schemas.openxmlformats.org/officeDocument/2006/relationships/hyperlink" Target="https://www.ncbi.nlm.nih.gov/books/NBK537223/" TargetMode="External"/><Relationship Id="rId60" Type="http://schemas.openxmlformats.org/officeDocument/2006/relationships/hyperlink" Target="https://en.wikipedia.org/wiki/Aryepiglottic_fold" TargetMode="External"/><Relationship Id="rId65" Type="http://schemas.openxmlformats.org/officeDocument/2006/relationships/hyperlink" Target="https://en.wikipedia.org/wiki/Bronchiole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82236/" TargetMode="External"/><Relationship Id="rId39" Type="http://schemas.openxmlformats.org/officeDocument/2006/relationships/hyperlink" Target="https://en.wikipedia.org/wiki/Canals_of_Hering#:~:text=The%20canals%20of%20Hering%2C%20or,in%20the%20canals%20of%20Hering." TargetMode="External"/><Relationship Id="rId34" Type="http://schemas.openxmlformats.org/officeDocument/2006/relationships/hyperlink" Target="https://en.wikipedia.org/wiki/Pancreas" TargetMode="External"/><Relationship Id="rId50" Type="http://schemas.openxmlformats.org/officeDocument/2006/relationships/hyperlink" Target="https://www.ncbi.nlm.nih.gov/books/NBK499911/" TargetMode="External"/><Relationship Id="rId55" Type="http://schemas.openxmlformats.org/officeDocument/2006/relationships/hyperlink" Target="https://en.wikipedia.org/wiki/Subglottis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BK459246/" TargetMode="External"/><Relationship Id="rId24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en.wikipedia.org/wiki/Bile_canaliculus" TargetMode="External"/><Relationship Id="rId45" Type="http://schemas.openxmlformats.org/officeDocument/2006/relationships/hyperlink" Target="https://www.ncbi.nlm.nih.gov/books/NBK544271/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61" Type="http://schemas.openxmlformats.org/officeDocument/2006/relationships/hyperlink" Target="https://en.wikipedia.org/wiki/Trachea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Uterus" TargetMode="External"/><Relationship Id="rId14" Type="http://schemas.openxmlformats.org/officeDocument/2006/relationships/hyperlink" Target="https://en.wikipedia.org/wiki/Testicle" TargetMode="External"/><Relationship Id="rId30" Type="http://schemas.openxmlformats.org/officeDocument/2006/relationships/hyperlink" Target="https://en.wikipedia.org/wiki/Gallbladder" TargetMode="External"/><Relationship Id="rId35" Type="http://schemas.openxmlformats.org/officeDocument/2006/relationships/hyperlink" Target="https://www.ncbi.nlm.nih.gov/books/NBK532912/" TargetMode="External"/><Relationship Id="rId56" Type="http://schemas.openxmlformats.org/officeDocument/2006/relationships/hyperlink" Target="https://en.wikipedia.org/wiki/Thyroarytenoid_muscle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Baroreceptor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4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5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6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4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5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6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4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5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6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7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8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6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7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8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6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7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8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6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6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6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7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8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9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7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7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7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2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3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7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4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5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27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4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5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27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4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5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27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4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5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27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4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5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27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4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5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27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4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5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27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6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9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27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7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9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27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3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9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27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3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9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27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39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9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27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0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9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27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9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7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9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7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9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7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27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27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AF3A1994-7777-2A9D-4626-0BEEB0B7C6B7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F5E646F4-0469-0C82-EDFB-DB01606C3A4D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5EBD3CDE-BBC7-96D4-55E1-2EC84A82079F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3668A766-F5CD-85FB-EB05-C0DE834532B3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72DE81B-6F83-FA41-8DA9-D93AA3F16A6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353C770C-18D9-30DD-0A07-2E6AEDB7216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DCA9262-EDB0-B4B5-AF34-C4E2539A2B18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AF9E5EEC-111D-8885-CF3A-24A7C0482C9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BFB6272D-DF1F-66DE-F1A7-E913E944C28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891C4FD7-DCC5-3D11-019F-BFFD741114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45"/>
                  <a:extLst>
                    <a:ext uri="{FF2B5EF4-FFF2-40B4-BE49-F238E27FC236}">
                      <a16:creationId xmlns:a16="http://schemas.microsoft.com/office/drawing/2014/main" id="{E1D843C8-34B4-CD62-CBD7-253E5F14B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7559FE36-063E-949D-496D-2722A0D17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809E6D21-3C64-BA66-3D9B-A27F09DEE305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FCD6A82-2E06-47BC-8872-10B94FFFB33B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F330B340-2F9D-C75A-793F-73F868C31142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DFF7A82-A86B-0257-3604-D3E1E532569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F5DD01-8AE8-B127-DE27-9219B312B033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262CB09D-E99D-784B-C0FB-2DEA9C35788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A22C176F-84B0-FB49-202F-7E2A4B7A38E4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40D6A1AE-3461-5B64-F89A-01647F4D61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45"/>
                  <a:extLst>
                    <a:ext uri="{FF2B5EF4-FFF2-40B4-BE49-F238E27FC236}">
                      <a16:creationId xmlns:a16="http://schemas.microsoft.com/office/drawing/2014/main" id="{25B2B1A7-029B-C72A-E692-8CE7044D68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2F000773-A2A8-49C7-6FE7-2069A0CBE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FA72E4C3-FE86-34E0-283B-26E9C41CF2D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64CC5DE-5C88-676E-B835-4730A505D705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12B38CB4-2B49-29A1-7A57-EA19DE72252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63D59256-A8BE-A86A-77A7-F4106ACF5CA9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71502C3C-D36E-DE85-8554-07104CDE7558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A855B353-6799-4BC7-68D1-66E83FABF6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B808108B-5FDD-BE73-39FF-B1A6BD0F5703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CDA1DF72-1B36-4EC0-CB3C-B012271F2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45"/>
                  <a:extLst>
                    <a:ext uri="{FF2B5EF4-FFF2-40B4-BE49-F238E27FC236}">
                      <a16:creationId xmlns:a16="http://schemas.microsoft.com/office/drawing/2014/main" id="{627C1007-DF24-89FE-5536-B02CC0E68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4F02A575-1718-5537-4E7E-D8A51274D2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FB29B66-77F6-42BF-D95E-FC8A09D57117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76460BBA-E47C-302C-2204-10668B8A1FE3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5411F737-B400-A24E-53B3-9014F465350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4B98CB8-A270-2E3F-56D4-06F5239B4B32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578C6AB6-16E0-6D58-7F72-643863869D0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89B1CD0F-FED5-FB3A-EC9E-3ECF7853314F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3B020C89-4B69-F489-63E1-C3A76BA9D4F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86D90FEA-74D3-0CFE-35D7-03A57001E2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45"/>
                  <a:extLst>
                    <a:ext uri="{FF2B5EF4-FFF2-40B4-BE49-F238E27FC236}">
                      <a16:creationId xmlns:a16="http://schemas.microsoft.com/office/drawing/2014/main" id="{8487D146-3DA5-2ED6-2B8A-A04A1DF9E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985F4126-F16A-7236-3204-441273D2CB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429265FE-B5CE-AE2F-B741-176F3CAD6E1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4A90D89B-BB57-F569-D0E6-4D9FA5ABC0F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6596DE8-F12B-49E6-65E9-A6A200B6BC0F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45C937FA-EC75-E7E0-3058-8A508D259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45"/>
                  <a:extLst>
                    <a:ext uri="{FF2B5EF4-FFF2-40B4-BE49-F238E27FC236}">
                      <a16:creationId xmlns:a16="http://schemas.microsoft.com/office/drawing/2014/main" id="{6C95A4E1-EE0C-A06D-C681-13952C5A10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7F42DD8C-1EB0-E4BE-8AAD-F69BECCED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84A6C92B-A6ED-F696-195C-FD4C48AA25D7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963CC8D5-572D-1BAB-B498-E90D4F8614C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3D94A84E-EA2B-1BDD-9435-82471CDE332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04BAE372-BF54-345E-C96A-B8CDD8BDCE28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11FF4DE5-0601-DC77-12AB-912541674D8C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8A15B60-AA69-2B27-E8DF-5B12F0B940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0FE71D7C-0B65-F19B-9210-CC12C88F3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47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48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47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48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47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48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47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48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47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48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47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48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47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48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47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48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47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48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47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48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47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48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47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48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47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48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47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48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47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48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47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48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47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48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47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48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47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48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47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48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47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48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47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48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47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48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47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48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47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48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47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48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47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48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47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48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47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48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688" name="FTU - aortic arch">
            <a:extLst>
              <a:ext uri="{FF2B5EF4-FFF2-40B4-BE49-F238E27FC236}">
                <a16:creationId xmlns:a16="http://schemas.microsoft.com/office/drawing/2014/main" id="{F1385BE3-D3D7-4415-D66A-79761C101F6D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2689" name="FTU - aortic arch">
              <a:extLst>
                <a:ext uri="{FF2B5EF4-FFF2-40B4-BE49-F238E27FC236}">
                  <a16:creationId xmlns:a16="http://schemas.microsoft.com/office/drawing/2014/main" id="{647E9F63-C847-2E25-3354-22B9610EA16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90" name="chemoreceptor">
              <a:extLst>
                <a:ext uri="{FF2B5EF4-FFF2-40B4-BE49-F238E27FC236}">
                  <a16:creationId xmlns:a16="http://schemas.microsoft.com/office/drawing/2014/main" id="{0B1A3ABD-33BF-5354-A485-33DBA52C974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691" name="baroreceptor">
              <a:extLst>
                <a:ext uri="{FF2B5EF4-FFF2-40B4-BE49-F238E27FC236}">
                  <a16:creationId xmlns:a16="http://schemas.microsoft.com/office/drawing/2014/main" id="{1D35BC52-82BA-2676-34EB-6B1AD0F5CB5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692" name="link">
              <a:extLst>
                <a:ext uri="{FF2B5EF4-FFF2-40B4-BE49-F238E27FC236}">
                  <a16:creationId xmlns:a16="http://schemas.microsoft.com/office/drawing/2014/main" id="{E121DA7E-5CB2-EB18-C6DA-832020138BE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705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D2A37A49-194C-54B7-0656-0C78DC04B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00D47C4-F5DA-DAE6-21FB-926AE13D3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Star: 5 Points 2732">
                <a:hlinkClick r:id="rId46"/>
                <a:extLst>
                  <a:ext uri="{FF2B5EF4-FFF2-40B4-BE49-F238E27FC236}">
                    <a16:creationId xmlns:a16="http://schemas.microsoft.com/office/drawing/2014/main" id="{DC89426E-B0D2-73F0-75D7-1FAA621A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3" name="link">
              <a:extLst>
                <a:ext uri="{FF2B5EF4-FFF2-40B4-BE49-F238E27FC236}">
                  <a16:creationId xmlns:a16="http://schemas.microsoft.com/office/drawing/2014/main" id="{78389AC5-EA26-E81C-3B4D-026A392A0FF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702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36AA9729-2B85-3101-0B40-FD976AEC3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7B97FD9D-2AEE-26EF-E18A-9F090195A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Star: 5 Points 2732">
                <a:hlinkClick r:id="rId46"/>
                <a:extLst>
                  <a:ext uri="{FF2B5EF4-FFF2-40B4-BE49-F238E27FC236}">
                    <a16:creationId xmlns:a16="http://schemas.microsoft.com/office/drawing/2014/main" id="{CFE38EE2-EFB3-066A-F169-A1DA69033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4" name="dock">
              <a:extLst>
                <a:ext uri="{FF2B5EF4-FFF2-40B4-BE49-F238E27FC236}">
                  <a16:creationId xmlns:a16="http://schemas.microsoft.com/office/drawing/2014/main" id="{3E085B5F-392B-6B3C-A93C-650BADC9B1B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AEF8EE11-D475-AC5A-65D1-16536A45569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Text Box 3086">
                <a:extLst>
                  <a:ext uri="{FF2B5EF4-FFF2-40B4-BE49-F238E27FC236}">
                    <a16:creationId xmlns:a16="http://schemas.microsoft.com/office/drawing/2014/main" id="{98D216AF-6615-20CA-583D-F5CF184CCBC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Text Box 3086">
                <a:extLst>
                  <a:ext uri="{FF2B5EF4-FFF2-40B4-BE49-F238E27FC236}">
                    <a16:creationId xmlns:a16="http://schemas.microsoft.com/office/drawing/2014/main" id="{4834299A-8307-EBB8-8737-4793D575B10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5" name="dock">
              <a:extLst>
                <a:ext uri="{FF2B5EF4-FFF2-40B4-BE49-F238E27FC236}">
                  <a16:creationId xmlns:a16="http://schemas.microsoft.com/office/drawing/2014/main" id="{33124BC6-A19A-9677-842F-89EBFF6D6AE1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696" name="Text Box 3086">
                <a:extLst>
                  <a:ext uri="{FF2B5EF4-FFF2-40B4-BE49-F238E27FC236}">
                    <a16:creationId xmlns:a16="http://schemas.microsoft.com/office/drawing/2014/main" id="{27D2517B-E808-5FFC-A2B0-0484E482F89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25098B6A-B078-BD1F-B090-80B10A1EFA5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8447F7B2-0202-3F0A-275B-9D309C90C6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46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55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46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53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54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46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56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57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46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58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59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46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60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54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46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61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62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46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8" name="organ group - lungs">
            <a:extLst>
              <a:ext uri="{FF2B5EF4-FFF2-40B4-BE49-F238E27FC236}">
                <a16:creationId xmlns:a16="http://schemas.microsoft.com/office/drawing/2014/main" id="{71F96749-6442-B7EC-334F-A3BEDA70E37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49" name="organ - lungs">
              <a:extLst>
                <a:ext uri="{FF2B5EF4-FFF2-40B4-BE49-F238E27FC236}">
                  <a16:creationId xmlns:a16="http://schemas.microsoft.com/office/drawing/2014/main" id="{FA280EEC-37DF-E91A-CDDD-46452E64806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primary bronchus">
              <a:extLst>
                <a:ext uri="{FF2B5EF4-FFF2-40B4-BE49-F238E27FC236}">
                  <a16:creationId xmlns:a16="http://schemas.microsoft.com/office/drawing/2014/main" id="{FAF87537-2FCC-3314-3CB9-E9AB44881DE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3038" name="FTU - primary bronchus">
                <a:extLst>
                  <a:ext uri="{FF2B5EF4-FFF2-40B4-BE49-F238E27FC236}">
                    <a16:creationId xmlns:a16="http://schemas.microsoft.com/office/drawing/2014/main" id="{E4D21329-91E0-57EE-39B1-8F53C11ACAF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3039" name="dock">
                <a:extLst>
                  <a:ext uri="{FF2B5EF4-FFF2-40B4-BE49-F238E27FC236}">
                    <a16:creationId xmlns:a16="http://schemas.microsoft.com/office/drawing/2014/main" id="{B647F020-80D0-09A4-C900-336F35072D35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3044" name="Text Box 3086">
                  <a:extLst>
                    <a:ext uri="{FF2B5EF4-FFF2-40B4-BE49-F238E27FC236}">
                      <a16:creationId xmlns:a16="http://schemas.microsoft.com/office/drawing/2014/main" id="{56FB6CC7-2FFD-C851-9B74-8D271689FFD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7" name="Text Box 3086">
                  <a:extLst>
                    <a:ext uri="{FF2B5EF4-FFF2-40B4-BE49-F238E27FC236}">
                      <a16:creationId xmlns:a16="http://schemas.microsoft.com/office/drawing/2014/main" id="{001EC287-07FE-9A7F-1AD7-99B1727064B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86">
                  <a:extLst>
                    <a:ext uri="{FF2B5EF4-FFF2-40B4-BE49-F238E27FC236}">
                      <a16:creationId xmlns:a16="http://schemas.microsoft.com/office/drawing/2014/main" id="{9422FF86-F350-E2E2-167C-A95F74CE1C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3ADA84EB-4950-1CAD-0CCA-C31961D1B841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C10D981-94A9-783A-2285-EF20D6414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2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25B96561-E876-33DE-C7E6-E53D778E9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26F06A6F-CB21-E266-E78D-8C4A0B0F7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lobar bronchus">
              <a:extLst>
                <a:ext uri="{FF2B5EF4-FFF2-40B4-BE49-F238E27FC236}">
                  <a16:creationId xmlns:a16="http://schemas.microsoft.com/office/drawing/2014/main" id="{C1F991F8-C0FF-7041-7FFE-EE582A52B87E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3029" name="FTU - lobar bronchus">
                <a:extLst>
                  <a:ext uri="{FF2B5EF4-FFF2-40B4-BE49-F238E27FC236}">
                    <a16:creationId xmlns:a16="http://schemas.microsoft.com/office/drawing/2014/main" id="{26B91B2C-5F52-100A-FB3F-96988C69EAB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030" name="dock">
                <a:extLst>
                  <a:ext uri="{FF2B5EF4-FFF2-40B4-BE49-F238E27FC236}">
                    <a16:creationId xmlns:a16="http://schemas.microsoft.com/office/drawing/2014/main" id="{AFFDA056-7FC0-83C2-4790-6F2B7D9E0C9C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3035" name="Text Box 3086">
                  <a:extLst>
                    <a:ext uri="{FF2B5EF4-FFF2-40B4-BE49-F238E27FC236}">
                      <a16:creationId xmlns:a16="http://schemas.microsoft.com/office/drawing/2014/main" id="{6BDBA975-3DD4-FEE9-71D9-A056DAFAF3D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6" name="Text Box 3086">
                  <a:extLst>
                    <a:ext uri="{FF2B5EF4-FFF2-40B4-BE49-F238E27FC236}">
                      <a16:creationId xmlns:a16="http://schemas.microsoft.com/office/drawing/2014/main" id="{AEC6C9D5-736D-6A3B-6003-3A6D149E8CC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7" name="Text Box 3086">
                  <a:extLst>
                    <a:ext uri="{FF2B5EF4-FFF2-40B4-BE49-F238E27FC236}">
                      <a16:creationId xmlns:a16="http://schemas.microsoft.com/office/drawing/2014/main" id="{C8AD9E61-FBF1-DB9B-ED98-0477D53CB33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1" name="link">
                <a:extLst>
                  <a:ext uri="{FF2B5EF4-FFF2-40B4-BE49-F238E27FC236}">
                    <a16:creationId xmlns:a16="http://schemas.microsoft.com/office/drawing/2014/main" id="{C847C423-8A06-F1A1-EA66-68F83C49E2C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32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E15D05D-3768-1FD0-11D5-C9BA8F4ECB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3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F371D298-6BFF-7953-6403-D2651790B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B49D6A08-7857-5B89-CCC5-B9EB03876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segmental bronchus">
              <a:extLst>
                <a:ext uri="{FF2B5EF4-FFF2-40B4-BE49-F238E27FC236}">
                  <a16:creationId xmlns:a16="http://schemas.microsoft.com/office/drawing/2014/main" id="{9B921156-67F9-CA17-0D4B-07486F4626B4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3020" name="FTU - segmental bronchus">
                <a:extLst>
                  <a:ext uri="{FF2B5EF4-FFF2-40B4-BE49-F238E27FC236}">
                    <a16:creationId xmlns:a16="http://schemas.microsoft.com/office/drawing/2014/main" id="{F9AF8AF6-A9D7-936F-6C27-8D3C8F920684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021" name="dock">
                <a:extLst>
                  <a:ext uri="{FF2B5EF4-FFF2-40B4-BE49-F238E27FC236}">
                    <a16:creationId xmlns:a16="http://schemas.microsoft.com/office/drawing/2014/main" id="{A7DB9366-5492-876B-B9DA-955C254104C7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026" name="Text Box 3086">
                  <a:extLst>
                    <a:ext uri="{FF2B5EF4-FFF2-40B4-BE49-F238E27FC236}">
                      <a16:creationId xmlns:a16="http://schemas.microsoft.com/office/drawing/2014/main" id="{64B2D8E4-4A13-923E-484F-B77A23348EC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7" name="Text Box 3086">
                  <a:extLst>
                    <a:ext uri="{FF2B5EF4-FFF2-40B4-BE49-F238E27FC236}">
                      <a16:creationId xmlns:a16="http://schemas.microsoft.com/office/drawing/2014/main" id="{BDBDC93E-1812-A1D7-751D-17D72DEF225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8" name="Text Box 3086">
                  <a:extLst>
                    <a:ext uri="{FF2B5EF4-FFF2-40B4-BE49-F238E27FC236}">
                      <a16:creationId xmlns:a16="http://schemas.microsoft.com/office/drawing/2014/main" id="{78C4DA3E-B5B9-D748-353A-97B097ABC1A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2" name="link">
                <a:extLst>
                  <a:ext uri="{FF2B5EF4-FFF2-40B4-BE49-F238E27FC236}">
                    <a16:creationId xmlns:a16="http://schemas.microsoft.com/office/drawing/2014/main" id="{AB7D18C6-8D41-7FB5-8202-29AC4A1D9CA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2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8BDEFBAF-1E28-8D0C-ADD5-D9F5AA3EE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3714D219-F208-0A66-9450-732EAFE091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5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87EC01D4-73AC-4DB2-7A9B-3392A1ADD9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3" name="FTU - primary bronchiole">
              <a:extLst>
                <a:ext uri="{FF2B5EF4-FFF2-40B4-BE49-F238E27FC236}">
                  <a16:creationId xmlns:a16="http://schemas.microsoft.com/office/drawing/2014/main" id="{5F7F4560-09B0-4502-1DD7-14285540C896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3011" name="FTU - primary bronchiole">
                <a:extLst>
                  <a:ext uri="{FF2B5EF4-FFF2-40B4-BE49-F238E27FC236}">
                    <a16:creationId xmlns:a16="http://schemas.microsoft.com/office/drawing/2014/main" id="{63DFE24F-9F30-E0D0-E6BB-F70B723ADA5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3012" name="dock">
                <a:extLst>
                  <a:ext uri="{FF2B5EF4-FFF2-40B4-BE49-F238E27FC236}">
                    <a16:creationId xmlns:a16="http://schemas.microsoft.com/office/drawing/2014/main" id="{ADB21D38-82D9-6014-9D85-F1118D0E6391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017" name="Text Box 3086">
                  <a:extLst>
                    <a:ext uri="{FF2B5EF4-FFF2-40B4-BE49-F238E27FC236}">
                      <a16:creationId xmlns:a16="http://schemas.microsoft.com/office/drawing/2014/main" id="{C0516576-8DA8-CB6E-115D-716CFE0895E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8" name="Text Box 3086">
                  <a:extLst>
                    <a:ext uri="{FF2B5EF4-FFF2-40B4-BE49-F238E27FC236}">
                      <a16:creationId xmlns:a16="http://schemas.microsoft.com/office/drawing/2014/main" id="{A87F14EF-D9F9-92B1-7A8A-5310A2422B4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9" name="Text Box 3086">
                  <a:extLst>
                    <a:ext uri="{FF2B5EF4-FFF2-40B4-BE49-F238E27FC236}">
                      <a16:creationId xmlns:a16="http://schemas.microsoft.com/office/drawing/2014/main" id="{DFD34CF8-A458-01D1-6622-74C8598DFC1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3" name="link">
                <a:extLst>
                  <a:ext uri="{FF2B5EF4-FFF2-40B4-BE49-F238E27FC236}">
                    <a16:creationId xmlns:a16="http://schemas.microsoft.com/office/drawing/2014/main" id="{437967C5-30A3-ECA1-A961-BBCBFCE37D8E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5BA10775-CF1E-6DA4-C8FA-F67EDED1A3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ED51EB7-8F6A-1641-94FC-32A7C9808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6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4D67B94A-6C50-E1D1-2510-F700A6C291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4" name="FTU - conducting bronchiole">
              <a:extLst>
                <a:ext uri="{FF2B5EF4-FFF2-40B4-BE49-F238E27FC236}">
                  <a16:creationId xmlns:a16="http://schemas.microsoft.com/office/drawing/2014/main" id="{C199906F-C38A-5F6A-CAC8-424E5E012088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3002" name="FTU - conducting bronchiole">
                <a:extLst>
                  <a:ext uri="{FF2B5EF4-FFF2-40B4-BE49-F238E27FC236}">
                    <a16:creationId xmlns:a16="http://schemas.microsoft.com/office/drawing/2014/main" id="{C9469228-25BB-A1A7-9207-7CB5415C61B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3003" name="dock">
                <a:extLst>
                  <a:ext uri="{FF2B5EF4-FFF2-40B4-BE49-F238E27FC236}">
                    <a16:creationId xmlns:a16="http://schemas.microsoft.com/office/drawing/2014/main" id="{89BB7FD1-2F1F-C3D6-A5E5-F908DFAAF7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3008" name="Text Box 3086">
                  <a:extLst>
                    <a:ext uri="{FF2B5EF4-FFF2-40B4-BE49-F238E27FC236}">
                      <a16:creationId xmlns:a16="http://schemas.microsoft.com/office/drawing/2014/main" id="{E55FF4D0-9405-EDE9-2CE7-ED30986EC48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9" name="Text Box 3086">
                  <a:extLst>
                    <a:ext uri="{FF2B5EF4-FFF2-40B4-BE49-F238E27FC236}">
                      <a16:creationId xmlns:a16="http://schemas.microsoft.com/office/drawing/2014/main" id="{0320BD03-DEE0-A417-7D46-FF5C3092144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0" name="Text Box 3086">
                  <a:extLst>
                    <a:ext uri="{FF2B5EF4-FFF2-40B4-BE49-F238E27FC236}">
                      <a16:creationId xmlns:a16="http://schemas.microsoft.com/office/drawing/2014/main" id="{A34352F8-F4CC-DDA2-19E8-2D2BA022429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892B630B-9776-5D3C-2521-88A2607F52F6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C3E487B-CC55-EE58-E73D-71603FD0A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41FAA317-15B4-C10F-F6FF-BF0A6EF0FD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8785C9AE-255B-570A-1411-AB6BCECB26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5" name="FTU - terminal bronchiole">
              <a:extLst>
                <a:ext uri="{FF2B5EF4-FFF2-40B4-BE49-F238E27FC236}">
                  <a16:creationId xmlns:a16="http://schemas.microsoft.com/office/drawing/2014/main" id="{E6E12655-FBCB-1E60-C98C-C448242C410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93" name="FTU - terminal bronchiole">
                <a:extLst>
                  <a:ext uri="{FF2B5EF4-FFF2-40B4-BE49-F238E27FC236}">
                    <a16:creationId xmlns:a16="http://schemas.microsoft.com/office/drawing/2014/main" id="{FDFE1B65-0224-2831-5C59-9E484E6EB6DA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94" name="dock">
                <a:extLst>
                  <a:ext uri="{FF2B5EF4-FFF2-40B4-BE49-F238E27FC236}">
                    <a16:creationId xmlns:a16="http://schemas.microsoft.com/office/drawing/2014/main" id="{5A21C915-A322-DEEB-EF7C-C1F538C7D2D0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99" name="Text Box 3086">
                  <a:extLst>
                    <a:ext uri="{FF2B5EF4-FFF2-40B4-BE49-F238E27FC236}">
                      <a16:creationId xmlns:a16="http://schemas.microsoft.com/office/drawing/2014/main" id="{CA06951E-2A21-54DE-FCD8-56E8D25762E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0" name="Text Box 3086">
                  <a:extLst>
                    <a:ext uri="{FF2B5EF4-FFF2-40B4-BE49-F238E27FC236}">
                      <a16:creationId xmlns:a16="http://schemas.microsoft.com/office/drawing/2014/main" id="{44825471-4FCF-7992-4656-E82ADD65F4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1" name="Text Box 3086">
                  <a:extLst>
                    <a:ext uri="{FF2B5EF4-FFF2-40B4-BE49-F238E27FC236}">
                      <a16:creationId xmlns:a16="http://schemas.microsoft.com/office/drawing/2014/main" id="{DAA1199B-62E6-0C46-8DFB-C6D8164F7B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5" name="link">
                <a:extLst>
                  <a:ext uri="{FF2B5EF4-FFF2-40B4-BE49-F238E27FC236}">
                    <a16:creationId xmlns:a16="http://schemas.microsoft.com/office/drawing/2014/main" id="{2C254F77-5C8A-C9B1-F190-693DFE60E39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AFF74E79-9E7B-9B7B-7D01-06CAF689B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9A489494-1789-DBCF-902C-1AE38234B1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8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070C94FD-62E5-2AE8-AB74-9E19E1AA86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6" name="FTU - respiratory bronchiole">
              <a:extLst>
                <a:ext uri="{FF2B5EF4-FFF2-40B4-BE49-F238E27FC236}">
                  <a16:creationId xmlns:a16="http://schemas.microsoft.com/office/drawing/2014/main" id="{1EC410E4-E31C-E5D3-F02F-19A8C5CA20E3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84" name="FTU - respiratory bronchiole">
                <a:extLst>
                  <a:ext uri="{FF2B5EF4-FFF2-40B4-BE49-F238E27FC236}">
                    <a16:creationId xmlns:a16="http://schemas.microsoft.com/office/drawing/2014/main" id="{A6AE3CB4-38D6-9B3C-11B6-DEA2AF79E75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85" name="dock">
                <a:extLst>
                  <a:ext uri="{FF2B5EF4-FFF2-40B4-BE49-F238E27FC236}">
                    <a16:creationId xmlns:a16="http://schemas.microsoft.com/office/drawing/2014/main" id="{5E2B3C01-641E-2F5A-36AA-4B75BB267B0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90" name="Text Box 3086">
                  <a:extLst>
                    <a:ext uri="{FF2B5EF4-FFF2-40B4-BE49-F238E27FC236}">
                      <a16:creationId xmlns:a16="http://schemas.microsoft.com/office/drawing/2014/main" id="{607B56A4-73E0-FF12-4669-E8037993225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1" name="Text Box 3086">
                  <a:extLst>
                    <a:ext uri="{FF2B5EF4-FFF2-40B4-BE49-F238E27FC236}">
                      <a16:creationId xmlns:a16="http://schemas.microsoft.com/office/drawing/2014/main" id="{4C601E0C-999A-8F7D-B1D9-576317FB120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C1EF2010-8EBF-9DA0-44F8-41A4F51A334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6" name="link">
                <a:extLst>
                  <a:ext uri="{FF2B5EF4-FFF2-40B4-BE49-F238E27FC236}">
                    <a16:creationId xmlns:a16="http://schemas.microsoft.com/office/drawing/2014/main" id="{372F204E-58D3-D42B-42A5-31D98D51408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7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B94FA22-98A9-6554-549B-2F48AA35CC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8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7C583FBC-A6C2-57E0-0C0A-F214DCFB39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9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B1E4C2A4-B634-33C7-B157-2A9C768EFE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7" name="FTU - alveolar duct">
              <a:extLst>
                <a:ext uri="{FF2B5EF4-FFF2-40B4-BE49-F238E27FC236}">
                  <a16:creationId xmlns:a16="http://schemas.microsoft.com/office/drawing/2014/main" id="{AFDEFE5C-6555-BE1F-6B92-15F61C04C7DD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3" name="FTU - alveolar duct">
                <a:extLst>
                  <a:ext uri="{FF2B5EF4-FFF2-40B4-BE49-F238E27FC236}">
                    <a16:creationId xmlns:a16="http://schemas.microsoft.com/office/drawing/2014/main" id="{BD5C7E7C-13DC-3F39-83A5-342376FA92F2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74" name="dock">
                <a:extLst>
                  <a:ext uri="{FF2B5EF4-FFF2-40B4-BE49-F238E27FC236}">
                    <a16:creationId xmlns:a16="http://schemas.microsoft.com/office/drawing/2014/main" id="{FC08D44B-87B3-3798-7552-A4355CEB1BCC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1" name="Text Box 3086">
                  <a:extLst>
                    <a:ext uri="{FF2B5EF4-FFF2-40B4-BE49-F238E27FC236}">
                      <a16:creationId xmlns:a16="http://schemas.microsoft.com/office/drawing/2014/main" id="{00D020FE-2D7E-92C1-C059-7DAFA4896F1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2" name="Text Box 3086">
                  <a:extLst>
                    <a:ext uri="{FF2B5EF4-FFF2-40B4-BE49-F238E27FC236}">
                      <a16:creationId xmlns:a16="http://schemas.microsoft.com/office/drawing/2014/main" id="{0FF572F5-DEB8-A561-49A1-6B1F2278BEC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961C21E3-59D8-BFD5-F3E6-71C111B8979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5" name="link">
                <a:extLst>
                  <a:ext uri="{FF2B5EF4-FFF2-40B4-BE49-F238E27FC236}">
                    <a16:creationId xmlns:a16="http://schemas.microsoft.com/office/drawing/2014/main" id="{6AD8E5E6-E442-CF61-740A-1CD73DE78E65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97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D56550F-5C43-D254-A3E2-32E70DF0A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8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05DF8733-C689-45AC-DD96-69E2E8108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0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E865ECFC-EFE2-2A27-B303-A12307C02B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8" name="FTU - alveolus">
              <a:extLst>
                <a:ext uri="{FF2B5EF4-FFF2-40B4-BE49-F238E27FC236}">
                  <a16:creationId xmlns:a16="http://schemas.microsoft.com/office/drawing/2014/main" id="{362542A2-9A29-29C0-691E-FA889124F189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63" name="FTU - alveolus">
                <a:extLst>
                  <a:ext uri="{FF2B5EF4-FFF2-40B4-BE49-F238E27FC236}">
                    <a16:creationId xmlns:a16="http://schemas.microsoft.com/office/drawing/2014/main" id="{0AC2C754-E82A-34C1-F67D-141B39D890DB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64" name="dock">
                <a:extLst>
                  <a:ext uri="{FF2B5EF4-FFF2-40B4-BE49-F238E27FC236}">
                    <a16:creationId xmlns:a16="http://schemas.microsoft.com/office/drawing/2014/main" id="{77A508D0-9DA0-3460-2AAE-B8283046BB24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69" name="Text Box 3086">
                  <a:extLst>
                    <a:ext uri="{FF2B5EF4-FFF2-40B4-BE49-F238E27FC236}">
                      <a16:creationId xmlns:a16="http://schemas.microsoft.com/office/drawing/2014/main" id="{7A35E587-BB27-0B6C-38A2-112D09081B9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0" name="Text Box 3086">
                  <a:extLst>
                    <a:ext uri="{FF2B5EF4-FFF2-40B4-BE49-F238E27FC236}">
                      <a16:creationId xmlns:a16="http://schemas.microsoft.com/office/drawing/2014/main" id="{7451221B-D413-8B81-C029-A7925676119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1" name="Text Box 3086">
                  <a:extLst>
                    <a:ext uri="{FF2B5EF4-FFF2-40B4-BE49-F238E27FC236}">
                      <a16:creationId xmlns:a16="http://schemas.microsoft.com/office/drawing/2014/main" id="{F368E8B5-D1EC-3914-867B-04827C27026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5" name="link">
                <a:extLst>
                  <a:ext uri="{FF2B5EF4-FFF2-40B4-BE49-F238E27FC236}">
                    <a16:creationId xmlns:a16="http://schemas.microsoft.com/office/drawing/2014/main" id="{09F04601-4F2B-EACE-FF3A-0E3543D572F6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96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CCA07F2-AD15-0AB5-3350-3A851FB40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7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1FE2CD4B-9549-DC10-0559-1354D1B434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8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C18468D0-F1EB-A16D-5EF2-B09D9E5A9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9" name="dock - vascular">
              <a:extLst>
                <a:ext uri="{FF2B5EF4-FFF2-40B4-BE49-F238E27FC236}">
                  <a16:creationId xmlns:a16="http://schemas.microsoft.com/office/drawing/2014/main" id="{BA0A8522-5F76-A9DB-3CC0-75C1134A44A8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960" name="Text Box 3070">
                <a:extLst>
                  <a:ext uri="{FF2B5EF4-FFF2-40B4-BE49-F238E27FC236}">
                    <a16:creationId xmlns:a16="http://schemas.microsoft.com/office/drawing/2014/main" id="{26FF27BB-717C-3DD6-2B41-A7442ACCC8F6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1" name="Text Box 3036">
                <a:extLst>
                  <a:ext uri="{FF2B5EF4-FFF2-40B4-BE49-F238E27FC236}">
                    <a16:creationId xmlns:a16="http://schemas.microsoft.com/office/drawing/2014/main" id="{C7ADD671-4903-94EB-3F50-479655934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2" name="Text Box 3036">
                <a:extLst>
                  <a:ext uri="{FF2B5EF4-FFF2-40B4-BE49-F238E27FC236}">
                    <a16:creationId xmlns:a16="http://schemas.microsoft.com/office/drawing/2014/main" id="{CFA645FD-9769-4C85-8527-591AD8494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49" name="organ group - lower GI tract">
            <a:extLst>
              <a:ext uri="{FF2B5EF4-FFF2-40B4-BE49-F238E27FC236}">
                <a16:creationId xmlns:a16="http://schemas.microsoft.com/office/drawing/2014/main" id="{62BE8766-042B-E4A0-9084-C103A098A7C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50" name="organ - lower GI tract">
              <a:extLst>
                <a:ext uri="{FF2B5EF4-FFF2-40B4-BE49-F238E27FC236}">
                  <a16:creationId xmlns:a16="http://schemas.microsoft.com/office/drawing/2014/main" id="{448B2D5D-F31D-1D88-15D9-7C7CBF7EF62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51" name="FTU - post-ampullary duodenum">
              <a:extLst>
                <a:ext uri="{FF2B5EF4-FFF2-40B4-BE49-F238E27FC236}">
                  <a16:creationId xmlns:a16="http://schemas.microsoft.com/office/drawing/2014/main" id="{8307DDC4-9AFA-53B7-9979-5C4688BE9C01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988" name="FTU - post-ampullary duodenum">
                <a:extLst>
                  <a:ext uri="{FF2B5EF4-FFF2-40B4-BE49-F238E27FC236}">
                    <a16:creationId xmlns:a16="http://schemas.microsoft.com/office/drawing/2014/main" id="{44FD5C9C-3648-94F5-AA20-9F77178C9BEA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9" name="dock">
                <a:extLst>
                  <a:ext uri="{FF2B5EF4-FFF2-40B4-BE49-F238E27FC236}">
                    <a16:creationId xmlns:a16="http://schemas.microsoft.com/office/drawing/2014/main" id="{D9B48BE7-2FA9-0933-4374-65FE20F997AF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994" name="Text Box 3086">
                  <a:extLst>
                    <a:ext uri="{FF2B5EF4-FFF2-40B4-BE49-F238E27FC236}">
                      <a16:creationId xmlns:a16="http://schemas.microsoft.com/office/drawing/2014/main" id="{2DFDCDA6-7CCA-EC1D-08E6-FBD77226C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5" name="Text Box 3086">
                  <a:extLst>
                    <a:ext uri="{FF2B5EF4-FFF2-40B4-BE49-F238E27FC236}">
                      <a16:creationId xmlns:a16="http://schemas.microsoft.com/office/drawing/2014/main" id="{C4D27E25-F102-B36E-193F-6CA434BB9B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6" name="Text Box 3086">
                  <a:extLst>
                    <a:ext uri="{FF2B5EF4-FFF2-40B4-BE49-F238E27FC236}">
                      <a16:creationId xmlns:a16="http://schemas.microsoft.com/office/drawing/2014/main" id="{6AF7C06A-94B1-7469-F2F5-F4BDA49F84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0" name="link">
                <a:extLst>
                  <a:ext uri="{FF2B5EF4-FFF2-40B4-BE49-F238E27FC236}">
                    <a16:creationId xmlns:a16="http://schemas.microsoft.com/office/drawing/2014/main" id="{94136033-EC22-8314-8350-35E7F30178E7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991" name="Star: 5 Points 1992">
                  <a:hlinkClick r:id="rId32"/>
                  <a:extLst>
                    <a:ext uri="{FF2B5EF4-FFF2-40B4-BE49-F238E27FC236}">
                      <a16:creationId xmlns:a16="http://schemas.microsoft.com/office/drawing/2014/main" id="{DB36EBCA-AADF-7C90-BBF6-F16973AE5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2" name="Star: 5 Points 1993">
                  <a:hlinkClick r:id="rId33"/>
                  <a:extLst>
                    <a:ext uri="{FF2B5EF4-FFF2-40B4-BE49-F238E27FC236}">
                      <a16:creationId xmlns:a16="http://schemas.microsoft.com/office/drawing/2014/main" id="{73306EA2-70BF-F4D1-587C-C4931E84A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3" name="Star: 5 Points 1994">
                  <a:hlinkClick r:id="rId27"/>
                  <a:extLst>
                    <a:ext uri="{FF2B5EF4-FFF2-40B4-BE49-F238E27FC236}">
                      <a16:creationId xmlns:a16="http://schemas.microsoft.com/office/drawing/2014/main" id="{004C5F76-C646-7A93-7C7A-BB7D9EFA3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jejunum">
              <a:extLst>
                <a:ext uri="{FF2B5EF4-FFF2-40B4-BE49-F238E27FC236}">
                  <a16:creationId xmlns:a16="http://schemas.microsoft.com/office/drawing/2014/main" id="{57645313-70C6-386D-EFBA-E7AA949811F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979" name="FTU - jejunum">
                <a:extLst>
                  <a:ext uri="{FF2B5EF4-FFF2-40B4-BE49-F238E27FC236}">
                    <a16:creationId xmlns:a16="http://schemas.microsoft.com/office/drawing/2014/main" id="{4D578DEA-1FE2-C269-46CF-F354C4752BF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0" name="dock">
                <a:extLst>
                  <a:ext uri="{FF2B5EF4-FFF2-40B4-BE49-F238E27FC236}">
                    <a16:creationId xmlns:a16="http://schemas.microsoft.com/office/drawing/2014/main" id="{166A48DE-FCC1-39F3-EF46-3E9EB23DAE7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985" name="Text Box 3086">
                  <a:extLst>
                    <a:ext uri="{FF2B5EF4-FFF2-40B4-BE49-F238E27FC236}">
                      <a16:creationId xmlns:a16="http://schemas.microsoft.com/office/drawing/2014/main" id="{D25134C1-3D9C-C63A-1089-69798A9999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6" name="Text Box 3086">
                  <a:extLst>
                    <a:ext uri="{FF2B5EF4-FFF2-40B4-BE49-F238E27FC236}">
                      <a16:creationId xmlns:a16="http://schemas.microsoft.com/office/drawing/2014/main" id="{8E04CD06-FB23-553A-66F1-AD6E421B30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7" name="Text Box 3086">
                  <a:extLst>
                    <a:ext uri="{FF2B5EF4-FFF2-40B4-BE49-F238E27FC236}">
                      <a16:creationId xmlns:a16="http://schemas.microsoft.com/office/drawing/2014/main" id="{90C4DE4F-A122-AAE0-7BC8-89CE046878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1" name="link">
                <a:extLst>
                  <a:ext uri="{FF2B5EF4-FFF2-40B4-BE49-F238E27FC236}">
                    <a16:creationId xmlns:a16="http://schemas.microsoft.com/office/drawing/2014/main" id="{4FB67CE6-F4FF-FBE6-7E09-490F3BC9BDBE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982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53280906-7468-BF57-EB45-D3646A1FF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3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D35E53EF-D232-7BC3-9533-3D67E62CA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4" name="Star: 5 Points 2007">
                  <a:hlinkClick r:id="rId27"/>
                  <a:extLst>
                    <a:ext uri="{FF2B5EF4-FFF2-40B4-BE49-F238E27FC236}">
                      <a16:creationId xmlns:a16="http://schemas.microsoft.com/office/drawing/2014/main" id="{EFD7F6FB-D5AF-6462-1657-9D7687795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proximal ileum">
              <a:extLst>
                <a:ext uri="{FF2B5EF4-FFF2-40B4-BE49-F238E27FC236}">
                  <a16:creationId xmlns:a16="http://schemas.microsoft.com/office/drawing/2014/main" id="{1BE59692-1FF4-5E4B-DA95-AAAEA4E69ED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970" name="FTU - proximal ileum">
                <a:extLst>
                  <a:ext uri="{FF2B5EF4-FFF2-40B4-BE49-F238E27FC236}">
                    <a16:creationId xmlns:a16="http://schemas.microsoft.com/office/drawing/2014/main" id="{62292FA7-6F7E-4878-3613-31390BC12223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1" name="block">
                <a:extLst>
                  <a:ext uri="{FF2B5EF4-FFF2-40B4-BE49-F238E27FC236}">
                    <a16:creationId xmlns:a16="http://schemas.microsoft.com/office/drawing/2014/main" id="{0422DCFA-1FD0-918D-3F32-A4AD58678E9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976" name="Text Box 3086">
                  <a:extLst>
                    <a:ext uri="{FF2B5EF4-FFF2-40B4-BE49-F238E27FC236}">
                      <a16:creationId xmlns:a16="http://schemas.microsoft.com/office/drawing/2014/main" id="{C6D87CE9-C479-D1A6-0589-5D0CF77F0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7" name="Text Box 3086">
                  <a:extLst>
                    <a:ext uri="{FF2B5EF4-FFF2-40B4-BE49-F238E27FC236}">
                      <a16:creationId xmlns:a16="http://schemas.microsoft.com/office/drawing/2014/main" id="{FE30AFCC-908F-C9C9-9377-0DAEC85C31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8" name="Text Box 3086">
                  <a:extLst>
                    <a:ext uri="{FF2B5EF4-FFF2-40B4-BE49-F238E27FC236}">
                      <a16:creationId xmlns:a16="http://schemas.microsoft.com/office/drawing/2014/main" id="{6C773874-7001-22B3-E91B-517667C464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2" name="link">
                <a:extLst>
                  <a:ext uri="{FF2B5EF4-FFF2-40B4-BE49-F238E27FC236}">
                    <a16:creationId xmlns:a16="http://schemas.microsoft.com/office/drawing/2014/main" id="{8A07B11D-9988-982B-58F9-13CF4366388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973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D99C10B6-DB9F-82A4-F59F-00097B777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4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CA70B280-EB30-00B4-2629-54DCC4B2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5" name="Star: 5 Points 2020">
                  <a:hlinkClick r:id="rId27"/>
                  <a:extLst>
                    <a:ext uri="{FF2B5EF4-FFF2-40B4-BE49-F238E27FC236}">
                      <a16:creationId xmlns:a16="http://schemas.microsoft.com/office/drawing/2014/main" id="{D2FD28F0-AB5C-E27F-8A1A-3A1CAD5B36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FTU - terminal ileum">
              <a:extLst>
                <a:ext uri="{FF2B5EF4-FFF2-40B4-BE49-F238E27FC236}">
                  <a16:creationId xmlns:a16="http://schemas.microsoft.com/office/drawing/2014/main" id="{C796A94E-3A53-ABF1-DE34-EF6B79F7931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194" name="FTU - terminal ileum">
                <a:extLst>
                  <a:ext uri="{FF2B5EF4-FFF2-40B4-BE49-F238E27FC236}">
                    <a16:creationId xmlns:a16="http://schemas.microsoft.com/office/drawing/2014/main" id="{2F26F365-52A6-27CC-B21B-E30B03FE582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dock">
                <a:extLst>
                  <a:ext uri="{FF2B5EF4-FFF2-40B4-BE49-F238E27FC236}">
                    <a16:creationId xmlns:a16="http://schemas.microsoft.com/office/drawing/2014/main" id="{D65D3B29-2D11-0069-07DA-E745A770F6B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967" name="Text Box 3086">
                  <a:extLst>
                    <a:ext uri="{FF2B5EF4-FFF2-40B4-BE49-F238E27FC236}">
                      <a16:creationId xmlns:a16="http://schemas.microsoft.com/office/drawing/2014/main" id="{FC8B9E6F-8BE8-CCF5-ED6D-E592D7E735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8" name="Text Box 3086">
                  <a:extLst>
                    <a:ext uri="{FF2B5EF4-FFF2-40B4-BE49-F238E27FC236}">
                      <a16:creationId xmlns:a16="http://schemas.microsoft.com/office/drawing/2014/main" id="{AD5AD8BC-F487-AC8A-E146-505C1095AE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9" name="Text Box 3086">
                  <a:extLst>
                    <a:ext uri="{FF2B5EF4-FFF2-40B4-BE49-F238E27FC236}">
                      <a16:creationId xmlns:a16="http://schemas.microsoft.com/office/drawing/2014/main" id="{CB69A7CD-C4E3-62EE-1DB2-EF5D1BCD02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8" name="link">
                <a:extLst>
                  <a:ext uri="{FF2B5EF4-FFF2-40B4-BE49-F238E27FC236}">
                    <a16:creationId xmlns:a16="http://schemas.microsoft.com/office/drawing/2014/main" id="{D3B3F5CB-DA06-F313-C41A-BC2F8B796E5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199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9457DBE-515F-1DB1-3F07-81ED4BBDB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5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95FA9D2C-1499-DDCC-A38C-35BADBEDC5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6" name="Star: 5 Points 2033">
                  <a:hlinkClick r:id="rId27"/>
                  <a:extLst>
                    <a:ext uri="{FF2B5EF4-FFF2-40B4-BE49-F238E27FC236}">
                      <a16:creationId xmlns:a16="http://schemas.microsoft.com/office/drawing/2014/main" id="{0A4716F9-F4F2-9424-8C14-9BDAE7295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5" name="FTU - caecum">
              <a:extLst>
                <a:ext uri="{FF2B5EF4-FFF2-40B4-BE49-F238E27FC236}">
                  <a16:creationId xmlns:a16="http://schemas.microsoft.com/office/drawing/2014/main" id="{428FBA6B-C307-9701-813A-89DFA94FE2B1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3178" name="FTU - caecum">
                <a:extLst>
                  <a:ext uri="{FF2B5EF4-FFF2-40B4-BE49-F238E27FC236}">
                    <a16:creationId xmlns:a16="http://schemas.microsoft.com/office/drawing/2014/main" id="{913DC18C-B4C3-AB7D-E18B-9BD676B36065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1" name="dock">
                <a:extLst>
                  <a:ext uri="{FF2B5EF4-FFF2-40B4-BE49-F238E27FC236}">
                    <a16:creationId xmlns:a16="http://schemas.microsoft.com/office/drawing/2014/main" id="{22CE9139-2448-C40D-9F07-74ED5826641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3191" name="Text Box 3086">
                  <a:extLst>
                    <a:ext uri="{FF2B5EF4-FFF2-40B4-BE49-F238E27FC236}">
                      <a16:creationId xmlns:a16="http://schemas.microsoft.com/office/drawing/2014/main" id="{6148E29E-E519-1C54-D890-00FD20FF18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2" name="Text Box 3086">
                  <a:extLst>
                    <a:ext uri="{FF2B5EF4-FFF2-40B4-BE49-F238E27FC236}">
                      <a16:creationId xmlns:a16="http://schemas.microsoft.com/office/drawing/2014/main" id="{DB63FB7E-9BD3-DBA7-2D4A-51B7E131DA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3" name="Text Box 3086">
                  <a:extLst>
                    <a:ext uri="{FF2B5EF4-FFF2-40B4-BE49-F238E27FC236}">
                      <a16:creationId xmlns:a16="http://schemas.microsoft.com/office/drawing/2014/main" id="{FD793C77-453B-53C0-8C23-C80C404490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2" name="link">
                <a:extLst>
                  <a:ext uri="{FF2B5EF4-FFF2-40B4-BE49-F238E27FC236}">
                    <a16:creationId xmlns:a16="http://schemas.microsoft.com/office/drawing/2014/main" id="{D1DA306C-1A0F-383C-3E56-D3C6E1B89DA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318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B24B679C-48AA-E756-D308-3B434665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7E57F9F5-C458-83AA-578A-1891650B1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" name="Star: 5 Points 2046">
                  <a:hlinkClick r:id="rId27"/>
                  <a:extLst>
                    <a:ext uri="{FF2B5EF4-FFF2-40B4-BE49-F238E27FC236}">
                      <a16:creationId xmlns:a16="http://schemas.microsoft.com/office/drawing/2014/main" id="{6A5BDE18-0140-2C7B-1064-EAC9DC82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6" name="FTU - pre-splenic colon">
              <a:extLst>
                <a:ext uri="{FF2B5EF4-FFF2-40B4-BE49-F238E27FC236}">
                  <a16:creationId xmlns:a16="http://schemas.microsoft.com/office/drawing/2014/main" id="{FF320AF7-2CDE-F778-6F84-8709CEA1639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3162" name="FTU - pre-splenic colon">
                <a:extLst>
                  <a:ext uri="{FF2B5EF4-FFF2-40B4-BE49-F238E27FC236}">
                    <a16:creationId xmlns:a16="http://schemas.microsoft.com/office/drawing/2014/main" id="{229B85F4-9281-DBFF-05BF-75E12C94845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C891FAEE-FF8E-3144-6E04-48548FFA150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8818E55-20B9-7B1D-4697-A09361C0C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06D0E783-3AA2-DA40-CE63-CFF3BC877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7A0BC8E2-74C3-3FC3-1861-A3E6111477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ABFFE79F-75C5-D801-1467-A98D5631C46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3167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D550A783-311A-5A05-8496-F3ABD6A17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2058">
                  <a:hlinkClick r:id="rId26"/>
                  <a:extLst>
                    <a:ext uri="{FF2B5EF4-FFF2-40B4-BE49-F238E27FC236}">
                      <a16:creationId xmlns:a16="http://schemas.microsoft.com/office/drawing/2014/main" id="{B4EBE27D-2FE2-079A-92E0-D5F3ECC2F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2059">
                  <a:hlinkClick r:id="rId27"/>
                  <a:extLst>
                    <a:ext uri="{FF2B5EF4-FFF2-40B4-BE49-F238E27FC236}">
                      <a16:creationId xmlns:a16="http://schemas.microsoft.com/office/drawing/2014/main" id="{EFE7DE72-3568-97E1-EEFD-E192CF05F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7" name="FTU - post-splenic pre-rectal colon">
              <a:extLst>
                <a:ext uri="{FF2B5EF4-FFF2-40B4-BE49-F238E27FC236}">
                  <a16:creationId xmlns:a16="http://schemas.microsoft.com/office/drawing/2014/main" id="{A7654656-BD47-CCA7-C2F2-920649A4B82F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146" name="FTU - post-splenic pre-rectal colon">
                <a:extLst>
                  <a:ext uri="{FF2B5EF4-FFF2-40B4-BE49-F238E27FC236}">
                    <a16:creationId xmlns:a16="http://schemas.microsoft.com/office/drawing/2014/main" id="{F0351AD2-FDC5-26B7-DB32-5B1746A304AD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4A35235C-2AC2-B70D-0079-FFEE018D6EF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03B50992-D9DC-C7DE-894A-720A5A8A0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E21DF5A4-557C-F9FE-8CC3-E68BE0DF4A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3AC4CD4F-AEA6-41C0-D5A2-7C2F8ABDBC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65651E4C-89FE-A1AD-A9B6-6A0A94B7A841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15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CD11AEC2-943B-F74E-FC08-6CB3203A2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2071">
                  <a:hlinkClick r:id="rId26"/>
                  <a:extLst>
                    <a:ext uri="{FF2B5EF4-FFF2-40B4-BE49-F238E27FC236}">
                      <a16:creationId xmlns:a16="http://schemas.microsoft.com/office/drawing/2014/main" id="{97F76382-2C29-F46F-9E39-C01C5C971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2072">
                  <a:hlinkClick r:id="rId27"/>
                  <a:extLst>
                    <a:ext uri="{FF2B5EF4-FFF2-40B4-BE49-F238E27FC236}">
                      <a16:creationId xmlns:a16="http://schemas.microsoft.com/office/drawing/2014/main" id="{75B4370F-CBB7-91DC-8886-7E8C9E305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8" name="FTU - rectum">
              <a:extLst>
                <a:ext uri="{FF2B5EF4-FFF2-40B4-BE49-F238E27FC236}">
                  <a16:creationId xmlns:a16="http://schemas.microsoft.com/office/drawing/2014/main" id="{3AD896F7-34B9-1FDB-241B-121022D8A17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137" name="FTU - rectum">
                <a:extLst>
                  <a:ext uri="{FF2B5EF4-FFF2-40B4-BE49-F238E27FC236}">
                    <a16:creationId xmlns:a16="http://schemas.microsoft.com/office/drawing/2014/main" id="{03925871-0885-CE7B-3513-795F5E347606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D26FA4E9-B0F9-94E8-36E0-2B6E43C2E42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D72B62E9-8318-4516-7A34-F0A51C0858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BB311F01-E25A-A4BB-9D26-E9B946ADB9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62F2B1D3-840C-7C9F-6531-4C1F9F2B48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0485EFFE-ED86-1177-9300-1C1BA1A3D550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14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C4F2043A-8608-A59B-3469-E6134461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CB0EB049-8E66-4302-47EA-C8E68CBD4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085">
                  <a:hlinkClick r:id="rId27"/>
                  <a:extLst>
                    <a:ext uri="{FF2B5EF4-FFF2-40B4-BE49-F238E27FC236}">
                      <a16:creationId xmlns:a16="http://schemas.microsoft.com/office/drawing/2014/main" id="{E36FBFA3-F606-E5E0-12AC-7754F00DD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9" name="FTU - anal canal and sphincter">
              <a:extLst>
                <a:ext uri="{FF2B5EF4-FFF2-40B4-BE49-F238E27FC236}">
                  <a16:creationId xmlns:a16="http://schemas.microsoft.com/office/drawing/2014/main" id="{242C24DF-345C-CEAE-DE65-6E3E23076FF0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63" name="FTU - anal canal and sphincter">
                <a:extLst>
                  <a:ext uri="{FF2B5EF4-FFF2-40B4-BE49-F238E27FC236}">
                    <a16:creationId xmlns:a16="http://schemas.microsoft.com/office/drawing/2014/main" id="{802C6CDB-1E67-2CE5-1C86-5E1CCCB772CE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4482F773-07DE-3A94-33F6-54994868D08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7A86DB58-8978-4C43-1382-F27056000A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5F11D046-7F66-5333-E628-7733D53104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86D8203D-B595-35B9-B0F7-F013B1BC2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4E11FCE-BE41-B4D7-F436-93A36BDE0D01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66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6A2D8490-A9BF-593A-E29E-6D332D190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FD7CDA7A-ECD8-9AF7-A6B1-817F42C9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2120">
                  <a:hlinkClick r:id="rId27"/>
                  <a:extLst>
                    <a:ext uri="{FF2B5EF4-FFF2-40B4-BE49-F238E27FC236}">
                      <a16:creationId xmlns:a16="http://schemas.microsoft.com/office/drawing/2014/main" id="{99A4F50F-BE93-9778-99FD-99D066BB99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dock - vascular">
              <a:extLst>
                <a:ext uri="{FF2B5EF4-FFF2-40B4-BE49-F238E27FC236}">
                  <a16:creationId xmlns:a16="http://schemas.microsoft.com/office/drawing/2014/main" id="{44C94CC0-88F9-3FAE-CCDB-D87C902D2072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61" name="Text Box 3070">
                <a:extLst>
                  <a:ext uri="{FF2B5EF4-FFF2-40B4-BE49-F238E27FC236}">
                    <a16:creationId xmlns:a16="http://schemas.microsoft.com/office/drawing/2014/main" id="{4601D264-AE73-87F5-3F30-9F1C183DEBE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2" name="Text Box 3036">
                <a:extLst>
                  <a:ext uri="{FF2B5EF4-FFF2-40B4-BE49-F238E27FC236}">
                    <a16:creationId xmlns:a16="http://schemas.microsoft.com/office/drawing/2014/main" id="{EB0DD0A1-7870-E5FB-3BA4-2C60CFC559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76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85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27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76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85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27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76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85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27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86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87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27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27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27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27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27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27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16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79351</TotalTime>
  <Words>2786</Words>
  <Application>Microsoft Office PowerPoint</Application>
  <PresentationFormat>Custom</PresentationFormat>
  <Paragraphs>2158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582</cp:revision>
  <dcterms:created xsi:type="dcterms:W3CDTF">2022-02-14T03:56:44Z</dcterms:created>
  <dcterms:modified xsi:type="dcterms:W3CDTF">2023-04-04T01:07:59Z</dcterms:modified>
</cp:coreProperties>
</file>