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FBBE9F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25416" y="-52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18EEF512-CB88-6F99-BE53-2D9C16F12449}"/>
              </a:ext>
            </a:extLst>
          </p:cNvPr>
          <p:cNvSpPr txBox="1"/>
          <p:nvPr/>
        </p:nvSpPr>
        <p:spPr>
          <a:xfrm>
            <a:off x="21730388" y="8495998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80462</TotalTime>
  <Words>3035</Words>
  <Application>Microsoft Office PowerPoint</Application>
  <PresentationFormat>Custom</PresentationFormat>
  <Paragraphs>2279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640</cp:revision>
  <dcterms:created xsi:type="dcterms:W3CDTF">2022-02-14T03:56:44Z</dcterms:created>
  <dcterms:modified xsi:type="dcterms:W3CDTF">2023-03-22T23:02:47Z</dcterms:modified>
</cp:coreProperties>
</file>