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3FFFF"/>
    <a:srgbClr val="FF66FF"/>
    <a:srgbClr val="FF00FF"/>
    <a:srgbClr val="FFD966"/>
    <a:srgbClr val="FFFFFF"/>
    <a:srgbClr val="FFF2CC"/>
    <a:srgbClr val="FF99CC"/>
    <a:srgbClr val="92D051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3" autoAdjust="0"/>
    <p:restoredTop sz="94660"/>
  </p:normalViewPr>
  <p:slideViewPr>
    <p:cSldViewPr snapToGrid="0">
      <p:cViewPr>
        <p:scale>
          <a:sx n="74" d="100"/>
          <a:sy n="74" d="100"/>
        </p:scale>
        <p:origin x="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10/11/22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10/11/22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10/11/22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10/11/22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10/11/22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10/11/22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10/11/22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10/11/22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10/11/22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10/11/22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10/11/22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10/11/22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gradFill flip="none" rotWithShape="1">
            <a:gsLst>
              <a:gs pos="0">
                <a:srgbClr val="FFA3A3"/>
              </a:gs>
              <a:gs pos="100000">
                <a:srgbClr val="E6CF8A"/>
              </a:gs>
            </a:gsLst>
            <a:lin ang="0" scaled="1"/>
            <a:tileRect/>
          </a:gra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66FF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gradFill>
            <a:gsLst>
              <a:gs pos="76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89" name="organ group - facial muscles">
            <a:extLst>
              <a:ext uri="{FF2B5EF4-FFF2-40B4-BE49-F238E27FC236}">
                <a16:creationId xmlns:a16="http://schemas.microsoft.com/office/drawing/2014/main" id="{A38DB6B7-87CE-51E8-89CC-2FB5511B4FEF}"/>
              </a:ext>
            </a:extLst>
          </p:cNvPr>
          <p:cNvGrpSpPr/>
          <p:nvPr/>
        </p:nvGrpSpPr>
        <p:grpSpPr>
          <a:xfrm>
            <a:off x="8697479" y="5020162"/>
            <a:ext cx="1440000" cy="1474030"/>
            <a:chOff x="7554484" y="5020162"/>
            <a:chExt cx="1440000" cy="1474030"/>
          </a:xfrm>
        </p:grpSpPr>
        <p:sp>
          <p:nvSpPr>
            <p:cNvPr id="6039" name="organ - facial muscles">
              <a:extLst>
                <a:ext uri="{FF2B5EF4-FFF2-40B4-BE49-F238E27FC236}">
                  <a16:creationId xmlns:a16="http://schemas.microsoft.com/office/drawing/2014/main" id="{91680779-6C4A-F7CB-FBDA-65234D831555}"/>
                </a:ext>
              </a:extLst>
            </p:cNvPr>
            <p:cNvSpPr txBox="1"/>
            <p:nvPr/>
          </p:nvSpPr>
          <p:spPr>
            <a:xfrm>
              <a:off x="7554484" y="5020162"/>
              <a:ext cx="1440000" cy="147403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Facial muscles</a:t>
              </a:r>
            </a:p>
          </p:txBody>
        </p:sp>
        <p:sp>
          <p:nvSpPr>
            <p:cNvPr id="6040" name="FTU - orbicularis oculi">
              <a:extLst>
                <a:ext uri="{FF2B5EF4-FFF2-40B4-BE49-F238E27FC236}">
                  <a16:creationId xmlns:a16="http://schemas.microsoft.com/office/drawing/2014/main" id="{F4F272DE-710E-5AC1-4127-AF1188B0136A}"/>
                </a:ext>
              </a:extLst>
            </p:cNvPr>
            <p:cNvSpPr txBox="1"/>
            <p:nvPr/>
          </p:nvSpPr>
          <p:spPr>
            <a:xfrm>
              <a:off x="7554484" y="514041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Orbicularis oculi</a:t>
              </a:r>
            </a:p>
          </p:txBody>
        </p:sp>
        <p:sp>
          <p:nvSpPr>
            <p:cNvPr id="6041" name="FTU - occipitofrontalis">
              <a:extLst>
                <a:ext uri="{FF2B5EF4-FFF2-40B4-BE49-F238E27FC236}">
                  <a16:creationId xmlns:a16="http://schemas.microsoft.com/office/drawing/2014/main" id="{5173901D-5BD2-8F74-5850-A8F53EED0194}"/>
                </a:ext>
              </a:extLst>
            </p:cNvPr>
            <p:cNvSpPr txBox="1"/>
            <p:nvPr/>
          </p:nvSpPr>
          <p:spPr>
            <a:xfrm>
              <a:off x="7554484" y="526208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Occipitofrontalis</a:t>
              </a:r>
            </a:p>
          </p:txBody>
        </p:sp>
        <p:sp>
          <p:nvSpPr>
            <p:cNvPr id="6042" name="FTU - nasalis">
              <a:extLst>
                <a:ext uri="{FF2B5EF4-FFF2-40B4-BE49-F238E27FC236}">
                  <a16:creationId xmlns:a16="http://schemas.microsoft.com/office/drawing/2014/main" id="{98E2BDF4-BCF4-7627-3959-CDA281F002DD}"/>
                </a:ext>
              </a:extLst>
            </p:cNvPr>
            <p:cNvSpPr txBox="1"/>
            <p:nvPr/>
          </p:nvSpPr>
          <p:spPr>
            <a:xfrm>
              <a:off x="7554484" y="53837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Nasalis</a:t>
              </a:r>
            </a:p>
          </p:txBody>
        </p:sp>
        <p:sp>
          <p:nvSpPr>
            <p:cNvPr id="6043" name="FTU - zygomaticus major">
              <a:extLst>
                <a:ext uri="{FF2B5EF4-FFF2-40B4-BE49-F238E27FC236}">
                  <a16:creationId xmlns:a16="http://schemas.microsoft.com/office/drawing/2014/main" id="{59D4CF36-7AF8-66E6-4765-2CB228C8154A}"/>
                </a:ext>
              </a:extLst>
            </p:cNvPr>
            <p:cNvSpPr txBox="1"/>
            <p:nvPr/>
          </p:nvSpPr>
          <p:spPr>
            <a:xfrm>
              <a:off x="7554484" y="550544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Zygomaticus major</a:t>
              </a:r>
            </a:p>
          </p:txBody>
        </p:sp>
        <p:sp>
          <p:nvSpPr>
            <p:cNvPr id="6044" name="FTU - zygomaticus minor">
              <a:extLst>
                <a:ext uri="{FF2B5EF4-FFF2-40B4-BE49-F238E27FC236}">
                  <a16:creationId xmlns:a16="http://schemas.microsoft.com/office/drawing/2014/main" id="{B576283A-9481-69CB-1125-8E32EA80382B}"/>
                </a:ext>
              </a:extLst>
            </p:cNvPr>
            <p:cNvSpPr txBox="1"/>
            <p:nvPr/>
          </p:nvSpPr>
          <p:spPr>
            <a:xfrm>
              <a:off x="7554484" y="5627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Zygomaticus minor</a:t>
              </a:r>
            </a:p>
          </p:txBody>
        </p:sp>
        <p:sp>
          <p:nvSpPr>
            <p:cNvPr id="6049" name="FTU - orbicularis oris">
              <a:extLst>
                <a:ext uri="{FF2B5EF4-FFF2-40B4-BE49-F238E27FC236}">
                  <a16:creationId xmlns:a16="http://schemas.microsoft.com/office/drawing/2014/main" id="{9849EC7D-DD33-973B-CFAB-9A7D3F3CBA3E}"/>
                </a:ext>
              </a:extLst>
            </p:cNvPr>
            <p:cNvSpPr txBox="1"/>
            <p:nvPr/>
          </p:nvSpPr>
          <p:spPr>
            <a:xfrm>
              <a:off x="7554484" y="574879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Orbicularis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5" name="FTU - depressor anguli oris">
              <a:extLst>
                <a:ext uri="{FF2B5EF4-FFF2-40B4-BE49-F238E27FC236}">
                  <a16:creationId xmlns:a16="http://schemas.microsoft.com/office/drawing/2014/main" id="{E51F0A7B-0D48-EC11-CBBF-26B71F8F89B8}"/>
                </a:ext>
              </a:extLst>
            </p:cNvPr>
            <p:cNvSpPr txBox="1"/>
            <p:nvPr/>
          </p:nvSpPr>
          <p:spPr>
            <a:xfrm>
              <a:off x="7554484" y="587046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Depressor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anguli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8" name="FTU - levator labii">
              <a:extLst>
                <a:ext uri="{FF2B5EF4-FFF2-40B4-BE49-F238E27FC236}">
                  <a16:creationId xmlns:a16="http://schemas.microsoft.com/office/drawing/2014/main" id="{7CF45AB8-8849-081B-1B58-5A9EE2366103}"/>
                </a:ext>
              </a:extLst>
            </p:cNvPr>
            <p:cNvSpPr txBox="1"/>
            <p:nvPr/>
          </p:nvSpPr>
          <p:spPr>
            <a:xfrm>
              <a:off x="7554484" y="59921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labii</a:t>
              </a:r>
            </a:p>
          </p:txBody>
        </p:sp>
        <p:sp>
          <p:nvSpPr>
            <p:cNvPr id="6046" name="FTU - mentalis">
              <a:extLst>
                <a:ext uri="{FF2B5EF4-FFF2-40B4-BE49-F238E27FC236}">
                  <a16:creationId xmlns:a16="http://schemas.microsoft.com/office/drawing/2014/main" id="{870A7A26-E885-F3F3-2FB8-A69CEDBA4F3F}"/>
                </a:ext>
              </a:extLst>
            </p:cNvPr>
            <p:cNvSpPr txBox="1"/>
            <p:nvPr/>
          </p:nvSpPr>
          <p:spPr>
            <a:xfrm>
              <a:off x="7554484" y="61138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Mentalis</a:t>
              </a:r>
            </a:p>
          </p:txBody>
        </p:sp>
        <p:sp>
          <p:nvSpPr>
            <p:cNvPr id="6047" name="FTU - temporalis">
              <a:extLst>
                <a:ext uri="{FF2B5EF4-FFF2-40B4-BE49-F238E27FC236}">
                  <a16:creationId xmlns:a16="http://schemas.microsoft.com/office/drawing/2014/main" id="{DDBEC428-0360-7698-18EC-18F68024FCFB}"/>
                </a:ext>
              </a:extLst>
            </p:cNvPr>
            <p:cNvSpPr txBox="1"/>
            <p:nvPr/>
          </p:nvSpPr>
          <p:spPr>
            <a:xfrm>
              <a:off x="7554484" y="623549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Temporalis</a:t>
              </a:r>
            </a:p>
          </p:txBody>
        </p:sp>
        <p:sp>
          <p:nvSpPr>
            <p:cNvPr id="6050" name="FTU - masseter">
              <a:extLst>
                <a:ext uri="{FF2B5EF4-FFF2-40B4-BE49-F238E27FC236}">
                  <a16:creationId xmlns:a16="http://schemas.microsoft.com/office/drawing/2014/main" id="{0F70378F-72FD-67AF-1183-F856E4741DA2}"/>
                </a:ext>
              </a:extLst>
            </p:cNvPr>
            <p:cNvSpPr txBox="1"/>
            <p:nvPr/>
          </p:nvSpPr>
          <p:spPr>
            <a:xfrm>
              <a:off x="7554484" y="63571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Masseter</a:t>
              </a:r>
            </a:p>
          </p:txBody>
        </p:sp>
      </p:grpSp>
      <p:grpSp>
        <p:nvGrpSpPr>
          <p:cNvPr id="6691" name="organ group - head &amp; neck muscles">
            <a:extLst>
              <a:ext uri="{FF2B5EF4-FFF2-40B4-BE49-F238E27FC236}">
                <a16:creationId xmlns:a16="http://schemas.microsoft.com/office/drawing/2014/main" id="{82E1027F-D904-B53A-25D0-A86E39FD412E}"/>
              </a:ext>
            </a:extLst>
          </p:cNvPr>
          <p:cNvGrpSpPr/>
          <p:nvPr/>
        </p:nvGrpSpPr>
        <p:grpSpPr>
          <a:xfrm>
            <a:off x="7152345" y="5014338"/>
            <a:ext cx="1440000" cy="2316257"/>
            <a:chOff x="6009350" y="5014338"/>
            <a:chExt cx="1440000" cy="2316257"/>
          </a:xfrm>
        </p:grpSpPr>
        <p:sp>
          <p:nvSpPr>
            <p:cNvPr id="6066" name="organ - head &amp; neck muscles">
              <a:extLst>
                <a:ext uri="{FF2B5EF4-FFF2-40B4-BE49-F238E27FC236}">
                  <a16:creationId xmlns:a16="http://schemas.microsoft.com/office/drawing/2014/main" id="{C2A313C9-35FF-2BEC-3821-67CA0209FD44}"/>
                </a:ext>
              </a:extLst>
            </p:cNvPr>
            <p:cNvSpPr txBox="1"/>
            <p:nvPr/>
          </p:nvSpPr>
          <p:spPr>
            <a:xfrm>
              <a:off x="6009350" y="5014338"/>
              <a:ext cx="1440000" cy="23162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Head &amp; neck muscles</a:t>
              </a:r>
            </a:p>
          </p:txBody>
        </p:sp>
        <p:sp>
          <p:nvSpPr>
            <p:cNvPr id="6067" name="FTU - mylohyoid">
              <a:extLst>
                <a:ext uri="{FF2B5EF4-FFF2-40B4-BE49-F238E27FC236}">
                  <a16:creationId xmlns:a16="http://schemas.microsoft.com/office/drawing/2014/main" id="{5C4BDBD0-E01C-08AA-CF6A-40095B847E05}"/>
                </a:ext>
              </a:extLst>
            </p:cNvPr>
            <p:cNvSpPr txBox="1"/>
            <p:nvPr/>
          </p:nvSpPr>
          <p:spPr>
            <a:xfrm>
              <a:off x="6009350" y="513508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Mylohyoid</a:t>
              </a:r>
            </a:p>
          </p:txBody>
        </p:sp>
        <p:sp>
          <p:nvSpPr>
            <p:cNvPr id="6068" name="FTU - digastric">
              <a:extLst>
                <a:ext uri="{FF2B5EF4-FFF2-40B4-BE49-F238E27FC236}">
                  <a16:creationId xmlns:a16="http://schemas.microsoft.com/office/drawing/2014/main" id="{28E645CE-33FC-4540-7048-16F57D777CAB}"/>
                </a:ext>
              </a:extLst>
            </p:cNvPr>
            <p:cNvSpPr txBox="1"/>
            <p:nvPr/>
          </p:nvSpPr>
          <p:spPr>
            <a:xfrm>
              <a:off x="6009350" y="525610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</a:t>
              </a:r>
            </a:p>
          </p:txBody>
        </p:sp>
        <p:sp>
          <p:nvSpPr>
            <p:cNvPr id="6069" name="FTU - platysma">
              <a:extLst>
                <a:ext uri="{FF2B5EF4-FFF2-40B4-BE49-F238E27FC236}">
                  <a16:creationId xmlns:a16="http://schemas.microsoft.com/office/drawing/2014/main" id="{436406D9-DDDC-A79B-72A2-47FC5D719FAC}"/>
                </a:ext>
              </a:extLst>
            </p:cNvPr>
            <p:cNvSpPr txBox="1"/>
            <p:nvPr/>
          </p:nvSpPr>
          <p:spPr>
            <a:xfrm>
              <a:off x="6009350" y="537713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Platysma</a:t>
              </a:r>
            </a:p>
          </p:txBody>
        </p:sp>
        <p:sp>
          <p:nvSpPr>
            <p:cNvPr id="6070" name="FTU - geniohyoid">
              <a:extLst>
                <a:ext uri="{FF2B5EF4-FFF2-40B4-BE49-F238E27FC236}">
                  <a16:creationId xmlns:a16="http://schemas.microsoft.com/office/drawing/2014/main" id="{074C936C-5B6E-5EAF-FA76-89E243F60C0E}"/>
                </a:ext>
              </a:extLst>
            </p:cNvPr>
            <p:cNvSpPr txBox="1"/>
            <p:nvPr/>
          </p:nvSpPr>
          <p:spPr>
            <a:xfrm>
              <a:off x="6009350" y="549815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Geniohyoid</a:t>
              </a:r>
            </a:p>
          </p:txBody>
        </p:sp>
        <p:sp>
          <p:nvSpPr>
            <p:cNvPr id="6071" name="FTU - longus capitis">
              <a:extLst>
                <a:ext uri="{FF2B5EF4-FFF2-40B4-BE49-F238E27FC236}">
                  <a16:creationId xmlns:a16="http://schemas.microsoft.com/office/drawing/2014/main" id="{874BC061-7A44-257B-2E97-4BD675948291}"/>
                </a:ext>
              </a:extLst>
            </p:cNvPr>
            <p:cNvSpPr txBox="1"/>
            <p:nvPr/>
          </p:nvSpPr>
          <p:spPr>
            <a:xfrm>
              <a:off x="6009350" y="561918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capitis</a:t>
              </a:r>
            </a:p>
          </p:txBody>
        </p:sp>
        <p:sp>
          <p:nvSpPr>
            <p:cNvPr id="6077" name="FTU - longus colli inferior">
              <a:extLst>
                <a:ext uri="{FF2B5EF4-FFF2-40B4-BE49-F238E27FC236}">
                  <a16:creationId xmlns:a16="http://schemas.microsoft.com/office/drawing/2014/main" id="{B9DA0873-7C82-21B5-1A64-9A704892A5B0}"/>
                </a:ext>
              </a:extLst>
            </p:cNvPr>
            <p:cNvSpPr txBox="1"/>
            <p:nvPr/>
          </p:nvSpPr>
          <p:spPr>
            <a:xfrm>
              <a:off x="6009350" y="574021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inferior</a:t>
              </a:r>
            </a:p>
          </p:txBody>
        </p:sp>
        <p:sp>
          <p:nvSpPr>
            <p:cNvPr id="6072" name="FTU - longus colli superior">
              <a:extLst>
                <a:ext uri="{FF2B5EF4-FFF2-40B4-BE49-F238E27FC236}">
                  <a16:creationId xmlns:a16="http://schemas.microsoft.com/office/drawing/2014/main" id="{BBAD3DBB-50B1-6262-585E-85E46C4F1A5A}"/>
                </a:ext>
              </a:extLst>
            </p:cNvPr>
            <p:cNvSpPr txBox="1"/>
            <p:nvPr/>
          </p:nvSpPr>
          <p:spPr>
            <a:xfrm>
              <a:off x="6009350" y="5861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6076" name="FTU - longus colli vertical">
              <a:extLst>
                <a:ext uri="{FF2B5EF4-FFF2-40B4-BE49-F238E27FC236}">
                  <a16:creationId xmlns:a16="http://schemas.microsoft.com/office/drawing/2014/main" id="{218B9869-7F35-27FE-C2D0-42553F30EEDE}"/>
                </a:ext>
              </a:extLst>
            </p:cNvPr>
            <p:cNvSpPr txBox="1"/>
            <p:nvPr/>
          </p:nvSpPr>
          <p:spPr>
            <a:xfrm>
              <a:off x="6009350" y="59822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sp>
          <p:nvSpPr>
            <p:cNvPr id="6073" name="FTU - stylohyoideus">
              <a:extLst>
                <a:ext uri="{FF2B5EF4-FFF2-40B4-BE49-F238E27FC236}">
                  <a16:creationId xmlns:a16="http://schemas.microsoft.com/office/drawing/2014/main" id="{20043FF0-5D79-0C4F-7738-2DFECEA47525}"/>
                </a:ext>
              </a:extLst>
            </p:cNvPr>
            <p:cNvSpPr txBox="1"/>
            <p:nvPr/>
          </p:nvSpPr>
          <p:spPr>
            <a:xfrm>
              <a:off x="6009350" y="610328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Stylohyoideus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75" name="FTU - scalenus anterior">
              <a:extLst>
                <a:ext uri="{FF2B5EF4-FFF2-40B4-BE49-F238E27FC236}">
                  <a16:creationId xmlns:a16="http://schemas.microsoft.com/office/drawing/2014/main" id="{700F62AC-E36B-DA03-AD01-7B9572EAED62}"/>
                </a:ext>
              </a:extLst>
            </p:cNvPr>
            <p:cNvSpPr txBox="1"/>
            <p:nvPr/>
          </p:nvSpPr>
          <p:spPr>
            <a:xfrm>
              <a:off x="6009350" y="622431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anterior</a:t>
              </a:r>
            </a:p>
          </p:txBody>
        </p:sp>
        <p:sp>
          <p:nvSpPr>
            <p:cNvPr id="6074" name="FTU - scalenus middle">
              <a:extLst>
                <a:ext uri="{FF2B5EF4-FFF2-40B4-BE49-F238E27FC236}">
                  <a16:creationId xmlns:a16="http://schemas.microsoft.com/office/drawing/2014/main" id="{658680A5-037F-7EA6-6AF9-67BB86ABD344}"/>
                </a:ext>
              </a:extLst>
            </p:cNvPr>
            <p:cNvSpPr txBox="1"/>
            <p:nvPr/>
          </p:nvSpPr>
          <p:spPr>
            <a:xfrm>
              <a:off x="6009350" y="634534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middle</a:t>
              </a:r>
            </a:p>
          </p:txBody>
        </p:sp>
        <p:sp>
          <p:nvSpPr>
            <p:cNvPr id="6078" name="FTU - scalenus posterior">
              <a:extLst>
                <a:ext uri="{FF2B5EF4-FFF2-40B4-BE49-F238E27FC236}">
                  <a16:creationId xmlns:a16="http://schemas.microsoft.com/office/drawing/2014/main" id="{ED4A918C-B0C6-42D9-2345-5458E978A36B}"/>
                </a:ext>
              </a:extLst>
            </p:cNvPr>
            <p:cNvSpPr txBox="1"/>
            <p:nvPr/>
          </p:nvSpPr>
          <p:spPr>
            <a:xfrm>
              <a:off x="6009350" y="646636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Scalenus posterior</a:t>
              </a:r>
            </a:p>
          </p:txBody>
        </p:sp>
        <p:sp>
          <p:nvSpPr>
            <p:cNvPr id="6079" name="FTU - digastricus anterior">
              <a:extLst>
                <a:ext uri="{FF2B5EF4-FFF2-40B4-BE49-F238E27FC236}">
                  <a16:creationId xmlns:a16="http://schemas.microsoft.com/office/drawing/2014/main" id="{013435C2-8E48-B057-206F-99289B2A7E5E}"/>
                </a:ext>
              </a:extLst>
            </p:cNvPr>
            <p:cNvSpPr txBox="1"/>
            <p:nvPr/>
          </p:nvSpPr>
          <p:spPr>
            <a:xfrm>
              <a:off x="6009350" y="6587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sp>
          <p:nvSpPr>
            <p:cNvPr id="6081" name="FTU - digastricus posterior">
              <a:extLst>
                <a:ext uri="{FF2B5EF4-FFF2-40B4-BE49-F238E27FC236}">
                  <a16:creationId xmlns:a16="http://schemas.microsoft.com/office/drawing/2014/main" id="{0C56FFD1-3BE2-B3B7-4FF6-9BA1032E0325}"/>
                </a:ext>
              </a:extLst>
            </p:cNvPr>
            <p:cNvSpPr txBox="1"/>
            <p:nvPr/>
          </p:nvSpPr>
          <p:spPr>
            <a:xfrm>
              <a:off x="6009350" y="670841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posterior</a:t>
              </a:r>
            </a:p>
          </p:txBody>
        </p:sp>
        <p:sp>
          <p:nvSpPr>
            <p:cNvPr id="6080" name="FTU - sterno cleidomastoid">
              <a:extLst>
                <a:ext uri="{FF2B5EF4-FFF2-40B4-BE49-F238E27FC236}">
                  <a16:creationId xmlns:a16="http://schemas.microsoft.com/office/drawing/2014/main" id="{687B20FF-76A2-90B8-A3CA-4F2F1E4A09FC}"/>
                </a:ext>
              </a:extLst>
            </p:cNvPr>
            <p:cNvSpPr txBox="1"/>
            <p:nvPr/>
          </p:nvSpPr>
          <p:spPr>
            <a:xfrm>
              <a:off x="6009350" y="682944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Sterno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cleidomastoid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83" name="FTU - sterohyoid">
              <a:extLst>
                <a:ext uri="{FF2B5EF4-FFF2-40B4-BE49-F238E27FC236}">
                  <a16:creationId xmlns:a16="http://schemas.microsoft.com/office/drawing/2014/main" id="{0D5BD95E-CA20-4F6C-9D2D-B15941927FA5}"/>
                </a:ext>
              </a:extLst>
            </p:cNvPr>
            <p:cNvSpPr txBox="1"/>
            <p:nvPr/>
          </p:nvSpPr>
          <p:spPr>
            <a:xfrm>
              <a:off x="6009350" y="695047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Sterohyoid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82" name="FTU - omohyoid">
              <a:extLst>
                <a:ext uri="{FF2B5EF4-FFF2-40B4-BE49-F238E27FC236}">
                  <a16:creationId xmlns:a16="http://schemas.microsoft.com/office/drawing/2014/main" id="{16A17CF7-09D6-3494-1050-D0DA01179310}"/>
                </a:ext>
              </a:extLst>
            </p:cNvPr>
            <p:cNvSpPr txBox="1"/>
            <p:nvPr/>
          </p:nvSpPr>
          <p:spPr>
            <a:xfrm>
              <a:off x="6009350" y="707149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Omohyoid</a:t>
              </a:r>
            </a:p>
          </p:txBody>
        </p:sp>
        <p:sp>
          <p:nvSpPr>
            <p:cNvPr id="6084" name="FTU - levator scapulae">
              <a:extLst>
                <a:ext uri="{FF2B5EF4-FFF2-40B4-BE49-F238E27FC236}">
                  <a16:creationId xmlns:a16="http://schemas.microsoft.com/office/drawing/2014/main" id="{92BF3981-066B-39A6-33E1-61E30C5BC0F2}"/>
                </a:ext>
              </a:extLst>
            </p:cNvPr>
            <p:cNvSpPr txBox="1"/>
            <p:nvPr/>
          </p:nvSpPr>
          <p:spPr>
            <a:xfrm>
              <a:off x="6009350" y="719251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Levator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scapulae</a:t>
              </a:r>
            </a:p>
          </p:txBody>
        </p:sp>
      </p:grpSp>
      <p:grpSp>
        <p:nvGrpSpPr>
          <p:cNvPr id="6690" name="organ group- trunk &amp; shoulder muscles">
            <a:extLst>
              <a:ext uri="{FF2B5EF4-FFF2-40B4-BE49-F238E27FC236}">
                <a16:creationId xmlns:a16="http://schemas.microsoft.com/office/drawing/2014/main" id="{ACC71748-9C68-F85E-8FA0-C7014AA448D0}"/>
              </a:ext>
            </a:extLst>
          </p:cNvPr>
          <p:cNvGrpSpPr/>
          <p:nvPr/>
        </p:nvGrpSpPr>
        <p:grpSpPr>
          <a:xfrm>
            <a:off x="8695774" y="8555914"/>
            <a:ext cx="1440000" cy="1774802"/>
            <a:chOff x="7552779" y="8555914"/>
            <a:chExt cx="1440000" cy="1774802"/>
          </a:xfrm>
        </p:grpSpPr>
        <p:sp>
          <p:nvSpPr>
            <p:cNvPr id="6052" name="organ - trunk &amp; shoulder muscles">
              <a:extLst>
                <a:ext uri="{FF2B5EF4-FFF2-40B4-BE49-F238E27FC236}">
                  <a16:creationId xmlns:a16="http://schemas.microsoft.com/office/drawing/2014/main" id="{1A014484-C011-89D5-7E2D-113BD18DF13E}"/>
                </a:ext>
              </a:extLst>
            </p:cNvPr>
            <p:cNvSpPr txBox="1"/>
            <p:nvPr/>
          </p:nvSpPr>
          <p:spPr>
            <a:xfrm>
              <a:off x="7552779" y="8555914"/>
              <a:ext cx="1440000" cy="17748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Trunk &amp; shoulder muscles</a:t>
              </a:r>
            </a:p>
          </p:txBody>
        </p:sp>
        <p:sp>
          <p:nvSpPr>
            <p:cNvPr id="6053" name="FTU - pectoralis major">
              <a:extLst>
                <a:ext uri="{FF2B5EF4-FFF2-40B4-BE49-F238E27FC236}">
                  <a16:creationId xmlns:a16="http://schemas.microsoft.com/office/drawing/2014/main" id="{7A861331-FED9-B970-CF02-9B479159964B}"/>
                </a:ext>
              </a:extLst>
            </p:cNvPr>
            <p:cNvSpPr txBox="1"/>
            <p:nvPr/>
          </p:nvSpPr>
          <p:spPr>
            <a:xfrm>
              <a:off x="7552779" y="86718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Pectoralis major</a:t>
              </a:r>
            </a:p>
          </p:txBody>
        </p:sp>
        <p:sp>
          <p:nvSpPr>
            <p:cNvPr id="6054" name="FTU - serratus anterior">
              <a:extLst>
                <a:ext uri="{FF2B5EF4-FFF2-40B4-BE49-F238E27FC236}">
                  <a16:creationId xmlns:a16="http://schemas.microsoft.com/office/drawing/2014/main" id="{63CF63AC-CE44-3726-7BDB-A99DA3CC7F6F}"/>
                </a:ext>
              </a:extLst>
            </p:cNvPr>
            <p:cNvSpPr txBox="1"/>
            <p:nvPr/>
          </p:nvSpPr>
          <p:spPr>
            <a:xfrm>
              <a:off x="7552779" y="87940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Serratus anterior</a:t>
              </a:r>
            </a:p>
          </p:txBody>
        </p:sp>
        <p:sp>
          <p:nvSpPr>
            <p:cNvPr id="6055" name="FTU - deltoideus">
              <a:extLst>
                <a:ext uri="{FF2B5EF4-FFF2-40B4-BE49-F238E27FC236}">
                  <a16:creationId xmlns:a16="http://schemas.microsoft.com/office/drawing/2014/main" id="{A9053C85-D9CE-8DBA-E419-53978E7AC356}"/>
                </a:ext>
              </a:extLst>
            </p:cNvPr>
            <p:cNvSpPr txBox="1"/>
            <p:nvPr/>
          </p:nvSpPr>
          <p:spPr>
            <a:xfrm>
              <a:off x="7552779" y="891613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Deltoideus</a:t>
              </a:r>
            </a:p>
          </p:txBody>
        </p:sp>
        <p:sp>
          <p:nvSpPr>
            <p:cNvPr id="6056" name="FTU - teres major">
              <a:extLst>
                <a:ext uri="{FF2B5EF4-FFF2-40B4-BE49-F238E27FC236}">
                  <a16:creationId xmlns:a16="http://schemas.microsoft.com/office/drawing/2014/main" id="{9870520D-374F-46D0-4A66-54DA284054F6}"/>
                </a:ext>
              </a:extLst>
            </p:cNvPr>
            <p:cNvSpPr txBox="1"/>
            <p:nvPr/>
          </p:nvSpPr>
          <p:spPr>
            <a:xfrm>
              <a:off x="7552779" y="903826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major</a:t>
              </a:r>
            </a:p>
          </p:txBody>
        </p:sp>
        <p:sp>
          <p:nvSpPr>
            <p:cNvPr id="6057" name="FTU - teres minor">
              <a:extLst>
                <a:ext uri="{FF2B5EF4-FFF2-40B4-BE49-F238E27FC236}">
                  <a16:creationId xmlns:a16="http://schemas.microsoft.com/office/drawing/2014/main" id="{A09BF837-619A-B493-DDCB-7D443B886F44}"/>
                </a:ext>
              </a:extLst>
            </p:cNvPr>
            <p:cNvSpPr txBox="1"/>
            <p:nvPr/>
          </p:nvSpPr>
          <p:spPr>
            <a:xfrm>
              <a:off x="7552779" y="91603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Teres minor</a:t>
              </a:r>
            </a:p>
          </p:txBody>
        </p:sp>
        <p:sp>
          <p:nvSpPr>
            <p:cNvPr id="6062" name="FTU - infraspinatus">
              <a:extLst>
                <a:ext uri="{FF2B5EF4-FFF2-40B4-BE49-F238E27FC236}">
                  <a16:creationId xmlns:a16="http://schemas.microsoft.com/office/drawing/2014/main" id="{2B5E2DA0-E437-5ECE-5E68-5F26DD443B26}"/>
                </a:ext>
              </a:extLst>
            </p:cNvPr>
            <p:cNvSpPr txBox="1"/>
            <p:nvPr/>
          </p:nvSpPr>
          <p:spPr>
            <a:xfrm>
              <a:off x="7552779" y="928252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Infraspinatus</a:t>
              </a:r>
            </a:p>
          </p:txBody>
        </p:sp>
        <p:sp>
          <p:nvSpPr>
            <p:cNvPr id="6064" name="FTU - infrascapularis">
              <a:extLst>
                <a:ext uri="{FF2B5EF4-FFF2-40B4-BE49-F238E27FC236}">
                  <a16:creationId xmlns:a16="http://schemas.microsoft.com/office/drawing/2014/main" id="{9AFD676F-64C8-CA3B-5E46-37BAA31D569E}"/>
                </a:ext>
              </a:extLst>
            </p:cNvPr>
            <p:cNvSpPr txBox="1"/>
            <p:nvPr/>
          </p:nvSpPr>
          <p:spPr>
            <a:xfrm>
              <a:off x="7552779" y="940465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Infrascapularis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5" name="FTU - supraspinatus">
              <a:extLst>
                <a:ext uri="{FF2B5EF4-FFF2-40B4-BE49-F238E27FC236}">
                  <a16:creationId xmlns:a16="http://schemas.microsoft.com/office/drawing/2014/main" id="{D44185C3-4576-CEB5-ECF7-A64E422CADF7}"/>
                </a:ext>
              </a:extLst>
            </p:cNvPr>
            <p:cNvSpPr txBox="1"/>
            <p:nvPr/>
          </p:nvSpPr>
          <p:spPr>
            <a:xfrm>
              <a:off x="7552779" y="952678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Supraspinatus</a:t>
              </a:r>
            </a:p>
          </p:txBody>
        </p:sp>
        <p:sp>
          <p:nvSpPr>
            <p:cNvPr id="6058" name="FTU - rhomboideus major">
              <a:extLst>
                <a:ext uri="{FF2B5EF4-FFF2-40B4-BE49-F238E27FC236}">
                  <a16:creationId xmlns:a16="http://schemas.microsoft.com/office/drawing/2014/main" id="{8176389A-58E6-0B4A-BBBC-4BB073F71146}"/>
                </a:ext>
              </a:extLst>
            </p:cNvPr>
            <p:cNvSpPr txBox="1"/>
            <p:nvPr/>
          </p:nvSpPr>
          <p:spPr>
            <a:xfrm>
              <a:off x="7552779" y="964891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Rhomboideus major</a:t>
              </a:r>
            </a:p>
          </p:txBody>
        </p:sp>
        <p:sp>
          <p:nvSpPr>
            <p:cNvPr id="6061" name="FTU - trapezius">
              <a:extLst>
                <a:ext uri="{FF2B5EF4-FFF2-40B4-BE49-F238E27FC236}">
                  <a16:creationId xmlns:a16="http://schemas.microsoft.com/office/drawing/2014/main" id="{C53C78AB-DEFD-2352-E295-7C47FD3431D4}"/>
                </a:ext>
              </a:extLst>
            </p:cNvPr>
            <p:cNvSpPr txBox="1"/>
            <p:nvPr/>
          </p:nvSpPr>
          <p:spPr>
            <a:xfrm>
              <a:off x="7552779" y="977104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Trapezius</a:t>
              </a:r>
            </a:p>
          </p:txBody>
        </p:sp>
        <p:sp>
          <p:nvSpPr>
            <p:cNvPr id="6059" name="FTU - latissimus dorsi">
              <a:extLst>
                <a:ext uri="{FF2B5EF4-FFF2-40B4-BE49-F238E27FC236}">
                  <a16:creationId xmlns:a16="http://schemas.microsoft.com/office/drawing/2014/main" id="{3DA4440F-C5D4-9207-6F57-0B79783F8ECB}"/>
                </a:ext>
              </a:extLst>
            </p:cNvPr>
            <p:cNvSpPr txBox="1"/>
            <p:nvPr/>
          </p:nvSpPr>
          <p:spPr>
            <a:xfrm>
              <a:off x="7552779" y="98931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Latissimus dorsi</a:t>
              </a:r>
            </a:p>
          </p:txBody>
        </p:sp>
        <p:sp>
          <p:nvSpPr>
            <p:cNvPr id="6060" name="FTU - obliquus externus abdominis">
              <a:extLst>
                <a:ext uri="{FF2B5EF4-FFF2-40B4-BE49-F238E27FC236}">
                  <a16:creationId xmlns:a16="http://schemas.microsoft.com/office/drawing/2014/main" id="{C14E29DD-68DB-CFDC-E9D5-7FCCE65DFE7A}"/>
                </a:ext>
              </a:extLst>
            </p:cNvPr>
            <p:cNvSpPr txBox="1"/>
            <p:nvPr/>
          </p:nvSpPr>
          <p:spPr>
            <a:xfrm>
              <a:off x="7552779" y="100153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Obliquus externus abdominis</a:t>
              </a:r>
            </a:p>
          </p:txBody>
        </p:sp>
        <p:sp>
          <p:nvSpPr>
            <p:cNvPr id="6063" name="FTU - rectus abdominis">
              <a:extLst>
                <a:ext uri="{FF2B5EF4-FFF2-40B4-BE49-F238E27FC236}">
                  <a16:creationId xmlns:a16="http://schemas.microsoft.com/office/drawing/2014/main" id="{D09C2E8B-56AD-789E-AB71-B8A6508E78D2}"/>
                </a:ext>
              </a:extLst>
            </p:cNvPr>
            <p:cNvSpPr txBox="1"/>
            <p:nvPr/>
          </p:nvSpPr>
          <p:spPr>
            <a:xfrm>
              <a:off x="7552779" y="1013743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Rectus abdominis</a:t>
              </a:r>
            </a:p>
          </p:txBody>
        </p:sp>
      </p:grpSp>
      <p:grpSp>
        <p:nvGrpSpPr>
          <p:cNvPr id="6748" name="organ group - arm muscles">
            <a:extLst>
              <a:ext uri="{FF2B5EF4-FFF2-40B4-BE49-F238E27FC236}">
                <a16:creationId xmlns:a16="http://schemas.microsoft.com/office/drawing/2014/main" id="{8CBBCB93-8A53-0BD3-6BD7-17F35E09DBB9}"/>
              </a:ext>
            </a:extLst>
          </p:cNvPr>
          <p:cNvGrpSpPr/>
          <p:nvPr/>
        </p:nvGrpSpPr>
        <p:grpSpPr>
          <a:xfrm>
            <a:off x="8691590" y="10466815"/>
            <a:ext cx="1447147" cy="3393014"/>
            <a:chOff x="7548595" y="10466815"/>
            <a:chExt cx="1447147" cy="3393014"/>
          </a:xfrm>
        </p:grpSpPr>
        <p:sp>
          <p:nvSpPr>
            <p:cNvPr id="6051" name="organ - arm muscles">
              <a:extLst>
                <a:ext uri="{FF2B5EF4-FFF2-40B4-BE49-F238E27FC236}">
                  <a16:creationId xmlns:a16="http://schemas.microsoft.com/office/drawing/2014/main" id="{98503D59-D9D6-D57C-72C0-FAE971D73C8B}"/>
                </a:ext>
              </a:extLst>
            </p:cNvPr>
            <p:cNvSpPr txBox="1"/>
            <p:nvPr/>
          </p:nvSpPr>
          <p:spPr>
            <a:xfrm>
              <a:off x="7553833" y="10466815"/>
              <a:ext cx="1440000" cy="33930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Arm muscles</a:t>
              </a:r>
            </a:p>
          </p:txBody>
        </p:sp>
        <p:grpSp>
          <p:nvGrpSpPr>
            <p:cNvPr id="6693" name="FTU - biceps brachii">
              <a:extLst>
                <a:ext uri="{FF2B5EF4-FFF2-40B4-BE49-F238E27FC236}">
                  <a16:creationId xmlns:a16="http://schemas.microsoft.com/office/drawing/2014/main" id="{D6001435-717A-0DDB-7976-2650AEF3F85B}"/>
                </a:ext>
              </a:extLst>
            </p:cNvPr>
            <p:cNvGrpSpPr/>
            <p:nvPr/>
          </p:nvGrpSpPr>
          <p:grpSpPr>
            <a:xfrm>
              <a:off x="7553833" y="10578254"/>
              <a:ext cx="1440000" cy="108000"/>
              <a:chOff x="7553833" y="10578254"/>
              <a:chExt cx="1440000" cy="108000"/>
            </a:xfrm>
          </p:grpSpPr>
          <p:sp>
            <p:nvSpPr>
              <p:cNvPr id="6085" name="FTU - biceps brachii">
                <a:extLst>
                  <a:ext uri="{FF2B5EF4-FFF2-40B4-BE49-F238E27FC236}">
                    <a16:creationId xmlns:a16="http://schemas.microsoft.com/office/drawing/2014/main" id="{80E4407F-3ED3-5B3F-E40A-7D0A78F06C5F}"/>
                  </a:ext>
                </a:extLst>
              </p:cNvPr>
              <p:cNvSpPr txBox="1"/>
              <p:nvPr/>
            </p:nvSpPr>
            <p:spPr>
              <a:xfrm>
                <a:off x="7553833" y="1057825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grpSp>
            <p:nvGrpSpPr>
              <p:cNvPr id="6692" name="dock">
                <a:extLst>
                  <a:ext uri="{FF2B5EF4-FFF2-40B4-BE49-F238E27FC236}">
                    <a16:creationId xmlns:a16="http://schemas.microsoft.com/office/drawing/2014/main" id="{BC8F88CC-71B6-7269-67C4-BAEF43024CED}"/>
                  </a:ext>
                </a:extLst>
              </p:cNvPr>
              <p:cNvGrpSpPr/>
              <p:nvPr/>
            </p:nvGrpSpPr>
            <p:grpSpPr>
              <a:xfrm>
                <a:off x="8887045" y="10584468"/>
                <a:ext cx="84788" cy="97442"/>
                <a:chOff x="8887045" y="10584468"/>
                <a:chExt cx="84788" cy="97442"/>
              </a:xfrm>
            </p:grpSpPr>
            <p:sp>
              <p:nvSpPr>
                <p:cNvPr id="6089" name="Text Box 3036">
                  <a:extLst>
                    <a:ext uri="{FF2B5EF4-FFF2-40B4-BE49-F238E27FC236}">
                      <a16:creationId xmlns:a16="http://schemas.microsoft.com/office/drawing/2014/main" id="{E6A46194-B026-7D2E-AEA8-70D2182CA82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045" y="1058446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0" name="Text Box 3036">
                  <a:extLst>
                    <a:ext uri="{FF2B5EF4-FFF2-40B4-BE49-F238E27FC236}">
                      <a16:creationId xmlns:a16="http://schemas.microsoft.com/office/drawing/2014/main" id="{92ED1958-D8CC-8B46-317F-1ED1DAEBB4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045" y="10645910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36">
                  <a:extLst>
                    <a:ext uri="{FF2B5EF4-FFF2-40B4-BE49-F238E27FC236}">
                      <a16:creationId xmlns:a16="http://schemas.microsoft.com/office/drawing/2014/main" id="{4179DAB8-69C5-2759-5C1C-571D0F11344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833" y="10615189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95" name="FTU - triceps brachii">
              <a:extLst>
                <a:ext uri="{FF2B5EF4-FFF2-40B4-BE49-F238E27FC236}">
                  <a16:creationId xmlns:a16="http://schemas.microsoft.com/office/drawing/2014/main" id="{D831D785-4AD4-4523-AFB2-DFE6A344A1E8}"/>
                </a:ext>
              </a:extLst>
            </p:cNvPr>
            <p:cNvGrpSpPr/>
            <p:nvPr/>
          </p:nvGrpSpPr>
          <p:grpSpPr>
            <a:xfrm>
              <a:off x="7553646" y="10699113"/>
              <a:ext cx="1440000" cy="108000"/>
              <a:chOff x="7548957" y="10699113"/>
              <a:chExt cx="1440000" cy="108000"/>
            </a:xfrm>
          </p:grpSpPr>
          <p:sp>
            <p:nvSpPr>
              <p:cNvPr id="6109" name="FTU - triceps brachii">
                <a:extLst>
                  <a:ext uri="{FF2B5EF4-FFF2-40B4-BE49-F238E27FC236}">
                    <a16:creationId xmlns:a16="http://schemas.microsoft.com/office/drawing/2014/main" id="{E6DFA023-0D1B-F9F1-AA4E-EAD0717C2341}"/>
                  </a:ext>
                </a:extLst>
              </p:cNvPr>
              <p:cNvSpPr txBox="1"/>
              <p:nvPr/>
            </p:nvSpPr>
            <p:spPr>
              <a:xfrm>
                <a:off x="7548957" y="106991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grpSp>
            <p:nvGrpSpPr>
              <p:cNvPr id="6694" name="dock">
                <a:extLst>
                  <a:ext uri="{FF2B5EF4-FFF2-40B4-BE49-F238E27FC236}">
                    <a16:creationId xmlns:a16="http://schemas.microsoft.com/office/drawing/2014/main" id="{9307C324-E096-8FAA-88F8-906225C6395A}"/>
                  </a:ext>
                </a:extLst>
              </p:cNvPr>
              <p:cNvGrpSpPr/>
              <p:nvPr/>
            </p:nvGrpSpPr>
            <p:grpSpPr>
              <a:xfrm>
                <a:off x="8882169" y="10705055"/>
                <a:ext cx="84788" cy="97442"/>
                <a:chOff x="8882169" y="10705055"/>
                <a:chExt cx="84788" cy="97442"/>
              </a:xfrm>
            </p:grpSpPr>
            <p:sp>
              <p:nvSpPr>
                <p:cNvPr id="6113" name="Text Box 3036">
                  <a:extLst>
                    <a:ext uri="{FF2B5EF4-FFF2-40B4-BE49-F238E27FC236}">
                      <a16:creationId xmlns:a16="http://schemas.microsoft.com/office/drawing/2014/main" id="{A7771E38-17DD-DC5C-4D0A-B67273879F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69" y="1070505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4" name="Text Box 3036">
                  <a:extLst>
                    <a:ext uri="{FF2B5EF4-FFF2-40B4-BE49-F238E27FC236}">
                      <a16:creationId xmlns:a16="http://schemas.microsoft.com/office/drawing/2014/main" id="{BFA527F7-C752-D21E-8A99-4B9C3EEE84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69" y="1076649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2" name="Text Box 3036">
                  <a:extLst>
                    <a:ext uri="{FF2B5EF4-FFF2-40B4-BE49-F238E27FC236}">
                      <a16:creationId xmlns:a16="http://schemas.microsoft.com/office/drawing/2014/main" id="{EC665D70-FC57-5595-6480-8BA4E4A7342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57" y="1073577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97" name="FTU - coricobrachialis">
              <a:extLst>
                <a:ext uri="{FF2B5EF4-FFF2-40B4-BE49-F238E27FC236}">
                  <a16:creationId xmlns:a16="http://schemas.microsoft.com/office/drawing/2014/main" id="{CCB93CED-1333-43CF-9F37-3EF2180F7E50}"/>
                </a:ext>
              </a:extLst>
            </p:cNvPr>
            <p:cNvGrpSpPr/>
            <p:nvPr/>
          </p:nvGrpSpPr>
          <p:grpSpPr>
            <a:xfrm>
              <a:off x="7553608" y="10819857"/>
              <a:ext cx="1440000" cy="108000"/>
              <a:chOff x="7553608" y="10819857"/>
              <a:chExt cx="1440000" cy="108000"/>
            </a:xfrm>
          </p:grpSpPr>
          <p:sp>
            <p:nvSpPr>
              <p:cNvPr id="6091" name="FTU - coricobrachialis">
                <a:extLst>
                  <a:ext uri="{FF2B5EF4-FFF2-40B4-BE49-F238E27FC236}">
                    <a16:creationId xmlns:a16="http://schemas.microsoft.com/office/drawing/2014/main" id="{546921F5-EE24-833E-3BC7-C2E986060A72}"/>
                  </a:ext>
                </a:extLst>
              </p:cNvPr>
              <p:cNvSpPr txBox="1"/>
              <p:nvPr/>
            </p:nvSpPr>
            <p:spPr>
              <a:xfrm>
                <a:off x="7553608" y="108198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Coricobrachialis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538A76EB-A4F3-F58C-8444-68C189E0488D}"/>
                  </a:ext>
                </a:extLst>
              </p:cNvPr>
              <p:cNvGrpSpPr/>
              <p:nvPr/>
            </p:nvGrpSpPr>
            <p:grpSpPr>
              <a:xfrm>
                <a:off x="8886820" y="10826003"/>
                <a:ext cx="84788" cy="97442"/>
                <a:chOff x="8886820" y="10826003"/>
                <a:chExt cx="84788" cy="97442"/>
              </a:xfrm>
            </p:grpSpPr>
            <p:sp>
              <p:nvSpPr>
                <p:cNvPr id="6095" name="Text Box 3036">
                  <a:extLst>
                    <a:ext uri="{FF2B5EF4-FFF2-40B4-BE49-F238E27FC236}">
                      <a16:creationId xmlns:a16="http://schemas.microsoft.com/office/drawing/2014/main" id="{44E6291B-E9B5-5EF3-7D9C-685DC3FB61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820" y="1082600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6" name="Text Box 3036">
                  <a:extLst>
                    <a:ext uri="{FF2B5EF4-FFF2-40B4-BE49-F238E27FC236}">
                      <a16:creationId xmlns:a16="http://schemas.microsoft.com/office/drawing/2014/main" id="{BE403654-EAB5-D2AF-B6CD-3C3889A4C3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820" y="10887445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4" name="Text Box 3036">
                  <a:extLst>
                    <a:ext uri="{FF2B5EF4-FFF2-40B4-BE49-F238E27FC236}">
                      <a16:creationId xmlns:a16="http://schemas.microsoft.com/office/drawing/2014/main" id="{E27839DB-0AAD-52A6-1126-B735103FED5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608" y="10856724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99" name="FTU - brachialis">
              <a:extLst>
                <a:ext uri="{FF2B5EF4-FFF2-40B4-BE49-F238E27FC236}">
                  <a16:creationId xmlns:a16="http://schemas.microsoft.com/office/drawing/2014/main" id="{8E877A62-9675-F18E-9A4A-0A9536533327}"/>
                </a:ext>
              </a:extLst>
            </p:cNvPr>
            <p:cNvGrpSpPr/>
            <p:nvPr/>
          </p:nvGrpSpPr>
          <p:grpSpPr>
            <a:xfrm>
              <a:off x="7555742" y="10944090"/>
              <a:ext cx="1440000" cy="108209"/>
              <a:chOff x="7555742" y="10944090"/>
              <a:chExt cx="1440000" cy="108209"/>
            </a:xfrm>
          </p:grpSpPr>
          <p:sp>
            <p:nvSpPr>
              <p:cNvPr id="6097" name="FTU - brachialis">
                <a:extLst>
                  <a:ext uri="{FF2B5EF4-FFF2-40B4-BE49-F238E27FC236}">
                    <a16:creationId xmlns:a16="http://schemas.microsoft.com/office/drawing/2014/main" id="{A6D07943-B2E3-9EE9-E38F-C460BBBB2759}"/>
                  </a:ext>
                </a:extLst>
              </p:cNvPr>
              <p:cNvSpPr txBox="1"/>
              <p:nvPr/>
            </p:nvSpPr>
            <p:spPr>
              <a:xfrm>
                <a:off x="7555742" y="109440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grpSp>
            <p:nvGrpSpPr>
              <p:cNvPr id="6698" name="dock">
                <a:extLst>
                  <a:ext uri="{FF2B5EF4-FFF2-40B4-BE49-F238E27FC236}">
                    <a16:creationId xmlns:a16="http://schemas.microsoft.com/office/drawing/2014/main" id="{36FAC36B-085A-924C-F6C2-3236024AF496}"/>
                  </a:ext>
                </a:extLst>
              </p:cNvPr>
              <p:cNvGrpSpPr/>
              <p:nvPr/>
            </p:nvGrpSpPr>
            <p:grpSpPr>
              <a:xfrm>
                <a:off x="8884265" y="10954857"/>
                <a:ext cx="84788" cy="97442"/>
                <a:chOff x="8884265" y="10954857"/>
                <a:chExt cx="84788" cy="97442"/>
              </a:xfrm>
            </p:grpSpPr>
            <p:sp>
              <p:nvSpPr>
                <p:cNvPr id="6101" name="Text Box 3036">
                  <a:extLst>
                    <a:ext uri="{FF2B5EF4-FFF2-40B4-BE49-F238E27FC236}">
                      <a16:creationId xmlns:a16="http://schemas.microsoft.com/office/drawing/2014/main" id="{57D91CB7-76F6-0105-8D86-940FD9A0D6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265" y="109548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2" name="Text Box 3036">
                  <a:extLst>
                    <a:ext uri="{FF2B5EF4-FFF2-40B4-BE49-F238E27FC236}">
                      <a16:creationId xmlns:a16="http://schemas.microsoft.com/office/drawing/2014/main" id="{6202AD6B-E630-2A1D-9947-1978F111D14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265" y="1101629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0" name="Text Box 3036">
                  <a:extLst>
                    <a:ext uri="{FF2B5EF4-FFF2-40B4-BE49-F238E27FC236}">
                      <a16:creationId xmlns:a16="http://schemas.microsoft.com/office/drawing/2014/main" id="{63BCEB58-0C9F-17C7-1B4E-1F0FC33D6EB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3053" y="1098557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01" name="FTU - flexor pollicis longus">
              <a:extLst>
                <a:ext uri="{FF2B5EF4-FFF2-40B4-BE49-F238E27FC236}">
                  <a16:creationId xmlns:a16="http://schemas.microsoft.com/office/drawing/2014/main" id="{409B08B5-A799-9096-B1F6-B3BA327C2AE9}"/>
                </a:ext>
              </a:extLst>
            </p:cNvPr>
            <p:cNvGrpSpPr/>
            <p:nvPr/>
          </p:nvGrpSpPr>
          <p:grpSpPr>
            <a:xfrm>
              <a:off x="7553365" y="11146052"/>
              <a:ext cx="1440000" cy="108000"/>
              <a:chOff x="7553365" y="11146052"/>
              <a:chExt cx="1440000" cy="108000"/>
            </a:xfrm>
          </p:grpSpPr>
          <p:sp>
            <p:nvSpPr>
              <p:cNvPr id="6485" name="FTU - flexor pollicis longus">
                <a:extLst>
                  <a:ext uri="{FF2B5EF4-FFF2-40B4-BE49-F238E27FC236}">
                    <a16:creationId xmlns:a16="http://schemas.microsoft.com/office/drawing/2014/main" id="{57A7EBE0-0B32-960D-D99E-BD901BDC4804}"/>
                  </a:ext>
                </a:extLst>
              </p:cNvPr>
              <p:cNvSpPr txBox="1"/>
              <p:nvPr/>
            </p:nvSpPr>
            <p:spPr>
              <a:xfrm>
                <a:off x="7553365" y="111460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pollicis longus</a:t>
                </a:r>
              </a:p>
            </p:txBody>
          </p:sp>
          <p:grpSp>
            <p:nvGrpSpPr>
              <p:cNvPr id="6700" name="dock">
                <a:extLst>
                  <a:ext uri="{FF2B5EF4-FFF2-40B4-BE49-F238E27FC236}">
                    <a16:creationId xmlns:a16="http://schemas.microsoft.com/office/drawing/2014/main" id="{AB34EF19-D4EE-5B84-5B59-9E9FA396F400}"/>
                  </a:ext>
                </a:extLst>
              </p:cNvPr>
              <p:cNvGrpSpPr/>
              <p:nvPr/>
            </p:nvGrpSpPr>
            <p:grpSpPr>
              <a:xfrm>
                <a:off x="8886577" y="11151654"/>
                <a:ext cx="84788" cy="97442"/>
                <a:chOff x="8886577" y="11151654"/>
                <a:chExt cx="84788" cy="97442"/>
              </a:xfrm>
            </p:grpSpPr>
            <p:sp>
              <p:nvSpPr>
                <p:cNvPr id="6489" name="Text Box 3036">
                  <a:extLst>
                    <a:ext uri="{FF2B5EF4-FFF2-40B4-BE49-F238E27FC236}">
                      <a16:creationId xmlns:a16="http://schemas.microsoft.com/office/drawing/2014/main" id="{32C90174-9F7D-FD30-8FEE-4A3BAA9D0D6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577" y="1115165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36">
                  <a:extLst>
                    <a:ext uri="{FF2B5EF4-FFF2-40B4-BE49-F238E27FC236}">
                      <a16:creationId xmlns:a16="http://schemas.microsoft.com/office/drawing/2014/main" id="{61BD0102-FEC3-CE94-D9BD-1947728A2E4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577" y="1121309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8" name="Text Box 3036">
                  <a:extLst>
                    <a:ext uri="{FF2B5EF4-FFF2-40B4-BE49-F238E27FC236}">
                      <a16:creationId xmlns:a16="http://schemas.microsoft.com/office/drawing/2014/main" id="{2580D34D-FF46-B0C8-8AB3-6FC330205E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365" y="1118237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03" name="FTU - pronator quadratus">
              <a:extLst>
                <a:ext uri="{FF2B5EF4-FFF2-40B4-BE49-F238E27FC236}">
                  <a16:creationId xmlns:a16="http://schemas.microsoft.com/office/drawing/2014/main" id="{94F1B53B-D194-CEC5-4ECD-3CDB7396BF5F}"/>
                </a:ext>
              </a:extLst>
            </p:cNvPr>
            <p:cNvGrpSpPr/>
            <p:nvPr/>
          </p:nvGrpSpPr>
          <p:grpSpPr>
            <a:xfrm>
              <a:off x="7552151" y="11268306"/>
              <a:ext cx="1440000" cy="108000"/>
              <a:chOff x="7552151" y="11268306"/>
              <a:chExt cx="1440000" cy="108000"/>
            </a:xfrm>
          </p:grpSpPr>
          <p:sp>
            <p:nvSpPr>
              <p:cNvPr id="6121" name="FTU - pronator quadratus">
                <a:extLst>
                  <a:ext uri="{FF2B5EF4-FFF2-40B4-BE49-F238E27FC236}">
                    <a16:creationId xmlns:a16="http://schemas.microsoft.com/office/drawing/2014/main" id="{5C8ED2B6-886C-BF16-A8B7-9B7A66584F03}"/>
                  </a:ext>
                </a:extLst>
              </p:cNvPr>
              <p:cNvSpPr txBox="1"/>
              <p:nvPr/>
            </p:nvSpPr>
            <p:spPr>
              <a:xfrm>
                <a:off x="7552151" y="112683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Pronator quadratus</a:t>
                </a:r>
              </a:p>
            </p:txBody>
          </p:sp>
          <p:grpSp>
            <p:nvGrpSpPr>
              <p:cNvPr id="6702" name="dock">
                <a:extLst>
                  <a:ext uri="{FF2B5EF4-FFF2-40B4-BE49-F238E27FC236}">
                    <a16:creationId xmlns:a16="http://schemas.microsoft.com/office/drawing/2014/main" id="{E047D59E-E751-0763-9A64-8E2E19D83F4D}"/>
                  </a:ext>
                </a:extLst>
              </p:cNvPr>
              <p:cNvGrpSpPr/>
              <p:nvPr/>
            </p:nvGrpSpPr>
            <p:grpSpPr>
              <a:xfrm>
                <a:off x="8885363" y="11274044"/>
                <a:ext cx="84788" cy="97442"/>
                <a:chOff x="8885363" y="11274044"/>
                <a:chExt cx="84788" cy="97442"/>
              </a:xfrm>
            </p:grpSpPr>
            <p:sp>
              <p:nvSpPr>
                <p:cNvPr id="6125" name="Text Box 3036">
                  <a:extLst>
                    <a:ext uri="{FF2B5EF4-FFF2-40B4-BE49-F238E27FC236}">
                      <a16:creationId xmlns:a16="http://schemas.microsoft.com/office/drawing/2014/main" id="{B2C9D98F-5C4C-3E99-CDBD-60B326AB3DC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363" y="1127404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6" name="Text Box 3036">
                  <a:extLst>
                    <a:ext uri="{FF2B5EF4-FFF2-40B4-BE49-F238E27FC236}">
                      <a16:creationId xmlns:a16="http://schemas.microsoft.com/office/drawing/2014/main" id="{F6B2F8FE-2DAC-7504-B04D-37AEB8AF7F5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363" y="1133548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4" name="Text Box 3036">
                  <a:extLst>
                    <a:ext uri="{FF2B5EF4-FFF2-40B4-BE49-F238E27FC236}">
                      <a16:creationId xmlns:a16="http://schemas.microsoft.com/office/drawing/2014/main" id="{C86B6B70-700B-4A22-3ED6-3766DC9FF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151" y="1130476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05" name="FTU - extensor carpi ulnaris">
              <a:extLst>
                <a:ext uri="{FF2B5EF4-FFF2-40B4-BE49-F238E27FC236}">
                  <a16:creationId xmlns:a16="http://schemas.microsoft.com/office/drawing/2014/main" id="{4F0BDF13-A950-96B0-40E4-0D1266C470CA}"/>
                </a:ext>
              </a:extLst>
            </p:cNvPr>
            <p:cNvGrpSpPr/>
            <p:nvPr/>
          </p:nvGrpSpPr>
          <p:grpSpPr>
            <a:xfrm>
              <a:off x="7553349" y="11390314"/>
              <a:ext cx="1440000" cy="108000"/>
              <a:chOff x="7553349" y="11390314"/>
              <a:chExt cx="1440000" cy="108000"/>
            </a:xfrm>
          </p:grpSpPr>
          <p:sp>
            <p:nvSpPr>
              <p:cNvPr id="6175" name="FTU - extensor carpi ulnaris">
                <a:extLst>
                  <a:ext uri="{FF2B5EF4-FFF2-40B4-BE49-F238E27FC236}">
                    <a16:creationId xmlns:a16="http://schemas.microsoft.com/office/drawing/2014/main" id="{1086F43B-AE08-44A7-8EEB-B052150C6F9D}"/>
                  </a:ext>
                </a:extLst>
              </p:cNvPr>
              <p:cNvSpPr txBox="1"/>
              <p:nvPr/>
            </p:nvSpPr>
            <p:spPr>
              <a:xfrm>
                <a:off x="7553349" y="113903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carpi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4" name="dock">
                <a:extLst>
                  <a:ext uri="{FF2B5EF4-FFF2-40B4-BE49-F238E27FC236}">
                    <a16:creationId xmlns:a16="http://schemas.microsoft.com/office/drawing/2014/main" id="{45BFDAE2-1922-EAE5-D8FE-A75CA184FB1B}"/>
                  </a:ext>
                </a:extLst>
              </p:cNvPr>
              <p:cNvGrpSpPr/>
              <p:nvPr/>
            </p:nvGrpSpPr>
            <p:grpSpPr>
              <a:xfrm>
                <a:off x="8886561" y="11395916"/>
                <a:ext cx="84788" cy="97442"/>
                <a:chOff x="8886561" y="11395916"/>
                <a:chExt cx="84788" cy="97442"/>
              </a:xfrm>
            </p:grpSpPr>
            <p:sp>
              <p:nvSpPr>
                <p:cNvPr id="6179" name="Text Box 3036">
                  <a:extLst>
                    <a:ext uri="{FF2B5EF4-FFF2-40B4-BE49-F238E27FC236}">
                      <a16:creationId xmlns:a16="http://schemas.microsoft.com/office/drawing/2014/main" id="{3D1E0DA4-C9C3-43D4-6E73-205520385D5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561" y="1139591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0" name="Text Box 3036">
                  <a:extLst>
                    <a:ext uri="{FF2B5EF4-FFF2-40B4-BE49-F238E27FC236}">
                      <a16:creationId xmlns:a16="http://schemas.microsoft.com/office/drawing/2014/main" id="{B4EBFD2C-9C1E-D612-54CE-9CE74750C95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561" y="1145735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8" name="Text Box 3036">
                  <a:extLst>
                    <a:ext uri="{FF2B5EF4-FFF2-40B4-BE49-F238E27FC236}">
                      <a16:creationId xmlns:a16="http://schemas.microsoft.com/office/drawing/2014/main" id="{CC318FF9-B6B8-054A-CAFA-2C2F14E7BFE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349" y="1142663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07" name="FTU - extensor digitorum">
              <a:extLst>
                <a:ext uri="{FF2B5EF4-FFF2-40B4-BE49-F238E27FC236}">
                  <a16:creationId xmlns:a16="http://schemas.microsoft.com/office/drawing/2014/main" id="{D4422C87-AFE2-D55E-CB83-C27450412512}"/>
                </a:ext>
              </a:extLst>
            </p:cNvPr>
            <p:cNvGrpSpPr/>
            <p:nvPr/>
          </p:nvGrpSpPr>
          <p:grpSpPr>
            <a:xfrm>
              <a:off x="7553762" y="11512579"/>
              <a:ext cx="1440000" cy="108000"/>
              <a:chOff x="7553762" y="11512579"/>
              <a:chExt cx="1440000" cy="108000"/>
            </a:xfrm>
          </p:grpSpPr>
          <p:sp>
            <p:nvSpPr>
              <p:cNvPr id="6133" name="FTU - extensor digitorum">
                <a:extLst>
                  <a:ext uri="{FF2B5EF4-FFF2-40B4-BE49-F238E27FC236}">
                    <a16:creationId xmlns:a16="http://schemas.microsoft.com/office/drawing/2014/main" id="{2CF74D9C-41C2-C049-63FE-F69CB56BD2AC}"/>
                  </a:ext>
                </a:extLst>
              </p:cNvPr>
              <p:cNvSpPr txBox="1"/>
              <p:nvPr/>
            </p:nvSpPr>
            <p:spPr>
              <a:xfrm>
                <a:off x="7553762" y="1151257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digitorum</a:t>
                </a:r>
              </a:p>
            </p:txBody>
          </p:sp>
          <p:grpSp>
            <p:nvGrpSpPr>
              <p:cNvPr id="6706" name="dock">
                <a:extLst>
                  <a:ext uri="{FF2B5EF4-FFF2-40B4-BE49-F238E27FC236}">
                    <a16:creationId xmlns:a16="http://schemas.microsoft.com/office/drawing/2014/main" id="{B62A40EF-578A-755C-C945-4CB9C3897A01}"/>
                  </a:ext>
                </a:extLst>
              </p:cNvPr>
              <p:cNvGrpSpPr/>
              <p:nvPr/>
            </p:nvGrpSpPr>
            <p:grpSpPr>
              <a:xfrm>
                <a:off x="8886974" y="11518181"/>
                <a:ext cx="84788" cy="97442"/>
                <a:chOff x="8886974" y="11518181"/>
                <a:chExt cx="84788" cy="97442"/>
              </a:xfrm>
            </p:grpSpPr>
            <p:sp>
              <p:nvSpPr>
                <p:cNvPr id="6137" name="Text Box 3036">
                  <a:extLst>
                    <a:ext uri="{FF2B5EF4-FFF2-40B4-BE49-F238E27FC236}">
                      <a16:creationId xmlns:a16="http://schemas.microsoft.com/office/drawing/2014/main" id="{F0C53A29-4B2C-71AE-3E73-A5F06CAD3A4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974" y="1151818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8" name="Text Box 3036">
                  <a:extLst>
                    <a:ext uri="{FF2B5EF4-FFF2-40B4-BE49-F238E27FC236}">
                      <a16:creationId xmlns:a16="http://schemas.microsoft.com/office/drawing/2014/main" id="{D15A622F-60DB-6AAB-13FE-7943F80D3EC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974" y="1157962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36">
                  <a:extLst>
                    <a:ext uri="{FF2B5EF4-FFF2-40B4-BE49-F238E27FC236}">
                      <a16:creationId xmlns:a16="http://schemas.microsoft.com/office/drawing/2014/main" id="{24EEEFB4-1B7C-E574-DCEA-410A9544D56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762" y="1154890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09" name="FTU - extensor digiti minimi">
              <a:extLst>
                <a:ext uri="{FF2B5EF4-FFF2-40B4-BE49-F238E27FC236}">
                  <a16:creationId xmlns:a16="http://schemas.microsoft.com/office/drawing/2014/main" id="{B0FDDC54-CF45-8EC7-F817-914C6834142E}"/>
                </a:ext>
              </a:extLst>
            </p:cNvPr>
            <p:cNvGrpSpPr/>
            <p:nvPr/>
          </p:nvGrpSpPr>
          <p:grpSpPr>
            <a:xfrm>
              <a:off x="7552202" y="11634278"/>
              <a:ext cx="1440000" cy="108000"/>
              <a:chOff x="7552202" y="11634278"/>
              <a:chExt cx="1440000" cy="108000"/>
            </a:xfrm>
          </p:grpSpPr>
          <p:sp>
            <p:nvSpPr>
              <p:cNvPr id="6491" name="FTU - extensor digiti minimi">
                <a:extLst>
                  <a:ext uri="{FF2B5EF4-FFF2-40B4-BE49-F238E27FC236}">
                    <a16:creationId xmlns:a16="http://schemas.microsoft.com/office/drawing/2014/main" id="{8428E119-4C23-EC23-21F9-AB7516F4A712}"/>
                  </a:ext>
                </a:extLst>
              </p:cNvPr>
              <p:cNvSpPr txBox="1"/>
              <p:nvPr/>
            </p:nvSpPr>
            <p:spPr>
              <a:xfrm>
                <a:off x="7552202" y="116342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digiti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8" name="dock">
                <a:extLst>
                  <a:ext uri="{FF2B5EF4-FFF2-40B4-BE49-F238E27FC236}">
                    <a16:creationId xmlns:a16="http://schemas.microsoft.com/office/drawing/2014/main" id="{A1C28363-AE22-7B7B-16E4-EAE2A1F1D8F1}"/>
                  </a:ext>
                </a:extLst>
              </p:cNvPr>
              <p:cNvGrpSpPr/>
              <p:nvPr/>
            </p:nvGrpSpPr>
            <p:grpSpPr>
              <a:xfrm>
                <a:off x="8885414" y="11639880"/>
                <a:ext cx="84788" cy="97442"/>
                <a:chOff x="8885414" y="11639880"/>
                <a:chExt cx="84788" cy="97442"/>
              </a:xfrm>
            </p:grpSpPr>
            <p:sp>
              <p:nvSpPr>
                <p:cNvPr id="6495" name="Text Box 3036">
                  <a:extLst>
                    <a:ext uri="{FF2B5EF4-FFF2-40B4-BE49-F238E27FC236}">
                      <a16:creationId xmlns:a16="http://schemas.microsoft.com/office/drawing/2014/main" id="{E64B688E-DFC8-3512-2CD8-E24898C0D7F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14" y="1163988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6" name="Text Box 3036">
                  <a:extLst>
                    <a:ext uri="{FF2B5EF4-FFF2-40B4-BE49-F238E27FC236}">
                      <a16:creationId xmlns:a16="http://schemas.microsoft.com/office/drawing/2014/main" id="{24614EF4-92EE-D721-19EB-D5712602E0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14" y="1170132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4" name="Text Box 3036">
                  <a:extLst>
                    <a:ext uri="{FF2B5EF4-FFF2-40B4-BE49-F238E27FC236}">
                      <a16:creationId xmlns:a16="http://schemas.microsoft.com/office/drawing/2014/main" id="{64E7FD0E-F310-7941-DD36-7DA8A91203F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02" y="1167060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1" name="FTU - extensor indicis">
              <a:extLst>
                <a:ext uri="{FF2B5EF4-FFF2-40B4-BE49-F238E27FC236}">
                  <a16:creationId xmlns:a16="http://schemas.microsoft.com/office/drawing/2014/main" id="{2B3980B9-326A-FE1F-550E-1F7ACEA3B8A6}"/>
                </a:ext>
              </a:extLst>
            </p:cNvPr>
            <p:cNvGrpSpPr/>
            <p:nvPr/>
          </p:nvGrpSpPr>
          <p:grpSpPr>
            <a:xfrm>
              <a:off x="7552208" y="11752013"/>
              <a:ext cx="1440000" cy="108000"/>
              <a:chOff x="7552208" y="11752013"/>
              <a:chExt cx="1440000" cy="108000"/>
            </a:xfrm>
          </p:grpSpPr>
          <p:sp>
            <p:nvSpPr>
              <p:cNvPr id="6497" name="FTU - extensor indicis">
                <a:extLst>
                  <a:ext uri="{FF2B5EF4-FFF2-40B4-BE49-F238E27FC236}">
                    <a16:creationId xmlns:a16="http://schemas.microsoft.com/office/drawing/2014/main" id="{E4F853DD-8BF8-3065-8F76-772420978EDC}"/>
                  </a:ext>
                </a:extLst>
              </p:cNvPr>
              <p:cNvSpPr txBox="1"/>
              <p:nvPr/>
            </p:nvSpPr>
            <p:spPr>
              <a:xfrm>
                <a:off x="7552208" y="117520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indicis</a:t>
                </a:r>
              </a:p>
            </p:txBody>
          </p:sp>
          <p:grpSp>
            <p:nvGrpSpPr>
              <p:cNvPr id="6710" name="dock">
                <a:extLst>
                  <a:ext uri="{FF2B5EF4-FFF2-40B4-BE49-F238E27FC236}">
                    <a16:creationId xmlns:a16="http://schemas.microsoft.com/office/drawing/2014/main" id="{2DE2895F-1F34-ABFA-34BC-34468D079BEF}"/>
                  </a:ext>
                </a:extLst>
              </p:cNvPr>
              <p:cNvGrpSpPr/>
              <p:nvPr/>
            </p:nvGrpSpPr>
            <p:grpSpPr>
              <a:xfrm>
                <a:off x="8885420" y="11757615"/>
                <a:ext cx="84788" cy="97442"/>
                <a:chOff x="8885420" y="11757615"/>
                <a:chExt cx="84788" cy="97442"/>
              </a:xfrm>
            </p:grpSpPr>
            <p:sp>
              <p:nvSpPr>
                <p:cNvPr id="6501" name="Text Box 3036">
                  <a:extLst>
                    <a:ext uri="{FF2B5EF4-FFF2-40B4-BE49-F238E27FC236}">
                      <a16:creationId xmlns:a16="http://schemas.microsoft.com/office/drawing/2014/main" id="{C203ABBE-4BB8-AADD-B31B-00421FCC95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20" y="1175761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36">
                  <a:extLst>
                    <a:ext uri="{FF2B5EF4-FFF2-40B4-BE49-F238E27FC236}">
                      <a16:creationId xmlns:a16="http://schemas.microsoft.com/office/drawing/2014/main" id="{8C589BA4-32C4-887A-EA4F-51A30981E43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20" y="1181905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0" name="Text Box 3036">
                  <a:extLst>
                    <a:ext uri="{FF2B5EF4-FFF2-40B4-BE49-F238E27FC236}">
                      <a16:creationId xmlns:a16="http://schemas.microsoft.com/office/drawing/2014/main" id="{F6621E15-FD52-1D3D-A6C0-D83DD2DFE5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08" y="1178833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3" name="FTU - extensor pollicis brevis">
              <a:extLst>
                <a:ext uri="{FF2B5EF4-FFF2-40B4-BE49-F238E27FC236}">
                  <a16:creationId xmlns:a16="http://schemas.microsoft.com/office/drawing/2014/main" id="{CF210463-AED4-D23A-41A1-D998606A07CF}"/>
                </a:ext>
              </a:extLst>
            </p:cNvPr>
            <p:cNvGrpSpPr/>
            <p:nvPr/>
          </p:nvGrpSpPr>
          <p:grpSpPr>
            <a:xfrm>
              <a:off x="7552530" y="11874522"/>
              <a:ext cx="1440000" cy="108000"/>
              <a:chOff x="7552530" y="11874522"/>
              <a:chExt cx="1440000" cy="108000"/>
            </a:xfrm>
          </p:grpSpPr>
          <p:sp>
            <p:nvSpPr>
              <p:cNvPr id="6193" name="FTU - extensor pollicis brevis">
                <a:extLst>
                  <a:ext uri="{FF2B5EF4-FFF2-40B4-BE49-F238E27FC236}">
                    <a16:creationId xmlns:a16="http://schemas.microsoft.com/office/drawing/2014/main" id="{430FC78F-6987-3BEA-0501-F777E0B184F6}"/>
                  </a:ext>
                </a:extLst>
              </p:cNvPr>
              <p:cNvSpPr txBox="1"/>
              <p:nvPr/>
            </p:nvSpPr>
            <p:spPr>
              <a:xfrm>
                <a:off x="7552530" y="1187452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pollicis brevis</a:t>
                </a:r>
              </a:p>
            </p:txBody>
          </p:sp>
          <p:grpSp>
            <p:nvGrpSpPr>
              <p:cNvPr id="6712" name="dock">
                <a:extLst>
                  <a:ext uri="{FF2B5EF4-FFF2-40B4-BE49-F238E27FC236}">
                    <a16:creationId xmlns:a16="http://schemas.microsoft.com/office/drawing/2014/main" id="{8E4D85EC-3722-F80B-15C9-97508CAA27FD}"/>
                  </a:ext>
                </a:extLst>
              </p:cNvPr>
              <p:cNvGrpSpPr/>
              <p:nvPr/>
            </p:nvGrpSpPr>
            <p:grpSpPr>
              <a:xfrm>
                <a:off x="8885742" y="11880124"/>
                <a:ext cx="84788" cy="97442"/>
                <a:chOff x="8885742" y="11880124"/>
                <a:chExt cx="84788" cy="97442"/>
              </a:xfrm>
            </p:grpSpPr>
            <p:sp>
              <p:nvSpPr>
                <p:cNvPr id="6197" name="Text Box 3036">
                  <a:extLst>
                    <a:ext uri="{FF2B5EF4-FFF2-40B4-BE49-F238E27FC236}">
                      <a16:creationId xmlns:a16="http://schemas.microsoft.com/office/drawing/2014/main" id="{2941560F-DB94-968B-225E-3A5F5B7207F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742" y="1188012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8" name="Text Box 3036">
                  <a:extLst>
                    <a:ext uri="{FF2B5EF4-FFF2-40B4-BE49-F238E27FC236}">
                      <a16:creationId xmlns:a16="http://schemas.microsoft.com/office/drawing/2014/main" id="{B21F44D3-BE62-3234-6F4E-D71AAE3277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742" y="11941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6" name="Text Box 3036">
                  <a:extLst>
                    <a:ext uri="{FF2B5EF4-FFF2-40B4-BE49-F238E27FC236}">
                      <a16:creationId xmlns:a16="http://schemas.microsoft.com/office/drawing/2014/main" id="{4DA20C6F-7486-743C-CC9E-4DF74FFFEB1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530" y="1191084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5" name="FTU - extensor pollicis longus">
              <a:extLst>
                <a:ext uri="{FF2B5EF4-FFF2-40B4-BE49-F238E27FC236}">
                  <a16:creationId xmlns:a16="http://schemas.microsoft.com/office/drawing/2014/main" id="{550FA61C-3D0A-209B-53E4-AA58BCCCBBB4}"/>
                </a:ext>
              </a:extLst>
            </p:cNvPr>
            <p:cNvGrpSpPr/>
            <p:nvPr/>
          </p:nvGrpSpPr>
          <p:grpSpPr>
            <a:xfrm>
              <a:off x="7552086" y="11996069"/>
              <a:ext cx="1440000" cy="108000"/>
              <a:chOff x="7552086" y="11996069"/>
              <a:chExt cx="1440000" cy="108000"/>
            </a:xfrm>
          </p:grpSpPr>
          <p:sp>
            <p:nvSpPr>
              <p:cNvPr id="6503" name="FTU - extensor pollicis longus">
                <a:extLst>
                  <a:ext uri="{FF2B5EF4-FFF2-40B4-BE49-F238E27FC236}">
                    <a16:creationId xmlns:a16="http://schemas.microsoft.com/office/drawing/2014/main" id="{257B9F67-8B70-2B4F-1161-D732AF377933}"/>
                  </a:ext>
                </a:extLst>
              </p:cNvPr>
              <p:cNvSpPr txBox="1"/>
              <p:nvPr/>
            </p:nvSpPr>
            <p:spPr>
              <a:xfrm>
                <a:off x="7552086" y="119960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pollicis longus</a:t>
                </a:r>
              </a:p>
            </p:txBody>
          </p:sp>
          <p:grpSp>
            <p:nvGrpSpPr>
              <p:cNvPr id="6714" name="dock">
                <a:extLst>
                  <a:ext uri="{FF2B5EF4-FFF2-40B4-BE49-F238E27FC236}">
                    <a16:creationId xmlns:a16="http://schemas.microsoft.com/office/drawing/2014/main" id="{1463B827-F2C7-EAB5-D014-3BC0AFB86E0C}"/>
                  </a:ext>
                </a:extLst>
              </p:cNvPr>
              <p:cNvGrpSpPr/>
              <p:nvPr/>
            </p:nvGrpSpPr>
            <p:grpSpPr>
              <a:xfrm>
                <a:off x="8885298" y="12001671"/>
                <a:ext cx="84788" cy="97442"/>
                <a:chOff x="8885298" y="12001671"/>
                <a:chExt cx="84788" cy="97442"/>
              </a:xfrm>
            </p:grpSpPr>
            <p:sp>
              <p:nvSpPr>
                <p:cNvPr id="6507" name="Text Box 3036">
                  <a:extLst>
                    <a:ext uri="{FF2B5EF4-FFF2-40B4-BE49-F238E27FC236}">
                      <a16:creationId xmlns:a16="http://schemas.microsoft.com/office/drawing/2014/main" id="{3AD2727A-4B1B-6FE9-0991-CC955270717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298" y="120016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8" name="Text Box 3036">
                  <a:extLst>
                    <a:ext uri="{FF2B5EF4-FFF2-40B4-BE49-F238E27FC236}">
                      <a16:creationId xmlns:a16="http://schemas.microsoft.com/office/drawing/2014/main" id="{5677DD28-CB24-1A89-AA39-4B624A4BE48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298" y="1206311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6" name="Text Box 3036">
                  <a:extLst>
                    <a:ext uri="{FF2B5EF4-FFF2-40B4-BE49-F238E27FC236}">
                      <a16:creationId xmlns:a16="http://schemas.microsoft.com/office/drawing/2014/main" id="{6AF965BE-43DC-72D5-6D8D-3FEAF88A78B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086" y="1203239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7" name="FTU - supinator">
              <a:extLst>
                <a:ext uri="{FF2B5EF4-FFF2-40B4-BE49-F238E27FC236}">
                  <a16:creationId xmlns:a16="http://schemas.microsoft.com/office/drawing/2014/main" id="{4262F3B7-A0E4-DDF1-9AB6-7AFAD05A9F13}"/>
                </a:ext>
              </a:extLst>
            </p:cNvPr>
            <p:cNvGrpSpPr/>
            <p:nvPr/>
          </p:nvGrpSpPr>
          <p:grpSpPr>
            <a:xfrm>
              <a:off x="7551988" y="12116277"/>
              <a:ext cx="1440000" cy="108000"/>
              <a:chOff x="7551988" y="12116277"/>
              <a:chExt cx="1440000" cy="108000"/>
            </a:xfrm>
          </p:grpSpPr>
          <p:sp>
            <p:nvSpPr>
              <p:cNvPr id="6127" name="FTU - supinator">
                <a:extLst>
                  <a:ext uri="{FF2B5EF4-FFF2-40B4-BE49-F238E27FC236}">
                    <a16:creationId xmlns:a16="http://schemas.microsoft.com/office/drawing/2014/main" id="{8609E699-E7EC-0003-8794-D97C253A957A}"/>
                  </a:ext>
                </a:extLst>
              </p:cNvPr>
              <p:cNvSpPr txBox="1"/>
              <p:nvPr/>
            </p:nvSpPr>
            <p:spPr>
              <a:xfrm>
                <a:off x="7551988" y="1211627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Supinator</a:t>
                </a:r>
              </a:p>
            </p:txBody>
          </p:sp>
          <p:grpSp>
            <p:nvGrpSpPr>
              <p:cNvPr id="6716" name="dock">
                <a:extLst>
                  <a:ext uri="{FF2B5EF4-FFF2-40B4-BE49-F238E27FC236}">
                    <a16:creationId xmlns:a16="http://schemas.microsoft.com/office/drawing/2014/main" id="{226485B5-024C-7368-5FBA-C2B561F91345}"/>
                  </a:ext>
                </a:extLst>
              </p:cNvPr>
              <p:cNvGrpSpPr/>
              <p:nvPr/>
            </p:nvGrpSpPr>
            <p:grpSpPr>
              <a:xfrm>
                <a:off x="8885200" y="12121947"/>
                <a:ext cx="84788" cy="97442"/>
                <a:chOff x="8885200" y="12121947"/>
                <a:chExt cx="84788" cy="97442"/>
              </a:xfrm>
            </p:grpSpPr>
            <p:sp>
              <p:nvSpPr>
                <p:cNvPr id="6131" name="Text Box 3036">
                  <a:extLst>
                    <a:ext uri="{FF2B5EF4-FFF2-40B4-BE49-F238E27FC236}">
                      <a16:creationId xmlns:a16="http://schemas.microsoft.com/office/drawing/2014/main" id="{F25B30E5-4959-3B13-D763-62C9310C30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200" y="1212194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2" name="Text Box 3036">
                  <a:extLst>
                    <a:ext uri="{FF2B5EF4-FFF2-40B4-BE49-F238E27FC236}">
                      <a16:creationId xmlns:a16="http://schemas.microsoft.com/office/drawing/2014/main" id="{5A07ECAE-A289-0516-9430-CB540801D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200" y="121833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0" name="Text Box 3036">
                  <a:extLst>
                    <a:ext uri="{FF2B5EF4-FFF2-40B4-BE49-F238E27FC236}">
                      <a16:creationId xmlns:a16="http://schemas.microsoft.com/office/drawing/2014/main" id="{DADA05E4-F979-C808-7D55-AE0E49498D4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3988" y="1215266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24" name="FTU - brachioradialis">
              <a:extLst>
                <a:ext uri="{FF2B5EF4-FFF2-40B4-BE49-F238E27FC236}">
                  <a16:creationId xmlns:a16="http://schemas.microsoft.com/office/drawing/2014/main" id="{21A9DAC5-F978-814E-FDF2-61FC51F513D5}"/>
                </a:ext>
              </a:extLst>
            </p:cNvPr>
            <p:cNvGrpSpPr/>
            <p:nvPr/>
          </p:nvGrpSpPr>
          <p:grpSpPr>
            <a:xfrm>
              <a:off x="7553673" y="12497045"/>
              <a:ext cx="1440000" cy="108000"/>
              <a:chOff x="7553673" y="12497045"/>
              <a:chExt cx="1440000" cy="108000"/>
            </a:xfrm>
          </p:grpSpPr>
          <p:sp>
            <p:nvSpPr>
              <p:cNvPr id="6157" name="FTU - brachioradialis">
                <a:extLst>
                  <a:ext uri="{FF2B5EF4-FFF2-40B4-BE49-F238E27FC236}">
                    <a16:creationId xmlns:a16="http://schemas.microsoft.com/office/drawing/2014/main" id="{A20138C3-378E-F3BC-57C3-A0980DE10A77}"/>
                  </a:ext>
                </a:extLst>
              </p:cNvPr>
              <p:cNvSpPr txBox="1"/>
              <p:nvPr/>
            </p:nvSpPr>
            <p:spPr>
              <a:xfrm>
                <a:off x="7553673" y="124970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Brachioradialis </a:t>
                </a:r>
              </a:p>
            </p:txBody>
          </p:sp>
          <p:grpSp>
            <p:nvGrpSpPr>
              <p:cNvPr id="6723" name="dock">
                <a:extLst>
                  <a:ext uri="{FF2B5EF4-FFF2-40B4-BE49-F238E27FC236}">
                    <a16:creationId xmlns:a16="http://schemas.microsoft.com/office/drawing/2014/main" id="{AAEA229B-B015-3E39-8FFC-C04A20FB31D1}"/>
                  </a:ext>
                </a:extLst>
              </p:cNvPr>
              <p:cNvGrpSpPr/>
              <p:nvPr/>
            </p:nvGrpSpPr>
            <p:grpSpPr>
              <a:xfrm>
                <a:off x="8886885" y="12503123"/>
                <a:ext cx="84788" cy="97442"/>
                <a:chOff x="8886885" y="12503123"/>
                <a:chExt cx="84788" cy="97442"/>
              </a:xfrm>
            </p:grpSpPr>
            <p:sp>
              <p:nvSpPr>
                <p:cNvPr id="6161" name="Text Box 3036">
                  <a:extLst>
                    <a:ext uri="{FF2B5EF4-FFF2-40B4-BE49-F238E27FC236}">
                      <a16:creationId xmlns:a16="http://schemas.microsoft.com/office/drawing/2014/main" id="{EE4F91BC-B214-4098-0D7A-7B12E163DE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885" y="1250312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2" name="Text Box 3036">
                  <a:extLst>
                    <a:ext uri="{FF2B5EF4-FFF2-40B4-BE49-F238E27FC236}">
                      <a16:creationId xmlns:a16="http://schemas.microsoft.com/office/drawing/2014/main" id="{AE8A07D9-98D0-B62D-86BB-C143B6195A8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885" y="12564565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36">
                  <a:extLst>
                    <a:ext uri="{FF2B5EF4-FFF2-40B4-BE49-F238E27FC236}">
                      <a16:creationId xmlns:a16="http://schemas.microsoft.com/office/drawing/2014/main" id="{E4285C7F-8E6E-98E6-A222-9A9C4AFB91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673" y="12533844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20" name="FTU - flexor carpi radialis">
              <a:extLst>
                <a:ext uri="{FF2B5EF4-FFF2-40B4-BE49-F238E27FC236}">
                  <a16:creationId xmlns:a16="http://schemas.microsoft.com/office/drawing/2014/main" id="{97F5CF93-5BE4-7EFA-B1D1-230F3B28B0A2}"/>
                </a:ext>
              </a:extLst>
            </p:cNvPr>
            <p:cNvGrpSpPr/>
            <p:nvPr/>
          </p:nvGrpSpPr>
          <p:grpSpPr>
            <a:xfrm>
              <a:off x="7552991" y="12616617"/>
              <a:ext cx="1440000" cy="108000"/>
              <a:chOff x="7552991" y="12616617"/>
              <a:chExt cx="1440000" cy="108000"/>
            </a:xfrm>
          </p:grpSpPr>
          <p:sp>
            <p:nvSpPr>
              <p:cNvPr id="6139" name="FTU - flexor carpi radialis">
                <a:extLst>
                  <a:ext uri="{FF2B5EF4-FFF2-40B4-BE49-F238E27FC236}">
                    <a16:creationId xmlns:a16="http://schemas.microsoft.com/office/drawing/2014/main" id="{6E006C6A-D0F7-B266-BA23-CB0AF125DB5E}"/>
                  </a:ext>
                </a:extLst>
              </p:cNvPr>
              <p:cNvSpPr txBox="1"/>
              <p:nvPr/>
            </p:nvSpPr>
            <p:spPr>
              <a:xfrm>
                <a:off x="7552991" y="126166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carpi radialis</a:t>
                </a:r>
              </a:p>
            </p:txBody>
          </p:sp>
          <p:grpSp>
            <p:nvGrpSpPr>
              <p:cNvPr id="6719" name="dock">
                <a:extLst>
                  <a:ext uri="{FF2B5EF4-FFF2-40B4-BE49-F238E27FC236}">
                    <a16:creationId xmlns:a16="http://schemas.microsoft.com/office/drawing/2014/main" id="{9B1668E8-313E-CAB7-9B7E-59AF1A2B3C57}"/>
                  </a:ext>
                </a:extLst>
              </p:cNvPr>
              <p:cNvGrpSpPr/>
              <p:nvPr/>
            </p:nvGrpSpPr>
            <p:grpSpPr>
              <a:xfrm>
                <a:off x="8886203" y="12621896"/>
                <a:ext cx="84788" cy="97442"/>
                <a:chOff x="8886203" y="12621896"/>
                <a:chExt cx="84788" cy="97442"/>
              </a:xfrm>
            </p:grpSpPr>
            <p:sp>
              <p:nvSpPr>
                <p:cNvPr id="6143" name="Text Box 3036">
                  <a:extLst>
                    <a:ext uri="{FF2B5EF4-FFF2-40B4-BE49-F238E27FC236}">
                      <a16:creationId xmlns:a16="http://schemas.microsoft.com/office/drawing/2014/main" id="{54BC7BA2-AFAF-B01F-2F11-38F404B72E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03" y="1262189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36">
                  <a:extLst>
                    <a:ext uri="{FF2B5EF4-FFF2-40B4-BE49-F238E27FC236}">
                      <a16:creationId xmlns:a16="http://schemas.microsoft.com/office/drawing/2014/main" id="{6DEA6D22-4065-FEA1-52AE-620AFC089C4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03" y="1268333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2" name="Text Box 3036">
                  <a:extLst>
                    <a:ext uri="{FF2B5EF4-FFF2-40B4-BE49-F238E27FC236}">
                      <a16:creationId xmlns:a16="http://schemas.microsoft.com/office/drawing/2014/main" id="{3F1CA887-ECE6-C510-A799-EA95857296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991" y="1265261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22" name="FTU - flexor carpi ulnaris">
              <a:extLst>
                <a:ext uri="{FF2B5EF4-FFF2-40B4-BE49-F238E27FC236}">
                  <a16:creationId xmlns:a16="http://schemas.microsoft.com/office/drawing/2014/main" id="{9F6E07D1-7854-FF94-1218-6BE21527BF4E}"/>
                </a:ext>
              </a:extLst>
            </p:cNvPr>
            <p:cNvGrpSpPr/>
            <p:nvPr/>
          </p:nvGrpSpPr>
          <p:grpSpPr>
            <a:xfrm>
              <a:off x="7553427" y="12735800"/>
              <a:ext cx="1440000" cy="108000"/>
              <a:chOff x="7553427" y="12735800"/>
              <a:chExt cx="1440000" cy="108000"/>
            </a:xfrm>
          </p:grpSpPr>
          <p:sp>
            <p:nvSpPr>
              <p:cNvPr id="6181" name="FTU - flexor carpi ulnaris">
                <a:extLst>
                  <a:ext uri="{FF2B5EF4-FFF2-40B4-BE49-F238E27FC236}">
                    <a16:creationId xmlns:a16="http://schemas.microsoft.com/office/drawing/2014/main" id="{09E91754-791A-B7C8-9588-245D40976C46}"/>
                  </a:ext>
                </a:extLst>
              </p:cNvPr>
              <p:cNvSpPr txBox="1"/>
              <p:nvPr/>
            </p:nvSpPr>
            <p:spPr>
              <a:xfrm>
                <a:off x="7553427" y="1273580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carpi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1" name="dock">
                <a:extLst>
                  <a:ext uri="{FF2B5EF4-FFF2-40B4-BE49-F238E27FC236}">
                    <a16:creationId xmlns:a16="http://schemas.microsoft.com/office/drawing/2014/main" id="{2356CB81-0214-348C-88A3-C65FAEB8475C}"/>
                  </a:ext>
                </a:extLst>
              </p:cNvPr>
              <p:cNvGrpSpPr/>
              <p:nvPr/>
            </p:nvGrpSpPr>
            <p:grpSpPr>
              <a:xfrm>
                <a:off x="8886639" y="12741402"/>
                <a:ext cx="84788" cy="97442"/>
                <a:chOff x="8886639" y="12741402"/>
                <a:chExt cx="84788" cy="97442"/>
              </a:xfrm>
            </p:grpSpPr>
            <p:sp>
              <p:nvSpPr>
                <p:cNvPr id="6185" name="Text Box 3036">
                  <a:extLst>
                    <a:ext uri="{FF2B5EF4-FFF2-40B4-BE49-F238E27FC236}">
                      <a16:creationId xmlns:a16="http://schemas.microsoft.com/office/drawing/2014/main" id="{DF0EF61E-5045-33D2-633D-FCB267F7FBB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639" y="1274140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6" name="Text Box 3036">
                  <a:extLst>
                    <a:ext uri="{FF2B5EF4-FFF2-40B4-BE49-F238E27FC236}">
                      <a16:creationId xmlns:a16="http://schemas.microsoft.com/office/drawing/2014/main" id="{3839059A-2DF5-6645-24C8-F66C26CD83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639" y="1280284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4" name="Text Box 3036">
                  <a:extLst>
                    <a:ext uri="{FF2B5EF4-FFF2-40B4-BE49-F238E27FC236}">
                      <a16:creationId xmlns:a16="http://schemas.microsoft.com/office/drawing/2014/main" id="{247A6539-7267-FF42-601A-BB55A7334C5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427" y="1277212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33" name="FTU - flexor digitorum superficialis">
              <a:extLst>
                <a:ext uri="{FF2B5EF4-FFF2-40B4-BE49-F238E27FC236}">
                  <a16:creationId xmlns:a16="http://schemas.microsoft.com/office/drawing/2014/main" id="{84D69295-C0E4-6F86-509E-5EF26F41B97B}"/>
                </a:ext>
              </a:extLst>
            </p:cNvPr>
            <p:cNvGrpSpPr/>
            <p:nvPr/>
          </p:nvGrpSpPr>
          <p:grpSpPr>
            <a:xfrm>
              <a:off x="7553519" y="12855094"/>
              <a:ext cx="1440000" cy="108000"/>
              <a:chOff x="7553519" y="12855094"/>
              <a:chExt cx="1440000" cy="108000"/>
            </a:xfrm>
          </p:grpSpPr>
          <p:sp>
            <p:nvSpPr>
              <p:cNvPr id="6115" name="FTU - flexor digitorum superficialis">
                <a:extLst>
                  <a:ext uri="{FF2B5EF4-FFF2-40B4-BE49-F238E27FC236}">
                    <a16:creationId xmlns:a16="http://schemas.microsoft.com/office/drawing/2014/main" id="{1BBC3EA5-2438-38BE-DBEF-9A6237402809}"/>
                  </a:ext>
                </a:extLst>
              </p:cNvPr>
              <p:cNvSpPr txBox="1"/>
              <p:nvPr/>
            </p:nvSpPr>
            <p:spPr>
              <a:xfrm>
                <a:off x="7553519" y="1285509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digitorum superficialis</a:t>
                </a:r>
              </a:p>
            </p:txBody>
          </p:sp>
          <p:grpSp>
            <p:nvGrpSpPr>
              <p:cNvPr id="6732" name="dock">
                <a:extLst>
                  <a:ext uri="{FF2B5EF4-FFF2-40B4-BE49-F238E27FC236}">
                    <a16:creationId xmlns:a16="http://schemas.microsoft.com/office/drawing/2014/main" id="{9425656B-8F92-529E-8D34-92EF98C37C1C}"/>
                  </a:ext>
                </a:extLst>
              </p:cNvPr>
              <p:cNvGrpSpPr/>
              <p:nvPr/>
            </p:nvGrpSpPr>
            <p:grpSpPr>
              <a:xfrm>
                <a:off x="8883637" y="12862806"/>
                <a:ext cx="84788" cy="97442"/>
                <a:chOff x="8883637" y="12862806"/>
                <a:chExt cx="84788" cy="97442"/>
              </a:xfrm>
            </p:grpSpPr>
            <p:sp>
              <p:nvSpPr>
                <p:cNvPr id="6730" name="Text Box 3036">
                  <a:extLst>
                    <a:ext uri="{FF2B5EF4-FFF2-40B4-BE49-F238E27FC236}">
                      <a16:creationId xmlns:a16="http://schemas.microsoft.com/office/drawing/2014/main" id="{999A97C7-9A19-A5E4-ED58-E7413F7B1C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637" y="1286280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1" name="Text Box 3036">
                  <a:extLst>
                    <a:ext uri="{FF2B5EF4-FFF2-40B4-BE49-F238E27FC236}">
                      <a16:creationId xmlns:a16="http://schemas.microsoft.com/office/drawing/2014/main" id="{590CA9E8-45A0-08FF-7E67-3D583241CAE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637" y="1292424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9" name="Text Box 3036">
                  <a:extLst>
                    <a:ext uri="{FF2B5EF4-FFF2-40B4-BE49-F238E27FC236}">
                      <a16:creationId xmlns:a16="http://schemas.microsoft.com/office/drawing/2014/main" id="{A29BA6A2-DEB9-BC24-836B-713A2EFCE23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2425" y="1289352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35" name="FTU - palmaris longus">
              <a:extLst>
                <a:ext uri="{FF2B5EF4-FFF2-40B4-BE49-F238E27FC236}">
                  <a16:creationId xmlns:a16="http://schemas.microsoft.com/office/drawing/2014/main" id="{2B71FE58-E59A-08A7-A9C9-BFBE1E59BC88}"/>
                </a:ext>
              </a:extLst>
            </p:cNvPr>
            <p:cNvGrpSpPr/>
            <p:nvPr/>
          </p:nvGrpSpPr>
          <p:grpSpPr>
            <a:xfrm>
              <a:off x="7548595" y="12976525"/>
              <a:ext cx="1440000" cy="108000"/>
              <a:chOff x="7548595" y="12976525"/>
              <a:chExt cx="1440000" cy="108000"/>
            </a:xfrm>
          </p:grpSpPr>
          <p:sp>
            <p:nvSpPr>
              <p:cNvPr id="6145" name="FTU - palmaris longus">
                <a:extLst>
                  <a:ext uri="{FF2B5EF4-FFF2-40B4-BE49-F238E27FC236}">
                    <a16:creationId xmlns:a16="http://schemas.microsoft.com/office/drawing/2014/main" id="{2077D926-BBB9-9231-F0A5-DFB61C2E2E61}"/>
                  </a:ext>
                </a:extLst>
              </p:cNvPr>
              <p:cNvSpPr txBox="1"/>
              <p:nvPr/>
            </p:nvSpPr>
            <p:spPr>
              <a:xfrm>
                <a:off x="7548595" y="1297652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Palmaris longus</a:t>
                </a:r>
              </a:p>
            </p:txBody>
          </p:sp>
          <p:grpSp>
            <p:nvGrpSpPr>
              <p:cNvPr id="6734" name="dock">
                <a:extLst>
                  <a:ext uri="{FF2B5EF4-FFF2-40B4-BE49-F238E27FC236}">
                    <a16:creationId xmlns:a16="http://schemas.microsoft.com/office/drawing/2014/main" id="{F1B0CEE1-B193-6E7F-D88C-B5A38E6A54A7}"/>
                  </a:ext>
                </a:extLst>
              </p:cNvPr>
              <p:cNvGrpSpPr/>
              <p:nvPr/>
            </p:nvGrpSpPr>
            <p:grpSpPr>
              <a:xfrm>
                <a:off x="8881807" y="12981933"/>
                <a:ext cx="84788" cy="97442"/>
                <a:chOff x="8881807" y="12981933"/>
                <a:chExt cx="84788" cy="97442"/>
              </a:xfrm>
            </p:grpSpPr>
            <p:sp>
              <p:nvSpPr>
                <p:cNvPr id="6149" name="Text Box 3036">
                  <a:extLst>
                    <a:ext uri="{FF2B5EF4-FFF2-40B4-BE49-F238E27FC236}">
                      <a16:creationId xmlns:a16="http://schemas.microsoft.com/office/drawing/2014/main" id="{23A5743E-DD65-CE81-CC27-B359A0087D9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807" y="129819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0" name="Text Box 3036">
                  <a:extLst>
                    <a:ext uri="{FF2B5EF4-FFF2-40B4-BE49-F238E27FC236}">
                      <a16:creationId xmlns:a16="http://schemas.microsoft.com/office/drawing/2014/main" id="{0E2469FE-016B-A6A5-41B6-C8F129C58D6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807" y="13043375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8" name="Text Box 3036">
                  <a:extLst>
                    <a:ext uri="{FF2B5EF4-FFF2-40B4-BE49-F238E27FC236}">
                      <a16:creationId xmlns:a16="http://schemas.microsoft.com/office/drawing/2014/main" id="{D5DB16C3-70AC-5AD0-C858-CB5A23B3BCF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595" y="13012654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37" name="FTU - pronator teres">
              <a:extLst>
                <a:ext uri="{FF2B5EF4-FFF2-40B4-BE49-F238E27FC236}">
                  <a16:creationId xmlns:a16="http://schemas.microsoft.com/office/drawing/2014/main" id="{3F5732C2-6DF2-0FBF-0BED-DB301D83A436}"/>
                </a:ext>
              </a:extLst>
            </p:cNvPr>
            <p:cNvGrpSpPr/>
            <p:nvPr/>
          </p:nvGrpSpPr>
          <p:grpSpPr>
            <a:xfrm>
              <a:off x="7553519" y="13097273"/>
              <a:ext cx="1440000" cy="108000"/>
              <a:chOff x="7553519" y="13097273"/>
              <a:chExt cx="1440000" cy="108000"/>
            </a:xfrm>
          </p:grpSpPr>
          <p:sp>
            <p:nvSpPr>
              <p:cNvPr id="6151" name="FTU - pronator teres">
                <a:extLst>
                  <a:ext uri="{FF2B5EF4-FFF2-40B4-BE49-F238E27FC236}">
                    <a16:creationId xmlns:a16="http://schemas.microsoft.com/office/drawing/2014/main" id="{00D7C72C-C473-361A-7660-EA53DFA14FF2}"/>
                  </a:ext>
                </a:extLst>
              </p:cNvPr>
              <p:cNvSpPr txBox="1"/>
              <p:nvPr/>
            </p:nvSpPr>
            <p:spPr>
              <a:xfrm>
                <a:off x="7553519" y="1309727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Pronator teres</a:t>
                </a:r>
              </a:p>
            </p:txBody>
          </p:sp>
          <p:grpSp>
            <p:nvGrpSpPr>
              <p:cNvPr id="6736" name="dock">
                <a:extLst>
                  <a:ext uri="{FF2B5EF4-FFF2-40B4-BE49-F238E27FC236}">
                    <a16:creationId xmlns:a16="http://schemas.microsoft.com/office/drawing/2014/main" id="{0E2B9431-940B-23B0-09E1-0D499A4D4047}"/>
                  </a:ext>
                </a:extLst>
              </p:cNvPr>
              <p:cNvGrpSpPr/>
              <p:nvPr/>
            </p:nvGrpSpPr>
            <p:grpSpPr>
              <a:xfrm>
                <a:off x="8886731" y="13103283"/>
                <a:ext cx="84788" cy="97442"/>
                <a:chOff x="8886731" y="13103283"/>
                <a:chExt cx="84788" cy="97442"/>
              </a:xfrm>
            </p:grpSpPr>
            <p:sp>
              <p:nvSpPr>
                <p:cNvPr id="6155" name="Text Box 3036">
                  <a:extLst>
                    <a:ext uri="{FF2B5EF4-FFF2-40B4-BE49-F238E27FC236}">
                      <a16:creationId xmlns:a16="http://schemas.microsoft.com/office/drawing/2014/main" id="{C7DDEFE2-C7FD-7A06-C3D4-728E078D0B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731" y="1310328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6" name="Text Box 3036">
                  <a:extLst>
                    <a:ext uri="{FF2B5EF4-FFF2-40B4-BE49-F238E27FC236}">
                      <a16:creationId xmlns:a16="http://schemas.microsoft.com/office/drawing/2014/main" id="{7E2FFB62-F60F-791A-C51F-18694E2262F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731" y="13164725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4" name="Text Box 3036">
                  <a:extLst>
                    <a:ext uri="{FF2B5EF4-FFF2-40B4-BE49-F238E27FC236}">
                      <a16:creationId xmlns:a16="http://schemas.microsoft.com/office/drawing/2014/main" id="{D7A870A4-4557-9B47-4B26-20264CDB1E2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519" y="13134004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39" name="FTU - flexor digitorum profundus">
              <a:extLst>
                <a:ext uri="{FF2B5EF4-FFF2-40B4-BE49-F238E27FC236}">
                  <a16:creationId xmlns:a16="http://schemas.microsoft.com/office/drawing/2014/main" id="{C8244A7F-B3EC-8A7D-DD50-956804361865}"/>
                </a:ext>
              </a:extLst>
            </p:cNvPr>
            <p:cNvGrpSpPr/>
            <p:nvPr/>
          </p:nvGrpSpPr>
          <p:grpSpPr>
            <a:xfrm>
              <a:off x="7552378" y="13219627"/>
              <a:ext cx="1440000" cy="108000"/>
              <a:chOff x="7552378" y="13219627"/>
              <a:chExt cx="1440000" cy="108000"/>
            </a:xfrm>
          </p:grpSpPr>
          <p:sp>
            <p:nvSpPr>
              <p:cNvPr id="6479" name="FTU - flexor digitorum profundus">
                <a:extLst>
                  <a:ext uri="{FF2B5EF4-FFF2-40B4-BE49-F238E27FC236}">
                    <a16:creationId xmlns:a16="http://schemas.microsoft.com/office/drawing/2014/main" id="{2A298836-2EAA-230B-8B8D-DC1D5903F829}"/>
                  </a:ext>
                </a:extLst>
              </p:cNvPr>
              <p:cNvSpPr txBox="1"/>
              <p:nvPr/>
            </p:nvSpPr>
            <p:spPr>
              <a:xfrm>
                <a:off x="7552378" y="1321962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digitorum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profundus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8" name="dock">
                <a:extLst>
                  <a:ext uri="{FF2B5EF4-FFF2-40B4-BE49-F238E27FC236}">
                    <a16:creationId xmlns:a16="http://schemas.microsoft.com/office/drawing/2014/main" id="{0DCEBEAA-02C0-855F-6DAD-9A6525FA9148}"/>
                  </a:ext>
                </a:extLst>
              </p:cNvPr>
              <p:cNvGrpSpPr/>
              <p:nvPr/>
            </p:nvGrpSpPr>
            <p:grpSpPr>
              <a:xfrm>
                <a:off x="8885590" y="13225501"/>
                <a:ext cx="84788" cy="97442"/>
                <a:chOff x="8885590" y="13225501"/>
                <a:chExt cx="84788" cy="97442"/>
              </a:xfrm>
            </p:grpSpPr>
            <p:sp>
              <p:nvSpPr>
                <p:cNvPr id="6483" name="Text Box 3036">
                  <a:extLst>
                    <a:ext uri="{FF2B5EF4-FFF2-40B4-BE49-F238E27FC236}">
                      <a16:creationId xmlns:a16="http://schemas.microsoft.com/office/drawing/2014/main" id="{18B3706C-0112-375C-7EAB-CBAB8C83406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590" y="1322550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4" name="Text Box 3036">
                  <a:extLst>
                    <a:ext uri="{FF2B5EF4-FFF2-40B4-BE49-F238E27FC236}">
                      <a16:creationId xmlns:a16="http://schemas.microsoft.com/office/drawing/2014/main" id="{1DB12C5F-909B-96BE-0910-B2B7E60C3B7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590" y="1328694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2" name="Text Box 3036">
                  <a:extLst>
                    <a:ext uri="{FF2B5EF4-FFF2-40B4-BE49-F238E27FC236}">
                      <a16:creationId xmlns:a16="http://schemas.microsoft.com/office/drawing/2014/main" id="{BBA8FDF5-5F95-8523-A196-744663EB47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378" y="1325622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41" name="FTU - abductor pollicis longus">
              <a:extLst>
                <a:ext uri="{FF2B5EF4-FFF2-40B4-BE49-F238E27FC236}">
                  <a16:creationId xmlns:a16="http://schemas.microsoft.com/office/drawing/2014/main" id="{4A38A113-A750-F75B-A57A-643743E8A0B2}"/>
                </a:ext>
              </a:extLst>
            </p:cNvPr>
            <p:cNvGrpSpPr/>
            <p:nvPr/>
          </p:nvGrpSpPr>
          <p:grpSpPr>
            <a:xfrm>
              <a:off x="7553709" y="13340055"/>
              <a:ext cx="1440000" cy="108000"/>
              <a:chOff x="7553709" y="13340055"/>
              <a:chExt cx="1440000" cy="108000"/>
            </a:xfrm>
          </p:grpSpPr>
          <p:sp>
            <p:nvSpPr>
              <p:cNvPr id="6103" name="FTU - abductor pollicis longus">
                <a:extLst>
                  <a:ext uri="{FF2B5EF4-FFF2-40B4-BE49-F238E27FC236}">
                    <a16:creationId xmlns:a16="http://schemas.microsoft.com/office/drawing/2014/main" id="{25703D34-D832-306A-1BFC-E0D92E017B44}"/>
                  </a:ext>
                </a:extLst>
              </p:cNvPr>
              <p:cNvSpPr txBox="1"/>
              <p:nvPr/>
            </p:nvSpPr>
            <p:spPr>
              <a:xfrm>
                <a:off x="7553709" y="1334005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Abductor pollicis longus</a:t>
                </a:r>
              </a:p>
            </p:txBody>
          </p:sp>
          <p:grpSp>
            <p:nvGrpSpPr>
              <p:cNvPr id="6740" name="dock">
                <a:extLst>
                  <a:ext uri="{FF2B5EF4-FFF2-40B4-BE49-F238E27FC236}">
                    <a16:creationId xmlns:a16="http://schemas.microsoft.com/office/drawing/2014/main" id="{664C16F2-2246-9AF3-CF0C-F2D433853C59}"/>
                  </a:ext>
                </a:extLst>
              </p:cNvPr>
              <p:cNvGrpSpPr/>
              <p:nvPr/>
            </p:nvGrpSpPr>
            <p:grpSpPr>
              <a:xfrm>
                <a:off x="8886921" y="13346065"/>
                <a:ext cx="84788" cy="97442"/>
                <a:chOff x="8886921" y="13346065"/>
                <a:chExt cx="84788" cy="97442"/>
              </a:xfrm>
            </p:grpSpPr>
            <p:sp>
              <p:nvSpPr>
                <p:cNvPr id="6107" name="Text Box 3036">
                  <a:extLst>
                    <a:ext uri="{FF2B5EF4-FFF2-40B4-BE49-F238E27FC236}">
                      <a16:creationId xmlns:a16="http://schemas.microsoft.com/office/drawing/2014/main" id="{8B5B2F4B-1F73-E6A6-9974-502DBA4384B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921" y="1334606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8" name="Text Box 3036">
                  <a:extLst>
                    <a:ext uri="{FF2B5EF4-FFF2-40B4-BE49-F238E27FC236}">
                      <a16:creationId xmlns:a16="http://schemas.microsoft.com/office/drawing/2014/main" id="{7FB86FA5-EA7C-AE91-3F19-2142162331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921" y="1340750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6" name="Text Box 3036">
                  <a:extLst>
                    <a:ext uri="{FF2B5EF4-FFF2-40B4-BE49-F238E27FC236}">
                      <a16:creationId xmlns:a16="http://schemas.microsoft.com/office/drawing/2014/main" id="{5638C4B0-8C45-2F97-45C0-F397DB8E880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709" y="1337678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43" name="FTU - anconeus">
              <a:extLst>
                <a:ext uri="{FF2B5EF4-FFF2-40B4-BE49-F238E27FC236}">
                  <a16:creationId xmlns:a16="http://schemas.microsoft.com/office/drawing/2014/main" id="{A60AB793-467D-80ED-56E0-A354B5DCA2DF}"/>
                </a:ext>
              </a:extLst>
            </p:cNvPr>
            <p:cNvGrpSpPr/>
            <p:nvPr/>
          </p:nvGrpSpPr>
          <p:grpSpPr>
            <a:xfrm>
              <a:off x="7548621" y="13460856"/>
              <a:ext cx="1440000" cy="108000"/>
              <a:chOff x="7548621" y="13460856"/>
              <a:chExt cx="1440000" cy="108000"/>
            </a:xfrm>
          </p:grpSpPr>
          <p:sp>
            <p:nvSpPr>
              <p:cNvPr id="6187" name="FTU - anconeus">
                <a:extLst>
                  <a:ext uri="{FF2B5EF4-FFF2-40B4-BE49-F238E27FC236}">
                    <a16:creationId xmlns:a16="http://schemas.microsoft.com/office/drawing/2014/main" id="{28A6C4A3-CDBA-0587-0C65-E1A4749AA7C9}"/>
                  </a:ext>
                </a:extLst>
              </p:cNvPr>
              <p:cNvSpPr txBox="1"/>
              <p:nvPr/>
            </p:nvSpPr>
            <p:spPr>
              <a:xfrm>
                <a:off x="7548621" y="1346085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2" name="dock">
                <a:extLst>
                  <a:ext uri="{FF2B5EF4-FFF2-40B4-BE49-F238E27FC236}">
                    <a16:creationId xmlns:a16="http://schemas.microsoft.com/office/drawing/2014/main" id="{DBDE1DA2-66D3-2247-63A4-9B72012C94CD}"/>
                  </a:ext>
                </a:extLst>
              </p:cNvPr>
              <p:cNvGrpSpPr/>
              <p:nvPr/>
            </p:nvGrpSpPr>
            <p:grpSpPr>
              <a:xfrm>
                <a:off x="8881833" y="13466458"/>
                <a:ext cx="84788" cy="97442"/>
                <a:chOff x="8881833" y="13466458"/>
                <a:chExt cx="84788" cy="97442"/>
              </a:xfrm>
            </p:grpSpPr>
            <p:sp>
              <p:nvSpPr>
                <p:cNvPr id="6191" name="Text Box 3036">
                  <a:extLst>
                    <a:ext uri="{FF2B5EF4-FFF2-40B4-BE49-F238E27FC236}">
                      <a16:creationId xmlns:a16="http://schemas.microsoft.com/office/drawing/2014/main" id="{E5EA9A0D-DD95-CD52-6212-E5310C455C4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833" y="1346645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2" name="Text Box 3036">
                  <a:extLst>
                    <a:ext uri="{FF2B5EF4-FFF2-40B4-BE49-F238E27FC236}">
                      <a16:creationId xmlns:a16="http://schemas.microsoft.com/office/drawing/2014/main" id="{434A61EF-C51B-D130-7047-FEA98E9D89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833" y="13527900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0" name="Text Box 3036">
                  <a:extLst>
                    <a:ext uri="{FF2B5EF4-FFF2-40B4-BE49-F238E27FC236}">
                      <a16:creationId xmlns:a16="http://schemas.microsoft.com/office/drawing/2014/main" id="{959967BD-89E7-8553-F4DE-FA75163FF28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621" y="13497179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45" name="FTU - extensor carpi radialis brevis">
              <a:extLst>
                <a:ext uri="{FF2B5EF4-FFF2-40B4-BE49-F238E27FC236}">
                  <a16:creationId xmlns:a16="http://schemas.microsoft.com/office/drawing/2014/main" id="{A44707EE-7DAE-40F4-AEA4-BBB9673F7501}"/>
                </a:ext>
              </a:extLst>
            </p:cNvPr>
            <p:cNvGrpSpPr/>
            <p:nvPr/>
          </p:nvGrpSpPr>
          <p:grpSpPr>
            <a:xfrm>
              <a:off x="7552431" y="13582153"/>
              <a:ext cx="1440000" cy="108000"/>
              <a:chOff x="7552431" y="13582153"/>
              <a:chExt cx="1440000" cy="108000"/>
            </a:xfrm>
          </p:grpSpPr>
          <p:sp>
            <p:nvSpPr>
              <p:cNvPr id="6169" name="FTU - extensor carpi radialis brevis">
                <a:extLst>
                  <a:ext uri="{FF2B5EF4-FFF2-40B4-BE49-F238E27FC236}">
                    <a16:creationId xmlns:a16="http://schemas.microsoft.com/office/drawing/2014/main" id="{7208A700-7C0A-F6DA-60E6-3E0E6A6A71B6}"/>
                  </a:ext>
                </a:extLst>
              </p:cNvPr>
              <p:cNvSpPr txBox="1"/>
              <p:nvPr/>
            </p:nvSpPr>
            <p:spPr>
              <a:xfrm>
                <a:off x="7552431" y="1358215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carpi radialis brevis</a:t>
                </a:r>
              </a:p>
            </p:txBody>
          </p:sp>
          <p:grpSp>
            <p:nvGrpSpPr>
              <p:cNvPr id="6744" name="dock">
                <a:extLst>
                  <a:ext uri="{FF2B5EF4-FFF2-40B4-BE49-F238E27FC236}">
                    <a16:creationId xmlns:a16="http://schemas.microsoft.com/office/drawing/2014/main" id="{E1B65D0B-D4E0-257D-918D-F619C5FEB164}"/>
                  </a:ext>
                </a:extLst>
              </p:cNvPr>
              <p:cNvGrpSpPr/>
              <p:nvPr/>
            </p:nvGrpSpPr>
            <p:grpSpPr>
              <a:xfrm>
                <a:off x="8885643" y="13587755"/>
                <a:ext cx="84788" cy="97442"/>
                <a:chOff x="8885643" y="13587755"/>
                <a:chExt cx="84788" cy="97442"/>
              </a:xfrm>
            </p:grpSpPr>
            <p:sp>
              <p:nvSpPr>
                <p:cNvPr id="6173" name="Text Box 3036">
                  <a:extLst>
                    <a:ext uri="{FF2B5EF4-FFF2-40B4-BE49-F238E27FC236}">
                      <a16:creationId xmlns:a16="http://schemas.microsoft.com/office/drawing/2014/main" id="{6B4D8E5A-24AD-76A2-3557-FCC135FD560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643" y="1358775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4" name="Text Box 3036">
                  <a:extLst>
                    <a:ext uri="{FF2B5EF4-FFF2-40B4-BE49-F238E27FC236}">
                      <a16:creationId xmlns:a16="http://schemas.microsoft.com/office/drawing/2014/main" id="{7AA4C0F8-683C-A9A3-1723-30833A14116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643" y="1364919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36">
                  <a:extLst>
                    <a:ext uri="{FF2B5EF4-FFF2-40B4-BE49-F238E27FC236}">
                      <a16:creationId xmlns:a16="http://schemas.microsoft.com/office/drawing/2014/main" id="{53E73F56-93C6-C1A8-1F8B-24E8ABA5A78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431" y="1361847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47" name="FTU - extensor carpi radialis longus">
              <a:extLst>
                <a:ext uri="{FF2B5EF4-FFF2-40B4-BE49-F238E27FC236}">
                  <a16:creationId xmlns:a16="http://schemas.microsoft.com/office/drawing/2014/main" id="{BA593D54-4A03-D642-8B24-85DF1990FF4C}"/>
                </a:ext>
              </a:extLst>
            </p:cNvPr>
            <p:cNvGrpSpPr/>
            <p:nvPr/>
          </p:nvGrpSpPr>
          <p:grpSpPr>
            <a:xfrm>
              <a:off x="7552763" y="13703487"/>
              <a:ext cx="1440000" cy="108000"/>
              <a:chOff x="7552763" y="13703487"/>
              <a:chExt cx="1440000" cy="108000"/>
            </a:xfrm>
          </p:grpSpPr>
          <p:sp>
            <p:nvSpPr>
              <p:cNvPr id="6163" name="FTU - extensor carpi radialis longus">
                <a:extLst>
                  <a:ext uri="{FF2B5EF4-FFF2-40B4-BE49-F238E27FC236}">
                    <a16:creationId xmlns:a16="http://schemas.microsoft.com/office/drawing/2014/main" id="{599E84E9-544F-8484-716D-0088396A7277}"/>
                  </a:ext>
                </a:extLst>
              </p:cNvPr>
              <p:cNvSpPr txBox="1"/>
              <p:nvPr/>
            </p:nvSpPr>
            <p:spPr>
              <a:xfrm>
                <a:off x="7552763" y="1370348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carpi radialis longus</a:t>
                </a:r>
              </a:p>
            </p:txBody>
          </p:sp>
          <p:grpSp>
            <p:nvGrpSpPr>
              <p:cNvPr id="6746" name="dock">
                <a:extLst>
                  <a:ext uri="{FF2B5EF4-FFF2-40B4-BE49-F238E27FC236}">
                    <a16:creationId xmlns:a16="http://schemas.microsoft.com/office/drawing/2014/main" id="{EEF04B86-EA29-6CA5-C5FF-DD983F9BBA2E}"/>
                  </a:ext>
                </a:extLst>
              </p:cNvPr>
              <p:cNvGrpSpPr/>
              <p:nvPr/>
            </p:nvGrpSpPr>
            <p:grpSpPr>
              <a:xfrm>
                <a:off x="8885975" y="13709089"/>
                <a:ext cx="84788" cy="97442"/>
                <a:chOff x="8885975" y="13709089"/>
                <a:chExt cx="84788" cy="97442"/>
              </a:xfrm>
            </p:grpSpPr>
            <p:sp>
              <p:nvSpPr>
                <p:cNvPr id="6167" name="Text Box 3036">
                  <a:extLst>
                    <a:ext uri="{FF2B5EF4-FFF2-40B4-BE49-F238E27FC236}">
                      <a16:creationId xmlns:a16="http://schemas.microsoft.com/office/drawing/2014/main" id="{1ABD48D8-2589-344E-29BF-E822FBDC1A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975" y="1370908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8" name="Text Box 3036">
                  <a:extLst>
                    <a:ext uri="{FF2B5EF4-FFF2-40B4-BE49-F238E27FC236}">
                      <a16:creationId xmlns:a16="http://schemas.microsoft.com/office/drawing/2014/main" id="{F83AB714-A36F-9601-BE44-FD5EA680731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975" y="1377053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6" name="Text Box 3036">
                  <a:extLst>
                    <a:ext uri="{FF2B5EF4-FFF2-40B4-BE49-F238E27FC236}">
                      <a16:creationId xmlns:a16="http://schemas.microsoft.com/office/drawing/2014/main" id="{DD4DF829-B7D0-3745-C7D6-38CD2ED95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763" y="1373981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530" name="organ group - hand muscles (intrinsic)">
            <a:extLst>
              <a:ext uri="{FF2B5EF4-FFF2-40B4-BE49-F238E27FC236}">
                <a16:creationId xmlns:a16="http://schemas.microsoft.com/office/drawing/2014/main" id="{E6F966A6-CE10-5B95-B7C7-D0B28D43579A}"/>
              </a:ext>
            </a:extLst>
          </p:cNvPr>
          <p:cNvGrpSpPr/>
          <p:nvPr/>
        </p:nvGrpSpPr>
        <p:grpSpPr>
          <a:xfrm>
            <a:off x="8694133" y="13890512"/>
            <a:ext cx="1443544" cy="2549493"/>
            <a:chOff x="8694133" y="13890512"/>
            <a:chExt cx="1443544" cy="2549493"/>
          </a:xfrm>
        </p:grpSpPr>
        <p:sp>
          <p:nvSpPr>
            <p:cNvPr id="6199" name="organ - hand muscles (intrinsic)">
              <a:extLst>
                <a:ext uri="{FF2B5EF4-FFF2-40B4-BE49-F238E27FC236}">
                  <a16:creationId xmlns:a16="http://schemas.microsoft.com/office/drawing/2014/main" id="{19C68F50-0515-57EB-F6CC-97D2DE991D94}"/>
                </a:ext>
              </a:extLst>
            </p:cNvPr>
            <p:cNvSpPr txBox="1"/>
            <p:nvPr/>
          </p:nvSpPr>
          <p:spPr>
            <a:xfrm>
              <a:off x="8694133" y="13890512"/>
              <a:ext cx="1440000" cy="25494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Hand muscles (intrinsic)</a:t>
              </a:r>
            </a:p>
          </p:txBody>
        </p:sp>
        <p:grpSp>
          <p:nvGrpSpPr>
            <p:cNvPr id="6750" name="FTU - abductor digiti minimi ">
              <a:extLst>
                <a:ext uri="{FF2B5EF4-FFF2-40B4-BE49-F238E27FC236}">
                  <a16:creationId xmlns:a16="http://schemas.microsoft.com/office/drawing/2014/main" id="{DF719C34-FB7E-EF7C-F130-339147EBA230}"/>
                </a:ext>
              </a:extLst>
            </p:cNvPr>
            <p:cNvGrpSpPr/>
            <p:nvPr/>
          </p:nvGrpSpPr>
          <p:grpSpPr>
            <a:xfrm>
              <a:off x="8696562" y="13982583"/>
              <a:ext cx="1440000" cy="108000"/>
              <a:chOff x="7553567" y="13982583"/>
              <a:chExt cx="1440000" cy="108000"/>
            </a:xfrm>
          </p:grpSpPr>
          <p:sp>
            <p:nvSpPr>
              <p:cNvPr id="6200" name="FTU - abductor digiti minimi ">
                <a:extLst>
                  <a:ext uri="{FF2B5EF4-FFF2-40B4-BE49-F238E27FC236}">
                    <a16:creationId xmlns:a16="http://schemas.microsoft.com/office/drawing/2014/main" id="{B98953B8-32F8-AE2F-562E-65ACEFED6E68}"/>
                  </a:ext>
                </a:extLst>
              </p:cNvPr>
              <p:cNvSpPr txBox="1"/>
              <p:nvPr/>
            </p:nvSpPr>
            <p:spPr>
              <a:xfrm>
                <a:off x="7553567" y="139825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Abductor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digiti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grpSp>
            <p:nvGrpSpPr>
              <p:cNvPr id="6749" name="dock">
                <a:extLst>
                  <a:ext uri="{FF2B5EF4-FFF2-40B4-BE49-F238E27FC236}">
                    <a16:creationId xmlns:a16="http://schemas.microsoft.com/office/drawing/2014/main" id="{9CF70E9F-57C4-B295-698F-CCC41A232F03}"/>
                  </a:ext>
                </a:extLst>
              </p:cNvPr>
              <p:cNvGrpSpPr/>
              <p:nvPr/>
            </p:nvGrpSpPr>
            <p:grpSpPr>
              <a:xfrm>
                <a:off x="8886779" y="13988185"/>
                <a:ext cx="84788" cy="97442"/>
                <a:chOff x="8886779" y="13988185"/>
                <a:chExt cx="84788" cy="97442"/>
              </a:xfrm>
            </p:grpSpPr>
            <p:sp>
              <p:nvSpPr>
                <p:cNvPr id="6204" name="Text Box 3036">
                  <a:extLst>
                    <a:ext uri="{FF2B5EF4-FFF2-40B4-BE49-F238E27FC236}">
                      <a16:creationId xmlns:a16="http://schemas.microsoft.com/office/drawing/2014/main" id="{C02674DE-89E5-D7D5-2F4C-EE05B0493A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779" y="1398818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36">
                  <a:extLst>
                    <a:ext uri="{FF2B5EF4-FFF2-40B4-BE49-F238E27FC236}">
                      <a16:creationId xmlns:a16="http://schemas.microsoft.com/office/drawing/2014/main" id="{6A615BE4-B281-D7CD-5CED-A8DCA7658BA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779" y="140496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3" name="Text Box 3036">
                  <a:extLst>
                    <a:ext uri="{FF2B5EF4-FFF2-40B4-BE49-F238E27FC236}">
                      <a16:creationId xmlns:a16="http://schemas.microsoft.com/office/drawing/2014/main" id="{D7DC6FE2-49E6-15A2-CC14-3D9330F4732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567" y="1401890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52" name="FTU - opponens digiti minimi ">
              <a:extLst>
                <a:ext uri="{FF2B5EF4-FFF2-40B4-BE49-F238E27FC236}">
                  <a16:creationId xmlns:a16="http://schemas.microsoft.com/office/drawing/2014/main" id="{E936A9BC-8C6A-1057-BA1A-37CEFDB56D30}"/>
                </a:ext>
              </a:extLst>
            </p:cNvPr>
            <p:cNvGrpSpPr/>
            <p:nvPr/>
          </p:nvGrpSpPr>
          <p:grpSpPr>
            <a:xfrm>
              <a:off x="8695744" y="14106273"/>
              <a:ext cx="1440000" cy="108000"/>
              <a:chOff x="7552749" y="14106273"/>
              <a:chExt cx="1440000" cy="108000"/>
            </a:xfrm>
          </p:grpSpPr>
          <p:sp>
            <p:nvSpPr>
              <p:cNvPr id="6230" name="FTU - opponens digiti minimi ">
                <a:extLst>
                  <a:ext uri="{FF2B5EF4-FFF2-40B4-BE49-F238E27FC236}">
                    <a16:creationId xmlns:a16="http://schemas.microsoft.com/office/drawing/2014/main" id="{0B8F3DAD-8071-7BFD-2C29-E3D6EE73CE75}"/>
                  </a:ext>
                </a:extLst>
              </p:cNvPr>
              <p:cNvSpPr txBox="1"/>
              <p:nvPr/>
            </p:nvSpPr>
            <p:spPr>
              <a:xfrm>
                <a:off x="7552749" y="1410627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Opponens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digiti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grpSp>
            <p:nvGrpSpPr>
              <p:cNvPr id="6751" name="dock">
                <a:extLst>
                  <a:ext uri="{FF2B5EF4-FFF2-40B4-BE49-F238E27FC236}">
                    <a16:creationId xmlns:a16="http://schemas.microsoft.com/office/drawing/2014/main" id="{91B17846-0CE9-5666-25A9-268566A4F3A9}"/>
                  </a:ext>
                </a:extLst>
              </p:cNvPr>
              <p:cNvGrpSpPr/>
              <p:nvPr/>
            </p:nvGrpSpPr>
            <p:grpSpPr>
              <a:xfrm>
                <a:off x="8885961" y="14111875"/>
                <a:ext cx="84788" cy="97442"/>
                <a:chOff x="8885961" y="14111875"/>
                <a:chExt cx="84788" cy="97442"/>
              </a:xfrm>
            </p:grpSpPr>
            <p:sp>
              <p:nvSpPr>
                <p:cNvPr id="6234" name="Text Box 3036">
                  <a:extLst>
                    <a:ext uri="{FF2B5EF4-FFF2-40B4-BE49-F238E27FC236}">
                      <a16:creationId xmlns:a16="http://schemas.microsoft.com/office/drawing/2014/main" id="{06356586-C0AE-3213-BAF2-76F05EFA51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961" y="141118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36">
                  <a:extLst>
                    <a:ext uri="{FF2B5EF4-FFF2-40B4-BE49-F238E27FC236}">
                      <a16:creationId xmlns:a16="http://schemas.microsoft.com/office/drawing/2014/main" id="{78E56C7A-6C04-D7A4-462B-4EC5501083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961" y="1417331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3" name="Text Box 3036">
                  <a:extLst>
                    <a:ext uri="{FF2B5EF4-FFF2-40B4-BE49-F238E27FC236}">
                      <a16:creationId xmlns:a16="http://schemas.microsoft.com/office/drawing/2014/main" id="{9E6F85AD-37E7-2F65-4B63-68FC534147B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749" y="1414259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54" name="FTU - flexor digiti minimi brevis">
              <a:extLst>
                <a:ext uri="{FF2B5EF4-FFF2-40B4-BE49-F238E27FC236}">
                  <a16:creationId xmlns:a16="http://schemas.microsoft.com/office/drawing/2014/main" id="{B0F27CB7-3F79-83A7-FBE8-C512D64E0DBA}"/>
                </a:ext>
              </a:extLst>
            </p:cNvPr>
            <p:cNvGrpSpPr/>
            <p:nvPr/>
          </p:nvGrpSpPr>
          <p:grpSpPr>
            <a:xfrm>
              <a:off x="8695208" y="14225230"/>
              <a:ext cx="1440000" cy="108000"/>
              <a:chOff x="7552213" y="14225230"/>
              <a:chExt cx="1440000" cy="108000"/>
            </a:xfrm>
          </p:grpSpPr>
          <p:sp>
            <p:nvSpPr>
              <p:cNvPr id="6509" name="FTU - flexor digiti minimi brevis">
                <a:extLst>
                  <a:ext uri="{FF2B5EF4-FFF2-40B4-BE49-F238E27FC236}">
                    <a16:creationId xmlns:a16="http://schemas.microsoft.com/office/drawing/2014/main" id="{095F7D40-4848-C59A-9136-2A80F86E5212}"/>
                  </a:ext>
                </a:extLst>
              </p:cNvPr>
              <p:cNvSpPr txBox="1"/>
              <p:nvPr/>
            </p:nvSpPr>
            <p:spPr>
              <a:xfrm>
                <a:off x="7552213" y="1422523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digiti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brevis</a:t>
                </a:r>
              </a:p>
            </p:txBody>
          </p:sp>
          <p:grpSp>
            <p:nvGrpSpPr>
              <p:cNvPr id="6753" name="dock">
                <a:extLst>
                  <a:ext uri="{FF2B5EF4-FFF2-40B4-BE49-F238E27FC236}">
                    <a16:creationId xmlns:a16="http://schemas.microsoft.com/office/drawing/2014/main" id="{74F32A0D-F7AD-C647-6078-6F67096AE5B3}"/>
                  </a:ext>
                </a:extLst>
              </p:cNvPr>
              <p:cNvGrpSpPr/>
              <p:nvPr/>
            </p:nvGrpSpPr>
            <p:grpSpPr>
              <a:xfrm>
                <a:off x="8885425" y="14230832"/>
                <a:ext cx="84788" cy="97442"/>
                <a:chOff x="8885425" y="14230832"/>
                <a:chExt cx="84788" cy="97442"/>
              </a:xfrm>
            </p:grpSpPr>
            <p:sp>
              <p:nvSpPr>
                <p:cNvPr id="6513" name="Text Box 3036">
                  <a:extLst>
                    <a:ext uri="{FF2B5EF4-FFF2-40B4-BE49-F238E27FC236}">
                      <a16:creationId xmlns:a16="http://schemas.microsoft.com/office/drawing/2014/main" id="{45FDB8D3-3FBE-750F-0E44-37326F903CD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25" y="1423083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4" name="Text Box 3036">
                  <a:extLst>
                    <a:ext uri="{FF2B5EF4-FFF2-40B4-BE49-F238E27FC236}">
                      <a16:creationId xmlns:a16="http://schemas.microsoft.com/office/drawing/2014/main" id="{3B25951D-FC09-7FE3-AF23-3E7354D24AC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25" y="1429227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2" name="Text Box 3036">
                  <a:extLst>
                    <a:ext uri="{FF2B5EF4-FFF2-40B4-BE49-F238E27FC236}">
                      <a16:creationId xmlns:a16="http://schemas.microsoft.com/office/drawing/2014/main" id="{8FC53AA8-7BA8-A47D-6CC3-4DF241BAEA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13" y="1426155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56" name="FTU - adductor pollicis ">
              <a:extLst>
                <a:ext uri="{FF2B5EF4-FFF2-40B4-BE49-F238E27FC236}">
                  <a16:creationId xmlns:a16="http://schemas.microsoft.com/office/drawing/2014/main" id="{3BB13348-E92B-59A1-78D8-06EF80F0913D}"/>
                </a:ext>
              </a:extLst>
            </p:cNvPr>
            <p:cNvGrpSpPr/>
            <p:nvPr/>
          </p:nvGrpSpPr>
          <p:grpSpPr>
            <a:xfrm>
              <a:off x="8697677" y="14344649"/>
              <a:ext cx="1440000" cy="108000"/>
              <a:chOff x="7554682" y="14344649"/>
              <a:chExt cx="1440000" cy="108000"/>
            </a:xfrm>
          </p:grpSpPr>
          <p:sp>
            <p:nvSpPr>
              <p:cNvPr id="6206" name="FTU - adductor pollicis ">
                <a:extLst>
                  <a:ext uri="{FF2B5EF4-FFF2-40B4-BE49-F238E27FC236}">
                    <a16:creationId xmlns:a16="http://schemas.microsoft.com/office/drawing/2014/main" id="{4BBD586E-A43E-0CAD-B9DF-E1AB63705567}"/>
                  </a:ext>
                </a:extLst>
              </p:cNvPr>
              <p:cNvSpPr txBox="1"/>
              <p:nvPr/>
            </p:nvSpPr>
            <p:spPr>
              <a:xfrm>
                <a:off x="7554682" y="143446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Adductor pollicis </a:t>
                </a:r>
              </a:p>
            </p:txBody>
          </p:sp>
          <p:grpSp>
            <p:nvGrpSpPr>
              <p:cNvPr id="6755" name="dock">
                <a:extLst>
                  <a:ext uri="{FF2B5EF4-FFF2-40B4-BE49-F238E27FC236}">
                    <a16:creationId xmlns:a16="http://schemas.microsoft.com/office/drawing/2014/main" id="{DF20B198-359D-B491-4220-FCB619D7DDD8}"/>
                  </a:ext>
                </a:extLst>
              </p:cNvPr>
              <p:cNvGrpSpPr/>
              <p:nvPr/>
            </p:nvGrpSpPr>
            <p:grpSpPr>
              <a:xfrm>
                <a:off x="8887894" y="14350251"/>
                <a:ext cx="84788" cy="97442"/>
                <a:chOff x="8887894" y="14350251"/>
                <a:chExt cx="84788" cy="97442"/>
              </a:xfrm>
            </p:grpSpPr>
            <p:sp>
              <p:nvSpPr>
                <p:cNvPr id="6210" name="Text Box 3036">
                  <a:extLst>
                    <a:ext uri="{FF2B5EF4-FFF2-40B4-BE49-F238E27FC236}">
                      <a16:creationId xmlns:a16="http://schemas.microsoft.com/office/drawing/2014/main" id="{D9FFE2D6-2640-4E39-7491-D4EEE225C1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894" y="1435025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1" name="Text Box 3036">
                  <a:extLst>
                    <a:ext uri="{FF2B5EF4-FFF2-40B4-BE49-F238E27FC236}">
                      <a16:creationId xmlns:a16="http://schemas.microsoft.com/office/drawing/2014/main" id="{D95F6DB6-2171-ED8D-74C3-2953FE5493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894" y="1441169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9" name="Text Box 3036">
                  <a:extLst>
                    <a:ext uri="{FF2B5EF4-FFF2-40B4-BE49-F238E27FC236}">
                      <a16:creationId xmlns:a16="http://schemas.microsoft.com/office/drawing/2014/main" id="{D5E6CC33-4CD3-01E1-1619-0F42139188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6682" y="1438097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58" name="FTU - abductor pollicis brevis  ">
              <a:extLst>
                <a:ext uri="{FF2B5EF4-FFF2-40B4-BE49-F238E27FC236}">
                  <a16:creationId xmlns:a16="http://schemas.microsoft.com/office/drawing/2014/main" id="{EBD3BBDF-AE85-376E-43A6-2B5202B90268}"/>
                </a:ext>
              </a:extLst>
            </p:cNvPr>
            <p:cNvGrpSpPr/>
            <p:nvPr/>
          </p:nvGrpSpPr>
          <p:grpSpPr>
            <a:xfrm>
              <a:off x="8696980" y="14586479"/>
              <a:ext cx="1440000" cy="108000"/>
              <a:chOff x="7553985" y="14586479"/>
              <a:chExt cx="1440000" cy="108000"/>
            </a:xfrm>
          </p:grpSpPr>
          <p:sp>
            <p:nvSpPr>
              <p:cNvPr id="6218" name="FTU - abductor pollicis brevis  ">
                <a:extLst>
                  <a:ext uri="{FF2B5EF4-FFF2-40B4-BE49-F238E27FC236}">
                    <a16:creationId xmlns:a16="http://schemas.microsoft.com/office/drawing/2014/main" id="{A7A208EC-9447-9335-2925-3B4D42986662}"/>
                  </a:ext>
                </a:extLst>
              </p:cNvPr>
              <p:cNvSpPr txBox="1"/>
              <p:nvPr/>
            </p:nvSpPr>
            <p:spPr>
              <a:xfrm>
                <a:off x="7553985" y="1458647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Abductor pollicis brevis  </a:t>
                </a:r>
              </a:p>
            </p:txBody>
          </p:sp>
          <p:grpSp>
            <p:nvGrpSpPr>
              <p:cNvPr id="6757" name="dock">
                <a:extLst>
                  <a:ext uri="{FF2B5EF4-FFF2-40B4-BE49-F238E27FC236}">
                    <a16:creationId xmlns:a16="http://schemas.microsoft.com/office/drawing/2014/main" id="{B77F7AFD-621A-6CE9-28F5-7D3A9D31B37F}"/>
                  </a:ext>
                </a:extLst>
              </p:cNvPr>
              <p:cNvGrpSpPr/>
              <p:nvPr/>
            </p:nvGrpSpPr>
            <p:grpSpPr>
              <a:xfrm>
                <a:off x="8887197" y="14592081"/>
                <a:ext cx="84788" cy="97442"/>
                <a:chOff x="8887197" y="14592081"/>
                <a:chExt cx="84788" cy="97442"/>
              </a:xfrm>
            </p:grpSpPr>
            <p:sp>
              <p:nvSpPr>
                <p:cNvPr id="6222" name="Text Box 3036">
                  <a:extLst>
                    <a:ext uri="{FF2B5EF4-FFF2-40B4-BE49-F238E27FC236}">
                      <a16:creationId xmlns:a16="http://schemas.microsoft.com/office/drawing/2014/main" id="{26574688-CE5E-A3E6-8CE5-2CE46CBBE55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197" y="1459208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3" name="Text Box 3036">
                  <a:extLst>
                    <a:ext uri="{FF2B5EF4-FFF2-40B4-BE49-F238E27FC236}">
                      <a16:creationId xmlns:a16="http://schemas.microsoft.com/office/drawing/2014/main" id="{F9DC4568-936C-3453-1FC5-76ED1AEEDC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197" y="1465352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36">
                  <a:extLst>
                    <a:ext uri="{FF2B5EF4-FFF2-40B4-BE49-F238E27FC236}">
                      <a16:creationId xmlns:a16="http://schemas.microsoft.com/office/drawing/2014/main" id="{4395C920-E95D-4C2A-3E8F-AD12BB92F70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985" y="1462280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60" name="FTU - opponens pollicis">
              <a:extLst>
                <a:ext uri="{FF2B5EF4-FFF2-40B4-BE49-F238E27FC236}">
                  <a16:creationId xmlns:a16="http://schemas.microsoft.com/office/drawing/2014/main" id="{2FEF1B71-6073-0A45-6EEC-6A197DFF1F2A}"/>
                </a:ext>
              </a:extLst>
            </p:cNvPr>
            <p:cNvGrpSpPr/>
            <p:nvPr/>
          </p:nvGrpSpPr>
          <p:grpSpPr>
            <a:xfrm>
              <a:off x="8696980" y="14708095"/>
              <a:ext cx="1440000" cy="108000"/>
              <a:chOff x="7553985" y="14708095"/>
              <a:chExt cx="1440000" cy="108000"/>
            </a:xfrm>
          </p:grpSpPr>
          <p:sp>
            <p:nvSpPr>
              <p:cNvPr id="6224" name="FTU - opponens pollicis">
                <a:extLst>
                  <a:ext uri="{FF2B5EF4-FFF2-40B4-BE49-F238E27FC236}">
                    <a16:creationId xmlns:a16="http://schemas.microsoft.com/office/drawing/2014/main" id="{7825D5E2-70C2-ADF5-E3E3-544E81D3A598}"/>
                  </a:ext>
                </a:extLst>
              </p:cNvPr>
              <p:cNvSpPr txBox="1"/>
              <p:nvPr/>
            </p:nvSpPr>
            <p:spPr>
              <a:xfrm>
                <a:off x="7553985" y="1470809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Opponens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pollicis </a:t>
                </a:r>
              </a:p>
            </p:txBody>
          </p:sp>
          <p:grpSp>
            <p:nvGrpSpPr>
              <p:cNvPr id="6759" name="dock">
                <a:extLst>
                  <a:ext uri="{FF2B5EF4-FFF2-40B4-BE49-F238E27FC236}">
                    <a16:creationId xmlns:a16="http://schemas.microsoft.com/office/drawing/2014/main" id="{5BE2389A-6811-C844-4D39-056F71525188}"/>
                  </a:ext>
                </a:extLst>
              </p:cNvPr>
              <p:cNvGrpSpPr/>
              <p:nvPr/>
            </p:nvGrpSpPr>
            <p:grpSpPr>
              <a:xfrm>
                <a:off x="8887197" y="14713697"/>
                <a:ext cx="84788" cy="97442"/>
                <a:chOff x="8887197" y="14713697"/>
                <a:chExt cx="84788" cy="97442"/>
              </a:xfrm>
            </p:grpSpPr>
            <p:sp>
              <p:nvSpPr>
                <p:cNvPr id="6228" name="Text Box 3036">
                  <a:extLst>
                    <a:ext uri="{FF2B5EF4-FFF2-40B4-BE49-F238E27FC236}">
                      <a16:creationId xmlns:a16="http://schemas.microsoft.com/office/drawing/2014/main" id="{021E11A4-EBBE-FD33-498F-4EAD8023F2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197" y="147136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9" name="Text Box 3036">
                  <a:extLst>
                    <a:ext uri="{FF2B5EF4-FFF2-40B4-BE49-F238E27FC236}">
                      <a16:creationId xmlns:a16="http://schemas.microsoft.com/office/drawing/2014/main" id="{DFDE666A-9BEB-3881-7ABA-546988DE7D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197" y="1477513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36">
                  <a:extLst>
                    <a:ext uri="{FF2B5EF4-FFF2-40B4-BE49-F238E27FC236}">
                      <a16:creationId xmlns:a16="http://schemas.microsoft.com/office/drawing/2014/main" id="{34C0097D-66D5-0ECF-ABCB-3C322F8E93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985" y="1474441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62" name="FTU - palmaris brevis ">
              <a:extLst>
                <a:ext uri="{FF2B5EF4-FFF2-40B4-BE49-F238E27FC236}">
                  <a16:creationId xmlns:a16="http://schemas.microsoft.com/office/drawing/2014/main" id="{9F0F3220-DE10-662F-9ACF-173453B8223D}"/>
                </a:ext>
              </a:extLst>
            </p:cNvPr>
            <p:cNvGrpSpPr/>
            <p:nvPr/>
          </p:nvGrpSpPr>
          <p:grpSpPr>
            <a:xfrm>
              <a:off x="8696980" y="14883513"/>
              <a:ext cx="1440000" cy="108000"/>
              <a:chOff x="7553985" y="14883513"/>
              <a:chExt cx="1440000" cy="108000"/>
            </a:xfrm>
          </p:grpSpPr>
          <p:sp>
            <p:nvSpPr>
              <p:cNvPr id="6236" name="FTU - palmaris brevis ">
                <a:extLst>
                  <a:ext uri="{FF2B5EF4-FFF2-40B4-BE49-F238E27FC236}">
                    <a16:creationId xmlns:a16="http://schemas.microsoft.com/office/drawing/2014/main" id="{F90634AD-1175-C063-64CE-E73DE23E7056}"/>
                  </a:ext>
                </a:extLst>
              </p:cNvPr>
              <p:cNvSpPr txBox="1"/>
              <p:nvPr/>
            </p:nvSpPr>
            <p:spPr>
              <a:xfrm>
                <a:off x="7553985" y="148835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Palmaris brevis </a:t>
                </a:r>
              </a:p>
            </p:txBody>
          </p:sp>
          <p:grpSp>
            <p:nvGrpSpPr>
              <p:cNvPr id="6761" name="dock">
                <a:extLst>
                  <a:ext uri="{FF2B5EF4-FFF2-40B4-BE49-F238E27FC236}">
                    <a16:creationId xmlns:a16="http://schemas.microsoft.com/office/drawing/2014/main" id="{0C7945C5-A127-F5E5-DCCC-FE8E81226486}"/>
                  </a:ext>
                </a:extLst>
              </p:cNvPr>
              <p:cNvGrpSpPr/>
              <p:nvPr/>
            </p:nvGrpSpPr>
            <p:grpSpPr>
              <a:xfrm>
                <a:off x="8887197" y="14889115"/>
                <a:ext cx="84788" cy="97442"/>
                <a:chOff x="8887197" y="14889115"/>
                <a:chExt cx="84788" cy="97442"/>
              </a:xfrm>
            </p:grpSpPr>
            <p:sp>
              <p:nvSpPr>
                <p:cNvPr id="6240" name="Text Box 3036">
                  <a:extLst>
                    <a:ext uri="{FF2B5EF4-FFF2-40B4-BE49-F238E27FC236}">
                      <a16:creationId xmlns:a16="http://schemas.microsoft.com/office/drawing/2014/main" id="{65E7B62A-E8EC-923B-18C9-B2F840978C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197" y="1488911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1" name="Text Box 3036">
                  <a:extLst>
                    <a:ext uri="{FF2B5EF4-FFF2-40B4-BE49-F238E27FC236}">
                      <a16:creationId xmlns:a16="http://schemas.microsoft.com/office/drawing/2014/main" id="{D529E18A-1388-252E-3E41-8C39B4113D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7197" y="1495055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9" name="Text Box 3036">
                  <a:extLst>
                    <a:ext uri="{FF2B5EF4-FFF2-40B4-BE49-F238E27FC236}">
                      <a16:creationId xmlns:a16="http://schemas.microsoft.com/office/drawing/2014/main" id="{32B5778E-9C21-596E-DCD1-ECD272AB68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985" y="1491983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64" name="FTU - dorsal interosseus I">
              <a:extLst>
                <a:ext uri="{FF2B5EF4-FFF2-40B4-BE49-F238E27FC236}">
                  <a16:creationId xmlns:a16="http://schemas.microsoft.com/office/drawing/2014/main" id="{A2E1D585-D45E-45D3-84BF-2CF4E0445361}"/>
                </a:ext>
              </a:extLst>
            </p:cNvPr>
            <p:cNvGrpSpPr/>
            <p:nvPr/>
          </p:nvGrpSpPr>
          <p:grpSpPr>
            <a:xfrm>
              <a:off x="8696045" y="15003998"/>
              <a:ext cx="1440000" cy="108000"/>
              <a:chOff x="7553050" y="15003998"/>
              <a:chExt cx="1440000" cy="108000"/>
            </a:xfrm>
          </p:grpSpPr>
          <p:sp>
            <p:nvSpPr>
              <p:cNvPr id="6515" name="FTU - dorsal interosseus I">
                <a:extLst>
                  <a:ext uri="{FF2B5EF4-FFF2-40B4-BE49-F238E27FC236}">
                    <a16:creationId xmlns:a16="http://schemas.microsoft.com/office/drawing/2014/main" id="{70311EB1-C919-A598-1127-511DC17B7C1F}"/>
                  </a:ext>
                </a:extLst>
              </p:cNvPr>
              <p:cNvSpPr txBox="1"/>
              <p:nvPr/>
            </p:nvSpPr>
            <p:spPr>
              <a:xfrm>
                <a:off x="7553050" y="1500399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interosseus I</a:t>
                </a:r>
              </a:p>
            </p:txBody>
          </p:sp>
          <p:grpSp>
            <p:nvGrpSpPr>
              <p:cNvPr id="6763" name="dock">
                <a:extLst>
                  <a:ext uri="{FF2B5EF4-FFF2-40B4-BE49-F238E27FC236}">
                    <a16:creationId xmlns:a16="http://schemas.microsoft.com/office/drawing/2014/main" id="{2D59A1B7-DB0A-EA14-32AB-525C59FA7A63}"/>
                  </a:ext>
                </a:extLst>
              </p:cNvPr>
              <p:cNvGrpSpPr/>
              <p:nvPr/>
            </p:nvGrpSpPr>
            <p:grpSpPr>
              <a:xfrm>
                <a:off x="8886262" y="15009600"/>
                <a:ext cx="84788" cy="97442"/>
                <a:chOff x="8886262" y="15009600"/>
                <a:chExt cx="84788" cy="97442"/>
              </a:xfrm>
            </p:grpSpPr>
            <p:sp>
              <p:nvSpPr>
                <p:cNvPr id="6519" name="Text Box 3036">
                  <a:extLst>
                    <a:ext uri="{FF2B5EF4-FFF2-40B4-BE49-F238E27FC236}">
                      <a16:creationId xmlns:a16="http://schemas.microsoft.com/office/drawing/2014/main" id="{B811351E-1B45-812A-D184-683DF28A0D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00960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0" name="Text Box 3036">
                  <a:extLst>
                    <a:ext uri="{FF2B5EF4-FFF2-40B4-BE49-F238E27FC236}">
                      <a16:creationId xmlns:a16="http://schemas.microsoft.com/office/drawing/2014/main" id="{B159B34B-DC50-E980-6A45-14BB9E68DD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07104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8" name="Text Box 3036">
                  <a:extLst>
                    <a:ext uri="{FF2B5EF4-FFF2-40B4-BE49-F238E27FC236}">
                      <a16:creationId xmlns:a16="http://schemas.microsoft.com/office/drawing/2014/main" id="{25F3E82B-ACB8-C8DB-BEE2-24FA5632966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050" y="1504032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66" name="FTU - dorsal interosseus II">
              <a:extLst>
                <a:ext uri="{FF2B5EF4-FFF2-40B4-BE49-F238E27FC236}">
                  <a16:creationId xmlns:a16="http://schemas.microsoft.com/office/drawing/2014/main" id="{71652A54-D6AF-E3EE-67E4-13275AE24B80}"/>
                </a:ext>
              </a:extLst>
            </p:cNvPr>
            <p:cNvGrpSpPr/>
            <p:nvPr/>
          </p:nvGrpSpPr>
          <p:grpSpPr>
            <a:xfrm>
              <a:off x="8696045" y="15122687"/>
              <a:ext cx="1440000" cy="108000"/>
              <a:chOff x="7553050" y="15122687"/>
              <a:chExt cx="1440000" cy="108000"/>
            </a:xfrm>
          </p:grpSpPr>
          <p:sp>
            <p:nvSpPr>
              <p:cNvPr id="6521" name="FTU - dorsal interosseus II">
                <a:extLst>
                  <a:ext uri="{FF2B5EF4-FFF2-40B4-BE49-F238E27FC236}">
                    <a16:creationId xmlns:a16="http://schemas.microsoft.com/office/drawing/2014/main" id="{1708FBD7-07A3-0082-B58B-8693EED86A25}"/>
                  </a:ext>
                </a:extLst>
              </p:cNvPr>
              <p:cNvSpPr txBox="1"/>
              <p:nvPr/>
            </p:nvSpPr>
            <p:spPr>
              <a:xfrm>
                <a:off x="7553050" y="1512268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interosseus II</a:t>
                </a:r>
              </a:p>
            </p:txBody>
          </p:sp>
          <p:grpSp>
            <p:nvGrpSpPr>
              <p:cNvPr id="6765" name="dock">
                <a:extLst>
                  <a:ext uri="{FF2B5EF4-FFF2-40B4-BE49-F238E27FC236}">
                    <a16:creationId xmlns:a16="http://schemas.microsoft.com/office/drawing/2014/main" id="{E740A8C7-77B5-993B-C933-C3D5197E4C7C}"/>
                  </a:ext>
                </a:extLst>
              </p:cNvPr>
              <p:cNvGrpSpPr/>
              <p:nvPr/>
            </p:nvGrpSpPr>
            <p:grpSpPr>
              <a:xfrm>
                <a:off x="8886262" y="15128289"/>
                <a:ext cx="84788" cy="97442"/>
                <a:chOff x="8886262" y="15128289"/>
                <a:chExt cx="84788" cy="97442"/>
              </a:xfrm>
            </p:grpSpPr>
            <p:sp>
              <p:nvSpPr>
                <p:cNvPr id="6525" name="Text Box 3036">
                  <a:extLst>
                    <a:ext uri="{FF2B5EF4-FFF2-40B4-BE49-F238E27FC236}">
                      <a16:creationId xmlns:a16="http://schemas.microsoft.com/office/drawing/2014/main" id="{1F2DA2B8-7860-86E0-9252-954181DB53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12828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6" name="Text Box 3036">
                  <a:extLst>
                    <a:ext uri="{FF2B5EF4-FFF2-40B4-BE49-F238E27FC236}">
                      <a16:creationId xmlns:a16="http://schemas.microsoft.com/office/drawing/2014/main" id="{9F973B48-DD3D-29B9-F33D-3A65CBC4453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18973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4" name="Text Box 3036">
                  <a:extLst>
                    <a:ext uri="{FF2B5EF4-FFF2-40B4-BE49-F238E27FC236}">
                      <a16:creationId xmlns:a16="http://schemas.microsoft.com/office/drawing/2014/main" id="{171642F1-02A8-6CFC-8307-9F6B8A38BCB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050" y="1515901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68" name="FTU - dorsal interosseus III">
              <a:extLst>
                <a:ext uri="{FF2B5EF4-FFF2-40B4-BE49-F238E27FC236}">
                  <a16:creationId xmlns:a16="http://schemas.microsoft.com/office/drawing/2014/main" id="{84B2BB46-F843-9C17-738B-3C961B0E08CF}"/>
                </a:ext>
              </a:extLst>
            </p:cNvPr>
            <p:cNvGrpSpPr/>
            <p:nvPr/>
          </p:nvGrpSpPr>
          <p:grpSpPr>
            <a:xfrm>
              <a:off x="8696045" y="15241376"/>
              <a:ext cx="1440000" cy="108000"/>
              <a:chOff x="7553050" y="15241376"/>
              <a:chExt cx="1440000" cy="108000"/>
            </a:xfrm>
          </p:grpSpPr>
          <p:sp>
            <p:nvSpPr>
              <p:cNvPr id="6527" name="FTU - dorsal interosseus III">
                <a:extLst>
                  <a:ext uri="{FF2B5EF4-FFF2-40B4-BE49-F238E27FC236}">
                    <a16:creationId xmlns:a16="http://schemas.microsoft.com/office/drawing/2014/main" id="{41FEF97A-0900-1AEE-A5A0-2DDD8917C17E}"/>
                  </a:ext>
                </a:extLst>
              </p:cNvPr>
              <p:cNvSpPr txBox="1"/>
              <p:nvPr/>
            </p:nvSpPr>
            <p:spPr>
              <a:xfrm>
                <a:off x="7553050" y="1524137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interosseus III</a:t>
                </a:r>
              </a:p>
            </p:txBody>
          </p:sp>
          <p:grpSp>
            <p:nvGrpSpPr>
              <p:cNvPr id="6767" name="dock">
                <a:extLst>
                  <a:ext uri="{FF2B5EF4-FFF2-40B4-BE49-F238E27FC236}">
                    <a16:creationId xmlns:a16="http://schemas.microsoft.com/office/drawing/2014/main" id="{BFC3709E-CCA3-AD18-3F3D-5EADA8BAF7AB}"/>
                  </a:ext>
                </a:extLst>
              </p:cNvPr>
              <p:cNvGrpSpPr/>
              <p:nvPr/>
            </p:nvGrpSpPr>
            <p:grpSpPr>
              <a:xfrm>
                <a:off x="8886262" y="15246978"/>
                <a:ext cx="84788" cy="97442"/>
                <a:chOff x="8886262" y="15246978"/>
                <a:chExt cx="84788" cy="97442"/>
              </a:xfrm>
            </p:grpSpPr>
            <p:sp>
              <p:nvSpPr>
                <p:cNvPr id="6531" name="Text Box 3036">
                  <a:extLst>
                    <a:ext uri="{FF2B5EF4-FFF2-40B4-BE49-F238E27FC236}">
                      <a16:creationId xmlns:a16="http://schemas.microsoft.com/office/drawing/2014/main" id="{F634C328-2058-3B68-52FD-9E94736831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24697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2" name="Text Box 3036">
                  <a:extLst>
                    <a:ext uri="{FF2B5EF4-FFF2-40B4-BE49-F238E27FC236}">
                      <a16:creationId xmlns:a16="http://schemas.microsoft.com/office/drawing/2014/main" id="{8FD1CDB4-178D-B300-CB1F-A499A270D8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308420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36">
                  <a:extLst>
                    <a:ext uri="{FF2B5EF4-FFF2-40B4-BE49-F238E27FC236}">
                      <a16:creationId xmlns:a16="http://schemas.microsoft.com/office/drawing/2014/main" id="{EB9D89F4-1CC8-04E8-1E9C-64A00BBBC3B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050" y="15277699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70" name="FTU - dorsal interosseus IV">
              <a:extLst>
                <a:ext uri="{FF2B5EF4-FFF2-40B4-BE49-F238E27FC236}">
                  <a16:creationId xmlns:a16="http://schemas.microsoft.com/office/drawing/2014/main" id="{1EF30622-20B6-FEFE-F5C2-E187CE6E818C}"/>
                </a:ext>
              </a:extLst>
            </p:cNvPr>
            <p:cNvGrpSpPr/>
            <p:nvPr/>
          </p:nvGrpSpPr>
          <p:grpSpPr>
            <a:xfrm>
              <a:off x="8696045" y="15360064"/>
              <a:ext cx="1440000" cy="108000"/>
              <a:chOff x="7553050" y="15360064"/>
              <a:chExt cx="1440000" cy="108000"/>
            </a:xfrm>
          </p:grpSpPr>
          <p:sp>
            <p:nvSpPr>
              <p:cNvPr id="6533" name="FTU - dorsal interosseus IV">
                <a:extLst>
                  <a:ext uri="{FF2B5EF4-FFF2-40B4-BE49-F238E27FC236}">
                    <a16:creationId xmlns:a16="http://schemas.microsoft.com/office/drawing/2014/main" id="{84F36151-5A0B-7580-B615-F0FDCA2C0C70}"/>
                  </a:ext>
                </a:extLst>
              </p:cNvPr>
              <p:cNvSpPr txBox="1"/>
              <p:nvPr/>
            </p:nvSpPr>
            <p:spPr>
              <a:xfrm>
                <a:off x="7553050" y="1536006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interosseus IV</a:t>
                </a:r>
              </a:p>
            </p:txBody>
          </p:sp>
          <p:grpSp>
            <p:nvGrpSpPr>
              <p:cNvPr id="6769" name="dock">
                <a:extLst>
                  <a:ext uri="{FF2B5EF4-FFF2-40B4-BE49-F238E27FC236}">
                    <a16:creationId xmlns:a16="http://schemas.microsoft.com/office/drawing/2014/main" id="{545DD5B9-C706-6F72-42CC-21AC584ADF04}"/>
                  </a:ext>
                </a:extLst>
              </p:cNvPr>
              <p:cNvGrpSpPr/>
              <p:nvPr/>
            </p:nvGrpSpPr>
            <p:grpSpPr>
              <a:xfrm>
                <a:off x="8886262" y="15365666"/>
                <a:ext cx="84788" cy="97442"/>
                <a:chOff x="8886262" y="15365666"/>
                <a:chExt cx="84788" cy="97442"/>
              </a:xfrm>
            </p:grpSpPr>
            <p:sp>
              <p:nvSpPr>
                <p:cNvPr id="6537" name="Text Box 3036">
                  <a:extLst>
                    <a:ext uri="{FF2B5EF4-FFF2-40B4-BE49-F238E27FC236}">
                      <a16:creationId xmlns:a16="http://schemas.microsoft.com/office/drawing/2014/main" id="{AF2AF587-1F99-0D5C-8E7B-7B5CBD7EEF8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36566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8" name="Text Box 3036">
                  <a:extLst>
                    <a:ext uri="{FF2B5EF4-FFF2-40B4-BE49-F238E27FC236}">
                      <a16:creationId xmlns:a16="http://schemas.microsoft.com/office/drawing/2014/main" id="{A3BA576A-F5D3-C76C-7A87-F2AA4C9B06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262" y="1542710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6" name="Text Box 3036">
                  <a:extLst>
                    <a:ext uri="{FF2B5EF4-FFF2-40B4-BE49-F238E27FC236}">
                      <a16:creationId xmlns:a16="http://schemas.microsoft.com/office/drawing/2014/main" id="{42E9C32D-C389-8720-FCE7-659C7F29242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050" y="1539638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72" name="FTU - palmar interosseus I">
              <a:extLst>
                <a:ext uri="{FF2B5EF4-FFF2-40B4-BE49-F238E27FC236}">
                  <a16:creationId xmlns:a16="http://schemas.microsoft.com/office/drawing/2014/main" id="{BAB9BDC7-8BA6-99F9-FF06-C889AF9B370B}"/>
                </a:ext>
              </a:extLst>
            </p:cNvPr>
            <p:cNvGrpSpPr/>
            <p:nvPr/>
          </p:nvGrpSpPr>
          <p:grpSpPr>
            <a:xfrm>
              <a:off x="8695247" y="15478387"/>
              <a:ext cx="1440000" cy="108000"/>
              <a:chOff x="7552252" y="15478387"/>
              <a:chExt cx="1440000" cy="108000"/>
            </a:xfrm>
          </p:grpSpPr>
          <p:sp>
            <p:nvSpPr>
              <p:cNvPr id="6242" name="FTU - palmar interosseus I">
                <a:extLst>
                  <a:ext uri="{FF2B5EF4-FFF2-40B4-BE49-F238E27FC236}">
                    <a16:creationId xmlns:a16="http://schemas.microsoft.com/office/drawing/2014/main" id="{8DFFF9AF-5906-12B2-324F-135279ECCEAC}"/>
                  </a:ext>
                </a:extLst>
              </p:cNvPr>
              <p:cNvSpPr txBox="1"/>
              <p:nvPr/>
            </p:nvSpPr>
            <p:spPr>
              <a:xfrm>
                <a:off x="7552252" y="1547838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Palmar interosseus I </a:t>
                </a:r>
              </a:p>
            </p:txBody>
          </p:sp>
          <p:grpSp>
            <p:nvGrpSpPr>
              <p:cNvPr id="6771" name="dock">
                <a:extLst>
                  <a:ext uri="{FF2B5EF4-FFF2-40B4-BE49-F238E27FC236}">
                    <a16:creationId xmlns:a16="http://schemas.microsoft.com/office/drawing/2014/main" id="{1AE39034-364A-A8B8-2554-705417756EE9}"/>
                  </a:ext>
                </a:extLst>
              </p:cNvPr>
              <p:cNvGrpSpPr/>
              <p:nvPr/>
            </p:nvGrpSpPr>
            <p:grpSpPr>
              <a:xfrm>
                <a:off x="8885464" y="15483989"/>
                <a:ext cx="84788" cy="97442"/>
                <a:chOff x="8885464" y="15483989"/>
                <a:chExt cx="84788" cy="97442"/>
              </a:xfrm>
            </p:grpSpPr>
            <p:sp>
              <p:nvSpPr>
                <p:cNvPr id="6246" name="Text Box 3036">
                  <a:extLst>
                    <a:ext uri="{FF2B5EF4-FFF2-40B4-BE49-F238E27FC236}">
                      <a16:creationId xmlns:a16="http://schemas.microsoft.com/office/drawing/2014/main" id="{C5871988-9A9A-A486-AB52-2829808F05F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64" y="1548398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7" name="Text Box 3036">
                  <a:extLst>
                    <a:ext uri="{FF2B5EF4-FFF2-40B4-BE49-F238E27FC236}">
                      <a16:creationId xmlns:a16="http://schemas.microsoft.com/office/drawing/2014/main" id="{FB43934D-CC6D-8809-EE95-BCF9E5E9D0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64" y="1554543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5" name="Text Box 3036">
                  <a:extLst>
                    <a:ext uri="{FF2B5EF4-FFF2-40B4-BE49-F238E27FC236}">
                      <a16:creationId xmlns:a16="http://schemas.microsoft.com/office/drawing/2014/main" id="{BE937F65-FCCB-78EA-3067-D72223652C8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52" y="1551471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76" name="FTU - palmar interosseus II">
              <a:extLst>
                <a:ext uri="{FF2B5EF4-FFF2-40B4-BE49-F238E27FC236}">
                  <a16:creationId xmlns:a16="http://schemas.microsoft.com/office/drawing/2014/main" id="{3CBA94C7-D3BF-E89C-57DD-1BCE86FB08BD}"/>
                </a:ext>
              </a:extLst>
            </p:cNvPr>
            <p:cNvGrpSpPr/>
            <p:nvPr/>
          </p:nvGrpSpPr>
          <p:grpSpPr>
            <a:xfrm>
              <a:off x="8695247" y="15596307"/>
              <a:ext cx="1440000" cy="108000"/>
              <a:chOff x="7552252" y="15596307"/>
              <a:chExt cx="1440000" cy="108000"/>
            </a:xfrm>
          </p:grpSpPr>
          <p:sp>
            <p:nvSpPr>
              <p:cNvPr id="6248" name="FTU - palmar interosseus II">
                <a:extLst>
                  <a:ext uri="{FF2B5EF4-FFF2-40B4-BE49-F238E27FC236}">
                    <a16:creationId xmlns:a16="http://schemas.microsoft.com/office/drawing/2014/main" id="{C3D588D0-D404-4FC0-7833-00BE12CF2586}"/>
                  </a:ext>
                </a:extLst>
              </p:cNvPr>
              <p:cNvSpPr txBox="1"/>
              <p:nvPr/>
            </p:nvSpPr>
            <p:spPr>
              <a:xfrm>
                <a:off x="7552252" y="155963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Palmar interosseus II</a:t>
                </a:r>
              </a:p>
            </p:txBody>
          </p:sp>
          <p:grpSp>
            <p:nvGrpSpPr>
              <p:cNvPr id="6775" name="dock">
                <a:extLst>
                  <a:ext uri="{FF2B5EF4-FFF2-40B4-BE49-F238E27FC236}">
                    <a16:creationId xmlns:a16="http://schemas.microsoft.com/office/drawing/2014/main" id="{FE1AA716-0D35-F0C8-6209-2343391B7B1B}"/>
                  </a:ext>
                </a:extLst>
              </p:cNvPr>
              <p:cNvGrpSpPr/>
              <p:nvPr/>
            </p:nvGrpSpPr>
            <p:grpSpPr>
              <a:xfrm>
                <a:off x="8885464" y="15601909"/>
                <a:ext cx="84788" cy="97442"/>
                <a:chOff x="8885464" y="15601909"/>
                <a:chExt cx="84788" cy="97442"/>
              </a:xfrm>
            </p:grpSpPr>
            <p:sp>
              <p:nvSpPr>
                <p:cNvPr id="6252" name="Text Box 3036">
                  <a:extLst>
                    <a:ext uri="{FF2B5EF4-FFF2-40B4-BE49-F238E27FC236}">
                      <a16:creationId xmlns:a16="http://schemas.microsoft.com/office/drawing/2014/main" id="{CD86387F-5E89-DBE1-5A2B-20286D1C28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64" y="1560190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3" name="Text Box 3036">
                  <a:extLst>
                    <a:ext uri="{FF2B5EF4-FFF2-40B4-BE49-F238E27FC236}">
                      <a16:creationId xmlns:a16="http://schemas.microsoft.com/office/drawing/2014/main" id="{034CFD8B-A301-987A-9392-D51FFF20E6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64" y="1566335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1" name="Text Box 3036">
                  <a:extLst>
                    <a:ext uri="{FF2B5EF4-FFF2-40B4-BE49-F238E27FC236}">
                      <a16:creationId xmlns:a16="http://schemas.microsoft.com/office/drawing/2014/main" id="{0B223DB3-7463-B0A8-4E86-A4BFEF92FF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52" y="156326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78" name="FTU - palmar interosseus III">
              <a:extLst>
                <a:ext uri="{FF2B5EF4-FFF2-40B4-BE49-F238E27FC236}">
                  <a16:creationId xmlns:a16="http://schemas.microsoft.com/office/drawing/2014/main" id="{D5AE848B-60F7-7EDB-F894-7B510E41B91A}"/>
                </a:ext>
              </a:extLst>
            </p:cNvPr>
            <p:cNvGrpSpPr/>
            <p:nvPr/>
          </p:nvGrpSpPr>
          <p:grpSpPr>
            <a:xfrm>
              <a:off x="8695247" y="15714350"/>
              <a:ext cx="1440000" cy="108000"/>
              <a:chOff x="7552252" y="15714350"/>
              <a:chExt cx="1440000" cy="108000"/>
            </a:xfrm>
          </p:grpSpPr>
          <p:sp>
            <p:nvSpPr>
              <p:cNvPr id="6254" name="FTU - palmar interosseus III">
                <a:extLst>
                  <a:ext uri="{FF2B5EF4-FFF2-40B4-BE49-F238E27FC236}">
                    <a16:creationId xmlns:a16="http://schemas.microsoft.com/office/drawing/2014/main" id="{2E95B3A8-D1D2-1E94-BF0A-D55A722E199F}"/>
                  </a:ext>
                </a:extLst>
              </p:cNvPr>
              <p:cNvSpPr txBox="1"/>
              <p:nvPr/>
            </p:nvSpPr>
            <p:spPr>
              <a:xfrm>
                <a:off x="7552252" y="1571435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Palmar interosseus III</a:t>
                </a:r>
              </a:p>
            </p:txBody>
          </p:sp>
          <p:grpSp>
            <p:nvGrpSpPr>
              <p:cNvPr id="6777" name="dock">
                <a:extLst>
                  <a:ext uri="{FF2B5EF4-FFF2-40B4-BE49-F238E27FC236}">
                    <a16:creationId xmlns:a16="http://schemas.microsoft.com/office/drawing/2014/main" id="{5A998E14-A483-B0DC-DE7A-FFA3A417572E}"/>
                  </a:ext>
                </a:extLst>
              </p:cNvPr>
              <p:cNvGrpSpPr/>
              <p:nvPr/>
            </p:nvGrpSpPr>
            <p:grpSpPr>
              <a:xfrm>
                <a:off x="8885464" y="15719952"/>
                <a:ext cx="84788" cy="97442"/>
                <a:chOff x="8885464" y="15719952"/>
                <a:chExt cx="84788" cy="97442"/>
              </a:xfrm>
            </p:grpSpPr>
            <p:sp>
              <p:nvSpPr>
                <p:cNvPr id="6258" name="Text Box 3036">
                  <a:extLst>
                    <a:ext uri="{FF2B5EF4-FFF2-40B4-BE49-F238E27FC236}">
                      <a16:creationId xmlns:a16="http://schemas.microsoft.com/office/drawing/2014/main" id="{2ED4463E-5A7E-20D8-D1C3-8A55EA332A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64" y="1571995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9" name="Text Box 3036">
                  <a:extLst>
                    <a:ext uri="{FF2B5EF4-FFF2-40B4-BE49-F238E27FC236}">
                      <a16:creationId xmlns:a16="http://schemas.microsoft.com/office/drawing/2014/main" id="{B43604E3-9767-2079-5BD5-09758DC959D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64" y="1578139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7" name="Text Box 3036">
                  <a:extLst>
                    <a:ext uri="{FF2B5EF4-FFF2-40B4-BE49-F238E27FC236}">
                      <a16:creationId xmlns:a16="http://schemas.microsoft.com/office/drawing/2014/main" id="{0319C531-6EB6-863C-E9FD-34530D9018A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52" y="1575067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80" name="FTU - palmar interosseus IV">
              <a:extLst>
                <a:ext uri="{FF2B5EF4-FFF2-40B4-BE49-F238E27FC236}">
                  <a16:creationId xmlns:a16="http://schemas.microsoft.com/office/drawing/2014/main" id="{D74C6BB4-739E-159C-BF63-23A85C722F74}"/>
                </a:ext>
              </a:extLst>
            </p:cNvPr>
            <p:cNvGrpSpPr/>
            <p:nvPr/>
          </p:nvGrpSpPr>
          <p:grpSpPr>
            <a:xfrm>
              <a:off x="8695148" y="15833658"/>
              <a:ext cx="1440000" cy="108000"/>
              <a:chOff x="7552153" y="15833658"/>
              <a:chExt cx="1440000" cy="108000"/>
            </a:xfrm>
          </p:grpSpPr>
          <p:sp>
            <p:nvSpPr>
              <p:cNvPr id="6260" name="FTU - palmar interosseus IV">
                <a:extLst>
                  <a:ext uri="{FF2B5EF4-FFF2-40B4-BE49-F238E27FC236}">
                    <a16:creationId xmlns:a16="http://schemas.microsoft.com/office/drawing/2014/main" id="{D33BEB5D-7E0A-4EC7-87ED-936BE8A00D58}"/>
                  </a:ext>
                </a:extLst>
              </p:cNvPr>
              <p:cNvSpPr txBox="1"/>
              <p:nvPr/>
            </p:nvSpPr>
            <p:spPr>
              <a:xfrm>
                <a:off x="7552153" y="1583365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Palmar interosseus IV</a:t>
                </a:r>
              </a:p>
            </p:txBody>
          </p:sp>
          <p:grpSp>
            <p:nvGrpSpPr>
              <p:cNvPr id="6779" name="dock">
                <a:extLst>
                  <a:ext uri="{FF2B5EF4-FFF2-40B4-BE49-F238E27FC236}">
                    <a16:creationId xmlns:a16="http://schemas.microsoft.com/office/drawing/2014/main" id="{5BADD5D5-13DF-BA75-E7D8-5F5CAD09CA52}"/>
                  </a:ext>
                </a:extLst>
              </p:cNvPr>
              <p:cNvGrpSpPr/>
              <p:nvPr/>
            </p:nvGrpSpPr>
            <p:grpSpPr>
              <a:xfrm>
                <a:off x="8885365" y="15839260"/>
                <a:ext cx="84788" cy="97442"/>
                <a:chOff x="8885365" y="15839260"/>
                <a:chExt cx="84788" cy="97442"/>
              </a:xfrm>
            </p:grpSpPr>
            <p:sp>
              <p:nvSpPr>
                <p:cNvPr id="6264" name="Text Box 3036">
                  <a:extLst>
                    <a:ext uri="{FF2B5EF4-FFF2-40B4-BE49-F238E27FC236}">
                      <a16:creationId xmlns:a16="http://schemas.microsoft.com/office/drawing/2014/main" id="{6103EFF1-12F0-3346-C6EA-1309465026E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365" y="1583926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5" name="Text Box 3036">
                  <a:extLst>
                    <a:ext uri="{FF2B5EF4-FFF2-40B4-BE49-F238E27FC236}">
                      <a16:creationId xmlns:a16="http://schemas.microsoft.com/office/drawing/2014/main" id="{C2A72465-C6A1-940C-D7CB-18EC1C98620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365" y="1590070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3" name="Text Box 3036">
                  <a:extLst>
                    <a:ext uri="{FF2B5EF4-FFF2-40B4-BE49-F238E27FC236}">
                      <a16:creationId xmlns:a16="http://schemas.microsoft.com/office/drawing/2014/main" id="{1F9F09DA-3CA4-A658-D033-07E7F87318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153" y="158699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82" name="FTU - lumbrical I">
              <a:extLst>
                <a:ext uri="{FF2B5EF4-FFF2-40B4-BE49-F238E27FC236}">
                  <a16:creationId xmlns:a16="http://schemas.microsoft.com/office/drawing/2014/main" id="{A7C57343-8115-5B4C-60F2-62D6E8F3FFA4}"/>
                </a:ext>
              </a:extLst>
            </p:cNvPr>
            <p:cNvGrpSpPr/>
            <p:nvPr/>
          </p:nvGrpSpPr>
          <p:grpSpPr>
            <a:xfrm>
              <a:off x="8695231" y="15954893"/>
              <a:ext cx="1440000" cy="108000"/>
              <a:chOff x="7552236" y="15954893"/>
              <a:chExt cx="1440000" cy="108000"/>
            </a:xfrm>
          </p:grpSpPr>
          <p:sp>
            <p:nvSpPr>
              <p:cNvPr id="6539" name="FTU - lumbrical I">
                <a:extLst>
                  <a:ext uri="{FF2B5EF4-FFF2-40B4-BE49-F238E27FC236}">
                    <a16:creationId xmlns:a16="http://schemas.microsoft.com/office/drawing/2014/main" id="{4F4F77CA-57E1-DAE7-44F9-5D00C83CADB0}"/>
                  </a:ext>
                </a:extLst>
              </p:cNvPr>
              <p:cNvSpPr txBox="1"/>
              <p:nvPr/>
            </p:nvSpPr>
            <p:spPr>
              <a:xfrm>
                <a:off x="7552236" y="159548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I</a:t>
                </a:r>
              </a:p>
            </p:txBody>
          </p:sp>
          <p:grpSp>
            <p:nvGrpSpPr>
              <p:cNvPr id="6781" name="dock">
                <a:extLst>
                  <a:ext uri="{FF2B5EF4-FFF2-40B4-BE49-F238E27FC236}">
                    <a16:creationId xmlns:a16="http://schemas.microsoft.com/office/drawing/2014/main" id="{886812B4-D581-8034-F299-F5B8BCB0E5F0}"/>
                  </a:ext>
                </a:extLst>
              </p:cNvPr>
              <p:cNvGrpSpPr/>
              <p:nvPr/>
            </p:nvGrpSpPr>
            <p:grpSpPr>
              <a:xfrm>
                <a:off x="8885448" y="15960495"/>
                <a:ext cx="84788" cy="97442"/>
                <a:chOff x="8885448" y="15960495"/>
                <a:chExt cx="84788" cy="97442"/>
              </a:xfrm>
            </p:grpSpPr>
            <p:sp>
              <p:nvSpPr>
                <p:cNvPr id="6543" name="Text Box 3036">
                  <a:extLst>
                    <a:ext uri="{FF2B5EF4-FFF2-40B4-BE49-F238E27FC236}">
                      <a16:creationId xmlns:a16="http://schemas.microsoft.com/office/drawing/2014/main" id="{11DA3C10-72DE-EF24-0565-7D86FB686D5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596049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36">
                  <a:extLst>
                    <a:ext uri="{FF2B5EF4-FFF2-40B4-BE49-F238E27FC236}">
                      <a16:creationId xmlns:a16="http://schemas.microsoft.com/office/drawing/2014/main" id="{4381E114-55C4-9E95-36F2-50613CBCA9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602193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2" name="Text Box 3036">
                  <a:extLst>
                    <a:ext uri="{FF2B5EF4-FFF2-40B4-BE49-F238E27FC236}">
                      <a16:creationId xmlns:a16="http://schemas.microsoft.com/office/drawing/2014/main" id="{B67B72BB-5B6E-411F-E00C-C434426CB7E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36" y="1599121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86" name="FTU - lumbrical II">
              <a:extLst>
                <a:ext uri="{FF2B5EF4-FFF2-40B4-BE49-F238E27FC236}">
                  <a16:creationId xmlns:a16="http://schemas.microsoft.com/office/drawing/2014/main" id="{0F3B2A09-DEC4-4FB3-C68A-ED148D087E91}"/>
                </a:ext>
              </a:extLst>
            </p:cNvPr>
            <p:cNvGrpSpPr/>
            <p:nvPr/>
          </p:nvGrpSpPr>
          <p:grpSpPr>
            <a:xfrm>
              <a:off x="8695231" y="16073582"/>
              <a:ext cx="1440000" cy="108000"/>
              <a:chOff x="7552236" y="16073582"/>
              <a:chExt cx="1440000" cy="108000"/>
            </a:xfrm>
          </p:grpSpPr>
          <p:sp>
            <p:nvSpPr>
              <p:cNvPr id="6545" name="FTU - lumbrical II">
                <a:extLst>
                  <a:ext uri="{FF2B5EF4-FFF2-40B4-BE49-F238E27FC236}">
                    <a16:creationId xmlns:a16="http://schemas.microsoft.com/office/drawing/2014/main" id="{833D1F89-3BC7-7C38-EE73-8FBDFB050559}"/>
                  </a:ext>
                </a:extLst>
              </p:cNvPr>
              <p:cNvSpPr txBox="1"/>
              <p:nvPr/>
            </p:nvSpPr>
            <p:spPr>
              <a:xfrm>
                <a:off x="7552236" y="1607358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II </a:t>
                </a:r>
              </a:p>
            </p:txBody>
          </p:sp>
          <p:grpSp>
            <p:nvGrpSpPr>
              <p:cNvPr id="6785" name="dock">
                <a:extLst>
                  <a:ext uri="{FF2B5EF4-FFF2-40B4-BE49-F238E27FC236}">
                    <a16:creationId xmlns:a16="http://schemas.microsoft.com/office/drawing/2014/main" id="{A35E83EE-31FE-853F-BB70-F03B724D0BEE}"/>
                  </a:ext>
                </a:extLst>
              </p:cNvPr>
              <p:cNvGrpSpPr/>
              <p:nvPr/>
            </p:nvGrpSpPr>
            <p:grpSpPr>
              <a:xfrm>
                <a:off x="8885448" y="16079184"/>
                <a:ext cx="84788" cy="97442"/>
                <a:chOff x="8885448" y="16079184"/>
                <a:chExt cx="84788" cy="97442"/>
              </a:xfrm>
            </p:grpSpPr>
            <p:sp>
              <p:nvSpPr>
                <p:cNvPr id="6549" name="Text Box 3036">
                  <a:extLst>
                    <a:ext uri="{FF2B5EF4-FFF2-40B4-BE49-F238E27FC236}">
                      <a16:creationId xmlns:a16="http://schemas.microsoft.com/office/drawing/2014/main" id="{4413C16B-053F-BA51-C945-D71D27EBE25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60791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0" name="Text Box 3036">
                  <a:extLst>
                    <a:ext uri="{FF2B5EF4-FFF2-40B4-BE49-F238E27FC236}">
                      <a16:creationId xmlns:a16="http://schemas.microsoft.com/office/drawing/2014/main" id="{4FE5941B-2D56-1E98-68EE-0D5388C5538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614062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8" name="Text Box 3036">
                  <a:extLst>
                    <a:ext uri="{FF2B5EF4-FFF2-40B4-BE49-F238E27FC236}">
                      <a16:creationId xmlns:a16="http://schemas.microsoft.com/office/drawing/2014/main" id="{A94EDE69-3145-10D2-78AA-4CC7DE9C37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36" y="1610990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90" name="FTU - lumbrical III">
              <a:extLst>
                <a:ext uri="{FF2B5EF4-FFF2-40B4-BE49-F238E27FC236}">
                  <a16:creationId xmlns:a16="http://schemas.microsoft.com/office/drawing/2014/main" id="{5FF33288-1EDB-D8D7-95F7-747978B229FD}"/>
                </a:ext>
              </a:extLst>
            </p:cNvPr>
            <p:cNvGrpSpPr/>
            <p:nvPr/>
          </p:nvGrpSpPr>
          <p:grpSpPr>
            <a:xfrm>
              <a:off x="8695231" y="16192271"/>
              <a:ext cx="1440000" cy="108000"/>
              <a:chOff x="7552236" y="16192271"/>
              <a:chExt cx="1440000" cy="108000"/>
            </a:xfrm>
          </p:grpSpPr>
          <p:sp>
            <p:nvSpPr>
              <p:cNvPr id="6551" name="FTU - lumbrical III">
                <a:extLst>
                  <a:ext uri="{FF2B5EF4-FFF2-40B4-BE49-F238E27FC236}">
                    <a16:creationId xmlns:a16="http://schemas.microsoft.com/office/drawing/2014/main" id="{98D70500-725D-DE61-07C8-ADDEBD6F7321}"/>
                  </a:ext>
                </a:extLst>
              </p:cNvPr>
              <p:cNvSpPr txBox="1"/>
              <p:nvPr/>
            </p:nvSpPr>
            <p:spPr>
              <a:xfrm>
                <a:off x="7552236" y="161922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III </a:t>
                </a:r>
              </a:p>
            </p:txBody>
          </p:sp>
          <p:grpSp>
            <p:nvGrpSpPr>
              <p:cNvPr id="6789" name="dock">
                <a:extLst>
                  <a:ext uri="{FF2B5EF4-FFF2-40B4-BE49-F238E27FC236}">
                    <a16:creationId xmlns:a16="http://schemas.microsoft.com/office/drawing/2014/main" id="{2456D5FF-48AD-F659-073A-4F226ED76739}"/>
                  </a:ext>
                </a:extLst>
              </p:cNvPr>
              <p:cNvGrpSpPr/>
              <p:nvPr/>
            </p:nvGrpSpPr>
            <p:grpSpPr>
              <a:xfrm>
                <a:off x="8885448" y="16197873"/>
                <a:ext cx="84788" cy="97442"/>
                <a:chOff x="8885448" y="16197873"/>
                <a:chExt cx="84788" cy="97442"/>
              </a:xfrm>
            </p:grpSpPr>
            <p:sp>
              <p:nvSpPr>
                <p:cNvPr id="6555" name="Text Box 3036">
                  <a:extLst>
                    <a:ext uri="{FF2B5EF4-FFF2-40B4-BE49-F238E27FC236}">
                      <a16:creationId xmlns:a16="http://schemas.microsoft.com/office/drawing/2014/main" id="{EC099ADE-807D-850B-CA5F-AE9A61D6F7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619787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36">
                  <a:extLst>
                    <a:ext uri="{FF2B5EF4-FFF2-40B4-BE49-F238E27FC236}">
                      <a16:creationId xmlns:a16="http://schemas.microsoft.com/office/drawing/2014/main" id="{957D90A7-7EAC-732A-61D5-24EFA798E4D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6259315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4" name="Text Box 3036">
                  <a:extLst>
                    <a:ext uri="{FF2B5EF4-FFF2-40B4-BE49-F238E27FC236}">
                      <a16:creationId xmlns:a16="http://schemas.microsoft.com/office/drawing/2014/main" id="{72DB35CB-0755-411D-32B4-CC50D57253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36" y="16228594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92" name="FTU - lumbrical IV">
              <a:extLst>
                <a:ext uri="{FF2B5EF4-FFF2-40B4-BE49-F238E27FC236}">
                  <a16:creationId xmlns:a16="http://schemas.microsoft.com/office/drawing/2014/main" id="{6033997D-38F0-550E-728F-4E0A69E2EB53}"/>
                </a:ext>
              </a:extLst>
            </p:cNvPr>
            <p:cNvGrpSpPr/>
            <p:nvPr/>
          </p:nvGrpSpPr>
          <p:grpSpPr>
            <a:xfrm>
              <a:off x="8695231" y="16310959"/>
              <a:ext cx="1440000" cy="108000"/>
              <a:chOff x="7552236" y="16310959"/>
              <a:chExt cx="1440000" cy="108000"/>
            </a:xfrm>
          </p:grpSpPr>
          <p:sp>
            <p:nvSpPr>
              <p:cNvPr id="6557" name="FTU - lumbrical IV">
                <a:extLst>
                  <a:ext uri="{FF2B5EF4-FFF2-40B4-BE49-F238E27FC236}">
                    <a16:creationId xmlns:a16="http://schemas.microsoft.com/office/drawing/2014/main" id="{9EDBBA51-4261-B676-707A-4C898AADF20D}"/>
                  </a:ext>
                </a:extLst>
              </p:cNvPr>
              <p:cNvSpPr txBox="1"/>
              <p:nvPr/>
            </p:nvSpPr>
            <p:spPr>
              <a:xfrm>
                <a:off x="7552236" y="163109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IV </a:t>
                </a:r>
              </a:p>
            </p:txBody>
          </p:sp>
          <p:grpSp>
            <p:nvGrpSpPr>
              <p:cNvPr id="6791" name="dock">
                <a:extLst>
                  <a:ext uri="{FF2B5EF4-FFF2-40B4-BE49-F238E27FC236}">
                    <a16:creationId xmlns:a16="http://schemas.microsoft.com/office/drawing/2014/main" id="{BC442838-20B1-09AF-5A8E-8337488E7EBF}"/>
                  </a:ext>
                </a:extLst>
              </p:cNvPr>
              <p:cNvGrpSpPr/>
              <p:nvPr/>
            </p:nvGrpSpPr>
            <p:grpSpPr>
              <a:xfrm>
                <a:off x="8885448" y="16316561"/>
                <a:ext cx="84788" cy="97442"/>
                <a:chOff x="8885448" y="16316561"/>
                <a:chExt cx="84788" cy="97442"/>
              </a:xfrm>
            </p:grpSpPr>
            <p:sp>
              <p:nvSpPr>
                <p:cNvPr id="6561" name="Text Box 3036">
                  <a:extLst>
                    <a:ext uri="{FF2B5EF4-FFF2-40B4-BE49-F238E27FC236}">
                      <a16:creationId xmlns:a16="http://schemas.microsoft.com/office/drawing/2014/main" id="{58504AFE-7383-86DD-F13D-4915655D65E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631656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2" name="Text Box 3036">
                  <a:extLst>
                    <a:ext uri="{FF2B5EF4-FFF2-40B4-BE49-F238E27FC236}">
                      <a16:creationId xmlns:a16="http://schemas.microsoft.com/office/drawing/2014/main" id="{AF9A4FB0-4482-C304-CD58-6355DECD1C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448" y="1637800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0" name="Text Box 3036">
                  <a:extLst>
                    <a:ext uri="{FF2B5EF4-FFF2-40B4-BE49-F238E27FC236}">
                      <a16:creationId xmlns:a16="http://schemas.microsoft.com/office/drawing/2014/main" id="{3A8D778D-4C27-A546-FE00-BF2A3E0370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236" y="1634728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21" name="FTU - Flexor pollicis brevis">
              <a:extLst>
                <a:ext uri="{FF2B5EF4-FFF2-40B4-BE49-F238E27FC236}">
                  <a16:creationId xmlns:a16="http://schemas.microsoft.com/office/drawing/2014/main" id="{C0D060C9-FB4A-ED78-DC41-89CF9408EFAE}"/>
                </a:ext>
              </a:extLst>
            </p:cNvPr>
            <p:cNvGrpSpPr/>
            <p:nvPr/>
          </p:nvGrpSpPr>
          <p:grpSpPr>
            <a:xfrm>
              <a:off x="8696641" y="14466775"/>
              <a:ext cx="1440000" cy="108000"/>
              <a:chOff x="8696641" y="14466775"/>
              <a:chExt cx="1440000" cy="108000"/>
            </a:xfrm>
          </p:grpSpPr>
          <p:sp>
            <p:nvSpPr>
              <p:cNvPr id="520" name="FTU - Flexor pollicis brevis">
                <a:extLst>
                  <a:ext uri="{FF2B5EF4-FFF2-40B4-BE49-F238E27FC236}">
                    <a16:creationId xmlns:a16="http://schemas.microsoft.com/office/drawing/2014/main" id="{EE943A33-2D12-C0AB-1779-DBE7F6E8DD71}"/>
                  </a:ext>
                </a:extLst>
              </p:cNvPr>
              <p:cNvSpPr txBox="1"/>
              <p:nvPr/>
            </p:nvSpPr>
            <p:spPr>
              <a:xfrm>
                <a:off x="8696641" y="1446677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Flexor pollicis brevis </a:t>
                </a:r>
                <a:endParaRPr lang="en-NZ" sz="800" dirty="0"/>
              </a:p>
            </p:txBody>
          </p:sp>
          <p:grpSp>
            <p:nvGrpSpPr>
              <p:cNvPr id="502" name="dock">
                <a:extLst>
                  <a:ext uri="{FF2B5EF4-FFF2-40B4-BE49-F238E27FC236}">
                    <a16:creationId xmlns:a16="http://schemas.microsoft.com/office/drawing/2014/main" id="{AE40E358-128D-8169-EFF3-1574A544CF1D}"/>
                  </a:ext>
                </a:extLst>
              </p:cNvPr>
              <p:cNvGrpSpPr/>
              <p:nvPr/>
            </p:nvGrpSpPr>
            <p:grpSpPr>
              <a:xfrm>
                <a:off x="10029853" y="14472377"/>
                <a:ext cx="84788" cy="97442"/>
                <a:chOff x="10029853" y="14472377"/>
                <a:chExt cx="84788" cy="97442"/>
              </a:xfrm>
            </p:grpSpPr>
            <p:sp>
              <p:nvSpPr>
                <p:cNvPr id="2981" name="Text Box 3036">
                  <a:extLst>
                    <a:ext uri="{FF2B5EF4-FFF2-40B4-BE49-F238E27FC236}">
                      <a16:creationId xmlns:a16="http://schemas.microsoft.com/office/drawing/2014/main" id="{C17C0C9F-C88B-0141-3378-4D032BD7B6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29853" y="144723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" name="Text Box 3036">
                  <a:extLst>
                    <a:ext uri="{FF2B5EF4-FFF2-40B4-BE49-F238E27FC236}">
                      <a16:creationId xmlns:a16="http://schemas.microsoft.com/office/drawing/2014/main" id="{6AC59991-1F3F-E5C4-88FC-31F504A318B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29853" y="1453381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0" name="Text Box 3036">
                  <a:extLst>
                    <a:ext uri="{FF2B5EF4-FFF2-40B4-BE49-F238E27FC236}">
                      <a16:creationId xmlns:a16="http://schemas.microsoft.com/office/drawing/2014/main" id="{25C22994-83AB-A87F-62A3-C48BA71017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0078641" y="1450309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47" name="organ group - tight muscles">
            <a:extLst>
              <a:ext uri="{FF2B5EF4-FFF2-40B4-BE49-F238E27FC236}">
                <a16:creationId xmlns:a16="http://schemas.microsoft.com/office/drawing/2014/main" id="{2433432A-399A-945E-AB98-64527A895C7A}"/>
              </a:ext>
            </a:extLst>
          </p:cNvPr>
          <p:cNvGrpSpPr/>
          <p:nvPr/>
        </p:nvGrpSpPr>
        <p:grpSpPr>
          <a:xfrm>
            <a:off x="8686805" y="16755821"/>
            <a:ext cx="1445224" cy="2334576"/>
            <a:chOff x="7543810" y="16755821"/>
            <a:chExt cx="1445224" cy="2334576"/>
          </a:xfrm>
        </p:grpSpPr>
        <p:sp>
          <p:nvSpPr>
            <p:cNvPr id="6266" name="organ - thigh muscles">
              <a:extLst>
                <a:ext uri="{FF2B5EF4-FFF2-40B4-BE49-F238E27FC236}">
                  <a16:creationId xmlns:a16="http://schemas.microsoft.com/office/drawing/2014/main" id="{AF2630DB-96E8-CC2D-3B5D-D85AC028BE79}"/>
                </a:ext>
              </a:extLst>
            </p:cNvPr>
            <p:cNvSpPr txBox="1"/>
            <p:nvPr/>
          </p:nvSpPr>
          <p:spPr>
            <a:xfrm>
              <a:off x="7546233" y="16755821"/>
              <a:ext cx="1440000" cy="23345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Thigh muscles</a:t>
              </a:r>
            </a:p>
          </p:txBody>
        </p:sp>
        <p:grpSp>
          <p:nvGrpSpPr>
            <p:cNvPr id="38" name="FTU - pectineus">
              <a:extLst>
                <a:ext uri="{FF2B5EF4-FFF2-40B4-BE49-F238E27FC236}">
                  <a16:creationId xmlns:a16="http://schemas.microsoft.com/office/drawing/2014/main" id="{907EFB91-466F-E71D-762A-B7A0961E7242}"/>
                </a:ext>
              </a:extLst>
            </p:cNvPr>
            <p:cNvGrpSpPr/>
            <p:nvPr/>
          </p:nvGrpSpPr>
          <p:grpSpPr>
            <a:xfrm>
              <a:off x="7547265" y="18159757"/>
              <a:ext cx="1440000" cy="108000"/>
              <a:chOff x="7547265" y="18159757"/>
              <a:chExt cx="1440000" cy="108000"/>
            </a:xfrm>
          </p:grpSpPr>
          <p:sp>
            <p:nvSpPr>
              <p:cNvPr id="6291" name="FTU - pectineus">
                <a:extLst>
                  <a:ext uri="{FF2B5EF4-FFF2-40B4-BE49-F238E27FC236}">
                    <a16:creationId xmlns:a16="http://schemas.microsoft.com/office/drawing/2014/main" id="{E0DB99EC-5ABF-C7C9-F243-59CCF2FDCF36}"/>
                  </a:ext>
                </a:extLst>
              </p:cNvPr>
              <p:cNvSpPr txBox="1"/>
              <p:nvPr/>
            </p:nvSpPr>
            <p:spPr>
              <a:xfrm>
                <a:off x="7547265" y="18159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Pectineus</a:t>
                </a:r>
              </a:p>
            </p:txBody>
          </p:sp>
          <p:grpSp>
            <p:nvGrpSpPr>
              <p:cNvPr id="37" name="dock">
                <a:extLst>
                  <a:ext uri="{FF2B5EF4-FFF2-40B4-BE49-F238E27FC236}">
                    <a16:creationId xmlns:a16="http://schemas.microsoft.com/office/drawing/2014/main" id="{826DD30B-8B6C-7BC7-CEE9-E828D03AE110}"/>
                  </a:ext>
                </a:extLst>
              </p:cNvPr>
              <p:cNvGrpSpPr/>
              <p:nvPr/>
            </p:nvGrpSpPr>
            <p:grpSpPr>
              <a:xfrm>
                <a:off x="8877773" y="18166557"/>
                <a:ext cx="84788" cy="97442"/>
                <a:chOff x="8877773" y="18166557"/>
                <a:chExt cx="84788" cy="97442"/>
              </a:xfrm>
            </p:grpSpPr>
            <p:sp>
              <p:nvSpPr>
                <p:cNvPr id="6295" name="Text Box 3036">
                  <a:extLst>
                    <a:ext uri="{FF2B5EF4-FFF2-40B4-BE49-F238E27FC236}">
                      <a16:creationId xmlns:a16="http://schemas.microsoft.com/office/drawing/2014/main" id="{257781B4-0103-C3AE-4348-C52FC4E29D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773" y="181665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6" name="Text Box 3036">
                  <a:extLst>
                    <a:ext uri="{FF2B5EF4-FFF2-40B4-BE49-F238E27FC236}">
                      <a16:creationId xmlns:a16="http://schemas.microsoft.com/office/drawing/2014/main" id="{AD48E0A8-BD81-D948-B100-70438DE40C4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773" y="1822799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4" name="Text Box 3036">
                  <a:extLst>
                    <a:ext uri="{FF2B5EF4-FFF2-40B4-BE49-F238E27FC236}">
                      <a16:creationId xmlns:a16="http://schemas.microsoft.com/office/drawing/2014/main" id="{09DD7634-626C-4E3F-C2EF-3E40893628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561" y="1819727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4" name="FTU - iliacus">
              <a:extLst>
                <a:ext uri="{FF2B5EF4-FFF2-40B4-BE49-F238E27FC236}">
                  <a16:creationId xmlns:a16="http://schemas.microsoft.com/office/drawing/2014/main" id="{624C3537-7F1D-86A3-7EBA-62A86986A6F6}"/>
                </a:ext>
              </a:extLst>
            </p:cNvPr>
            <p:cNvGrpSpPr/>
            <p:nvPr/>
          </p:nvGrpSpPr>
          <p:grpSpPr>
            <a:xfrm>
              <a:off x="7547623" y="18839963"/>
              <a:ext cx="1440000" cy="108000"/>
              <a:chOff x="7547623" y="18839963"/>
              <a:chExt cx="1440000" cy="108000"/>
            </a:xfrm>
          </p:grpSpPr>
          <p:sp>
            <p:nvSpPr>
              <p:cNvPr id="6267" name="FTU - iliacus">
                <a:extLst>
                  <a:ext uri="{FF2B5EF4-FFF2-40B4-BE49-F238E27FC236}">
                    <a16:creationId xmlns:a16="http://schemas.microsoft.com/office/drawing/2014/main" id="{CDBEECF5-7BC3-C40E-E62C-64C0B1314AC6}"/>
                  </a:ext>
                </a:extLst>
              </p:cNvPr>
              <p:cNvSpPr txBox="1"/>
              <p:nvPr/>
            </p:nvSpPr>
            <p:spPr>
              <a:xfrm>
                <a:off x="7547623" y="1883996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liacus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" name="dock">
                <a:extLst>
                  <a:ext uri="{FF2B5EF4-FFF2-40B4-BE49-F238E27FC236}">
                    <a16:creationId xmlns:a16="http://schemas.microsoft.com/office/drawing/2014/main" id="{15198E42-867B-AE19-FEA3-1F2FED04B3C1}"/>
                  </a:ext>
                </a:extLst>
              </p:cNvPr>
              <p:cNvGrpSpPr/>
              <p:nvPr/>
            </p:nvGrpSpPr>
            <p:grpSpPr>
              <a:xfrm>
                <a:off x="8878131" y="18845242"/>
                <a:ext cx="84788" cy="97442"/>
                <a:chOff x="8878131" y="18845242"/>
                <a:chExt cx="84788" cy="97442"/>
              </a:xfrm>
            </p:grpSpPr>
            <p:sp>
              <p:nvSpPr>
                <p:cNvPr id="6271" name="Text Box 3036">
                  <a:extLst>
                    <a:ext uri="{FF2B5EF4-FFF2-40B4-BE49-F238E27FC236}">
                      <a16:creationId xmlns:a16="http://schemas.microsoft.com/office/drawing/2014/main" id="{6B21F423-C814-3129-CB32-67B27791CD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131" y="1884524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2" name="Text Box 3036">
                  <a:extLst>
                    <a:ext uri="{FF2B5EF4-FFF2-40B4-BE49-F238E27FC236}">
                      <a16:creationId xmlns:a16="http://schemas.microsoft.com/office/drawing/2014/main" id="{8BD4E979-ACA1-B07B-EFF3-B5AFEEA9913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131" y="1890668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0" name="Text Box 3036">
                  <a:extLst>
                    <a:ext uri="{FF2B5EF4-FFF2-40B4-BE49-F238E27FC236}">
                      <a16:creationId xmlns:a16="http://schemas.microsoft.com/office/drawing/2014/main" id="{1E9F5B67-6BC6-92B2-FDA3-8FB68E3D34D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919" y="1887596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6" name="FTU - psoas major">
              <a:extLst>
                <a:ext uri="{FF2B5EF4-FFF2-40B4-BE49-F238E27FC236}">
                  <a16:creationId xmlns:a16="http://schemas.microsoft.com/office/drawing/2014/main" id="{21D49445-D507-3A4C-768D-5FAEA5DA0D34}"/>
                </a:ext>
              </a:extLst>
            </p:cNvPr>
            <p:cNvGrpSpPr/>
            <p:nvPr/>
          </p:nvGrpSpPr>
          <p:grpSpPr>
            <a:xfrm>
              <a:off x="7549034" y="18953902"/>
              <a:ext cx="1440000" cy="108000"/>
              <a:chOff x="7549034" y="18953902"/>
              <a:chExt cx="1440000" cy="108000"/>
            </a:xfrm>
          </p:grpSpPr>
          <p:sp>
            <p:nvSpPr>
              <p:cNvPr id="6273" name="FTU - psoas major">
                <a:extLst>
                  <a:ext uri="{FF2B5EF4-FFF2-40B4-BE49-F238E27FC236}">
                    <a16:creationId xmlns:a16="http://schemas.microsoft.com/office/drawing/2014/main" id="{078669FD-7179-67F8-B5AE-5F556257EA6D}"/>
                  </a:ext>
                </a:extLst>
              </p:cNvPr>
              <p:cNvSpPr txBox="1"/>
              <p:nvPr/>
            </p:nvSpPr>
            <p:spPr>
              <a:xfrm>
                <a:off x="7549034" y="1895390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soas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major</a:t>
                </a:r>
              </a:p>
            </p:txBody>
          </p:sp>
          <p:grpSp>
            <p:nvGrpSpPr>
              <p:cNvPr id="135" name="dock">
                <a:extLst>
                  <a:ext uri="{FF2B5EF4-FFF2-40B4-BE49-F238E27FC236}">
                    <a16:creationId xmlns:a16="http://schemas.microsoft.com/office/drawing/2014/main" id="{9EF85186-CDAC-71D9-C043-4B149BAA9AE7}"/>
                  </a:ext>
                </a:extLst>
              </p:cNvPr>
              <p:cNvGrpSpPr/>
              <p:nvPr/>
            </p:nvGrpSpPr>
            <p:grpSpPr>
              <a:xfrm>
                <a:off x="8879542" y="18959181"/>
                <a:ext cx="84788" cy="97442"/>
                <a:chOff x="8879542" y="18959181"/>
                <a:chExt cx="84788" cy="97442"/>
              </a:xfrm>
            </p:grpSpPr>
            <p:sp>
              <p:nvSpPr>
                <p:cNvPr id="6277" name="Text Box 3036">
                  <a:extLst>
                    <a:ext uri="{FF2B5EF4-FFF2-40B4-BE49-F238E27FC236}">
                      <a16:creationId xmlns:a16="http://schemas.microsoft.com/office/drawing/2014/main" id="{485D57B8-433E-83D6-1551-7A9F2F5E825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9542" y="1895918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8" name="Text Box 3036">
                  <a:extLst>
                    <a:ext uri="{FF2B5EF4-FFF2-40B4-BE49-F238E27FC236}">
                      <a16:creationId xmlns:a16="http://schemas.microsoft.com/office/drawing/2014/main" id="{6AB91182-B83C-3A39-54C9-D41960CE3A4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9542" y="1902062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6" name="Text Box 3036">
                  <a:extLst>
                    <a:ext uri="{FF2B5EF4-FFF2-40B4-BE49-F238E27FC236}">
                      <a16:creationId xmlns:a16="http://schemas.microsoft.com/office/drawing/2014/main" id="{167E7D30-56D4-8E01-9289-3146032FAEE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8330" y="1898990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" name="FTU - adductor longus">
              <a:extLst>
                <a:ext uri="{FF2B5EF4-FFF2-40B4-BE49-F238E27FC236}">
                  <a16:creationId xmlns:a16="http://schemas.microsoft.com/office/drawing/2014/main" id="{DBB9C01E-AB20-BDFE-3E55-5188BFF33D0E}"/>
                </a:ext>
              </a:extLst>
            </p:cNvPr>
            <p:cNvGrpSpPr/>
            <p:nvPr/>
          </p:nvGrpSpPr>
          <p:grpSpPr>
            <a:xfrm>
              <a:off x="7548186" y="18392284"/>
              <a:ext cx="1440000" cy="108000"/>
              <a:chOff x="7548186" y="18392284"/>
              <a:chExt cx="1440000" cy="108000"/>
            </a:xfrm>
          </p:grpSpPr>
          <p:sp>
            <p:nvSpPr>
              <p:cNvPr id="6279" name="FTU - adductor longus">
                <a:extLst>
                  <a:ext uri="{FF2B5EF4-FFF2-40B4-BE49-F238E27FC236}">
                    <a16:creationId xmlns:a16="http://schemas.microsoft.com/office/drawing/2014/main" id="{9F119881-228B-03B3-EE9C-CEA9D8E044E1}"/>
                  </a:ext>
                </a:extLst>
              </p:cNvPr>
              <p:cNvSpPr txBox="1"/>
              <p:nvPr/>
            </p:nvSpPr>
            <p:spPr>
              <a:xfrm>
                <a:off x="7548186" y="1839228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Adductor longus</a:t>
                </a:r>
              </a:p>
            </p:txBody>
          </p:sp>
          <p:grpSp>
            <p:nvGrpSpPr>
              <p:cNvPr id="67" name="dock">
                <a:extLst>
                  <a:ext uri="{FF2B5EF4-FFF2-40B4-BE49-F238E27FC236}">
                    <a16:creationId xmlns:a16="http://schemas.microsoft.com/office/drawing/2014/main" id="{59B1F93A-ADB8-5179-4278-4AB06C2A3B2C}"/>
                  </a:ext>
                </a:extLst>
              </p:cNvPr>
              <p:cNvGrpSpPr/>
              <p:nvPr/>
            </p:nvGrpSpPr>
            <p:grpSpPr>
              <a:xfrm>
                <a:off x="8878694" y="18397563"/>
                <a:ext cx="84788" cy="97442"/>
                <a:chOff x="8878694" y="18397563"/>
                <a:chExt cx="84788" cy="97442"/>
              </a:xfrm>
            </p:grpSpPr>
            <p:sp>
              <p:nvSpPr>
                <p:cNvPr id="6283" name="Text Box 3036">
                  <a:extLst>
                    <a:ext uri="{FF2B5EF4-FFF2-40B4-BE49-F238E27FC236}">
                      <a16:creationId xmlns:a16="http://schemas.microsoft.com/office/drawing/2014/main" id="{FC7042B1-A669-16CD-E89C-F24937B72E7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694" y="1839756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84" name="Text Box 3036">
                  <a:extLst>
                    <a:ext uri="{FF2B5EF4-FFF2-40B4-BE49-F238E27FC236}">
                      <a16:creationId xmlns:a16="http://schemas.microsoft.com/office/drawing/2014/main" id="{0D3D97F9-5DAB-6C4E-DBD5-8212070E433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694" y="18459005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82" name="Text Box 3036">
                  <a:extLst>
                    <a:ext uri="{FF2B5EF4-FFF2-40B4-BE49-F238E27FC236}">
                      <a16:creationId xmlns:a16="http://schemas.microsoft.com/office/drawing/2014/main" id="{2FA76CCD-B0A7-E4B1-B978-739E315B341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7482" y="18428284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5" name="FTU - adductor magnus">
              <a:extLst>
                <a:ext uri="{FF2B5EF4-FFF2-40B4-BE49-F238E27FC236}">
                  <a16:creationId xmlns:a16="http://schemas.microsoft.com/office/drawing/2014/main" id="{DB01C330-2BD2-F229-10BC-DEF3D644193F}"/>
                </a:ext>
              </a:extLst>
            </p:cNvPr>
            <p:cNvGrpSpPr/>
            <p:nvPr/>
          </p:nvGrpSpPr>
          <p:grpSpPr>
            <a:xfrm>
              <a:off x="7548186" y="18509933"/>
              <a:ext cx="1440000" cy="108000"/>
              <a:chOff x="7548186" y="18509933"/>
              <a:chExt cx="1440000" cy="108000"/>
            </a:xfrm>
          </p:grpSpPr>
          <p:sp>
            <p:nvSpPr>
              <p:cNvPr id="6285" name="FTU - adductor magnus">
                <a:extLst>
                  <a:ext uri="{FF2B5EF4-FFF2-40B4-BE49-F238E27FC236}">
                    <a16:creationId xmlns:a16="http://schemas.microsoft.com/office/drawing/2014/main" id="{D385C307-8A7B-5023-38D0-16BE20793B37}"/>
                  </a:ext>
                </a:extLst>
              </p:cNvPr>
              <p:cNvSpPr txBox="1"/>
              <p:nvPr/>
            </p:nvSpPr>
            <p:spPr>
              <a:xfrm>
                <a:off x="7548186" y="1850993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Adductor magnus</a:t>
                </a:r>
              </a:p>
            </p:txBody>
          </p:sp>
          <p:grpSp>
            <p:nvGrpSpPr>
              <p:cNvPr id="73" name="dock">
                <a:extLst>
                  <a:ext uri="{FF2B5EF4-FFF2-40B4-BE49-F238E27FC236}">
                    <a16:creationId xmlns:a16="http://schemas.microsoft.com/office/drawing/2014/main" id="{0CA7DEF9-86FF-F151-40AB-3ABC05AB8AC6}"/>
                  </a:ext>
                </a:extLst>
              </p:cNvPr>
              <p:cNvGrpSpPr/>
              <p:nvPr/>
            </p:nvGrpSpPr>
            <p:grpSpPr>
              <a:xfrm>
                <a:off x="8878694" y="18515212"/>
                <a:ext cx="84788" cy="97442"/>
                <a:chOff x="8878694" y="18515212"/>
                <a:chExt cx="84788" cy="97442"/>
              </a:xfrm>
            </p:grpSpPr>
            <p:sp>
              <p:nvSpPr>
                <p:cNvPr id="6289" name="Text Box 3036">
                  <a:extLst>
                    <a:ext uri="{FF2B5EF4-FFF2-40B4-BE49-F238E27FC236}">
                      <a16:creationId xmlns:a16="http://schemas.microsoft.com/office/drawing/2014/main" id="{45C679A6-63E8-B28B-DB99-DACE12D4C3F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694" y="1851521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0" name="Text Box 3036">
                  <a:extLst>
                    <a:ext uri="{FF2B5EF4-FFF2-40B4-BE49-F238E27FC236}">
                      <a16:creationId xmlns:a16="http://schemas.microsoft.com/office/drawing/2014/main" id="{30EB34F9-CC57-1CD6-4167-8B067C12F5C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694" y="185766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88" name="Text Box 3036">
                  <a:extLst>
                    <a:ext uri="{FF2B5EF4-FFF2-40B4-BE49-F238E27FC236}">
                      <a16:creationId xmlns:a16="http://schemas.microsoft.com/office/drawing/2014/main" id="{F83F3739-1D9A-2EB0-D1F6-5FFE7CD1FEE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7482" y="1854593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2" name="FTU - adductor brevis">
              <a:extLst>
                <a:ext uri="{FF2B5EF4-FFF2-40B4-BE49-F238E27FC236}">
                  <a16:creationId xmlns:a16="http://schemas.microsoft.com/office/drawing/2014/main" id="{106D0971-7566-36F7-77B3-D6DC51F1EE6B}"/>
                </a:ext>
              </a:extLst>
            </p:cNvPr>
            <p:cNvGrpSpPr/>
            <p:nvPr/>
          </p:nvGrpSpPr>
          <p:grpSpPr>
            <a:xfrm>
              <a:off x="7548186" y="18274635"/>
              <a:ext cx="1440000" cy="108000"/>
              <a:chOff x="7548186" y="18274635"/>
              <a:chExt cx="1440000" cy="108000"/>
            </a:xfrm>
          </p:grpSpPr>
          <p:sp>
            <p:nvSpPr>
              <p:cNvPr id="6297" name="FTU - adductor brevis">
                <a:extLst>
                  <a:ext uri="{FF2B5EF4-FFF2-40B4-BE49-F238E27FC236}">
                    <a16:creationId xmlns:a16="http://schemas.microsoft.com/office/drawing/2014/main" id="{09318CAF-C85E-DE03-1B78-4C9BF3525345}"/>
                  </a:ext>
                </a:extLst>
              </p:cNvPr>
              <p:cNvSpPr txBox="1"/>
              <p:nvPr/>
            </p:nvSpPr>
            <p:spPr>
              <a:xfrm>
                <a:off x="7548186" y="1827463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Adductor brevis</a:t>
                </a:r>
              </a:p>
            </p:txBody>
          </p:sp>
          <p:grpSp>
            <p:nvGrpSpPr>
              <p:cNvPr id="39" name="dock">
                <a:extLst>
                  <a:ext uri="{FF2B5EF4-FFF2-40B4-BE49-F238E27FC236}">
                    <a16:creationId xmlns:a16="http://schemas.microsoft.com/office/drawing/2014/main" id="{B380E8BD-4375-78FF-6F9C-918BD2531D6A}"/>
                  </a:ext>
                </a:extLst>
              </p:cNvPr>
              <p:cNvGrpSpPr/>
              <p:nvPr/>
            </p:nvGrpSpPr>
            <p:grpSpPr>
              <a:xfrm>
                <a:off x="8879559" y="18279914"/>
                <a:ext cx="84788" cy="97442"/>
                <a:chOff x="8879559" y="18279914"/>
                <a:chExt cx="84788" cy="97442"/>
              </a:xfrm>
            </p:grpSpPr>
            <p:sp>
              <p:nvSpPr>
                <p:cNvPr id="6301" name="Text Box 3036">
                  <a:extLst>
                    <a:ext uri="{FF2B5EF4-FFF2-40B4-BE49-F238E27FC236}">
                      <a16:creationId xmlns:a16="http://schemas.microsoft.com/office/drawing/2014/main" id="{E00B0826-1866-4777-0365-03DCA70BF76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9559" y="1827991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2" name="Text Box 3036">
                  <a:extLst>
                    <a:ext uri="{FF2B5EF4-FFF2-40B4-BE49-F238E27FC236}">
                      <a16:creationId xmlns:a16="http://schemas.microsoft.com/office/drawing/2014/main" id="{BB3CB8EE-8946-47DE-EC5F-BAC5CB429A7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9559" y="1834135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0" name="Text Box 3036">
                  <a:extLst>
                    <a:ext uri="{FF2B5EF4-FFF2-40B4-BE49-F238E27FC236}">
                      <a16:creationId xmlns:a16="http://schemas.microsoft.com/office/drawing/2014/main" id="{6F82DD99-DB8A-7682-1F64-82225FDC01A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8347" y="1831063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5" name="FTU - gracilis">
              <a:extLst>
                <a:ext uri="{FF2B5EF4-FFF2-40B4-BE49-F238E27FC236}">
                  <a16:creationId xmlns:a16="http://schemas.microsoft.com/office/drawing/2014/main" id="{C704CD69-1F44-F7A5-842C-C0D00ABDAFD8}"/>
                </a:ext>
              </a:extLst>
            </p:cNvPr>
            <p:cNvGrpSpPr/>
            <p:nvPr/>
          </p:nvGrpSpPr>
          <p:grpSpPr>
            <a:xfrm>
              <a:off x="7543810" y="18622636"/>
              <a:ext cx="1440000" cy="108000"/>
              <a:chOff x="7543810" y="18622636"/>
              <a:chExt cx="1440000" cy="108000"/>
            </a:xfrm>
          </p:grpSpPr>
          <p:sp>
            <p:nvSpPr>
              <p:cNvPr id="6303" name="FTU - gracilis">
                <a:extLst>
                  <a:ext uri="{FF2B5EF4-FFF2-40B4-BE49-F238E27FC236}">
                    <a16:creationId xmlns:a16="http://schemas.microsoft.com/office/drawing/2014/main" id="{6AC77046-DB1B-FBFD-DD25-1720E2D8A169}"/>
                  </a:ext>
                </a:extLst>
              </p:cNvPr>
              <p:cNvSpPr txBox="1"/>
              <p:nvPr/>
            </p:nvSpPr>
            <p:spPr>
              <a:xfrm>
                <a:off x="7543810" y="186226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Gracilis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dock">
                <a:extLst>
                  <a:ext uri="{FF2B5EF4-FFF2-40B4-BE49-F238E27FC236}">
                    <a16:creationId xmlns:a16="http://schemas.microsoft.com/office/drawing/2014/main" id="{4BF36A7E-0D38-FD48-EAEE-14DF84F3C9B3}"/>
                  </a:ext>
                </a:extLst>
              </p:cNvPr>
              <p:cNvGrpSpPr/>
              <p:nvPr/>
            </p:nvGrpSpPr>
            <p:grpSpPr>
              <a:xfrm>
                <a:off x="8874318" y="18629128"/>
                <a:ext cx="84788" cy="97442"/>
                <a:chOff x="8874318" y="18629128"/>
                <a:chExt cx="84788" cy="97442"/>
              </a:xfrm>
            </p:grpSpPr>
            <p:sp>
              <p:nvSpPr>
                <p:cNvPr id="6307" name="Text Box 3036">
                  <a:extLst>
                    <a:ext uri="{FF2B5EF4-FFF2-40B4-BE49-F238E27FC236}">
                      <a16:creationId xmlns:a16="http://schemas.microsoft.com/office/drawing/2014/main" id="{CB94AF4E-588C-2D26-D348-71D008B93B1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4318" y="1862912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8" name="Text Box 3036">
                  <a:extLst>
                    <a:ext uri="{FF2B5EF4-FFF2-40B4-BE49-F238E27FC236}">
                      <a16:creationId xmlns:a16="http://schemas.microsoft.com/office/drawing/2014/main" id="{EFA90688-E8A7-CDB5-FDD2-1E4D9C1F46E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4318" y="18690570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6" name="Text Box 3036">
                  <a:extLst>
                    <a:ext uri="{FF2B5EF4-FFF2-40B4-BE49-F238E27FC236}">
                      <a16:creationId xmlns:a16="http://schemas.microsoft.com/office/drawing/2014/main" id="{850E2E3D-3D1B-1CD6-A1CB-882070985B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3106" y="18659849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95" name="FTU - gluteus maximus">
              <a:extLst>
                <a:ext uri="{FF2B5EF4-FFF2-40B4-BE49-F238E27FC236}">
                  <a16:creationId xmlns:a16="http://schemas.microsoft.com/office/drawing/2014/main" id="{94564830-CF8D-1C34-6AB6-232FE2927982}"/>
                </a:ext>
              </a:extLst>
            </p:cNvPr>
            <p:cNvGrpSpPr/>
            <p:nvPr/>
          </p:nvGrpSpPr>
          <p:grpSpPr>
            <a:xfrm>
              <a:off x="7547424" y="16901087"/>
              <a:ext cx="1440000" cy="108000"/>
              <a:chOff x="7547424" y="16901087"/>
              <a:chExt cx="1440000" cy="108000"/>
            </a:xfrm>
          </p:grpSpPr>
          <p:sp>
            <p:nvSpPr>
              <p:cNvPr id="6563" name="FTU - gluteus maximus">
                <a:extLst>
                  <a:ext uri="{FF2B5EF4-FFF2-40B4-BE49-F238E27FC236}">
                    <a16:creationId xmlns:a16="http://schemas.microsoft.com/office/drawing/2014/main" id="{D7DF414E-0B16-23C6-8230-C6A93E4338FE}"/>
                  </a:ext>
                </a:extLst>
              </p:cNvPr>
              <p:cNvSpPr txBox="1"/>
              <p:nvPr/>
            </p:nvSpPr>
            <p:spPr>
              <a:xfrm>
                <a:off x="7547424" y="1690108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grpSp>
            <p:nvGrpSpPr>
              <p:cNvPr id="6794" name="dock">
                <a:extLst>
                  <a:ext uri="{FF2B5EF4-FFF2-40B4-BE49-F238E27FC236}">
                    <a16:creationId xmlns:a16="http://schemas.microsoft.com/office/drawing/2014/main" id="{C7C535C9-A21C-1C99-1669-A30B28DCD590}"/>
                  </a:ext>
                </a:extLst>
              </p:cNvPr>
              <p:cNvGrpSpPr/>
              <p:nvPr/>
            </p:nvGrpSpPr>
            <p:grpSpPr>
              <a:xfrm>
                <a:off x="8877932" y="16908195"/>
                <a:ext cx="84788" cy="97442"/>
                <a:chOff x="8877932" y="16908195"/>
                <a:chExt cx="84788" cy="97442"/>
              </a:xfrm>
            </p:grpSpPr>
            <p:sp>
              <p:nvSpPr>
                <p:cNvPr id="6567" name="Text Box 3036">
                  <a:extLst>
                    <a:ext uri="{FF2B5EF4-FFF2-40B4-BE49-F238E27FC236}">
                      <a16:creationId xmlns:a16="http://schemas.microsoft.com/office/drawing/2014/main" id="{58DD0C73-8186-5274-4886-E68B1CA8623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932" y="1690819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8" name="Text Box 3036">
                  <a:extLst>
                    <a:ext uri="{FF2B5EF4-FFF2-40B4-BE49-F238E27FC236}">
                      <a16:creationId xmlns:a16="http://schemas.microsoft.com/office/drawing/2014/main" id="{9517E73E-6CBD-E00C-7C81-73A82965D02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932" y="1696963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6" name="Text Box 3036">
                  <a:extLst>
                    <a:ext uri="{FF2B5EF4-FFF2-40B4-BE49-F238E27FC236}">
                      <a16:creationId xmlns:a16="http://schemas.microsoft.com/office/drawing/2014/main" id="{DA442C0E-1440-8CF8-E155-C084951A25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720" y="1693891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97" name="FTU - gluteus medius">
              <a:extLst>
                <a:ext uri="{FF2B5EF4-FFF2-40B4-BE49-F238E27FC236}">
                  <a16:creationId xmlns:a16="http://schemas.microsoft.com/office/drawing/2014/main" id="{1D5D3467-5B43-33CB-F5C3-C31D15874D28}"/>
                </a:ext>
              </a:extLst>
            </p:cNvPr>
            <p:cNvGrpSpPr/>
            <p:nvPr/>
          </p:nvGrpSpPr>
          <p:grpSpPr>
            <a:xfrm>
              <a:off x="7547424" y="17020196"/>
              <a:ext cx="1440000" cy="103257"/>
              <a:chOff x="7547424" y="17020196"/>
              <a:chExt cx="1440000" cy="103257"/>
            </a:xfrm>
          </p:grpSpPr>
          <p:sp>
            <p:nvSpPr>
              <p:cNvPr id="6569" name="FTU - gluteus medius">
                <a:extLst>
                  <a:ext uri="{FF2B5EF4-FFF2-40B4-BE49-F238E27FC236}">
                    <a16:creationId xmlns:a16="http://schemas.microsoft.com/office/drawing/2014/main" id="{4BDA5D3F-44EC-F8FA-3374-A0F8DD1C7A02}"/>
                  </a:ext>
                </a:extLst>
              </p:cNvPr>
              <p:cNvSpPr txBox="1"/>
              <p:nvPr/>
            </p:nvSpPr>
            <p:spPr>
              <a:xfrm>
                <a:off x="7547424" y="17020196"/>
                <a:ext cx="1440000" cy="10325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96" name="dock">
                <a:extLst>
                  <a:ext uri="{FF2B5EF4-FFF2-40B4-BE49-F238E27FC236}">
                    <a16:creationId xmlns:a16="http://schemas.microsoft.com/office/drawing/2014/main" id="{6C122428-1191-4173-81F0-082B3BFDA043}"/>
                  </a:ext>
                </a:extLst>
              </p:cNvPr>
              <p:cNvGrpSpPr/>
              <p:nvPr/>
            </p:nvGrpSpPr>
            <p:grpSpPr>
              <a:xfrm>
                <a:off x="8885904" y="17026956"/>
                <a:ext cx="85299" cy="93163"/>
                <a:chOff x="8885904" y="17026956"/>
                <a:chExt cx="85299" cy="93163"/>
              </a:xfrm>
            </p:grpSpPr>
            <p:sp>
              <p:nvSpPr>
                <p:cNvPr id="6573" name="Text Box 3036">
                  <a:extLst>
                    <a:ext uri="{FF2B5EF4-FFF2-40B4-BE49-F238E27FC236}">
                      <a16:creationId xmlns:a16="http://schemas.microsoft.com/office/drawing/2014/main" id="{06D1CF84-87C1-02DA-9C28-03E5562BF44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904" y="17026956"/>
                  <a:ext cx="36217" cy="34419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4" name="Text Box 3036">
                  <a:extLst>
                    <a:ext uri="{FF2B5EF4-FFF2-40B4-BE49-F238E27FC236}">
                      <a16:creationId xmlns:a16="http://schemas.microsoft.com/office/drawing/2014/main" id="{A45EA70B-3B22-0B38-1A88-168AAA597B3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904" y="17085700"/>
                  <a:ext cx="36217" cy="34419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36">
                  <a:extLst>
                    <a:ext uri="{FF2B5EF4-FFF2-40B4-BE49-F238E27FC236}">
                      <a16:creationId xmlns:a16="http://schemas.microsoft.com/office/drawing/2014/main" id="{63BA0A8B-867D-4264-D41D-77F8A326E7E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4986" y="17056328"/>
                  <a:ext cx="36217" cy="34419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04" name="FTU - gluteus minimus">
              <a:extLst>
                <a:ext uri="{FF2B5EF4-FFF2-40B4-BE49-F238E27FC236}">
                  <a16:creationId xmlns:a16="http://schemas.microsoft.com/office/drawing/2014/main" id="{882DFE55-7B61-97B9-8DCB-EE7D480DC9F7}"/>
                </a:ext>
              </a:extLst>
            </p:cNvPr>
            <p:cNvGrpSpPr/>
            <p:nvPr/>
          </p:nvGrpSpPr>
          <p:grpSpPr>
            <a:xfrm>
              <a:off x="7547424" y="17129821"/>
              <a:ext cx="1440000" cy="108000"/>
              <a:chOff x="7547424" y="17129821"/>
              <a:chExt cx="1440000" cy="108000"/>
            </a:xfrm>
          </p:grpSpPr>
          <p:sp>
            <p:nvSpPr>
              <p:cNvPr id="6575" name="FTU - gluteus minimus">
                <a:extLst>
                  <a:ext uri="{FF2B5EF4-FFF2-40B4-BE49-F238E27FC236}">
                    <a16:creationId xmlns:a16="http://schemas.microsoft.com/office/drawing/2014/main" id="{DCBAE7E0-5EA7-5CBB-0E1E-6315379D337A}"/>
                  </a:ext>
                </a:extLst>
              </p:cNvPr>
              <p:cNvSpPr txBox="1"/>
              <p:nvPr/>
            </p:nvSpPr>
            <p:spPr>
              <a:xfrm>
                <a:off x="7547424" y="17129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3" name="dock">
                <a:extLst>
                  <a:ext uri="{FF2B5EF4-FFF2-40B4-BE49-F238E27FC236}">
                    <a16:creationId xmlns:a16="http://schemas.microsoft.com/office/drawing/2014/main" id="{0001F363-55DE-1E3D-D895-40C0B6B14ED5}"/>
                  </a:ext>
                </a:extLst>
              </p:cNvPr>
              <p:cNvGrpSpPr/>
              <p:nvPr/>
            </p:nvGrpSpPr>
            <p:grpSpPr>
              <a:xfrm>
                <a:off x="8877932" y="17136929"/>
                <a:ext cx="84788" cy="97442"/>
                <a:chOff x="8877932" y="17136929"/>
                <a:chExt cx="84788" cy="97442"/>
              </a:xfrm>
            </p:grpSpPr>
            <p:sp>
              <p:nvSpPr>
                <p:cNvPr id="6579" name="Text Box 3036">
                  <a:extLst>
                    <a:ext uri="{FF2B5EF4-FFF2-40B4-BE49-F238E27FC236}">
                      <a16:creationId xmlns:a16="http://schemas.microsoft.com/office/drawing/2014/main" id="{BCA603A5-009A-180E-C2DA-ABE81AE668F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932" y="1713692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0" name="Text Box 3036">
                  <a:extLst>
                    <a:ext uri="{FF2B5EF4-FFF2-40B4-BE49-F238E27FC236}">
                      <a16:creationId xmlns:a16="http://schemas.microsoft.com/office/drawing/2014/main" id="{4B3ACECE-29C7-9DD5-3F3D-0F4A4AB94AE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932" y="1719837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8" name="Text Box 3036">
                  <a:extLst>
                    <a:ext uri="{FF2B5EF4-FFF2-40B4-BE49-F238E27FC236}">
                      <a16:creationId xmlns:a16="http://schemas.microsoft.com/office/drawing/2014/main" id="{A0F1AA01-D45B-343D-7873-7517166CC6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720" y="1716765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02" name="FTU - tensor fasciae latae">
              <a:extLst>
                <a:ext uri="{FF2B5EF4-FFF2-40B4-BE49-F238E27FC236}">
                  <a16:creationId xmlns:a16="http://schemas.microsoft.com/office/drawing/2014/main" id="{7AB00D80-6A17-BE0C-3117-EBF0B04B1CF8}"/>
                </a:ext>
              </a:extLst>
            </p:cNvPr>
            <p:cNvGrpSpPr/>
            <p:nvPr/>
          </p:nvGrpSpPr>
          <p:grpSpPr>
            <a:xfrm>
              <a:off x="7547424" y="17244188"/>
              <a:ext cx="1440000" cy="108000"/>
              <a:chOff x="7547424" y="17244188"/>
              <a:chExt cx="1440000" cy="108000"/>
            </a:xfrm>
          </p:grpSpPr>
          <p:sp>
            <p:nvSpPr>
              <p:cNvPr id="6581" name="FTU - tensor fasciae latae">
                <a:extLst>
                  <a:ext uri="{FF2B5EF4-FFF2-40B4-BE49-F238E27FC236}">
                    <a16:creationId xmlns:a16="http://schemas.microsoft.com/office/drawing/2014/main" id="{5B171937-B1E2-2F4C-4814-03274B8AD2F2}"/>
                  </a:ext>
                </a:extLst>
              </p:cNvPr>
              <p:cNvSpPr txBox="1"/>
              <p:nvPr/>
            </p:nvSpPr>
            <p:spPr>
              <a:xfrm>
                <a:off x="7547424" y="1724418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1" name="dock">
                <a:extLst>
                  <a:ext uri="{FF2B5EF4-FFF2-40B4-BE49-F238E27FC236}">
                    <a16:creationId xmlns:a16="http://schemas.microsoft.com/office/drawing/2014/main" id="{0E57C9DF-DA35-AF89-1CEA-24140E02D60C}"/>
                  </a:ext>
                </a:extLst>
              </p:cNvPr>
              <p:cNvGrpSpPr/>
              <p:nvPr/>
            </p:nvGrpSpPr>
            <p:grpSpPr>
              <a:xfrm>
                <a:off x="8877932" y="17251296"/>
                <a:ext cx="84788" cy="97442"/>
                <a:chOff x="8877932" y="17251296"/>
                <a:chExt cx="84788" cy="97442"/>
              </a:xfrm>
            </p:grpSpPr>
            <p:sp>
              <p:nvSpPr>
                <p:cNvPr id="6585" name="Text Box 3036">
                  <a:extLst>
                    <a:ext uri="{FF2B5EF4-FFF2-40B4-BE49-F238E27FC236}">
                      <a16:creationId xmlns:a16="http://schemas.microsoft.com/office/drawing/2014/main" id="{690CF4AD-14DD-86FD-0E43-03759193B7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932" y="1725129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6" name="Text Box 3036">
                  <a:extLst>
                    <a:ext uri="{FF2B5EF4-FFF2-40B4-BE49-F238E27FC236}">
                      <a16:creationId xmlns:a16="http://schemas.microsoft.com/office/drawing/2014/main" id="{048B4CCD-8BDA-966F-373D-A6042F36BC4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932" y="1731273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36">
                  <a:extLst>
                    <a:ext uri="{FF2B5EF4-FFF2-40B4-BE49-F238E27FC236}">
                      <a16:creationId xmlns:a16="http://schemas.microsoft.com/office/drawing/2014/main" id="{EB1E8CD9-4D15-CD3E-52D9-DD413C40AA3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720" y="1728201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06" name="FTU - obturator internus">
              <a:extLst>
                <a:ext uri="{FF2B5EF4-FFF2-40B4-BE49-F238E27FC236}">
                  <a16:creationId xmlns:a16="http://schemas.microsoft.com/office/drawing/2014/main" id="{E6901C23-D08A-F7D3-B434-A8C5A38F6CC0}"/>
                </a:ext>
              </a:extLst>
            </p:cNvPr>
            <p:cNvGrpSpPr/>
            <p:nvPr/>
          </p:nvGrpSpPr>
          <p:grpSpPr>
            <a:xfrm>
              <a:off x="7545773" y="17414352"/>
              <a:ext cx="1440000" cy="108000"/>
              <a:chOff x="7545773" y="17414352"/>
              <a:chExt cx="1440000" cy="108000"/>
            </a:xfrm>
          </p:grpSpPr>
          <p:sp>
            <p:nvSpPr>
              <p:cNvPr id="6587" name="FTU - obturator internus">
                <a:extLst>
                  <a:ext uri="{FF2B5EF4-FFF2-40B4-BE49-F238E27FC236}">
                    <a16:creationId xmlns:a16="http://schemas.microsoft.com/office/drawing/2014/main" id="{809F064E-9E04-A28A-6C8B-18297A9B4667}"/>
                  </a:ext>
                </a:extLst>
              </p:cNvPr>
              <p:cNvSpPr txBox="1"/>
              <p:nvPr/>
            </p:nvSpPr>
            <p:spPr>
              <a:xfrm>
                <a:off x="7545773" y="174143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grpSp>
            <p:nvGrpSpPr>
              <p:cNvPr id="6805" name="dock">
                <a:extLst>
                  <a:ext uri="{FF2B5EF4-FFF2-40B4-BE49-F238E27FC236}">
                    <a16:creationId xmlns:a16="http://schemas.microsoft.com/office/drawing/2014/main" id="{B0DE0F7C-254D-5070-0575-B011016EF990}"/>
                  </a:ext>
                </a:extLst>
              </p:cNvPr>
              <p:cNvGrpSpPr/>
              <p:nvPr/>
            </p:nvGrpSpPr>
            <p:grpSpPr>
              <a:xfrm>
                <a:off x="8876281" y="17421460"/>
                <a:ext cx="84788" cy="97442"/>
                <a:chOff x="8876281" y="17421460"/>
                <a:chExt cx="84788" cy="97442"/>
              </a:xfrm>
            </p:grpSpPr>
            <p:sp>
              <p:nvSpPr>
                <p:cNvPr id="6591" name="Text Box 3036">
                  <a:extLst>
                    <a:ext uri="{FF2B5EF4-FFF2-40B4-BE49-F238E27FC236}">
                      <a16:creationId xmlns:a16="http://schemas.microsoft.com/office/drawing/2014/main" id="{6DE2E45C-18C3-3097-9F7B-F6C030BCFB8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42146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2" name="Text Box 3036">
                  <a:extLst>
                    <a:ext uri="{FF2B5EF4-FFF2-40B4-BE49-F238E27FC236}">
                      <a16:creationId xmlns:a16="http://schemas.microsoft.com/office/drawing/2014/main" id="{6FBE211E-973A-C7FE-C890-E4487D01289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48290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0" name="Text Box 3036">
                  <a:extLst>
                    <a:ext uri="{FF2B5EF4-FFF2-40B4-BE49-F238E27FC236}">
                      <a16:creationId xmlns:a16="http://schemas.microsoft.com/office/drawing/2014/main" id="{4C571D91-A302-1699-CE9A-C28F710C92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5069" y="174521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10" name="FTU - obturator externus">
              <a:extLst>
                <a:ext uri="{FF2B5EF4-FFF2-40B4-BE49-F238E27FC236}">
                  <a16:creationId xmlns:a16="http://schemas.microsoft.com/office/drawing/2014/main" id="{FD9F86CA-EF70-0B25-E8FC-46679B88E4B1}"/>
                </a:ext>
              </a:extLst>
            </p:cNvPr>
            <p:cNvGrpSpPr/>
            <p:nvPr/>
          </p:nvGrpSpPr>
          <p:grpSpPr>
            <a:xfrm>
              <a:off x="7545773" y="17528814"/>
              <a:ext cx="1440000" cy="108000"/>
              <a:chOff x="7545773" y="17528814"/>
              <a:chExt cx="1440000" cy="108000"/>
            </a:xfrm>
          </p:grpSpPr>
          <p:sp>
            <p:nvSpPr>
              <p:cNvPr id="6593" name="FTU - obturator externus">
                <a:extLst>
                  <a:ext uri="{FF2B5EF4-FFF2-40B4-BE49-F238E27FC236}">
                    <a16:creationId xmlns:a16="http://schemas.microsoft.com/office/drawing/2014/main" id="{A273B83D-D25C-10B3-2407-AB98D173C0BB}"/>
                  </a:ext>
                </a:extLst>
              </p:cNvPr>
              <p:cNvSpPr txBox="1"/>
              <p:nvPr/>
            </p:nvSpPr>
            <p:spPr>
              <a:xfrm>
                <a:off x="7545773" y="175288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grpSp>
            <p:nvGrpSpPr>
              <p:cNvPr id="6809" name="dock">
                <a:extLst>
                  <a:ext uri="{FF2B5EF4-FFF2-40B4-BE49-F238E27FC236}">
                    <a16:creationId xmlns:a16="http://schemas.microsoft.com/office/drawing/2014/main" id="{58B34E4E-2949-96EB-DE3C-01E28001B0A6}"/>
                  </a:ext>
                </a:extLst>
              </p:cNvPr>
              <p:cNvGrpSpPr/>
              <p:nvPr/>
            </p:nvGrpSpPr>
            <p:grpSpPr>
              <a:xfrm>
                <a:off x="8876281" y="17535922"/>
                <a:ext cx="84788" cy="97442"/>
                <a:chOff x="8876281" y="17535922"/>
                <a:chExt cx="84788" cy="97442"/>
              </a:xfrm>
            </p:grpSpPr>
            <p:sp>
              <p:nvSpPr>
                <p:cNvPr id="6597" name="Text Box 3036">
                  <a:extLst>
                    <a:ext uri="{FF2B5EF4-FFF2-40B4-BE49-F238E27FC236}">
                      <a16:creationId xmlns:a16="http://schemas.microsoft.com/office/drawing/2014/main" id="{C6B6F9E7-4BCB-7910-F72B-782F7167823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53592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8" name="Text Box 3036">
                  <a:extLst>
                    <a:ext uri="{FF2B5EF4-FFF2-40B4-BE49-F238E27FC236}">
                      <a16:creationId xmlns:a16="http://schemas.microsoft.com/office/drawing/2014/main" id="{6B852A2C-2A24-07BA-79F3-53D5E112EE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59736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6" name="Text Box 3036">
                  <a:extLst>
                    <a:ext uri="{FF2B5EF4-FFF2-40B4-BE49-F238E27FC236}">
                      <a16:creationId xmlns:a16="http://schemas.microsoft.com/office/drawing/2014/main" id="{B509B9C6-0C74-5282-E562-F57AB750F44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5069" y="175666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12" name="FTU - piriformis">
              <a:extLst>
                <a:ext uri="{FF2B5EF4-FFF2-40B4-BE49-F238E27FC236}">
                  <a16:creationId xmlns:a16="http://schemas.microsoft.com/office/drawing/2014/main" id="{D822E2CE-B04A-C157-7F0A-0671F0302E9E}"/>
                </a:ext>
              </a:extLst>
            </p:cNvPr>
            <p:cNvGrpSpPr/>
            <p:nvPr/>
          </p:nvGrpSpPr>
          <p:grpSpPr>
            <a:xfrm>
              <a:off x="7545773" y="17643276"/>
              <a:ext cx="1440000" cy="108000"/>
              <a:chOff x="7545773" y="17643276"/>
              <a:chExt cx="1440000" cy="108000"/>
            </a:xfrm>
          </p:grpSpPr>
          <p:sp>
            <p:nvSpPr>
              <p:cNvPr id="6599" name="FTU - piriformis">
                <a:extLst>
                  <a:ext uri="{FF2B5EF4-FFF2-40B4-BE49-F238E27FC236}">
                    <a16:creationId xmlns:a16="http://schemas.microsoft.com/office/drawing/2014/main" id="{A6C15D2B-481E-9C31-E3B3-1D49E2D96EFE}"/>
                  </a:ext>
                </a:extLst>
              </p:cNvPr>
              <p:cNvSpPr txBox="1"/>
              <p:nvPr/>
            </p:nvSpPr>
            <p:spPr>
              <a:xfrm>
                <a:off x="7545773" y="1764327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grpSp>
            <p:nvGrpSpPr>
              <p:cNvPr id="6811" name="dock">
                <a:extLst>
                  <a:ext uri="{FF2B5EF4-FFF2-40B4-BE49-F238E27FC236}">
                    <a16:creationId xmlns:a16="http://schemas.microsoft.com/office/drawing/2014/main" id="{08924491-294F-2B52-E48E-A13458819225}"/>
                  </a:ext>
                </a:extLst>
              </p:cNvPr>
              <p:cNvGrpSpPr/>
              <p:nvPr/>
            </p:nvGrpSpPr>
            <p:grpSpPr>
              <a:xfrm>
                <a:off x="8876281" y="17650384"/>
                <a:ext cx="84788" cy="97442"/>
                <a:chOff x="8876281" y="17650384"/>
                <a:chExt cx="84788" cy="97442"/>
              </a:xfrm>
            </p:grpSpPr>
            <p:sp>
              <p:nvSpPr>
                <p:cNvPr id="6603" name="Text Box 3036">
                  <a:extLst>
                    <a:ext uri="{FF2B5EF4-FFF2-40B4-BE49-F238E27FC236}">
                      <a16:creationId xmlns:a16="http://schemas.microsoft.com/office/drawing/2014/main" id="{EDADFC34-6412-197C-A470-D925DEE066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6503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4" name="Text Box 3036">
                  <a:extLst>
                    <a:ext uri="{FF2B5EF4-FFF2-40B4-BE49-F238E27FC236}">
                      <a16:creationId xmlns:a16="http://schemas.microsoft.com/office/drawing/2014/main" id="{95B7C117-79BB-EF7B-2AC4-5AD6745362E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71182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2" name="dock">
                  <a:extLst>
                    <a:ext uri="{FF2B5EF4-FFF2-40B4-BE49-F238E27FC236}">
                      <a16:creationId xmlns:a16="http://schemas.microsoft.com/office/drawing/2014/main" id="{6DF98FA9-23CD-52D6-540B-C6D47B1EA57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5069" y="1768110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" name="FTU - gemelli superior">
              <a:extLst>
                <a:ext uri="{FF2B5EF4-FFF2-40B4-BE49-F238E27FC236}">
                  <a16:creationId xmlns:a16="http://schemas.microsoft.com/office/drawing/2014/main" id="{BC5439E0-9B2B-E193-AC65-EDEFC89771C6}"/>
                </a:ext>
              </a:extLst>
            </p:cNvPr>
            <p:cNvGrpSpPr/>
            <p:nvPr/>
          </p:nvGrpSpPr>
          <p:grpSpPr>
            <a:xfrm>
              <a:off x="7545773" y="17757738"/>
              <a:ext cx="1440000" cy="108000"/>
              <a:chOff x="7545773" y="17757738"/>
              <a:chExt cx="1440000" cy="108000"/>
            </a:xfrm>
          </p:grpSpPr>
          <p:sp>
            <p:nvSpPr>
              <p:cNvPr id="6605" name="FTU - gemelli superior">
                <a:extLst>
                  <a:ext uri="{FF2B5EF4-FFF2-40B4-BE49-F238E27FC236}">
                    <a16:creationId xmlns:a16="http://schemas.microsoft.com/office/drawing/2014/main" id="{2FE6F786-7302-15F6-38AC-E488D305270D}"/>
                  </a:ext>
                </a:extLst>
              </p:cNvPr>
              <p:cNvSpPr txBox="1"/>
              <p:nvPr/>
            </p:nvSpPr>
            <p:spPr>
              <a:xfrm>
                <a:off x="7545773" y="1775773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Gemelli superior</a:t>
                </a:r>
              </a:p>
            </p:txBody>
          </p:sp>
          <p:grpSp>
            <p:nvGrpSpPr>
              <p:cNvPr id="23" name="dock">
                <a:extLst>
                  <a:ext uri="{FF2B5EF4-FFF2-40B4-BE49-F238E27FC236}">
                    <a16:creationId xmlns:a16="http://schemas.microsoft.com/office/drawing/2014/main" id="{455E5E60-BD94-21CE-CE4B-015EAAF45578}"/>
                  </a:ext>
                </a:extLst>
              </p:cNvPr>
              <p:cNvGrpSpPr/>
              <p:nvPr/>
            </p:nvGrpSpPr>
            <p:grpSpPr>
              <a:xfrm>
                <a:off x="8876281" y="17764846"/>
                <a:ext cx="84788" cy="97442"/>
                <a:chOff x="8876281" y="17764846"/>
                <a:chExt cx="84788" cy="97442"/>
              </a:xfrm>
            </p:grpSpPr>
            <p:sp>
              <p:nvSpPr>
                <p:cNvPr id="6607" name="Text Box 3036">
                  <a:extLst>
                    <a:ext uri="{FF2B5EF4-FFF2-40B4-BE49-F238E27FC236}">
                      <a16:creationId xmlns:a16="http://schemas.microsoft.com/office/drawing/2014/main" id="{FD617518-BB9D-93E8-A66A-43A8258BEF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7648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8" name="Text Box 3036">
                  <a:extLst>
                    <a:ext uri="{FF2B5EF4-FFF2-40B4-BE49-F238E27FC236}">
                      <a16:creationId xmlns:a16="http://schemas.microsoft.com/office/drawing/2014/main" id="{995C765E-6A4E-3AF0-C40E-35BA0E871A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82628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9" name="Text Box 3036">
                  <a:extLst>
                    <a:ext uri="{FF2B5EF4-FFF2-40B4-BE49-F238E27FC236}">
                      <a16:creationId xmlns:a16="http://schemas.microsoft.com/office/drawing/2014/main" id="{AF127A77-4135-80C4-ACE5-E4886DEADB1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5069" y="1779556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2" name="FTU - gemelli inferior">
              <a:extLst>
                <a:ext uri="{FF2B5EF4-FFF2-40B4-BE49-F238E27FC236}">
                  <a16:creationId xmlns:a16="http://schemas.microsoft.com/office/drawing/2014/main" id="{A31907FC-AEE3-7946-995C-ECA1151FD5C3}"/>
                </a:ext>
              </a:extLst>
            </p:cNvPr>
            <p:cNvGrpSpPr/>
            <p:nvPr/>
          </p:nvGrpSpPr>
          <p:grpSpPr>
            <a:xfrm>
              <a:off x="7545773" y="17872200"/>
              <a:ext cx="1440000" cy="108000"/>
              <a:chOff x="7545773" y="17872200"/>
              <a:chExt cx="1440000" cy="108000"/>
            </a:xfrm>
          </p:grpSpPr>
          <p:sp>
            <p:nvSpPr>
              <p:cNvPr id="6610" name="FTU - gemelli inferior">
                <a:extLst>
                  <a:ext uri="{FF2B5EF4-FFF2-40B4-BE49-F238E27FC236}">
                    <a16:creationId xmlns:a16="http://schemas.microsoft.com/office/drawing/2014/main" id="{88B61757-43A9-B5F7-0AFE-9B4DEE85A0DA}"/>
                  </a:ext>
                </a:extLst>
              </p:cNvPr>
              <p:cNvSpPr txBox="1"/>
              <p:nvPr/>
            </p:nvSpPr>
            <p:spPr>
              <a:xfrm>
                <a:off x="7545773" y="1787220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Gemelli inferior</a:t>
                </a:r>
              </a:p>
            </p:txBody>
          </p:sp>
          <p:grpSp>
            <p:nvGrpSpPr>
              <p:cNvPr id="27" name="dock">
                <a:extLst>
                  <a:ext uri="{FF2B5EF4-FFF2-40B4-BE49-F238E27FC236}">
                    <a16:creationId xmlns:a16="http://schemas.microsoft.com/office/drawing/2014/main" id="{A936A7AC-AD4F-7974-41F5-15AE124B7ADC}"/>
                  </a:ext>
                </a:extLst>
              </p:cNvPr>
              <p:cNvGrpSpPr/>
              <p:nvPr/>
            </p:nvGrpSpPr>
            <p:grpSpPr>
              <a:xfrm>
                <a:off x="8876281" y="17879308"/>
                <a:ext cx="84788" cy="97442"/>
                <a:chOff x="8876281" y="17879308"/>
                <a:chExt cx="84788" cy="97442"/>
              </a:xfrm>
            </p:grpSpPr>
            <p:sp>
              <p:nvSpPr>
                <p:cNvPr id="6614" name="Text Box 3036">
                  <a:extLst>
                    <a:ext uri="{FF2B5EF4-FFF2-40B4-BE49-F238E27FC236}">
                      <a16:creationId xmlns:a16="http://schemas.microsoft.com/office/drawing/2014/main" id="{4695A64F-C104-C7F4-9B61-3C61A5D459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87930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5" name="Text Box 3036">
                  <a:extLst>
                    <a:ext uri="{FF2B5EF4-FFF2-40B4-BE49-F238E27FC236}">
                      <a16:creationId xmlns:a16="http://schemas.microsoft.com/office/drawing/2014/main" id="{359D5C7E-6252-639C-2102-384F4EBE606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940750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3" name="Text Box 3036">
                  <a:extLst>
                    <a:ext uri="{FF2B5EF4-FFF2-40B4-BE49-F238E27FC236}">
                      <a16:creationId xmlns:a16="http://schemas.microsoft.com/office/drawing/2014/main" id="{34023CA3-FB71-2078-D3A8-FF388E2106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5069" y="17910029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4" name="FTU - quadratus femoris">
              <a:extLst>
                <a:ext uri="{FF2B5EF4-FFF2-40B4-BE49-F238E27FC236}">
                  <a16:creationId xmlns:a16="http://schemas.microsoft.com/office/drawing/2014/main" id="{5CE3B48A-5B50-E77F-B8CA-300218FBCE7B}"/>
                </a:ext>
              </a:extLst>
            </p:cNvPr>
            <p:cNvGrpSpPr/>
            <p:nvPr/>
          </p:nvGrpSpPr>
          <p:grpSpPr>
            <a:xfrm>
              <a:off x="7545773" y="17986661"/>
              <a:ext cx="1440000" cy="108000"/>
              <a:chOff x="7545773" y="17986661"/>
              <a:chExt cx="1440000" cy="108000"/>
            </a:xfrm>
          </p:grpSpPr>
          <p:sp>
            <p:nvSpPr>
              <p:cNvPr id="6616" name="FTU - quadratus femoris">
                <a:extLst>
                  <a:ext uri="{FF2B5EF4-FFF2-40B4-BE49-F238E27FC236}">
                    <a16:creationId xmlns:a16="http://schemas.microsoft.com/office/drawing/2014/main" id="{430F0084-48AB-39C3-3F5C-412424CFCAF6}"/>
                  </a:ext>
                </a:extLst>
              </p:cNvPr>
              <p:cNvSpPr txBox="1"/>
              <p:nvPr/>
            </p:nvSpPr>
            <p:spPr>
              <a:xfrm>
                <a:off x="7545773" y="1798666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  <p:grpSp>
            <p:nvGrpSpPr>
              <p:cNvPr id="33" name="dock">
                <a:extLst>
                  <a:ext uri="{FF2B5EF4-FFF2-40B4-BE49-F238E27FC236}">
                    <a16:creationId xmlns:a16="http://schemas.microsoft.com/office/drawing/2014/main" id="{146A8BC1-18F2-613E-6CD3-F76DA3E3C3C7}"/>
                  </a:ext>
                </a:extLst>
              </p:cNvPr>
              <p:cNvGrpSpPr/>
              <p:nvPr/>
            </p:nvGrpSpPr>
            <p:grpSpPr>
              <a:xfrm>
                <a:off x="8876281" y="17993769"/>
                <a:ext cx="84788" cy="97442"/>
                <a:chOff x="8876281" y="17993769"/>
                <a:chExt cx="84788" cy="97442"/>
              </a:xfrm>
            </p:grpSpPr>
            <p:sp>
              <p:nvSpPr>
                <p:cNvPr id="6620" name="Text Box 3036">
                  <a:extLst>
                    <a:ext uri="{FF2B5EF4-FFF2-40B4-BE49-F238E27FC236}">
                      <a16:creationId xmlns:a16="http://schemas.microsoft.com/office/drawing/2014/main" id="{9112B8AA-E434-671C-4C0E-37403E697AD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799376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1" name="Text Box 3036">
                  <a:extLst>
                    <a:ext uri="{FF2B5EF4-FFF2-40B4-BE49-F238E27FC236}">
                      <a16:creationId xmlns:a16="http://schemas.microsoft.com/office/drawing/2014/main" id="{4D76D8CD-A6D1-2304-4B66-C4B6A0EF6D3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6281" y="1805521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36">
                  <a:extLst>
                    <a:ext uri="{FF2B5EF4-FFF2-40B4-BE49-F238E27FC236}">
                      <a16:creationId xmlns:a16="http://schemas.microsoft.com/office/drawing/2014/main" id="{24E5FB27-4A59-6603-D2D6-A97BE50C1C2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5069" y="1802449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44" name="organ group - leg muscles">
            <a:extLst>
              <a:ext uri="{FF2B5EF4-FFF2-40B4-BE49-F238E27FC236}">
                <a16:creationId xmlns:a16="http://schemas.microsoft.com/office/drawing/2014/main" id="{B74573D1-446B-B097-95FF-EE63E9CD41A7}"/>
              </a:ext>
            </a:extLst>
          </p:cNvPr>
          <p:cNvGrpSpPr/>
          <p:nvPr/>
        </p:nvGrpSpPr>
        <p:grpSpPr>
          <a:xfrm>
            <a:off x="8694637" y="19276727"/>
            <a:ext cx="1444599" cy="2623023"/>
            <a:chOff x="7551642" y="19276727"/>
            <a:chExt cx="1444599" cy="2623023"/>
          </a:xfrm>
        </p:grpSpPr>
        <p:sp>
          <p:nvSpPr>
            <p:cNvPr id="6309" name="organ - leg muscles">
              <a:extLst>
                <a:ext uri="{FF2B5EF4-FFF2-40B4-BE49-F238E27FC236}">
                  <a16:creationId xmlns:a16="http://schemas.microsoft.com/office/drawing/2014/main" id="{396FB3F6-B3A7-83F3-5916-F7B420EBFC08}"/>
                </a:ext>
              </a:extLst>
            </p:cNvPr>
            <p:cNvSpPr txBox="1"/>
            <p:nvPr/>
          </p:nvSpPr>
          <p:spPr>
            <a:xfrm>
              <a:off x="7552055" y="19276727"/>
              <a:ext cx="1440000" cy="26230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Leg muscles</a:t>
              </a:r>
            </a:p>
          </p:txBody>
        </p:sp>
        <p:grpSp>
          <p:nvGrpSpPr>
            <p:cNvPr id="161" name="FTU - biceps femoris">
              <a:extLst>
                <a:ext uri="{FF2B5EF4-FFF2-40B4-BE49-F238E27FC236}">
                  <a16:creationId xmlns:a16="http://schemas.microsoft.com/office/drawing/2014/main" id="{697544E0-1A13-AA18-B641-27FD665A258B}"/>
                </a:ext>
              </a:extLst>
            </p:cNvPr>
            <p:cNvGrpSpPr/>
            <p:nvPr/>
          </p:nvGrpSpPr>
          <p:grpSpPr>
            <a:xfrm>
              <a:off x="7552726" y="19400461"/>
              <a:ext cx="1440000" cy="108000"/>
              <a:chOff x="7552726" y="19400461"/>
              <a:chExt cx="1440000" cy="108000"/>
            </a:xfrm>
          </p:grpSpPr>
          <p:sp>
            <p:nvSpPr>
              <p:cNvPr id="6622" name="FTU - biceps femoris">
                <a:extLst>
                  <a:ext uri="{FF2B5EF4-FFF2-40B4-BE49-F238E27FC236}">
                    <a16:creationId xmlns:a16="http://schemas.microsoft.com/office/drawing/2014/main" id="{6C8BF013-5C0A-F87C-903E-EC581E74F159}"/>
                  </a:ext>
                </a:extLst>
              </p:cNvPr>
              <p:cNvSpPr txBox="1"/>
              <p:nvPr/>
            </p:nvSpPr>
            <p:spPr>
              <a:xfrm>
                <a:off x="7552726" y="1940046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femoris</a:t>
                </a:r>
              </a:p>
            </p:txBody>
          </p:sp>
          <p:grpSp>
            <p:nvGrpSpPr>
              <p:cNvPr id="153" name="dock">
                <a:extLst>
                  <a:ext uri="{FF2B5EF4-FFF2-40B4-BE49-F238E27FC236}">
                    <a16:creationId xmlns:a16="http://schemas.microsoft.com/office/drawing/2014/main" id="{FEC1ABDA-E779-6B80-7F23-9011C3CF1969}"/>
                  </a:ext>
                </a:extLst>
              </p:cNvPr>
              <p:cNvGrpSpPr/>
              <p:nvPr/>
            </p:nvGrpSpPr>
            <p:grpSpPr>
              <a:xfrm>
                <a:off x="8883234" y="19405740"/>
                <a:ext cx="84788" cy="97442"/>
                <a:chOff x="8883234" y="19405740"/>
                <a:chExt cx="84788" cy="97442"/>
              </a:xfrm>
            </p:grpSpPr>
            <p:sp>
              <p:nvSpPr>
                <p:cNvPr id="6626" name="Text Box 3036">
                  <a:extLst>
                    <a:ext uri="{FF2B5EF4-FFF2-40B4-BE49-F238E27FC236}">
                      <a16:creationId xmlns:a16="http://schemas.microsoft.com/office/drawing/2014/main" id="{66E463CF-EACB-230D-8474-0DCDDFB17AC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234" y="1940574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7" name="Text Box 3036">
                  <a:extLst>
                    <a:ext uri="{FF2B5EF4-FFF2-40B4-BE49-F238E27FC236}">
                      <a16:creationId xmlns:a16="http://schemas.microsoft.com/office/drawing/2014/main" id="{CB42B3A3-228E-7F33-AE65-FCF59BDFDF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234" y="1946718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5" name="Text Box 3036">
                  <a:extLst>
                    <a:ext uri="{FF2B5EF4-FFF2-40B4-BE49-F238E27FC236}">
                      <a16:creationId xmlns:a16="http://schemas.microsoft.com/office/drawing/2014/main" id="{B6CF8A01-FC91-3A50-9BA2-D7B5B9607F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2022" y="1943646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85" name="FTU - semimembranosus">
              <a:extLst>
                <a:ext uri="{FF2B5EF4-FFF2-40B4-BE49-F238E27FC236}">
                  <a16:creationId xmlns:a16="http://schemas.microsoft.com/office/drawing/2014/main" id="{A2C9495B-FDB4-9D12-E4C5-C8D8138AE108}"/>
                </a:ext>
              </a:extLst>
            </p:cNvPr>
            <p:cNvGrpSpPr/>
            <p:nvPr/>
          </p:nvGrpSpPr>
          <p:grpSpPr>
            <a:xfrm>
              <a:off x="7552726" y="19517472"/>
              <a:ext cx="1440000" cy="108000"/>
              <a:chOff x="7552726" y="19517472"/>
              <a:chExt cx="1440000" cy="108000"/>
            </a:xfrm>
          </p:grpSpPr>
          <p:sp>
            <p:nvSpPr>
              <p:cNvPr id="6634" name="FTU - semimembranosus">
                <a:extLst>
                  <a:ext uri="{FF2B5EF4-FFF2-40B4-BE49-F238E27FC236}">
                    <a16:creationId xmlns:a16="http://schemas.microsoft.com/office/drawing/2014/main" id="{9D7CFC3D-6DE0-61D3-1D9A-AFB1A36FE783}"/>
                  </a:ext>
                </a:extLst>
              </p:cNvPr>
              <p:cNvSpPr txBox="1"/>
              <p:nvPr/>
            </p:nvSpPr>
            <p:spPr>
              <a:xfrm>
                <a:off x="7552726" y="1951747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Semimembranosus</a:t>
                </a: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A188EEE9-53F9-2CDA-C79F-192BCE6F10E6}"/>
                  </a:ext>
                </a:extLst>
              </p:cNvPr>
              <p:cNvGrpSpPr/>
              <p:nvPr/>
            </p:nvGrpSpPr>
            <p:grpSpPr>
              <a:xfrm>
                <a:off x="8886317" y="19522751"/>
                <a:ext cx="84788" cy="97442"/>
                <a:chOff x="8886317" y="19522751"/>
                <a:chExt cx="84788" cy="97442"/>
              </a:xfrm>
            </p:grpSpPr>
            <p:sp>
              <p:nvSpPr>
                <p:cNvPr id="6638" name="Text Box 3036">
                  <a:extLst>
                    <a:ext uri="{FF2B5EF4-FFF2-40B4-BE49-F238E27FC236}">
                      <a16:creationId xmlns:a16="http://schemas.microsoft.com/office/drawing/2014/main" id="{D7D3EC91-F737-5EA1-375A-7EAA6697ED5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317" y="1952275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9" name="Text Box 3036">
                  <a:extLst>
                    <a:ext uri="{FF2B5EF4-FFF2-40B4-BE49-F238E27FC236}">
                      <a16:creationId xmlns:a16="http://schemas.microsoft.com/office/drawing/2014/main" id="{86EAF40E-96BC-77C4-8E8A-E4279B2028F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317" y="1958419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7" name="Text Box 3036">
                  <a:extLst>
                    <a:ext uri="{FF2B5EF4-FFF2-40B4-BE49-F238E27FC236}">
                      <a16:creationId xmlns:a16="http://schemas.microsoft.com/office/drawing/2014/main" id="{6F3A7541-990B-7336-175C-8A5B883F90B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105" y="1955347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882" name="FTU - semitendinosus">
              <a:extLst>
                <a:ext uri="{FF2B5EF4-FFF2-40B4-BE49-F238E27FC236}">
                  <a16:creationId xmlns:a16="http://schemas.microsoft.com/office/drawing/2014/main" id="{52F2AAEA-1BBA-657C-1D4E-99CE6E688141}"/>
                </a:ext>
              </a:extLst>
            </p:cNvPr>
            <p:cNvGrpSpPr/>
            <p:nvPr/>
          </p:nvGrpSpPr>
          <p:grpSpPr>
            <a:xfrm>
              <a:off x="7552726" y="19634483"/>
              <a:ext cx="1440000" cy="108000"/>
              <a:chOff x="7552726" y="19634483"/>
              <a:chExt cx="1440000" cy="108000"/>
            </a:xfrm>
          </p:grpSpPr>
          <p:sp>
            <p:nvSpPr>
              <p:cNvPr id="6640" name="FTU - semitendinosus">
                <a:extLst>
                  <a:ext uri="{FF2B5EF4-FFF2-40B4-BE49-F238E27FC236}">
                    <a16:creationId xmlns:a16="http://schemas.microsoft.com/office/drawing/2014/main" id="{77EADA5A-9EE4-2D88-AD14-37766F5A4D83}"/>
                  </a:ext>
                </a:extLst>
              </p:cNvPr>
              <p:cNvSpPr txBox="1"/>
              <p:nvPr/>
            </p:nvSpPr>
            <p:spPr>
              <a:xfrm>
                <a:off x="7552726" y="196344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Semitendinosus</a:t>
                </a:r>
              </a:p>
            </p:txBody>
          </p:sp>
          <p:grpSp>
            <p:nvGrpSpPr>
              <p:cNvPr id="2880" name="dock">
                <a:extLst>
                  <a:ext uri="{FF2B5EF4-FFF2-40B4-BE49-F238E27FC236}">
                    <a16:creationId xmlns:a16="http://schemas.microsoft.com/office/drawing/2014/main" id="{53BAECF5-5A79-749A-9DD0-62869911E2B7}"/>
                  </a:ext>
                </a:extLst>
              </p:cNvPr>
              <p:cNvGrpSpPr/>
              <p:nvPr/>
            </p:nvGrpSpPr>
            <p:grpSpPr>
              <a:xfrm>
                <a:off x="8883234" y="19639762"/>
                <a:ext cx="84788" cy="97442"/>
                <a:chOff x="8883234" y="19639762"/>
                <a:chExt cx="84788" cy="97442"/>
              </a:xfrm>
            </p:grpSpPr>
            <p:sp>
              <p:nvSpPr>
                <p:cNvPr id="6644" name="Text Box 3036">
                  <a:extLst>
                    <a:ext uri="{FF2B5EF4-FFF2-40B4-BE49-F238E27FC236}">
                      <a16:creationId xmlns:a16="http://schemas.microsoft.com/office/drawing/2014/main" id="{A39DED3B-B458-3DDE-8C41-4C29D6F30C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234" y="19639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5" name="Text Box 3036">
                  <a:extLst>
                    <a:ext uri="{FF2B5EF4-FFF2-40B4-BE49-F238E27FC236}">
                      <a16:creationId xmlns:a16="http://schemas.microsoft.com/office/drawing/2014/main" id="{06B51F46-6D13-FBCD-4B9C-D31327F989C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234" y="1970120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3" name="Text Box 3036">
                  <a:extLst>
                    <a:ext uri="{FF2B5EF4-FFF2-40B4-BE49-F238E27FC236}">
                      <a16:creationId xmlns:a16="http://schemas.microsoft.com/office/drawing/2014/main" id="{A8091B24-2804-4896-5B80-38C9CF99811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2022" y="1967048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890" name="FTU - sartorius">
              <a:extLst>
                <a:ext uri="{FF2B5EF4-FFF2-40B4-BE49-F238E27FC236}">
                  <a16:creationId xmlns:a16="http://schemas.microsoft.com/office/drawing/2014/main" id="{BEFEB01F-DE6C-EC8D-792A-23060FED50DF}"/>
                </a:ext>
              </a:extLst>
            </p:cNvPr>
            <p:cNvGrpSpPr/>
            <p:nvPr/>
          </p:nvGrpSpPr>
          <p:grpSpPr>
            <a:xfrm>
              <a:off x="7553833" y="19751494"/>
              <a:ext cx="1440000" cy="108000"/>
              <a:chOff x="7553833" y="19751494"/>
              <a:chExt cx="1440000" cy="108000"/>
            </a:xfrm>
          </p:grpSpPr>
          <p:sp>
            <p:nvSpPr>
              <p:cNvPr id="6628" name="FTU - sartorius">
                <a:extLst>
                  <a:ext uri="{FF2B5EF4-FFF2-40B4-BE49-F238E27FC236}">
                    <a16:creationId xmlns:a16="http://schemas.microsoft.com/office/drawing/2014/main" id="{D85A38D6-6648-E313-ABED-9A3F9EA1DFFD}"/>
                  </a:ext>
                </a:extLst>
              </p:cNvPr>
              <p:cNvSpPr txBox="1"/>
              <p:nvPr/>
            </p:nvSpPr>
            <p:spPr>
              <a:xfrm>
                <a:off x="7553833" y="1975149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Sartorius</a:t>
                </a:r>
              </a:p>
            </p:txBody>
          </p:sp>
          <p:grpSp>
            <p:nvGrpSpPr>
              <p:cNvPr id="2883" name="dock">
                <a:extLst>
                  <a:ext uri="{FF2B5EF4-FFF2-40B4-BE49-F238E27FC236}">
                    <a16:creationId xmlns:a16="http://schemas.microsoft.com/office/drawing/2014/main" id="{D7C09441-02BE-BFCC-787B-356D8BF9A68A}"/>
                  </a:ext>
                </a:extLst>
              </p:cNvPr>
              <p:cNvGrpSpPr/>
              <p:nvPr/>
            </p:nvGrpSpPr>
            <p:grpSpPr>
              <a:xfrm>
                <a:off x="8884341" y="19757986"/>
                <a:ext cx="84788" cy="97442"/>
                <a:chOff x="8884341" y="19757986"/>
                <a:chExt cx="84788" cy="97442"/>
              </a:xfrm>
            </p:grpSpPr>
            <p:sp>
              <p:nvSpPr>
                <p:cNvPr id="6632" name="Text Box 3036">
                  <a:extLst>
                    <a:ext uri="{FF2B5EF4-FFF2-40B4-BE49-F238E27FC236}">
                      <a16:creationId xmlns:a16="http://schemas.microsoft.com/office/drawing/2014/main" id="{6884B9D7-AF12-6D50-7D1E-A2D66FAB99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341" y="1975798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3" name="Text Box 3036">
                  <a:extLst>
                    <a:ext uri="{FF2B5EF4-FFF2-40B4-BE49-F238E27FC236}">
                      <a16:creationId xmlns:a16="http://schemas.microsoft.com/office/drawing/2014/main" id="{3B33A863-3698-080D-E942-35FBCCFD262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341" y="1981942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36">
                  <a:extLst>
                    <a:ext uri="{FF2B5EF4-FFF2-40B4-BE49-F238E27FC236}">
                      <a16:creationId xmlns:a16="http://schemas.microsoft.com/office/drawing/2014/main" id="{06A8E8E3-D577-70EA-6A4B-7F1769299DD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3129" y="1978870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00" name="FTU - popliteus">
              <a:extLst>
                <a:ext uri="{FF2B5EF4-FFF2-40B4-BE49-F238E27FC236}">
                  <a16:creationId xmlns:a16="http://schemas.microsoft.com/office/drawing/2014/main" id="{15E57D44-E6CA-F9F3-9F1A-FBC13F4AD259}"/>
                </a:ext>
              </a:extLst>
            </p:cNvPr>
            <p:cNvGrpSpPr/>
            <p:nvPr/>
          </p:nvGrpSpPr>
          <p:grpSpPr>
            <a:xfrm>
              <a:off x="7556241" y="19868507"/>
              <a:ext cx="1440000" cy="108000"/>
              <a:chOff x="7556241" y="19868507"/>
              <a:chExt cx="1440000" cy="108000"/>
            </a:xfrm>
          </p:grpSpPr>
          <p:sp>
            <p:nvSpPr>
              <p:cNvPr id="6646" name="FTU - popliteus">
                <a:extLst>
                  <a:ext uri="{FF2B5EF4-FFF2-40B4-BE49-F238E27FC236}">
                    <a16:creationId xmlns:a16="http://schemas.microsoft.com/office/drawing/2014/main" id="{52CF26C9-5620-82D6-DB0E-30E8B16A0960}"/>
                  </a:ext>
                </a:extLst>
              </p:cNvPr>
              <p:cNvSpPr txBox="1"/>
              <p:nvPr/>
            </p:nvSpPr>
            <p:spPr>
              <a:xfrm>
                <a:off x="7556241" y="19868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Popliteus</a:t>
                </a:r>
              </a:p>
            </p:txBody>
          </p:sp>
          <p:grpSp>
            <p:nvGrpSpPr>
              <p:cNvPr id="2893" name="dock">
                <a:extLst>
                  <a:ext uri="{FF2B5EF4-FFF2-40B4-BE49-F238E27FC236}">
                    <a16:creationId xmlns:a16="http://schemas.microsoft.com/office/drawing/2014/main" id="{E9C291CE-7D00-AC75-5791-C5AF3EC4755E}"/>
                  </a:ext>
                </a:extLst>
              </p:cNvPr>
              <p:cNvGrpSpPr/>
              <p:nvPr/>
            </p:nvGrpSpPr>
            <p:grpSpPr>
              <a:xfrm>
                <a:off x="8886749" y="19874999"/>
                <a:ext cx="84788" cy="97442"/>
                <a:chOff x="8886749" y="19874999"/>
                <a:chExt cx="84788" cy="97442"/>
              </a:xfrm>
            </p:grpSpPr>
            <p:sp>
              <p:nvSpPr>
                <p:cNvPr id="6650" name="Text Box 3036">
                  <a:extLst>
                    <a:ext uri="{FF2B5EF4-FFF2-40B4-BE49-F238E27FC236}">
                      <a16:creationId xmlns:a16="http://schemas.microsoft.com/office/drawing/2014/main" id="{1E039539-BEE2-20C8-DDF3-3B6B806FF70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749" y="1987499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36">
                  <a:extLst>
                    <a:ext uri="{FF2B5EF4-FFF2-40B4-BE49-F238E27FC236}">
                      <a16:creationId xmlns:a16="http://schemas.microsoft.com/office/drawing/2014/main" id="{52B76A5D-7457-B141-E741-87F1251BD0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6749" y="1993644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9" name="Text Box 3036">
                  <a:extLst>
                    <a:ext uri="{FF2B5EF4-FFF2-40B4-BE49-F238E27FC236}">
                      <a16:creationId xmlns:a16="http://schemas.microsoft.com/office/drawing/2014/main" id="{B00AEDAD-8218-7BB7-1798-A84720B3F7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5537" y="1990572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16" name="FTU - vastus medialis">
              <a:extLst>
                <a:ext uri="{FF2B5EF4-FFF2-40B4-BE49-F238E27FC236}">
                  <a16:creationId xmlns:a16="http://schemas.microsoft.com/office/drawing/2014/main" id="{67860A8E-3B1B-7D8C-0B0B-03AA6E67E810}"/>
                </a:ext>
              </a:extLst>
            </p:cNvPr>
            <p:cNvGrpSpPr/>
            <p:nvPr/>
          </p:nvGrpSpPr>
          <p:grpSpPr>
            <a:xfrm>
              <a:off x="7552726" y="20038119"/>
              <a:ext cx="1440000" cy="108000"/>
              <a:chOff x="7552726" y="20038119"/>
              <a:chExt cx="1440000" cy="108000"/>
            </a:xfrm>
          </p:grpSpPr>
          <p:sp>
            <p:nvSpPr>
              <p:cNvPr id="6670" name="FTU - vastus medialis">
                <a:extLst>
                  <a:ext uri="{FF2B5EF4-FFF2-40B4-BE49-F238E27FC236}">
                    <a16:creationId xmlns:a16="http://schemas.microsoft.com/office/drawing/2014/main" id="{2C227A82-F898-D21C-7974-373C94F909EE}"/>
                  </a:ext>
                </a:extLst>
              </p:cNvPr>
              <p:cNvSpPr txBox="1"/>
              <p:nvPr/>
            </p:nvSpPr>
            <p:spPr>
              <a:xfrm>
                <a:off x="7552726" y="2003811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Vastus medialis</a:t>
                </a:r>
              </a:p>
            </p:txBody>
          </p:sp>
          <p:grpSp>
            <p:nvGrpSpPr>
              <p:cNvPr id="2901" name="dock">
                <a:extLst>
                  <a:ext uri="{FF2B5EF4-FFF2-40B4-BE49-F238E27FC236}">
                    <a16:creationId xmlns:a16="http://schemas.microsoft.com/office/drawing/2014/main" id="{DDE446C7-CC07-53E1-2319-0A870A253783}"/>
                  </a:ext>
                </a:extLst>
              </p:cNvPr>
              <p:cNvGrpSpPr/>
              <p:nvPr/>
            </p:nvGrpSpPr>
            <p:grpSpPr>
              <a:xfrm>
                <a:off x="8883234" y="20043398"/>
                <a:ext cx="84788" cy="97442"/>
                <a:chOff x="8883234" y="20043398"/>
                <a:chExt cx="84788" cy="97442"/>
              </a:xfrm>
            </p:grpSpPr>
            <p:sp>
              <p:nvSpPr>
                <p:cNvPr id="6674" name="Text Box 3036">
                  <a:extLst>
                    <a:ext uri="{FF2B5EF4-FFF2-40B4-BE49-F238E27FC236}">
                      <a16:creationId xmlns:a16="http://schemas.microsoft.com/office/drawing/2014/main" id="{4805373C-C2FF-9BA5-269C-86EBEA8F008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234" y="2004339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5" name="Text Box 3036">
                  <a:extLst>
                    <a:ext uri="{FF2B5EF4-FFF2-40B4-BE49-F238E27FC236}">
                      <a16:creationId xmlns:a16="http://schemas.microsoft.com/office/drawing/2014/main" id="{952B2AEB-66E4-7413-9F74-95F50C33343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3234" y="20104840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3" name="Text Box 3036">
                  <a:extLst>
                    <a:ext uri="{FF2B5EF4-FFF2-40B4-BE49-F238E27FC236}">
                      <a16:creationId xmlns:a16="http://schemas.microsoft.com/office/drawing/2014/main" id="{E6E9FD67-677D-E8DE-DAE3-F14CFD8939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2022" y="20074119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25" name="FTU - vastus intermedius">
              <a:extLst>
                <a:ext uri="{FF2B5EF4-FFF2-40B4-BE49-F238E27FC236}">
                  <a16:creationId xmlns:a16="http://schemas.microsoft.com/office/drawing/2014/main" id="{986F5386-A301-E39A-2DEE-171B174BC0FD}"/>
                </a:ext>
              </a:extLst>
            </p:cNvPr>
            <p:cNvGrpSpPr/>
            <p:nvPr/>
          </p:nvGrpSpPr>
          <p:grpSpPr>
            <a:xfrm>
              <a:off x="7553833" y="20152038"/>
              <a:ext cx="1440000" cy="108000"/>
              <a:chOff x="7553833" y="20152038"/>
              <a:chExt cx="1440000" cy="108000"/>
            </a:xfrm>
          </p:grpSpPr>
          <p:sp>
            <p:nvSpPr>
              <p:cNvPr id="6652" name="FTU - vastus intermedius">
                <a:extLst>
                  <a:ext uri="{FF2B5EF4-FFF2-40B4-BE49-F238E27FC236}">
                    <a16:creationId xmlns:a16="http://schemas.microsoft.com/office/drawing/2014/main" id="{F4C9EFCD-9136-A04A-AE65-2D675382F422}"/>
                  </a:ext>
                </a:extLst>
              </p:cNvPr>
              <p:cNvSpPr txBox="1"/>
              <p:nvPr/>
            </p:nvSpPr>
            <p:spPr>
              <a:xfrm>
                <a:off x="7553833" y="2015203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Vastus intermedius</a:t>
                </a:r>
              </a:p>
            </p:txBody>
          </p:sp>
          <p:grpSp>
            <p:nvGrpSpPr>
              <p:cNvPr id="2919" name="dock">
                <a:extLst>
                  <a:ext uri="{FF2B5EF4-FFF2-40B4-BE49-F238E27FC236}">
                    <a16:creationId xmlns:a16="http://schemas.microsoft.com/office/drawing/2014/main" id="{1931D0F2-C1E9-BF0D-DF63-C9D8FE296869}"/>
                  </a:ext>
                </a:extLst>
              </p:cNvPr>
              <p:cNvGrpSpPr/>
              <p:nvPr/>
            </p:nvGrpSpPr>
            <p:grpSpPr>
              <a:xfrm>
                <a:off x="8884341" y="20157317"/>
                <a:ext cx="84788" cy="97442"/>
                <a:chOff x="8884341" y="20157317"/>
                <a:chExt cx="84788" cy="97442"/>
              </a:xfrm>
            </p:grpSpPr>
            <p:sp>
              <p:nvSpPr>
                <p:cNvPr id="6656" name="Text Box 3036">
                  <a:extLst>
                    <a:ext uri="{FF2B5EF4-FFF2-40B4-BE49-F238E27FC236}">
                      <a16:creationId xmlns:a16="http://schemas.microsoft.com/office/drawing/2014/main" id="{B4BCC0B6-4195-CAB7-6B8F-A5C646A1B92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341" y="201573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7" name="Text Box 3036">
                  <a:extLst>
                    <a:ext uri="{FF2B5EF4-FFF2-40B4-BE49-F238E27FC236}">
                      <a16:creationId xmlns:a16="http://schemas.microsoft.com/office/drawing/2014/main" id="{0773CD8B-4B84-E611-565B-C03B55EEB79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341" y="2021875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5" name="Text Box 3036">
                  <a:extLst>
                    <a:ext uri="{FF2B5EF4-FFF2-40B4-BE49-F238E27FC236}">
                      <a16:creationId xmlns:a16="http://schemas.microsoft.com/office/drawing/2014/main" id="{14C88CBC-FAF9-B5B1-95EA-1057A09B82C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3129" y="2018803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45" name="FTU - vastus lateralis">
              <a:extLst>
                <a:ext uri="{FF2B5EF4-FFF2-40B4-BE49-F238E27FC236}">
                  <a16:creationId xmlns:a16="http://schemas.microsoft.com/office/drawing/2014/main" id="{E6D7ED7F-8663-3EF0-A443-322DF36DFD28}"/>
                </a:ext>
              </a:extLst>
            </p:cNvPr>
            <p:cNvGrpSpPr/>
            <p:nvPr/>
          </p:nvGrpSpPr>
          <p:grpSpPr>
            <a:xfrm>
              <a:off x="7553833" y="20269147"/>
              <a:ext cx="1440000" cy="108000"/>
              <a:chOff x="7553833" y="20269147"/>
              <a:chExt cx="1440000" cy="108000"/>
            </a:xfrm>
          </p:grpSpPr>
          <p:sp>
            <p:nvSpPr>
              <p:cNvPr id="6664" name="FTU - vastus lateralis">
                <a:extLst>
                  <a:ext uri="{FF2B5EF4-FFF2-40B4-BE49-F238E27FC236}">
                    <a16:creationId xmlns:a16="http://schemas.microsoft.com/office/drawing/2014/main" id="{F009E2E2-C0B4-C7B6-1B9E-C462C593E3FB}"/>
                  </a:ext>
                </a:extLst>
              </p:cNvPr>
              <p:cNvSpPr txBox="1"/>
              <p:nvPr/>
            </p:nvSpPr>
            <p:spPr>
              <a:xfrm>
                <a:off x="7553833" y="2026914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Vastus lateralis</a:t>
                </a:r>
              </a:p>
            </p:txBody>
          </p:sp>
          <p:grpSp>
            <p:nvGrpSpPr>
              <p:cNvPr id="2927" name="dock">
                <a:extLst>
                  <a:ext uri="{FF2B5EF4-FFF2-40B4-BE49-F238E27FC236}">
                    <a16:creationId xmlns:a16="http://schemas.microsoft.com/office/drawing/2014/main" id="{46691A19-0D74-4124-AE01-C6993ADF5DB1}"/>
                  </a:ext>
                </a:extLst>
              </p:cNvPr>
              <p:cNvGrpSpPr/>
              <p:nvPr/>
            </p:nvGrpSpPr>
            <p:grpSpPr>
              <a:xfrm>
                <a:off x="8884341" y="20276101"/>
                <a:ext cx="84788" cy="97442"/>
                <a:chOff x="8884341" y="20276101"/>
                <a:chExt cx="84788" cy="97442"/>
              </a:xfrm>
            </p:grpSpPr>
            <p:sp>
              <p:nvSpPr>
                <p:cNvPr id="6668" name="Text Box 3036">
                  <a:extLst>
                    <a:ext uri="{FF2B5EF4-FFF2-40B4-BE49-F238E27FC236}">
                      <a16:creationId xmlns:a16="http://schemas.microsoft.com/office/drawing/2014/main" id="{A5F0E12E-506F-2982-DE7E-1E6CBB11AF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341" y="2027610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9" name="Text Box 3036">
                  <a:extLst>
                    <a:ext uri="{FF2B5EF4-FFF2-40B4-BE49-F238E27FC236}">
                      <a16:creationId xmlns:a16="http://schemas.microsoft.com/office/drawing/2014/main" id="{E27B07D0-C910-11B1-783F-EEB5F0B809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4341" y="20337543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7" name="Text Box 3036">
                  <a:extLst>
                    <a:ext uri="{FF2B5EF4-FFF2-40B4-BE49-F238E27FC236}">
                      <a16:creationId xmlns:a16="http://schemas.microsoft.com/office/drawing/2014/main" id="{45F5EC93-FB1F-8791-6662-F5D058F18F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3129" y="20306822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50" name="FTU - rectus femoris">
              <a:extLst>
                <a:ext uri="{FF2B5EF4-FFF2-40B4-BE49-F238E27FC236}">
                  <a16:creationId xmlns:a16="http://schemas.microsoft.com/office/drawing/2014/main" id="{1E8524E4-7C8F-200E-2B73-6F9916D62CE6}"/>
                </a:ext>
              </a:extLst>
            </p:cNvPr>
            <p:cNvGrpSpPr/>
            <p:nvPr/>
          </p:nvGrpSpPr>
          <p:grpSpPr>
            <a:xfrm>
              <a:off x="7554575" y="20385242"/>
              <a:ext cx="1440000" cy="108000"/>
              <a:chOff x="7554575" y="20385242"/>
              <a:chExt cx="1440000" cy="108000"/>
            </a:xfrm>
          </p:grpSpPr>
          <p:sp>
            <p:nvSpPr>
              <p:cNvPr id="6658" name="FTU - rectus femoris">
                <a:extLst>
                  <a:ext uri="{FF2B5EF4-FFF2-40B4-BE49-F238E27FC236}">
                    <a16:creationId xmlns:a16="http://schemas.microsoft.com/office/drawing/2014/main" id="{3079C333-D343-C6DF-0231-12DA03DFBE21}"/>
                  </a:ext>
                </a:extLst>
              </p:cNvPr>
              <p:cNvSpPr txBox="1"/>
              <p:nvPr/>
            </p:nvSpPr>
            <p:spPr>
              <a:xfrm>
                <a:off x="7554575" y="2038524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femoris</a:t>
                </a:r>
              </a:p>
            </p:txBody>
          </p:sp>
          <p:grpSp>
            <p:nvGrpSpPr>
              <p:cNvPr id="2946" name="dock">
                <a:extLst>
                  <a:ext uri="{FF2B5EF4-FFF2-40B4-BE49-F238E27FC236}">
                    <a16:creationId xmlns:a16="http://schemas.microsoft.com/office/drawing/2014/main" id="{1C888C11-7F5B-BA6D-8998-A8F0D405C458}"/>
                  </a:ext>
                </a:extLst>
              </p:cNvPr>
              <p:cNvGrpSpPr/>
              <p:nvPr/>
            </p:nvGrpSpPr>
            <p:grpSpPr>
              <a:xfrm>
                <a:off x="8885083" y="20392350"/>
                <a:ext cx="84788" cy="97442"/>
                <a:chOff x="8885083" y="20392350"/>
                <a:chExt cx="84788" cy="97442"/>
              </a:xfrm>
            </p:grpSpPr>
            <p:sp>
              <p:nvSpPr>
                <p:cNvPr id="6662" name="Text Box 3036">
                  <a:extLst>
                    <a:ext uri="{FF2B5EF4-FFF2-40B4-BE49-F238E27FC236}">
                      <a16:creationId xmlns:a16="http://schemas.microsoft.com/office/drawing/2014/main" id="{09192DE0-EDC2-BC90-F16D-5A4254B3894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083" y="2039235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36">
                  <a:extLst>
                    <a:ext uri="{FF2B5EF4-FFF2-40B4-BE49-F238E27FC236}">
                      <a16:creationId xmlns:a16="http://schemas.microsoft.com/office/drawing/2014/main" id="{4F8A381C-C71F-69BB-31BB-C0D2B94A973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5083" y="2045379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1" name="Text Box 3036">
                  <a:extLst>
                    <a:ext uri="{FF2B5EF4-FFF2-40B4-BE49-F238E27FC236}">
                      <a16:creationId xmlns:a16="http://schemas.microsoft.com/office/drawing/2014/main" id="{B74BA81A-EA12-C20F-B19C-A56A19C7A5B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3871" y="2042307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54" name="FTU - gastrocnemius">
              <a:extLst>
                <a:ext uri="{FF2B5EF4-FFF2-40B4-BE49-F238E27FC236}">
                  <a16:creationId xmlns:a16="http://schemas.microsoft.com/office/drawing/2014/main" id="{325607A2-434A-F9BB-13E7-669A13490EB6}"/>
                </a:ext>
              </a:extLst>
            </p:cNvPr>
            <p:cNvGrpSpPr/>
            <p:nvPr/>
          </p:nvGrpSpPr>
          <p:grpSpPr>
            <a:xfrm>
              <a:off x="7551642" y="20554698"/>
              <a:ext cx="1440000" cy="108000"/>
              <a:chOff x="7551642" y="20554698"/>
              <a:chExt cx="1440000" cy="108000"/>
            </a:xfrm>
          </p:grpSpPr>
          <p:sp>
            <p:nvSpPr>
              <p:cNvPr id="6328" name="FTU - gastrocnemius">
                <a:extLst>
                  <a:ext uri="{FF2B5EF4-FFF2-40B4-BE49-F238E27FC236}">
                    <a16:creationId xmlns:a16="http://schemas.microsoft.com/office/drawing/2014/main" id="{89A905DF-9A58-CDF4-9433-2AE4C2E9F747}"/>
                  </a:ext>
                </a:extLst>
              </p:cNvPr>
              <p:cNvSpPr txBox="1"/>
              <p:nvPr/>
            </p:nvSpPr>
            <p:spPr>
              <a:xfrm>
                <a:off x="7551642" y="2055469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astrocnemius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52" name="dock">
                <a:extLst>
                  <a:ext uri="{FF2B5EF4-FFF2-40B4-BE49-F238E27FC236}">
                    <a16:creationId xmlns:a16="http://schemas.microsoft.com/office/drawing/2014/main" id="{3020FE45-7C6A-A30B-EC3E-6B5DBD062307}"/>
                  </a:ext>
                </a:extLst>
              </p:cNvPr>
              <p:cNvGrpSpPr/>
              <p:nvPr/>
            </p:nvGrpSpPr>
            <p:grpSpPr>
              <a:xfrm>
                <a:off x="8882150" y="20559977"/>
                <a:ext cx="84788" cy="97442"/>
                <a:chOff x="8882150" y="20559977"/>
                <a:chExt cx="84788" cy="97442"/>
              </a:xfrm>
            </p:grpSpPr>
            <p:sp>
              <p:nvSpPr>
                <p:cNvPr id="6332" name="Text Box 3036">
                  <a:extLst>
                    <a:ext uri="{FF2B5EF4-FFF2-40B4-BE49-F238E27FC236}">
                      <a16:creationId xmlns:a16="http://schemas.microsoft.com/office/drawing/2014/main" id="{B9ECEECD-4EC5-AF60-5C93-19530AB93A8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5599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3" name="Text Box 3036">
                  <a:extLst>
                    <a:ext uri="{FF2B5EF4-FFF2-40B4-BE49-F238E27FC236}">
                      <a16:creationId xmlns:a16="http://schemas.microsoft.com/office/drawing/2014/main" id="{B0E5BB2D-5EDF-4FCA-2E30-EDD1719A9B4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62141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1" name="Text Box 3036">
                  <a:extLst>
                    <a:ext uri="{FF2B5EF4-FFF2-40B4-BE49-F238E27FC236}">
                      <a16:creationId xmlns:a16="http://schemas.microsoft.com/office/drawing/2014/main" id="{E232CA8C-D6E7-EDF3-B0E0-50D4F95328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38" y="2059069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59" name="FTU - plantaris">
              <a:extLst>
                <a:ext uri="{FF2B5EF4-FFF2-40B4-BE49-F238E27FC236}">
                  <a16:creationId xmlns:a16="http://schemas.microsoft.com/office/drawing/2014/main" id="{D172E5F3-5D79-59D1-29C5-384EB60C0CE0}"/>
                </a:ext>
              </a:extLst>
            </p:cNvPr>
            <p:cNvGrpSpPr/>
            <p:nvPr/>
          </p:nvGrpSpPr>
          <p:grpSpPr>
            <a:xfrm>
              <a:off x="7551642" y="20668626"/>
              <a:ext cx="1440000" cy="108000"/>
              <a:chOff x="7551642" y="20668626"/>
              <a:chExt cx="1440000" cy="108000"/>
            </a:xfrm>
          </p:grpSpPr>
          <p:sp>
            <p:nvSpPr>
              <p:cNvPr id="6334" name="FTU - plantaris">
                <a:extLst>
                  <a:ext uri="{FF2B5EF4-FFF2-40B4-BE49-F238E27FC236}">
                    <a16:creationId xmlns:a16="http://schemas.microsoft.com/office/drawing/2014/main" id="{00C7EDD0-A693-28D1-C278-B556020EF1DF}"/>
                  </a:ext>
                </a:extLst>
              </p:cNvPr>
              <p:cNvSpPr txBox="1"/>
              <p:nvPr/>
            </p:nvSpPr>
            <p:spPr>
              <a:xfrm>
                <a:off x="7551642" y="206686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lantaris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55" name="dock">
                <a:extLst>
                  <a:ext uri="{FF2B5EF4-FFF2-40B4-BE49-F238E27FC236}">
                    <a16:creationId xmlns:a16="http://schemas.microsoft.com/office/drawing/2014/main" id="{C31EFBCA-C249-18C2-B3E4-24222818FC83}"/>
                  </a:ext>
                </a:extLst>
              </p:cNvPr>
              <p:cNvGrpSpPr/>
              <p:nvPr/>
            </p:nvGrpSpPr>
            <p:grpSpPr>
              <a:xfrm>
                <a:off x="8882150" y="20673905"/>
                <a:ext cx="84788" cy="97442"/>
                <a:chOff x="8882150" y="20673905"/>
                <a:chExt cx="84788" cy="97442"/>
              </a:xfrm>
            </p:grpSpPr>
            <p:sp>
              <p:nvSpPr>
                <p:cNvPr id="6338" name="Text Box 3036">
                  <a:extLst>
                    <a:ext uri="{FF2B5EF4-FFF2-40B4-BE49-F238E27FC236}">
                      <a16:creationId xmlns:a16="http://schemas.microsoft.com/office/drawing/2014/main" id="{F9496FF7-CEA8-8390-6FB5-B004118F91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67390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9" name="Text Box 3036">
                  <a:extLst>
                    <a:ext uri="{FF2B5EF4-FFF2-40B4-BE49-F238E27FC236}">
                      <a16:creationId xmlns:a16="http://schemas.microsoft.com/office/drawing/2014/main" id="{049A0151-1F19-AD0B-B5DE-40F61FB85F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73534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7" name="Text Box 3036">
                  <a:extLst>
                    <a:ext uri="{FF2B5EF4-FFF2-40B4-BE49-F238E27FC236}">
                      <a16:creationId xmlns:a16="http://schemas.microsoft.com/office/drawing/2014/main" id="{AF524137-7282-0F8F-9AF1-C5C7D7583F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38" y="2070462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63" name="FTU - soleus">
              <a:extLst>
                <a:ext uri="{FF2B5EF4-FFF2-40B4-BE49-F238E27FC236}">
                  <a16:creationId xmlns:a16="http://schemas.microsoft.com/office/drawing/2014/main" id="{914A881F-75F9-B724-CDCC-A1793B35C19B}"/>
                </a:ext>
              </a:extLst>
            </p:cNvPr>
            <p:cNvGrpSpPr/>
            <p:nvPr/>
          </p:nvGrpSpPr>
          <p:grpSpPr>
            <a:xfrm>
              <a:off x="7551642" y="20782554"/>
              <a:ext cx="1440000" cy="108000"/>
              <a:chOff x="7551642" y="20782554"/>
              <a:chExt cx="1440000" cy="108000"/>
            </a:xfrm>
          </p:grpSpPr>
          <p:sp>
            <p:nvSpPr>
              <p:cNvPr id="6340" name="FTU - soleus">
                <a:extLst>
                  <a:ext uri="{FF2B5EF4-FFF2-40B4-BE49-F238E27FC236}">
                    <a16:creationId xmlns:a16="http://schemas.microsoft.com/office/drawing/2014/main" id="{5C7911DB-ECE0-B380-8EE6-96CA9F1BD150}"/>
                  </a:ext>
                </a:extLst>
              </p:cNvPr>
              <p:cNvSpPr txBox="1"/>
              <p:nvPr/>
            </p:nvSpPr>
            <p:spPr>
              <a:xfrm>
                <a:off x="7551642" y="2078255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1" name="dock">
                <a:extLst>
                  <a:ext uri="{FF2B5EF4-FFF2-40B4-BE49-F238E27FC236}">
                    <a16:creationId xmlns:a16="http://schemas.microsoft.com/office/drawing/2014/main" id="{9922DD2E-C1B9-77B2-7C54-824049F14CAA}"/>
                  </a:ext>
                </a:extLst>
              </p:cNvPr>
              <p:cNvGrpSpPr/>
              <p:nvPr/>
            </p:nvGrpSpPr>
            <p:grpSpPr>
              <a:xfrm>
                <a:off x="8882150" y="20787833"/>
                <a:ext cx="84788" cy="97442"/>
                <a:chOff x="8882150" y="20787833"/>
                <a:chExt cx="84788" cy="97442"/>
              </a:xfrm>
            </p:grpSpPr>
            <p:sp>
              <p:nvSpPr>
                <p:cNvPr id="6344" name="Text Box 3036">
                  <a:extLst>
                    <a:ext uri="{FF2B5EF4-FFF2-40B4-BE49-F238E27FC236}">
                      <a16:creationId xmlns:a16="http://schemas.microsoft.com/office/drawing/2014/main" id="{7B024922-89E2-25DA-0413-CD46D47DD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7878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5" name="Text Box 3036">
                  <a:extLst>
                    <a:ext uri="{FF2B5EF4-FFF2-40B4-BE49-F238E27FC236}">
                      <a16:creationId xmlns:a16="http://schemas.microsoft.com/office/drawing/2014/main" id="{09228543-CB06-AA05-CEC7-6C2877AE81A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849275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3" name="Text Box 3036">
                  <a:extLst>
                    <a:ext uri="{FF2B5EF4-FFF2-40B4-BE49-F238E27FC236}">
                      <a16:creationId xmlns:a16="http://schemas.microsoft.com/office/drawing/2014/main" id="{49F6F3B1-45A5-B43E-CE5D-78C56805CB2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38" y="20818554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68" name="FTU - tibialis anterior">
              <a:extLst>
                <a:ext uri="{FF2B5EF4-FFF2-40B4-BE49-F238E27FC236}">
                  <a16:creationId xmlns:a16="http://schemas.microsoft.com/office/drawing/2014/main" id="{93326FB5-CCEB-A502-715C-EFD76269358C}"/>
                </a:ext>
              </a:extLst>
            </p:cNvPr>
            <p:cNvGrpSpPr/>
            <p:nvPr/>
          </p:nvGrpSpPr>
          <p:grpSpPr>
            <a:xfrm>
              <a:off x="7551642" y="20896482"/>
              <a:ext cx="1440000" cy="108000"/>
              <a:chOff x="7551642" y="20896482"/>
              <a:chExt cx="1440000" cy="108000"/>
            </a:xfrm>
          </p:grpSpPr>
          <p:sp>
            <p:nvSpPr>
              <p:cNvPr id="6310" name="FTU - tibialis anterior">
                <a:extLst>
                  <a:ext uri="{FF2B5EF4-FFF2-40B4-BE49-F238E27FC236}">
                    <a16:creationId xmlns:a16="http://schemas.microsoft.com/office/drawing/2014/main" id="{A73E12EB-2FFE-A80E-6FFF-55C51452AD3D}"/>
                  </a:ext>
                </a:extLst>
              </p:cNvPr>
              <p:cNvSpPr txBox="1"/>
              <p:nvPr/>
            </p:nvSpPr>
            <p:spPr>
              <a:xfrm>
                <a:off x="7551642" y="2089648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Tibialis anterior</a:t>
                </a:r>
              </a:p>
            </p:txBody>
          </p:sp>
          <p:grpSp>
            <p:nvGrpSpPr>
              <p:cNvPr id="2964" name="dock">
                <a:extLst>
                  <a:ext uri="{FF2B5EF4-FFF2-40B4-BE49-F238E27FC236}">
                    <a16:creationId xmlns:a16="http://schemas.microsoft.com/office/drawing/2014/main" id="{8A8FFD86-9E65-D851-8927-1383B02FFE06}"/>
                  </a:ext>
                </a:extLst>
              </p:cNvPr>
              <p:cNvGrpSpPr/>
              <p:nvPr/>
            </p:nvGrpSpPr>
            <p:grpSpPr>
              <a:xfrm>
                <a:off x="8882150" y="20902512"/>
                <a:ext cx="84788" cy="97442"/>
                <a:chOff x="8882150" y="20902512"/>
                <a:chExt cx="84788" cy="97442"/>
              </a:xfrm>
            </p:grpSpPr>
            <p:sp>
              <p:nvSpPr>
                <p:cNvPr id="6314" name="Text Box 3036">
                  <a:extLst>
                    <a:ext uri="{FF2B5EF4-FFF2-40B4-BE49-F238E27FC236}">
                      <a16:creationId xmlns:a16="http://schemas.microsoft.com/office/drawing/2014/main" id="{B384D2B1-220C-1781-6CD8-6A7A0CC88CC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90251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5" name="Text Box 3036">
                  <a:extLst>
                    <a:ext uri="{FF2B5EF4-FFF2-40B4-BE49-F238E27FC236}">
                      <a16:creationId xmlns:a16="http://schemas.microsoft.com/office/drawing/2014/main" id="{AFEFFFE4-C11E-B3A8-DE88-CE1A8EA42D2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09639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3" name="Text Box 3036">
                  <a:extLst>
                    <a:ext uri="{FF2B5EF4-FFF2-40B4-BE49-F238E27FC236}">
                      <a16:creationId xmlns:a16="http://schemas.microsoft.com/office/drawing/2014/main" id="{5F7028CC-761E-8CBA-325C-7C8EA25E0BC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38" y="2093323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82" name="FTU - tibialis posterior">
              <a:extLst>
                <a:ext uri="{FF2B5EF4-FFF2-40B4-BE49-F238E27FC236}">
                  <a16:creationId xmlns:a16="http://schemas.microsoft.com/office/drawing/2014/main" id="{BC578D4C-C32F-D838-5928-7A73A3E603B9}"/>
                </a:ext>
              </a:extLst>
            </p:cNvPr>
            <p:cNvGrpSpPr/>
            <p:nvPr/>
          </p:nvGrpSpPr>
          <p:grpSpPr>
            <a:xfrm>
              <a:off x="7551642" y="21010410"/>
              <a:ext cx="1440000" cy="108000"/>
              <a:chOff x="7551642" y="21010410"/>
              <a:chExt cx="1440000" cy="108000"/>
            </a:xfrm>
          </p:grpSpPr>
          <p:sp>
            <p:nvSpPr>
              <p:cNvPr id="6358" name="FTU - tibialis posterior">
                <a:extLst>
                  <a:ext uri="{FF2B5EF4-FFF2-40B4-BE49-F238E27FC236}">
                    <a16:creationId xmlns:a16="http://schemas.microsoft.com/office/drawing/2014/main" id="{F625397B-547E-0C37-3426-ECB83BD2FA08}"/>
                  </a:ext>
                </a:extLst>
              </p:cNvPr>
              <p:cNvSpPr txBox="1"/>
              <p:nvPr/>
            </p:nvSpPr>
            <p:spPr>
              <a:xfrm>
                <a:off x="7551642" y="2101041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ibialis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posterior</a:t>
                </a:r>
              </a:p>
            </p:txBody>
          </p:sp>
          <p:grpSp>
            <p:nvGrpSpPr>
              <p:cNvPr id="2973" name="dock">
                <a:extLst>
                  <a:ext uri="{FF2B5EF4-FFF2-40B4-BE49-F238E27FC236}">
                    <a16:creationId xmlns:a16="http://schemas.microsoft.com/office/drawing/2014/main" id="{238E2CFB-CF17-196E-9B7E-51B72B794FEC}"/>
                  </a:ext>
                </a:extLst>
              </p:cNvPr>
              <p:cNvGrpSpPr/>
              <p:nvPr/>
            </p:nvGrpSpPr>
            <p:grpSpPr>
              <a:xfrm>
                <a:off x="8882150" y="21017595"/>
                <a:ext cx="84788" cy="97442"/>
                <a:chOff x="8882150" y="21017595"/>
                <a:chExt cx="84788" cy="97442"/>
              </a:xfrm>
            </p:grpSpPr>
            <p:sp>
              <p:nvSpPr>
                <p:cNvPr id="6362" name="Text Box 3036">
                  <a:extLst>
                    <a:ext uri="{FF2B5EF4-FFF2-40B4-BE49-F238E27FC236}">
                      <a16:creationId xmlns:a16="http://schemas.microsoft.com/office/drawing/2014/main" id="{28E7D3F5-0D5B-997C-6AC1-70262916ED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101759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3" name="Text Box 3036">
                  <a:extLst>
                    <a:ext uri="{FF2B5EF4-FFF2-40B4-BE49-F238E27FC236}">
                      <a16:creationId xmlns:a16="http://schemas.microsoft.com/office/drawing/2014/main" id="{BECE62B7-8D9D-7651-141A-49643537E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107903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61" name="Text Box 3036">
                  <a:extLst>
                    <a:ext uri="{FF2B5EF4-FFF2-40B4-BE49-F238E27FC236}">
                      <a16:creationId xmlns:a16="http://schemas.microsoft.com/office/drawing/2014/main" id="{924C0B0D-3EEB-81BD-DF6A-2E3CCB5F446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38" y="2104831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88" name="FTU - fibularis brevis">
              <a:extLst>
                <a:ext uri="{FF2B5EF4-FFF2-40B4-BE49-F238E27FC236}">
                  <a16:creationId xmlns:a16="http://schemas.microsoft.com/office/drawing/2014/main" id="{82514BAC-5878-F8D0-4E2E-7AC29881FC24}"/>
                </a:ext>
              </a:extLst>
            </p:cNvPr>
            <p:cNvGrpSpPr/>
            <p:nvPr/>
          </p:nvGrpSpPr>
          <p:grpSpPr>
            <a:xfrm>
              <a:off x="7551642" y="21124338"/>
              <a:ext cx="1440000" cy="108000"/>
              <a:chOff x="7551642" y="21124338"/>
              <a:chExt cx="1440000" cy="108000"/>
            </a:xfrm>
          </p:grpSpPr>
          <p:sp>
            <p:nvSpPr>
              <p:cNvPr id="6316" name="FTU - fibularis brevis">
                <a:extLst>
                  <a:ext uri="{FF2B5EF4-FFF2-40B4-BE49-F238E27FC236}">
                    <a16:creationId xmlns:a16="http://schemas.microsoft.com/office/drawing/2014/main" id="{027FDA0B-64A9-38DB-7A58-F1A97431C993}"/>
                  </a:ext>
                </a:extLst>
              </p:cNvPr>
              <p:cNvSpPr txBox="1"/>
              <p:nvPr/>
            </p:nvSpPr>
            <p:spPr>
              <a:xfrm>
                <a:off x="7551642" y="2112433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Fibularis brevis</a:t>
                </a:r>
              </a:p>
            </p:txBody>
          </p:sp>
          <p:grpSp>
            <p:nvGrpSpPr>
              <p:cNvPr id="2986" name="dock">
                <a:extLst>
                  <a:ext uri="{FF2B5EF4-FFF2-40B4-BE49-F238E27FC236}">
                    <a16:creationId xmlns:a16="http://schemas.microsoft.com/office/drawing/2014/main" id="{B755A4E4-FA8C-1E29-9ECE-DCA3BAD61E39}"/>
                  </a:ext>
                </a:extLst>
              </p:cNvPr>
              <p:cNvGrpSpPr/>
              <p:nvPr/>
            </p:nvGrpSpPr>
            <p:grpSpPr>
              <a:xfrm>
                <a:off x="8882150" y="21129617"/>
                <a:ext cx="84788" cy="97442"/>
                <a:chOff x="8882150" y="21129617"/>
                <a:chExt cx="84788" cy="97442"/>
              </a:xfrm>
            </p:grpSpPr>
            <p:sp>
              <p:nvSpPr>
                <p:cNvPr id="6320" name="Text Box 3036">
                  <a:extLst>
                    <a:ext uri="{FF2B5EF4-FFF2-40B4-BE49-F238E27FC236}">
                      <a16:creationId xmlns:a16="http://schemas.microsoft.com/office/drawing/2014/main" id="{1E591B69-9180-D580-E49D-1E80786668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112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1" name="Text Box 3036">
                  <a:extLst>
                    <a:ext uri="{FF2B5EF4-FFF2-40B4-BE49-F238E27FC236}">
                      <a16:creationId xmlns:a16="http://schemas.microsoft.com/office/drawing/2014/main" id="{21E0C69E-D418-C468-321D-AD6B4A1A35E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119105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9" name="Text Box 3036">
                  <a:extLst>
                    <a:ext uri="{FF2B5EF4-FFF2-40B4-BE49-F238E27FC236}">
                      <a16:creationId xmlns:a16="http://schemas.microsoft.com/office/drawing/2014/main" id="{1F5A0808-68B0-1A64-9706-37BFC2CC21C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38" y="2116033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91" name="FTU - fibularis longus">
              <a:extLst>
                <a:ext uri="{FF2B5EF4-FFF2-40B4-BE49-F238E27FC236}">
                  <a16:creationId xmlns:a16="http://schemas.microsoft.com/office/drawing/2014/main" id="{F70F3F25-9B20-F6DD-0185-D88BCD55FCE0}"/>
                </a:ext>
              </a:extLst>
            </p:cNvPr>
            <p:cNvGrpSpPr/>
            <p:nvPr/>
          </p:nvGrpSpPr>
          <p:grpSpPr>
            <a:xfrm>
              <a:off x="7551642" y="21238266"/>
              <a:ext cx="1440000" cy="108000"/>
              <a:chOff x="7551642" y="21238266"/>
              <a:chExt cx="1440000" cy="108000"/>
            </a:xfrm>
          </p:grpSpPr>
          <p:sp>
            <p:nvSpPr>
              <p:cNvPr id="6322" name="FTU - fibularis longus">
                <a:extLst>
                  <a:ext uri="{FF2B5EF4-FFF2-40B4-BE49-F238E27FC236}">
                    <a16:creationId xmlns:a16="http://schemas.microsoft.com/office/drawing/2014/main" id="{572767C8-97F9-2145-BBE8-249CD8318E28}"/>
                  </a:ext>
                </a:extLst>
              </p:cNvPr>
              <p:cNvSpPr txBox="1"/>
              <p:nvPr/>
            </p:nvSpPr>
            <p:spPr>
              <a:xfrm>
                <a:off x="7551642" y="21238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Fibularis longus</a:t>
                </a:r>
              </a:p>
            </p:txBody>
          </p:sp>
          <p:grpSp>
            <p:nvGrpSpPr>
              <p:cNvPr id="2990" name="dock">
                <a:extLst>
                  <a:ext uri="{FF2B5EF4-FFF2-40B4-BE49-F238E27FC236}">
                    <a16:creationId xmlns:a16="http://schemas.microsoft.com/office/drawing/2014/main" id="{BD732DC5-0947-C784-1413-A97AA644D48D}"/>
                  </a:ext>
                </a:extLst>
              </p:cNvPr>
              <p:cNvGrpSpPr/>
              <p:nvPr/>
            </p:nvGrpSpPr>
            <p:grpSpPr>
              <a:xfrm>
                <a:off x="8882150" y="21243545"/>
                <a:ext cx="84788" cy="97442"/>
                <a:chOff x="8882150" y="21243545"/>
                <a:chExt cx="84788" cy="97442"/>
              </a:xfrm>
            </p:grpSpPr>
            <p:sp>
              <p:nvSpPr>
                <p:cNvPr id="6326" name="Text Box 3036">
                  <a:extLst>
                    <a:ext uri="{FF2B5EF4-FFF2-40B4-BE49-F238E27FC236}">
                      <a16:creationId xmlns:a16="http://schemas.microsoft.com/office/drawing/2014/main" id="{D29326A7-7504-BE71-D61B-3C42E04B74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124354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7" name="Text Box 3036">
                  <a:extLst>
                    <a:ext uri="{FF2B5EF4-FFF2-40B4-BE49-F238E27FC236}">
                      <a16:creationId xmlns:a16="http://schemas.microsoft.com/office/drawing/2014/main" id="{B1172E43-66A3-53E0-23D5-6EF597BE6B7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150" y="2130498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5" name="Text Box 3036">
                  <a:extLst>
                    <a:ext uri="{FF2B5EF4-FFF2-40B4-BE49-F238E27FC236}">
                      <a16:creationId xmlns:a16="http://schemas.microsoft.com/office/drawing/2014/main" id="{B0C9B5AC-5B49-B276-D4A4-F482D92702C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938" y="2127426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96" name="FTU - flexor digitorum longus">
              <a:extLst>
                <a:ext uri="{FF2B5EF4-FFF2-40B4-BE49-F238E27FC236}">
                  <a16:creationId xmlns:a16="http://schemas.microsoft.com/office/drawing/2014/main" id="{B4A4A627-D8D2-1F76-70FC-894F60D32095}"/>
                </a:ext>
              </a:extLst>
            </p:cNvPr>
            <p:cNvGrpSpPr/>
            <p:nvPr/>
          </p:nvGrpSpPr>
          <p:grpSpPr>
            <a:xfrm>
              <a:off x="7552055" y="21412681"/>
              <a:ext cx="1440000" cy="108000"/>
              <a:chOff x="7552055" y="21412681"/>
              <a:chExt cx="1440000" cy="108000"/>
            </a:xfrm>
          </p:grpSpPr>
          <p:sp>
            <p:nvSpPr>
              <p:cNvPr id="6346" name="FTU - flexor digitorum longus">
                <a:extLst>
                  <a:ext uri="{FF2B5EF4-FFF2-40B4-BE49-F238E27FC236}">
                    <a16:creationId xmlns:a16="http://schemas.microsoft.com/office/drawing/2014/main" id="{E8F52F7C-C066-070E-A7F1-849FC809C7B2}"/>
                  </a:ext>
                </a:extLst>
              </p:cNvPr>
              <p:cNvSpPr txBox="1"/>
              <p:nvPr/>
            </p:nvSpPr>
            <p:spPr>
              <a:xfrm>
                <a:off x="7552055" y="2141268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digitorum longus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5" name="dock">
                <a:extLst>
                  <a:ext uri="{FF2B5EF4-FFF2-40B4-BE49-F238E27FC236}">
                    <a16:creationId xmlns:a16="http://schemas.microsoft.com/office/drawing/2014/main" id="{233902E8-8F2A-0D9B-48AA-3D670E4673D4}"/>
                  </a:ext>
                </a:extLst>
              </p:cNvPr>
              <p:cNvGrpSpPr/>
              <p:nvPr/>
            </p:nvGrpSpPr>
            <p:grpSpPr>
              <a:xfrm>
                <a:off x="8882563" y="21417960"/>
                <a:ext cx="84788" cy="97442"/>
                <a:chOff x="8882563" y="21417960"/>
                <a:chExt cx="84788" cy="97442"/>
              </a:xfrm>
            </p:grpSpPr>
            <p:sp>
              <p:nvSpPr>
                <p:cNvPr id="6350" name="Text Box 3036">
                  <a:extLst>
                    <a:ext uri="{FF2B5EF4-FFF2-40B4-BE49-F238E27FC236}">
                      <a16:creationId xmlns:a16="http://schemas.microsoft.com/office/drawing/2014/main" id="{0801CD6B-1523-AE25-C0BF-48CE174EB7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563" y="2141796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1" name="Text Box 3036">
                  <a:extLst>
                    <a:ext uri="{FF2B5EF4-FFF2-40B4-BE49-F238E27FC236}">
                      <a16:creationId xmlns:a16="http://schemas.microsoft.com/office/drawing/2014/main" id="{CEDE0B56-EB73-2435-DA52-CD1C53E67C5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563" y="2147940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9" name="Text Box 3036">
                  <a:extLst>
                    <a:ext uri="{FF2B5EF4-FFF2-40B4-BE49-F238E27FC236}">
                      <a16:creationId xmlns:a16="http://schemas.microsoft.com/office/drawing/2014/main" id="{DD2875A7-ED4A-A857-5C13-11BB760427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1351" y="2144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02" name="FTU - flexor hallucis longus">
              <a:extLst>
                <a:ext uri="{FF2B5EF4-FFF2-40B4-BE49-F238E27FC236}">
                  <a16:creationId xmlns:a16="http://schemas.microsoft.com/office/drawing/2014/main" id="{D0FF97F4-AE00-359A-CD0C-6ABAAB14BB59}"/>
                </a:ext>
              </a:extLst>
            </p:cNvPr>
            <p:cNvGrpSpPr/>
            <p:nvPr/>
          </p:nvGrpSpPr>
          <p:grpSpPr>
            <a:xfrm>
              <a:off x="7552055" y="21530778"/>
              <a:ext cx="1440000" cy="108000"/>
              <a:chOff x="7552055" y="21530778"/>
              <a:chExt cx="1440000" cy="108000"/>
            </a:xfrm>
          </p:grpSpPr>
          <p:sp>
            <p:nvSpPr>
              <p:cNvPr id="6352" name="FTU - flexor hallucis longus">
                <a:extLst>
                  <a:ext uri="{FF2B5EF4-FFF2-40B4-BE49-F238E27FC236}">
                    <a16:creationId xmlns:a16="http://schemas.microsoft.com/office/drawing/2014/main" id="{B77D3FC4-9D64-4FAF-C79F-B8A9BAB85AD9}"/>
                  </a:ext>
                </a:extLst>
              </p:cNvPr>
              <p:cNvSpPr txBox="1"/>
              <p:nvPr/>
            </p:nvSpPr>
            <p:spPr>
              <a:xfrm>
                <a:off x="7552055" y="215307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hallucis longus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7" name="dock">
                <a:extLst>
                  <a:ext uri="{FF2B5EF4-FFF2-40B4-BE49-F238E27FC236}">
                    <a16:creationId xmlns:a16="http://schemas.microsoft.com/office/drawing/2014/main" id="{88E98593-8FAB-967C-895B-9BB844AD26E8}"/>
                  </a:ext>
                </a:extLst>
              </p:cNvPr>
              <p:cNvGrpSpPr/>
              <p:nvPr/>
            </p:nvGrpSpPr>
            <p:grpSpPr>
              <a:xfrm>
                <a:off x="8882563" y="21536057"/>
                <a:ext cx="84788" cy="97442"/>
                <a:chOff x="8882563" y="21536057"/>
                <a:chExt cx="84788" cy="97442"/>
              </a:xfrm>
            </p:grpSpPr>
            <p:sp>
              <p:nvSpPr>
                <p:cNvPr id="6356" name="Text Box 3036">
                  <a:extLst>
                    <a:ext uri="{FF2B5EF4-FFF2-40B4-BE49-F238E27FC236}">
                      <a16:creationId xmlns:a16="http://schemas.microsoft.com/office/drawing/2014/main" id="{E562F70A-8560-5CA4-EF90-6F7B628312A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563" y="215360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7" name="Text Box 3036">
                  <a:extLst>
                    <a:ext uri="{FF2B5EF4-FFF2-40B4-BE49-F238E27FC236}">
                      <a16:creationId xmlns:a16="http://schemas.microsoft.com/office/drawing/2014/main" id="{AC9AB61B-FDA6-2144-7F22-8DE8899366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563" y="2159749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5" name="Text Box 3036">
                  <a:extLst>
                    <a:ext uri="{FF2B5EF4-FFF2-40B4-BE49-F238E27FC236}">
                      <a16:creationId xmlns:a16="http://schemas.microsoft.com/office/drawing/2014/main" id="{FDAA64A0-4DE9-9EC4-9B74-A6ED5147A38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1351" y="2156677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09" name="FTU - extensor digitorum longus">
              <a:extLst>
                <a:ext uri="{FF2B5EF4-FFF2-40B4-BE49-F238E27FC236}">
                  <a16:creationId xmlns:a16="http://schemas.microsoft.com/office/drawing/2014/main" id="{5DAB6270-2375-1887-39ED-56F1763AD6D6}"/>
                </a:ext>
              </a:extLst>
            </p:cNvPr>
            <p:cNvGrpSpPr/>
            <p:nvPr/>
          </p:nvGrpSpPr>
          <p:grpSpPr>
            <a:xfrm>
              <a:off x="7552055" y="21648875"/>
              <a:ext cx="1440000" cy="108000"/>
              <a:chOff x="7552055" y="21648875"/>
              <a:chExt cx="1440000" cy="108000"/>
            </a:xfrm>
          </p:grpSpPr>
          <p:sp>
            <p:nvSpPr>
              <p:cNvPr id="6371" name="FTU - extensor digitorum longus">
                <a:extLst>
                  <a:ext uri="{FF2B5EF4-FFF2-40B4-BE49-F238E27FC236}">
                    <a16:creationId xmlns:a16="http://schemas.microsoft.com/office/drawing/2014/main" id="{6555E4C5-EBA1-0EE0-F9D2-7B3D80689558}"/>
                  </a:ext>
                </a:extLst>
              </p:cNvPr>
              <p:cNvSpPr txBox="1"/>
              <p:nvPr/>
            </p:nvSpPr>
            <p:spPr>
              <a:xfrm>
                <a:off x="7552055" y="2164887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digitorum longus</a:t>
                </a:r>
              </a:p>
            </p:txBody>
          </p:sp>
          <p:grpSp>
            <p:nvGrpSpPr>
              <p:cNvPr id="208" name="dock">
                <a:extLst>
                  <a:ext uri="{FF2B5EF4-FFF2-40B4-BE49-F238E27FC236}">
                    <a16:creationId xmlns:a16="http://schemas.microsoft.com/office/drawing/2014/main" id="{B00510EE-CBB0-552F-829C-87FDAAB1B974}"/>
                  </a:ext>
                </a:extLst>
              </p:cNvPr>
              <p:cNvGrpSpPr/>
              <p:nvPr/>
            </p:nvGrpSpPr>
            <p:grpSpPr>
              <a:xfrm>
                <a:off x="8878215" y="21654154"/>
                <a:ext cx="84788" cy="97442"/>
                <a:chOff x="8878215" y="21654154"/>
                <a:chExt cx="84788" cy="97442"/>
              </a:xfrm>
            </p:grpSpPr>
            <p:sp>
              <p:nvSpPr>
                <p:cNvPr id="6375" name="Text Box 3036">
                  <a:extLst>
                    <a:ext uri="{FF2B5EF4-FFF2-40B4-BE49-F238E27FC236}">
                      <a16:creationId xmlns:a16="http://schemas.microsoft.com/office/drawing/2014/main" id="{03F5697F-F55D-FBD3-24EB-6D4AF33FD3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215" y="2165415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6" name="Text Box 3036">
                  <a:extLst>
                    <a:ext uri="{FF2B5EF4-FFF2-40B4-BE49-F238E27FC236}">
                      <a16:creationId xmlns:a16="http://schemas.microsoft.com/office/drawing/2014/main" id="{18AE8761-D997-4DD4-D0E5-3B05BC4F628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215" y="2171559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74" name="Text Box 3036">
                  <a:extLst>
                    <a:ext uri="{FF2B5EF4-FFF2-40B4-BE49-F238E27FC236}">
                      <a16:creationId xmlns:a16="http://schemas.microsoft.com/office/drawing/2014/main" id="{8007FE85-7E11-6F35-65C8-3F7FE9B798C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7003" y="2168487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43" name="FTU - extensor hallucis longus">
              <a:extLst>
                <a:ext uri="{FF2B5EF4-FFF2-40B4-BE49-F238E27FC236}">
                  <a16:creationId xmlns:a16="http://schemas.microsoft.com/office/drawing/2014/main" id="{1F5C296F-0E0D-4969-5B97-AA1C171A4C27}"/>
                </a:ext>
              </a:extLst>
            </p:cNvPr>
            <p:cNvGrpSpPr/>
            <p:nvPr/>
          </p:nvGrpSpPr>
          <p:grpSpPr>
            <a:xfrm>
              <a:off x="7552055" y="21766971"/>
              <a:ext cx="1440000" cy="108000"/>
              <a:chOff x="7552055" y="21766971"/>
              <a:chExt cx="1440000" cy="108000"/>
            </a:xfrm>
          </p:grpSpPr>
          <p:sp>
            <p:nvSpPr>
              <p:cNvPr id="6377" name="FTU - extensor hallucis longus">
                <a:extLst>
                  <a:ext uri="{FF2B5EF4-FFF2-40B4-BE49-F238E27FC236}">
                    <a16:creationId xmlns:a16="http://schemas.microsoft.com/office/drawing/2014/main" id="{F7975EBB-F84F-FEF8-B763-65EC5C597D7A}"/>
                  </a:ext>
                </a:extLst>
              </p:cNvPr>
              <p:cNvSpPr txBox="1"/>
              <p:nvPr/>
            </p:nvSpPr>
            <p:spPr>
              <a:xfrm>
                <a:off x="7552055" y="217669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hallucis longus</a:t>
                </a:r>
              </a:p>
            </p:txBody>
          </p:sp>
          <p:grpSp>
            <p:nvGrpSpPr>
              <p:cNvPr id="214" name="dock">
                <a:extLst>
                  <a:ext uri="{FF2B5EF4-FFF2-40B4-BE49-F238E27FC236}">
                    <a16:creationId xmlns:a16="http://schemas.microsoft.com/office/drawing/2014/main" id="{DAF56F9B-E99E-E062-C4EE-39BDEDADD727}"/>
                  </a:ext>
                </a:extLst>
              </p:cNvPr>
              <p:cNvGrpSpPr/>
              <p:nvPr/>
            </p:nvGrpSpPr>
            <p:grpSpPr>
              <a:xfrm>
                <a:off x="8878215" y="21772250"/>
                <a:ext cx="84788" cy="97442"/>
                <a:chOff x="8878215" y="21772250"/>
                <a:chExt cx="84788" cy="97442"/>
              </a:xfrm>
            </p:grpSpPr>
            <p:sp>
              <p:nvSpPr>
                <p:cNvPr id="6381" name="Text Box 3036">
                  <a:extLst>
                    <a:ext uri="{FF2B5EF4-FFF2-40B4-BE49-F238E27FC236}">
                      <a16:creationId xmlns:a16="http://schemas.microsoft.com/office/drawing/2014/main" id="{77155A6A-30ED-A2E7-37FD-5E3F24C6DB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215" y="2177225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2" name="Text Box 3036">
                  <a:extLst>
                    <a:ext uri="{FF2B5EF4-FFF2-40B4-BE49-F238E27FC236}">
                      <a16:creationId xmlns:a16="http://schemas.microsoft.com/office/drawing/2014/main" id="{3FF612E0-741C-1B27-45D5-FBD5F4B839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8215" y="2183369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0" name="Text Box 3036">
                  <a:extLst>
                    <a:ext uri="{FF2B5EF4-FFF2-40B4-BE49-F238E27FC236}">
                      <a16:creationId xmlns:a16="http://schemas.microsoft.com/office/drawing/2014/main" id="{73534F5A-0CC2-2D1A-6CB3-8259B166950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7003" y="2180297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395" name="organ group - foot muscles (intrinsic)">
            <a:extLst>
              <a:ext uri="{FF2B5EF4-FFF2-40B4-BE49-F238E27FC236}">
                <a16:creationId xmlns:a16="http://schemas.microsoft.com/office/drawing/2014/main" id="{8CF96461-660C-8DE2-E020-601509D6FC63}"/>
              </a:ext>
            </a:extLst>
          </p:cNvPr>
          <p:cNvGrpSpPr/>
          <p:nvPr/>
        </p:nvGrpSpPr>
        <p:grpSpPr>
          <a:xfrm>
            <a:off x="8694078" y="21986389"/>
            <a:ext cx="1443357" cy="2619328"/>
            <a:chOff x="7551083" y="21986389"/>
            <a:chExt cx="1443357" cy="2619328"/>
          </a:xfrm>
        </p:grpSpPr>
        <p:sp>
          <p:nvSpPr>
            <p:cNvPr id="6364" name="organ - foot muscles (intrinsic)">
              <a:extLst>
                <a:ext uri="{FF2B5EF4-FFF2-40B4-BE49-F238E27FC236}">
                  <a16:creationId xmlns:a16="http://schemas.microsoft.com/office/drawing/2014/main" id="{A332D05C-09F6-401D-E8CE-F9191B49DD06}"/>
                </a:ext>
              </a:extLst>
            </p:cNvPr>
            <p:cNvSpPr txBox="1"/>
            <p:nvPr/>
          </p:nvSpPr>
          <p:spPr>
            <a:xfrm>
              <a:off x="7551477" y="21986389"/>
              <a:ext cx="1440000" cy="26193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Foot muscles (intrinsic)</a:t>
              </a:r>
            </a:p>
          </p:txBody>
        </p:sp>
        <p:grpSp>
          <p:nvGrpSpPr>
            <p:cNvPr id="250" name="FTU - extensor digitorum bevis">
              <a:extLst>
                <a:ext uri="{FF2B5EF4-FFF2-40B4-BE49-F238E27FC236}">
                  <a16:creationId xmlns:a16="http://schemas.microsoft.com/office/drawing/2014/main" id="{9D1391B9-A3DE-7EB4-2F1B-CCB2D27043AF}"/>
                </a:ext>
              </a:extLst>
            </p:cNvPr>
            <p:cNvGrpSpPr/>
            <p:nvPr/>
          </p:nvGrpSpPr>
          <p:grpSpPr>
            <a:xfrm>
              <a:off x="7551126" y="22091451"/>
              <a:ext cx="1440000" cy="108000"/>
              <a:chOff x="7551126" y="22091451"/>
              <a:chExt cx="1440000" cy="108000"/>
            </a:xfrm>
          </p:grpSpPr>
          <p:sp>
            <p:nvSpPr>
              <p:cNvPr id="6676" name="FTU - extensor digitorum bevis">
                <a:extLst>
                  <a:ext uri="{FF2B5EF4-FFF2-40B4-BE49-F238E27FC236}">
                    <a16:creationId xmlns:a16="http://schemas.microsoft.com/office/drawing/2014/main" id="{D6B9FD03-8A48-B444-C6AC-476B16056980}"/>
                  </a:ext>
                </a:extLst>
              </p:cNvPr>
              <p:cNvSpPr txBox="1"/>
              <p:nvPr/>
            </p:nvSpPr>
            <p:spPr>
              <a:xfrm>
                <a:off x="7551126" y="2209145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Extensor digitorum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bevis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" name="dock">
                <a:extLst>
                  <a:ext uri="{FF2B5EF4-FFF2-40B4-BE49-F238E27FC236}">
                    <a16:creationId xmlns:a16="http://schemas.microsoft.com/office/drawing/2014/main" id="{5D24848D-C063-75EE-AAE6-1CB1A98739A6}"/>
                  </a:ext>
                </a:extLst>
              </p:cNvPr>
              <p:cNvGrpSpPr/>
              <p:nvPr/>
            </p:nvGrpSpPr>
            <p:grpSpPr>
              <a:xfrm>
                <a:off x="8881634" y="22098636"/>
                <a:ext cx="84788" cy="97442"/>
                <a:chOff x="8881634" y="22098636"/>
                <a:chExt cx="84788" cy="97442"/>
              </a:xfrm>
            </p:grpSpPr>
            <p:sp>
              <p:nvSpPr>
                <p:cNvPr id="6680" name="Text Box 3036">
                  <a:extLst>
                    <a:ext uri="{FF2B5EF4-FFF2-40B4-BE49-F238E27FC236}">
                      <a16:creationId xmlns:a16="http://schemas.microsoft.com/office/drawing/2014/main" id="{C2FB5AF5-2270-D90C-10AE-9F0E4B82C41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634" y="2209863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1" name="Text Box 3036">
                  <a:extLst>
                    <a:ext uri="{FF2B5EF4-FFF2-40B4-BE49-F238E27FC236}">
                      <a16:creationId xmlns:a16="http://schemas.microsoft.com/office/drawing/2014/main" id="{6B6883AA-B60B-4E89-F12D-9C1A2A82C21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634" y="2216007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36">
                  <a:extLst>
                    <a:ext uri="{FF2B5EF4-FFF2-40B4-BE49-F238E27FC236}">
                      <a16:creationId xmlns:a16="http://schemas.microsoft.com/office/drawing/2014/main" id="{A1ABC1DE-6461-DD12-AB88-3BCC66469B2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422" y="2212935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44" name="FTU - abductor hallucis">
              <a:extLst>
                <a:ext uri="{FF2B5EF4-FFF2-40B4-BE49-F238E27FC236}">
                  <a16:creationId xmlns:a16="http://schemas.microsoft.com/office/drawing/2014/main" id="{74414685-39EF-B058-666A-CD0025A9B52F}"/>
                </a:ext>
              </a:extLst>
            </p:cNvPr>
            <p:cNvGrpSpPr/>
            <p:nvPr/>
          </p:nvGrpSpPr>
          <p:grpSpPr>
            <a:xfrm>
              <a:off x="7551126" y="22207891"/>
              <a:ext cx="1440000" cy="108000"/>
              <a:chOff x="7551126" y="22207891"/>
              <a:chExt cx="1440000" cy="108000"/>
            </a:xfrm>
          </p:grpSpPr>
          <p:sp>
            <p:nvSpPr>
              <p:cNvPr id="6425" name="FTU - abductor hallucis">
                <a:extLst>
                  <a:ext uri="{FF2B5EF4-FFF2-40B4-BE49-F238E27FC236}">
                    <a16:creationId xmlns:a16="http://schemas.microsoft.com/office/drawing/2014/main" id="{714DA7C7-C396-A3CC-94F9-89C915C39E46}"/>
                  </a:ext>
                </a:extLst>
              </p:cNvPr>
              <p:cNvSpPr txBox="1"/>
              <p:nvPr/>
            </p:nvSpPr>
            <p:spPr>
              <a:xfrm>
                <a:off x="7551126" y="2220789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Abductor hallucis</a:t>
                </a:r>
              </a:p>
            </p:txBody>
          </p:sp>
          <p:grpSp>
            <p:nvGrpSpPr>
              <p:cNvPr id="252" name="dock">
                <a:extLst>
                  <a:ext uri="{FF2B5EF4-FFF2-40B4-BE49-F238E27FC236}">
                    <a16:creationId xmlns:a16="http://schemas.microsoft.com/office/drawing/2014/main" id="{3C4D81ED-D938-F6D1-16AE-40649434EF81}"/>
                  </a:ext>
                </a:extLst>
              </p:cNvPr>
              <p:cNvGrpSpPr/>
              <p:nvPr/>
            </p:nvGrpSpPr>
            <p:grpSpPr>
              <a:xfrm>
                <a:off x="8877286" y="22213170"/>
                <a:ext cx="84788" cy="97442"/>
                <a:chOff x="8877286" y="22213170"/>
                <a:chExt cx="84788" cy="97442"/>
              </a:xfrm>
            </p:grpSpPr>
            <p:sp>
              <p:nvSpPr>
                <p:cNvPr id="6429" name="Text Box 3036">
                  <a:extLst>
                    <a:ext uri="{FF2B5EF4-FFF2-40B4-BE49-F238E27FC236}">
                      <a16:creationId xmlns:a16="http://schemas.microsoft.com/office/drawing/2014/main" id="{55424DB4-6DDE-5186-1D7B-FA46616B04A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86" y="2221317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0" name="Text Box 3036">
                  <a:extLst>
                    <a:ext uri="{FF2B5EF4-FFF2-40B4-BE49-F238E27FC236}">
                      <a16:creationId xmlns:a16="http://schemas.microsoft.com/office/drawing/2014/main" id="{445E3B4A-6E95-AFD9-61F3-6FB1853F44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86" y="2227461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8" name="Text Box 3036">
                  <a:extLst>
                    <a:ext uri="{FF2B5EF4-FFF2-40B4-BE49-F238E27FC236}">
                      <a16:creationId xmlns:a16="http://schemas.microsoft.com/office/drawing/2014/main" id="{DF5CB491-4426-25A0-DE68-E45B2F08072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074" y="2224389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67" name="FTU - flexor digitorum brevis">
              <a:extLst>
                <a:ext uri="{FF2B5EF4-FFF2-40B4-BE49-F238E27FC236}">
                  <a16:creationId xmlns:a16="http://schemas.microsoft.com/office/drawing/2014/main" id="{FD9D2A1A-7E14-0D40-624B-60169582BD0E}"/>
                </a:ext>
              </a:extLst>
            </p:cNvPr>
            <p:cNvGrpSpPr/>
            <p:nvPr/>
          </p:nvGrpSpPr>
          <p:grpSpPr>
            <a:xfrm>
              <a:off x="7551126" y="22324331"/>
              <a:ext cx="1440000" cy="108000"/>
              <a:chOff x="7551126" y="22324331"/>
              <a:chExt cx="1440000" cy="108000"/>
            </a:xfrm>
          </p:grpSpPr>
          <p:sp>
            <p:nvSpPr>
              <p:cNvPr id="6365" name="FTU - flexor digitorum brevis">
                <a:extLst>
                  <a:ext uri="{FF2B5EF4-FFF2-40B4-BE49-F238E27FC236}">
                    <a16:creationId xmlns:a16="http://schemas.microsoft.com/office/drawing/2014/main" id="{CC94C36B-D90C-1A18-738D-F57C15824D4D}"/>
                  </a:ext>
                </a:extLst>
              </p:cNvPr>
              <p:cNvSpPr txBox="1"/>
              <p:nvPr/>
            </p:nvSpPr>
            <p:spPr>
              <a:xfrm>
                <a:off x="7551126" y="223243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digitorum brevis</a:t>
                </a:r>
              </a:p>
            </p:txBody>
          </p:sp>
          <p:grpSp>
            <p:nvGrpSpPr>
              <p:cNvPr id="3066" name="dock">
                <a:extLst>
                  <a:ext uri="{FF2B5EF4-FFF2-40B4-BE49-F238E27FC236}">
                    <a16:creationId xmlns:a16="http://schemas.microsoft.com/office/drawing/2014/main" id="{5F1D6BF8-6581-E043-1003-305C357FF5B9}"/>
                  </a:ext>
                </a:extLst>
              </p:cNvPr>
              <p:cNvGrpSpPr/>
              <p:nvPr/>
            </p:nvGrpSpPr>
            <p:grpSpPr>
              <a:xfrm>
                <a:off x="8877243" y="22328966"/>
                <a:ext cx="84788" cy="97442"/>
                <a:chOff x="8877243" y="22328966"/>
                <a:chExt cx="84788" cy="97442"/>
              </a:xfrm>
            </p:grpSpPr>
            <p:sp>
              <p:nvSpPr>
                <p:cNvPr id="3051" name="Text Box 3036">
                  <a:extLst>
                    <a:ext uri="{FF2B5EF4-FFF2-40B4-BE49-F238E27FC236}">
                      <a16:creationId xmlns:a16="http://schemas.microsoft.com/office/drawing/2014/main" id="{5BB333B4-BACF-0058-63E6-E2687A53F04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232896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5" name="Text Box 3036">
                  <a:extLst>
                    <a:ext uri="{FF2B5EF4-FFF2-40B4-BE49-F238E27FC236}">
                      <a16:creationId xmlns:a16="http://schemas.microsoft.com/office/drawing/2014/main" id="{2E09CE5B-C943-7BDA-B51E-86693F8B03F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2390408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0" name="Text Box 3036">
                  <a:extLst>
                    <a:ext uri="{FF2B5EF4-FFF2-40B4-BE49-F238E27FC236}">
                      <a16:creationId xmlns:a16="http://schemas.microsoft.com/office/drawing/2014/main" id="{BF4E0904-F568-D362-0309-99A891170F7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031" y="22359687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9" name="FTU - abductor digiti minimi">
              <a:extLst>
                <a:ext uri="{FF2B5EF4-FFF2-40B4-BE49-F238E27FC236}">
                  <a16:creationId xmlns:a16="http://schemas.microsoft.com/office/drawing/2014/main" id="{FB58770F-30D5-AAFA-D21F-EC62E72E8845}"/>
                </a:ext>
              </a:extLst>
            </p:cNvPr>
            <p:cNvGrpSpPr/>
            <p:nvPr/>
          </p:nvGrpSpPr>
          <p:grpSpPr>
            <a:xfrm>
              <a:off x="7551126" y="22440771"/>
              <a:ext cx="1440000" cy="108000"/>
              <a:chOff x="7551126" y="22440771"/>
              <a:chExt cx="1440000" cy="108000"/>
            </a:xfrm>
          </p:grpSpPr>
          <p:sp>
            <p:nvSpPr>
              <p:cNvPr id="6383" name="FTU - abductor digiti minimi">
                <a:extLst>
                  <a:ext uri="{FF2B5EF4-FFF2-40B4-BE49-F238E27FC236}">
                    <a16:creationId xmlns:a16="http://schemas.microsoft.com/office/drawing/2014/main" id="{B9247443-F997-7327-2F29-3CA094464E17}"/>
                  </a:ext>
                </a:extLst>
              </p:cNvPr>
              <p:cNvSpPr txBox="1"/>
              <p:nvPr/>
            </p:nvSpPr>
            <p:spPr>
              <a:xfrm>
                <a:off x="7551126" y="224407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Abductor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digiti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8" name="dock">
                <a:extLst>
                  <a:ext uri="{FF2B5EF4-FFF2-40B4-BE49-F238E27FC236}">
                    <a16:creationId xmlns:a16="http://schemas.microsoft.com/office/drawing/2014/main" id="{B41608E4-C321-6B4A-28D6-8631316E18BC}"/>
                  </a:ext>
                </a:extLst>
              </p:cNvPr>
              <p:cNvGrpSpPr/>
              <p:nvPr/>
            </p:nvGrpSpPr>
            <p:grpSpPr>
              <a:xfrm>
                <a:off x="8877286" y="22446050"/>
                <a:ext cx="84788" cy="97442"/>
                <a:chOff x="8877286" y="22446050"/>
                <a:chExt cx="84788" cy="97442"/>
              </a:xfrm>
            </p:grpSpPr>
            <p:sp>
              <p:nvSpPr>
                <p:cNvPr id="6387" name="Text Box 3036">
                  <a:extLst>
                    <a:ext uri="{FF2B5EF4-FFF2-40B4-BE49-F238E27FC236}">
                      <a16:creationId xmlns:a16="http://schemas.microsoft.com/office/drawing/2014/main" id="{F1B7A983-8C92-03C1-44BB-34FF31D36B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86" y="2244605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8" name="Text Box 3036">
                  <a:extLst>
                    <a:ext uri="{FF2B5EF4-FFF2-40B4-BE49-F238E27FC236}">
                      <a16:creationId xmlns:a16="http://schemas.microsoft.com/office/drawing/2014/main" id="{27FF3D42-456B-13CB-F435-46F9686CDF5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86" y="2250749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6" name="Text Box 3036">
                  <a:extLst>
                    <a:ext uri="{FF2B5EF4-FFF2-40B4-BE49-F238E27FC236}">
                      <a16:creationId xmlns:a16="http://schemas.microsoft.com/office/drawing/2014/main" id="{8EBAC9E4-F606-4FE4-377B-454A2B8AEA1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074" y="2247677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88" name="FTU - adductor hallucis">
              <a:extLst>
                <a:ext uri="{FF2B5EF4-FFF2-40B4-BE49-F238E27FC236}">
                  <a16:creationId xmlns:a16="http://schemas.microsoft.com/office/drawing/2014/main" id="{094EFFCE-D010-B9E9-C9F7-5194FC2B5B6A}"/>
                </a:ext>
              </a:extLst>
            </p:cNvPr>
            <p:cNvGrpSpPr/>
            <p:nvPr/>
          </p:nvGrpSpPr>
          <p:grpSpPr>
            <a:xfrm>
              <a:off x="7553847" y="22557211"/>
              <a:ext cx="1440000" cy="108000"/>
              <a:chOff x="7553847" y="22557211"/>
              <a:chExt cx="1440000" cy="108000"/>
            </a:xfrm>
          </p:grpSpPr>
          <p:sp>
            <p:nvSpPr>
              <p:cNvPr id="6682" name="FTU - adductor hallucis">
                <a:extLst>
                  <a:ext uri="{FF2B5EF4-FFF2-40B4-BE49-F238E27FC236}">
                    <a16:creationId xmlns:a16="http://schemas.microsoft.com/office/drawing/2014/main" id="{9580945F-52CF-A508-8969-BA01B6371FDC}"/>
                  </a:ext>
                </a:extLst>
              </p:cNvPr>
              <p:cNvSpPr txBox="1"/>
              <p:nvPr/>
            </p:nvSpPr>
            <p:spPr>
              <a:xfrm>
                <a:off x="7553847" y="2255721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Adductor hallucis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33C2FAED-0C6D-9761-67DF-C12001BF17F4}"/>
                  </a:ext>
                </a:extLst>
              </p:cNvPr>
              <p:cNvGrpSpPr/>
              <p:nvPr/>
            </p:nvGrpSpPr>
            <p:grpSpPr>
              <a:xfrm>
                <a:off x="8882379" y="22561294"/>
                <a:ext cx="84788" cy="97442"/>
                <a:chOff x="8882379" y="22561294"/>
                <a:chExt cx="84788" cy="97442"/>
              </a:xfrm>
            </p:grpSpPr>
            <p:sp>
              <p:nvSpPr>
                <p:cNvPr id="276" name="Text Box 3036">
                  <a:extLst>
                    <a:ext uri="{FF2B5EF4-FFF2-40B4-BE49-F238E27FC236}">
                      <a16:creationId xmlns:a16="http://schemas.microsoft.com/office/drawing/2014/main" id="{AC2327A6-D769-997F-6438-FB0B720D3C7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379" y="2256129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2" name="Text Box 3036">
                  <a:extLst>
                    <a:ext uri="{FF2B5EF4-FFF2-40B4-BE49-F238E27FC236}">
                      <a16:creationId xmlns:a16="http://schemas.microsoft.com/office/drawing/2014/main" id="{80AAE477-1F5A-A7CC-323A-D77DD850ED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379" y="2262273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36">
                  <a:extLst>
                    <a:ext uri="{FF2B5EF4-FFF2-40B4-BE49-F238E27FC236}">
                      <a16:creationId xmlns:a16="http://schemas.microsoft.com/office/drawing/2014/main" id="{5394F84C-0E8C-8D1F-FE21-F4C0A0F5E5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1167" y="2259201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5" name="FTU - flexor hallucis brevis">
              <a:extLst>
                <a:ext uri="{FF2B5EF4-FFF2-40B4-BE49-F238E27FC236}">
                  <a16:creationId xmlns:a16="http://schemas.microsoft.com/office/drawing/2014/main" id="{0C9A76CF-658B-1E1F-1292-7A8C37755D6D}"/>
                </a:ext>
              </a:extLst>
            </p:cNvPr>
            <p:cNvGrpSpPr/>
            <p:nvPr/>
          </p:nvGrpSpPr>
          <p:grpSpPr>
            <a:xfrm>
              <a:off x="7553833" y="22673651"/>
              <a:ext cx="1440000" cy="108000"/>
              <a:chOff x="7553833" y="22673651"/>
              <a:chExt cx="1440000" cy="108000"/>
            </a:xfrm>
          </p:grpSpPr>
          <p:sp>
            <p:nvSpPr>
              <p:cNvPr id="6419" name="FTU - flexor hallucis brevis">
                <a:extLst>
                  <a:ext uri="{FF2B5EF4-FFF2-40B4-BE49-F238E27FC236}">
                    <a16:creationId xmlns:a16="http://schemas.microsoft.com/office/drawing/2014/main" id="{A3792FBF-6F89-B58C-4099-BB2B63766C62}"/>
                  </a:ext>
                </a:extLst>
              </p:cNvPr>
              <p:cNvSpPr txBox="1"/>
              <p:nvPr/>
            </p:nvSpPr>
            <p:spPr>
              <a:xfrm>
                <a:off x="7553833" y="2267365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hallucis brevis</a:t>
                </a:r>
              </a:p>
            </p:txBody>
          </p:sp>
          <p:grpSp>
            <p:nvGrpSpPr>
              <p:cNvPr id="309" name="dock">
                <a:extLst>
                  <a:ext uri="{FF2B5EF4-FFF2-40B4-BE49-F238E27FC236}">
                    <a16:creationId xmlns:a16="http://schemas.microsoft.com/office/drawing/2014/main" id="{EAB69A9B-76E2-ACB1-BEBD-269ECF1E6ADF}"/>
                  </a:ext>
                </a:extLst>
              </p:cNvPr>
              <p:cNvGrpSpPr/>
              <p:nvPr/>
            </p:nvGrpSpPr>
            <p:grpSpPr>
              <a:xfrm>
                <a:off x="8879993" y="22678930"/>
                <a:ext cx="84788" cy="97442"/>
                <a:chOff x="8879993" y="22678930"/>
                <a:chExt cx="84788" cy="97442"/>
              </a:xfrm>
            </p:grpSpPr>
            <p:sp>
              <p:nvSpPr>
                <p:cNvPr id="6423" name="Text Box 3036">
                  <a:extLst>
                    <a:ext uri="{FF2B5EF4-FFF2-40B4-BE49-F238E27FC236}">
                      <a16:creationId xmlns:a16="http://schemas.microsoft.com/office/drawing/2014/main" id="{8D89B72D-8B0E-3D98-9F7F-0D9B677669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9993" y="2267893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4" name="Text Box 3036">
                  <a:extLst>
                    <a:ext uri="{FF2B5EF4-FFF2-40B4-BE49-F238E27FC236}">
                      <a16:creationId xmlns:a16="http://schemas.microsoft.com/office/drawing/2014/main" id="{1F17B41F-BD07-445F-3146-5EA2707E329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9993" y="2274037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22" name="Text Box 3036">
                  <a:extLst>
                    <a:ext uri="{FF2B5EF4-FFF2-40B4-BE49-F238E27FC236}">
                      <a16:creationId xmlns:a16="http://schemas.microsoft.com/office/drawing/2014/main" id="{35C56D3F-69D2-5BA1-33E7-0F4A6DDE353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8781" y="2270965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6" name="FTU - flexor digiti minimi brevis">
              <a:extLst>
                <a:ext uri="{FF2B5EF4-FFF2-40B4-BE49-F238E27FC236}">
                  <a16:creationId xmlns:a16="http://schemas.microsoft.com/office/drawing/2014/main" id="{D0BA5593-C259-BFD1-CFD6-934A248183E2}"/>
                </a:ext>
              </a:extLst>
            </p:cNvPr>
            <p:cNvGrpSpPr/>
            <p:nvPr/>
          </p:nvGrpSpPr>
          <p:grpSpPr>
            <a:xfrm>
              <a:off x="7554440" y="22790091"/>
              <a:ext cx="1440000" cy="108000"/>
              <a:chOff x="7554440" y="22790091"/>
              <a:chExt cx="1440000" cy="108000"/>
            </a:xfrm>
          </p:grpSpPr>
          <p:sp>
            <p:nvSpPr>
              <p:cNvPr id="6431" name="FTU - flexor digiti minimi brevis">
                <a:extLst>
                  <a:ext uri="{FF2B5EF4-FFF2-40B4-BE49-F238E27FC236}">
                    <a16:creationId xmlns:a16="http://schemas.microsoft.com/office/drawing/2014/main" id="{78903C30-3CFA-3DC8-4452-CAB1CCFA1F79}"/>
                  </a:ext>
                </a:extLst>
              </p:cNvPr>
              <p:cNvSpPr txBox="1"/>
              <p:nvPr/>
            </p:nvSpPr>
            <p:spPr>
              <a:xfrm>
                <a:off x="7554440" y="2279009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Flexor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digiti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brevis</a:t>
                </a:r>
              </a:p>
            </p:txBody>
          </p:sp>
          <p:grpSp>
            <p:nvGrpSpPr>
              <p:cNvPr id="3074" name="dock">
                <a:extLst>
                  <a:ext uri="{FF2B5EF4-FFF2-40B4-BE49-F238E27FC236}">
                    <a16:creationId xmlns:a16="http://schemas.microsoft.com/office/drawing/2014/main" id="{596AA595-CF5E-37DA-E240-CA7FA9508585}"/>
                  </a:ext>
                </a:extLst>
              </p:cNvPr>
              <p:cNvGrpSpPr/>
              <p:nvPr/>
            </p:nvGrpSpPr>
            <p:grpSpPr>
              <a:xfrm>
                <a:off x="8881800" y="22795370"/>
                <a:ext cx="84788" cy="97442"/>
                <a:chOff x="8881800" y="22795370"/>
                <a:chExt cx="84788" cy="97442"/>
              </a:xfrm>
            </p:grpSpPr>
            <p:sp>
              <p:nvSpPr>
                <p:cNvPr id="6435" name="Text Box 3036">
                  <a:extLst>
                    <a:ext uri="{FF2B5EF4-FFF2-40B4-BE49-F238E27FC236}">
                      <a16:creationId xmlns:a16="http://schemas.microsoft.com/office/drawing/2014/main" id="{A2600515-FE6F-2F94-A7B7-1F3EA94BF8A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800" y="22795370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6" name="Text Box 3036">
                  <a:extLst>
                    <a:ext uri="{FF2B5EF4-FFF2-40B4-BE49-F238E27FC236}">
                      <a16:creationId xmlns:a16="http://schemas.microsoft.com/office/drawing/2014/main" id="{23C8669A-E35A-5103-3E69-CD719F024A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1800" y="22856812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4" name="Text Box 3036">
                  <a:extLst>
                    <a:ext uri="{FF2B5EF4-FFF2-40B4-BE49-F238E27FC236}">
                      <a16:creationId xmlns:a16="http://schemas.microsoft.com/office/drawing/2014/main" id="{41C4604A-3683-5972-31F4-B0B07FE33A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0588" y="2282609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8" name="FTU - quadratus plantae">
              <a:extLst>
                <a:ext uri="{FF2B5EF4-FFF2-40B4-BE49-F238E27FC236}">
                  <a16:creationId xmlns:a16="http://schemas.microsoft.com/office/drawing/2014/main" id="{B7E74F44-54A8-6177-7BC1-774E98BEB3FC}"/>
                </a:ext>
              </a:extLst>
            </p:cNvPr>
            <p:cNvGrpSpPr/>
            <p:nvPr/>
          </p:nvGrpSpPr>
          <p:grpSpPr>
            <a:xfrm>
              <a:off x="7553001" y="22917595"/>
              <a:ext cx="1440000" cy="108000"/>
              <a:chOff x="7553001" y="22917595"/>
              <a:chExt cx="1440000" cy="108000"/>
            </a:xfrm>
          </p:grpSpPr>
          <p:sp>
            <p:nvSpPr>
              <p:cNvPr id="6389" name="FTU - quadratus plantae">
                <a:extLst>
                  <a:ext uri="{FF2B5EF4-FFF2-40B4-BE49-F238E27FC236}">
                    <a16:creationId xmlns:a16="http://schemas.microsoft.com/office/drawing/2014/main" id="{17A579FB-B5BB-15C2-8581-7DB7276A8452}"/>
                  </a:ext>
                </a:extLst>
              </p:cNvPr>
              <p:cNvSpPr txBox="1"/>
              <p:nvPr/>
            </p:nvSpPr>
            <p:spPr>
              <a:xfrm>
                <a:off x="7553001" y="2291759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mi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plantae</a:t>
                </a:r>
              </a:p>
            </p:txBody>
          </p:sp>
          <p:grpSp>
            <p:nvGrpSpPr>
              <p:cNvPr id="3077" name="dock">
                <a:extLst>
                  <a:ext uri="{FF2B5EF4-FFF2-40B4-BE49-F238E27FC236}">
                    <a16:creationId xmlns:a16="http://schemas.microsoft.com/office/drawing/2014/main" id="{4752D025-3930-BDA6-56ED-AEC4EE946710}"/>
                  </a:ext>
                </a:extLst>
              </p:cNvPr>
              <p:cNvGrpSpPr/>
              <p:nvPr/>
            </p:nvGrpSpPr>
            <p:grpSpPr>
              <a:xfrm>
                <a:off x="8882260" y="22922239"/>
                <a:ext cx="84788" cy="97442"/>
                <a:chOff x="8882260" y="22922239"/>
                <a:chExt cx="84788" cy="97442"/>
              </a:xfrm>
            </p:grpSpPr>
            <p:sp>
              <p:nvSpPr>
                <p:cNvPr id="6393" name="Text Box 3036">
                  <a:extLst>
                    <a:ext uri="{FF2B5EF4-FFF2-40B4-BE49-F238E27FC236}">
                      <a16:creationId xmlns:a16="http://schemas.microsoft.com/office/drawing/2014/main" id="{FC1C4447-753E-B990-8C3A-523B7FF4C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260" y="2292223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4" name="Text Box 3036">
                  <a:extLst>
                    <a:ext uri="{FF2B5EF4-FFF2-40B4-BE49-F238E27FC236}">
                      <a16:creationId xmlns:a16="http://schemas.microsoft.com/office/drawing/2014/main" id="{3EF7B640-E67A-B744-E39B-52E6F36C59D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82260" y="2298368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2" name="Text Box 3036">
                  <a:extLst>
                    <a:ext uri="{FF2B5EF4-FFF2-40B4-BE49-F238E27FC236}">
                      <a16:creationId xmlns:a16="http://schemas.microsoft.com/office/drawing/2014/main" id="{14801346-A7C1-FD6A-4A1D-2E2795C23D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31048" y="2295296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80" name="FTU - dorsal interossei I">
              <a:extLst>
                <a:ext uri="{FF2B5EF4-FFF2-40B4-BE49-F238E27FC236}">
                  <a16:creationId xmlns:a16="http://schemas.microsoft.com/office/drawing/2014/main" id="{85705B89-C196-4C1E-3A6F-5368C0ED9E6C}"/>
                </a:ext>
              </a:extLst>
            </p:cNvPr>
            <p:cNvGrpSpPr/>
            <p:nvPr/>
          </p:nvGrpSpPr>
          <p:grpSpPr>
            <a:xfrm>
              <a:off x="7551250" y="23036300"/>
              <a:ext cx="1440000" cy="108000"/>
              <a:chOff x="7551250" y="23036300"/>
              <a:chExt cx="1440000" cy="108000"/>
            </a:xfrm>
          </p:grpSpPr>
          <p:sp>
            <p:nvSpPr>
              <p:cNvPr id="6437" name="FTU - dorsal interossei I">
                <a:extLst>
                  <a:ext uri="{FF2B5EF4-FFF2-40B4-BE49-F238E27FC236}">
                    <a16:creationId xmlns:a16="http://schemas.microsoft.com/office/drawing/2014/main" id="{56141D53-BFE0-6251-A989-08D0A85378DC}"/>
                  </a:ext>
                </a:extLst>
              </p:cNvPr>
              <p:cNvSpPr txBox="1"/>
              <p:nvPr/>
            </p:nvSpPr>
            <p:spPr>
              <a:xfrm>
                <a:off x="7551250" y="2303630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interossei I</a:t>
                </a:r>
              </a:p>
            </p:txBody>
          </p:sp>
          <p:grpSp>
            <p:nvGrpSpPr>
              <p:cNvPr id="3079" name="dock">
                <a:extLst>
                  <a:ext uri="{FF2B5EF4-FFF2-40B4-BE49-F238E27FC236}">
                    <a16:creationId xmlns:a16="http://schemas.microsoft.com/office/drawing/2014/main" id="{D51E6081-DCE9-6997-C315-1DD10379CB92}"/>
                  </a:ext>
                </a:extLst>
              </p:cNvPr>
              <p:cNvGrpSpPr/>
              <p:nvPr/>
            </p:nvGrpSpPr>
            <p:grpSpPr>
              <a:xfrm>
                <a:off x="8877410" y="23041579"/>
                <a:ext cx="84788" cy="97442"/>
                <a:chOff x="8877410" y="23041579"/>
                <a:chExt cx="84788" cy="97442"/>
              </a:xfrm>
            </p:grpSpPr>
            <p:sp>
              <p:nvSpPr>
                <p:cNvPr id="6441" name="Text Box 3036">
                  <a:extLst>
                    <a:ext uri="{FF2B5EF4-FFF2-40B4-BE49-F238E27FC236}">
                      <a16:creationId xmlns:a16="http://schemas.microsoft.com/office/drawing/2014/main" id="{82EB8068-56CD-6974-0A11-9DD1787BE9E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04157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2" name="Text Box 3036">
                  <a:extLst>
                    <a:ext uri="{FF2B5EF4-FFF2-40B4-BE49-F238E27FC236}">
                      <a16:creationId xmlns:a16="http://schemas.microsoft.com/office/drawing/2014/main" id="{BB90C649-2476-2536-7E19-4EE9177C556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103021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0" name="Text Box 3036">
                  <a:extLst>
                    <a:ext uri="{FF2B5EF4-FFF2-40B4-BE49-F238E27FC236}">
                      <a16:creationId xmlns:a16="http://schemas.microsoft.com/office/drawing/2014/main" id="{13DEDD5A-E01A-B26F-7C7F-55211436431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198" y="2307230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00" name="FTU - dorsal interossei II">
              <a:extLst>
                <a:ext uri="{FF2B5EF4-FFF2-40B4-BE49-F238E27FC236}">
                  <a16:creationId xmlns:a16="http://schemas.microsoft.com/office/drawing/2014/main" id="{3A35138F-C39C-0FD2-64D5-68CAFC953030}"/>
                </a:ext>
              </a:extLst>
            </p:cNvPr>
            <p:cNvGrpSpPr/>
            <p:nvPr/>
          </p:nvGrpSpPr>
          <p:grpSpPr>
            <a:xfrm>
              <a:off x="7551250" y="23148093"/>
              <a:ext cx="1440000" cy="108000"/>
              <a:chOff x="7551250" y="23148093"/>
              <a:chExt cx="1440000" cy="108000"/>
            </a:xfrm>
          </p:grpSpPr>
          <p:sp>
            <p:nvSpPr>
              <p:cNvPr id="6443" name="FTU - dorsal interossei II">
                <a:extLst>
                  <a:ext uri="{FF2B5EF4-FFF2-40B4-BE49-F238E27FC236}">
                    <a16:creationId xmlns:a16="http://schemas.microsoft.com/office/drawing/2014/main" id="{921D1DAC-B6F1-427B-88E8-DEC0CD3C208C}"/>
                  </a:ext>
                </a:extLst>
              </p:cNvPr>
              <p:cNvSpPr txBox="1"/>
              <p:nvPr/>
            </p:nvSpPr>
            <p:spPr>
              <a:xfrm>
                <a:off x="7551250" y="231480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interossei II</a:t>
                </a:r>
              </a:p>
            </p:txBody>
          </p:sp>
          <p:grpSp>
            <p:nvGrpSpPr>
              <p:cNvPr id="3099" name="dock">
                <a:extLst>
                  <a:ext uri="{FF2B5EF4-FFF2-40B4-BE49-F238E27FC236}">
                    <a16:creationId xmlns:a16="http://schemas.microsoft.com/office/drawing/2014/main" id="{F3DA06C0-06C5-68EA-6A89-7E00AD82E1C7}"/>
                  </a:ext>
                </a:extLst>
              </p:cNvPr>
              <p:cNvGrpSpPr/>
              <p:nvPr/>
            </p:nvGrpSpPr>
            <p:grpSpPr>
              <a:xfrm>
                <a:off x="8877410" y="23152644"/>
                <a:ext cx="84788" cy="97442"/>
                <a:chOff x="8877410" y="23152644"/>
                <a:chExt cx="84788" cy="97442"/>
              </a:xfrm>
            </p:grpSpPr>
            <p:sp>
              <p:nvSpPr>
                <p:cNvPr id="6447" name="Text Box 3036">
                  <a:extLst>
                    <a:ext uri="{FF2B5EF4-FFF2-40B4-BE49-F238E27FC236}">
                      <a16:creationId xmlns:a16="http://schemas.microsoft.com/office/drawing/2014/main" id="{BBEEEB7F-1F51-34DC-8FA5-99F7B5F1A72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15264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8" name="Text Box 3036">
                  <a:extLst>
                    <a:ext uri="{FF2B5EF4-FFF2-40B4-BE49-F238E27FC236}">
                      <a16:creationId xmlns:a16="http://schemas.microsoft.com/office/drawing/2014/main" id="{2DCC4AFB-AFA7-9281-416B-C94515F2BFA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21408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6" name="Text Box 3036">
                  <a:extLst>
                    <a:ext uri="{FF2B5EF4-FFF2-40B4-BE49-F238E27FC236}">
                      <a16:creationId xmlns:a16="http://schemas.microsoft.com/office/drawing/2014/main" id="{CD581B3B-A8A9-A648-547C-AA68767D71C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198" y="2318336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02" name="FTU - dorsal interossei III">
              <a:extLst>
                <a:ext uri="{FF2B5EF4-FFF2-40B4-BE49-F238E27FC236}">
                  <a16:creationId xmlns:a16="http://schemas.microsoft.com/office/drawing/2014/main" id="{3ABA8F5E-E9D8-EFE0-9995-737061AEA20C}"/>
                </a:ext>
              </a:extLst>
            </p:cNvPr>
            <p:cNvGrpSpPr/>
            <p:nvPr/>
          </p:nvGrpSpPr>
          <p:grpSpPr>
            <a:xfrm>
              <a:off x="7551250" y="23270037"/>
              <a:ext cx="1440000" cy="108000"/>
              <a:chOff x="7551250" y="23270037"/>
              <a:chExt cx="1440000" cy="108000"/>
            </a:xfrm>
          </p:grpSpPr>
          <p:sp>
            <p:nvSpPr>
              <p:cNvPr id="6449" name="FTU - dorsal interossei III">
                <a:extLst>
                  <a:ext uri="{FF2B5EF4-FFF2-40B4-BE49-F238E27FC236}">
                    <a16:creationId xmlns:a16="http://schemas.microsoft.com/office/drawing/2014/main" id="{00FA46F1-39B7-6904-7DEC-FCEA1A7E67BA}"/>
                  </a:ext>
                </a:extLst>
              </p:cNvPr>
              <p:cNvSpPr txBox="1"/>
              <p:nvPr/>
            </p:nvSpPr>
            <p:spPr>
              <a:xfrm>
                <a:off x="7551250" y="2327003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interossei III</a:t>
                </a:r>
              </a:p>
            </p:txBody>
          </p:sp>
          <p:grpSp>
            <p:nvGrpSpPr>
              <p:cNvPr id="3101" name="dock">
                <a:extLst>
                  <a:ext uri="{FF2B5EF4-FFF2-40B4-BE49-F238E27FC236}">
                    <a16:creationId xmlns:a16="http://schemas.microsoft.com/office/drawing/2014/main" id="{7C81A8ED-4207-AA7B-5E0A-13B93BD76D26}"/>
                  </a:ext>
                </a:extLst>
              </p:cNvPr>
              <p:cNvGrpSpPr/>
              <p:nvPr/>
            </p:nvGrpSpPr>
            <p:grpSpPr>
              <a:xfrm>
                <a:off x="8877410" y="23274588"/>
                <a:ext cx="84788" cy="97442"/>
                <a:chOff x="8877410" y="23274588"/>
                <a:chExt cx="84788" cy="97442"/>
              </a:xfrm>
            </p:grpSpPr>
            <p:sp>
              <p:nvSpPr>
                <p:cNvPr id="6453" name="Text Box 3036">
                  <a:extLst>
                    <a:ext uri="{FF2B5EF4-FFF2-40B4-BE49-F238E27FC236}">
                      <a16:creationId xmlns:a16="http://schemas.microsoft.com/office/drawing/2014/main" id="{807457A4-E3FB-0630-D171-56BC9B37E8D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2745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4" name="Text Box 3036">
                  <a:extLst>
                    <a:ext uri="{FF2B5EF4-FFF2-40B4-BE49-F238E27FC236}">
                      <a16:creationId xmlns:a16="http://schemas.microsoft.com/office/drawing/2014/main" id="{BB59E986-9643-6FA6-1557-B9C8B698177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336030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2" name="Text Box 3036">
                  <a:extLst>
                    <a:ext uri="{FF2B5EF4-FFF2-40B4-BE49-F238E27FC236}">
                      <a16:creationId xmlns:a16="http://schemas.microsoft.com/office/drawing/2014/main" id="{B21CC0D1-E0D6-FAD1-E646-FD00ABEC3B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198" y="23305309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04" name="FTU - dorsal interossei IV">
              <a:extLst>
                <a:ext uri="{FF2B5EF4-FFF2-40B4-BE49-F238E27FC236}">
                  <a16:creationId xmlns:a16="http://schemas.microsoft.com/office/drawing/2014/main" id="{79C11861-F832-E707-514C-B877ECFD1B17}"/>
                </a:ext>
              </a:extLst>
            </p:cNvPr>
            <p:cNvGrpSpPr/>
            <p:nvPr/>
          </p:nvGrpSpPr>
          <p:grpSpPr>
            <a:xfrm>
              <a:off x="7551250" y="23394142"/>
              <a:ext cx="1440000" cy="109597"/>
              <a:chOff x="7551250" y="23394142"/>
              <a:chExt cx="1440000" cy="109597"/>
            </a:xfrm>
          </p:grpSpPr>
          <p:sp>
            <p:nvSpPr>
              <p:cNvPr id="6455" name="FTU - dorsal interossei IV">
                <a:extLst>
                  <a:ext uri="{FF2B5EF4-FFF2-40B4-BE49-F238E27FC236}">
                    <a16:creationId xmlns:a16="http://schemas.microsoft.com/office/drawing/2014/main" id="{15452D7D-7374-FDF0-CE2D-4365678CB5A8}"/>
                  </a:ext>
                </a:extLst>
              </p:cNvPr>
              <p:cNvSpPr txBox="1"/>
              <p:nvPr/>
            </p:nvSpPr>
            <p:spPr>
              <a:xfrm>
                <a:off x="7551250" y="2339573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Dorsal interossei IV</a:t>
                </a:r>
              </a:p>
            </p:txBody>
          </p:sp>
          <p:grpSp>
            <p:nvGrpSpPr>
              <p:cNvPr id="3103" name="dock">
                <a:extLst>
                  <a:ext uri="{FF2B5EF4-FFF2-40B4-BE49-F238E27FC236}">
                    <a16:creationId xmlns:a16="http://schemas.microsoft.com/office/drawing/2014/main" id="{8DB3768E-12BC-4953-03C8-48011195170B}"/>
                  </a:ext>
                </a:extLst>
              </p:cNvPr>
              <p:cNvGrpSpPr/>
              <p:nvPr/>
            </p:nvGrpSpPr>
            <p:grpSpPr>
              <a:xfrm>
                <a:off x="8877410" y="23394142"/>
                <a:ext cx="84788" cy="97442"/>
                <a:chOff x="8877410" y="23394142"/>
                <a:chExt cx="84788" cy="97442"/>
              </a:xfrm>
            </p:grpSpPr>
            <p:sp>
              <p:nvSpPr>
                <p:cNvPr id="6459" name="Text Box 3036">
                  <a:extLst>
                    <a:ext uri="{FF2B5EF4-FFF2-40B4-BE49-F238E27FC236}">
                      <a16:creationId xmlns:a16="http://schemas.microsoft.com/office/drawing/2014/main" id="{5C4FC87B-7853-97DB-A993-705936C5996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39414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0" name="Text Box 3036">
                  <a:extLst>
                    <a:ext uri="{FF2B5EF4-FFF2-40B4-BE49-F238E27FC236}">
                      <a16:creationId xmlns:a16="http://schemas.microsoft.com/office/drawing/2014/main" id="{3DFFE0B8-9096-9BD3-59A7-652B1EBD642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410" y="2345558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8" name="Text Box 3036">
                  <a:extLst>
                    <a:ext uri="{FF2B5EF4-FFF2-40B4-BE49-F238E27FC236}">
                      <a16:creationId xmlns:a16="http://schemas.microsoft.com/office/drawing/2014/main" id="{B55463C9-B8D8-00AE-404D-5413FED4F69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198" y="2342486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06" name="FTU - plantar interossei I">
              <a:extLst>
                <a:ext uri="{FF2B5EF4-FFF2-40B4-BE49-F238E27FC236}">
                  <a16:creationId xmlns:a16="http://schemas.microsoft.com/office/drawing/2014/main" id="{18964163-4AC0-BC85-B562-CCABE0038506}"/>
                </a:ext>
              </a:extLst>
            </p:cNvPr>
            <p:cNvGrpSpPr/>
            <p:nvPr/>
          </p:nvGrpSpPr>
          <p:grpSpPr>
            <a:xfrm>
              <a:off x="7551083" y="23535675"/>
              <a:ext cx="1440000" cy="108000"/>
              <a:chOff x="7551083" y="23535675"/>
              <a:chExt cx="1440000" cy="108000"/>
            </a:xfrm>
          </p:grpSpPr>
          <p:sp>
            <p:nvSpPr>
              <p:cNvPr id="6461" name="FTU - plantar interossei I">
                <a:extLst>
                  <a:ext uri="{FF2B5EF4-FFF2-40B4-BE49-F238E27FC236}">
                    <a16:creationId xmlns:a16="http://schemas.microsoft.com/office/drawing/2014/main" id="{EE90A33F-8256-4059-3DB5-1BEA9B13FADD}"/>
                  </a:ext>
                </a:extLst>
              </p:cNvPr>
              <p:cNvSpPr txBox="1"/>
              <p:nvPr/>
            </p:nvSpPr>
            <p:spPr>
              <a:xfrm>
                <a:off x="7551083" y="2353567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Plantar interossei I</a:t>
                </a:r>
              </a:p>
            </p:txBody>
          </p:sp>
          <p:grpSp>
            <p:nvGrpSpPr>
              <p:cNvPr id="3105" name="dock">
                <a:extLst>
                  <a:ext uri="{FF2B5EF4-FFF2-40B4-BE49-F238E27FC236}">
                    <a16:creationId xmlns:a16="http://schemas.microsoft.com/office/drawing/2014/main" id="{A2D8580B-DBEB-D202-0350-6A3ADBEA62B4}"/>
                  </a:ext>
                </a:extLst>
              </p:cNvPr>
              <p:cNvGrpSpPr/>
              <p:nvPr/>
            </p:nvGrpSpPr>
            <p:grpSpPr>
              <a:xfrm>
                <a:off x="8877243" y="23540954"/>
                <a:ext cx="84788" cy="97442"/>
                <a:chOff x="8877243" y="23540954"/>
                <a:chExt cx="84788" cy="97442"/>
              </a:xfrm>
            </p:grpSpPr>
            <p:sp>
              <p:nvSpPr>
                <p:cNvPr id="6465" name="Text Box 3036">
                  <a:extLst>
                    <a:ext uri="{FF2B5EF4-FFF2-40B4-BE49-F238E27FC236}">
                      <a16:creationId xmlns:a16="http://schemas.microsoft.com/office/drawing/2014/main" id="{BA1C05FA-E158-A78C-D5F4-9A7D94943B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354095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6" name="Text Box 3036">
                  <a:extLst>
                    <a:ext uri="{FF2B5EF4-FFF2-40B4-BE49-F238E27FC236}">
                      <a16:creationId xmlns:a16="http://schemas.microsoft.com/office/drawing/2014/main" id="{BB2F2346-E6C1-8133-65B7-20D7671721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360239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4" name="Text Box 3036">
                  <a:extLst>
                    <a:ext uri="{FF2B5EF4-FFF2-40B4-BE49-F238E27FC236}">
                      <a16:creationId xmlns:a16="http://schemas.microsoft.com/office/drawing/2014/main" id="{927856CB-3536-BA84-8824-C4560BBBC11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031" y="2357167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08" name="FTU - plantar interossei II">
              <a:extLst>
                <a:ext uri="{FF2B5EF4-FFF2-40B4-BE49-F238E27FC236}">
                  <a16:creationId xmlns:a16="http://schemas.microsoft.com/office/drawing/2014/main" id="{EDED345D-FBBD-DFBE-318D-61E1EEB58BBD}"/>
                </a:ext>
              </a:extLst>
            </p:cNvPr>
            <p:cNvGrpSpPr/>
            <p:nvPr/>
          </p:nvGrpSpPr>
          <p:grpSpPr>
            <a:xfrm>
              <a:off x="7551083" y="23652115"/>
              <a:ext cx="1440000" cy="108000"/>
              <a:chOff x="7551083" y="23652115"/>
              <a:chExt cx="1440000" cy="108000"/>
            </a:xfrm>
          </p:grpSpPr>
          <p:sp>
            <p:nvSpPr>
              <p:cNvPr id="6467" name="FTU - plantar interossei II">
                <a:extLst>
                  <a:ext uri="{FF2B5EF4-FFF2-40B4-BE49-F238E27FC236}">
                    <a16:creationId xmlns:a16="http://schemas.microsoft.com/office/drawing/2014/main" id="{C02EDBD1-4A4F-0BDE-7161-49904D1AA4FB}"/>
                  </a:ext>
                </a:extLst>
              </p:cNvPr>
              <p:cNvSpPr txBox="1"/>
              <p:nvPr/>
            </p:nvSpPr>
            <p:spPr>
              <a:xfrm>
                <a:off x="7551083" y="236521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Plantar interossei II</a:t>
                </a:r>
              </a:p>
            </p:txBody>
          </p:sp>
          <p:grpSp>
            <p:nvGrpSpPr>
              <p:cNvPr id="3107" name="dock">
                <a:extLst>
                  <a:ext uri="{FF2B5EF4-FFF2-40B4-BE49-F238E27FC236}">
                    <a16:creationId xmlns:a16="http://schemas.microsoft.com/office/drawing/2014/main" id="{57801F6A-49DC-5D84-FAD6-3A416EF5C456}"/>
                  </a:ext>
                </a:extLst>
              </p:cNvPr>
              <p:cNvGrpSpPr/>
              <p:nvPr/>
            </p:nvGrpSpPr>
            <p:grpSpPr>
              <a:xfrm>
                <a:off x="8877243" y="23657394"/>
                <a:ext cx="84788" cy="97442"/>
                <a:chOff x="8877243" y="23657394"/>
                <a:chExt cx="84788" cy="97442"/>
              </a:xfrm>
            </p:grpSpPr>
            <p:sp>
              <p:nvSpPr>
                <p:cNvPr id="6471" name="Text Box 3036">
                  <a:extLst>
                    <a:ext uri="{FF2B5EF4-FFF2-40B4-BE49-F238E27FC236}">
                      <a16:creationId xmlns:a16="http://schemas.microsoft.com/office/drawing/2014/main" id="{40BDBEDC-1DA6-3AF6-2D80-CE2213710A7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365739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2" name="Text Box 3036">
                  <a:extLst>
                    <a:ext uri="{FF2B5EF4-FFF2-40B4-BE49-F238E27FC236}">
                      <a16:creationId xmlns:a16="http://schemas.microsoft.com/office/drawing/2014/main" id="{5CC10BF6-B80C-C563-022F-831902F8A6D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371883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0" name="Text Box 3036">
                  <a:extLst>
                    <a:ext uri="{FF2B5EF4-FFF2-40B4-BE49-F238E27FC236}">
                      <a16:creationId xmlns:a16="http://schemas.microsoft.com/office/drawing/2014/main" id="{EAA6D1EC-46BB-A4E1-0658-32D2CACDE6C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031" y="2368811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5" name="FTU - plantar interossei III">
              <a:extLst>
                <a:ext uri="{FF2B5EF4-FFF2-40B4-BE49-F238E27FC236}">
                  <a16:creationId xmlns:a16="http://schemas.microsoft.com/office/drawing/2014/main" id="{87F820E2-3B33-E87F-5FCF-968E1810F5F8}"/>
                </a:ext>
              </a:extLst>
            </p:cNvPr>
            <p:cNvGrpSpPr/>
            <p:nvPr/>
          </p:nvGrpSpPr>
          <p:grpSpPr>
            <a:xfrm>
              <a:off x="7551083" y="23768555"/>
              <a:ext cx="1440000" cy="108000"/>
              <a:chOff x="7551083" y="23768555"/>
              <a:chExt cx="1440000" cy="108000"/>
            </a:xfrm>
          </p:grpSpPr>
          <p:sp>
            <p:nvSpPr>
              <p:cNvPr id="6473" name="FTU - plantar interossei III">
                <a:extLst>
                  <a:ext uri="{FF2B5EF4-FFF2-40B4-BE49-F238E27FC236}">
                    <a16:creationId xmlns:a16="http://schemas.microsoft.com/office/drawing/2014/main" id="{7ADA9954-B347-D7B8-659D-07B061C5DC9F}"/>
                  </a:ext>
                </a:extLst>
              </p:cNvPr>
              <p:cNvSpPr txBox="1"/>
              <p:nvPr/>
            </p:nvSpPr>
            <p:spPr>
              <a:xfrm>
                <a:off x="7551083" y="2376855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Plantar interossei III</a:t>
                </a:r>
              </a:p>
            </p:txBody>
          </p:sp>
          <p:grpSp>
            <p:nvGrpSpPr>
              <p:cNvPr id="3109" name="dock">
                <a:extLst>
                  <a:ext uri="{FF2B5EF4-FFF2-40B4-BE49-F238E27FC236}">
                    <a16:creationId xmlns:a16="http://schemas.microsoft.com/office/drawing/2014/main" id="{1E90902D-8776-D6DD-A995-9B5A3F9A9E35}"/>
                  </a:ext>
                </a:extLst>
              </p:cNvPr>
              <p:cNvGrpSpPr/>
              <p:nvPr/>
            </p:nvGrpSpPr>
            <p:grpSpPr>
              <a:xfrm>
                <a:off x="8877243" y="23773834"/>
                <a:ext cx="84788" cy="97442"/>
                <a:chOff x="8877243" y="23773834"/>
                <a:chExt cx="84788" cy="97442"/>
              </a:xfrm>
            </p:grpSpPr>
            <p:sp>
              <p:nvSpPr>
                <p:cNvPr id="6477" name="Text Box 3036">
                  <a:extLst>
                    <a:ext uri="{FF2B5EF4-FFF2-40B4-BE49-F238E27FC236}">
                      <a16:creationId xmlns:a16="http://schemas.microsoft.com/office/drawing/2014/main" id="{CC0B4980-6C6E-228A-1316-5C7D90C26E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37738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8" name="Text Box 3036">
                  <a:extLst>
                    <a:ext uri="{FF2B5EF4-FFF2-40B4-BE49-F238E27FC236}">
                      <a16:creationId xmlns:a16="http://schemas.microsoft.com/office/drawing/2014/main" id="{6DD92CCF-818F-2DB8-F4E2-8C3170405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243" y="238352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36">
                  <a:extLst>
                    <a:ext uri="{FF2B5EF4-FFF2-40B4-BE49-F238E27FC236}">
                      <a16:creationId xmlns:a16="http://schemas.microsoft.com/office/drawing/2014/main" id="{3DF70579-FADF-F18E-50EF-CCE348B4E98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031" y="2380455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88" name="FTU - lumbrical foot I">
              <a:extLst>
                <a:ext uri="{FF2B5EF4-FFF2-40B4-BE49-F238E27FC236}">
                  <a16:creationId xmlns:a16="http://schemas.microsoft.com/office/drawing/2014/main" id="{07C38A2B-26F5-8691-F2D8-5F4E0FF2802D}"/>
                </a:ext>
              </a:extLst>
            </p:cNvPr>
            <p:cNvGrpSpPr/>
            <p:nvPr/>
          </p:nvGrpSpPr>
          <p:grpSpPr>
            <a:xfrm>
              <a:off x="7551697" y="24128615"/>
              <a:ext cx="1440000" cy="108000"/>
              <a:chOff x="7551697" y="24128615"/>
              <a:chExt cx="1440000" cy="108000"/>
            </a:xfrm>
          </p:grpSpPr>
          <p:sp>
            <p:nvSpPr>
              <p:cNvPr id="6395" name="FTU - lumbrical foot I">
                <a:extLst>
                  <a:ext uri="{FF2B5EF4-FFF2-40B4-BE49-F238E27FC236}">
                    <a16:creationId xmlns:a16="http://schemas.microsoft.com/office/drawing/2014/main" id="{23C4C1E6-59AA-F2DE-4714-38F5A59E00EC}"/>
                  </a:ext>
                </a:extLst>
              </p:cNvPr>
              <p:cNvSpPr txBox="1"/>
              <p:nvPr/>
            </p:nvSpPr>
            <p:spPr>
              <a:xfrm>
                <a:off x="7551697" y="2412861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foot I</a:t>
                </a:r>
              </a:p>
            </p:txBody>
          </p:sp>
          <p:grpSp>
            <p:nvGrpSpPr>
              <p:cNvPr id="387" name="dock">
                <a:extLst>
                  <a:ext uri="{FF2B5EF4-FFF2-40B4-BE49-F238E27FC236}">
                    <a16:creationId xmlns:a16="http://schemas.microsoft.com/office/drawing/2014/main" id="{19B36972-90C9-F3B6-C52D-654A8F5AB400}"/>
                  </a:ext>
                </a:extLst>
              </p:cNvPr>
              <p:cNvGrpSpPr/>
              <p:nvPr/>
            </p:nvGrpSpPr>
            <p:grpSpPr>
              <a:xfrm>
                <a:off x="8877857" y="24133894"/>
                <a:ext cx="84788" cy="97442"/>
                <a:chOff x="8877857" y="24133894"/>
                <a:chExt cx="84788" cy="97442"/>
              </a:xfrm>
            </p:grpSpPr>
            <p:sp>
              <p:nvSpPr>
                <p:cNvPr id="6399" name="Text Box 3036">
                  <a:extLst>
                    <a:ext uri="{FF2B5EF4-FFF2-40B4-BE49-F238E27FC236}">
                      <a16:creationId xmlns:a16="http://schemas.microsoft.com/office/drawing/2014/main" id="{8CBD30A9-6F51-B61F-6218-3D94757E85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13389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0" name="Text Box 3036">
                  <a:extLst>
                    <a:ext uri="{FF2B5EF4-FFF2-40B4-BE49-F238E27FC236}">
                      <a16:creationId xmlns:a16="http://schemas.microsoft.com/office/drawing/2014/main" id="{2BF06949-337F-FBBC-D339-82655A0DEA2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19533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98" name="Text Box 3036">
                  <a:extLst>
                    <a:ext uri="{FF2B5EF4-FFF2-40B4-BE49-F238E27FC236}">
                      <a16:creationId xmlns:a16="http://schemas.microsoft.com/office/drawing/2014/main" id="{FE281758-638F-76E8-9885-C75CF728013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645" y="2416461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90" name="FTU - lumbrical foot II">
              <a:extLst>
                <a:ext uri="{FF2B5EF4-FFF2-40B4-BE49-F238E27FC236}">
                  <a16:creationId xmlns:a16="http://schemas.microsoft.com/office/drawing/2014/main" id="{8AE0A163-792F-FD03-C9C2-B60E0F5D09B3}"/>
                </a:ext>
              </a:extLst>
            </p:cNvPr>
            <p:cNvGrpSpPr/>
            <p:nvPr/>
          </p:nvGrpSpPr>
          <p:grpSpPr>
            <a:xfrm>
              <a:off x="7551697" y="24245055"/>
              <a:ext cx="1440000" cy="108000"/>
              <a:chOff x="7551697" y="24245055"/>
              <a:chExt cx="1440000" cy="108000"/>
            </a:xfrm>
          </p:grpSpPr>
          <p:sp>
            <p:nvSpPr>
              <p:cNvPr id="6401" name="FTU - lumbrical foot II">
                <a:extLst>
                  <a:ext uri="{FF2B5EF4-FFF2-40B4-BE49-F238E27FC236}">
                    <a16:creationId xmlns:a16="http://schemas.microsoft.com/office/drawing/2014/main" id="{1653A762-03D0-1AF9-DC88-81AC1707300E}"/>
                  </a:ext>
                </a:extLst>
              </p:cNvPr>
              <p:cNvSpPr txBox="1"/>
              <p:nvPr/>
            </p:nvSpPr>
            <p:spPr>
              <a:xfrm>
                <a:off x="7551697" y="2424505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foot II</a:t>
                </a:r>
              </a:p>
            </p:txBody>
          </p:sp>
          <p:grpSp>
            <p:nvGrpSpPr>
              <p:cNvPr id="389" name="dock">
                <a:extLst>
                  <a:ext uri="{FF2B5EF4-FFF2-40B4-BE49-F238E27FC236}">
                    <a16:creationId xmlns:a16="http://schemas.microsoft.com/office/drawing/2014/main" id="{22E53B98-420A-6D7F-891A-58CE99213BE7}"/>
                  </a:ext>
                </a:extLst>
              </p:cNvPr>
              <p:cNvGrpSpPr/>
              <p:nvPr/>
            </p:nvGrpSpPr>
            <p:grpSpPr>
              <a:xfrm>
                <a:off x="8877857" y="24250334"/>
                <a:ext cx="84788" cy="97442"/>
                <a:chOff x="8877857" y="24250334"/>
                <a:chExt cx="84788" cy="97442"/>
              </a:xfrm>
            </p:grpSpPr>
            <p:sp>
              <p:nvSpPr>
                <p:cNvPr id="6405" name="Text Box 3036">
                  <a:extLst>
                    <a:ext uri="{FF2B5EF4-FFF2-40B4-BE49-F238E27FC236}">
                      <a16:creationId xmlns:a16="http://schemas.microsoft.com/office/drawing/2014/main" id="{1C0C3CA2-1791-B902-6792-6D5FD650119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2503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6" name="Text Box 3036">
                  <a:extLst>
                    <a:ext uri="{FF2B5EF4-FFF2-40B4-BE49-F238E27FC236}">
                      <a16:creationId xmlns:a16="http://schemas.microsoft.com/office/drawing/2014/main" id="{679EE2EB-6DAD-9270-4B10-F89FF61F66C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311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4" name="Text Box 3036">
                  <a:extLst>
                    <a:ext uri="{FF2B5EF4-FFF2-40B4-BE49-F238E27FC236}">
                      <a16:creationId xmlns:a16="http://schemas.microsoft.com/office/drawing/2014/main" id="{265CECD4-AFD9-B284-E0F3-8C13DB8FD42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645" y="2428105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92" name="FTU - lumbrical foot III">
              <a:extLst>
                <a:ext uri="{FF2B5EF4-FFF2-40B4-BE49-F238E27FC236}">
                  <a16:creationId xmlns:a16="http://schemas.microsoft.com/office/drawing/2014/main" id="{DCE269B7-3ABC-8887-EB41-78FA6BB8EE8C}"/>
                </a:ext>
              </a:extLst>
            </p:cNvPr>
            <p:cNvGrpSpPr/>
            <p:nvPr/>
          </p:nvGrpSpPr>
          <p:grpSpPr>
            <a:xfrm>
              <a:off x="7551697" y="24361495"/>
              <a:ext cx="1440000" cy="108000"/>
              <a:chOff x="7551697" y="24361495"/>
              <a:chExt cx="1440000" cy="108000"/>
            </a:xfrm>
          </p:grpSpPr>
          <p:sp>
            <p:nvSpPr>
              <p:cNvPr id="6407" name="FTU - lumbrical foot III">
                <a:extLst>
                  <a:ext uri="{FF2B5EF4-FFF2-40B4-BE49-F238E27FC236}">
                    <a16:creationId xmlns:a16="http://schemas.microsoft.com/office/drawing/2014/main" id="{B85E8FF6-45E5-FD2F-3C50-F620CE8997D8}"/>
                  </a:ext>
                </a:extLst>
              </p:cNvPr>
              <p:cNvSpPr txBox="1"/>
              <p:nvPr/>
            </p:nvSpPr>
            <p:spPr>
              <a:xfrm>
                <a:off x="7551697" y="2436149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foot III</a:t>
                </a:r>
              </a:p>
            </p:txBody>
          </p:sp>
          <p:grpSp>
            <p:nvGrpSpPr>
              <p:cNvPr id="391" name="dock">
                <a:extLst>
                  <a:ext uri="{FF2B5EF4-FFF2-40B4-BE49-F238E27FC236}">
                    <a16:creationId xmlns:a16="http://schemas.microsoft.com/office/drawing/2014/main" id="{4371AED2-FB33-9C16-9E82-856432EECEF7}"/>
                  </a:ext>
                </a:extLst>
              </p:cNvPr>
              <p:cNvGrpSpPr/>
              <p:nvPr/>
            </p:nvGrpSpPr>
            <p:grpSpPr>
              <a:xfrm>
                <a:off x="8877857" y="24366774"/>
                <a:ext cx="84788" cy="97442"/>
                <a:chOff x="8877857" y="24366774"/>
                <a:chExt cx="84788" cy="97442"/>
              </a:xfrm>
            </p:grpSpPr>
            <p:sp>
              <p:nvSpPr>
                <p:cNvPr id="6411" name="Text Box 3036">
                  <a:extLst>
                    <a:ext uri="{FF2B5EF4-FFF2-40B4-BE49-F238E27FC236}">
                      <a16:creationId xmlns:a16="http://schemas.microsoft.com/office/drawing/2014/main" id="{38B2B251-228C-413F-B49D-83B317A4F19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36677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2" name="Text Box 3036">
                  <a:extLst>
                    <a:ext uri="{FF2B5EF4-FFF2-40B4-BE49-F238E27FC236}">
                      <a16:creationId xmlns:a16="http://schemas.microsoft.com/office/drawing/2014/main" id="{D5802352-8FCA-EF6B-8309-ACBFC74EC56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42821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0" name="Text Box 3036">
                  <a:extLst>
                    <a:ext uri="{FF2B5EF4-FFF2-40B4-BE49-F238E27FC236}">
                      <a16:creationId xmlns:a16="http://schemas.microsoft.com/office/drawing/2014/main" id="{2E994D2C-76DB-94C6-8576-1CEFC2EA83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645" y="24397495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94" name="FTU - lumbrical foot IV">
              <a:extLst>
                <a:ext uri="{FF2B5EF4-FFF2-40B4-BE49-F238E27FC236}">
                  <a16:creationId xmlns:a16="http://schemas.microsoft.com/office/drawing/2014/main" id="{03EC523E-733A-7BC8-9429-E5E96108ADA8}"/>
                </a:ext>
              </a:extLst>
            </p:cNvPr>
            <p:cNvGrpSpPr/>
            <p:nvPr/>
          </p:nvGrpSpPr>
          <p:grpSpPr>
            <a:xfrm>
              <a:off x="7551697" y="24477926"/>
              <a:ext cx="1440000" cy="108000"/>
              <a:chOff x="7551697" y="24477926"/>
              <a:chExt cx="1440000" cy="108000"/>
            </a:xfrm>
          </p:grpSpPr>
          <p:sp>
            <p:nvSpPr>
              <p:cNvPr id="6413" name="FTU - lumbrical foot IV">
                <a:extLst>
                  <a:ext uri="{FF2B5EF4-FFF2-40B4-BE49-F238E27FC236}">
                    <a16:creationId xmlns:a16="http://schemas.microsoft.com/office/drawing/2014/main" id="{660E8D1A-3AAC-3CC6-7ECE-348405760D8B}"/>
                  </a:ext>
                </a:extLst>
              </p:cNvPr>
              <p:cNvSpPr txBox="1"/>
              <p:nvPr/>
            </p:nvSpPr>
            <p:spPr>
              <a:xfrm>
                <a:off x="7551697" y="244779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Lumbrical foot IV</a:t>
                </a:r>
              </a:p>
            </p:txBody>
          </p:sp>
          <p:grpSp>
            <p:nvGrpSpPr>
              <p:cNvPr id="393" name="dock">
                <a:extLst>
                  <a:ext uri="{FF2B5EF4-FFF2-40B4-BE49-F238E27FC236}">
                    <a16:creationId xmlns:a16="http://schemas.microsoft.com/office/drawing/2014/main" id="{0372F8C3-E18F-3C90-7BD2-07430EF204CB}"/>
                  </a:ext>
                </a:extLst>
              </p:cNvPr>
              <p:cNvGrpSpPr/>
              <p:nvPr/>
            </p:nvGrpSpPr>
            <p:grpSpPr>
              <a:xfrm>
                <a:off x="8877857" y="24483205"/>
                <a:ext cx="84788" cy="97442"/>
                <a:chOff x="8877857" y="24483205"/>
                <a:chExt cx="84788" cy="97442"/>
              </a:xfrm>
            </p:grpSpPr>
            <p:sp>
              <p:nvSpPr>
                <p:cNvPr id="6417" name="Text Box 3036">
                  <a:extLst>
                    <a:ext uri="{FF2B5EF4-FFF2-40B4-BE49-F238E27FC236}">
                      <a16:creationId xmlns:a16="http://schemas.microsoft.com/office/drawing/2014/main" id="{4C530F05-EBE0-469E-B3E1-FF62D8518D4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48320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8" name="Text Box 3036">
                  <a:extLst>
                    <a:ext uri="{FF2B5EF4-FFF2-40B4-BE49-F238E27FC236}">
                      <a16:creationId xmlns:a16="http://schemas.microsoft.com/office/drawing/2014/main" id="{4728AA83-AAE0-C60D-F029-F528263891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877857" y="2454464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6" name="Text Box 3036">
                  <a:extLst>
                    <a:ext uri="{FF2B5EF4-FFF2-40B4-BE49-F238E27FC236}">
                      <a16:creationId xmlns:a16="http://schemas.microsoft.com/office/drawing/2014/main" id="{2D0C9F27-5C5B-4B70-56F0-F85A04B765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926645" y="24513926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34" name="Google Shape;108;p1">
            <a:extLst>
              <a:ext uri="{FF2B5EF4-FFF2-40B4-BE49-F238E27FC236}">
                <a16:creationId xmlns:a16="http://schemas.microsoft.com/office/drawing/2014/main" id="{746249DE-1411-3D23-B3FD-E315E4D7FDA4}"/>
              </a:ext>
            </a:extLst>
          </p:cNvPr>
          <p:cNvSpPr/>
          <p:nvPr/>
        </p:nvSpPr>
        <p:spPr>
          <a:xfrm>
            <a:off x="7905924" y="8544032"/>
            <a:ext cx="737866" cy="1604642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78996</TotalTime>
  <Words>2075</Words>
  <Application>Microsoft Macintosh PowerPoint</Application>
  <PresentationFormat>Custom</PresentationFormat>
  <Paragraphs>1645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539</cp:revision>
  <dcterms:created xsi:type="dcterms:W3CDTF">2022-02-14T03:56:44Z</dcterms:created>
  <dcterms:modified xsi:type="dcterms:W3CDTF">2022-11-09T23:34:08Z</dcterms:modified>
</cp:coreProperties>
</file>