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4" autoAdjust="0"/>
    <p:restoredTop sz="94660"/>
  </p:normalViewPr>
  <p:slideViewPr>
    <p:cSldViewPr snapToGrid="0">
      <p:cViewPr>
        <p:scale>
          <a:sx n="62" d="100"/>
          <a:sy n="62" d="100"/>
        </p:scale>
        <p:origin x="-396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9" name="BLOCK">
            <a:extLst>
              <a:ext uri="{FF2B5EF4-FFF2-40B4-BE49-F238E27FC236}">
                <a16:creationId xmlns:a16="http://schemas.microsoft.com/office/drawing/2014/main" id="{BDA82193-F7C8-F978-E0B4-F5847956B19F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1386" name="plexus - carotid plexus">
              <a:extLst>
                <a:ext uri="{FF2B5EF4-FFF2-40B4-BE49-F238E27FC236}">
                  <a16:creationId xmlns:a16="http://schemas.microsoft.com/office/drawing/2014/main" id="{99FF55CB-893B-4E44-B0F2-199B478E55AF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  <a:ln>
              <a:noFill/>
            </a:ln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32671" y="4975344"/>
            <a:ext cx="7893727" cy="7417194"/>
            <a:chOff x="19032671" y="4975344"/>
            <a:chExt cx="7893727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1528" idx="3"/>
            </p:cNvCxnSpPr>
            <p:nvPr/>
          </p:nvCxnSpPr>
          <p:spPr>
            <a:xfrm flipH="1">
              <a:off x="19032855" y="5268864"/>
              <a:ext cx="180138" cy="24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24006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1540" idx="3"/>
            </p:cNvCxnSpPr>
            <p:nvPr/>
          </p:nvCxnSpPr>
          <p:spPr>
            <a:xfrm rot="10800000">
              <a:off x="19037237" y="5728433"/>
              <a:ext cx="1087832" cy="503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1546" idx="3"/>
            </p:cNvCxnSpPr>
            <p:nvPr/>
          </p:nvCxnSpPr>
          <p:spPr>
            <a:xfrm rot="10800000">
              <a:off x="19035333" y="5958095"/>
              <a:ext cx="1166144" cy="3385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1547" idx="3"/>
            </p:cNvCxnSpPr>
            <p:nvPr/>
          </p:nvCxnSpPr>
          <p:spPr>
            <a:xfrm rot="10800000">
              <a:off x="19035334" y="6019488"/>
              <a:ext cx="4799491" cy="4575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1541" idx="3"/>
            </p:cNvCxnSpPr>
            <p:nvPr/>
          </p:nvCxnSpPr>
          <p:spPr>
            <a:xfrm rot="16200000" flipV="1">
              <a:off x="18525871" y="6304367"/>
              <a:ext cx="2046145" cy="102341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1533" idx="3"/>
            </p:cNvCxnSpPr>
            <p:nvPr/>
          </p:nvCxnSpPr>
          <p:spPr>
            <a:xfrm rot="10800000">
              <a:off x="19032671" y="5434199"/>
              <a:ext cx="2654656" cy="631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  <a:endCxn id="1534" idx="3"/>
            </p:cNvCxnSpPr>
            <p:nvPr/>
          </p:nvCxnSpPr>
          <p:spPr>
            <a:xfrm rot="10800000">
              <a:off x="19032672" y="5498768"/>
              <a:ext cx="2891443" cy="608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1535" idx="3"/>
            </p:cNvCxnSpPr>
            <p:nvPr/>
          </p:nvCxnSpPr>
          <p:spPr>
            <a:xfrm rot="10800000">
              <a:off x="19032672" y="5563336"/>
              <a:ext cx="4866527" cy="5073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1518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107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1527" idx="3"/>
            </p:cNvCxnSpPr>
            <p:nvPr/>
          </p:nvCxnSpPr>
          <p:spPr>
            <a:xfrm rot="10800000">
              <a:off x="19032856" y="5204535"/>
              <a:ext cx="4146009" cy="3017684"/>
            </a:xfrm>
            <a:prstGeom prst="bentConnector3">
              <a:avLst>
                <a:gd name="adj1" fmla="val 5528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268865"/>
              <a:ext cx="3457837" cy="2972917"/>
            </a:xfrm>
            <a:prstGeom prst="bentConnector3">
              <a:avLst>
                <a:gd name="adj1" fmla="val 536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</p:cNvCxnSpPr>
            <p:nvPr/>
          </p:nvCxnSpPr>
          <p:spPr>
            <a:xfrm rot="10800000">
              <a:off x="19044889" y="5331497"/>
              <a:ext cx="4719061" cy="5592897"/>
            </a:xfrm>
            <a:prstGeom prst="bentConnector3">
              <a:avLst>
                <a:gd name="adj1" fmla="val 80132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</p:cNvCxnSpPr>
            <p:nvPr/>
          </p:nvCxnSpPr>
          <p:spPr>
            <a:xfrm rot="10800000">
              <a:off x="19044889" y="5331497"/>
              <a:ext cx="4844965" cy="5222143"/>
            </a:xfrm>
            <a:prstGeom prst="bentConnector3">
              <a:avLst>
                <a:gd name="adj1" fmla="val 80623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79035</TotalTime>
  <Words>2093</Words>
  <Application>Microsoft Macintosh PowerPoint</Application>
  <PresentationFormat>Custom</PresentationFormat>
  <Paragraphs>1675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549</cp:revision>
  <dcterms:created xsi:type="dcterms:W3CDTF">2022-02-14T03:56:44Z</dcterms:created>
  <dcterms:modified xsi:type="dcterms:W3CDTF">2022-11-17T17:30:15Z</dcterms:modified>
</cp:coreProperties>
</file>