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-4776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79412</TotalTime>
  <Words>2719</Words>
  <Application>Microsoft Macintosh PowerPoint</Application>
  <PresentationFormat>Custom</PresentationFormat>
  <Paragraphs>2046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584</cp:revision>
  <dcterms:created xsi:type="dcterms:W3CDTF">2022-02-14T03:56:44Z</dcterms:created>
  <dcterms:modified xsi:type="dcterms:W3CDTF">2023-08-02T00:33:15Z</dcterms:modified>
</cp:coreProperties>
</file>