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>
        <p:scale>
          <a:sx n="75" d="100"/>
          <a:sy n="75" d="100"/>
        </p:scale>
        <p:origin x="-4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16" name="organ group - liver">
            <a:extLst>
              <a:ext uri="{FF2B5EF4-FFF2-40B4-BE49-F238E27FC236}">
                <a16:creationId xmlns:a16="http://schemas.microsoft.com/office/drawing/2014/main" id="{2CE42ED4-732D-84D5-800B-960DF6D03062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organ group - kidney">
            <a:extLst>
              <a:ext uri="{FF2B5EF4-FFF2-40B4-BE49-F238E27FC236}">
                <a16:creationId xmlns:a16="http://schemas.microsoft.com/office/drawing/2014/main" id="{14034667-CB86-526E-26CE-790C89FCA82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03D36AB1-93E8-B464-B111-68E68316E96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126171</TotalTime>
  <Words>2716</Words>
  <Application>Microsoft Macintosh PowerPoint</Application>
  <PresentationFormat>Custom</PresentationFormat>
  <Paragraphs>2029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779</cp:revision>
  <dcterms:created xsi:type="dcterms:W3CDTF">2022-02-14T03:56:44Z</dcterms:created>
  <dcterms:modified xsi:type="dcterms:W3CDTF">2023-08-02T00:56:04Z</dcterms:modified>
</cp:coreProperties>
</file>