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-3506" y="-4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www.ncbi.nlm.nih.gov/books/NBK537353/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www.ncbi.nlm.nih.gov/books/NBK499911/" TargetMode="External"/><Relationship Id="rId47" Type="http://schemas.openxmlformats.org/officeDocument/2006/relationships/hyperlink" Target="https://www.ncbi.nlm.nih.gov/books/NBK538202/" TargetMode="External"/><Relationship Id="rId63" Type="http://schemas.openxmlformats.org/officeDocument/2006/relationships/hyperlink" Target="https://en.wikipedia.org/wiki/Tongue" TargetMode="External"/><Relationship Id="rId68" Type="http://schemas.openxmlformats.org/officeDocument/2006/relationships/hyperlink" Target="https://www.ncbi.nlm.nih.gov/books/NBK534225/" TargetMode="External"/><Relationship Id="rId84" Type="http://schemas.openxmlformats.org/officeDocument/2006/relationships/hyperlink" Target="https://en.wikipedia.org/wiki/Utricle_(ear)" TargetMode="External"/><Relationship Id="rId89" Type="http://schemas.openxmlformats.org/officeDocument/2006/relationships/hyperlink" Target="https://www.ncbi.nlm.nih.gov/books/n/statpearls/article-18488/" TargetMode="External"/><Relationship Id="rId112" Type="http://schemas.openxmlformats.org/officeDocument/2006/relationships/hyperlink" Target="https://en.wikipedia.org/wiki/Pharynx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Ureter" TargetMode="External"/><Relationship Id="rId37" Type="http://schemas.openxmlformats.org/officeDocument/2006/relationships/hyperlink" Target="https://en.wikipedia.org/wiki/Urethra" TargetMode="External"/><Relationship Id="rId53" Type="http://schemas.openxmlformats.org/officeDocument/2006/relationships/hyperlink" Target="https://en.wikipedia.org/wiki/Aryepiglottic_fold" TargetMode="External"/><Relationship Id="rId58" Type="http://schemas.openxmlformats.org/officeDocument/2006/relationships/hyperlink" Target="https://en.wikipedia.org/wiki/Interlobular_bile_ducts" TargetMode="External"/><Relationship Id="rId74" Type="http://schemas.openxmlformats.org/officeDocument/2006/relationships/hyperlink" Target="https://www.ncbi.nlm.nih.gov/books/n/statpearls/article-21235/" TargetMode="External"/><Relationship Id="rId79" Type="http://schemas.openxmlformats.org/officeDocument/2006/relationships/hyperlink" Target="https://en.wikipedia.org/wiki/Ear_canal" TargetMode="External"/><Relationship Id="rId102" Type="http://schemas.openxmlformats.org/officeDocument/2006/relationships/hyperlink" Target="https://en.wikipedia.org/wiki/Rete_testis" TargetMode="External"/><Relationship Id="rId123" Type="http://schemas.openxmlformats.org/officeDocument/2006/relationships/hyperlink" Target="https://en.wikipedia.org/wiki/Pancrea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docs.google.com/document/d/1h1IesehCPfL0BfxwtbKsH3fRFJWEMHKDUBQDCumCWDM/edit" TargetMode="External"/><Relationship Id="rId48" Type="http://schemas.openxmlformats.org/officeDocument/2006/relationships/hyperlink" Target="https://en.wikipedia.org/wiki/Subglottis" TargetMode="External"/><Relationship Id="rId64" Type="http://schemas.openxmlformats.org/officeDocument/2006/relationships/hyperlink" Target="https://www.ncbi.nlm.nih.gov/books/NBK507782/" TargetMode="External"/><Relationship Id="rId69" Type="http://schemas.openxmlformats.org/officeDocument/2006/relationships/hyperlink" Target="https://en.wikipedia.org/wiki/Submandibular_gland" TargetMode="External"/><Relationship Id="rId113" Type="http://schemas.openxmlformats.org/officeDocument/2006/relationships/hyperlink" Target="https://www.ncbi.nlm.nih.gov/books/n/statpearls/article-32282/" TargetMode="External"/><Relationship Id="rId118" Type="http://schemas.openxmlformats.org/officeDocument/2006/relationships/hyperlink" Target="https://en.wikipedia.org/wiki/Bronchiole" TargetMode="External"/><Relationship Id="rId80" Type="http://schemas.openxmlformats.org/officeDocument/2006/relationships/hyperlink" Target="https://www.ncbi.nlm.nih.gov/books/n/statpearls/article-20828/" TargetMode="External"/><Relationship Id="rId85" Type="http://schemas.openxmlformats.org/officeDocument/2006/relationships/hyperlink" Target="https://en.wikipedia.org/wiki/Saccule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BK532980/" TargetMode="External"/><Relationship Id="rId38" Type="http://schemas.openxmlformats.org/officeDocument/2006/relationships/hyperlink" Target="https://www.ncbi.nlm.nih.gov/books/NBK482438/" TargetMode="External"/><Relationship Id="rId59" Type="http://schemas.openxmlformats.org/officeDocument/2006/relationships/hyperlink" Target="https://en.wikipedia.org/wiki/Intrahepatic_bile_ducts" TargetMode="External"/><Relationship Id="rId103" Type="http://schemas.openxmlformats.org/officeDocument/2006/relationships/hyperlink" Target="https://en.wikipedia.org/wiki/Efferent_ducts" TargetMode="External"/><Relationship Id="rId108" Type="http://schemas.openxmlformats.org/officeDocument/2006/relationships/hyperlink" Target="https://www.ncbi.nlm.nih.gov/books/NBK470297/" TargetMode="External"/><Relationship Id="rId54" Type="http://schemas.openxmlformats.org/officeDocument/2006/relationships/hyperlink" Target="https://en.wikipedia.org/wiki/Trachea" TargetMode="External"/><Relationship Id="rId70" Type="http://schemas.openxmlformats.org/officeDocument/2006/relationships/hyperlink" Target="https://www.ncbi.nlm.nih.gov/books/NBK535426/" TargetMode="External"/><Relationship Id="rId75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Thyroarytenoid_muscle" TargetMode="External"/><Relationship Id="rId114" Type="http://schemas.openxmlformats.org/officeDocument/2006/relationships/hyperlink" Target="https://www.ncbi.nlm.nih.gov/books/NBK544271/" TargetMode="External"/><Relationship Id="rId119" Type="http://schemas.openxmlformats.org/officeDocument/2006/relationships/hyperlink" Target="https://www.ncbi.nlm.nih.gov/books/n/statpearls/article-24487/" TargetMode="External"/><Relationship Id="rId44" Type="http://schemas.openxmlformats.org/officeDocument/2006/relationships/hyperlink" Target="https://en.wikipedia.org/wiki/Baroreceptor" TargetMode="External"/><Relationship Id="rId60" Type="http://schemas.openxmlformats.org/officeDocument/2006/relationships/hyperlink" Target="https://en.wikipedia.org/wiki/Bile_duct" TargetMode="External"/><Relationship Id="rId65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en.wikipedia.org/wiki/Eardrum" TargetMode="External"/><Relationship Id="rId86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Cervix" TargetMode="External"/><Relationship Id="rId34" Type="http://schemas.openxmlformats.org/officeDocument/2006/relationships/hyperlink" Target="https://docs.google.com/document/d/1Xc7VOn5LLieA4SyRKLj9HVx2MGfF_DJKQr7ZGbXmJ9c/edit" TargetMode="External"/><Relationship Id="rId50" Type="http://schemas.openxmlformats.org/officeDocument/2006/relationships/hyperlink" Target="https://www.ncbi.nlm.nih.gov/books/NBK545231/" TargetMode="External"/><Relationship Id="rId55" Type="http://schemas.openxmlformats.org/officeDocument/2006/relationships/hyperlink" Target="https://www.ncbi.nlm.nih.gov/books/NBK448070/" TargetMode="External"/><Relationship Id="rId76" Type="http://schemas.openxmlformats.org/officeDocument/2006/relationships/hyperlink" Target="https://www.ncbi.nlm.nih.gov/books/n/statpearls/article-17013/" TargetMode="External"/><Relationship Id="rId97" Type="http://schemas.openxmlformats.org/officeDocument/2006/relationships/hyperlink" Target="https://www.ncbi.nlm.nih.gov/books/NBK549766/" TargetMode="External"/><Relationship Id="rId104" Type="http://schemas.openxmlformats.org/officeDocument/2006/relationships/hyperlink" Target="https://en.wikipedia.org/wiki/Vas_deferens" TargetMode="External"/><Relationship Id="rId120" Type="http://schemas.openxmlformats.org/officeDocument/2006/relationships/hyperlink" Target="https://en.wikipedia.org/wiki/Pulmonary_alveolus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en.wikipedia.org/wiki/Sublingual_gland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37223/" TargetMode="External"/><Relationship Id="rId66" Type="http://schemas.openxmlformats.org/officeDocument/2006/relationships/hyperlink" Target="https://en.wikipedia.org/wiki/Epiglottis" TargetMode="External"/><Relationship Id="rId87" Type="http://schemas.openxmlformats.org/officeDocument/2006/relationships/hyperlink" Target="https://www.ncbi.nlm.nih.gov/books/NBK556051/" TargetMode="External"/><Relationship Id="rId110" Type="http://schemas.openxmlformats.org/officeDocument/2006/relationships/hyperlink" Target="https://en.wikipedia.org/wiki/Nasal_mucosa" TargetMode="External"/><Relationship Id="rId115" Type="http://schemas.openxmlformats.org/officeDocument/2006/relationships/hyperlink" Target="https://www.ncbi.nlm.nih.gov/books/n/statpearls/article-32281/" TargetMode="External"/><Relationship Id="rId61" Type="http://schemas.openxmlformats.org/officeDocument/2006/relationships/hyperlink" Target="https://en.wikipedia.org/wiki/Canals_of_Hering#:~:text=The%20canals%20of%20Hering%2C%20or,in%20the%20canals%20of%20Hering." TargetMode="External"/><Relationship Id="rId82" Type="http://schemas.openxmlformats.org/officeDocument/2006/relationships/hyperlink" Target="https://www.ncbi.nlm.nih.gov/books/NBK448117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inary_bladder" TargetMode="External"/><Relationship Id="rId56" Type="http://schemas.openxmlformats.org/officeDocument/2006/relationships/hyperlink" Target="https://en.wikipedia.org/wiki/Esophagus#:~:text=the%20esophageal%20mucosa.-,Nerve%20supply,nerve%20to%20supply%20the%20muscles." TargetMode="External"/><Relationship Id="rId77" Type="http://schemas.openxmlformats.org/officeDocument/2006/relationships/hyperlink" Target="https://en.wikipedia.org/wiki/Fallopian_tube" TargetMode="External"/><Relationship Id="rId100" Type="http://schemas.openxmlformats.org/officeDocument/2006/relationships/hyperlink" Target="https://en.wikipedia.org/wiki/Seminiferous_tubule" TargetMode="External"/><Relationship Id="rId105" Type="http://schemas.openxmlformats.org/officeDocument/2006/relationships/hyperlink" Target="https://www.ncbi.nlm.nih.gov/books/NBK482236/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Arytenoid_cartilage" TargetMode="External"/><Relationship Id="rId72" Type="http://schemas.openxmlformats.org/officeDocument/2006/relationships/hyperlink" Target="https://www.ncbi.nlm.nih.gov/books/n/statpearls/article-30245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Relationship Id="rId121" Type="http://schemas.openxmlformats.org/officeDocument/2006/relationships/hyperlink" Target="https://en.wikipedia.org/wiki/Pancreatic_duct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en.wikipedia.org/wiki/Larynx" TargetMode="External"/><Relationship Id="rId67" Type="http://schemas.openxmlformats.org/officeDocument/2006/relationships/hyperlink" Target="https://en.wikipedia.org/wiki/Parotid_gland" TargetMode="External"/><Relationship Id="rId116" Type="http://schemas.openxmlformats.org/officeDocument/2006/relationships/hyperlink" Target="https://en.wikipedia.org/wiki/Bronchus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en.wikipedia.org/wiki/Chemoreceptor" TargetMode="External"/><Relationship Id="rId62" Type="http://schemas.openxmlformats.org/officeDocument/2006/relationships/hyperlink" Target="https://en.wikipedia.org/wiki/Bile_canaliculus" TargetMode="External"/><Relationship Id="rId83" Type="http://schemas.openxmlformats.org/officeDocument/2006/relationships/hyperlink" Target="https://en.wikipedia.org/wiki/Semicircular_canals" TargetMode="External"/><Relationship Id="rId88" Type="http://schemas.openxmlformats.org/officeDocument/2006/relationships/hyperlink" Target="https://en.wikipedia.org/wiki/Bowman%27s_capsule" TargetMode="External"/><Relationship Id="rId111" Type="http://schemas.openxmlformats.org/officeDocument/2006/relationships/hyperlink" Target="https://www.ncbi.nlm.nih.gov/books/NBK544232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www.ncbi.nlm.nih.gov/books/NBK531465/" TargetMode="External"/><Relationship Id="rId57" Type="http://schemas.openxmlformats.org/officeDocument/2006/relationships/hyperlink" Target="https://www.ncbi.nlm.nih.gov/books/n/statpearls/article-33963/" TargetMode="External"/><Relationship Id="rId106" Type="http://schemas.openxmlformats.org/officeDocument/2006/relationships/hyperlink" Target="https://en.wikipedia.org/wiki/Ampulla_of_vas_deferens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13252/" TargetMode="External"/><Relationship Id="rId73" Type="http://schemas.openxmlformats.org/officeDocument/2006/relationships/hyperlink" Target="https://en.wikipedia.org/wiki/Epiglottic_vallecula" TargetMode="External"/><Relationship Id="rId78" Type="http://schemas.openxmlformats.org/officeDocument/2006/relationships/hyperlink" Target="https://www.ncbi.nlm.nih.gov/books/n/statpearls/article-21596/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101" Type="http://schemas.openxmlformats.org/officeDocument/2006/relationships/hyperlink" Target="https://www.ncbi.nlm.nih.gov/books/NBK470201/" TargetMode="External"/><Relationship Id="rId122" Type="http://schemas.openxmlformats.org/officeDocument/2006/relationships/hyperlink" Target="https://www.ncbi.nlm.nih.gov/books/NBK5329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32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33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34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32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33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34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32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33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34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35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36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34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35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36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34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37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38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34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39" name="FTU - aortic arch">
            <a:extLst>
              <a:ext uri="{FF2B5EF4-FFF2-40B4-BE49-F238E27FC236}">
                <a16:creationId xmlns:a16="http://schemas.microsoft.com/office/drawing/2014/main" id="{73DF4661-C754-6AA4-3380-145FF8A40DFA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0340" name="FTU - aortic arch">
              <a:extLst>
                <a:ext uri="{FF2B5EF4-FFF2-40B4-BE49-F238E27FC236}">
                  <a16:creationId xmlns:a16="http://schemas.microsoft.com/office/drawing/2014/main" id="{E2165CFF-7A3D-322E-A215-3597B55E880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41" name="chemoreceptor">
              <a:extLst>
                <a:ext uri="{FF2B5EF4-FFF2-40B4-BE49-F238E27FC236}">
                  <a16:creationId xmlns:a16="http://schemas.microsoft.com/office/drawing/2014/main" id="{F4549283-3586-900E-69C7-8619F44E0FAF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0342" name="baroreceptor">
              <a:extLst>
                <a:ext uri="{FF2B5EF4-FFF2-40B4-BE49-F238E27FC236}">
                  <a16:creationId xmlns:a16="http://schemas.microsoft.com/office/drawing/2014/main" id="{FA6E51E4-4779-88C9-E89C-85B3D8F8220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0343" name="link">
              <a:extLst>
                <a:ext uri="{FF2B5EF4-FFF2-40B4-BE49-F238E27FC236}">
                  <a16:creationId xmlns:a16="http://schemas.microsoft.com/office/drawing/2014/main" id="{33F03441-78E9-3310-1A0E-8D74C7C92EA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0356" name="Star: 5 Points 2730">
                <a:hlinkClick r:id="rId41"/>
                <a:extLst>
                  <a:ext uri="{FF2B5EF4-FFF2-40B4-BE49-F238E27FC236}">
                    <a16:creationId xmlns:a16="http://schemas.microsoft.com/office/drawing/2014/main" id="{D09BE290-D6B7-66C3-0156-187B9F609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7" name="Star: 5 Points 2731">
                <a:hlinkClick r:id="rId42"/>
                <a:extLst>
                  <a:ext uri="{FF2B5EF4-FFF2-40B4-BE49-F238E27FC236}">
                    <a16:creationId xmlns:a16="http://schemas.microsoft.com/office/drawing/2014/main" id="{DAFA5F38-C74C-20BB-A6F0-C73FE3CFF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8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35C460C1-C41F-E6F7-F340-274FE0C61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4" name="link">
              <a:extLst>
                <a:ext uri="{FF2B5EF4-FFF2-40B4-BE49-F238E27FC236}">
                  <a16:creationId xmlns:a16="http://schemas.microsoft.com/office/drawing/2014/main" id="{E7C873BF-0C16-8A64-0C52-36A81C6203C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0353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89C41259-4287-C12A-1750-5227FFCE6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4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B48D60A1-E045-875E-91C5-BC604C3F1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5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9CC766A1-46A6-97FB-E33D-7AB25EAE7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dock">
              <a:extLst>
                <a:ext uri="{FF2B5EF4-FFF2-40B4-BE49-F238E27FC236}">
                  <a16:creationId xmlns:a16="http://schemas.microsoft.com/office/drawing/2014/main" id="{8AC40156-1B7E-7F53-774A-29BAC7D8DE8C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0350" name="Text Box 3086">
                <a:extLst>
                  <a:ext uri="{FF2B5EF4-FFF2-40B4-BE49-F238E27FC236}">
                    <a16:creationId xmlns:a16="http://schemas.microsoft.com/office/drawing/2014/main" id="{5851322E-7D0A-ABCB-C094-418E3A6FF87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Text Box 3086">
                <a:extLst>
                  <a:ext uri="{FF2B5EF4-FFF2-40B4-BE49-F238E27FC236}">
                    <a16:creationId xmlns:a16="http://schemas.microsoft.com/office/drawing/2014/main" id="{3307E1C5-0FB6-854E-D8DB-FF7416CEC6D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Text Box 3086">
                <a:extLst>
                  <a:ext uri="{FF2B5EF4-FFF2-40B4-BE49-F238E27FC236}">
                    <a16:creationId xmlns:a16="http://schemas.microsoft.com/office/drawing/2014/main" id="{8DF781F9-6C60-E2BE-94A8-54E493917172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6" name="dock">
              <a:extLst>
                <a:ext uri="{FF2B5EF4-FFF2-40B4-BE49-F238E27FC236}">
                  <a16:creationId xmlns:a16="http://schemas.microsoft.com/office/drawing/2014/main" id="{D8FC5AB5-959E-68FF-907F-B9667DD04AA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0347" name="Text Box 3086">
                <a:extLst>
                  <a:ext uri="{FF2B5EF4-FFF2-40B4-BE49-F238E27FC236}">
                    <a16:creationId xmlns:a16="http://schemas.microsoft.com/office/drawing/2014/main" id="{8E652F36-09A5-3EDD-7BAC-6B8C9B94C3BD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Text Box 3086">
                <a:extLst>
                  <a:ext uri="{FF2B5EF4-FFF2-40B4-BE49-F238E27FC236}">
                    <a16:creationId xmlns:a16="http://schemas.microsoft.com/office/drawing/2014/main" id="{1F0BDA1C-C3B7-6CE5-1F98-1FBAE3AA6E0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9" name="Text Box 3086">
                <a:extLst>
                  <a:ext uri="{FF2B5EF4-FFF2-40B4-BE49-F238E27FC236}">
                    <a16:creationId xmlns:a16="http://schemas.microsoft.com/office/drawing/2014/main" id="{C8746CDE-52CC-0639-A2D6-32E2D209CF5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46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47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43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49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50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43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51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52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43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53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47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43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54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55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43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58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59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60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60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61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62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63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64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63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72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63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72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63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72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73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74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75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76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75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76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75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76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75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76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75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76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77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78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organ group - kidney">
            <a:extLst>
              <a:ext uri="{FF2B5EF4-FFF2-40B4-BE49-F238E27FC236}">
                <a16:creationId xmlns:a16="http://schemas.microsoft.com/office/drawing/2014/main" id="{E2373588-B087-260A-1B3B-1D463E4A087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2" name="organ - kidney">
              <a:extLst>
                <a:ext uri="{FF2B5EF4-FFF2-40B4-BE49-F238E27FC236}">
                  <a16:creationId xmlns:a16="http://schemas.microsoft.com/office/drawing/2014/main" id="{9E8FF8FB-B5B6-83DF-764C-AB037462301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visceral bowman capsule">
              <a:extLst>
                <a:ext uri="{FF2B5EF4-FFF2-40B4-BE49-F238E27FC236}">
                  <a16:creationId xmlns:a16="http://schemas.microsoft.com/office/drawing/2014/main" id="{1572A6FE-5E8D-AB69-1176-60C3B8E7ECFC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525" name="FTU - visceral bowman capsule">
                <a:extLst>
                  <a:ext uri="{FF2B5EF4-FFF2-40B4-BE49-F238E27FC236}">
                    <a16:creationId xmlns:a16="http://schemas.microsoft.com/office/drawing/2014/main" id="{E1409070-83A8-0DAC-52B5-80A027568BD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6" name="dock">
                <a:extLst>
                  <a:ext uri="{FF2B5EF4-FFF2-40B4-BE49-F238E27FC236}">
                    <a16:creationId xmlns:a16="http://schemas.microsoft.com/office/drawing/2014/main" id="{93FCBC70-B582-5932-28BE-AFA951B5E27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533" name="Text Box 3086">
                  <a:extLst>
                    <a:ext uri="{FF2B5EF4-FFF2-40B4-BE49-F238E27FC236}">
                      <a16:creationId xmlns:a16="http://schemas.microsoft.com/office/drawing/2014/main" id="{697EEE3A-CA8C-2E21-5755-A6D359CBCD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86">
                  <a:extLst>
                    <a:ext uri="{FF2B5EF4-FFF2-40B4-BE49-F238E27FC236}">
                      <a16:creationId xmlns:a16="http://schemas.microsoft.com/office/drawing/2014/main" id="{91147E58-8985-A2E1-BF3E-3BF025FC64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7" name="Text Box 3086">
                  <a:extLst>
                    <a:ext uri="{FF2B5EF4-FFF2-40B4-BE49-F238E27FC236}">
                      <a16:creationId xmlns:a16="http://schemas.microsoft.com/office/drawing/2014/main" id="{B96B91F9-D87E-2C30-0007-DB5FEEA6A3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7" name="link">
                <a:extLst>
                  <a:ext uri="{FF2B5EF4-FFF2-40B4-BE49-F238E27FC236}">
                    <a16:creationId xmlns:a16="http://schemas.microsoft.com/office/drawing/2014/main" id="{E4E3BC2B-2D59-9222-1F15-2EE2D3A4589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530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78AED520-F302-D117-D9C1-C9A1740C4A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1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088B8770-483C-DC0A-1DD9-D1C93E337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2" name="Star: 5 Points 803">
                  <a:hlinkClick r:id="rId34"/>
                  <a:extLst>
                    <a:ext uri="{FF2B5EF4-FFF2-40B4-BE49-F238E27FC236}">
                      <a16:creationId xmlns:a16="http://schemas.microsoft.com/office/drawing/2014/main" id="{E0CA148E-1ACE-C471-DFDA-1478396CA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9EB9A327-ECE2-A879-4AC1-BC119AEBE127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512" name="FTU - parietal Bowman capsule">
                <a:extLst>
                  <a:ext uri="{FF2B5EF4-FFF2-40B4-BE49-F238E27FC236}">
                    <a16:creationId xmlns:a16="http://schemas.microsoft.com/office/drawing/2014/main" id="{99563224-41F0-5836-947E-04834F2C931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3" name="dock">
                <a:extLst>
                  <a:ext uri="{FF2B5EF4-FFF2-40B4-BE49-F238E27FC236}">
                    <a16:creationId xmlns:a16="http://schemas.microsoft.com/office/drawing/2014/main" id="{1EC76D97-690E-A48C-EE43-8B90712740E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520" name="Text Box 3086">
                  <a:extLst>
                    <a:ext uri="{FF2B5EF4-FFF2-40B4-BE49-F238E27FC236}">
                      <a16:creationId xmlns:a16="http://schemas.microsoft.com/office/drawing/2014/main" id="{B65BE871-0CFD-D9F2-8872-B0566045EC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1" name="Text Box 3086">
                  <a:extLst>
                    <a:ext uri="{FF2B5EF4-FFF2-40B4-BE49-F238E27FC236}">
                      <a16:creationId xmlns:a16="http://schemas.microsoft.com/office/drawing/2014/main" id="{5179569F-76F3-C971-2961-4E7AFD8B1D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86">
                  <a:extLst>
                    <a:ext uri="{FF2B5EF4-FFF2-40B4-BE49-F238E27FC236}">
                      <a16:creationId xmlns:a16="http://schemas.microsoft.com/office/drawing/2014/main" id="{94380D47-B90F-5026-E78D-8DAAC9DA7D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4" name="link">
                <a:extLst>
                  <a:ext uri="{FF2B5EF4-FFF2-40B4-BE49-F238E27FC236}">
                    <a16:creationId xmlns:a16="http://schemas.microsoft.com/office/drawing/2014/main" id="{88C4871B-6F1B-A9AB-98EB-A2DF452CB42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515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32190166-3879-7370-0603-FBAE6A9C2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4EACECBD-518E-3156-5D09-112368FC9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9" name="Star: 5 Points 791">
                  <a:hlinkClick r:id="rId34"/>
                  <a:extLst>
                    <a:ext uri="{FF2B5EF4-FFF2-40B4-BE49-F238E27FC236}">
                      <a16:creationId xmlns:a16="http://schemas.microsoft.com/office/drawing/2014/main" id="{BA44B4CF-71CB-C5E3-6771-6B3DB2204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D39895E0-16BB-2C09-12B4-B11ED842954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453" name="FTU - proximal convoluted tubule">
                <a:extLst>
                  <a:ext uri="{FF2B5EF4-FFF2-40B4-BE49-F238E27FC236}">
                    <a16:creationId xmlns:a16="http://schemas.microsoft.com/office/drawing/2014/main" id="{C490F2EE-9128-5E1D-8AD8-00D14EBEA76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B1EC0B41-8267-1F3F-FB0B-D11DAE8DCAF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FC01D7E4-D4C2-7A6D-BF59-2B41F9D8B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86">
                  <a:extLst>
                    <a:ext uri="{FF2B5EF4-FFF2-40B4-BE49-F238E27FC236}">
                      <a16:creationId xmlns:a16="http://schemas.microsoft.com/office/drawing/2014/main" id="{D7D42F52-C9A8-A896-1FBA-4DAB43F68A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9" name="Text Box 3086">
                  <a:extLst>
                    <a:ext uri="{FF2B5EF4-FFF2-40B4-BE49-F238E27FC236}">
                      <a16:creationId xmlns:a16="http://schemas.microsoft.com/office/drawing/2014/main" id="{2FE82FA8-E3F4-BADA-B043-444897A749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4A1F4B25-197D-70B6-D7D7-990BC8852A8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58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0E106F5E-A685-CC74-66AA-60BF700D1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3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7219ACB9-0210-5628-63E2-2879886A3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6" name="Star: 5 Points 779">
                  <a:hlinkClick r:id="rId34"/>
                  <a:extLst>
                    <a:ext uri="{FF2B5EF4-FFF2-40B4-BE49-F238E27FC236}">
                      <a16:creationId xmlns:a16="http://schemas.microsoft.com/office/drawing/2014/main" id="{CAB30E79-7964-3E76-97C7-6ED594046C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90E1AB5A-B0AB-37CD-6796-A06BA3AA47C3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40" name="FTU - proximal straight tubule">
                <a:extLst>
                  <a:ext uri="{FF2B5EF4-FFF2-40B4-BE49-F238E27FC236}">
                    <a16:creationId xmlns:a16="http://schemas.microsoft.com/office/drawing/2014/main" id="{156AEFF9-58BE-B2DA-A8B8-F9CEA48A30E3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252A62FD-DFE6-C471-FEE9-3D8669FF9D8E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333F905C-BA66-BEFC-E521-800C69539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36C491A2-CFF4-524F-6BC4-D022BF76EC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9F9EE6C3-DA80-66E0-0EB4-5D0AE88D5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445FCBF6-5319-BCE0-0C2E-0366D03D5593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43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D32EA9C0-C348-AA56-E843-90E47166ED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3401FB71-7A87-BB0A-BA00-9939E32BC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767">
                  <a:hlinkClick r:id="rId34"/>
                  <a:extLst>
                    <a:ext uri="{FF2B5EF4-FFF2-40B4-BE49-F238E27FC236}">
                      <a16:creationId xmlns:a16="http://schemas.microsoft.com/office/drawing/2014/main" id="{99E0E397-B18E-584B-F12E-9B69FCF91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F4B067D8-63FA-60C9-804E-834DCE4C43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495" name="FTU - descending thin limb">
                <a:extLst>
                  <a:ext uri="{FF2B5EF4-FFF2-40B4-BE49-F238E27FC236}">
                    <a16:creationId xmlns:a16="http://schemas.microsoft.com/office/drawing/2014/main" id="{33E4AC30-D460-7BD5-BC22-1CBF874AA2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6" name="dock">
                <a:extLst>
                  <a:ext uri="{FF2B5EF4-FFF2-40B4-BE49-F238E27FC236}">
                    <a16:creationId xmlns:a16="http://schemas.microsoft.com/office/drawing/2014/main" id="{1647DCB3-36E3-F2FB-889F-46DCA42B29AA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5D6A757A-E0D9-984F-58B4-5D231555FE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0DD01990-A43E-0888-7ADD-9D6DE37E23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55B0B39C-A9F0-56A2-B76E-1596DC811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8BF13902-C245-2CDD-24F1-ED8896DFFC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43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5DB3A0BA-90D5-FC70-EB2F-C6E5B10DC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669930B0-4EB5-75FF-9ED8-7FAEF3FDC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755">
                  <a:hlinkClick r:id="rId34"/>
                  <a:extLst>
                    <a:ext uri="{FF2B5EF4-FFF2-40B4-BE49-F238E27FC236}">
                      <a16:creationId xmlns:a16="http://schemas.microsoft.com/office/drawing/2014/main" id="{9D46DC4B-F1A7-84B0-67ED-374B4F145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44C05C76-A604-7B65-835E-1E2F82A07342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448" name="FTU - ascending thin limb">
                <a:extLst>
                  <a:ext uri="{FF2B5EF4-FFF2-40B4-BE49-F238E27FC236}">
                    <a16:creationId xmlns:a16="http://schemas.microsoft.com/office/drawing/2014/main" id="{E71D774B-EBBD-F2AF-F4DE-37447EB8B5F3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D496F8E2-3E80-781B-F049-21FA5154458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46055ED5-B4A2-1D6B-0FA9-552AB9EB351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7123E80F-10AF-8EC7-CF85-629CF83AE0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6B04CD3E-4BF3-BDA9-7372-DD41855E15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814C5204-D3DF-6DC9-854B-0279BA43308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496A39EF-1605-68C2-DE8E-D41E549E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76DD0063-06C6-A7F8-BD9F-2334B438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741">
                  <a:hlinkClick r:id="rId34"/>
                  <a:extLst>
                    <a:ext uri="{FF2B5EF4-FFF2-40B4-BE49-F238E27FC236}">
                      <a16:creationId xmlns:a16="http://schemas.microsoft.com/office/drawing/2014/main" id="{13C618CC-D7BE-568E-2C7B-6C1189B4AB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71E6F901-C558-2C1F-F27F-308104C6EA74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331" name="FTU - distal straight tubule">
                <a:extLst>
                  <a:ext uri="{FF2B5EF4-FFF2-40B4-BE49-F238E27FC236}">
                    <a16:creationId xmlns:a16="http://schemas.microsoft.com/office/drawing/2014/main" id="{E843ED81-CFC1-B642-8BEE-A208F7EB714E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32" name="dock">
                <a:extLst>
                  <a:ext uri="{FF2B5EF4-FFF2-40B4-BE49-F238E27FC236}">
                    <a16:creationId xmlns:a16="http://schemas.microsoft.com/office/drawing/2014/main" id="{DA21F327-55BE-76BD-D3BA-CDFABCD7943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337" name="Text Box 3086">
                  <a:extLst>
                    <a:ext uri="{FF2B5EF4-FFF2-40B4-BE49-F238E27FC236}">
                      <a16:creationId xmlns:a16="http://schemas.microsoft.com/office/drawing/2014/main" id="{FAF37DE8-F312-9768-6EA3-556E0CC09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8" name="Text Box 3086">
                  <a:extLst>
                    <a:ext uri="{FF2B5EF4-FFF2-40B4-BE49-F238E27FC236}">
                      <a16:creationId xmlns:a16="http://schemas.microsoft.com/office/drawing/2014/main" id="{7C29545F-5F7E-D43D-C7D1-7851AF87D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8D1A0B21-BA66-BE1D-CCD9-EEF45D15B0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33" name="link">
                <a:extLst>
                  <a:ext uri="{FF2B5EF4-FFF2-40B4-BE49-F238E27FC236}">
                    <a16:creationId xmlns:a16="http://schemas.microsoft.com/office/drawing/2014/main" id="{5ABF1223-EA42-8F1B-294A-BB015A35C394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334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02C8613C-709A-4F79-C6AA-A907471A96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C867F889-38B0-CE6E-9C3C-06DB8ABE0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Star: 5 Points 729">
                  <a:hlinkClick r:id="rId34"/>
                  <a:extLst>
                    <a:ext uri="{FF2B5EF4-FFF2-40B4-BE49-F238E27FC236}">
                      <a16:creationId xmlns:a16="http://schemas.microsoft.com/office/drawing/2014/main" id="{282D40CE-6648-BEDD-CCBD-2CA8439F4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350B36A2-5503-0ECC-9AE7-3D9AA89EA786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0FBD3A42-2E41-3B71-D17C-B045128916D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18" name="dock">
                <a:extLst>
                  <a:ext uri="{FF2B5EF4-FFF2-40B4-BE49-F238E27FC236}">
                    <a16:creationId xmlns:a16="http://schemas.microsoft.com/office/drawing/2014/main" id="{B2CD893C-63A9-82F1-9D24-EE43B1B05564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328" name="Text Box 3086">
                  <a:extLst>
                    <a:ext uri="{FF2B5EF4-FFF2-40B4-BE49-F238E27FC236}">
                      <a16:creationId xmlns:a16="http://schemas.microsoft.com/office/drawing/2014/main" id="{DAAE0096-1393-FE12-7B2C-854BD4D0D7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29" name="Text Box 3086">
                  <a:extLst>
                    <a:ext uri="{FF2B5EF4-FFF2-40B4-BE49-F238E27FC236}">
                      <a16:creationId xmlns:a16="http://schemas.microsoft.com/office/drawing/2014/main" id="{04644685-C26C-9BC0-1763-2CE5DBA3F4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0" name="Text Box 3086">
                  <a:extLst>
                    <a:ext uri="{FF2B5EF4-FFF2-40B4-BE49-F238E27FC236}">
                      <a16:creationId xmlns:a16="http://schemas.microsoft.com/office/drawing/2014/main" id="{DB5DE93E-13C9-F561-F205-079ACCFF08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19" name="link">
                <a:extLst>
                  <a:ext uri="{FF2B5EF4-FFF2-40B4-BE49-F238E27FC236}">
                    <a16:creationId xmlns:a16="http://schemas.microsoft.com/office/drawing/2014/main" id="{F358A010-A2C5-5F54-56A3-A50BB577056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325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24817E1B-B9F0-99B8-BCED-FB41085C8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6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6F1E7C4E-63BF-7C72-E104-A1F30CBDD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7" name="Star: 5 Points 717">
                  <a:hlinkClick r:id="rId34"/>
                  <a:extLst>
                    <a:ext uri="{FF2B5EF4-FFF2-40B4-BE49-F238E27FC236}">
                      <a16:creationId xmlns:a16="http://schemas.microsoft.com/office/drawing/2014/main" id="{5982840F-B384-E7AD-37F3-27CDB9C97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53DD1210-3269-E17C-06CA-EB63FB02782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E2240C77-8060-9055-C033-2BCE60C6F7E0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09A3167B-3DC7-B282-9D2F-42CFCDCDF0E6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ADAD0CA-28FF-FA21-E803-404E0C86D2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A1067F5E-B0AB-E3D3-8F34-8E5E344CDF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9AC639C7-7ECA-7DE9-1DDA-F4B6A04F4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6516DE6D-7B3E-0DB5-A428-EF67527CB39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215D741B-DD41-BFA2-00DB-66ADDE432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FD097EEF-DB85-E4A2-D9D2-D43A9969D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34"/>
                  <a:extLst>
                    <a:ext uri="{FF2B5EF4-FFF2-40B4-BE49-F238E27FC236}">
                      <a16:creationId xmlns:a16="http://schemas.microsoft.com/office/drawing/2014/main" id="{8BE6363C-C559-9C80-1A66-BDD073417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7B7F83FD-1CBE-7387-72A2-77B95D28E82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C093D334-7624-AD34-AE97-468F85A7349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5CD91D8C-1209-073A-FFC2-8E9759EE5F72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EB7A02B7-D159-A976-8F87-474E17FC2B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9BFD7B2-A74E-F84A-7FBC-FA68F2FAE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1808ADAE-5A42-A920-503D-E64777ED89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E5E8E6E4-FA2E-2928-9DB8-802106374A07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4685EECD-56E0-A324-0F50-54E9AE8C5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B42D328C-25A7-5CB4-3A1D-DB2F82083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34"/>
                  <a:extLst>
                    <a:ext uri="{FF2B5EF4-FFF2-40B4-BE49-F238E27FC236}">
                      <a16:creationId xmlns:a16="http://schemas.microsoft.com/office/drawing/2014/main" id="{A54C5FFD-4F4D-EE21-46C4-FDC36DE4C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50148995-DE0F-4BEB-0D9A-95B21D2CFC73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DBAF1492-3832-E09D-F6EE-01436DA1973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B3BC9070-6AF9-33B6-960A-10B865DE2C3F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0414B3D8-0794-7DA4-1D5D-B928A9A2E7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503DFE69-C91D-86CA-4A6F-0F2700B46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183207AC-EB68-0179-14AF-CCF5B73E6B5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9542AEA5-404B-A9FA-2B09-30FBE19D9AC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2C5327DE-7CBC-77DD-E930-14527611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F3950842-3DF6-25CC-F147-31CD2CF25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34"/>
                  <a:extLst>
                    <a:ext uri="{FF2B5EF4-FFF2-40B4-BE49-F238E27FC236}">
                      <a16:creationId xmlns:a16="http://schemas.microsoft.com/office/drawing/2014/main" id="{B344BBE9-9392-A0D6-DAE0-F5E63B9A9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142F0B8-1972-0EDD-FBE7-4873E9F611E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4203D97B-74A9-872C-687F-CADD0793A0D1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418EA1B-1B59-1AA2-9D64-DDF5F243FD8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2C2838E-3BE3-6540-4E28-640EF6779C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E2A87864-7042-912E-609C-CB9CFC39E5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EBB5DD19-14D8-97A7-AE5F-A4991DCCA6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B176F3CA-3B15-EC5E-2415-C546685B5A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0B1EDBB5-83CE-4C96-62AA-8695BF158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5BC77990-1733-186E-4FEA-F30104A01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34"/>
                  <a:extLst>
                    <a:ext uri="{FF2B5EF4-FFF2-40B4-BE49-F238E27FC236}">
                      <a16:creationId xmlns:a16="http://schemas.microsoft.com/office/drawing/2014/main" id="{5D949B03-DDF1-F9DF-FD82-5401780E3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9809C88D-01E4-1454-F132-F32BAEB05D43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116C1185-83CC-3A6D-A523-01CEA0EC84E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8BE50962-EAB4-938F-EFF7-5E7EC8C6644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34023929-E112-F616-9EDA-8BC5579DC4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0064C1D1-BCD1-EEA4-3DF0-BDE36758BF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FF0C672D-5766-F08D-CD37-A0C810FA69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5CF3E7C3-BB74-5738-1A33-7440F9985337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8D2E7C58-4CF3-EAF8-84D0-96AABB062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4B44A879-27E2-0807-B651-6E3FA9A913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34"/>
                  <a:extLst>
                    <a:ext uri="{FF2B5EF4-FFF2-40B4-BE49-F238E27FC236}">
                      <a16:creationId xmlns:a16="http://schemas.microsoft.com/office/drawing/2014/main" id="{4DC0F26F-620A-378A-9F55-0F40F5A4B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11BE6F27-FE47-735F-C362-98E6D8DE1F4D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826E09AA-E7F2-759C-A818-AE51BB96F16A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75D44587-63FA-1AAA-B68D-604A7CABB2F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922A649C-C266-3A3B-2D55-E10F4D5B3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095BEDAD-64D9-3912-9DC8-2C786AEFC2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9FF26D18-E3E9-E2ED-840A-2C99F3664A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EFD8E310-88E8-EFBA-6CBB-A3102C3E7BD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2BFB390C-2891-F6F7-EF58-716539E9C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D6187B35-F6C0-D7AA-A9F0-B41C79EDF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34"/>
                  <a:extLst>
                    <a:ext uri="{FF2B5EF4-FFF2-40B4-BE49-F238E27FC236}">
                      <a16:creationId xmlns:a16="http://schemas.microsoft.com/office/drawing/2014/main" id="{A280F8C5-2E74-C239-52F7-AFFAD0E98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BA69B518-6F77-0BC7-ED44-3FCF0FCB7765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AC13E2CC-6ABF-5A53-0ADB-4E6FBFB7846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5388C466-4DC0-E275-F8AB-69262CCDD90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4BCE78E4-A572-D218-2768-596B057399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F50A0F9-BAD3-4570-F7C5-3B7F24CCC2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C9B32E8B-A351-2097-3EF5-E7EEF1CCF7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9678B30E-A41A-2C61-3A8C-EACB1A4305B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118B26A0-4EE6-BE8A-DB57-17C79E054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F3F0811C-7BB4-ACFC-1BBE-A039E9806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34"/>
                  <a:extLst>
                    <a:ext uri="{FF2B5EF4-FFF2-40B4-BE49-F238E27FC236}">
                      <a16:creationId xmlns:a16="http://schemas.microsoft.com/office/drawing/2014/main" id="{3909B370-765C-EF90-0647-97AA7C86D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A16154AA-78C4-1F70-FCDD-0DB953D01D40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2C2CB34-22CB-B32F-55A4-75F53D12977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2E20471-90D1-6B80-14D7-D869E9EC3E5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9B0A1087-3023-8116-5AE9-AFCE3DF3D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83A265BF-6617-34EE-5873-C9E4921034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D0EF31AE-4144-C1BC-A67B-AAAE04F924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DB588BC3-548E-5937-DA6B-7BE1639A429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9A861B8-8F83-311E-E903-E8D4AF4558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89E93F8C-9FB8-27FA-5AFB-DF9D44179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34"/>
                  <a:extLst>
                    <a:ext uri="{FF2B5EF4-FFF2-40B4-BE49-F238E27FC236}">
                      <a16:creationId xmlns:a16="http://schemas.microsoft.com/office/drawing/2014/main" id="{1E7B9647-4E52-6FA3-641B-CA06C72F4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100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101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102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101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103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101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104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105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106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105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37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105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107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108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109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108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42" name="organ group - lungs">
            <a:extLst>
              <a:ext uri="{FF2B5EF4-FFF2-40B4-BE49-F238E27FC236}">
                <a16:creationId xmlns:a16="http://schemas.microsoft.com/office/drawing/2014/main" id="{B37F0D30-44E9-59FF-587C-49CBD0118561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143" name="organ - lungs">
              <a:extLst>
                <a:ext uri="{FF2B5EF4-FFF2-40B4-BE49-F238E27FC236}">
                  <a16:creationId xmlns:a16="http://schemas.microsoft.com/office/drawing/2014/main" id="{8ADA2559-5B09-8FE3-FADC-2B7F718CAF39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44" name="FTU - primary bronchus">
              <a:extLst>
                <a:ext uri="{FF2B5EF4-FFF2-40B4-BE49-F238E27FC236}">
                  <a16:creationId xmlns:a16="http://schemas.microsoft.com/office/drawing/2014/main" id="{506029CF-8190-9C5F-8E2E-BDE085BF73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87" name="FTU - primary bronchus">
                <a:extLst>
                  <a:ext uri="{FF2B5EF4-FFF2-40B4-BE49-F238E27FC236}">
                    <a16:creationId xmlns:a16="http://schemas.microsoft.com/office/drawing/2014/main" id="{14C00B2B-7CFD-BE7D-5C67-975BFCE56D7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88" name="dock">
                <a:extLst>
                  <a:ext uri="{FF2B5EF4-FFF2-40B4-BE49-F238E27FC236}">
                    <a16:creationId xmlns:a16="http://schemas.microsoft.com/office/drawing/2014/main" id="{94072611-E773-C1C4-E920-60F5884C95FA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93" name="Text Box 3086">
                  <a:extLst>
                    <a:ext uri="{FF2B5EF4-FFF2-40B4-BE49-F238E27FC236}">
                      <a16:creationId xmlns:a16="http://schemas.microsoft.com/office/drawing/2014/main" id="{65B42A06-A222-ECF4-B32D-2B92D6120EA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A1E7BC28-D5F7-5A37-5A99-AFA8236AEB7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8ADE8070-E010-CFE6-B4A5-9C49E2B1A1B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9" name="link">
                <a:extLst>
                  <a:ext uri="{FF2B5EF4-FFF2-40B4-BE49-F238E27FC236}">
                    <a16:creationId xmlns:a16="http://schemas.microsoft.com/office/drawing/2014/main" id="{EC7309D8-C98E-219E-D949-190E2534971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90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A5BEBFE-9A43-126A-6B05-736D1866C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4F3F27BE-260C-91CD-BEFD-3CD8EFC74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0444D51-31D7-10DC-6CAC-70A2F21B0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FTU - lobar bronchus">
              <a:extLst>
                <a:ext uri="{FF2B5EF4-FFF2-40B4-BE49-F238E27FC236}">
                  <a16:creationId xmlns:a16="http://schemas.microsoft.com/office/drawing/2014/main" id="{5C95D29C-5523-881A-9436-0F9A33389139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81" name="FTU - lobar bronchus">
                <a:extLst>
                  <a:ext uri="{FF2B5EF4-FFF2-40B4-BE49-F238E27FC236}">
                    <a16:creationId xmlns:a16="http://schemas.microsoft.com/office/drawing/2014/main" id="{922DEA2D-B98C-2F18-94E1-EE03487259F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79" name="dock">
                <a:extLst>
                  <a:ext uri="{FF2B5EF4-FFF2-40B4-BE49-F238E27FC236}">
                    <a16:creationId xmlns:a16="http://schemas.microsoft.com/office/drawing/2014/main" id="{FDA8CCDC-5681-35FF-037E-4838466608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8ABC5573-30E2-32E5-5F6E-8AC27B5C6A6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5" name="Text Box 3086">
                  <a:extLst>
                    <a:ext uri="{FF2B5EF4-FFF2-40B4-BE49-F238E27FC236}">
                      <a16:creationId xmlns:a16="http://schemas.microsoft.com/office/drawing/2014/main" id="{E7C8BA8B-2756-B202-BFEF-1E88608FF40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6" name="Text Box 3086">
                  <a:extLst>
                    <a:ext uri="{FF2B5EF4-FFF2-40B4-BE49-F238E27FC236}">
                      <a16:creationId xmlns:a16="http://schemas.microsoft.com/office/drawing/2014/main" id="{40597516-C911-BD99-7267-FDA67856DF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0" name="link">
                <a:extLst>
                  <a:ext uri="{FF2B5EF4-FFF2-40B4-BE49-F238E27FC236}">
                    <a16:creationId xmlns:a16="http://schemas.microsoft.com/office/drawing/2014/main" id="{9897A4A9-0C43-0A11-758D-E353014CBE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81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85C5E45-DB48-4FF9-9771-836EB0883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C8B51F0F-6BAD-E36B-AEA4-D3F8ED91A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51DFF361-8195-0D7B-CAC1-4D3B543FD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6" name="FTU - segmental bronchus">
              <a:extLst>
                <a:ext uri="{FF2B5EF4-FFF2-40B4-BE49-F238E27FC236}">
                  <a16:creationId xmlns:a16="http://schemas.microsoft.com/office/drawing/2014/main" id="{4043BDEB-6D8A-A049-CACE-546F259753E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69" name="FTU - segmental bronchus">
                <a:extLst>
                  <a:ext uri="{FF2B5EF4-FFF2-40B4-BE49-F238E27FC236}">
                    <a16:creationId xmlns:a16="http://schemas.microsoft.com/office/drawing/2014/main" id="{172766B4-96EA-E7AA-F093-43F8939B9B0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3C0DA7D7-2795-B0C9-5E40-EF6287FB9BE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05CB780A-D559-D331-B996-133955BA3E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598E813E-E4FF-9F79-49A0-B56EA102A8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A2191ECD-A3BD-8D70-A31C-4B8A1E8E5E2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99B85570-4315-69F5-7D3B-B9066C652F1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5C176EA-5A5E-38D0-35EE-33FF8DCF77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F2DF00F4-BB2C-D2EF-A10D-A42D523C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77A1982-F787-AFC8-D28C-4B3E75547E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" name="FTU - primary bronchiole">
              <a:extLst>
                <a:ext uri="{FF2B5EF4-FFF2-40B4-BE49-F238E27FC236}">
                  <a16:creationId xmlns:a16="http://schemas.microsoft.com/office/drawing/2014/main" id="{5DCBC7BC-62D0-1689-1334-00D2ED993647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57" name="FTU - primary bronchiole">
                <a:extLst>
                  <a:ext uri="{FF2B5EF4-FFF2-40B4-BE49-F238E27FC236}">
                    <a16:creationId xmlns:a16="http://schemas.microsoft.com/office/drawing/2014/main" id="{4C281177-FC7F-F086-56ED-82C49A5CF57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E037492E-63D8-3A9B-01A0-03C3ED57039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F9DAB331-477B-51A8-6632-AEE5021416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2FC4AB1E-7C22-4D55-6894-CEA8069193F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E50EEDC4-3101-CF84-FCB6-E35E5033AF1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3796864C-3001-DD21-DB78-0E2CED6A65D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5741272-45F9-D3DE-D2FF-77610AA70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774BD19-5259-B6B7-0297-6C411BD67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458394B-EDFC-1AB7-528B-0501016C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8" name="FTU - conducting bronchiole">
              <a:extLst>
                <a:ext uri="{FF2B5EF4-FFF2-40B4-BE49-F238E27FC236}">
                  <a16:creationId xmlns:a16="http://schemas.microsoft.com/office/drawing/2014/main" id="{1D8D86E4-BCF9-26FE-6F0D-41129A931D2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45" name="FTU - conducting bronchiole">
                <a:extLst>
                  <a:ext uri="{FF2B5EF4-FFF2-40B4-BE49-F238E27FC236}">
                    <a16:creationId xmlns:a16="http://schemas.microsoft.com/office/drawing/2014/main" id="{A017DA37-BD6C-363C-C112-2CDDB7D184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51B493C9-F285-6276-2CB5-8E6F1409C1E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553F363B-410B-9F7B-3867-1AF52AAC8FE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4CB93E9B-FA71-1A62-37F7-E55F73BE8B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3990F3C-F7A2-A1A7-1C8A-A84B635E7D7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07FFC07F-8590-125B-5AB4-28A57E29957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3807D8F-08D6-2C5E-90BD-7C7A25097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610CA593-0E53-CED2-8D97-789717886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B13024ED-0EBB-3CC9-8BD8-E9F52118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0" name="FTU - terminal bronchiole">
              <a:extLst>
                <a:ext uri="{FF2B5EF4-FFF2-40B4-BE49-F238E27FC236}">
                  <a16:creationId xmlns:a16="http://schemas.microsoft.com/office/drawing/2014/main" id="{F717F0F4-4B9B-CF31-3267-263B46AA151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33" name="FTU - terminal bronchiole">
                <a:extLst>
                  <a:ext uri="{FF2B5EF4-FFF2-40B4-BE49-F238E27FC236}">
                    <a16:creationId xmlns:a16="http://schemas.microsoft.com/office/drawing/2014/main" id="{B70B3015-E7F7-DC96-EE2D-EC8582D9C768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0BFBD57-710E-89C1-FA7F-8739E9FB0FD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93C0422E-278A-854C-F549-BC88E5462D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DAE60B36-B96E-5BCF-38FD-913DA25737A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F3E7AAF-A261-5652-9295-A9955FE961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C4A2AD78-4371-859B-4A7F-E012C9D35BA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D3A6039-5ADA-01E7-CF3A-D6A682F4E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619F898-F6C2-6FA8-456B-EA22DA3FC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D55CA153-26DB-759E-BA7D-7BA020709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3" name="FTU - respiratory bronchiole">
              <a:extLst>
                <a:ext uri="{FF2B5EF4-FFF2-40B4-BE49-F238E27FC236}">
                  <a16:creationId xmlns:a16="http://schemas.microsoft.com/office/drawing/2014/main" id="{88F964FA-2EB5-E001-2350-15991FBE118E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21" name="FTU - respiratory bronchiole">
                <a:extLst>
                  <a:ext uri="{FF2B5EF4-FFF2-40B4-BE49-F238E27FC236}">
                    <a16:creationId xmlns:a16="http://schemas.microsoft.com/office/drawing/2014/main" id="{267F337B-9472-EE09-42B4-C9C7DAD6D51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D7DF7B39-5F7B-E3F7-0BD6-7EC4F2C947D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8472E803-FE19-1690-449F-8477E7B8833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98D64DE1-CD92-314A-549C-AB55612B13C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0962DC94-6792-2A7D-634B-4D8A9D12CE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916E910C-6DFC-3D69-5B15-F0DDF12626F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2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59DCE52-30DB-3B00-5DF9-3E27B5321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3733DD83-0E69-0D7C-70FA-147730BCA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4494600E-CD17-9BE8-7757-A3BFDFCF5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4" name="FTU - alveolar duct">
              <a:extLst>
                <a:ext uri="{FF2B5EF4-FFF2-40B4-BE49-F238E27FC236}">
                  <a16:creationId xmlns:a16="http://schemas.microsoft.com/office/drawing/2014/main" id="{B753EA8D-77B1-5D1C-DFEC-5C756E8D73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09" name="FTU - alveolar duct">
                <a:extLst>
                  <a:ext uri="{FF2B5EF4-FFF2-40B4-BE49-F238E27FC236}">
                    <a16:creationId xmlns:a16="http://schemas.microsoft.com/office/drawing/2014/main" id="{598B42C3-9FFB-9035-D0AE-D7386FF74D4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15F94AD5-71D1-0231-7995-AE77C199F11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3F95179D-E1DF-7A64-A961-FDF7296EC1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1BE6B3B3-72F9-1974-8F97-EA68BE4C847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E4BF097A-8122-FD3C-311B-2505F1BC311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BBFBF9F7-5593-BABB-FF4E-A3FC2A5AD4A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15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08ABA4-BDB5-6372-8A55-73B056DAA1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A2080F76-E8BE-4206-0A32-ADD316624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9D1FA99-202A-9C45-8E8D-53A8A0628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5" name="FTU - alveolus">
              <a:extLst>
                <a:ext uri="{FF2B5EF4-FFF2-40B4-BE49-F238E27FC236}">
                  <a16:creationId xmlns:a16="http://schemas.microsoft.com/office/drawing/2014/main" id="{94D7F1E5-B817-1D81-80A2-DF4DE482144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7542D4FB-59DE-531C-1B7F-26ECAB6188C5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BB32D86-95EC-1806-9636-D12FC34E3BB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9C187CF7-0080-8A1D-8BED-D58258C0DC5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6C3F3A5A-CB1D-DB98-1973-095B2288A3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07D7FF0E-F80F-D527-A6EC-ADFCEBEBEF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5D179B16-462E-B911-EF85-04B024D45866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29965223-2790-8D79-AFB8-3176EF9FC2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1D81C41-36D4-0755-FE5A-5EA879B14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F56899F5-EC47-0C16-A474-32FF2ECFE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6" name="dock - vascular">
              <a:extLst>
                <a:ext uri="{FF2B5EF4-FFF2-40B4-BE49-F238E27FC236}">
                  <a16:creationId xmlns:a16="http://schemas.microsoft.com/office/drawing/2014/main" id="{FB850CB7-CE7C-9A77-6177-4138FA2F8F9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69BBBEDF-E82F-8007-FB5F-1FAB57054CA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050A7F41-A131-B577-E32A-45C127D54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7CEF9121-114F-FF5F-A186-0C708E237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121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122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121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122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121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122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121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122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121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122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121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122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123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122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79795</TotalTime>
  <Words>2906</Words>
  <Application>Microsoft Office PowerPoint</Application>
  <PresentationFormat>Custom</PresentationFormat>
  <Paragraphs>2407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599</cp:revision>
  <dcterms:created xsi:type="dcterms:W3CDTF">2022-02-14T03:56:44Z</dcterms:created>
  <dcterms:modified xsi:type="dcterms:W3CDTF">2023-04-19T02:25:59Z</dcterms:modified>
</cp:coreProperties>
</file>