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-2220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en.wikipedia.org/wiki/Descending_limb_of_loop_of_Henle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en.wikipedia.org/wiki/Aryepiglottic_fold" TargetMode="External"/><Relationship Id="rId47" Type="http://schemas.openxmlformats.org/officeDocument/2006/relationships/hyperlink" Target="https://en.wikipedia.org/wiki/Interlobular_bile_ducts" TargetMode="External"/><Relationship Id="rId63" Type="http://schemas.openxmlformats.org/officeDocument/2006/relationships/hyperlink" Target="https://www.ncbi.nlm.nih.gov/books/n/statpearls/article-21235/" TargetMode="External"/><Relationship Id="rId68" Type="http://schemas.openxmlformats.org/officeDocument/2006/relationships/hyperlink" Target="https://en.wikipedia.org/wiki/Ear_canal" TargetMode="External"/><Relationship Id="rId84" Type="http://schemas.openxmlformats.org/officeDocument/2006/relationships/hyperlink" Target="https://en.wikipedia.org/wiki/Urethra" TargetMode="External"/><Relationship Id="rId89" Type="http://schemas.openxmlformats.org/officeDocument/2006/relationships/hyperlink" Target="https://www.ncbi.nlm.nih.gov/books/NBK544232/" TargetMode="External"/><Relationship Id="rId112" Type="http://schemas.openxmlformats.org/officeDocument/2006/relationships/hyperlink" Target="https://en.wikipedia.org/wiki/Bowman%27s_capsule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www.ncbi.nlm.nih.gov/books/NBK532980/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Dermatome_(anatomy)" TargetMode="External"/><Relationship Id="rId37" Type="http://schemas.openxmlformats.org/officeDocument/2006/relationships/hyperlink" Target="https://en.wikipedia.org/wiki/Subglottis" TargetMode="External"/><Relationship Id="rId53" Type="http://schemas.openxmlformats.org/officeDocument/2006/relationships/hyperlink" Target="https://www.ncbi.nlm.nih.gov/books/NBK507782/" TargetMode="External"/><Relationship Id="rId58" Type="http://schemas.openxmlformats.org/officeDocument/2006/relationships/hyperlink" Target="https://en.wikipedia.org/wiki/Submandibular_gland" TargetMode="External"/><Relationship Id="rId74" Type="http://schemas.openxmlformats.org/officeDocument/2006/relationships/hyperlink" Target="https://en.wikipedia.org/wiki/Saccule" TargetMode="External"/><Relationship Id="rId79" Type="http://schemas.openxmlformats.org/officeDocument/2006/relationships/hyperlink" Target="https://en.wikipedia.org/wiki/Rete_testis" TargetMode="External"/><Relationship Id="rId102" Type="http://schemas.openxmlformats.org/officeDocument/2006/relationships/hyperlink" Target="https://www.ncbi.nlm.nih.gov/books/NBK537353/" TargetMode="External"/><Relationship Id="rId123" Type="http://schemas.openxmlformats.org/officeDocument/2006/relationships/hyperlink" Target="https://en.wikipedia.org/wiki/Renal_pelvi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Pharynx" TargetMode="External"/><Relationship Id="rId95" Type="http://schemas.openxmlformats.org/officeDocument/2006/relationships/hyperlink" Target="https://www.ncbi.nlm.nih.gov/books/NBK532912/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en.wikipedia.org/wiki/Trachea" TargetMode="External"/><Relationship Id="rId48" Type="http://schemas.openxmlformats.org/officeDocument/2006/relationships/hyperlink" Target="https://en.wikipedia.org/wiki/Intrahepatic_bile_ducts" TargetMode="External"/><Relationship Id="rId64" Type="http://schemas.openxmlformats.org/officeDocument/2006/relationships/hyperlink" Target="https://en.wikipedia.org/wiki/Stomach#Sections" TargetMode="External"/><Relationship Id="rId69" Type="http://schemas.openxmlformats.org/officeDocument/2006/relationships/hyperlink" Target="https://www.ncbi.nlm.nih.gov/books/n/statpearls/article-20828/" TargetMode="External"/><Relationship Id="rId113" Type="http://schemas.openxmlformats.org/officeDocument/2006/relationships/hyperlink" Target="https://www.ncbi.nlm.nih.gov/books/n/statpearls/article-18488/" TargetMode="External"/><Relationship Id="rId118" Type="http://schemas.openxmlformats.org/officeDocument/2006/relationships/hyperlink" Target="https://en.wikipedia.org/wiki/Ascending_limb_of_loop_of_Henle" TargetMode="External"/><Relationship Id="rId80" Type="http://schemas.openxmlformats.org/officeDocument/2006/relationships/hyperlink" Target="https://en.wikipedia.org/wiki/Efferent_ducts" TargetMode="External"/><Relationship Id="rId85" Type="http://schemas.openxmlformats.org/officeDocument/2006/relationships/hyperlink" Target="https://en.wikipedia.org/wiki/Uterus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/statpearls/article-29335/" TargetMode="External"/><Relationship Id="rId38" Type="http://schemas.openxmlformats.org/officeDocument/2006/relationships/hyperlink" Target="https://en.wikipedia.org/wiki/Thyroarytenoid_muscle" TargetMode="External"/><Relationship Id="rId59" Type="http://schemas.openxmlformats.org/officeDocument/2006/relationships/hyperlink" Target="https://www.ncbi.nlm.nih.gov/books/NBK535426/" TargetMode="External"/><Relationship Id="rId103" Type="http://schemas.openxmlformats.org/officeDocument/2006/relationships/hyperlink" Target="https://en.wikipedia.org/wiki/Bronchiole" TargetMode="External"/><Relationship Id="rId108" Type="http://schemas.openxmlformats.org/officeDocument/2006/relationships/hyperlink" Target="https://docs.google.com/document/d/1Xc7VOn5LLieA4SyRKLj9HVx2MGfF_DJKQr7ZGbXmJ9c/edit" TargetMode="External"/><Relationship Id="rId54" Type="http://schemas.openxmlformats.org/officeDocument/2006/relationships/hyperlink" Target="https://docs.google.com/document/d/1bt3uoxyvonV0OvVZRLyt6gyg55dMspO67V4OrfWCelg/edit" TargetMode="External"/><Relationship Id="rId70" Type="http://schemas.openxmlformats.org/officeDocument/2006/relationships/hyperlink" Target="https://en.wikipedia.org/wiki/Eardrum" TargetMode="External"/><Relationship Id="rId75" Type="http://schemas.openxmlformats.org/officeDocument/2006/relationships/hyperlink" Target="https://en.wikipedia.org/wiki/Olfactory_bulb" TargetMode="External"/><Relationship Id="rId91" Type="http://schemas.openxmlformats.org/officeDocument/2006/relationships/hyperlink" Target="https://www.ncbi.nlm.nih.gov/books/n/statpearls/article-32282/" TargetMode="External"/><Relationship Id="rId96" Type="http://schemas.openxmlformats.org/officeDocument/2006/relationships/hyperlink" Target="https://en.wikipedia.org/wiki/Pancrea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Bile_duct" TargetMode="External"/><Relationship Id="rId114" Type="http://schemas.openxmlformats.org/officeDocument/2006/relationships/hyperlink" Target="https://en.wikipedia.org/wiki/Nephron#Renal_tubule" TargetMode="External"/><Relationship Id="rId119" Type="http://schemas.openxmlformats.org/officeDocument/2006/relationships/hyperlink" Target="https://en.wikipedia.org/wiki/Distal_convoluted_tubule" TargetMode="External"/><Relationship Id="rId44" Type="http://schemas.openxmlformats.org/officeDocument/2006/relationships/hyperlink" Target="https://www.ncbi.nlm.nih.gov/books/NBK448070/" TargetMode="External"/><Relationship Id="rId60" Type="http://schemas.openxmlformats.org/officeDocument/2006/relationships/hyperlink" Target="https://en.wikipedia.org/wiki/Sublingual_gland" TargetMode="External"/><Relationship Id="rId65" Type="http://schemas.openxmlformats.org/officeDocument/2006/relationships/hyperlink" Target="https://www.ncbi.nlm.nih.gov/books/n/statpearls/article-17013/" TargetMode="External"/><Relationship Id="rId81" Type="http://schemas.openxmlformats.org/officeDocument/2006/relationships/hyperlink" Target="https://en.wikipedia.org/wiki/Vas_deferens" TargetMode="External"/><Relationship Id="rId86" Type="http://schemas.openxmlformats.org/officeDocument/2006/relationships/hyperlink" Target="https://www.ncbi.nlm.nih.gov/books/NBK470297/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www.ncbi.nlm.nih.gov/books/NBK545231/" TargetMode="External"/><Relationship Id="rId109" Type="http://schemas.openxmlformats.org/officeDocument/2006/relationships/hyperlink" Target="https://en.wikipedia.org/wiki/Urinary_bladder" TargetMode="External"/><Relationship Id="rId34" Type="http://schemas.openxmlformats.org/officeDocument/2006/relationships/hyperlink" Target="https://en.wikipedia.org/wiki/Larynx" TargetMode="External"/><Relationship Id="rId50" Type="http://schemas.openxmlformats.org/officeDocument/2006/relationships/hyperlink" Target="https://en.wikipedia.org/wiki/Canals_of_Hering#:~:text=The%20canals%20of%20Hering%2C%20or,in%20the%20canals%20of%20Hering." TargetMode="External"/><Relationship Id="rId55" Type="http://schemas.openxmlformats.org/officeDocument/2006/relationships/hyperlink" Target="https://en.wikipedia.org/wiki/Epiglottis" TargetMode="External"/><Relationship Id="rId76" Type="http://schemas.openxmlformats.org/officeDocument/2006/relationships/hyperlink" Target="https://www.ncbi.nlm.nih.gov/books/NBK556051/" TargetMode="External"/><Relationship Id="rId97" Type="http://schemas.openxmlformats.org/officeDocument/2006/relationships/hyperlink" Target="https://en.wikipedia.org/wiki/Chemoreceptor" TargetMode="External"/><Relationship Id="rId104" Type="http://schemas.openxmlformats.org/officeDocument/2006/relationships/hyperlink" Target="https://www.ncbi.nlm.nih.gov/books/n/statpearls/article-24487/" TargetMode="External"/><Relationship Id="rId120" Type="http://schemas.openxmlformats.org/officeDocument/2006/relationships/hyperlink" Target="https://en.wikipedia.org/wiki/Collecting_duct_system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www.ncbi.nlm.nih.gov/books/NBK448117/" TargetMode="External"/><Relationship Id="rId92" Type="http://schemas.openxmlformats.org/officeDocument/2006/relationships/hyperlink" Target="https://www.ncbi.nlm.nih.gov/books/NBK544271/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en.wikipedia.org/wiki/Arytenoid_cartilage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Fallopian_tube" TargetMode="External"/><Relationship Id="rId87" Type="http://schemas.openxmlformats.org/officeDocument/2006/relationships/hyperlink" Target="https://en.wikipedia.org/wiki/Cervix" TargetMode="External"/><Relationship Id="rId110" Type="http://schemas.openxmlformats.org/officeDocument/2006/relationships/hyperlink" Target="https://www.ncbi.nlm.nih.gov/books/NBK531465/" TargetMode="External"/><Relationship Id="rId115" Type="http://schemas.openxmlformats.org/officeDocument/2006/relationships/hyperlink" Target="https://www.ncbi.nlm.nih.gov/books/NBK482385/" TargetMode="External"/><Relationship Id="rId61" Type="http://schemas.openxmlformats.org/officeDocument/2006/relationships/hyperlink" Target="https://www.ncbi.nlm.nih.gov/books/n/statpearls/article-30245/" TargetMode="External"/><Relationship Id="rId82" Type="http://schemas.openxmlformats.org/officeDocument/2006/relationships/hyperlink" Target="https://www.ncbi.nlm.nih.gov/books/NBK482236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www.ncbi.nlm.nih.gov/books/NBK538202/" TargetMode="External"/><Relationship Id="rId56" Type="http://schemas.openxmlformats.org/officeDocument/2006/relationships/hyperlink" Target="https://en.wikipedia.org/wiki/Parotid_gland" TargetMode="External"/><Relationship Id="rId77" Type="http://schemas.openxmlformats.org/officeDocument/2006/relationships/hyperlink" Target="https://en.wikipedia.org/wiki/Seminiferous_tubule" TargetMode="External"/><Relationship Id="rId100" Type="http://schemas.openxmlformats.org/officeDocument/2006/relationships/hyperlink" Target="https://www.ncbi.nlm.nih.gov/books/NBK537223/" TargetMode="External"/><Relationship Id="rId105" Type="http://schemas.openxmlformats.org/officeDocument/2006/relationships/hyperlink" Target="https://en.wikipedia.org/wiki/Pulmonary_alveolus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Bile_canaliculus" TargetMode="External"/><Relationship Id="rId72" Type="http://schemas.openxmlformats.org/officeDocument/2006/relationships/hyperlink" Target="https://en.wikipedia.org/wiki/Semicircular_canals" TargetMode="External"/><Relationship Id="rId93" Type="http://schemas.openxmlformats.org/officeDocument/2006/relationships/hyperlink" Target="https://www.ncbi.nlm.nih.gov/books/n/statpearls/article-32281/" TargetMode="External"/><Relationship Id="rId98" Type="http://schemas.openxmlformats.org/officeDocument/2006/relationships/hyperlink" Target="https://www.ncbi.nlm.nih.gov/books/NBK499911/" TargetMode="External"/><Relationship Id="rId121" Type="http://schemas.openxmlformats.org/officeDocument/2006/relationships/hyperlink" Target="https://www.ncbi.nlm.nih.gov/books/NBK549766/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www.ncbi.nlm.nih.gov/books/n/statpearls/article-33963/" TargetMode="External"/><Relationship Id="rId67" Type="http://schemas.openxmlformats.org/officeDocument/2006/relationships/hyperlink" Target="https://www.ncbi.nlm.nih.gov/books/n/statpearls/article-21596/" TargetMode="External"/><Relationship Id="rId116" Type="http://schemas.openxmlformats.org/officeDocument/2006/relationships/hyperlink" Target="https://en.wikipedia.org/wiki/Proximal_tubule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Epiglottic_vallecula" TargetMode="External"/><Relationship Id="rId83" Type="http://schemas.openxmlformats.org/officeDocument/2006/relationships/hyperlink" Target="https://en.wikipedia.org/wiki/Ampulla_of_vas_deferens" TargetMode="External"/><Relationship Id="rId88" Type="http://schemas.openxmlformats.org/officeDocument/2006/relationships/hyperlink" Target="https://en.wikipedia.org/wiki/Nasal_mucosa" TargetMode="External"/><Relationship Id="rId111" Type="http://schemas.openxmlformats.org/officeDocument/2006/relationships/hyperlink" Target="https://www.ncbi.nlm.nih.gov/books/NBK482438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docs.google.com/document/d/1h1IesehCPfL0BfxwtbKsH3fRFJWEMHKDUBQDCumCWDM/edit" TargetMode="External"/><Relationship Id="rId57" Type="http://schemas.openxmlformats.org/officeDocument/2006/relationships/hyperlink" Target="https://www.ncbi.nlm.nih.gov/books/NBK534225/" TargetMode="External"/><Relationship Id="rId106" Type="http://schemas.openxmlformats.org/officeDocument/2006/relationships/hyperlink" Target="https://en.wikipedia.org/wiki/Ureter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en.wikipedia.org/wiki/Tongue" TargetMode="External"/><Relationship Id="rId73" Type="http://schemas.openxmlformats.org/officeDocument/2006/relationships/hyperlink" Target="https://en.wikipedia.org/wiki/Utricle_(ear)" TargetMode="External"/><Relationship Id="rId78" Type="http://schemas.openxmlformats.org/officeDocument/2006/relationships/hyperlink" Target="https://www.ncbi.nlm.nih.gov/books/NBK470201/" TargetMode="External"/><Relationship Id="rId94" Type="http://schemas.openxmlformats.org/officeDocument/2006/relationships/hyperlink" Target="https://en.wikipedia.org/wiki/Pancreatic_duct" TargetMode="External"/><Relationship Id="rId99" Type="http://schemas.openxmlformats.org/officeDocument/2006/relationships/hyperlink" Target="https://en.wikipedia.org/wiki/Baroreceptor" TargetMode="External"/><Relationship Id="rId101" Type="http://schemas.openxmlformats.org/officeDocument/2006/relationships/hyperlink" Target="https://en.wikipedia.org/wiki/Bronchus" TargetMode="External"/><Relationship Id="rId122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2092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47" name="VLM">
            <a:extLst>
              <a:ext uri="{FF2B5EF4-FFF2-40B4-BE49-F238E27FC236}">
                <a16:creationId xmlns:a16="http://schemas.microsoft.com/office/drawing/2014/main" id="{E803BA13-7974-8FF1-D40F-DE94C940EB9C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016" y="19417921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2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33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2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33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2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33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2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33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2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33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2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33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2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33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2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33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2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33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2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33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2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3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2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3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2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3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2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3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2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3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2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3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2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3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2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3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2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3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2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3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2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3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2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3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2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3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2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3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2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3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2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3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2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3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2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3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2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3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34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35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36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38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39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36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40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41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36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42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35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36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43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44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36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4177325" y="17547392"/>
            <a:chExt cx="4104000" cy="1780663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47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49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49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50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7"/>
              <a:ext cx="180000" cy="1602207"/>
              <a:chOff x="14174691" y="14773484"/>
              <a:chExt cx="180000" cy="1602207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52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55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60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52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61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52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61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52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61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62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63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64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65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64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65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64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65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64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65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64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65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66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67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77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78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79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78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80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78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81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82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83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82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84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82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85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86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87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86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91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94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95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94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95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94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95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94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95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94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95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94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95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96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95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0796" name="Group 10795">
            <a:extLst>
              <a:ext uri="{FF2B5EF4-FFF2-40B4-BE49-F238E27FC236}">
                <a16:creationId xmlns:a16="http://schemas.microsoft.com/office/drawing/2014/main" id="{EFADFF30-8A20-3124-9B99-DB3202EC07D1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10789" name="FTU - lobule">
              <a:extLst>
                <a:ext uri="{FF2B5EF4-FFF2-40B4-BE49-F238E27FC236}">
                  <a16:creationId xmlns:a16="http://schemas.microsoft.com/office/drawing/2014/main" id="{E9DFC6D9-EE1B-BE63-A552-74C02DDC37C6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0" name="Star: 5 Points 1978">
              <a:hlinkClick r:id="rId51"/>
              <a:extLst>
                <a:ext uri="{FF2B5EF4-FFF2-40B4-BE49-F238E27FC236}">
                  <a16:creationId xmlns:a16="http://schemas.microsoft.com/office/drawing/2014/main" id="{29AF19EC-D621-01DF-0BED-1C01ADE30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1" name="Star: 5 Points 1979">
              <a:hlinkClick r:id="rId15"/>
              <a:extLst>
                <a:ext uri="{FF2B5EF4-FFF2-40B4-BE49-F238E27FC236}">
                  <a16:creationId xmlns:a16="http://schemas.microsoft.com/office/drawing/2014/main" id="{16249E28-9544-06CB-ABCF-A324DA228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2" name="Star: 5 Points 1980">
              <a:hlinkClick r:id="rId13"/>
              <a:extLst>
                <a:ext uri="{FF2B5EF4-FFF2-40B4-BE49-F238E27FC236}">
                  <a16:creationId xmlns:a16="http://schemas.microsoft.com/office/drawing/2014/main" id="{8920A07A-2EAE-7F9A-F2CD-7EC949FB5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3" name="Text Box 3086">
              <a:extLst>
                <a:ext uri="{FF2B5EF4-FFF2-40B4-BE49-F238E27FC236}">
                  <a16:creationId xmlns:a16="http://schemas.microsoft.com/office/drawing/2014/main" id="{5BC75BC7-D7ED-7773-5FD8-7CE76E5CE6E7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4" name="Text Box 3086">
              <a:extLst>
                <a:ext uri="{FF2B5EF4-FFF2-40B4-BE49-F238E27FC236}">
                  <a16:creationId xmlns:a16="http://schemas.microsoft.com/office/drawing/2014/main" id="{85D55D78-9651-C49A-4DF7-2867785C7C44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5" name="Text Box 3086">
              <a:extLst>
                <a:ext uri="{FF2B5EF4-FFF2-40B4-BE49-F238E27FC236}">
                  <a16:creationId xmlns:a16="http://schemas.microsoft.com/office/drawing/2014/main" id="{45570DC6-73A7-596F-7062-A82743E2F323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906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3156796"/>
            <a:chOff x="19027821" y="8363415"/>
            <a:chExt cx="7937561" cy="13156796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595605"/>
              <a:ext cx="197485" cy="57600"/>
              <a:chOff x="2822844" y="6141748"/>
              <a:chExt cx="197485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>
                <a:off x="2822844" y="6170548"/>
                <a:ext cx="139885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2729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824510"/>
              <a:ext cx="188056" cy="57600"/>
              <a:chOff x="2822844" y="6141748"/>
              <a:chExt cx="188056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>
                <a:off x="2822844" y="6170548"/>
                <a:ext cx="13045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3300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053415"/>
              <a:ext cx="194443" cy="57600"/>
              <a:chOff x="2822844" y="6141748"/>
              <a:chExt cx="194443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>
                <a:off x="2822844" y="6170548"/>
                <a:ext cx="13684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68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282320"/>
              <a:ext cx="194613" cy="57600"/>
              <a:chOff x="2822844" y="6141748"/>
              <a:chExt cx="194613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>
                <a:off x="2822844" y="6170548"/>
                <a:ext cx="13701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85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511225"/>
              <a:ext cx="203872" cy="57600"/>
              <a:chOff x="2822844" y="6141748"/>
              <a:chExt cx="203872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>
                <a:off x="2822844" y="6170548"/>
                <a:ext cx="14627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911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740130"/>
              <a:ext cx="205864" cy="57600"/>
              <a:chOff x="2822844" y="6141748"/>
              <a:chExt cx="205864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969035"/>
              <a:ext cx="205864" cy="57600"/>
              <a:chOff x="2822844" y="6141748"/>
              <a:chExt cx="205864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197940"/>
              <a:ext cx="209882" cy="57600"/>
              <a:chOff x="2822844" y="6141748"/>
              <a:chExt cx="209882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>
                <a:off x="2822844" y="6170548"/>
                <a:ext cx="15228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512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426844"/>
              <a:ext cx="224644" cy="57600"/>
              <a:chOff x="2822844" y="6141748"/>
              <a:chExt cx="224644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>
                <a:off x="2822844" y="6170548"/>
                <a:ext cx="16704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988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64522" y="16666652"/>
              <a:ext cx="5928539" cy="4788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64522" y="16422360"/>
              <a:ext cx="5957487" cy="50332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64521" y="16893988"/>
              <a:ext cx="5960780" cy="4561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49759" y="16893988"/>
              <a:ext cx="5975542" cy="433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49760" y="16422360"/>
              <a:ext cx="5972249" cy="4804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49760" y="16666652"/>
              <a:ext cx="5943301" cy="4560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39878" y="16378719"/>
              <a:ext cx="6228601" cy="50123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39878" y="16625459"/>
              <a:ext cx="6195015" cy="47656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39877" y="16839711"/>
              <a:ext cx="6240086" cy="45513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39878" y="16378719"/>
              <a:ext cx="6228601" cy="4783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39878" y="16625459"/>
              <a:ext cx="6195015" cy="45367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39877" y="16839711"/>
              <a:ext cx="6240086" cy="43224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39877" y="17212802"/>
              <a:ext cx="4402322" cy="4078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39877" y="17212802"/>
              <a:ext cx="4402322" cy="4307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39878" y="15698143"/>
              <a:ext cx="3600329" cy="53642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39877" y="14042968"/>
              <a:ext cx="3639974" cy="67905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45741" y="16456453"/>
              <a:ext cx="6038716" cy="4541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45742" y="16698555"/>
              <a:ext cx="6035425" cy="42992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45742" y="16934933"/>
              <a:ext cx="6035173" cy="4062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39877" y="14042969"/>
              <a:ext cx="3639974" cy="6561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39877" y="14042968"/>
              <a:ext cx="3639974" cy="6332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39877" y="14042969"/>
              <a:ext cx="3639974" cy="61038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39877" y="14042968"/>
              <a:ext cx="3639974" cy="58749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39878" y="13577063"/>
              <a:ext cx="3470157" cy="6111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39877" y="13977649"/>
              <a:ext cx="3687872" cy="57113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39877" y="12810390"/>
              <a:ext cx="6519842" cy="67494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39878" y="13033158"/>
              <a:ext cx="6521687" cy="6526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39878" y="13268924"/>
              <a:ext cx="6533909" cy="6290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39877" y="13506772"/>
              <a:ext cx="6539810" cy="6053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39878" y="13755714"/>
              <a:ext cx="6541669" cy="58041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organ group - heart">
            <a:extLst>
              <a:ext uri="{FF2B5EF4-FFF2-40B4-BE49-F238E27FC236}">
                <a16:creationId xmlns:a16="http://schemas.microsoft.com/office/drawing/2014/main" id="{ED93F773-CA3B-9BDB-5796-20EF39C1678C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22" name="organ - heart">
              <a:extLst>
                <a:ext uri="{FF2B5EF4-FFF2-40B4-BE49-F238E27FC236}">
                  <a16:creationId xmlns:a16="http://schemas.microsoft.com/office/drawing/2014/main" id="{33C04F7E-ADC1-3C43-DF69-F4404C49DBB5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dock vascular">
              <a:extLst>
                <a:ext uri="{FF2B5EF4-FFF2-40B4-BE49-F238E27FC236}">
                  <a16:creationId xmlns:a16="http://schemas.microsoft.com/office/drawing/2014/main" id="{48032DA1-C5D5-BC42-405D-D8BBCAC061E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99" name="Text Box 3070">
                <a:extLst>
                  <a:ext uri="{FF2B5EF4-FFF2-40B4-BE49-F238E27FC236}">
                    <a16:creationId xmlns:a16="http://schemas.microsoft.com/office/drawing/2014/main" id="{5C96E0AC-666F-1F17-B72A-903FDF6A42F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36">
                <a:extLst>
                  <a:ext uri="{FF2B5EF4-FFF2-40B4-BE49-F238E27FC236}">
                    <a16:creationId xmlns:a16="http://schemas.microsoft.com/office/drawing/2014/main" id="{272DA3A5-4647-BB56-1C02-3E04528F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36">
                <a:extLst>
                  <a:ext uri="{FF2B5EF4-FFF2-40B4-BE49-F238E27FC236}">
                    <a16:creationId xmlns:a16="http://schemas.microsoft.com/office/drawing/2014/main" id="{C2E91754-42C0-657A-D1FD-FBDFCAFAB0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FTU - right atrium">
              <a:extLst>
                <a:ext uri="{FF2B5EF4-FFF2-40B4-BE49-F238E27FC236}">
                  <a16:creationId xmlns:a16="http://schemas.microsoft.com/office/drawing/2014/main" id="{C8015B0B-2FFA-9E28-586F-52484737782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" name="FTU - right atrium">
                <a:extLst>
                  <a:ext uri="{FF2B5EF4-FFF2-40B4-BE49-F238E27FC236}">
                    <a16:creationId xmlns:a16="http://schemas.microsoft.com/office/drawing/2014/main" id="{1097FF09-5D1C-7035-6E27-0D0CE39BB346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8" name="dock">
                <a:extLst>
                  <a:ext uri="{FF2B5EF4-FFF2-40B4-BE49-F238E27FC236}">
                    <a16:creationId xmlns:a16="http://schemas.microsoft.com/office/drawing/2014/main" id="{E11A8C43-F208-9E00-FA62-EA8F2E9EC21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F2CC4B13-CEAC-5F8D-2B04-4E24E8E86EC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Text Box 3086">
                  <a:extLst>
                    <a:ext uri="{FF2B5EF4-FFF2-40B4-BE49-F238E27FC236}">
                      <a16:creationId xmlns:a16="http://schemas.microsoft.com/office/drawing/2014/main" id="{106E805F-76DD-4D7B-6F60-3151E191AD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CC27480F-95D6-8912-3082-07BA55A23EF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" name="FTU - right ventricle">
              <a:extLst>
                <a:ext uri="{FF2B5EF4-FFF2-40B4-BE49-F238E27FC236}">
                  <a16:creationId xmlns:a16="http://schemas.microsoft.com/office/drawing/2014/main" id="{DD383023-ED97-CA47-FE8D-077135B8D464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79" name="FTU - right ventricle">
                <a:extLst>
                  <a:ext uri="{FF2B5EF4-FFF2-40B4-BE49-F238E27FC236}">
                    <a16:creationId xmlns:a16="http://schemas.microsoft.com/office/drawing/2014/main" id="{7793CB4B-FDEC-0340-0948-EDDD4EC372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2" name="dock">
                <a:extLst>
                  <a:ext uri="{FF2B5EF4-FFF2-40B4-BE49-F238E27FC236}">
                    <a16:creationId xmlns:a16="http://schemas.microsoft.com/office/drawing/2014/main" id="{CD01512D-393C-DB70-0336-0DBF249BB561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3" name="Text Box 3086">
                  <a:extLst>
                    <a:ext uri="{FF2B5EF4-FFF2-40B4-BE49-F238E27FC236}">
                      <a16:creationId xmlns:a16="http://schemas.microsoft.com/office/drawing/2014/main" id="{BDB49396-5DA9-F4BF-2620-E19705619B0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Text Box 3086">
                  <a:extLst>
                    <a:ext uri="{FF2B5EF4-FFF2-40B4-BE49-F238E27FC236}">
                      <a16:creationId xmlns:a16="http://schemas.microsoft.com/office/drawing/2014/main" id="{D0F50413-A347-7CDD-24AD-7BDE0F77BA8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E73B7A38-0789-5FA9-6796-0A0EBD0FCB4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FTU - left atrium">
              <a:extLst>
                <a:ext uri="{FF2B5EF4-FFF2-40B4-BE49-F238E27FC236}">
                  <a16:creationId xmlns:a16="http://schemas.microsoft.com/office/drawing/2014/main" id="{948CA668-AD50-6105-FC74-4D9F418DBF0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7" name="FTU - left atrium">
                <a:extLst>
                  <a:ext uri="{FF2B5EF4-FFF2-40B4-BE49-F238E27FC236}">
                    <a16:creationId xmlns:a16="http://schemas.microsoft.com/office/drawing/2014/main" id="{22855523-EDB1-6427-421B-A23B94CC8A96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8" name="dock">
                <a:extLst>
                  <a:ext uri="{FF2B5EF4-FFF2-40B4-BE49-F238E27FC236}">
                    <a16:creationId xmlns:a16="http://schemas.microsoft.com/office/drawing/2014/main" id="{0C85D0F3-3502-753E-1E24-C7E1C4B332A8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974960-47D6-2171-675D-8962733F519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 Box 3086">
                  <a:extLst>
                    <a:ext uri="{FF2B5EF4-FFF2-40B4-BE49-F238E27FC236}">
                      <a16:creationId xmlns:a16="http://schemas.microsoft.com/office/drawing/2014/main" id="{F8C7B6A3-3CF5-87FE-ABEC-A83522C4CCB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Box 3086">
                  <a:extLst>
                    <a:ext uri="{FF2B5EF4-FFF2-40B4-BE49-F238E27FC236}">
                      <a16:creationId xmlns:a16="http://schemas.microsoft.com/office/drawing/2014/main" id="{2E9CA0A8-667F-A988-DCE2-91408769C1F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3" name="FTU - left ventricle">
              <a:extLst>
                <a:ext uri="{FF2B5EF4-FFF2-40B4-BE49-F238E27FC236}">
                  <a16:creationId xmlns:a16="http://schemas.microsoft.com/office/drawing/2014/main" id="{BF7C693A-46E7-6DD0-749F-8D427C0F8E6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4" name="FTU - left ventricle">
                <a:extLst>
                  <a:ext uri="{FF2B5EF4-FFF2-40B4-BE49-F238E27FC236}">
                    <a16:creationId xmlns:a16="http://schemas.microsoft.com/office/drawing/2014/main" id="{C07B2F0F-DAAA-5498-CD5F-4D378902FA8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220DA82B-E5A1-9C83-6C1F-2754A70F5E3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8" name="Text Box 3086">
                  <a:extLst>
                    <a:ext uri="{FF2B5EF4-FFF2-40B4-BE49-F238E27FC236}">
                      <a16:creationId xmlns:a16="http://schemas.microsoft.com/office/drawing/2014/main" id="{DFA246AC-3383-120F-99F1-A945173768D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3086">
                  <a:extLst>
                    <a:ext uri="{FF2B5EF4-FFF2-40B4-BE49-F238E27FC236}">
                      <a16:creationId xmlns:a16="http://schemas.microsoft.com/office/drawing/2014/main" id="{65A9E359-6814-CC59-51FE-6EED46F2059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3086">
                  <a:extLst>
                    <a:ext uri="{FF2B5EF4-FFF2-40B4-BE49-F238E27FC236}">
                      <a16:creationId xmlns:a16="http://schemas.microsoft.com/office/drawing/2014/main" id="{60391E61-72F7-8DC7-582D-CFF284638A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03" name="Text Box 3034">
            <a:extLst>
              <a:ext uri="{FF2B5EF4-FFF2-40B4-BE49-F238E27FC236}">
                <a16:creationId xmlns:a16="http://schemas.microsoft.com/office/drawing/2014/main" id="{4FA13792-A94D-F590-34CC-86CAD29A16C4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83BB927-9B57-D744-1B3A-923F6BB1CB0B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05" name="Text Box 3035">
              <a:extLst>
                <a:ext uri="{FF2B5EF4-FFF2-40B4-BE49-F238E27FC236}">
                  <a16:creationId xmlns:a16="http://schemas.microsoft.com/office/drawing/2014/main" id="{92D42309-5FE4-DD83-DD3C-1E8383225582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7" name="Text Box 3087">
              <a:extLst>
                <a:ext uri="{FF2B5EF4-FFF2-40B4-BE49-F238E27FC236}">
                  <a16:creationId xmlns:a16="http://schemas.microsoft.com/office/drawing/2014/main" id="{5CF3B333-4747-F7CC-E48D-DA63DF01BE7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08" name="FTU - aortic arch">
            <a:extLst>
              <a:ext uri="{FF2B5EF4-FFF2-40B4-BE49-F238E27FC236}">
                <a16:creationId xmlns:a16="http://schemas.microsoft.com/office/drawing/2014/main" id="{F1E5B7F1-1011-8D0B-E92C-7B2234E6936D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09" name="FTU - aortic arch">
              <a:extLst>
                <a:ext uri="{FF2B5EF4-FFF2-40B4-BE49-F238E27FC236}">
                  <a16:creationId xmlns:a16="http://schemas.microsoft.com/office/drawing/2014/main" id="{0B4C12CE-93E6-186B-6F2C-069C890012D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" name="chemoreceptor">
              <a:extLst>
                <a:ext uri="{FF2B5EF4-FFF2-40B4-BE49-F238E27FC236}">
                  <a16:creationId xmlns:a16="http://schemas.microsoft.com/office/drawing/2014/main" id="{4C8CC673-3EE3-A40D-4D77-AF1F051C7C8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2" name="baroreceptor">
              <a:extLst>
                <a:ext uri="{FF2B5EF4-FFF2-40B4-BE49-F238E27FC236}">
                  <a16:creationId xmlns:a16="http://schemas.microsoft.com/office/drawing/2014/main" id="{EB2BB61D-C56E-D177-0183-2A12DC79746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3" name="link">
              <a:extLst>
                <a:ext uri="{FF2B5EF4-FFF2-40B4-BE49-F238E27FC236}">
                  <a16:creationId xmlns:a16="http://schemas.microsoft.com/office/drawing/2014/main" id="{68631F1F-9D98-6E9E-4B26-2CC4E86296CF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33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76901A49-7E6E-8B6D-41D0-F497C88DE7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B05E3F6A-439C-D899-E93D-A9CC31494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569BBA83-0081-9866-064A-88BB4890E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link">
              <a:extLst>
                <a:ext uri="{FF2B5EF4-FFF2-40B4-BE49-F238E27FC236}">
                  <a16:creationId xmlns:a16="http://schemas.microsoft.com/office/drawing/2014/main" id="{EF26AF2E-7AB2-1DD0-820A-1D461B3D61C0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29" name="Star: 5 Points 2730">
                <a:hlinkClick r:id="rId99"/>
                <a:extLst>
                  <a:ext uri="{FF2B5EF4-FFF2-40B4-BE49-F238E27FC236}">
                    <a16:creationId xmlns:a16="http://schemas.microsoft.com/office/drawing/2014/main" id="{D2BE9228-2F73-A0C5-E1A9-E9F8754F0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3FCD0160-71B7-36D4-1527-89A303C5D4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25AC946-1794-2B9F-E80F-6D683AE77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" name="dock">
              <a:extLst>
                <a:ext uri="{FF2B5EF4-FFF2-40B4-BE49-F238E27FC236}">
                  <a16:creationId xmlns:a16="http://schemas.microsoft.com/office/drawing/2014/main" id="{E1DEDD1D-D973-854F-437C-09A3D8F8C67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21" name="Text Box 3086">
                <a:extLst>
                  <a:ext uri="{FF2B5EF4-FFF2-40B4-BE49-F238E27FC236}">
                    <a16:creationId xmlns:a16="http://schemas.microsoft.com/office/drawing/2014/main" id="{DF1DD8BC-9A14-6333-C5FB-C7A18256543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 Box 3086">
                <a:extLst>
                  <a:ext uri="{FF2B5EF4-FFF2-40B4-BE49-F238E27FC236}">
                    <a16:creationId xmlns:a16="http://schemas.microsoft.com/office/drawing/2014/main" id="{240A183B-0A8E-0C2A-2BE0-2601233CFB63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 Box 3086">
                <a:extLst>
                  <a:ext uri="{FF2B5EF4-FFF2-40B4-BE49-F238E27FC236}">
                    <a16:creationId xmlns:a16="http://schemas.microsoft.com/office/drawing/2014/main" id="{89D0F51E-1FA3-65E0-8609-C56A58A5263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dock">
              <a:extLst>
                <a:ext uri="{FF2B5EF4-FFF2-40B4-BE49-F238E27FC236}">
                  <a16:creationId xmlns:a16="http://schemas.microsoft.com/office/drawing/2014/main" id="{A6A6CEE2-0123-DE9A-1947-4F8A2EDE4BD0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" name="Text Box 3086">
                <a:extLst>
                  <a:ext uri="{FF2B5EF4-FFF2-40B4-BE49-F238E27FC236}">
                    <a16:creationId xmlns:a16="http://schemas.microsoft.com/office/drawing/2014/main" id="{601CC71B-E940-4CB9-0B5B-D59D1CBC795A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3086">
                <a:extLst>
                  <a:ext uri="{FF2B5EF4-FFF2-40B4-BE49-F238E27FC236}">
                    <a16:creationId xmlns:a16="http://schemas.microsoft.com/office/drawing/2014/main" id="{58B9CAFE-FE36-405D-A994-2EA785B4AB8F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3086">
                <a:extLst>
                  <a:ext uri="{FF2B5EF4-FFF2-40B4-BE49-F238E27FC236}">
                    <a16:creationId xmlns:a16="http://schemas.microsoft.com/office/drawing/2014/main" id="{0AAC3998-DBB8-06CF-7FCE-2FE55E17297B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organ - lungs">
            <a:extLst>
              <a:ext uri="{FF2B5EF4-FFF2-40B4-BE49-F238E27FC236}">
                <a16:creationId xmlns:a16="http://schemas.microsoft.com/office/drawing/2014/main" id="{13E5655E-9268-25F3-337F-C2A026E7EFFA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37" name="organ - lungs">
              <a:extLst>
                <a:ext uri="{FF2B5EF4-FFF2-40B4-BE49-F238E27FC236}">
                  <a16:creationId xmlns:a16="http://schemas.microsoft.com/office/drawing/2014/main" id="{5276C8BC-585A-4ED0-8F88-1B2002319513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8" name="FTU - primary bronchus">
              <a:extLst>
                <a:ext uri="{FF2B5EF4-FFF2-40B4-BE49-F238E27FC236}">
                  <a16:creationId xmlns:a16="http://schemas.microsoft.com/office/drawing/2014/main" id="{E48B5245-3AC0-D636-F758-227F57A64D9C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65" name="FTU - primary bronchus">
                <a:extLst>
                  <a:ext uri="{FF2B5EF4-FFF2-40B4-BE49-F238E27FC236}">
                    <a16:creationId xmlns:a16="http://schemas.microsoft.com/office/drawing/2014/main" id="{F44CDC72-BE83-5145-F734-47711164505F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66" name="dock">
                <a:extLst>
                  <a:ext uri="{FF2B5EF4-FFF2-40B4-BE49-F238E27FC236}">
                    <a16:creationId xmlns:a16="http://schemas.microsoft.com/office/drawing/2014/main" id="{8064F5CF-325D-9578-37DC-A29CFBD301E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26E97C30-4D14-0FB9-D838-7D8CCBAA84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305B55D8-501E-8BCB-9F48-74F274A0F0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83DFCF7A-9410-3B20-7EFA-A8B59E581E4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link">
                <a:extLst>
                  <a:ext uri="{FF2B5EF4-FFF2-40B4-BE49-F238E27FC236}">
                    <a16:creationId xmlns:a16="http://schemas.microsoft.com/office/drawing/2014/main" id="{1186FDD9-419E-487B-AE35-5F3C3F6E000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68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7D2009A9-55D3-382C-C003-E0AB204F7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715B6A3-456B-08D1-8919-68E3A58BF9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CD19C29E-52D6-8CF1-AF34-7CC415E04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FTU - lobar bronchus">
              <a:extLst>
                <a:ext uri="{FF2B5EF4-FFF2-40B4-BE49-F238E27FC236}">
                  <a16:creationId xmlns:a16="http://schemas.microsoft.com/office/drawing/2014/main" id="{DF45FBAD-05A9-ADCA-B8C7-7AAAFAC9DBB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55" name="FTU - lobar bronchus">
                <a:extLst>
                  <a:ext uri="{FF2B5EF4-FFF2-40B4-BE49-F238E27FC236}">
                    <a16:creationId xmlns:a16="http://schemas.microsoft.com/office/drawing/2014/main" id="{C60FB516-EBC9-3594-9060-E57C7349325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56" name="dock">
                <a:extLst>
                  <a:ext uri="{FF2B5EF4-FFF2-40B4-BE49-F238E27FC236}">
                    <a16:creationId xmlns:a16="http://schemas.microsoft.com/office/drawing/2014/main" id="{534549DC-AFBC-2625-CB30-A8F140CA9A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274003D2-3656-34D8-67BD-31FA26BDD96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DA2165A7-80A3-5F8C-44D3-F05AD8212A2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Text Box 3086">
                  <a:extLst>
                    <a:ext uri="{FF2B5EF4-FFF2-40B4-BE49-F238E27FC236}">
                      <a16:creationId xmlns:a16="http://schemas.microsoft.com/office/drawing/2014/main" id="{99A59049-CF2B-6583-56DA-9B9A1359666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link">
                <a:extLst>
                  <a:ext uri="{FF2B5EF4-FFF2-40B4-BE49-F238E27FC236}">
                    <a16:creationId xmlns:a16="http://schemas.microsoft.com/office/drawing/2014/main" id="{5167A99D-935B-474B-C2DB-DB9A5FC665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58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6EA06003-807B-FB68-D50E-85A84362EB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C2FBAB71-68F2-9C71-7EFC-6A6B58501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2E499E4-373E-634A-67AD-F14B1AF6B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" name="FTU - segmental bronchus">
              <a:extLst>
                <a:ext uri="{FF2B5EF4-FFF2-40B4-BE49-F238E27FC236}">
                  <a16:creationId xmlns:a16="http://schemas.microsoft.com/office/drawing/2014/main" id="{5B83FD80-02A5-EDF1-DEFC-140E78C73AE9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5" name="FTU - segmental bronchus">
                <a:extLst>
                  <a:ext uri="{FF2B5EF4-FFF2-40B4-BE49-F238E27FC236}">
                    <a16:creationId xmlns:a16="http://schemas.microsoft.com/office/drawing/2014/main" id="{2FADD1B1-8D62-DC66-6541-31AA3D63343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6" name="dock">
                <a:extLst>
                  <a:ext uri="{FF2B5EF4-FFF2-40B4-BE49-F238E27FC236}">
                    <a16:creationId xmlns:a16="http://schemas.microsoft.com/office/drawing/2014/main" id="{DD0BCC66-1BF3-0E84-8F89-EEEB99064D84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D3868BC7-6514-96CB-B324-3D4F95FBC0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Text Box 3086">
                  <a:extLst>
                    <a:ext uri="{FF2B5EF4-FFF2-40B4-BE49-F238E27FC236}">
                      <a16:creationId xmlns:a16="http://schemas.microsoft.com/office/drawing/2014/main" id="{3F774A1B-D234-A52B-6D33-E13408D360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3F54E988-31E4-6F9E-A3E2-9EF17C51D8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link">
                <a:extLst>
                  <a:ext uri="{FF2B5EF4-FFF2-40B4-BE49-F238E27FC236}">
                    <a16:creationId xmlns:a16="http://schemas.microsoft.com/office/drawing/2014/main" id="{47678681-F236-639F-31CA-EFEACA05F6AB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322EAAFF-2D47-53CD-16A0-FF3D621F4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8E8F539A-CDA1-D3EF-44E9-2BF8202E7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48068BA-A57F-B305-4E48-9FADE02978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2" name="FTU - primary bronchiole">
              <a:extLst>
                <a:ext uri="{FF2B5EF4-FFF2-40B4-BE49-F238E27FC236}">
                  <a16:creationId xmlns:a16="http://schemas.microsoft.com/office/drawing/2014/main" id="{90917966-7611-84FC-0CD7-572F363BECA4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13" name="FTU - primary bronchiole">
                <a:extLst>
                  <a:ext uri="{FF2B5EF4-FFF2-40B4-BE49-F238E27FC236}">
                    <a16:creationId xmlns:a16="http://schemas.microsoft.com/office/drawing/2014/main" id="{1FB25FA1-366A-B90B-E274-20CA2368060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87E953FD-626E-50D3-F20B-B57A88798C0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42" name="Text Box 3086">
                  <a:extLst>
                    <a:ext uri="{FF2B5EF4-FFF2-40B4-BE49-F238E27FC236}">
                      <a16:creationId xmlns:a16="http://schemas.microsoft.com/office/drawing/2014/main" id="{54FA09F8-6BB2-AD09-50BA-C3A8AAFA4C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BFD212E-022A-130A-769A-517CFAA4C92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CC79ECD8-3DAE-1065-FADF-7264405C46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9B57B9AF-57CF-7513-8841-F28CA5D07D48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16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1886A830-FC41-D149-A5F2-D193F5A29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33D9E39C-B5A2-C088-1DFE-F5E06633E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2DE7A246-4E11-80F4-1C1E-6B9B42844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3" name="FTU - conducting bronchiole">
              <a:extLst>
                <a:ext uri="{FF2B5EF4-FFF2-40B4-BE49-F238E27FC236}">
                  <a16:creationId xmlns:a16="http://schemas.microsoft.com/office/drawing/2014/main" id="{B416244A-F06A-A9EB-7A51-5B1F700E81F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04" name="FTU - conducting bronchiole">
                <a:extLst>
                  <a:ext uri="{FF2B5EF4-FFF2-40B4-BE49-F238E27FC236}">
                    <a16:creationId xmlns:a16="http://schemas.microsoft.com/office/drawing/2014/main" id="{548D1997-34F5-ECC1-A4D6-2CA7FF933E5E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05" name="dock">
                <a:extLst>
                  <a:ext uri="{FF2B5EF4-FFF2-40B4-BE49-F238E27FC236}">
                    <a16:creationId xmlns:a16="http://schemas.microsoft.com/office/drawing/2014/main" id="{22CCB884-5A2A-115C-B668-04913302D72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6EF237E-335A-7F28-EB6B-24B061CF478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93FA84A5-57CA-D1E3-0444-F611D8D90F9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FB3171B8-38E5-544A-ACFA-27E37E5C5C6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" name="link">
                <a:extLst>
                  <a:ext uri="{FF2B5EF4-FFF2-40B4-BE49-F238E27FC236}">
                    <a16:creationId xmlns:a16="http://schemas.microsoft.com/office/drawing/2014/main" id="{8BBEC77B-476B-AA04-233B-E5EACBA43776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07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AB9F6981-8906-934F-9B38-587999EFD3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CACE812C-F579-749A-9C56-9E90CC721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4AE8699A-496E-9140-90F7-0F3DABBD0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4" name="FTU - terminal bronchiole">
              <a:extLst>
                <a:ext uri="{FF2B5EF4-FFF2-40B4-BE49-F238E27FC236}">
                  <a16:creationId xmlns:a16="http://schemas.microsoft.com/office/drawing/2014/main" id="{5F3234F0-ADCD-E84F-C790-E58AF9E8CD2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95" name="FTU - terminal bronchiole">
                <a:extLst>
                  <a:ext uri="{FF2B5EF4-FFF2-40B4-BE49-F238E27FC236}">
                    <a16:creationId xmlns:a16="http://schemas.microsoft.com/office/drawing/2014/main" id="{2D40D2F6-AF31-5BC0-E47F-33D952FCB40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96" name="dock">
                <a:extLst>
                  <a:ext uri="{FF2B5EF4-FFF2-40B4-BE49-F238E27FC236}">
                    <a16:creationId xmlns:a16="http://schemas.microsoft.com/office/drawing/2014/main" id="{03C9876A-A900-337B-8B71-D6E5EEE0BB10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01" name="Text Box 3086">
                  <a:extLst>
                    <a:ext uri="{FF2B5EF4-FFF2-40B4-BE49-F238E27FC236}">
                      <a16:creationId xmlns:a16="http://schemas.microsoft.com/office/drawing/2014/main" id="{2F1D4E27-06A8-27D2-35FC-C242BD435E3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41B84EFA-A868-8092-0F6C-83A6BF050C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Text Box 3086">
                  <a:extLst>
                    <a:ext uri="{FF2B5EF4-FFF2-40B4-BE49-F238E27FC236}">
                      <a16:creationId xmlns:a16="http://schemas.microsoft.com/office/drawing/2014/main" id="{F472C35E-231C-5A88-13C5-19F5F62D96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7" name="link">
                <a:extLst>
                  <a:ext uri="{FF2B5EF4-FFF2-40B4-BE49-F238E27FC236}">
                    <a16:creationId xmlns:a16="http://schemas.microsoft.com/office/drawing/2014/main" id="{4EB3CA00-3D78-FCEF-A51C-5C5585B8E1B3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9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F89A5D36-74A3-4BFC-07D9-7DA3D8FF3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Star: 5 Points 2731">
                  <a:hlinkClick r:id="rId104"/>
                  <a:extLst>
                    <a:ext uri="{FF2B5EF4-FFF2-40B4-BE49-F238E27FC236}">
                      <a16:creationId xmlns:a16="http://schemas.microsoft.com/office/drawing/2014/main" id="{39A61ABF-BB2D-AF85-BA40-33A4FCE97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068AE155-7AC8-D802-BF1F-3DC93D1E3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" name="FTU - respiratory bronchiole">
              <a:extLst>
                <a:ext uri="{FF2B5EF4-FFF2-40B4-BE49-F238E27FC236}">
                  <a16:creationId xmlns:a16="http://schemas.microsoft.com/office/drawing/2014/main" id="{30BDB963-0579-E358-FF87-EB9678B53E52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85" name="FTU - respiratory bronchiole">
                <a:extLst>
                  <a:ext uri="{FF2B5EF4-FFF2-40B4-BE49-F238E27FC236}">
                    <a16:creationId xmlns:a16="http://schemas.microsoft.com/office/drawing/2014/main" id="{AA2FD7E9-F706-6E5F-0D57-350BCEE8D0F5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86" name="dock">
                <a:extLst>
                  <a:ext uri="{FF2B5EF4-FFF2-40B4-BE49-F238E27FC236}">
                    <a16:creationId xmlns:a16="http://schemas.microsoft.com/office/drawing/2014/main" id="{2AE03ABD-EEEE-255A-3D34-4F8A2412E1DA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92" name="Text Box 3086">
                  <a:extLst>
                    <a:ext uri="{FF2B5EF4-FFF2-40B4-BE49-F238E27FC236}">
                      <a16:creationId xmlns:a16="http://schemas.microsoft.com/office/drawing/2014/main" id="{9CA5A5FA-9494-3E6D-380F-D56F6822FC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Text Box 3086">
                  <a:extLst>
                    <a:ext uri="{FF2B5EF4-FFF2-40B4-BE49-F238E27FC236}">
                      <a16:creationId xmlns:a16="http://schemas.microsoft.com/office/drawing/2014/main" id="{3E1A0A9B-D1E8-990D-1060-6A279BDE490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Text Box 3086">
                  <a:extLst>
                    <a:ext uri="{FF2B5EF4-FFF2-40B4-BE49-F238E27FC236}">
                      <a16:creationId xmlns:a16="http://schemas.microsoft.com/office/drawing/2014/main" id="{3E77D51C-C065-B876-3F87-78B93E6744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" name="link">
                <a:extLst>
                  <a:ext uri="{FF2B5EF4-FFF2-40B4-BE49-F238E27FC236}">
                    <a16:creationId xmlns:a16="http://schemas.microsoft.com/office/drawing/2014/main" id="{224D6D90-DBF9-9DBD-FD67-1033F86EE62D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8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A4E13201-9A4A-4774-E5B7-F99B4D3122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C64B23F-CCB9-BF4A-8656-0396793B7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D748748A-749A-3144-46B3-2248C0F2F8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6" name="FTU - alveolar duct">
              <a:extLst>
                <a:ext uri="{FF2B5EF4-FFF2-40B4-BE49-F238E27FC236}">
                  <a16:creationId xmlns:a16="http://schemas.microsoft.com/office/drawing/2014/main" id="{0E4C6744-5EBD-EEE8-11B4-54A6758D7C8C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74" name="FTU - alveolar duct">
                <a:extLst>
                  <a:ext uri="{FF2B5EF4-FFF2-40B4-BE49-F238E27FC236}">
                    <a16:creationId xmlns:a16="http://schemas.microsoft.com/office/drawing/2014/main" id="{C36E76FA-C09B-C63C-FA0E-3CCC9F9FE28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75" name="dock">
                <a:extLst>
                  <a:ext uri="{FF2B5EF4-FFF2-40B4-BE49-F238E27FC236}">
                    <a16:creationId xmlns:a16="http://schemas.microsoft.com/office/drawing/2014/main" id="{633E0252-7E89-8A36-6284-8F61B39282C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81" name="Text Box 3086">
                  <a:extLst>
                    <a:ext uri="{FF2B5EF4-FFF2-40B4-BE49-F238E27FC236}">
                      <a16:creationId xmlns:a16="http://schemas.microsoft.com/office/drawing/2014/main" id="{DAF8D37C-A203-A776-BAF0-CD0EFCD1099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Text Box 3086">
                  <a:extLst>
                    <a:ext uri="{FF2B5EF4-FFF2-40B4-BE49-F238E27FC236}">
                      <a16:creationId xmlns:a16="http://schemas.microsoft.com/office/drawing/2014/main" id="{C355A8CA-EF34-96AB-5F16-BA1FFD1082D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 Box 3086">
                  <a:extLst>
                    <a:ext uri="{FF2B5EF4-FFF2-40B4-BE49-F238E27FC236}">
                      <a16:creationId xmlns:a16="http://schemas.microsoft.com/office/drawing/2014/main" id="{E9BB0126-C61D-CE87-7920-F541314D7C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6" name="link">
                <a:extLst>
                  <a:ext uri="{FF2B5EF4-FFF2-40B4-BE49-F238E27FC236}">
                    <a16:creationId xmlns:a16="http://schemas.microsoft.com/office/drawing/2014/main" id="{DE5DF484-67B7-2B5A-A6EF-4CC8D94D6D4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77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6BA6469A-3E3A-ECB3-8E12-C5A3A30BF3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BFF8297-F093-5616-3FAB-6537937BD7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3BD7DE8-013D-10D6-8197-0DDECBAE5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7" name="FTU - alveolus">
              <a:extLst>
                <a:ext uri="{FF2B5EF4-FFF2-40B4-BE49-F238E27FC236}">
                  <a16:creationId xmlns:a16="http://schemas.microsoft.com/office/drawing/2014/main" id="{58220D4E-642F-5724-616F-578DA0A7305C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63" name="FTU - alveolus">
                <a:extLst>
                  <a:ext uri="{FF2B5EF4-FFF2-40B4-BE49-F238E27FC236}">
                    <a16:creationId xmlns:a16="http://schemas.microsoft.com/office/drawing/2014/main" id="{28C7E825-A20F-41E9-D6A7-CFA1709F2C57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64" name="dock">
                <a:extLst>
                  <a:ext uri="{FF2B5EF4-FFF2-40B4-BE49-F238E27FC236}">
                    <a16:creationId xmlns:a16="http://schemas.microsoft.com/office/drawing/2014/main" id="{20E87ED4-9965-2154-1802-1D690B206CA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69" name="Text Box 3086">
                  <a:extLst>
                    <a:ext uri="{FF2B5EF4-FFF2-40B4-BE49-F238E27FC236}">
                      <a16:creationId xmlns:a16="http://schemas.microsoft.com/office/drawing/2014/main" id="{A8D26B44-2B4C-3357-2116-2C09C7879A3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Text Box 3086">
                  <a:extLst>
                    <a:ext uri="{FF2B5EF4-FFF2-40B4-BE49-F238E27FC236}">
                      <a16:creationId xmlns:a16="http://schemas.microsoft.com/office/drawing/2014/main" id="{A0DF7962-E3E3-1720-2316-40125EF95DD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3086">
                  <a:extLst>
                    <a:ext uri="{FF2B5EF4-FFF2-40B4-BE49-F238E27FC236}">
                      <a16:creationId xmlns:a16="http://schemas.microsoft.com/office/drawing/2014/main" id="{E92A99DD-6F71-6224-A933-AEE107B9B22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" name="link">
                <a:extLst>
                  <a:ext uri="{FF2B5EF4-FFF2-40B4-BE49-F238E27FC236}">
                    <a16:creationId xmlns:a16="http://schemas.microsoft.com/office/drawing/2014/main" id="{D25F3D6A-FB57-1DA8-6363-5FDDA11A429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6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238E7106-99E5-CB1A-EDA8-2D028E0C53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DFE244ED-EF17-B31C-11AE-4C257C0DD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56140622-5971-3C99-6DB7-5EDE055355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" name="dock - vascular">
              <a:extLst>
                <a:ext uri="{FF2B5EF4-FFF2-40B4-BE49-F238E27FC236}">
                  <a16:creationId xmlns:a16="http://schemas.microsoft.com/office/drawing/2014/main" id="{6EC0B194-FE1A-D324-11D2-C7273934DD6F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58" name="Text Box 3070">
                <a:extLst>
                  <a:ext uri="{FF2B5EF4-FFF2-40B4-BE49-F238E27FC236}">
                    <a16:creationId xmlns:a16="http://schemas.microsoft.com/office/drawing/2014/main" id="{C0162625-C219-BB85-B1C5-1988BD612DF9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769DCD34-7DBF-3723-E2B9-328F8B812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 Box 3036">
                <a:extLst>
                  <a:ext uri="{FF2B5EF4-FFF2-40B4-BE49-F238E27FC236}">
                    <a16:creationId xmlns:a16="http://schemas.microsoft.com/office/drawing/2014/main" id="{1D6022DC-5B0C-E8CE-566A-29E875AEF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FTU - endothelium">
              <a:extLst>
                <a:ext uri="{FF2B5EF4-FFF2-40B4-BE49-F238E27FC236}">
                  <a16:creationId xmlns:a16="http://schemas.microsoft.com/office/drawing/2014/main" id="{7D31FA54-6839-A0A4-CBC5-2670A5F736B1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1" name="FTU">
                <a:extLst>
                  <a:ext uri="{FF2B5EF4-FFF2-40B4-BE49-F238E27FC236}">
                    <a16:creationId xmlns:a16="http://schemas.microsoft.com/office/drawing/2014/main" id="{236B61F5-E88D-9D38-35BF-3B1C3EB2B03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2" name="Text Box 3086">
                <a:extLst>
                  <a:ext uri="{FF2B5EF4-FFF2-40B4-BE49-F238E27FC236}">
                    <a16:creationId xmlns:a16="http://schemas.microsoft.com/office/drawing/2014/main" id="{326C9629-8FB2-CB0F-6BBB-44FEC1A6E47A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3086">
                <a:extLst>
                  <a:ext uri="{FF2B5EF4-FFF2-40B4-BE49-F238E27FC236}">
                    <a16:creationId xmlns:a16="http://schemas.microsoft.com/office/drawing/2014/main" id="{74D4183C-DB19-CA9D-6BFE-2CC0259338DE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6122E6B8-58A1-9075-7672-0315A38D2916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Star: 5 Points 2730">
                <a:hlinkClick r:id="rId105"/>
                <a:extLst>
                  <a:ext uri="{FF2B5EF4-FFF2-40B4-BE49-F238E27FC236}">
                    <a16:creationId xmlns:a16="http://schemas.microsoft.com/office/drawing/2014/main" id="{1B009474-FB27-45E6-B55E-4AF927A41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AB0C0C24-B58D-A2C3-4A3F-34BCCC50E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7FAF59BE-632F-8603-1353-009EE60FC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5" name="FTU - aortic arch">
            <a:extLst>
              <a:ext uri="{FF2B5EF4-FFF2-40B4-BE49-F238E27FC236}">
                <a16:creationId xmlns:a16="http://schemas.microsoft.com/office/drawing/2014/main" id="{122D18E6-A9C5-9517-4310-223A8E0E11D3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6" name="Text Box 3086">
            <a:extLst>
              <a:ext uri="{FF2B5EF4-FFF2-40B4-BE49-F238E27FC236}">
                <a16:creationId xmlns:a16="http://schemas.microsoft.com/office/drawing/2014/main" id="{83BB13CC-5A22-959C-33A9-153789781076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8" name="Text Box 3087">
            <a:extLst>
              <a:ext uri="{FF2B5EF4-FFF2-40B4-BE49-F238E27FC236}">
                <a16:creationId xmlns:a16="http://schemas.microsoft.com/office/drawing/2014/main" id="{8A6DF46B-CC30-F445-AFA7-1A32DDBC95B6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7" name="Text Box 3086">
            <a:extLst>
              <a:ext uri="{FF2B5EF4-FFF2-40B4-BE49-F238E27FC236}">
                <a16:creationId xmlns:a16="http://schemas.microsoft.com/office/drawing/2014/main" id="{F2B8A9AD-839E-8680-0CC3-4BFCCE901E86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FTU">
            <a:extLst>
              <a:ext uri="{FF2B5EF4-FFF2-40B4-BE49-F238E27FC236}">
                <a16:creationId xmlns:a16="http://schemas.microsoft.com/office/drawing/2014/main" id="{69DEC435-07B3-B21C-7E03-2078E99E29C6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80" name="Text Box 3086">
            <a:extLst>
              <a:ext uri="{FF2B5EF4-FFF2-40B4-BE49-F238E27FC236}">
                <a16:creationId xmlns:a16="http://schemas.microsoft.com/office/drawing/2014/main" id="{866FF1D6-6F13-0045-B126-E9895918810D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" name="Text Box 3086">
            <a:extLst>
              <a:ext uri="{FF2B5EF4-FFF2-40B4-BE49-F238E27FC236}">
                <a16:creationId xmlns:a16="http://schemas.microsoft.com/office/drawing/2014/main" id="{0E564C78-BDBE-E921-8BB5-E92CBAE2CEB9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2" name="Text Box 3086">
            <a:extLst>
              <a:ext uri="{FF2B5EF4-FFF2-40B4-BE49-F238E27FC236}">
                <a16:creationId xmlns:a16="http://schemas.microsoft.com/office/drawing/2014/main" id="{BDFB4684-7F1B-5EDB-7429-237B19C8B158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3" name="Star: 5 Points 2730">
            <a:hlinkClick r:id="rId105"/>
            <a:extLst>
              <a:ext uri="{FF2B5EF4-FFF2-40B4-BE49-F238E27FC236}">
                <a16:creationId xmlns:a16="http://schemas.microsoft.com/office/drawing/2014/main" id="{DE988A21-095E-9B66-85B4-7D5D640A3736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Star: 5 Points 2731">
            <a:hlinkClick r:id="rId102"/>
            <a:extLst>
              <a:ext uri="{FF2B5EF4-FFF2-40B4-BE49-F238E27FC236}">
                <a16:creationId xmlns:a16="http://schemas.microsoft.com/office/drawing/2014/main" id="{697C9243-6A6D-CBCE-4E2F-BF4FEB2B94A3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Star: 5 Points 2732">
            <a:hlinkClick r:id="rId36"/>
            <a:extLst>
              <a:ext uri="{FF2B5EF4-FFF2-40B4-BE49-F238E27FC236}">
                <a16:creationId xmlns:a16="http://schemas.microsoft.com/office/drawing/2014/main" id="{B7C568EA-7A78-4735-3127-B5B2D8585EDC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chemoreceptor">
            <a:extLst>
              <a:ext uri="{FF2B5EF4-FFF2-40B4-BE49-F238E27FC236}">
                <a16:creationId xmlns:a16="http://schemas.microsoft.com/office/drawing/2014/main" id="{4D291DE0-98C4-D976-9C9E-6059A815E8F2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87" name="Star: 5 Points 2730">
            <a:hlinkClick r:id="rId97"/>
            <a:extLst>
              <a:ext uri="{FF2B5EF4-FFF2-40B4-BE49-F238E27FC236}">
                <a16:creationId xmlns:a16="http://schemas.microsoft.com/office/drawing/2014/main" id="{793C7B7A-2FB2-C75D-A3AB-8F2512E76F0C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Star: 5 Points 2731">
            <a:hlinkClick r:id="rId98"/>
            <a:extLst>
              <a:ext uri="{FF2B5EF4-FFF2-40B4-BE49-F238E27FC236}">
                <a16:creationId xmlns:a16="http://schemas.microsoft.com/office/drawing/2014/main" id="{AE7FBE2E-D0F7-1300-EB88-9AE374E6EBD2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Star: 5 Points 2732">
            <a:hlinkClick r:id="rId36"/>
            <a:extLst>
              <a:ext uri="{FF2B5EF4-FFF2-40B4-BE49-F238E27FC236}">
                <a16:creationId xmlns:a16="http://schemas.microsoft.com/office/drawing/2014/main" id="{F8ACA448-39F6-CAC5-E179-E038527D97D0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Text Box 3086">
            <a:extLst>
              <a:ext uri="{FF2B5EF4-FFF2-40B4-BE49-F238E27FC236}">
                <a16:creationId xmlns:a16="http://schemas.microsoft.com/office/drawing/2014/main" id="{D317A05D-9BE8-C17B-22FF-7987D234775D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Text Box 3086">
            <a:extLst>
              <a:ext uri="{FF2B5EF4-FFF2-40B4-BE49-F238E27FC236}">
                <a16:creationId xmlns:a16="http://schemas.microsoft.com/office/drawing/2014/main" id="{78120418-0D22-C69D-164D-B20AB1B502EE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" name="Text Box 3086">
            <a:extLst>
              <a:ext uri="{FF2B5EF4-FFF2-40B4-BE49-F238E27FC236}">
                <a16:creationId xmlns:a16="http://schemas.microsoft.com/office/drawing/2014/main" id="{31B1480C-DFFE-C899-D71E-B688A8838C7C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0A3384D-B899-8877-989C-6D9200F8BAFC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383" name="FTU - sinoatrial node">
              <a:extLst>
                <a:ext uri="{FF2B5EF4-FFF2-40B4-BE49-F238E27FC236}">
                  <a16:creationId xmlns:a16="http://schemas.microsoft.com/office/drawing/2014/main" id="{7CD89197-5A41-6904-9660-03EB08F43457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Text Box 3086">
              <a:extLst>
                <a:ext uri="{FF2B5EF4-FFF2-40B4-BE49-F238E27FC236}">
                  <a16:creationId xmlns:a16="http://schemas.microsoft.com/office/drawing/2014/main" id="{C4B1E386-5419-1010-D388-EDD05D640053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Text Box 3086">
              <a:extLst>
                <a:ext uri="{FF2B5EF4-FFF2-40B4-BE49-F238E27FC236}">
                  <a16:creationId xmlns:a16="http://schemas.microsoft.com/office/drawing/2014/main" id="{240FB97E-8305-4BF8-93F8-0321B0B46A8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Text Box 3086">
              <a:extLst>
                <a:ext uri="{FF2B5EF4-FFF2-40B4-BE49-F238E27FC236}">
                  <a16:creationId xmlns:a16="http://schemas.microsoft.com/office/drawing/2014/main" id="{4D9E5179-1413-E725-2117-F8753199331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55B2CCB-D979-DD80-A80E-71DF51EDB9BC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388" name="FTU - atrioventricular node">
              <a:extLst>
                <a:ext uri="{FF2B5EF4-FFF2-40B4-BE49-F238E27FC236}">
                  <a16:creationId xmlns:a16="http://schemas.microsoft.com/office/drawing/2014/main" id="{9D21A613-CD65-9711-D2B2-061DCC5B5A0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389" name="Text Box 3086">
              <a:extLst>
                <a:ext uri="{FF2B5EF4-FFF2-40B4-BE49-F238E27FC236}">
                  <a16:creationId xmlns:a16="http://schemas.microsoft.com/office/drawing/2014/main" id="{244B4ABD-62D8-791D-7333-58A1EC9204D4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Text Box 3086">
              <a:extLst>
                <a:ext uri="{FF2B5EF4-FFF2-40B4-BE49-F238E27FC236}">
                  <a16:creationId xmlns:a16="http://schemas.microsoft.com/office/drawing/2014/main" id="{F0BD3188-13BE-4654-947F-0BC9D3BFD60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Text Box 3086">
              <a:extLst>
                <a:ext uri="{FF2B5EF4-FFF2-40B4-BE49-F238E27FC236}">
                  <a16:creationId xmlns:a16="http://schemas.microsoft.com/office/drawing/2014/main" id="{FFDA7CE1-5127-3F66-661B-0E37984B000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40176F-CB6F-77DC-75FF-505AB29F5CA3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393" name="FTU - LV myocyte">
              <a:extLst>
                <a:ext uri="{FF2B5EF4-FFF2-40B4-BE49-F238E27FC236}">
                  <a16:creationId xmlns:a16="http://schemas.microsoft.com/office/drawing/2014/main" id="{A073CCEF-8541-9AA8-6413-71BF37B7EADD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Text Box 3086">
              <a:extLst>
                <a:ext uri="{FF2B5EF4-FFF2-40B4-BE49-F238E27FC236}">
                  <a16:creationId xmlns:a16="http://schemas.microsoft.com/office/drawing/2014/main" id="{1DD628C1-7F01-F587-2AD0-216AF54E11FD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Text Box 3086">
              <a:extLst>
                <a:ext uri="{FF2B5EF4-FFF2-40B4-BE49-F238E27FC236}">
                  <a16:creationId xmlns:a16="http://schemas.microsoft.com/office/drawing/2014/main" id="{742790E6-2918-3F4F-683B-D7D9B81D5B0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ext Box 3086">
              <a:extLst>
                <a:ext uri="{FF2B5EF4-FFF2-40B4-BE49-F238E27FC236}">
                  <a16:creationId xmlns:a16="http://schemas.microsoft.com/office/drawing/2014/main" id="{C370E522-A237-2725-A767-94E455BB2201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FA616D3-5AD8-76F5-4798-C08BFD2CACA7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488" name="FTU - LV myocyte">
              <a:extLst>
                <a:ext uri="{FF2B5EF4-FFF2-40B4-BE49-F238E27FC236}">
                  <a16:creationId xmlns:a16="http://schemas.microsoft.com/office/drawing/2014/main" id="{5E473B40-1137-02BF-30A1-4461E4E6481B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 Box 3086">
              <a:extLst>
                <a:ext uri="{FF2B5EF4-FFF2-40B4-BE49-F238E27FC236}">
                  <a16:creationId xmlns:a16="http://schemas.microsoft.com/office/drawing/2014/main" id="{55E9B041-D0CF-F69B-3274-315C4D135C3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Text Box 3086">
              <a:extLst>
                <a:ext uri="{FF2B5EF4-FFF2-40B4-BE49-F238E27FC236}">
                  <a16:creationId xmlns:a16="http://schemas.microsoft.com/office/drawing/2014/main" id="{7183300A-971F-A411-DEC0-801483EB091B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Text Box 3086">
              <a:extLst>
                <a:ext uri="{FF2B5EF4-FFF2-40B4-BE49-F238E27FC236}">
                  <a16:creationId xmlns:a16="http://schemas.microsoft.com/office/drawing/2014/main" id="{CC42E8A6-B32B-40DA-D62C-B88433212FE2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0" name="nucleus - vestibular nuclei">
            <a:extLst>
              <a:ext uri="{FF2B5EF4-FFF2-40B4-BE49-F238E27FC236}">
                <a16:creationId xmlns:a16="http://schemas.microsoft.com/office/drawing/2014/main" id="{08264722-BB6D-0BE1-3402-0858907C6905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1" name="nucleus - cochlear nuclei">
            <a:extLst>
              <a:ext uri="{FF2B5EF4-FFF2-40B4-BE49-F238E27FC236}">
                <a16:creationId xmlns:a16="http://schemas.microsoft.com/office/drawing/2014/main" id="{A6CD9FED-FBE0-A730-C2A5-88D8B05C6A1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0" name="nucleus - superior salivatory nucleus (SSN)">
            <a:extLst>
              <a:ext uri="{FF2B5EF4-FFF2-40B4-BE49-F238E27FC236}">
                <a16:creationId xmlns:a16="http://schemas.microsoft.com/office/drawing/2014/main" id="{9C0C24BB-E184-5123-873D-59E05604930A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4" name="nucleus - inferior salivatory nucleus (ISN)">
            <a:extLst>
              <a:ext uri="{FF2B5EF4-FFF2-40B4-BE49-F238E27FC236}">
                <a16:creationId xmlns:a16="http://schemas.microsoft.com/office/drawing/2014/main" id="{E8405928-11AF-A29F-2ADF-B7D2C107DFD2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" name="VLM">
            <a:extLst>
              <a:ext uri="{FF2B5EF4-FFF2-40B4-BE49-F238E27FC236}">
                <a16:creationId xmlns:a16="http://schemas.microsoft.com/office/drawing/2014/main" id="{4F18591E-B469-B8BB-5D8B-FD7A0DCA696A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" name="nucleus - vestibular nuclei">
            <a:extLst>
              <a:ext uri="{FF2B5EF4-FFF2-40B4-BE49-F238E27FC236}">
                <a16:creationId xmlns:a16="http://schemas.microsoft.com/office/drawing/2014/main" id="{B677BE74-325A-9F17-26F4-C24011B00AE9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" name="nucleus - inferior salivatory nucleus (ISN)">
            <a:extLst>
              <a:ext uri="{FF2B5EF4-FFF2-40B4-BE49-F238E27FC236}">
                <a16:creationId xmlns:a16="http://schemas.microsoft.com/office/drawing/2014/main" id="{98F78F33-947C-DD7D-7618-99EF3EFDB474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1" name="organ group - endocrine pancreas">
            <a:extLst>
              <a:ext uri="{FF2B5EF4-FFF2-40B4-BE49-F238E27FC236}">
                <a16:creationId xmlns:a16="http://schemas.microsoft.com/office/drawing/2014/main" id="{57F5212F-ADF7-AB3E-7BE6-B1F4CF7500D7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642" name="organ - endocrine pancreas">
              <a:extLst>
                <a:ext uri="{FF2B5EF4-FFF2-40B4-BE49-F238E27FC236}">
                  <a16:creationId xmlns:a16="http://schemas.microsoft.com/office/drawing/2014/main" id="{D1C67512-B315-F0D6-3AA4-04CEF1507880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643" name="FTU - endocrine pancreas">
              <a:extLst>
                <a:ext uri="{FF2B5EF4-FFF2-40B4-BE49-F238E27FC236}">
                  <a16:creationId xmlns:a16="http://schemas.microsoft.com/office/drawing/2014/main" id="{42A579E8-26EA-1AF9-03BD-3132B150CDB0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44" name="dock">
              <a:extLst>
                <a:ext uri="{FF2B5EF4-FFF2-40B4-BE49-F238E27FC236}">
                  <a16:creationId xmlns:a16="http://schemas.microsoft.com/office/drawing/2014/main" id="{F9D51EA3-538A-E256-D66E-9E55F2446AF6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645" name="Text Box 3086">
                <a:extLst>
                  <a:ext uri="{FF2B5EF4-FFF2-40B4-BE49-F238E27FC236}">
                    <a16:creationId xmlns:a16="http://schemas.microsoft.com/office/drawing/2014/main" id="{863B99B5-9C51-0F37-D571-ECC54E2E7F65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" name="Text Box 3086">
                <a:extLst>
                  <a:ext uri="{FF2B5EF4-FFF2-40B4-BE49-F238E27FC236}">
                    <a16:creationId xmlns:a16="http://schemas.microsoft.com/office/drawing/2014/main" id="{7BF6D0CD-3A7D-9A8E-1AEE-14664EDC02A1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" name="Text Box 3086">
                <a:extLst>
                  <a:ext uri="{FF2B5EF4-FFF2-40B4-BE49-F238E27FC236}">
                    <a16:creationId xmlns:a16="http://schemas.microsoft.com/office/drawing/2014/main" id="{497F4F52-C110-B23C-B34B-F95D206D8AA6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48" name="FTU - endocrine pancreas">
            <a:extLst>
              <a:ext uri="{FF2B5EF4-FFF2-40B4-BE49-F238E27FC236}">
                <a16:creationId xmlns:a16="http://schemas.microsoft.com/office/drawing/2014/main" id="{C6F4FFAE-718B-4C44-ED45-2B635C238720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9" name="Text Box 3086">
            <a:extLst>
              <a:ext uri="{FF2B5EF4-FFF2-40B4-BE49-F238E27FC236}">
                <a16:creationId xmlns:a16="http://schemas.microsoft.com/office/drawing/2014/main" id="{1FF65E0B-1AC1-1D9F-7F7A-E80FA6257C4D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0" name="Text Box 3086">
            <a:extLst>
              <a:ext uri="{FF2B5EF4-FFF2-40B4-BE49-F238E27FC236}">
                <a16:creationId xmlns:a16="http://schemas.microsoft.com/office/drawing/2014/main" id="{680FA5C7-D72F-BC7D-5A70-2FDBC8B93177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1" name="Text Box 3086">
            <a:extLst>
              <a:ext uri="{FF2B5EF4-FFF2-40B4-BE49-F238E27FC236}">
                <a16:creationId xmlns:a16="http://schemas.microsoft.com/office/drawing/2014/main" id="{6BC29FDD-E5B3-F529-5F9E-6441ADDD0997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52" name="organ group - ureter">
            <a:extLst>
              <a:ext uri="{FF2B5EF4-FFF2-40B4-BE49-F238E27FC236}">
                <a16:creationId xmlns:a16="http://schemas.microsoft.com/office/drawing/2014/main" id="{5651BA0D-BCB4-B5A2-C278-42331BEE45FA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653" name="organ - ureter">
              <a:extLst>
                <a:ext uri="{FF2B5EF4-FFF2-40B4-BE49-F238E27FC236}">
                  <a16:creationId xmlns:a16="http://schemas.microsoft.com/office/drawing/2014/main" id="{5BDC8191-D61E-8E0C-2B40-83197B67FEB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" name="FTU - proximal free ureter">
              <a:extLst>
                <a:ext uri="{FF2B5EF4-FFF2-40B4-BE49-F238E27FC236}">
                  <a16:creationId xmlns:a16="http://schemas.microsoft.com/office/drawing/2014/main" id="{4DCFA561-3D06-554B-E719-97DCAD89B6C5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83" name="FTU - proximal free ureter">
                <a:extLst>
                  <a:ext uri="{FF2B5EF4-FFF2-40B4-BE49-F238E27FC236}">
                    <a16:creationId xmlns:a16="http://schemas.microsoft.com/office/drawing/2014/main" id="{340C4EC4-7ABF-3B8E-BC1C-09F01956AE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" name="dock">
                <a:extLst>
                  <a:ext uri="{FF2B5EF4-FFF2-40B4-BE49-F238E27FC236}">
                    <a16:creationId xmlns:a16="http://schemas.microsoft.com/office/drawing/2014/main" id="{68FA5DAC-4EB3-E24F-1DD7-4987F70B584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F973FD71-6CE5-FDB8-170C-8F2C2C8D45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A5114726-0A92-AF23-CE30-5F30713AB4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682D221F-75B3-CD65-EBD0-14BE2ED674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5" name="link">
                <a:extLst>
                  <a:ext uri="{FF2B5EF4-FFF2-40B4-BE49-F238E27FC236}">
                    <a16:creationId xmlns:a16="http://schemas.microsoft.com/office/drawing/2014/main" id="{38624BEE-340F-E46A-EAF0-D17BBB038C3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86" name="Star: 5 Points 589">
                  <a:hlinkClick r:id="rId106"/>
                  <a:extLst>
                    <a:ext uri="{FF2B5EF4-FFF2-40B4-BE49-F238E27FC236}">
                      <a16:creationId xmlns:a16="http://schemas.microsoft.com/office/drawing/2014/main" id="{E53C361D-2930-4069-4A44-2BECD22F8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590">
                  <a:hlinkClick r:id="rId107"/>
                  <a:extLst>
                    <a:ext uri="{FF2B5EF4-FFF2-40B4-BE49-F238E27FC236}">
                      <a16:creationId xmlns:a16="http://schemas.microsoft.com/office/drawing/2014/main" id="{79B614B8-686D-5792-50C3-05874852E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591">
                  <a:hlinkClick r:id="rId108"/>
                  <a:extLst>
                    <a:ext uri="{FF2B5EF4-FFF2-40B4-BE49-F238E27FC236}">
                      <a16:creationId xmlns:a16="http://schemas.microsoft.com/office/drawing/2014/main" id="{5C92ABBE-8C8C-9628-4FC9-16C0B4A2F3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7" name="FTU - distal free ureter">
              <a:extLst>
                <a:ext uri="{FF2B5EF4-FFF2-40B4-BE49-F238E27FC236}">
                  <a16:creationId xmlns:a16="http://schemas.microsoft.com/office/drawing/2014/main" id="{A4AC253A-BB87-2546-71D6-233A3B4F4C3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74" name="FTU - distal free ureter">
                <a:extLst>
                  <a:ext uri="{FF2B5EF4-FFF2-40B4-BE49-F238E27FC236}">
                    <a16:creationId xmlns:a16="http://schemas.microsoft.com/office/drawing/2014/main" id="{7B335021-BF81-D567-14A5-B7A5B065F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" name="dock">
                <a:extLst>
                  <a:ext uri="{FF2B5EF4-FFF2-40B4-BE49-F238E27FC236}">
                    <a16:creationId xmlns:a16="http://schemas.microsoft.com/office/drawing/2014/main" id="{AC6711D6-CF39-DFD2-9FF7-AA0A030D397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BEBA19A-78AA-BC9F-E44F-C72922F51B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182EF87F-1598-861B-96E7-4A3E00D2AE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685E209B-9201-24FC-5920-FCADAE4069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" name="link">
                <a:extLst>
                  <a:ext uri="{FF2B5EF4-FFF2-40B4-BE49-F238E27FC236}">
                    <a16:creationId xmlns:a16="http://schemas.microsoft.com/office/drawing/2014/main" id="{0961DC68-1E86-7B94-3D2E-8195737C047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77" name="Star: 5 Points 577">
                  <a:hlinkClick r:id="rId106"/>
                  <a:extLst>
                    <a:ext uri="{FF2B5EF4-FFF2-40B4-BE49-F238E27FC236}">
                      <a16:creationId xmlns:a16="http://schemas.microsoft.com/office/drawing/2014/main" id="{E804AF68-D58F-5B3D-727E-FAEA7504C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578">
                  <a:hlinkClick r:id="rId107"/>
                  <a:extLst>
                    <a:ext uri="{FF2B5EF4-FFF2-40B4-BE49-F238E27FC236}">
                      <a16:creationId xmlns:a16="http://schemas.microsoft.com/office/drawing/2014/main" id="{2DAAEB1F-F66E-FBE2-8C60-732DCBD1C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579">
                  <a:hlinkClick r:id="rId108"/>
                  <a:extLst>
                    <a:ext uri="{FF2B5EF4-FFF2-40B4-BE49-F238E27FC236}">
                      <a16:creationId xmlns:a16="http://schemas.microsoft.com/office/drawing/2014/main" id="{7165E702-28B4-68AB-8714-F2DAE192D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8" name="FTU - intravesical ureter">
              <a:extLst>
                <a:ext uri="{FF2B5EF4-FFF2-40B4-BE49-F238E27FC236}">
                  <a16:creationId xmlns:a16="http://schemas.microsoft.com/office/drawing/2014/main" id="{7B1CC0B6-9611-D8C0-94F9-3954C15BFEA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9" name="FTU - intravesical ureter">
                <a:extLst>
                  <a:ext uri="{FF2B5EF4-FFF2-40B4-BE49-F238E27FC236}">
                    <a16:creationId xmlns:a16="http://schemas.microsoft.com/office/drawing/2014/main" id="{5BF30909-B749-2728-8FED-1DFB8407A6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" name="dock">
                <a:extLst>
                  <a:ext uri="{FF2B5EF4-FFF2-40B4-BE49-F238E27FC236}">
                    <a16:creationId xmlns:a16="http://schemas.microsoft.com/office/drawing/2014/main" id="{62A42D8D-873C-59E6-62B1-188E179A68E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D2B8C7E-84DF-F466-A0F9-F3B8323010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13671B50-16F7-153C-F631-4BFAAA60B2E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790042F0-B8CE-5960-D2E1-18C2045CFC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" name="link">
                <a:extLst>
                  <a:ext uri="{FF2B5EF4-FFF2-40B4-BE49-F238E27FC236}">
                    <a16:creationId xmlns:a16="http://schemas.microsoft.com/office/drawing/2014/main" id="{0BA48B68-95F7-A4C6-ACD3-D9D304151BA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65" name="Star: 5 Points 565">
                  <a:hlinkClick r:id="rId106"/>
                  <a:extLst>
                    <a:ext uri="{FF2B5EF4-FFF2-40B4-BE49-F238E27FC236}">
                      <a16:creationId xmlns:a16="http://schemas.microsoft.com/office/drawing/2014/main" id="{763C74C8-C3E8-EA58-0A21-7E39CF6A0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566">
                  <a:hlinkClick r:id="rId107"/>
                  <a:extLst>
                    <a:ext uri="{FF2B5EF4-FFF2-40B4-BE49-F238E27FC236}">
                      <a16:creationId xmlns:a16="http://schemas.microsoft.com/office/drawing/2014/main" id="{C74C907D-2CC2-3756-0176-00E46243F7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Star: 5 Points 567">
                  <a:hlinkClick r:id="rId108"/>
                  <a:extLst>
                    <a:ext uri="{FF2B5EF4-FFF2-40B4-BE49-F238E27FC236}">
                      <a16:creationId xmlns:a16="http://schemas.microsoft.com/office/drawing/2014/main" id="{827CB38A-F31F-4360-2E45-09B4821DA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21" name="organ group - bladder">
            <a:extLst>
              <a:ext uri="{FF2B5EF4-FFF2-40B4-BE49-F238E27FC236}">
                <a16:creationId xmlns:a16="http://schemas.microsoft.com/office/drawing/2014/main" id="{BA5EE810-DA76-D5D4-DFEA-16D274E7C222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722" name="organ - bladder">
              <a:extLst>
                <a:ext uri="{FF2B5EF4-FFF2-40B4-BE49-F238E27FC236}">
                  <a16:creationId xmlns:a16="http://schemas.microsoft.com/office/drawing/2014/main" id="{81A2616E-CD8A-DB9B-26FE-FC1D68AAAAD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7" name="FTU - bladder dome/fundus">
              <a:extLst>
                <a:ext uri="{FF2B5EF4-FFF2-40B4-BE49-F238E27FC236}">
                  <a16:creationId xmlns:a16="http://schemas.microsoft.com/office/drawing/2014/main" id="{5A5B3C2D-E370-6507-0514-3B51810981D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739" name="FTU - bladder dome/fundus">
                <a:extLst>
                  <a:ext uri="{FF2B5EF4-FFF2-40B4-BE49-F238E27FC236}">
                    <a16:creationId xmlns:a16="http://schemas.microsoft.com/office/drawing/2014/main" id="{6D658A32-28F8-87CA-FA02-C23B26CF9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CD77A4DF-13BE-8FB4-C021-711F70EE27A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6D747EA2-9245-D260-BA51-621A2759EA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FB825A0C-C579-3DD9-7674-0642BD9EE2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562AFC2-0293-9990-3DAD-4E90557003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3D0C7DD0-EEAC-BD54-8282-3C4A09CF57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742" name="Star: 5 Points 552">
                  <a:hlinkClick r:id="rId109"/>
                  <a:extLst>
                    <a:ext uri="{FF2B5EF4-FFF2-40B4-BE49-F238E27FC236}">
                      <a16:creationId xmlns:a16="http://schemas.microsoft.com/office/drawing/2014/main" id="{4E2C6D2D-5DB5-1E44-5ED6-3E5694650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553">
                  <a:hlinkClick r:id="rId110"/>
                  <a:extLst>
                    <a:ext uri="{FF2B5EF4-FFF2-40B4-BE49-F238E27FC236}">
                      <a16:creationId xmlns:a16="http://schemas.microsoft.com/office/drawing/2014/main" id="{CE6C751E-178D-58B0-0DC9-AF1E11734D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554">
                  <a:hlinkClick r:id="rId108"/>
                  <a:extLst>
                    <a:ext uri="{FF2B5EF4-FFF2-40B4-BE49-F238E27FC236}">
                      <a16:creationId xmlns:a16="http://schemas.microsoft.com/office/drawing/2014/main" id="{F1BB56EE-8B2A-E755-D4C1-ECFE6BE93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28" name="FTU - bladder neck (trigone)">
              <a:extLst>
                <a:ext uri="{FF2B5EF4-FFF2-40B4-BE49-F238E27FC236}">
                  <a16:creationId xmlns:a16="http://schemas.microsoft.com/office/drawing/2014/main" id="{32F6D4FC-46FF-91D3-BC96-0ABC263574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729" name="FTU - bladder neck (trigone)">
                <a:extLst>
                  <a:ext uri="{FF2B5EF4-FFF2-40B4-BE49-F238E27FC236}">
                    <a16:creationId xmlns:a16="http://schemas.microsoft.com/office/drawing/2014/main" id="{DEE326A6-8755-2430-312B-B7E12DD702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86C61B4B-07E9-F14B-FB93-BE0253AA2AE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DC84AD00-A461-95F5-60FD-E81D2F10D8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4460D82E-2730-B43D-7FFC-228B4F139C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03A94CC5-6664-9FE9-4D71-85FF4F4AF6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0D1CA59F-1F47-374A-0F4A-86B42EA940B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732" name="Star: 5 Points 543">
                  <a:hlinkClick r:id="rId109"/>
                  <a:extLst>
                    <a:ext uri="{FF2B5EF4-FFF2-40B4-BE49-F238E27FC236}">
                      <a16:creationId xmlns:a16="http://schemas.microsoft.com/office/drawing/2014/main" id="{773FB8F9-83AD-173E-8B6D-56584ADCF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544">
                  <a:hlinkClick r:id="rId110"/>
                  <a:extLst>
                    <a:ext uri="{FF2B5EF4-FFF2-40B4-BE49-F238E27FC236}">
                      <a16:creationId xmlns:a16="http://schemas.microsoft.com/office/drawing/2014/main" id="{6CD17FDD-D5BC-2A24-0C22-472E63FAF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545">
                  <a:hlinkClick r:id="rId108"/>
                  <a:extLst>
                    <a:ext uri="{FF2B5EF4-FFF2-40B4-BE49-F238E27FC236}">
                      <a16:creationId xmlns:a16="http://schemas.microsoft.com/office/drawing/2014/main" id="{2236B65C-EB3F-4989-6AAD-1E0CBD4B9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0" name="organ group - urethra">
            <a:extLst>
              <a:ext uri="{FF2B5EF4-FFF2-40B4-BE49-F238E27FC236}">
                <a16:creationId xmlns:a16="http://schemas.microsoft.com/office/drawing/2014/main" id="{381BABEA-A094-7509-173C-BE3590E1F4E7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751" name="organ - urethra">
              <a:extLst>
                <a:ext uri="{FF2B5EF4-FFF2-40B4-BE49-F238E27FC236}">
                  <a16:creationId xmlns:a16="http://schemas.microsoft.com/office/drawing/2014/main" id="{2F47586D-48D8-4529-5686-2FF3EF99A8E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phinctered urethra">
              <a:extLst>
                <a:ext uri="{FF2B5EF4-FFF2-40B4-BE49-F238E27FC236}">
                  <a16:creationId xmlns:a16="http://schemas.microsoft.com/office/drawing/2014/main" id="{BD53591F-E1B7-00FD-BA27-D38F3526307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753" name="FTU - sphinctered urethra">
                <a:extLst>
                  <a:ext uri="{FF2B5EF4-FFF2-40B4-BE49-F238E27FC236}">
                    <a16:creationId xmlns:a16="http://schemas.microsoft.com/office/drawing/2014/main" id="{5E3732D6-14EF-E62D-7A99-D98F5E16E4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4" name="dock">
                <a:extLst>
                  <a:ext uri="{FF2B5EF4-FFF2-40B4-BE49-F238E27FC236}">
                    <a16:creationId xmlns:a16="http://schemas.microsoft.com/office/drawing/2014/main" id="{73EFA1D4-21E7-92BF-1A4D-7ADBB1AD98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C470F883-6AC7-B9C0-74B5-E645598496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802BBC2C-01E5-FC81-093D-8150FB6FE7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BD2CBDF9-3B3D-E8DF-C0E7-FC84838B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5" name="link">
                <a:extLst>
                  <a:ext uri="{FF2B5EF4-FFF2-40B4-BE49-F238E27FC236}">
                    <a16:creationId xmlns:a16="http://schemas.microsoft.com/office/drawing/2014/main" id="{109E9FA7-6B73-636F-E05B-71C13B059DD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756" name="Star: 5 Points 530">
                  <a:hlinkClick r:id="rId84"/>
                  <a:extLst>
                    <a:ext uri="{FF2B5EF4-FFF2-40B4-BE49-F238E27FC236}">
                      <a16:creationId xmlns:a16="http://schemas.microsoft.com/office/drawing/2014/main" id="{4A92001D-CB5B-ACA5-E875-DB00F270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531">
                  <a:hlinkClick r:id="rId111"/>
                  <a:extLst>
                    <a:ext uri="{FF2B5EF4-FFF2-40B4-BE49-F238E27FC236}">
                      <a16:creationId xmlns:a16="http://schemas.microsoft.com/office/drawing/2014/main" id="{AB79330A-418A-C513-AD2E-ADB8C223D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532">
                  <a:hlinkClick r:id="rId108"/>
                  <a:extLst>
                    <a:ext uri="{FF2B5EF4-FFF2-40B4-BE49-F238E27FC236}">
                      <a16:creationId xmlns:a16="http://schemas.microsoft.com/office/drawing/2014/main" id="{D1170F4B-15FE-821B-4280-D04344B5B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2" name="organ - kidney">
            <a:extLst>
              <a:ext uri="{FF2B5EF4-FFF2-40B4-BE49-F238E27FC236}">
                <a16:creationId xmlns:a16="http://schemas.microsoft.com/office/drawing/2014/main" id="{57C21CBC-CE01-CC17-3229-4CF8DCAFC972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763" name="organ - kidney">
              <a:extLst>
                <a:ext uri="{FF2B5EF4-FFF2-40B4-BE49-F238E27FC236}">
                  <a16:creationId xmlns:a16="http://schemas.microsoft.com/office/drawing/2014/main" id="{E8749B73-89C9-7670-94FC-657EC7AC21B5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4" name="FTU - visceral bowman capsule">
              <a:extLst>
                <a:ext uri="{FF2B5EF4-FFF2-40B4-BE49-F238E27FC236}">
                  <a16:creationId xmlns:a16="http://schemas.microsoft.com/office/drawing/2014/main" id="{DCF477A6-E51B-1FE8-F789-A9266C50456A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266" name="FTU - visceral bowman capsule">
                <a:extLst>
                  <a:ext uri="{FF2B5EF4-FFF2-40B4-BE49-F238E27FC236}">
                    <a16:creationId xmlns:a16="http://schemas.microsoft.com/office/drawing/2014/main" id="{D6D211F5-0328-1D9F-8B29-A391046F5EC2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7" name="dock">
                <a:extLst>
                  <a:ext uri="{FF2B5EF4-FFF2-40B4-BE49-F238E27FC236}">
                    <a16:creationId xmlns:a16="http://schemas.microsoft.com/office/drawing/2014/main" id="{78338F40-ABBB-C88B-B28C-D4F0DBF9330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C1F13A9D-AB67-57F3-685E-8878EC5FAD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0C0E8506-2F8C-55DA-D705-1D8A09777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EF24E38B-5701-C675-84DE-7EDAEE0296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8" name="link">
                <a:extLst>
                  <a:ext uri="{FF2B5EF4-FFF2-40B4-BE49-F238E27FC236}">
                    <a16:creationId xmlns:a16="http://schemas.microsoft.com/office/drawing/2014/main" id="{33C51567-A935-EC8C-A6BA-865618A237FE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269" name="Star: 5 Points 801">
                  <a:hlinkClick r:id="rId112"/>
                  <a:extLst>
                    <a:ext uri="{FF2B5EF4-FFF2-40B4-BE49-F238E27FC236}">
                      <a16:creationId xmlns:a16="http://schemas.microsoft.com/office/drawing/2014/main" id="{432B24FE-67C7-285E-1800-9703894B7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0" name="Star: 5 Points 802">
                  <a:hlinkClick r:id="rId113"/>
                  <a:extLst>
                    <a:ext uri="{FF2B5EF4-FFF2-40B4-BE49-F238E27FC236}">
                      <a16:creationId xmlns:a16="http://schemas.microsoft.com/office/drawing/2014/main" id="{3A8C9938-F79C-ED40-BBE3-61ED2AEBA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2" name="Star: 5 Points 803">
                  <a:hlinkClick r:id="rId108"/>
                  <a:extLst>
                    <a:ext uri="{FF2B5EF4-FFF2-40B4-BE49-F238E27FC236}">
                      <a16:creationId xmlns:a16="http://schemas.microsoft.com/office/drawing/2014/main" id="{76549774-57EB-8D2B-CEEA-954633EC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5" name="FTU - parietal Bowman capsule">
              <a:extLst>
                <a:ext uri="{FF2B5EF4-FFF2-40B4-BE49-F238E27FC236}">
                  <a16:creationId xmlns:a16="http://schemas.microsoft.com/office/drawing/2014/main" id="{850E25CE-2EA1-9BDD-032B-FAD928E72D44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54" name="FTU - parietal Bowman capsule">
                <a:extLst>
                  <a:ext uri="{FF2B5EF4-FFF2-40B4-BE49-F238E27FC236}">
                    <a16:creationId xmlns:a16="http://schemas.microsoft.com/office/drawing/2014/main" id="{5ECAE02F-501D-5BE7-AD82-9D72AD24859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5" name="dock">
                <a:extLst>
                  <a:ext uri="{FF2B5EF4-FFF2-40B4-BE49-F238E27FC236}">
                    <a16:creationId xmlns:a16="http://schemas.microsoft.com/office/drawing/2014/main" id="{2E1C7B23-1F24-37DA-1F6E-693DC2F9B5E8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902F6B52-0A89-183F-6BCC-3B7F77CB28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AD7C56B0-7A3B-F2E4-791C-5F2B9222A5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CE094114-D1F2-A38F-ACBF-7E0E61A920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6" name="link">
                <a:extLst>
                  <a:ext uri="{FF2B5EF4-FFF2-40B4-BE49-F238E27FC236}">
                    <a16:creationId xmlns:a16="http://schemas.microsoft.com/office/drawing/2014/main" id="{5003C605-6C20-C2B0-5566-12D57C6DCDA7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57" name="Star: 5 Points 789">
                  <a:hlinkClick r:id="rId112"/>
                  <a:extLst>
                    <a:ext uri="{FF2B5EF4-FFF2-40B4-BE49-F238E27FC236}">
                      <a16:creationId xmlns:a16="http://schemas.microsoft.com/office/drawing/2014/main" id="{C3FBCD8E-B9F9-DE12-1B28-C1130BB238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8" name="Star: 5 Points 790">
                  <a:hlinkClick r:id="rId113"/>
                  <a:extLst>
                    <a:ext uri="{FF2B5EF4-FFF2-40B4-BE49-F238E27FC236}">
                      <a16:creationId xmlns:a16="http://schemas.microsoft.com/office/drawing/2014/main" id="{7461988D-A960-5CA7-F0A4-404263978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0" name="Star: 5 Points 791">
                  <a:hlinkClick r:id="rId108"/>
                  <a:extLst>
                    <a:ext uri="{FF2B5EF4-FFF2-40B4-BE49-F238E27FC236}">
                      <a16:creationId xmlns:a16="http://schemas.microsoft.com/office/drawing/2014/main" id="{61F4112D-B153-0A7C-C084-43FD513D92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6" name="FTU - proximal convoluted tubule">
              <a:extLst>
                <a:ext uri="{FF2B5EF4-FFF2-40B4-BE49-F238E27FC236}">
                  <a16:creationId xmlns:a16="http://schemas.microsoft.com/office/drawing/2014/main" id="{3A97336A-1E2D-29C3-8277-737F93FB8DAA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42" name="FTU - proximal convoluted tubule">
                <a:extLst>
                  <a:ext uri="{FF2B5EF4-FFF2-40B4-BE49-F238E27FC236}">
                    <a16:creationId xmlns:a16="http://schemas.microsoft.com/office/drawing/2014/main" id="{D70DFCB5-FE43-C775-0C59-A95ADDA1FB3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3" name="dock">
                <a:extLst>
                  <a:ext uri="{FF2B5EF4-FFF2-40B4-BE49-F238E27FC236}">
                    <a16:creationId xmlns:a16="http://schemas.microsoft.com/office/drawing/2014/main" id="{A93C652B-0C86-42A8-F91F-8688FFE5BB6F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768C8E1A-10C3-B7E2-AEBF-D22A7E9B86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FCA85AF5-AE87-D73C-3F67-A42F736CF5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53C5C064-35FF-45B4-EA67-BFA642E836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4" name="link">
                <a:extLst>
                  <a:ext uri="{FF2B5EF4-FFF2-40B4-BE49-F238E27FC236}">
                    <a16:creationId xmlns:a16="http://schemas.microsoft.com/office/drawing/2014/main" id="{A1A487E4-E6CD-9C7C-C5D8-8ADB0D95363A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45" name="Star: 5 Points 777">
                  <a:hlinkClick r:id="rId114"/>
                  <a:extLst>
                    <a:ext uri="{FF2B5EF4-FFF2-40B4-BE49-F238E27FC236}">
                      <a16:creationId xmlns:a16="http://schemas.microsoft.com/office/drawing/2014/main" id="{BBCF47E7-0522-4F01-66DC-992484A7B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6" name="Star: 5 Points 778">
                  <a:hlinkClick r:id="rId115"/>
                  <a:extLst>
                    <a:ext uri="{FF2B5EF4-FFF2-40B4-BE49-F238E27FC236}">
                      <a16:creationId xmlns:a16="http://schemas.microsoft.com/office/drawing/2014/main" id="{A11084D3-EF28-717A-9F07-52C5EA1CC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8" name="Star: 5 Points 779">
                  <a:hlinkClick r:id="rId108"/>
                  <a:extLst>
                    <a:ext uri="{FF2B5EF4-FFF2-40B4-BE49-F238E27FC236}">
                      <a16:creationId xmlns:a16="http://schemas.microsoft.com/office/drawing/2014/main" id="{18D7110A-768F-BEA4-25CE-4880E57C70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1" name="FTU - proximal straight tubule">
              <a:extLst>
                <a:ext uri="{FF2B5EF4-FFF2-40B4-BE49-F238E27FC236}">
                  <a16:creationId xmlns:a16="http://schemas.microsoft.com/office/drawing/2014/main" id="{580E28FE-F231-CBB1-A5D2-43F0DA8399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30" name="FTU - proximal straight tubule">
                <a:extLst>
                  <a:ext uri="{FF2B5EF4-FFF2-40B4-BE49-F238E27FC236}">
                    <a16:creationId xmlns:a16="http://schemas.microsoft.com/office/drawing/2014/main" id="{D148B991-B4BA-3591-6F8B-918A68362846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1" name="dock">
                <a:extLst>
                  <a:ext uri="{FF2B5EF4-FFF2-40B4-BE49-F238E27FC236}">
                    <a16:creationId xmlns:a16="http://schemas.microsoft.com/office/drawing/2014/main" id="{0AF2556D-8DC9-B4C2-A1C8-53F5F765C6B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BA3EE73C-0E8C-2AB6-EBFE-190A06D81B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D5998651-771A-6307-BC97-C579A9E4BB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CAC496B6-1218-B8CF-E992-6B60AABC5B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2" name="link">
                <a:extLst>
                  <a:ext uri="{FF2B5EF4-FFF2-40B4-BE49-F238E27FC236}">
                    <a16:creationId xmlns:a16="http://schemas.microsoft.com/office/drawing/2014/main" id="{A94533C3-5EAA-7404-7B1B-450674FC648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33" name="Star: 5 Points 765">
                  <a:hlinkClick r:id="rId116"/>
                  <a:extLst>
                    <a:ext uri="{FF2B5EF4-FFF2-40B4-BE49-F238E27FC236}">
                      <a16:creationId xmlns:a16="http://schemas.microsoft.com/office/drawing/2014/main" id="{7868409F-2DBD-A63A-56EB-5138665921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4" name="Star: 5 Points 766">
                  <a:hlinkClick r:id="rId115"/>
                  <a:extLst>
                    <a:ext uri="{FF2B5EF4-FFF2-40B4-BE49-F238E27FC236}">
                      <a16:creationId xmlns:a16="http://schemas.microsoft.com/office/drawing/2014/main" id="{B1A5DC21-D5BA-E278-6C25-41B19DA0B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6" name="Star: 5 Points 767">
                  <a:hlinkClick r:id="rId108"/>
                  <a:extLst>
                    <a:ext uri="{FF2B5EF4-FFF2-40B4-BE49-F238E27FC236}">
                      <a16:creationId xmlns:a16="http://schemas.microsoft.com/office/drawing/2014/main" id="{50730A92-D052-89AE-6048-53A044917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2" name="FTU - descending thin limb">
              <a:extLst>
                <a:ext uri="{FF2B5EF4-FFF2-40B4-BE49-F238E27FC236}">
                  <a16:creationId xmlns:a16="http://schemas.microsoft.com/office/drawing/2014/main" id="{885A05AA-612D-E8A9-C821-28254C8C61A6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218" name="FTU - descending thin limb">
                <a:extLst>
                  <a:ext uri="{FF2B5EF4-FFF2-40B4-BE49-F238E27FC236}">
                    <a16:creationId xmlns:a16="http://schemas.microsoft.com/office/drawing/2014/main" id="{A99BBEF7-2482-F081-1E9D-2F3B8C5D3B08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9" name="dock">
                <a:extLst>
                  <a:ext uri="{FF2B5EF4-FFF2-40B4-BE49-F238E27FC236}">
                    <a16:creationId xmlns:a16="http://schemas.microsoft.com/office/drawing/2014/main" id="{2CB39C61-5565-282E-3B45-E6412D326333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E6260508-C82A-D837-ADE3-C2D7519995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EAF4F9EC-0CD9-2A8B-E55F-63BC1B68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B0838F6F-EA78-68BF-71AB-41BA9D1883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0" name="link">
                <a:extLst>
                  <a:ext uri="{FF2B5EF4-FFF2-40B4-BE49-F238E27FC236}">
                    <a16:creationId xmlns:a16="http://schemas.microsoft.com/office/drawing/2014/main" id="{7D7702D8-DED4-A4AB-4800-8ED08227AE5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221" name="Star: 5 Points 753">
                  <a:hlinkClick r:id="rId117"/>
                  <a:extLst>
                    <a:ext uri="{FF2B5EF4-FFF2-40B4-BE49-F238E27FC236}">
                      <a16:creationId xmlns:a16="http://schemas.microsoft.com/office/drawing/2014/main" id="{AD9A1ADD-39D1-43DC-23E4-21CF9A118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2" name="Star: 5 Points 754">
                  <a:hlinkClick r:id="rId115"/>
                  <a:extLst>
                    <a:ext uri="{FF2B5EF4-FFF2-40B4-BE49-F238E27FC236}">
                      <a16:creationId xmlns:a16="http://schemas.microsoft.com/office/drawing/2014/main" id="{73C3D7DE-AC7D-2C4A-3CC7-381CAD228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4" name="Star: 5 Points 755">
                  <a:hlinkClick r:id="rId108"/>
                  <a:extLst>
                    <a:ext uri="{FF2B5EF4-FFF2-40B4-BE49-F238E27FC236}">
                      <a16:creationId xmlns:a16="http://schemas.microsoft.com/office/drawing/2014/main" id="{2FA84671-1C84-3C44-F85B-3653E06B5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7" name="FTU - ascending thin limb">
              <a:extLst>
                <a:ext uri="{FF2B5EF4-FFF2-40B4-BE49-F238E27FC236}">
                  <a16:creationId xmlns:a16="http://schemas.microsoft.com/office/drawing/2014/main" id="{D6F9EA6B-FF8C-13E4-14F5-8DBABEEC0B77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69" name="FTU - ascending thin limb">
                <a:extLst>
                  <a:ext uri="{FF2B5EF4-FFF2-40B4-BE49-F238E27FC236}">
                    <a16:creationId xmlns:a16="http://schemas.microsoft.com/office/drawing/2014/main" id="{4DF1D08A-2A44-47BA-4477-AC8E7794EDF1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0" name="dock">
                <a:extLst>
                  <a:ext uri="{FF2B5EF4-FFF2-40B4-BE49-F238E27FC236}">
                    <a16:creationId xmlns:a16="http://schemas.microsoft.com/office/drawing/2014/main" id="{BF207AF6-ABCC-AE45-C007-8184B164D071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86C3F133-7F27-9B8E-A3A7-6245036DF8F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3844ECB6-AE42-57E1-ED60-1FDD0E1B28A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3EE4039B-7959-7194-D01D-A83AF4A894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1" name="link">
                <a:extLst>
                  <a:ext uri="{FF2B5EF4-FFF2-40B4-BE49-F238E27FC236}">
                    <a16:creationId xmlns:a16="http://schemas.microsoft.com/office/drawing/2014/main" id="{ECE3BDEC-0191-6E48-F9D7-FAA265F8A88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209" name="Star: 5 Points 739">
                  <a:hlinkClick r:id="rId118"/>
                  <a:extLst>
                    <a:ext uri="{FF2B5EF4-FFF2-40B4-BE49-F238E27FC236}">
                      <a16:creationId xmlns:a16="http://schemas.microsoft.com/office/drawing/2014/main" id="{E4F41A9D-1C75-B609-0281-47229C5EC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0" name="Star: 5 Points 740">
                  <a:hlinkClick r:id="rId115"/>
                  <a:extLst>
                    <a:ext uri="{FF2B5EF4-FFF2-40B4-BE49-F238E27FC236}">
                      <a16:creationId xmlns:a16="http://schemas.microsoft.com/office/drawing/2014/main" id="{FDA6838E-88C8-C5E1-BA42-6C9CF75E2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2" name="Star: 5 Points 741">
                  <a:hlinkClick r:id="rId108"/>
                  <a:extLst>
                    <a:ext uri="{FF2B5EF4-FFF2-40B4-BE49-F238E27FC236}">
                      <a16:creationId xmlns:a16="http://schemas.microsoft.com/office/drawing/2014/main" id="{ABA896A7-80C3-16E9-F0BD-CACD1015E8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8" name="FTU - distal straight tubule">
              <a:extLst>
                <a:ext uri="{FF2B5EF4-FFF2-40B4-BE49-F238E27FC236}">
                  <a16:creationId xmlns:a16="http://schemas.microsoft.com/office/drawing/2014/main" id="{3FFB314E-5A93-30DA-E16D-B8ECD23409AE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157" name="FTU - distal straight tubule">
                <a:extLst>
                  <a:ext uri="{FF2B5EF4-FFF2-40B4-BE49-F238E27FC236}">
                    <a16:creationId xmlns:a16="http://schemas.microsoft.com/office/drawing/2014/main" id="{89A45B2F-24D7-2522-8033-4B238DEFB071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8" name="dock">
                <a:extLst>
                  <a:ext uri="{FF2B5EF4-FFF2-40B4-BE49-F238E27FC236}">
                    <a16:creationId xmlns:a16="http://schemas.microsoft.com/office/drawing/2014/main" id="{59CB323B-3535-682B-3F37-78AF6939CA4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B35E3BD5-1F96-E6BE-96DA-9133E71CEF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5F6F893A-15CE-B229-3C61-4642908CF2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8" name="Text Box 3086">
                  <a:extLst>
                    <a:ext uri="{FF2B5EF4-FFF2-40B4-BE49-F238E27FC236}">
                      <a16:creationId xmlns:a16="http://schemas.microsoft.com/office/drawing/2014/main" id="{C2613A0C-E217-8869-CCF9-6451917B83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9" name="link">
                <a:extLst>
                  <a:ext uri="{FF2B5EF4-FFF2-40B4-BE49-F238E27FC236}">
                    <a16:creationId xmlns:a16="http://schemas.microsoft.com/office/drawing/2014/main" id="{7D374D7C-BD03-9387-435E-05681AEF3B4B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160" name="Star: 5 Points 727">
                  <a:hlinkClick r:id="rId118"/>
                  <a:extLst>
                    <a:ext uri="{FF2B5EF4-FFF2-40B4-BE49-F238E27FC236}">
                      <a16:creationId xmlns:a16="http://schemas.microsoft.com/office/drawing/2014/main" id="{3CB0C079-EF96-8BA1-5555-8051F862B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2" name="Star: 5 Points 728">
                  <a:hlinkClick r:id="rId115"/>
                  <a:extLst>
                    <a:ext uri="{FF2B5EF4-FFF2-40B4-BE49-F238E27FC236}">
                      <a16:creationId xmlns:a16="http://schemas.microsoft.com/office/drawing/2014/main" id="{790EB020-74CF-C347-8ED3-E246F5E553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5" name="Star: 5 Points 729">
                  <a:hlinkClick r:id="rId108"/>
                  <a:extLst>
                    <a:ext uri="{FF2B5EF4-FFF2-40B4-BE49-F238E27FC236}">
                      <a16:creationId xmlns:a16="http://schemas.microsoft.com/office/drawing/2014/main" id="{5719CBD9-9554-B3B3-BB91-753DD69D6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9" name="FTU - final thick ascending limb">
              <a:extLst>
                <a:ext uri="{FF2B5EF4-FFF2-40B4-BE49-F238E27FC236}">
                  <a16:creationId xmlns:a16="http://schemas.microsoft.com/office/drawing/2014/main" id="{E7E01F06-2548-EB0F-9974-BDCB758C408E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2145" name="FTU - final thick ascending limb">
                <a:extLst>
                  <a:ext uri="{FF2B5EF4-FFF2-40B4-BE49-F238E27FC236}">
                    <a16:creationId xmlns:a16="http://schemas.microsoft.com/office/drawing/2014/main" id="{A6A87DBB-AB5E-0E45-B75B-C6B2DCC41A2A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6" name="dock">
                <a:extLst>
                  <a:ext uri="{FF2B5EF4-FFF2-40B4-BE49-F238E27FC236}">
                    <a16:creationId xmlns:a16="http://schemas.microsoft.com/office/drawing/2014/main" id="{BA818F0D-F6AA-803C-B653-E2A273586A7B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B0479141-EF9D-7D31-6FB1-4266F9EF57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36209FF1-3D4C-0D63-8836-7D934D0BFF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" name="Text Box 3086">
                  <a:extLst>
                    <a:ext uri="{FF2B5EF4-FFF2-40B4-BE49-F238E27FC236}">
                      <a16:creationId xmlns:a16="http://schemas.microsoft.com/office/drawing/2014/main" id="{2857997B-130F-DB50-D27B-84947252B6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7" name="link">
                <a:extLst>
                  <a:ext uri="{FF2B5EF4-FFF2-40B4-BE49-F238E27FC236}">
                    <a16:creationId xmlns:a16="http://schemas.microsoft.com/office/drawing/2014/main" id="{D065312B-2DE1-A7F7-BCE7-22178A91B254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148" name="Star: 5 Points 715">
                  <a:hlinkClick r:id="rId118"/>
                  <a:extLst>
                    <a:ext uri="{FF2B5EF4-FFF2-40B4-BE49-F238E27FC236}">
                      <a16:creationId xmlns:a16="http://schemas.microsoft.com/office/drawing/2014/main" id="{AD7A5287-E49E-2278-A4A9-9EF527DEF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" name="Star: 5 Points 716">
                  <a:hlinkClick r:id="rId115"/>
                  <a:extLst>
                    <a:ext uri="{FF2B5EF4-FFF2-40B4-BE49-F238E27FC236}">
                      <a16:creationId xmlns:a16="http://schemas.microsoft.com/office/drawing/2014/main" id="{51F93A03-846D-B340-4EAB-4897103CA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3" name="Star: 5 Points 717">
                  <a:hlinkClick r:id="rId108"/>
                  <a:extLst>
                    <a:ext uri="{FF2B5EF4-FFF2-40B4-BE49-F238E27FC236}">
                      <a16:creationId xmlns:a16="http://schemas.microsoft.com/office/drawing/2014/main" id="{66DBF24E-00DA-BD16-4C4B-4F4DD7E8C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0" name="FTU - distal convoluted tubule">
              <a:extLst>
                <a:ext uri="{FF2B5EF4-FFF2-40B4-BE49-F238E27FC236}">
                  <a16:creationId xmlns:a16="http://schemas.microsoft.com/office/drawing/2014/main" id="{12B25ACD-30BD-3823-FB21-034AA0ADF43F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86" name="FTU - distal convoluted tubule">
                <a:extLst>
                  <a:ext uri="{FF2B5EF4-FFF2-40B4-BE49-F238E27FC236}">
                    <a16:creationId xmlns:a16="http://schemas.microsoft.com/office/drawing/2014/main" id="{240F9BE4-F154-AC91-5537-8F77343C3C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dock">
                <a:extLst>
                  <a:ext uri="{FF2B5EF4-FFF2-40B4-BE49-F238E27FC236}">
                    <a16:creationId xmlns:a16="http://schemas.microsoft.com/office/drawing/2014/main" id="{D80C9AA0-4AFF-2156-77B7-6FCA122A07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CD7F320B-CFD6-5ABA-600D-D9071A80D67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CF218EDA-AF48-8191-9900-B4747C634D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4" name="Text Box 3086">
                  <a:extLst>
                    <a:ext uri="{FF2B5EF4-FFF2-40B4-BE49-F238E27FC236}">
                      <a16:creationId xmlns:a16="http://schemas.microsoft.com/office/drawing/2014/main" id="{32C1BF7B-00CC-740C-EEB1-567E2FAEA8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3" name="link">
                <a:extLst>
                  <a:ext uri="{FF2B5EF4-FFF2-40B4-BE49-F238E27FC236}">
                    <a16:creationId xmlns:a16="http://schemas.microsoft.com/office/drawing/2014/main" id="{6969DBFD-D475-090E-94CA-1D4F282FD98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94" name="Star: 5 Points 703">
                  <a:hlinkClick r:id="rId119"/>
                  <a:extLst>
                    <a:ext uri="{FF2B5EF4-FFF2-40B4-BE49-F238E27FC236}">
                      <a16:creationId xmlns:a16="http://schemas.microsoft.com/office/drawing/2014/main" id="{63CA7792-2C57-D508-9AF4-BB55847C7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704">
                  <a:hlinkClick r:id="rId115"/>
                  <a:extLst>
                    <a:ext uri="{FF2B5EF4-FFF2-40B4-BE49-F238E27FC236}">
                      <a16:creationId xmlns:a16="http://schemas.microsoft.com/office/drawing/2014/main" id="{6FDEBFAE-022F-4CC0-3739-BAC5C37FE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705">
                  <a:hlinkClick r:id="rId108"/>
                  <a:extLst>
                    <a:ext uri="{FF2B5EF4-FFF2-40B4-BE49-F238E27FC236}">
                      <a16:creationId xmlns:a16="http://schemas.microsoft.com/office/drawing/2014/main" id="{E8092BE2-BD84-0B26-EAB5-06B400854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1" name="FTU - connecting tubule">
              <a:extLst>
                <a:ext uri="{FF2B5EF4-FFF2-40B4-BE49-F238E27FC236}">
                  <a16:creationId xmlns:a16="http://schemas.microsoft.com/office/drawing/2014/main" id="{EFD69588-450E-7FB8-3AC0-22D9251380B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55" name="FTU - connecting tubule">
                <a:extLst>
                  <a:ext uri="{FF2B5EF4-FFF2-40B4-BE49-F238E27FC236}">
                    <a16:creationId xmlns:a16="http://schemas.microsoft.com/office/drawing/2014/main" id="{B2B8B286-9EE4-9970-03B7-78BAAA98358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21AB0BBC-EC8D-80DC-BBBE-4ED18D6F5588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83" name="Text Box 3086">
                  <a:extLst>
                    <a:ext uri="{FF2B5EF4-FFF2-40B4-BE49-F238E27FC236}">
                      <a16:creationId xmlns:a16="http://schemas.microsoft.com/office/drawing/2014/main" id="{7D7535ED-D4C4-A3B2-C93D-19968134A5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4" name="Text Box 3086">
                  <a:extLst>
                    <a:ext uri="{FF2B5EF4-FFF2-40B4-BE49-F238E27FC236}">
                      <a16:creationId xmlns:a16="http://schemas.microsoft.com/office/drawing/2014/main" id="{948B2235-A2B3-F7D7-9CCA-61C475B272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" name="Text Box 3086">
                  <a:extLst>
                    <a:ext uri="{FF2B5EF4-FFF2-40B4-BE49-F238E27FC236}">
                      <a16:creationId xmlns:a16="http://schemas.microsoft.com/office/drawing/2014/main" id="{B0A45366-F0B7-5F05-892C-FCE88D8253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9" name="link">
                <a:extLst>
                  <a:ext uri="{FF2B5EF4-FFF2-40B4-BE49-F238E27FC236}">
                    <a16:creationId xmlns:a16="http://schemas.microsoft.com/office/drawing/2014/main" id="{63844100-5A0F-2374-09CC-CB5781F2419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80" name="Star: 5 Points 691">
                  <a:hlinkClick r:id="rId120"/>
                  <a:extLst>
                    <a:ext uri="{FF2B5EF4-FFF2-40B4-BE49-F238E27FC236}">
                      <a16:creationId xmlns:a16="http://schemas.microsoft.com/office/drawing/2014/main" id="{7A00E3B1-2DE7-9924-FE1A-16785213A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1" name="Star: 5 Points 692">
                  <a:hlinkClick r:id="rId121"/>
                  <a:extLst>
                    <a:ext uri="{FF2B5EF4-FFF2-40B4-BE49-F238E27FC236}">
                      <a16:creationId xmlns:a16="http://schemas.microsoft.com/office/drawing/2014/main" id="{0B34AA1C-37A9-2F30-FA24-C3FB47D8D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2" name="Star: 5 Points 693">
                  <a:hlinkClick r:id="rId108"/>
                  <a:extLst>
                    <a:ext uri="{FF2B5EF4-FFF2-40B4-BE49-F238E27FC236}">
                      <a16:creationId xmlns:a16="http://schemas.microsoft.com/office/drawing/2014/main" id="{FE7CDD70-FC13-61B7-D88F-F8C0C8598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4" name="FTU - cortical connecting tubule">
              <a:extLst>
                <a:ext uri="{FF2B5EF4-FFF2-40B4-BE49-F238E27FC236}">
                  <a16:creationId xmlns:a16="http://schemas.microsoft.com/office/drawing/2014/main" id="{43392A1B-8A4A-7D5E-7171-7FD3389F814A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45" name="FTU - cortical connecting tubule">
                <a:extLst>
                  <a:ext uri="{FF2B5EF4-FFF2-40B4-BE49-F238E27FC236}">
                    <a16:creationId xmlns:a16="http://schemas.microsoft.com/office/drawing/2014/main" id="{A600C632-EF10-896C-31DE-5AB8ECFFD9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421A42AB-72EB-0C52-EB33-A5C6F2A1D773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00999DDD-1453-3F6C-D52B-0065CED264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2FC65BB0-840F-0844-E1C6-A417D1F69C6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CA258B8C-BBD1-5434-1D6D-AE6F220C03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D5A0294A-9257-71AB-F14F-B8DDDBC519C4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679">
                  <a:hlinkClick r:id="rId120"/>
                  <a:extLst>
                    <a:ext uri="{FF2B5EF4-FFF2-40B4-BE49-F238E27FC236}">
                      <a16:creationId xmlns:a16="http://schemas.microsoft.com/office/drawing/2014/main" id="{6A685117-2E5B-35CA-26A5-37C656B08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680">
                  <a:hlinkClick r:id="rId121"/>
                  <a:extLst>
                    <a:ext uri="{FF2B5EF4-FFF2-40B4-BE49-F238E27FC236}">
                      <a16:creationId xmlns:a16="http://schemas.microsoft.com/office/drawing/2014/main" id="{D28B93EC-EB5F-1F96-F722-48AC74B0D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681">
                  <a:hlinkClick r:id="rId108"/>
                  <a:extLst>
                    <a:ext uri="{FF2B5EF4-FFF2-40B4-BE49-F238E27FC236}">
                      <a16:creationId xmlns:a16="http://schemas.microsoft.com/office/drawing/2014/main" id="{3ABDA226-5935-9E73-ACD0-AB6E070ED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5" name="FTU - outer medullary col. duct">
              <a:extLst>
                <a:ext uri="{FF2B5EF4-FFF2-40B4-BE49-F238E27FC236}">
                  <a16:creationId xmlns:a16="http://schemas.microsoft.com/office/drawing/2014/main" id="{C8435E95-7FB1-8434-05F4-6D15377B24A1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3" name="FTU - outer medullary col. duct">
                <a:extLst>
                  <a:ext uri="{FF2B5EF4-FFF2-40B4-BE49-F238E27FC236}">
                    <a16:creationId xmlns:a16="http://schemas.microsoft.com/office/drawing/2014/main" id="{C9C297A3-BA78-A81C-F300-E680E9011AE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4" name="dock">
                <a:extLst>
                  <a:ext uri="{FF2B5EF4-FFF2-40B4-BE49-F238E27FC236}">
                    <a16:creationId xmlns:a16="http://schemas.microsoft.com/office/drawing/2014/main" id="{682AFA02-9053-EAC4-3BD4-5889871C6FEF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" name="Text Box 3086">
                  <a:extLst>
                    <a:ext uri="{FF2B5EF4-FFF2-40B4-BE49-F238E27FC236}">
                      <a16:creationId xmlns:a16="http://schemas.microsoft.com/office/drawing/2014/main" id="{3C8A55A3-EE53-AFE7-1EF7-8B4C790D85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F63A5D2C-B277-BFD5-2851-D7EED8D202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4086EC64-09CA-69B1-F535-989DA4D467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065DBB09-DAF3-382E-7FE7-3EDB577545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667">
                  <a:hlinkClick r:id="rId120"/>
                  <a:extLst>
                    <a:ext uri="{FF2B5EF4-FFF2-40B4-BE49-F238E27FC236}">
                      <a16:creationId xmlns:a16="http://schemas.microsoft.com/office/drawing/2014/main" id="{873485DE-C685-4B52-894C-A91DB3903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668">
                  <a:hlinkClick r:id="rId121"/>
                  <a:extLst>
                    <a:ext uri="{FF2B5EF4-FFF2-40B4-BE49-F238E27FC236}">
                      <a16:creationId xmlns:a16="http://schemas.microsoft.com/office/drawing/2014/main" id="{94CBD918-5989-1F7C-A3DF-4F95B045C6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669">
                  <a:hlinkClick r:id="rId108"/>
                  <a:extLst>
                    <a:ext uri="{FF2B5EF4-FFF2-40B4-BE49-F238E27FC236}">
                      <a16:creationId xmlns:a16="http://schemas.microsoft.com/office/drawing/2014/main" id="{2957A785-6E86-D5E4-9F32-C929648FCB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6" name="FTU - inner medullary col. duct">
              <a:extLst>
                <a:ext uri="{FF2B5EF4-FFF2-40B4-BE49-F238E27FC236}">
                  <a16:creationId xmlns:a16="http://schemas.microsoft.com/office/drawing/2014/main" id="{B761034E-4587-B927-28ED-01C6A1CD4669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18" name="FTU - inner medullary col. duct">
                <a:extLst>
                  <a:ext uri="{FF2B5EF4-FFF2-40B4-BE49-F238E27FC236}">
                    <a16:creationId xmlns:a16="http://schemas.microsoft.com/office/drawing/2014/main" id="{827C9807-B16E-B95E-F68A-FAB02AEC1BCE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2" name="dock">
                <a:extLst>
                  <a:ext uri="{FF2B5EF4-FFF2-40B4-BE49-F238E27FC236}">
                    <a16:creationId xmlns:a16="http://schemas.microsoft.com/office/drawing/2014/main" id="{5D7A67CF-CFBA-64B0-8385-85DE23C13C2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3F256DE6-33AE-CC5F-0D92-1ADB3B5B8A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EE846040-DE1F-5069-5979-1B4501C19B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C58894A4-5E54-F719-506F-7B61348432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AD58A1A1-9561-BFD3-FDB2-1986140C285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655">
                  <a:hlinkClick r:id="rId120"/>
                  <a:extLst>
                    <a:ext uri="{FF2B5EF4-FFF2-40B4-BE49-F238E27FC236}">
                      <a16:creationId xmlns:a16="http://schemas.microsoft.com/office/drawing/2014/main" id="{27815AC2-A567-8C02-CAFB-52625B565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656">
                  <a:hlinkClick r:id="rId121"/>
                  <a:extLst>
                    <a:ext uri="{FF2B5EF4-FFF2-40B4-BE49-F238E27FC236}">
                      <a16:creationId xmlns:a16="http://schemas.microsoft.com/office/drawing/2014/main" id="{B588C19D-1ABC-3066-CC1A-E4FC87ED9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657">
                  <a:hlinkClick r:id="rId108"/>
                  <a:extLst>
                    <a:ext uri="{FF2B5EF4-FFF2-40B4-BE49-F238E27FC236}">
                      <a16:creationId xmlns:a16="http://schemas.microsoft.com/office/drawing/2014/main" id="{11E2BC55-5A90-0708-6962-43D636983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7" name="FTU - minor calyx">
              <a:extLst>
                <a:ext uri="{FF2B5EF4-FFF2-40B4-BE49-F238E27FC236}">
                  <a16:creationId xmlns:a16="http://schemas.microsoft.com/office/drawing/2014/main" id="{BAEB1EDC-4EBB-A796-872A-3E2368D5F36F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308" name="FTU - minor calyx">
                <a:extLst>
                  <a:ext uri="{FF2B5EF4-FFF2-40B4-BE49-F238E27FC236}">
                    <a16:creationId xmlns:a16="http://schemas.microsoft.com/office/drawing/2014/main" id="{9533AB7D-39C8-77F8-BC72-FD2F9E315D8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10B312CF-DDA8-9946-9E35-4CEF7A415E55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A843C66E-3DC0-57F6-1571-79FD8BDA02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BAF6F1A0-F3EE-02CE-15AD-BFFCB0D28BF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FF6DE6EB-F605-AA6C-330F-9884A130D2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2FC4D2CA-53FA-7DB4-C39D-C4A14BA85CC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311" name="Star: 5 Points 643">
                  <a:hlinkClick r:id="rId122"/>
                  <a:extLst>
                    <a:ext uri="{FF2B5EF4-FFF2-40B4-BE49-F238E27FC236}">
                      <a16:creationId xmlns:a16="http://schemas.microsoft.com/office/drawing/2014/main" id="{CAD4870C-E923-6F74-9614-3AAE5F7BB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644">
                  <a:hlinkClick r:id="rId115"/>
                  <a:extLst>
                    <a:ext uri="{FF2B5EF4-FFF2-40B4-BE49-F238E27FC236}">
                      <a16:creationId xmlns:a16="http://schemas.microsoft.com/office/drawing/2014/main" id="{27014256-03EB-02A4-FD51-82C344F68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645">
                  <a:hlinkClick r:id="rId108"/>
                  <a:extLst>
                    <a:ext uri="{FF2B5EF4-FFF2-40B4-BE49-F238E27FC236}">
                      <a16:creationId xmlns:a16="http://schemas.microsoft.com/office/drawing/2014/main" id="{49818C5B-14E4-71A3-52CD-559564C213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8" name="FTU - major calyx">
              <a:extLst>
                <a:ext uri="{FF2B5EF4-FFF2-40B4-BE49-F238E27FC236}">
                  <a16:creationId xmlns:a16="http://schemas.microsoft.com/office/drawing/2014/main" id="{C107EB04-938B-890C-6376-0BE9F0C64C77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299" name="FTU - major calyx">
                <a:extLst>
                  <a:ext uri="{FF2B5EF4-FFF2-40B4-BE49-F238E27FC236}">
                    <a16:creationId xmlns:a16="http://schemas.microsoft.com/office/drawing/2014/main" id="{6308D165-355C-9F86-E7BE-7FFAEBB3CF1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C3E5DDEB-3055-C094-9357-F662A90C728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89608149-905E-27EB-B46C-C407BB8DD8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C28AD9E1-04E0-BAC0-5D2D-7A69DCADC5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52121768-18B2-F5E4-7637-1E1E0B6FB9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3E0CF09A-F126-4F6A-E853-54E80A17D6B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631">
                  <a:hlinkClick r:id="rId122"/>
                  <a:extLst>
                    <a:ext uri="{FF2B5EF4-FFF2-40B4-BE49-F238E27FC236}">
                      <a16:creationId xmlns:a16="http://schemas.microsoft.com/office/drawing/2014/main" id="{2C3F2F34-8CE1-1305-4479-268DD0BC71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632">
                  <a:hlinkClick r:id="rId115"/>
                  <a:extLst>
                    <a:ext uri="{FF2B5EF4-FFF2-40B4-BE49-F238E27FC236}">
                      <a16:creationId xmlns:a16="http://schemas.microsoft.com/office/drawing/2014/main" id="{FEB709F2-75FC-3662-1365-7D2E5485F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633">
                  <a:hlinkClick r:id="rId108"/>
                  <a:extLst>
                    <a:ext uri="{FF2B5EF4-FFF2-40B4-BE49-F238E27FC236}">
                      <a16:creationId xmlns:a16="http://schemas.microsoft.com/office/drawing/2014/main" id="{54A28D1D-A6F1-498B-6CC5-694CF21D8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9" name="FTU - renal pelvis">
              <a:extLst>
                <a:ext uri="{FF2B5EF4-FFF2-40B4-BE49-F238E27FC236}">
                  <a16:creationId xmlns:a16="http://schemas.microsoft.com/office/drawing/2014/main" id="{8A0A5A3F-961A-1E2E-97D4-A07A0B9F4434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290" name="FTU - renal pelvis">
                <a:extLst>
                  <a:ext uri="{FF2B5EF4-FFF2-40B4-BE49-F238E27FC236}">
                    <a16:creationId xmlns:a16="http://schemas.microsoft.com/office/drawing/2014/main" id="{66186E36-3792-AAF3-0A04-63F7C741160A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990DEBA8-C9A3-BCE1-8A9C-C6F796EBCACE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F3276999-AB21-CFC6-A5A9-E3626CC86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70AA6E94-786F-CB9A-8F0A-E2259F6041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451E6794-3EE9-86B2-2011-94B3F32BCB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BF4991D2-A7C2-B084-9444-D4097CAC866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619">
                  <a:hlinkClick r:id="rId123"/>
                  <a:extLst>
                    <a:ext uri="{FF2B5EF4-FFF2-40B4-BE49-F238E27FC236}">
                      <a16:creationId xmlns:a16="http://schemas.microsoft.com/office/drawing/2014/main" id="{B82EECCA-061D-8CD2-DFED-E43E5597C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620">
                  <a:hlinkClick r:id="rId115"/>
                  <a:extLst>
                    <a:ext uri="{FF2B5EF4-FFF2-40B4-BE49-F238E27FC236}">
                      <a16:creationId xmlns:a16="http://schemas.microsoft.com/office/drawing/2014/main" id="{FAF955C8-18C4-8EF6-EF9B-0F107DF0A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621">
                  <a:hlinkClick r:id="rId108"/>
                  <a:extLst>
                    <a:ext uri="{FF2B5EF4-FFF2-40B4-BE49-F238E27FC236}">
                      <a16:creationId xmlns:a16="http://schemas.microsoft.com/office/drawing/2014/main" id="{D7DF8618-8849-D9DD-9F3C-71BB04508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0" name="FTU - juxtaglomerular apparatus">
              <a:extLst>
                <a:ext uri="{FF2B5EF4-FFF2-40B4-BE49-F238E27FC236}">
                  <a16:creationId xmlns:a16="http://schemas.microsoft.com/office/drawing/2014/main" id="{F03FFA86-0443-7E74-585B-00F7397915C9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279" name="FTU">
                <a:extLst>
                  <a:ext uri="{FF2B5EF4-FFF2-40B4-BE49-F238E27FC236}">
                    <a16:creationId xmlns:a16="http://schemas.microsoft.com/office/drawing/2014/main" id="{A8F389DC-CE5C-7FFF-D5EA-A0D892DF9D0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" name="Text Box 3086">
                <a:extLst>
                  <a:ext uri="{FF2B5EF4-FFF2-40B4-BE49-F238E27FC236}">
                    <a16:creationId xmlns:a16="http://schemas.microsoft.com/office/drawing/2014/main" id="{520311FC-E5CB-93A2-1FB9-B8086E8BB1A8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" name="Text Box 3086">
                <a:extLst>
                  <a:ext uri="{FF2B5EF4-FFF2-40B4-BE49-F238E27FC236}">
                    <a16:creationId xmlns:a16="http://schemas.microsoft.com/office/drawing/2014/main" id="{85EC9185-768B-F6FC-49DB-62BE7DA768A3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2" name="Text Box 3086">
                <a:extLst>
                  <a:ext uri="{FF2B5EF4-FFF2-40B4-BE49-F238E27FC236}">
                    <a16:creationId xmlns:a16="http://schemas.microsoft.com/office/drawing/2014/main" id="{D308C685-909A-88E4-12D0-2DE8475DC65E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3" name="Star: 5 Points 619">
                <a:hlinkClick r:id="rId123"/>
                <a:extLst>
                  <a:ext uri="{FF2B5EF4-FFF2-40B4-BE49-F238E27FC236}">
                    <a16:creationId xmlns:a16="http://schemas.microsoft.com/office/drawing/2014/main" id="{0DF481E6-7A7B-754B-422F-30A58AC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4" name="Star: 5 Points 620">
                <a:hlinkClick r:id="rId115"/>
                <a:extLst>
                  <a:ext uri="{FF2B5EF4-FFF2-40B4-BE49-F238E27FC236}">
                    <a16:creationId xmlns:a16="http://schemas.microsoft.com/office/drawing/2014/main" id="{0DAA5D3F-4085-9355-0DB1-903D5F82C7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5" name="Star: 5 Points 621">
                <a:hlinkClick r:id="rId108"/>
                <a:extLst>
                  <a:ext uri="{FF2B5EF4-FFF2-40B4-BE49-F238E27FC236}">
                    <a16:creationId xmlns:a16="http://schemas.microsoft.com/office/drawing/2014/main" id="{AEF9F96E-C633-4AAE-52A2-F41B18DA98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71" name="FTU - adrenal gland">
              <a:extLst>
                <a:ext uri="{FF2B5EF4-FFF2-40B4-BE49-F238E27FC236}">
                  <a16:creationId xmlns:a16="http://schemas.microsoft.com/office/drawing/2014/main" id="{23B0F471-843D-D166-A15B-F49D7EBD0FD7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272" name="FTU">
                <a:extLst>
                  <a:ext uri="{FF2B5EF4-FFF2-40B4-BE49-F238E27FC236}">
                    <a16:creationId xmlns:a16="http://schemas.microsoft.com/office/drawing/2014/main" id="{44C965F7-C544-AB5A-32A2-BFAD9335ECC3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" name="Text Box 3086">
                <a:extLst>
                  <a:ext uri="{FF2B5EF4-FFF2-40B4-BE49-F238E27FC236}">
                    <a16:creationId xmlns:a16="http://schemas.microsoft.com/office/drawing/2014/main" id="{8A0060D8-5649-98B0-1989-52235B4AF394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" name="Text Box 3086">
                <a:extLst>
                  <a:ext uri="{FF2B5EF4-FFF2-40B4-BE49-F238E27FC236}">
                    <a16:creationId xmlns:a16="http://schemas.microsoft.com/office/drawing/2014/main" id="{07473A14-449E-9B97-500D-2974E55044AF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" name="Text Box 3086">
                <a:extLst>
                  <a:ext uri="{FF2B5EF4-FFF2-40B4-BE49-F238E27FC236}">
                    <a16:creationId xmlns:a16="http://schemas.microsoft.com/office/drawing/2014/main" id="{F0B8DD9A-CCF2-2989-C16B-FC4F8FF0FC29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6" name="Star: 5 Points 619">
                <a:hlinkClick r:id="rId123"/>
                <a:extLst>
                  <a:ext uri="{FF2B5EF4-FFF2-40B4-BE49-F238E27FC236}">
                    <a16:creationId xmlns:a16="http://schemas.microsoft.com/office/drawing/2014/main" id="{43ED884A-53EB-1002-FBAB-029A01235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7" name="Star: 5 Points 620">
                <a:hlinkClick r:id="rId115"/>
                <a:extLst>
                  <a:ext uri="{FF2B5EF4-FFF2-40B4-BE49-F238E27FC236}">
                    <a16:creationId xmlns:a16="http://schemas.microsoft.com/office/drawing/2014/main" id="{9639ABC1-D65A-1359-F94C-EEB3885DC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8" name="Star: 5 Points 621">
                <a:hlinkClick r:id="rId108"/>
                <a:extLst>
                  <a:ext uri="{FF2B5EF4-FFF2-40B4-BE49-F238E27FC236}">
                    <a16:creationId xmlns:a16="http://schemas.microsoft.com/office/drawing/2014/main" id="{2D7CFFDF-AA61-D274-65E5-FBA6CB3BB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78" name="FTU">
            <a:extLst>
              <a:ext uri="{FF2B5EF4-FFF2-40B4-BE49-F238E27FC236}">
                <a16:creationId xmlns:a16="http://schemas.microsoft.com/office/drawing/2014/main" id="{5ED346DC-AC18-803B-EE01-DB33A51667DC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9" name="Text Box 3086">
            <a:extLst>
              <a:ext uri="{FF2B5EF4-FFF2-40B4-BE49-F238E27FC236}">
                <a16:creationId xmlns:a16="http://schemas.microsoft.com/office/drawing/2014/main" id="{773A9C20-DDB6-CE50-D202-B8AA7B9473F0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0" name="Text Box 3086">
            <a:extLst>
              <a:ext uri="{FF2B5EF4-FFF2-40B4-BE49-F238E27FC236}">
                <a16:creationId xmlns:a16="http://schemas.microsoft.com/office/drawing/2014/main" id="{DB782751-2351-548F-11B3-804541C39A2B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1" name="Text Box 3086">
            <a:extLst>
              <a:ext uri="{FF2B5EF4-FFF2-40B4-BE49-F238E27FC236}">
                <a16:creationId xmlns:a16="http://schemas.microsoft.com/office/drawing/2014/main" id="{FDAC477D-DC85-E63C-3F9D-5D84820E00D2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9" name="Star: 5 Points 619">
            <a:hlinkClick r:id="rId123"/>
            <a:extLst>
              <a:ext uri="{FF2B5EF4-FFF2-40B4-BE49-F238E27FC236}">
                <a16:creationId xmlns:a16="http://schemas.microsoft.com/office/drawing/2014/main" id="{38A47664-CA0E-EB46-19CE-ED7C982E2B55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0" name="Star: 5 Points 620">
            <a:hlinkClick r:id="rId115"/>
            <a:extLst>
              <a:ext uri="{FF2B5EF4-FFF2-40B4-BE49-F238E27FC236}">
                <a16:creationId xmlns:a16="http://schemas.microsoft.com/office/drawing/2014/main" id="{B2D0BFA9-37AE-82CA-CC24-A91B3A7AC40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1" name="Star: 5 Points 621">
            <a:hlinkClick r:id="rId108"/>
            <a:extLst>
              <a:ext uri="{FF2B5EF4-FFF2-40B4-BE49-F238E27FC236}">
                <a16:creationId xmlns:a16="http://schemas.microsoft.com/office/drawing/2014/main" id="{A1A02A21-CA37-7D55-A09E-FC2780969ED4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79872</TotalTime>
  <Words>2978</Words>
  <Application>Microsoft Office PowerPoint</Application>
  <PresentationFormat>Custom</PresentationFormat>
  <Paragraphs>2500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609</cp:revision>
  <dcterms:created xsi:type="dcterms:W3CDTF">2022-02-14T03:56:44Z</dcterms:created>
  <dcterms:modified xsi:type="dcterms:W3CDTF">2023-10-10T23:25:10Z</dcterms:modified>
</cp:coreProperties>
</file>