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25" d="100"/>
          <a:sy n="125" d="100"/>
        </p:scale>
        <p:origin x="-5796" y="-6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Ascending_limb_of_loop_of_Hen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docs.google.com/document/d/1Xc7VOn5LLieA4SyRKLj9HVx2MGfF_DJKQr7ZGbXmJ9c/edit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Arytenoid_cartilage" TargetMode="External"/><Relationship Id="rId58" Type="http://schemas.openxmlformats.org/officeDocument/2006/relationships/hyperlink" Target="https://en.wikipedia.org/wiki/Dermatome_(anatomy)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en.wikipedia.org/wiki/Bronchiole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www.ncbi.nlm.nih.gov/books/n/statpearls/article-26783/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Larynx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en.wikipedia.org/wiki/Nephron#Renal_tubule" TargetMode="External"/><Relationship Id="rId118" Type="http://schemas.openxmlformats.org/officeDocument/2006/relationships/hyperlink" Target="https://en.wikipedia.org/wiki/Distal_convoluted_tubule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www.ncbi.nlm.nih.gov/books/n/statpearls/article-29335/" TargetMode="External"/><Relationship Id="rId103" Type="http://schemas.openxmlformats.org/officeDocument/2006/relationships/hyperlink" Target="https://www.ncbi.nlm.nih.gov/books/n/statpearls/article-24487/" TargetMode="External"/><Relationship Id="rId108" Type="http://schemas.openxmlformats.org/officeDocument/2006/relationships/hyperlink" Target="https://en.wikipedia.org/wiki/Urinary_bladder" TargetMode="External"/><Relationship Id="rId54" Type="http://schemas.openxmlformats.org/officeDocument/2006/relationships/hyperlink" Target="https://www.ncbi.nlm.nih.gov/books/NBK513252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pubmed.ncbi.nlm.nih.gov/30422588/" TargetMode="External"/><Relationship Id="rId96" Type="http://schemas.openxmlformats.org/officeDocument/2006/relationships/hyperlink" Target="https://en.wikipedia.org/wiki/Chem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docs.google.com/document/d/1h1IesehCPfL0BfxwtbKsH3fRFJWEMHKDUBQDCumCWDM/edit" TargetMode="External"/><Relationship Id="rId114" Type="http://schemas.openxmlformats.org/officeDocument/2006/relationships/hyperlink" Target="https://www.ncbi.nlm.nih.gov/books/NBK482385/" TargetMode="External"/><Relationship Id="rId119" Type="http://schemas.openxmlformats.org/officeDocument/2006/relationships/hyperlink" Target="https://en.wikipedia.org/wiki/Collecting_duct_system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www.ncbi.nlm.nih.gov/books/NBK531465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Subglottis" TargetMode="External"/><Relationship Id="rId55" Type="http://schemas.openxmlformats.org/officeDocument/2006/relationships/hyperlink" Target="https://en.wikipedia.org/wiki/Aryepiglottic_fold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www.ncbi.nlm.nih.gov/books/NBK499911/" TargetMode="External"/><Relationship Id="rId104" Type="http://schemas.openxmlformats.org/officeDocument/2006/relationships/hyperlink" Target="https://en.wikipedia.org/wiki/Pulmonary_alveolus" TargetMode="External"/><Relationship Id="rId120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en.wikipedia.org/wiki/Rectum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www.ncbi.nlm.nih.gov/books/NBK482438/" TargetMode="External"/><Relationship Id="rId115" Type="http://schemas.openxmlformats.org/officeDocument/2006/relationships/hyperlink" Target="https://en.wikipedia.org/wiki/Proximal_tubu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en.wikipedia.org/wiki/Trachea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en.wikipedia.org/wiki/Bronchus" TargetMode="External"/><Relationship Id="rId105" Type="http://schemas.openxmlformats.org/officeDocument/2006/relationships/hyperlink" Target="https://en.wikipedia.org/wiki/Urete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Thyroarytenoid_muscle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www.ncbi.nlm.nih.gov/books/n/statpearls/article-29712/" TargetMode="External"/><Relationship Id="rId98" Type="http://schemas.openxmlformats.org/officeDocument/2006/relationships/hyperlink" Target="https://en.wikipedia.org/wiki/Baroreceptor" TargetMode="External"/><Relationship Id="rId121" Type="http://schemas.openxmlformats.org/officeDocument/2006/relationships/hyperlink" Target="https://en.wikipedia.org/wiki/Renal_calyx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Descending_limb_of_loop_of_Henle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en.wikipedia.org/wiki/Bowman%27s_capsule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www.ncbi.nlm.nih.gov/books/NBK448070/" TargetMode="External"/><Relationship Id="rId106" Type="http://schemas.openxmlformats.org/officeDocument/2006/relationships/hyperlink" Target="https://www.ncbi.nlm.nih.gov/books/NBK532980/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45231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en.wikipedia.org/wiki/Anal_canal" TargetMode="External"/><Relationship Id="rId99" Type="http://schemas.openxmlformats.org/officeDocument/2006/relationships/hyperlink" Target="https://www.ncbi.nlm.nih.gov/books/NBK537223/" TargetMode="External"/><Relationship Id="rId101" Type="http://schemas.openxmlformats.org/officeDocument/2006/relationships/hyperlink" Target="https://www.ncbi.nlm.nih.gov/books/NBK537353/" TargetMode="External"/><Relationship Id="rId122" Type="http://schemas.openxmlformats.org/officeDocument/2006/relationships/hyperlink" Target="https://en.wikipedia.org/wiki/Renal_pelv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86" name="VLM">
            <a:extLst>
              <a:ext uri="{FF2B5EF4-FFF2-40B4-BE49-F238E27FC236}">
                <a16:creationId xmlns:a16="http://schemas.microsoft.com/office/drawing/2014/main" id="{74E18F68-E854-72D4-45DB-42D3DFDD260A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0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48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49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1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2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49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3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4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49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5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49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56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57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49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58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59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58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59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58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59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58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59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58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59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58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59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58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59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58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59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58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59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58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59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58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59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58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59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58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59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58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59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58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59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58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59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58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59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58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59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58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59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58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59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58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59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58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59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58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59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58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59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58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59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58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59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58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59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58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59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58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59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02" name="organ - liver">
            <a:extLst>
              <a:ext uri="{FF2B5EF4-FFF2-40B4-BE49-F238E27FC236}">
                <a16:creationId xmlns:a16="http://schemas.microsoft.com/office/drawing/2014/main" id="{B3988FAE-9956-23FB-47E2-3C7E42EFD01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05" name="organ - liver">
              <a:extLst>
                <a:ext uri="{FF2B5EF4-FFF2-40B4-BE49-F238E27FC236}">
                  <a16:creationId xmlns:a16="http://schemas.microsoft.com/office/drawing/2014/main" id="{9954905A-2620-33D1-D6DF-8BEF432E15B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6" name="FTU - interlobular bile duct">
              <a:extLst>
                <a:ext uri="{FF2B5EF4-FFF2-40B4-BE49-F238E27FC236}">
                  <a16:creationId xmlns:a16="http://schemas.microsoft.com/office/drawing/2014/main" id="{5ED7C3E7-FA90-862E-4E8C-442F081BB22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76" name="FTU - interlobular bile duct">
                <a:extLst>
                  <a:ext uri="{FF2B5EF4-FFF2-40B4-BE49-F238E27FC236}">
                    <a16:creationId xmlns:a16="http://schemas.microsoft.com/office/drawing/2014/main" id="{90471C94-B81E-874D-D2E2-81D4FFACBF92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9A10C7BE-738D-2327-E0F2-A3C729A28B4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4D4D8CD0-C8E8-517F-6915-A678CD194D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2B55E6E3-C0F6-9571-00D0-45A4ABF4C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0232C0FB-1ADE-EBF4-590D-27AE646573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92F1829E-ABE7-F21E-9163-1A26CE34CA0F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79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07B3D63C-6741-A434-37B0-C5E15588D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D7E5BBCD-ABA8-3F20-1220-EE5483917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99DD4AA4-43ED-DE83-A0B8-3B2F1D0EE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" name="FTU - intrahepatic duct">
              <a:extLst>
                <a:ext uri="{FF2B5EF4-FFF2-40B4-BE49-F238E27FC236}">
                  <a16:creationId xmlns:a16="http://schemas.microsoft.com/office/drawing/2014/main" id="{617113C0-6302-A4B2-4A32-1878FEE4B7C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67" name="FTU - intrahepatic duct">
                <a:extLst>
                  <a:ext uri="{FF2B5EF4-FFF2-40B4-BE49-F238E27FC236}">
                    <a16:creationId xmlns:a16="http://schemas.microsoft.com/office/drawing/2014/main" id="{51D5F2CA-9849-E9DF-D0D5-C052D8D8174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EC722582-D532-2615-DE42-17C1DB1F6ED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7DD4758E-5BEC-51A0-7411-FF5AF1702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64194455-11A5-6180-3EB8-69664ED5D02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3412463E-2C05-C8DC-E4FB-D6B3E7716B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4720EA07-1060-D340-5E4B-B7D9A3E6641A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70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226AFE0C-F48C-EE1F-EC30-65C7878F2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A5668DDC-B990-FF13-67DD-AA4C8E236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A7ABCE0D-B915-ECFD-1000-39772B0C5E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8" name="FTU - perilobular bile duct">
              <a:extLst>
                <a:ext uri="{FF2B5EF4-FFF2-40B4-BE49-F238E27FC236}">
                  <a16:creationId xmlns:a16="http://schemas.microsoft.com/office/drawing/2014/main" id="{5AA413FD-37ED-30F4-05EF-2C37BED43E95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52" name="FTU - perilobular bile duct">
                <a:extLst>
                  <a:ext uri="{FF2B5EF4-FFF2-40B4-BE49-F238E27FC236}">
                    <a16:creationId xmlns:a16="http://schemas.microsoft.com/office/drawing/2014/main" id="{829AF1F6-9E8B-AA9F-E051-6CA698B1DAF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7" name="dock">
                <a:extLst>
                  <a:ext uri="{FF2B5EF4-FFF2-40B4-BE49-F238E27FC236}">
                    <a16:creationId xmlns:a16="http://schemas.microsoft.com/office/drawing/2014/main" id="{7FA1A696-9A32-08C2-C4F0-4B3D12445D9F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88B14964-AD07-6918-3C52-8BA864FBED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5AB65B17-3C0C-7FD5-72D3-635484A2A6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69F52F43-7EB1-4C40-3397-81624F28B6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8" name="link">
                <a:extLst>
                  <a:ext uri="{FF2B5EF4-FFF2-40B4-BE49-F238E27FC236}">
                    <a16:creationId xmlns:a16="http://schemas.microsoft.com/office/drawing/2014/main" id="{17DF204D-4442-60FE-AB61-A828FF13D987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59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BB2C2EC9-72D6-BBE6-69DC-F222FC105F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C0514363-DA7B-AEAE-55F9-2B69FFBC58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1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EE6A2CEF-2911-DE8F-A834-C54D317F5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9" name="FTU - terminal bile duct">
              <a:extLst>
                <a:ext uri="{FF2B5EF4-FFF2-40B4-BE49-F238E27FC236}">
                  <a16:creationId xmlns:a16="http://schemas.microsoft.com/office/drawing/2014/main" id="{421304BC-6E83-5D2F-BBC5-BB70ECCB0883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392" name="FTU - terminal bile duct">
                <a:extLst>
                  <a:ext uri="{FF2B5EF4-FFF2-40B4-BE49-F238E27FC236}">
                    <a16:creationId xmlns:a16="http://schemas.microsoft.com/office/drawing/2014/main" id="{15FA59F7-8F53-BDA6-A6FE-0F326F839126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5252CAA0-ED84-5B9F-5A62-4F077983045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ECCAF90F-9CB3-6872-055E-F50D7ED44F0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146698BB-340E-4FF4-4681-76DF18F48B8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1" name="Text Box 3086">
                  <a:extLst>
                    <a:ext uri="{FF2B5EF4-FFF2-40B4-BE49-F238E27FC236}">
                      <a16:creationId xmlns:a16="http://schemas.microsoft.com/office/drawing/2014/main" id="{46821C87-CFB5-7F95-30B7-AEF1BD861A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" name="link">
                <a:extLst>
                  <a:ext uri="{FF2B5EF4-FFF2-40B4-BE49-F238E27FC236}">
                    <a16:creationId xmlns:a16="http://schemas.microsoft.com/office/drawing/2014/main" id="{0953C188-B6D9-779F-331B-3290A91F500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95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CF731073-8131-C023-159E-59EF29699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43416A17-9423-14E8-7A54-4470ED93F4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D8F27D0A-CD29-C256-7471-125F7E6DB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0" name="FTU - canal of Hering">
              <a:extLst>
                <a:ext uri="{FF2B5EF4-FFF2-40B4-BE49-F238E27FC236}">
                  <a16:creationId xmlns:a16="http://schemas.microsoft.com/office/drawing/2014/main" id="{97638327-5399-3437-BFF5-529BBF79343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383" name="FTU - canal of Hering">
                <a:extLst>
                  <a:ext uri="{FF2B5EF4-FFF2-40B4-BE49-F238E27FC236}">
                    <a16:creationId xmlns:a16="http://schemas.microsoft.com/office/drawing/2014/main" id="{E88B12AF-C87D-F7B9-7C72-9DBB7AB1FB6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4" name="dock">
                <a:extLst>
                  <a:ext uri="{FF2B5EF4-FFF2-40B4-BE49-F238E27FC236}">
                    <a16:creationId xmlns:a16="http://schemas.microsoft.com/office/drawing/2014/main" id="{C7D2F09D-92FF-A976-828E-A179C96A1A5A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601465ED-FD17-425F-0C96-AF4BFF480B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6CDC8D72-8B09-148C-E0E9-ADC9E76B62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6A059691-56E9-3FE1-1301-009515D5F5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5" name="link">
                <a:extLst>
                  <a:ext uri="{FF2B5EF4-FFF2-40B4-BE49-F238E27FC236}">
                    <a16:creationId xmlns:a16="http://schemas.microsoft.com/office/drawing/2014/main" id="{254C6D55-4D89-705D-039B-A91E8ED55DC7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86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81CF41E7-92A6-8F5A-0C34-5B31FF0B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43CC26EC-F5D6-28AD-B7F9-6915DCA19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D06A6ED3-6B0F-AEF0-FB3F-8AB0506D5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" name="FTU - biliary canaliculus ">
              <a:extLst>
                <a:ext uri="{FF2B5EF4-FFF2-40B4-BE49-F238E27FC236}">
                  <a16:creationId xmlns:a16="http://schemas.microsoft.com/office/drawing/2014/main" id="{2ED90BD5-D7A8-9927-70D9-3A8F4EC6767F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374" name="FTU - biliary canaliculus ">
                <a:extLst>
                  <a:ext uri="{FF2B5EF4-FFF2-40B4-BE49-F238E27FC236}">
                    <a16:creationId xmlns:a16="http://schemas.microsoft.com/office/drawing/2014/main" id="{63A81771-0532-EFE9-C1AE-7E7DC18F12A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5" name="dock">
                <a:extLst>
                  <a:ext uri="{FF2B5EF4-FFF2-40B4-BE49-F238E27FC236}">
                    <a16:creationId xmlns:a16="http://schemas.microsoft.com/office/drawing/2014/main" id="{79E7B854-BC28-6019-3712-27A2482DC29C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52F26386-8D98-5427-82A9-3817E8891D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D5612915-A8C0-234D-8737-54BF24A0E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3C3763D8-3782-2E46-C295-54E4D631C7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6" name="link">
                <a:extLst>
                  <a:ext uri="{FF2B5EF4-FFF2-40B4-BE49-F238E27FC236}">
                    <a16:creationId xmlns:a16="http://schemas.microsoft.com/office/drawing/2014/main" id="{B90DDD06-595F-B86C-9A0B-52888C034C4A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77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DF0B41DC-0BD3-E79D-0585-CE97FFCC0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89C45F00-F4F6-E45F-F3C2-D116C8D82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A6EB25BA-E8A6-32FF-E2D1-4E4A52009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2" name="dock - vascular">
              <a:extLst>
                <a:ext uri="{FF2B5EF4-FFF2-40B4-BE49-F238E27FC236}">
                  <a16:creationId xmlns:a16="http://schemas.microsoft.com/office/drawing/2014/main" id="{3225BF0F-BBB1-3780-B53A-15947541098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351" name="Text Box 3070">
                <a:extLst>
                  <a:ext uri="{FF2B5EF4-FFF2-40B4-BE49-F238E27FC236}">
                    <a16:creationId xmlns:a16="http://schemas.microsoft.com/office/drawing/2014/main" id="{C3EE6AF3-68BD-3E98-24AE-4E0BE93D92B3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Text Box 3036">
                <a:extLst>
                  <a:ext uri="{FF2B5EF4-FFF2-40B4-BE49-F238E27FC236}">
                    <a16:creationId xmlns:a16="http://schemas.microsoft.com/office/drawing/2014/main" id="{8543C5ED-9B3D-BDA1-FE65-0B964C2AC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3" name="FTU - lobule">
              <a:extLst>
                <a:ext uri="{FF2B5EF4-FFF2-40B4-BE49-F238E27FC236}">
                  <a16:creationId xmlns:a16="http://schemas.microsoft.com/office/drawing/2014/main" id="{D5C2DC86-10B2-0E4D-3B99-0EE2E2A72DA5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4" name="FTU - lobule">
                <a:extLst>
                  <a:ext uri="{FF2B5EF4-FFF2-40B4-BE49-F238E27FC236}">
                    <a16:creationId xmlns:a16="http://schemas.microsoft.com/office/drawing/2014/main" id="{20C7AEED-9BBC-1D0A-E48A-2435DA6C3A62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0170F1A6-713F-22CC-E7FA-0DFABE8CD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Star: 5 Points 1979">
                <a:hlinkClick r:id="rId38"/>
                <a:extLst>
                  <a:ext uri="{FF2B5EF4-FFF2-40B4-BE49-F238E27FC236}">
                    <a16:creationId xmlns:a16="http://schemas.microsoft.com/office/drawing/2014/main" id="{E7E1053A-C6A2-2E20-2E38-B50C9598C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Star: 5 Points 1980">
                <a:hlinkClick r:id="rId13"/>
                <a:extLst>
                  <a:ext uri="{FF2B5EF4-FFF2-40B4-BE49-F238E27FC236}">
                    <a16:creationId xmlns:a16="http://schemas.microsoft.com/office/drawing/2014/main" id="{B4B2DD01-C4E0-05EA-41D6-3550FB08F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xt Box 3086">
                <a:extLst>
                  <a:ext uri="{FF2B5EF4-FFF2-40B4-BE49-F238E27FC236}">
                    <a16:creationId xmlns:a16="http://schemas.microsoft.com/office/drawing/2014/main" id="{EBC6DD6A-56FD-910C-7E50-F9A283153114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Text Box 3086">
                <a:extLst>
                  <a:ext uri="{FF2B5EF4-FFF2-40B4-BE49-F238E27FC236}">
                    <a16:creationId xmlns:a16="http://schemas.microsoft.com/office/drawing/2014/main" id="{A57CCB93-E4F3-B861-DFD4-CB918EE2A02B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Text Box 3086">
                <a:extLst>
                  <a:ext uri="{FF2B5EF4-FFF2-40B4-BE49-F238E27FC236}">
                    <a16:creationId xmlns:a16="http://schemas.microsoft.com/office/drawing/2014/main" id="{6CE2591B-280C-D18F-4F0C-4601690EF5B1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5" name="organ group - lower GI tract">
            <a:extLst>
              <a:ext uri="{FF2B5EF4-FFF2-40B4-BE49-F238E27FC236}">
                <a16:creationId xmlns:a16="http://schemas.microsoft.com/office/drawing/2014/main" id="{4DC7D095-A3CE-960B-E455-AA32F286177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290" name="organ - lower GI tract">
              <a:extLst>
                <a:ext uri="{FF2B5EF4-FFF2-40B4-BE49-F238E27FC236}">
                  <a16:creationId xmlns:a16="http://schemas.microsoft.com/office/drawing/2014/main" id="{4524AD17-DBF8-80EB-4AF7-C44EAF08F67F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91" name="FTU - post-ampullary duodenum">
              <a:extLst>
                <a:ext uri="{FF2B5EF4-FFF2-40B4-BE49-F238E27FC236}">
                  <a16:creationId xmlns:a16="http://schemas.microsoft.com/office/drawing/2014/main" id="{B31BAB3F-3B14-69CB-12CF-F4484AE456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467" name="FTU - post-ampullary duodenum">
                <a:extLst>
                  <a:ext uri="{FF2B5EF4-FFF2-40B4-BE49-F238E27FC236}">
                    <a16:creationId xmlns:a16="http://schemas.microsoft.com/office/drawing/2014/main" id="{1FD82063-349E-6282-A612-F03C25159900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EEAAD9FA-6C10-9F2E-0AB8-F6EE2B914B2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E39B612F-4D6B-C7F4-006F-47D92F6F47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8CA88D89-8196-1C23-12E3-5FB35EC10C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5" name="Text Box 3086">
                  <a:extLst>
                    <a:ext uri="{FF2B5EF4-FFF2-40B4-BE49-F238E27FC236}">
                      <a16:creationId xmlns:a16="http://schemas.microsoft.com/office/drawing/2014/main" id="{6EC1F744-E754-0AEA-BC5E-798D35BBE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9" name="link">
                <a:extLst>
                  <a:ext uri="{FF2B5EF4-FFF2-40B4-BE49-F238E27FC236}">
                    <a16:creationId xmlns:a16="http://schemas.microsoft.com/office/drawing/2014/main" id="{7D8E08B6-1F19-CDA3-5756-05337788DE6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470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57CE9E9F-217B-133B-2D77-09E99E283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887452D0-86AD-B1B0-F075-05A7F3B1A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2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3EAC204D-4A06-19FC-CC75-B58563BB0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2" name="FTU - jejunum">
              <a:extLst>
                <a:ext uri="{FF2B5EF4-FFF2-40B4-BE49-F238E27FC236}">
                  <a16:creationId xmlns:a16="http://schemas.microsoft.com/office/drawing/2014/main" id="{AEAEB87A-4EBE-DB16-1CC9-6E0126B74D16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458" name="FTU - jejunum">
                <a:extLst>
                  <a:ext uri="{FF2B5EF4-FFF2-40B4-BE49-F238E27FC236}">
                    <a16:creationId xmlns:a16="http://schemas.microsoft.com/office/drawing/2014/main" id="{68D22084-7270-3525-D675-8D5C827D6072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CF82900F-8B2C-CF56-C435-A961E6D1011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95F8BD06-830F-1AA7-60D1-E193A40DF5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264CFCB9-40CA-AF0B-EC57-B2D3F4C63E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6AF77AA4-37EB-C187-C836-7E3BD1CBCB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0" name="link">
                <a:extLst>
                  <a:ext uri="{FF2B5EF4-FFF2-40B4-BE49-F238E27FC236}">
                    <a16:creationId xmlns:a16="http://schemas.microsoft.com/office/drawing/2014/main" id="{BD1A9C06-6336-63D6-0002-884FC638C446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461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E87F78AB-71D8-A1D7-5032-9D84BAA9F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77DC76C8-B463-149B-099A-3D04BDDE8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423D4C0C-F63C-583B-120C-1A486B1A79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3" name="FTU - proximal ileum">
              <a:extLst>
                <a:ext uri="{FF2B5EF4-FFF2-40B4-BE49-F238E27FC236}">
                  <a16:creationId xmlns:a16="http://schemas.microsoft.com/office/drawing/2014/main" id="{C62E780B-2143-837C-A34A-9B3F93B9CEA1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449" name="FTU - proximal ileum">
                <a:extLst>
                  <a:ext uri="{FF2B5EF4-FFF2-40B4-BE49-F238E27FC236}">
                    <a16:creationId xmlns:a16="http://schemas.microsoft.com/office/drawing/2014/main" id="{4E193CC2-7FA3-3E01-CD1E-CCDF92C3338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block">
                <a:extLst>
                  <a:ext uri="{FF2B5EF4-FFF2-40B4-BE49-F238E27FC236}">
                    <a16:creationId xmlns:a16="http://schemas.microsoft.com/office/drawing/2014/main" id="{CBF12E58-52D2-8F7B-76F6-384DE6AB1104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93712F2D-6C23-ED6F-269A-4D6D3EE3C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0C956C74-6CA0-7327-B89B-45E8951A18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5FC9B191-8F6E-24BB-8173-8C8410A4D8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1" name="link">
                <a:extLst>
                  <a:ext uri="{FF2B5EF4-FFF2-40B4-BE49-F238E27FC236}">
                    <a16:creationId xmlns:a16="http://schemas.microsoft.com/office/drawing/2014/main" id="{DC68AF91-2CE5-203B-CF7F-84DCB6975869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452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E43AE87D-3AD7-20DB-5500-5EC3A10D8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72CB85AF-244F-117E-1724-25651CB0C7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65DE9844-6206-37AE-1A9B-4A8FB59A0E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4" name="FTU - terminal ileum">
              <a:extLst>
                <a:ext uri="{FF2B5EF4-FFF2-40B4-BE49-F238E27FC236}">
                  <a16:creationId xmlns:a16="http://schemas.microsoft.com/office/drawing/2014/main" id="{E4B67AC0-2735-5E58-99AC-952FEE957EF3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440" name="FTU - terminal ileum">
                <a:extLst>
                  <a:ext uri="{FF2B5EF4-FFF2-40B4-BE49-F238E27FC236}">
                    <a16:creationId xmlns:a16="http://schemas.microsoft.com/office/drawing/2014/main" id="{A7F8B5C1-96D9-CE54-E614-F75C1D55D33B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1C4E5382-A8B7-2A82-51B2-4356015B8B1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446" name="Text Box 3086">
                  <a:extLst>
                    <a:ext uri="{FF2B5EF4-FFF2-40B4-BE49-F238E27FC236}">
                      <a16:creationId xmlns:a16="http://schemas.microsoft.com/office/drawing/2014/main" id="{53D15B2D-AFE1-30E8-692D-C37ED8BDF2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497ACA20-4B4A-EEAF-BEE9-7C3A2D83B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8" name="Text Box 3086">
                  <a:extLst>
                    <a:ext uri="{FF2B5EF4-FFF2-40B4-BE49-F238E27FC236}">
                      <a16:creationId xmlns:a16="http://schemas.microsoft.com/office/drawing/2014/main" id="{3E3BEC3D-CC58-BF73-EE4E-951610C5BE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2" name="link">
                <a:extLst>
                  <a:ext uri="{FF2B5EF4-FFF2-40B4-BE49-F238E27FC236}">
                    <a16:creationId xmlns:a16="http://schemas.microsoft.com/office/drawing/2014/main" id="{391AE220-A189-E9E3-9EC5-14C74B2F863A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443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9CA31AD9-64B5-4EC2-5127-1CD2F40C9A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4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700EE7A2-0E1A-ED01-8168-1AD4A79C6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5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36AC6A34-BFBC-C5F5-4FD0-80DB3F7D4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5" name="FTU - caecum">
              <a:extLst>
                <a:ext uri="{FF2B5EF4-FFF2-40B4-BE49-F238E27FC236}">
                  <a16:creationId xmlns:a16="http://schemas.microsoft.com/office/drawing/2014/main" id="{7AB72787-0CBC-84BD-5941-D1102535DFE4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482" name="FTU - caecum">
                <a:extLst>
                  <a:ext uri="{FF2B5EF4-FFF2-40B4-BE49-F238E27FC236}">
                    <a16:creationId xmlns:a16="http://schemas.microsoft.com/office/drawing/2014/main" id="{81BFB6AD-DDFD-BEE4-C647-DAB6F9D3B72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dock">
                <a:extLst>
                  <a:ext uri="{FF2B5EF4-FFF2-40B4-BE49-F238E27FC236}">
                    <a16:creationId xmlns:a16="http://schemas.microsoft.com/office/drawing/2014/main" id="{55D73226-58F1-0A7F-5254-DC634B880E69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3" name="Text Box 3086">
                  <a:extLst>
                    <a:ext uri="{FF2B5EF4-FFF2-40B4-BE49-F238E27FC236}">
                      <a16:creationId xmlns:a16="http://schemas.microsoft.com/office/drawing/2014/main" id="{43E78F32-9D3E-BE28-9E3A-ADFA257D7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4" name="Text Box 3086">
                  <a:extLst>
                    <a:ext uri="{FF2B5EF4-FFF2-40B4-BE49-F238E27FC236}">
                      <a16:creationId xmlns:a16="http://schemas.microsoft.com/office/drawing/2014/main" id="{135AD7AB-7BFC-7DA7-8D2E-D45C32C4F6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9" name="Text Box 3086">
                  <a:extLst>
                    <a:ext uri="{FF2B5EF4-FFF2-40B4-BE49-F238E27FC236}">
                      <a16:creationId xmlns:a16="http://schemas.microsoft.com/office/drawing/2014/main" id="{36838942-1827-3A15-EEB2-8A7807E5E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84" name="link">
                <a:extLst>
                  <a:ext uri="{FF2B5EF4-FFF2-40B4-BE49-F238E27FC236}">
                    <a16:creationId xmlns:a16="http://schemas.microsoft.com/office/drawing/2014/main" id="{84473649-F7FD-E8E9-48D6-2077EF75A71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485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8DC8092D-20F0-85CC-1AEC-FD228AA9D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6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508C60BF-667C-7916-D5AB-2864B307E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F85E4EE0-E448-04C3-E7CF-9D6CABB3A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6" name="FTU - pre-splenic colon">
              <a:extLst>
                <a:ext uri="{FF2B5EF4-FFF2-40B4-BE49-F238E27FC236}">
                  <a16:creationId xmlns:a16="http://schemas.microsoft.com/office/drawing/2014/main" id="{649A1FA5-203D-EEA4-E424-7BBC7E2D6B0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438" name="FTU - pre-splenic colon">
                <a:extLst>
                  <a:ext uri="{FF2B5EF4-FFF2-40B4-BE49-F238E27FC236}">
                    <a16:creationId xmlns:a16="http://schemas.microsoft.com/office/drawing/2014/main" id="{1BD748B1-2774-D2B6-3A27-3C8506857E21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" name="dock">
                <a:extLst>
                  <a:ext uri="{FF2B5EF4-FFF2-40B4-BE49-F238E27FC236}">
                    <a16:creationId xmlns:a16="http://schemas.microsoft.com/office/drawing/2014/main" id="{145800F8-27A7-04CA-8208-A88A04E77B43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9" name="Text Box 3086">
                  <a:extLst>
                    <a:ext uri="{FF2B5EF4-FFF2-40B4-BE49-F238E27FC236}">
                      <a16:creationId xmlns:a16="http://schemas.microsoft.com/office/drawing/2014/main" id="{4987CD4D-A3A9-76E6-2203-99980E85D1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0" name="Text Box 3086">
                  <a:extLst>
                    <a:ext uri="{FF2B5EF4-FFF2-40B4-BE49-F238E27FC236}">
                      <a16:creationId xmlns:a16="http://schemas.microsoft.com/office/drawing/2014/main" id="{8C0AA830-AC8B-3B88-AF1A-E74851001F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Text Box 3086">
                  <a:extLst>
                    <a:ext uri="{FF2B5EF4-FFF2-40B4-BE49-F238E27FC236}">
                      <a16:creationId xmlns:a16="http://schemas.microsoft.com/office/drawing/2014/main" id="{0F9F60D9-66DF-E9DA-AB0A-5D68D54F34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" name="link">
                <a:extLst>
                  <a:ext uri="{FF2B5EF4-FFF2-40B4-BE49-F238E27FC236}">
                    <a16:creationId xmlns:a16="http://schemas.microsoft.com/office/drawing/2014/main" id="{3C8DEE93-38C3-5E8C-19C6-A5F144984135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443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C1F82E96-4531-004B-A3D6-A28A0699A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4" name="Star: 5 Points 2058">
                  <a:hlinkClick r:id="rId91"/>
                  <a:extLst>
                    <a:ext uri="{FF2B5EF4-FFF2-40B4-BE49-F238E27FC236}">
                      <a16:creationId xmlns:a16="http://schemas.microsoft.com/office/drawing/2014/main" id="{E84EF351-5946-4107-7379-5F99B26CB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5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F058BC2B-66DF-1984-2262-A975E4DB2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7" name="FTU - post-splenic pre-rectal colon">
              <a:extLst>
                <a:ext uri="{FF2B5EF4-FFF2-40B4-BE49-F238E27FC236}">
                  <a16:creationId xmlns:a16="http://schemas.microsoft.com/office/drawing/2014/main" id="{4F6C1C39-96BB-E9A5-D463-0786C03A01C2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426" name="FTU - post-splenic pre-rectal colon">
                <a:extLst>
                  <a:ext uri="{FF2B5EF4-FFF2-40B4-BE49-F238E27FC236}">
                    <a16:creationId xmlns:a16="http://schemas.microsoft.com/office/drawing/2014/main" id="{07A8F2D4-3CEF-5473-715B-F2F381F7D82B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7" name="dock">
                <a:extLst>
                  <a:ext uri="{FF2B5EF4-FFF2-40B4-BE49-F238E27FC236}">
                    <a16:creationId xmlns:a16="http://schemas.microsoft.com/office/drawing/2014/main" id="{213AD3D5-6EFF-DE7E-A6D7-74BFF237947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434" name="Text Box 3086">
                  <a:extLst>
                    <a:ext uri="{FF2B5EF4-FFF2-40B4-BE49-F238E27FC236}">
                      <a16:creationId xmlns:a16="http://schemas.microsoft.com/office/drawing/2014/main" id="{E5208947-ACB2-D368-B14B-C3995E927B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" name="Text Box 3086">
                  <a:extLst>
                    <a:ext uri="{FF2B5EF4-FFF2-40B4-BE49-F238E27FC236}">
                      <a16:creationId xmlns:a16="http://schemas.microsoft.com/office/drawing/2014/main" id="{136FDEC2-BB06-3AB5-8785-A2C1A7FD88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" name="Text Box 3086">
                  <a:extLst>
                    <a:ext uri="{FF2B5EF4-FFF2-40B4-BE49-F238E27FC236}">
                      <a16:creationId xmlns:a16="http://schemas.microsoft.com/office/drawing/2014/main" id="{6B6E39FE-763D-1C96-66EB-D0F429D64A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8" name="link">
                <a:extLst>
                  <a:ext uri="{FF2B5EF4-FFF2-40B4-BE49-F238E27FC236}">
                    <a16:creationId xmlns:a16="http://schemas.microsoft.com/office/drawing/2014/main" id="{0C79E273-B09C-C329-D407-2692FD15146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431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246E37CB-58CB-8966-EB3B-1E56F9E269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2" name="Star: 5 Points 2071">
                  <a:hlinkClick r:id="rId91"/>
                  <a:extLst>
                    <a:ext uri="{FF2B5EF4-FFF2-40B4-BE49-F238E27FC236}">
                      <a16:creationId xmlns:a16="http://schemas.microsoft.com/office/drawing/2014/main" id="{685B7681-5799-8462-689F-685476F70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5CD3D7BD-ED1C-7096-1657-7F64DBDBF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8" name="FTU - rectum">
              <a:extLst>
                <a:ext uri="{FF2B5EF4-FFF2-40B4-BE49-F238E27FC236}">
                  <a16:creationId xmlns:a16="http://schemas.microsoft.com/office/drawing/2014/main" id="{2B7FEC94-E783-B7BE-C3D0-9057BFB3D65B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312" name="FTU - rectum">
                <a:extLst>
                  <a:ext uri="{FF2B5EF4-FFF2-40B4-BE49-F238E27FC236}">
                    <a16:creationId xmlns:a16="http://schemas.microsoft.com/office/drawing/2014/main" id="{B19208C9-B6FD-9A2B-F7F5-17CC3128CD58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3" name="dock">
                <a:extLst>
                  <a:ext uri="{FF2B5EF4-FFF2-40B4-BE49-F238E27FC236}">
                    <a16:creationId xmlns:a16="http://schemas.microsoft.com/office/drawing/2014/main" id="{AB1A831D-AC0F-69D7-262A-4F1375C6B4A3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22" name="Text Box 3086">
                  <a:extLst>
                    <a:ext uri="{FF2B5EF4-FFF2-40B4-BE49-F238E27FC236}">
                      <a16:creationId xmlns:a16="http://schemas.microsoft.com/office/drawing/2014/main" id="{C4F9EA7F-B3C9-A754-7436-8DE3D79B70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4" name="Text Box 3086">
                  <a:extLst>
                    <a:ext uri="{FF2B5EF4-FFF2-40B4-BE49-F238E27FC236}">
                      <a16:creationId xmlns:a16="http://schemas.microsoft.com/office/drawing/2014/main" id="{2C196213-2489-6FEC-4CE8-0B0213F513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5" name="Text Box 3086">
                  <a:extLst>
                    <a:ext uri="{FF2B5EF4-FFF2-40B4-BE49-F238E27FC236}">
                      <a16:creationId xmlns:a16="http://schemas.microsoft.com/office/drawing/2014/main" id="{AD4DFBA7-BAD2-FAEC-569E-FBB1C688D3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4" name="link">
                <a:extLst>
                  <a:ext uri="{FF2B5EF4-FFF2-40B4-BE49-F238E27FC236}">
                    <a16:creationId xmlns:a16="http://schemas.microsoft.com/office/drawing/2014/main" id="{CB01AE0B-2A06-81A8-0B0B-AF29A8535185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315" name="Star: 5 Points 2083">
                  <a:hlinkClick r:id="rId92"/>
                  <a:extLst>
                    <a:ext uri="{FF2B5EF4-FFF2-40B4-BE49-F238E27FC236}">
                      <a16:creationId xmlns:a16="http://schemas.microsoft.com/office/drawing/2014/main" id="{1C18635C-5631-9AA6-AFF2-9F0457F55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Star: 5 Points 2084">
                  <a:hlinkClick r:id="rId93"/>
                  <a:extLst>
                    <a:ext uri="{FF2B5EF4-FFF2-40B4-BE49-F238E27FC236}">
                      <a16:creationId xmlns:a16="http://schemas.microsoft.com/office/drawing/2014/main" id="{66CAF735-1B0A-A5C0-8A2E-9D28D5A38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A99AD4AD-2D6F-784F-EE58-A968C221A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9" name="FTU - anal canal and sphincter">
              <a:extLst>
                <a:ext uri="{FF2B5EF4-FFF2-40B4-BE49-F238E27FC236}">
                  <a16:creationId xmlns:a16="http://schemas.microsoft.com/office/drawing/2014/main" id="{D3EC72FE-1974-15FB-925F-393C0243F768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303" name="FTU - anal canal and sphincter">
                <a:extLst>
                  <a:ext uri="{FF2B5EF4-FFF2-40B4-BE49-F238E27FC236}">
                    <a16:creationId xmlns:a16="http://schemas.microsoft.com/office/drawing/2014/main" id="{268392B6-6A78-FF07-C019-FA5A1B885B07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4" name="dock">
                <a:extLst>
                  <a:ext uri="{FF2B5EF4-FFF2-40B4-BE49-F238E27FC236}">
                    <a16:creationId xmlns:a16="http://schemas.microsoft.com/office/drawing/2014/main" id="{2ECE01F1-EBC2-222E-B71A-44A2C713616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09" name="Text Box 3086">
                  <a:extLst>
                    <a:ext uri="{FF2B5EF4-FFF2-40B4-BE49-F238E27FC236}">
                      <a16:creationId xmlns:a16="http://schemas.microsoft.com/office/drawing/2014/main" id="{7D38BF87-B8CB-36DE-DFC0-7F2FD8C61D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0" name="Text Box 3086">
                  <a:extLst>
                    <a:ext uri="{FF2B5EF4-FFF2-40B4-BE49-F238E27FC236}">
                      <a16:creationId xmlns:a16="http://schemas.microsoft.com/office/drawing/2014/main" id="{BE6F72FC-1369-055E-6118-ACE2F3D66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1" name="Text Box 3086">
                  <a:extLst>
                    <a:ext uri="{FF2B5EF4-FFF2-40B4-BE49-F238E27FC236}">
                      <a16:creationId xmlns:a16="http://schemas.microsoft.com/office/drawing/2014/main" id="{CE3F3697-0560-B03D-13F6-A4063E4BE3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5" name="link">
                <a:extLst>
                  <a:ext uri="{FF2B5EF4-FFF2-40B4-BE49-F238E27FC236}">
                    <a16:creationId xmlns:a16="http://schemas.microsoft.com/office/drawing/2014/main" id="{C7F78A21-38AA-ED89-5878-207B7C3987A8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306" name="Star: 5 Points 2118">
                  <a:hlinkClick r:id="rId94"/>
                  <a:extLst>
                    <a:ext uri="{FF2B5EF4-FFF2-40B4-BE49-F238E27FC236}">
                      <a16:creationId xmlns:a16="http://schemas.microsoft.com/office/drawing/2014/main" id="{08FED4BE-A6F1-1983-AF6F-1328AF91C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Star: 5 Points 2119">
                  <a:hlinkClick r:id="rId95"/>
                  <a:extLst>
                    <a:ext uri="{FF2B5EF4-FFF2-40B4-BE49-F238E27FC236}">
                      <a16:creationId xmlns:a16="http://schemas.microsoft.com/office/drawing/2014/main" id="{224154B5-8BF4-4D11-8581-100E5FCB9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3F2AC3D-1C43-9F8C-AE8E-FB93454258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00" name="dock - vascular">
              <a:extLst>
                <a:ext uri="{FF2B5EF4-FFF2-40B4-BE49-F238E27FC236}">
                  <a16:creationId xmlns:a16="http://schemas.microsoft.com/office/drawing/2014/main" id="{848CC14F-1C76-25CF-ABC0-89B64169055B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301" name="Text Box 3070">
                <a:extLst>
                  <a:ext uri="{FF2B5EF4-FFF2-40B4-BE49-F238E27FC236}">
                    <a16:creationId xmlns:a16="http://schemas.microsoft.com/office/drawing/2014/main" id="{851EB703-E83C-C52F-E803-CA1B1DD46C4E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" name="Text Box 3036">
                <a:extLst>
                  <a:ext uri="{FF2B5EF4-FFF2-40B4-BE49-F238E27FC236}">
                    <a16:creationId xmlns:a16="http://schemas.microsoft.com/office/drawing/2014/main" id="{67D89DD3-8FD8-282E-B66D-AFDC29A05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76" name="enteric system">
            <a:extLst>
              <a:ext uri="{FF2B5EF4-FFF2-40B4-BE49-F238E27FC236}">
                <a16:creationId xmlns:a16="http://schemas.microsoft.com/office/drawing/2014/main" id="{42EF44D7-F0F4-AF51-CA28-0C0167394275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477" name="ENTERIC SYSTEM">
              <a:extLst>
                <a:ext uri="{FF2B5EF4-FFF2-40B4-BE49-F238E27FC236}">
                  <a16:creationId xmlns:a16="http://schemas.microsoft.com/office/drawing/2014/main" id="{990CCCF1-55C7-8D48-042C-C4B5D23AE81A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C756F2D0-5CC0-258C-953F-4789D8153FB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9" name="Rectangle 2478">
              <a:extLst>
                <a:ext uri="{FF2B5EF4-FFF2-40B4-BE49-F238E27FC236}">
                  <a16:creationId xmlns:a16="http://schemas.microsoft.com/office/drawing/2014/main" id="{F9D2233B-ED7D-78FF-3A09-F790D4C57B1F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nucleus - vestibular nuclei">
            <a:extLst>
              <a:ext uri="{FF2B5EF4-FFF2-40B4-BE49-F238E27FC236}">
                <a16:creationId xmlns:a16="http://schemas.microsoft.com/office/drawing/2014/main" id="{A44ED648-5AC6-A2DE-F2FE-C7D9748BEA0A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nucleus - cochlear nuclei">
            <a:extLst>
              <a:ext uri="{FF2B5EF4-FFF2-40B4-BE49-F238E27FC236}">
                <a16:creationId xmlns:a16="http://schemas.microsoft.com/office/drawing/2014/main" id="{7A885BB9-DC2D-1179-396D-160AA07D171E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nucleus - superior salivatory nucleus (SSN)">
            <a:extLst>
              <a:ext uri="{FF2B5EF4-FFF2-40B4-BE49-F238E27FC236}">
                <a16:creationId xmlns:a16="http://schemas.microsoft.com/office/drawing/2014/main" id="{0A534D26-E800-BA48-08C8-9EA550B11561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nucleus - inferior salivatory nucleus (ISN)">
            <a:extLst>
              <a:ext uri="{FF2B5EF4-FFF2-40B4-BE49-F238E27FC236}">
                <a16:creationId xmlns:a16="http://schemas.microsoft.com/office/drawing/2014/main" id="{157AEFFA-AD91-2886-FB79-80B22A16228A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nucleus - vestibular nuclei">
            <a:extLst>
              <a:ext uri="{FF2B5EF4-FFF2-40B4-BE49-F238E27FC236}">
                <a16:creationId xmlns:a16="http://schemas.microsoft.com/office/drawing/2014/main" id="{3AA3BA09-4906-2549-E520-974A809420FF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nucleus - inferior salivatory nucleus (ISN)">
            <a:extLst>
              <a:ext uri="{FF2B5EF4-FFF2-40B4-BE49-F238E27FC236}">
                <a16:creationId xmlns:a16="http://schemas.microsoft.com/office/drawing/2014/main" id="{93398E4E-6942-6438-38F1-4C86583750AD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VLM">
            <a:extLst>
              <a:ext uri="{FF2B5EF4-FFF2-40B4-BE49-F238E27FC236}">
                <a16:creationId xmlns:a16="http://schemas.microsoft.com/office/drawing/2014/main" id="{24C316F9-E5F6-EE54-1601-8FF5E16364B0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404916" cy="9924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7585" y="719782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328508" cy="928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99372" y="722956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56561"/>
              <a:ext cx="2138627" cy="159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organ group - endocrine pancreas">
            <a:extLst>
              <a:ext uri="{FF2B5EF4-FFF2-40B4-BE49-F238E27FC236}">
                <a16:creationId xmlns:a16="http://schemas.microsoft.com/office/drawing/2014/main" id="{1A0CF8B4-F48F-D818-8539-619B8A0BC65C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73" name="organ - endocrine pancreas">
              <a:extLst>
                <a:ext uri="{FF2B5EF4-FFF2-40B4-BE49-F238E27FC236}">
                  <a16:creationId xmlns:a16="http://schemas.microsoft.com/office/drawing/2014/main" id="{3398FF29-E0AB-4674-00F9-7647CDE20EC5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4" name="FTU - endocrine pancreas">
              <a:extLst>
                <a:ext uri="{FF2B5EF4-FFF2-40B4-BE49-F238E27FC236}">
                  <a16:creationId xmlns:a16="http://schemas.microsoft.com/office/drawing/2014/main" id="{E32C1CEF-C42F-48C9-88B5-A82EC9A92B8D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76" name="dock">
              <a:extLst>
                <a:ext uri="{FF2B5EF4-FFF2-40B4-BE49-F238E27FC236}">
                  <a16:creationId xmlns:a16="http://schemas.microsoft.com/office/drawing/2014/main" id="{0A4A6770-B649-5C04-DC27-BF70222E978E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79" name="Text Box 3086">
                <a:extLst>
                  <a:ext uri="{FF2B5EF4-FFF2-40B4-BE49-F238E27FC236}">
                    <a16:creationId xmlns:a16="http://schemas.microsoft.com/office/drawing/2014/main" id="{9985AF74-BA64-AD98-F9FB-93C4D83EDA8A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1A357406-B01D-9960-7ACE-144C6F2E5C5E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E50CEB46-DBC8-7F8F-8807-3850558FAC8D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4" name="FTU - endocrine pancreas">
            <a:extLst>
              <a:ext uri="{FF2B5EF4-FFF2-40B4-BE49-F238E27FC236}">
                <a16:creationId xmlns:a16="http://schemas.microsoft.com/office/drawing/2014/main" id="{855984F7-0837-330A-500B-4053C878FDAE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Text Box 3086">
            <a:extLst>
              <a:ext uri="{FF2B5EF4-FFF2-40B4-BE49-F238E27FC236}">
                <a16:creationId xmlns:a16="http://schemas.microsoft.com/office/drawing/2014/main" id="{4347D4AB-88B7-9D06-4118-CFE86E7D9E89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 Box 3086">
            <a:extLst>
              <a:ext uri="{FF2B5EF4-FFF2-40B4-BE49-F238E27FC236}">
                <a16:creationId xmlns:a16="http://schemas.microsoft.com/office/drawing/2014/main" id="{58F58660-FD4D-89EE-483F-10DA315FAEBD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 Box 3086">
            <a:extLst>
              <a:ext uri="{FF2B5EF4-FFF2-40B4-BE49-F238E27FC236}">
                <a16:creationId xmlns:a16="http://schemas.microsoft.com/office/drawing/2014/main" id="{E78C95CF-E2B2-06D8-8CFC-8429A5FAB42F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1" name="organ group - heart">
            <a:extLst>
              <a:ext uri="{FF2B5EF4-FFF2-40B4-BE49-F238E27FC236}">
                <a16:creationId xmlns:a16="http://schemas.microsoft.com/office/drawing/2014/main" id="{81C5E7CD-C13F-C264-454D-5A623EBB7D5B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92" name="organ - heart">
              <a:extLst>
                <a:ext uri="{FF2B5EF4-FFF2-40B4-BE49-F238E27FC236}">
                  <a16:creationId xmlns:a16="http://schemas.microsoft.com/office/drawing/2014/main" id="{E13BF826-049D-BE9C-4B95-761AD3318A1C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dock vascular">
              <a:extLst>
                <a:ext uri="{FF2B5EF4-FFF2-40B4-BE49-F238E27FC236}">
                  <a16:creationId xmlns:a16="http://schemas.microsoft.com/office/drawing/2014/main" id="{E98C4AAD-6D73-AD70-B678-DB472090A896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131" name="Text Box 3070">
                <a:extLst>
                  <a:ext uri="{FF2B5EF4-FFF2-40B4-BE49-F238E27FC236}">
                    <a16:creationId xmlns:a16="http://schemas.microsoft.com/office/drawing/2014/main" id="{F48C3C8D-2DB1-289B-556F-A34A5548E60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 Box 3036">
                <a:extLst>
                  <a:ext uri="{FF2B5EF4-FFF2-40B4-BE49-F238E27FC236}">
                    <a16:creationId xmlns:a16="http://schemas.microsoft.com/office/drawing/2014/main" id="{9BACF3EB-41D4-CF03-43C9-6B4E0CD35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3036">
                <a:extLst>
                  <a:ext uri="{FF2B5EF4-FFF2-40B4-BE49-F238E27FC236}">
                    <a16:creationId xmlns:a16="http://schemas.microsoft.com/office/drawing/2014/main" id="{2E5492E3-869F-6FF1-8DE9-1369179F3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right atrium">
              <a:extLst>
                <a:ext uri="{FF2B5EF4-FFF2-40B4-BE49-F238E27FC236}">
                  <a16:creationId xmlns:a16="http://schemas.microsoft.com/office/drawing/2014/main" id="{210D20DA-17FC-65C1-B016-E3D4A756147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22" name="FTU - right atrium">
                <a:extLst>
                  <a:ext uri="{FF2B5EF4-FFF2-40B4-BE49-F238E27FC236}">
                    <a16:creationId xmlns:a16="http://schemas.microsoft.com/office/drawing/2014/main" id="{4CC41F0E-CDFF-D848-2017-ECE3E969C47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8A37CBE9-8965-0A34-4C41-533DE3A4514C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28" name="Text Box 3086">
                  <a:extLst>
                    <a:ext uri="{FF2B5EF4-FFF2-40B4-BE49-F238E27FC236}">
                      <a16:creationId xmlns:a16="http://schemas.microsoft.com/office/drawing/2014/main" id="{0877D298-160B-A5BE-840F-A40D669526C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BEEE85C6-43A7-A612-5A29-138C50BD904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99B18BE8-0ADB-E3C7-EFA8-07DD0C16B4A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0" name="FTU - right ventricle">
              <a:extLst>
                <a:ext uri="{FF2B5EF4-FFF2-40B4-BE49-F238E27FC236}">
                  <a16:creationId xmlns:a16="http://schemas.microsoft.com/office/drawing/2014/main" id="{D9D1B6EC-DA2F-D80F-E0CD-3562C1893AFE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16" name="FTU - right ventricle">
                <a:extLst>
                  <a:ext uri="{FF2B5EF4-FFF2-40B4-BE49-F238E27FC236}">
                    <a16:creationId xmlns:a16="http://schemas.microsoft.com/office/drawing/2014/main" id="{E0C3E628-71B6-3A68-F986-AF36269247B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75777B0E-171D-A9C5-B2E4-779F0C70281A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C7E7AA97-3B38-0A36-0A83-90A67F3895D8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34B4E8C-12CE-2AD2-311B-A302A5E029F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EA3FF53C-277E-CBA4-066D-1C0F241E2F4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FTU - left atrium">
              <a:extLst>
                <a:ext uri="{FF2B5EF4-FFF2-40B4-BE49-F238E27FC236}">
                  <a16:creationId xmlns:a16="http://schemas.microsoft.com/office/drawing/2014/main" id="{31514F79-BA3D-FE9A-636A-557F472D38D3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10" name="FTU - left atrium">
                <a:extLst>
                  <a:ext uri="{FF2B5EF4-FFF2-40B4-BE49-F238E27FC236}">
                    <a16:creationId xmlns:a16="http://schemas.microsoft.com/office/drawing/2014/main" id="{5653E1DE-98EC-FDEB-BEA9-3E2E9360B76A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9106FCA4-3BDF-E830-E01F-73F43741FE30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D9C63243-302C-635B-548B-E1485BAF71C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FA3A6723-A5F0-2927-9636-42068396972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504D4F5B-D8BE-2C0B-A9D0-E94BBC34125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3" name="FTU - left ventricle">
              <a:extLst>
                <a:ext uri="{FF2B5EF4-FFF2-40B4-BE49-F238E27FC236}">
                  <a16:creationId xmlns:a16="http://schemas.microsoft.com/office/drawing/2014/main" id="{66232EC0-A775-9360-B9F9-73109B0B6539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04" name="FTU - left ventricle">
                <a:extLst>
                  <a:ext uri="{FF2B5EF4-FFF2-40B4-BE49-F238E27FC236}">
                    <a16:creationId xmlns:a16="http://schemas.microsoft.com/office/drawing/2014/main" id="{4823EDC0-1FAE-3D4D-574A-03731070BBED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9ADA5BE7-50E3-3FC2-0A2E-AE119E57532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35BEE8BF-493D-814E-A6BF-5F843A0B8BB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9101F5C6-085F-3267-5950-F29C9306BFF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210FBE24-8ED0-D306-76CA-B272F22DB46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35" name="Text Box 3034">
            <a:extLst>
              <a:ext uri="{FF2B5EF4-FFF2-40B4-BE49-F238E27FC236}">
                <a16:creationId xmlns:a16="http://schemas.microsoft.com/office/drawing/2014/main" id="{A4C39998-133D-81D8-B2E0-4B15FDEE41F3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B59E88B-DE44-FAA7-3455-EDEAC74E0BB7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37" name="Text Box 3035">
              <a:extLst>
                <a:ext uri="{FF2B5EF4-FFF2-40B4-BE49-F238E27FC236}">
                  <a16:creationId xmlns:a16="http://schemas.microsoft.com/office/drawing/2014/main" id="{5061A43B-891A-71FF-BE72-F7D0BCEEAFC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38" name="Text Box 3087">
              <a:extLst>
                <a:ext uri="{FF2B5EF4-FFF2-40B4-BE49-F238E27FC236}">
                  <a16:creationId xmlns:a16="http://schemas.microsoft.com/office/drawing/2014/main" id="{876DF773-5969-9B68-5461-CB92943CF3F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39" name="FTU - aortic arch">
            <a:extLst>
              <a:ext uri="{FF2B5EF4-FFF2-40B4-BE49-F238E27FC236}">
                <a16:creationId xmlns:a16="http://schemas.microsoft.com/office/drawing/2014/main" id="{1FADD636-3F1E-2E0E-8B9D-6640E1296252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40" name="FTU - aortic arch">
              <a:extLst>
                <a:ext uri="{FF2B5EF4-FFF2-40B4-BE49-F238E27FC236}">
                  <a16:creationId xmlns:a16="http://schemas.microsoft.com/office/drawing/2014/main" id="{860DAACA-A873-8513-6008-69DF599E2EFC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2" name="chemoreceptor">
              <a:extLst>
                <a:ext uri="{FF2B5EF4-FFF2-40B4-BE49-F238E27FC236}">
                  <a16:creationId xmlns:a16="http://schemas.microsoft.com/office/drawing/2014/main" id="{2541C9A4-54FA-4B27-ED09-43C1B73636A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43" name="baroreceptor">
              <a:extLst>
                <a:ext uri="{FF2B5EF4-FFF2-40B4-BE49-F238E27FC236}">
                  <a16:creationId xmlns:a16="http://schemas.microsoft.com/office/drawing/2014/main" id="{CAA437BF-C802-130C-8B35-ED980553269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44" name="link">
              <a:extLst>
                <a:ext uri="{FF2B5EF4-FFF2-40B4-BE49-F238E27FC236}">
                  <a16:creationId xmlns:a16="http://schemas.microsoft.com/office/drawing/2014/main" id="{910F2340-4826-802C-BF31-324FFAA47A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58" name="Star: 5 Points 2730">
                <a:hlinkClick r:id="rId96"/>
                <a:extLst>
                  <a:ext uri="{FF2B5EF4-FFF2-40B4-BE49-F238E27FC236}">
                    <a16:creationId xmlns:a16="http://schemas.microsoft.com/office/drawing/2014/main" id="{CCA34E66-70BB-5007-F98C-E2C89B680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2731">
                <a:hlinkClick r:id="rId97"/>
                <a:extLst>
                  <a:ext uri="{FF2B5EF4-FFF2-40B4-BE49-F238E27FC236}">
                    <a16:creationId xmlns:a16="http://schemas.microsoft.com/office/drawing/2014/main" id="{AC9E0CE9-78B7-9BA5-0AAC-73D1399B65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00F4B76F-0FB3-330E-BF38-CF1E56ABC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5" name="link">
              <a:extLst>
                <a:ext uri="{FF2B5EF4-FFF2-40B4-BE49-F238E27FC236}">
                  <a16:creationId xmlns:a16="http://schemas.microsoft.com/office/drawing/2014/main" id="{87D0DFF6-9347-B676-0B88-B6741975ED6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55" name="Star: 5 Points 2730">
                <a:hlinkClick r:id="rId98"/>
                <a:extLst>
                  <a:ext uri="{FF2B5EF4-FFF2-40B4-BE49-F238E27FC236}">
                    <a16:creationId xmlns:a16="http://schemas.microsoft.com/office/drawing/2014/main" id="{E3DEF61C-AB41-71E2-E072-5EA339E61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Star: 5 Points 2731">
                <a:hlinkClick r:id="rId99"/>
                <a:extLst>
                  <a:ext uri="{FF2B5EF4-FFF2-40B4-BE49-F238E27FC236}">
                    <a16:creationId xmlns:a16="http://schemas.microsoft.com/office/drawing/2014/main" id="{90A68E17-5831-43DC-B098-5A7E82E5BE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E272A562-77C7-4998-D471-BF3B0C156C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6" name="dock">
              <a:extLst>
                <a:ext uri="{FF2B5EF4-FFF2-40B4-BE49-F238E27FC236}">
                  <a16:creationId xmlns:a16="http://schemas.microsoft.com/office/drawing/2014/main" id="{8CCFC6F3-F7E5-E271-9498-CFC36BD2C3A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52" name="Text Box 3086">
                <a:extLst>
                  <a:ext uri="{FF2B5EF4-FFF2-40B4-BE49-F238E27FC236}">
                    <a16:creationId xmlns:a16="http://schemas.microsoft.com/office/drawing/2014/main" id="{7E314870-00A6-D867-BA1B-DA43A5F59058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3086">
                <a:extLst>
                  <a:ext uri="{FF2B5EF4-FFF2-40B4-BE49-F238E27FC236}">
                    <a16:creationId xmlns:a16="http://schemas.microsoft.com/office/drawing/2014/main" id="{9DE2A838-2979-459A-A5BB-6F612D406EC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45FA2D7D-C6A8-C4B3-62EE-5B7D9C43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dock">
              <a:extLst>
                <a:ext uri="{FF2B5EF4-FFF2-40B4-BE49-F238E27FC236}">
                  <a16:creationId xmlns:a16="http://schemas.microsoft.com/office/drawing/2014/main" id="{4363D307-6F9B-6320-2755-2AD8881BCF3C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49" name="Text Box 3086">
                <a:extLst>
                  <a:ext uri="{FF2B5EF4-FFF2-40B4-BE49-F238E27FC236}">
                    <a16:creationId xmlns:a16="http://schemas.microsoft.com/office/drawing/2014/main" id="{170F4582-5556-7DB7-141D-CA56CB40DE9F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 Box 3086">
                <a:extLst>
                  <a:ext uri="{FF2B5EF4-FFF2-40B4-BE49-F238E27FC236}">
                    <a16:creationId xmlns:a16="http://schemas.microsoft.com/office/drawing/2014/main" id="{507F13A0-DE31-0E8B-2D26-BF7E83D60B8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 Box 3086">
                <a:extLst>
                  <a:ext uri="{FF2B5EF4-FFF2-40B4-BE49-F238E27FC236}">
                    <a16:creationId xmlns:a16="http://schemas.microsoft.com/office/drawing/2014/main" id="{98602816-EADC-19A0-36B4-1CA90EA236E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" name="organ - lungs">
            <a:extLst>
              <a:ext uri="{FF2B5EF4-FFF2-40B4-BE49-F238E27FC236}">
                <a16:creationId xmlns:a16="http://schemas.microsoft.com/office/drawing/2014/main" id="{F424C616-D55B-9300-3073-C5A1E65F6510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64" name="organ - lungs">
              <a:extLst>
                <a:ext uri="{FF2B5EF4-FFF2-40B4-BE49-F238E27FC236}">
                  <a16:creationId xmlns:a16="http://schemas.microsoft.com/office/drawing/2014/main" id="{453E5C2B-37FF-E44C-F3AA-A7AB9BE1CA27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5" name="FTU - primary bronchus">
              <a:extLst>
                <a:ext uri="{FF2B5EF4-FFF2-40B4-BE49-F238E27FC236}">
                  <a16:creationId xmlns:a16="http://schemas.microsoft.com/office/drawing/2014/main" id="{EFC9DF98-2C76-4078-87CB-5C5A63616464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89" name="FTU - primary bronchus">
                <a:extLst>
                  <a:ext uri="{FF2B5EF4-FFF2-40B4-BE49-F238E27FC236}">
                    <a16:creationId xmlns:a16="http://schemas.microsoft.com/office/drawing/2014/main" id="{99FBC241-423B-E0B5-56EE-A7C40D6AFA9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0" name="dock">
                <a:extLst>
                  <a:ext uri="{FF2B5EF4-FFF2-40B4-BE49-F238E27FC236}">
                    <a16:creationId xmlns:a16="http://schemas.microsoft.com/office/drawing/2014/main" id="{B4A2AA6F-11BA-CD34-16A1-9AFFEBA652A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80A7B589-4235-388A-7C4E-F89E6E18582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6" name="Text Box 3086">
                  <a:extLst>
                    <a:ext uri="{FF2B5EF4-FFF2-40B4-BE49-F238E27FC236}">
                      <a16:creationId xmlns:a16="http://schemas.microsoft.com/office/drawing/2014/main" id="{6E0DC1E1-020E-92F7-EC24-5635D1E2EC9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9" name="Text Box 3086">
                  <a:extLst>
                    <a:ext uri="{FF2B5EF4-FFF2-40B4-BE49-F238E27FC236}">
                      <a16:creationId xmlns:a16="http://schemas.microsoft.com/office/drawing/2014/main" id="{BF22CD74-6791-5894-76EB-5F679F20A50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" name="link">
                <a:extLst>
                  <a:ext uri="{FF2B5EF4-FFF2-40B4-BE49-F238E27FC236}">
                    <a16:creationId xmlns:a16="http://schemas.microsoft.com/office/drawing/2014/main" id="{ECAF16E0-150A-7425-F0DB-92E3BE023B46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92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EBD8A735-61CF-A514-29D1-DE4E3EFC6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BCA97C38-F52B-47BC-C05A-57DA52DFB5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92DD05F5-EFF9-A6B0-8AB9-3F21AC56D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6" name="FTU - lobar bronchus">
              <a:extLst>
                <a:ext uri="{FF2B5EF4-FFF2-40B4-BE49-F238E27FC236}">
                  <a16:creationId xmlns:a16="http://schemas.microsoft.com/office/drawing/2014/main" id="{D8FB536C-98C7-EEFF-3CBD-D55CE125E744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80" name="FTU - lobar bronchus">
                <a:extLst>
                  <a:ext uri="{FF2B5EF4-FFF2-40B4-BE49-F238E27FC236}">
                    <a16:creationId xmlns:a16="http://schemas.microsoft.com/office/drawing/2014/main" id="{60DB69EE-821D-892D-2B7C-490A1F5A5885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F4689E08-0A55-283B-347B-653EF00A5A2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AC202E89-61E6-55BC-A113-30C05764324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Text Box 3086">
                  <a:extLst>
                    <a:ext uri="{FF2B5EF4-FFF2-40B4-BE49-F238E27FC236}">
                      <a16:creationId xmlns:a16="http://schemas.microsoft.com/office/drawing/2014/main" id="{F6316F82-219D-9154-B7DB-F2C66B3EF7C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A3D1619B-7065-47D4-D0F5-00586CD5A5C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A53BFE9C-89A1-2277-ECC2-CA88D9F65653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83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C44DA3D9-CD4F-E85B-63DC-83B7335B5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1F77D57D-6ABC-11CF-DE08-0FD5FC122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344DBE51-9962-6DA6-3543-B0F6D710C5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7" name="FTU - segmental bronchus">
              <a:extLst>
                <a:ext uri="{FF2B5EF4-FFF2-40B4-BE49-F238E27FC236}">
                  <a16:creationId xmlns:a16="http://schemas.microsoft.com/office/drawing/2014/main" id="{A47A6563-8E0D-A7B7-30CC-18E8E05689C3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71" name="FTU - segmental bronchus">
                <a:extLst>
                  <a:ext uri="{FF2B5EF4-FFF2-40B4-BE49-F238E27FC236}">
                    <a16:creationId xmlns:a16="http://schemas.microsoft.com/office/drawing/2014/main" id="{B22A632D-7BFF-62E6-D452-FAD19CC14F47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325716C0-A00C-E3E8-2C80-4395BB0C27E2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3479AFA3-1051-9B3A-3F5A-D83BD75A06E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4A32F4B5-7011-CA24-B6BE-B8B07044A9D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B0AE8256-632A-41FB-C042-50D5EB43774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F11FECB5-2D0F-1E4C-2476-4803A4277B6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74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E37E30E8-9FD2-3B82-1AAE-E116E29182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0B75ECDA-98B7-6DC5-0270-0E9D0D5E1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BE2BAB5D-A02E-EDC5-1654-49C3F6DADD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8" name="FTU - primary bronchiole">
              <a:extLst>
                <a:ext uri="{FF2B5EF4-FFF2-40B4-BE49-F238E27FC236}">
                  <a16:creationId xmlns:a16="http://schemas.microsoft.com/office/drawing/2014/main" id="{A698320D-3C10-B0EA-EDA6-D9ACEEED97DC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60" name="FTU - primary bronchiole">
                <a:extLst>
                  <a:ext uri="{FF2B5EF4-FFF2-40B4-BE49-F238E27FC236}">
                    <a16:creationId xmlns:a16="http://schemas.microsoft.com/office/drawing/2014/main" id="{B04B994E-31DA-BA95-9910-D311D813863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61" name="dock">
                <a:extLst>
                  <a:ext uri="{FF2B5EF4-FFF2-40B4-BE49-F238E27FC236}">
                    <a16:creationId xmlns:a16="http://schemas.microsoft.com/office/drawing/2014/main" id="{FC3E2C0D-96DE-7E3B-8BC0-E66691D711A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320E868D-1A42-70B2-A5F0-C3F922124E3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7D675594-CF79-1511-CFDA-AB0AFE31D3B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6F790AF3-F77B-B9A7-4724-5FA17CF52F9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link">
                <a:extLst>
                  <a:ext uri="{FF2B5EF4-FFF2-40B4-BE49-F238E27FC236}">
                    <a16:creationId xmlns:a16="http://schemas.microsoft.com/office/drawing/2014/main" id="{5C6047F8-CC06-A669-CDB9-002ADAC751A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63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FB8D9051-A9BC-0BBD-F0A2-14EA139D2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B97F91BF-207D-8133-9BC3-38CAC893D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71DB5451-B567-8C50-21DF-6D61B379D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9" name="FTU - conducting bronchiole">
              <a:extLst>
                <a:ext uri="{FF2B5EF4-FFF2-40B4-BE49-F238E27FC236}">
                  <a16:creationId xmlns:a16="http://schemas.microsoft.com/office/drawing/2014/main" id="{296C36C4-4346-4E39-F8DC-DAB827AAE067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51" name="FTU - conducting bronchiole">
                <a:extLst>
                  <a:ext uri="{FF2B5EF4-FFF2-40B4-BE49-F238E27FC236}">
                    <a16:creationId xmlns:a16="http://schemas.microsoft.com/office/drawing/2014/main" id="{EEBC5A2E-2939-F72B-EFA1-4A628BC3CAE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91A0613E-5B8B-444E-2503-CFC3D1681CC6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3D25A1DC-518F-FD79-63D4-3C1E44A7685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8D811C79-443D-BE82-D05E-62F47B63027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BAB5B10A-4DE3-C225-EAB7-C9E68700EE0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AD763944-5F3A-8042-9727-6B831A3552F1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54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7C4559AD-899B-39F0-ED5D-FAC429227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0B991FC7-FF33-0EA5-0698-C7B3C1F96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5EF68190-C215-0DB1-ECFD-FD970C88DE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FTU - terminal bronchiole">
              <a:extLst>
                <a:ext uri="{FF2B5EF4-FFF2-40B4-BE49-F238E27FC236}">
                  <a16:creationId xmlns:a16="http://schemas.microsoft.com/office/drawing/2014/main" id="{87D25360-A914-3482-C618-C3C2086E2137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41" name="FTU - terminal bronchiole">
                <a:extLst>
                  <a:ext uri="{FF2B5EF4-FFF2-40B4-BE49-F238E27FC236}">
                    <a16:creationId xmlns:a16="http://schemas.microsoft.com/office/drawing/2014/main" id="{2EF6DEB6-0F61-7D7C-4A45-231895A95B2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DBD92D89-DA18-D0AF-836A-F2CAFC8EF5E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FF0BB9E6-5B17-1D5A-687B-CF4F2278719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BFFA5471-31AC-60AD-C92F-3889C07921F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96356D1B-C7D2-8B7D-9F11-A1944EE5AD6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link">
                <a:extLst>
                  <a:ext uri="{FF2B5EF4-FFF2-40B4-BE49-F238E27FC236}">
                    <a16:creationId xmlns:a16="http://schemas.microsoft.com/office/drawing/2014/main" id="{4732FB32-0516-0788-3791-0E284FDF6E95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44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6BD49DCF-F080-369C-B9A0-584D54BD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Star: 5 Points 2731">
                  <a:hlinkClick r:id="rId103"/>
                  <a:extLst>
                    <a:ext uri="{FF2B5EF4-FFF2-40B4-BE49-F238E27FC236}">
                      <a16:creationId xmlns:a16="http://schemas.microsoft.com/office/drawing/2014/main" id="{F9FA2DD7-86DA-AFDC-6E5F-0530004A65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71D6CEE8-FFF1-A5D4-B27D-772DD370E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" name="FTU - respiratory bronchiole">
              <a:extLst>
                <a:ext uri="{FF2B5EF4-FFF2-40B4-BE49-F238E27FC236}">
                  <a16:creationId xmlns:a16="http://schemas.microsoft.com/office/drawing/2014/main" id="{654E7931-A0D5-2856-B8AC-4B36D13254DB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09" name="FTU - respiratory bronchiole">
                <a:extLst>
                  <a:ext uri="{FF2B5EF4-FFF2-40B4-BE49-F238E27FC236}">
                    <a16:creationId xmlns:a16="http://schemas.microsoft.com/office/drawing/2014/main" id="{AC8AB70E-89D5-B54A-6F0E-2294332EA9B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2797BC6E-1584-D255-FD9B-6C47599420A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15" name="Text Box 3086">
                  <a:extLst>
                    <a:ext uri="{FF2B5EF4-FFF2-40B4-BE49-F238E27FC236}">
                      <a16:creationId xmlns:a16="http://schemas.microsoft.com/office/drawing/2014/main" id="{C321A055-7DD2-6A3D-268F-132860AFED0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AFF37C12-9230-2E35-8FC4-63DC295ABC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2C5750DF-BC08-A7A9-7C4D-67F765B2729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64266752-0474-F950-3425-F8C2D110BEC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12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D291FCDF-34DC-17C4-DABC-7B2F3FF35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166D079E-E4FE-D19B-716C-D61EAAF381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3D8ED822-C616-092A-2B7E-7FF425F02F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" name="FTU - alveolar duct">
              <a:extLst>
                <a:ext uri="{FF2B5EF4-FFF2-40B4-BE49-F238E27FC236}">
                  <a16:creationId xmlns:a16="http://schemas.microsoft.com/office/drawing/2014/main" id="{17D2984E-7D9D-760F-73DE-EF35E7EA4D75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00" name="FTU - alveolar duct">
                <a:extLst>
                  <a:ext uri="{FF2B5EF4-FFF2-40B4-BE49-F238E27FC236}">
                    <a16:creationId xmlns:a16="http://schemas.microsoft.com/office/drawing/2014/main" id="{F163D0C4-DFEC-E7E8-D89C-C2B24F458B6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3D653CA8-BCD3-B0C0-BE8B-CCA635FFBA90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06" name="Text Box 3086">
                  <a:extLst>
                    <a:ext uri="{FF2B5EF4-FFF2-40B4-BE49-F238E27FC236}">
                      <a16:creationId xmlns:a16="http://schemas.microsoft.com/office/drawing/2014/main" id="{97EA607E-000F-4C2F-D418-1E3D525B7F6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100505AE-7A4B-9F16-F19B-18D330F0DB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08FAEBF-338C-AAA2-6DFB-B4CB0AEC447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0845148E-269A-D74B-2DC5-92902A9D7D4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03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4C1CAE39-01E6-150C-4626-98E4CDD43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E9FB7BDB-3E40-E59A-C966-BD4E4E658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9E0734F5-C398-6421-4D27-6A86D5F3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5" name="FTU - alveolus">
              <a:extLst>
                <a:ext uri="{FF2B5EF4-FFF2-40B4-BE49-F238E27FC236}">
                  <a16:creationId xmlns:a16="http://schemas.microsoft.com/office/drawing/2014/main" id="{E0A67141-3F45-9C2D-7C0E-4BA5FEF851B1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91" name="FTU - alveolus">
                <a:extLst>
                  <a:ext uri="{FF2B5EF4-FFF2-40B4-BE49-F238E27FC236}">
                    <a16:creationId xmlns:a16="http://schemas.microsoft.com/office/drawing/2014/main" id="{3EB50487-03DE-C6F7-DF0D-3DCB329ED59D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92" name="dock">
                <a:extLst>
                  <a:ext uri="{FF2B5EF4-FFF2-40B4-BE49-F238E27FC236}">
                    <a16:creationId xmlns:a16="http://schemas.microsoft.com/office/drawing/2014/main" id="{5F7C100F-C5F3-DAFD-C5BC-C0A48703E7B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6CAA6ABF-A081-2EA0-983E-0C457157143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2DEDE3F0-BD59-5DE6-1C32-C06631656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24CE8183-2244-8DBE-9E37-0FCAB96E194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3" name="link">
                <a:extLst>
                  <a:ext uri="{FF2B5EF4-FFF2-40B4-BE49-F238E27FC236}">
                    <a16:creationId xmlns:a16="http://schemas.microsoft.com/office/drawing/2014/main" id="{DA7B9825-6284-685A-FA42-CCA88F9C3E6B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94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54EC3C6D-CDF2-07D0-86A1-FF60801223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Star: 5 Points 2731">
                  <a:hlinkClick r:id="rId101"/>
                  <a:extLst>
                    <a:ext uri="{FF2B5EF4-FFF2-40B4-BE49-F238E27FC236}">
                      <a16:creationId xmlns:a16="http://schemas.microsoft.com/office/drawing/2014/main" id="{9603F18F-4D94-0CF6-5D23-C78C09252F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C9056667-B221-FB60-5DB1-BEC43C1205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6" name="dock - vascular">
              <a:extLst>
                <a:ext uri="{FF2B5EF4-FFF2-40B4-BE49-F238E27FC236}">
                  <a16:creationId xmlns:a16="http://schemas.microsoft.com/office/drawing/2014/main" id="{73C5CC0A-300D-5B8E-3265-6CDC2770CE9C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187" name="Text Box 3070">
                <a:extLst>
                  <a:ext uri="{FF2B5EF4-FFF2-40B4-BE49-F238E27FC236}">
                    <a16:creationId xmlns:a16="http://schemas.microsoft.com/office/drawing/2014/main" id="{A65A2BE2-2782-5262-9849-8C1A2FD162A3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 Box 3036">
                <a:extLst>
                  <a:ext uri="{FF2B5EF4-FFF2-40B4-BE49-F238E27FC236}">
                    <a16:creationId xmlns:a16="http://schemas.microsoft.com/office/drawing/2014/main" id="{484DEAA8-97CB-B38E-EAB5-D8348A68E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 Box 3036">
                <a:extLst>
                  <a:ext uri="{FF2B5EF4-FFF2-40B4-BE49-F238E27FC236}">
                    <a16:creationId xmlns:a16="http://schemas.microsoft.com/office/drawing/2014/main" id="{02D432E7-A20A-4F7A-E753-F418E3D2D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FTU - endothelium">
              <a:extLst>
                <a:ext uri="{FF2B5EF4-FFF2-40B4-BE49-F238E27FC236}">
                  <a16:creationId xmlns:a16="http://schemas.microsoft.com/office/drawing/2014/main" id="{CB3DD16A-8B46-7DC9-7D26-AAABF4AE8F74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79" name="FTU">
                <a:extLst>
                  <a:ext uri="{FF2B5EF4-FFF2-40B4-BE49-F238E27FC236}">
                    <a16:creationId xmlns:a16="http://schemas.microsoft.com/office/drawing/2014/main" id="{E8D288FD-F9DC-CC49-5CE7-6F8B60B8E735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80" name="Text Box 3086">
                <a:extLst>
                  <a:ext uri="{FF2B5EF4-FFF2-40B4-BE49-F238E27FC236}">
                    <a16:creationId xmlns:a16="http://schemas.microsoft.com/office/drawing/2014/main" id="{3A720522-EC4D-D19C-F9ED-1149CCC4E65C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Text Box 3086">
                <a:extLst>
                  <a:ext uri="{FF2B5EF4-FFF2-40B4-BE49-F238E27FC236}">
                    <a16:creationId xmlns:a16="http://schemas.microsoft.com/office/drawing/2014/main" id="{A8C5653E-C31A-9FF3-5578-7FE5074CBE55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 Box 3086">
                <a:extLst>
                  <a:ext uri="{FF2B5EF4-FFF2-40B4-BE49-F238E27FC236}">
                    <a16:creationId xmlns:a16="http://schemas.microsoft.com/office/drawing/2014/main" id="{1AE49086-22D4-47EF-49B9-F0C719CE892D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Star: 5 Points 2730">
                <a:hlinkClick r:id="rId104"/>
                <a:extLst>
                  <a:ext uri="{FF2B5EF4-FFF2-40B4-BE49-F238E27FC236}">
                    <a16:creationId xmlns:a16="http://schemas.microsoft.com/office/drawing/2014/main" id="{BFE87288-713B-E13A-8458-761B85858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Star: 5 Points 2731">
                <a:hlinkClick r:id="rId101"/>
                <a:extLst>
                  <a:ext uri="{FF2B5EF4-FFF2-40B4-BE49-F238E27FC236}">
                    <a16:creationId xmlns:a16="http://schemas.microsoft.com/office/drawing/2014/main" id="{D3D7E676-D06C-C0CD-ADF8-073CA8D4A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1805FB3F-E423-5726-8812-FDA7DFA3D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40" name="FTU - aortic arch">
            <a:extLst>
              <a:ext uri="{FF2B5EF4-FFF2-40B4-BE49-F238E27FC236}">
                <a16:creationId xmlns:a16="http://schemas.microsoft.com/office/drawing/2014/main" id="{CB461A8E-354E-5A3C-D94F-916C45098137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41" name="FTU">
            <a:extLst>
              <a:ext uri="{FF2B5EF4-FFF2-40B4-BE49-F238E27FC236}">
                <a16:creationId xmlns:a16="http://schemas.microsoft.com/office/drawing/2014/main" id="{59F9F493-0E98-0DB9-F2D3-4515197E7ACC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6042" name="Text Box 3086">
            <a:extLst>
              <a:ext uri="{FF2B5EF4-FFF2-40B4-BE49-F238E27FC236}">
                <a16:creationId xmlns:a16="http://schemas.microsoft.com/office/drawing/2014/main" id="{C72C57DB-0696-AD1C-226A-405B7D92EE30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3" name="Text Box 3086">
            <a:extLst>
              <a:ext uri="{FF2B5EF4-FFF2-40B4-BE49-F238E27FC236}">
                <a16:creationId xmlns:a16="http://schemas.microsoft.com/office/drawing/2014/main" id="{1CA71ABD-2CC9-B4A6-424C-DEB5D0D75527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4" name="Text Box 3086">
            <a:extLst>
              <a:ext uri="{FF2B5EF4-FFF2-40B4-BE49-F238E27FC236}">
                <a16:creationId xmlns:a16="http://schemas.microsoft.com/office/drawing/2014/main" id="{C368E1A5-5237-45D0-ECD8-8154DEC7F3F2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5" name="Star: 5 Points 2730">
            <a:hlinkClick r:id="rId104"/>
            <a:extLst>
              <a:ext uri="{FF2B5EF4-FFF2-40B4-BE49-F238E27FC236}">
                <a16:creationId xmlns:a16="http://schemas.microsoft.com/office/drawing/2014/main" id="{3CC4EB12-8AFC-DE0C-B978-526B123AD8FF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6" name="Star: 5 Points 2731">
            <a:hlinkClick r:id="rId101"/>
            <a:extLst>
              <a:ext uri="{FF2B5EF4-FFF2-40B4-BE49-F238E27FC236}">
                <a16:creationId xmlns:a16="http://schemas.microsoft.com/office/drawing/2014/main" id="{8624C528-105B-7817-3A2C-901D77E2255D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7" name="Star: 5 Points 2732">
            <a:hlinkClick r:id="rId49"/>
            <a:extLst>
              <a:ext uri="{FF2B5EF4-FFF2-40B4-BE49-F238E27FC236}">
                <a16:creationId xmlns:a16="http://schemas.microsoft.com/office/drawing/2014/main" id="{6EE66933-BB2A-B7EE-792D-8897D692D5D1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0" name="Text Box 3087">
            <a:extLst>
              <a:ext uri="{FF2B5EF4-FFF2-40B4-BE49-F238E27FC236}">
                <a16:creationId xmlns:a16="http://schemas.microsoft.com/office/drawing/2014/main" id="{F9B460A1-E6B8-49E7-AB7D-33BC9E94B5F9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51" name="Text Box 3086">
            <a:extLst>
              <a:ext uri="{FF2B5EF4-FFF2-40B4-BE49-F238E27FC236}">
                <a16:creationId xmlns:a16="http://schemas.microsoft.com/office/drawing/2014/main" id="{2AA8DA87-A2B1-CD34-A833-F78CA3D8F953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6" name="Text Box 3086">
            <a:extLst>
              <a:ext uri="{FF2B5EF4-FFF2-40B4-BE49-F238E27FC236}">
                <a16:creationId xmlns:a16="http://schemas.microsoft.com/office/drawing/2014/main" id="{1A6A4C5D-7B0C-CE8C-B13D-591E7959BB85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7" name="chemoreceptor">
            <a:extLst>
              <a:ext uri="{FF2B5EF4-FFF2-40B4-BE49-F238E27FC236}">
                <a16:creationId xmlns:a16="http://schemas.microsoft.com/office/drawing/2014/main" id="{3CB84393-14E4-59DE-B0C9-FC15271C0D87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6058" name="Star: 5 Points 2730">
            <a:hlinkClick r:id="rId96"/>
            <a:extLst>
              <a:ext uri="{FF2B5EF4-FFF2-40B4-BE49-F238E27FC236}">
                <a16:creationId xmlns:a16="http://schemas.microsoft.com/office/drawing/2014/main" id="{CB14508B-6B2A-B07D-7C20-BDA25FEE7A56}"/>
              </a:ext>
            </a:extLst>
          </p:cNvPr>
          <p:cNvSpPr>
            <a:spLocks noChangeAspect="1"/>
          </p:cNvSpPr>
          <p:nvPr/>
        </p:nvSpPr>
        <p:spPr>
          <a:xfrm>
            <a:off x="13998664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9" name="Star: 5 Points 2731">
            <a:hlinkClick r:id="rId97"/>
            <a:extLst>
              <a:ext uri="{FF2B5EF4-FFF2-40B4-BE49-F238E27FC236}">
                <a16:creationId xmlns:a16="http://schemas.microsoft.com/office/drawing/2014/main" id="{296B8361-6607-8E85-4EC1-C06929DD6387}"/>
              </a:ext>
            </a:extLst>
          </p:cNvPr>
          <p:cNvSpPr>
            <a:spLocks noChangeAspect="1"/>
          </p:cNvSpPr>
          <p:nvPr/>
        </p:nvSpPr>
        <p:spPr>
          <a:xfrm>
            <a:off x="14098650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0" name="Star: 5 Points 2732">
            <a:hlinkClick r:id="rId49"/>
            <a:extLst>
              <a:ext uri="{FF2B5EF4-FFF2-40B4-BE49-F238E27FC236}">
                <a16:creationId xmlns:a16="http://schemas.microsoft.com/office/drawing/2014/main" id="{D0A71459-4E89-1228-51A6-8B4E1563DE97}"/>
              </a:ext>
            </a:extLst>
          </p:cNvPr>
          <p:cNvSpPr>
            <a:spLocks noChangeAspect="1"/>
          </p:cNvSpPr>
          <p:nvPr/>
        </p:nvSpPr>
        <p:spPr>
          <a:xfrm>
            <a:off x="14198635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1" name="Text Box 3086">
            <a:extLst>
              <a:ext uri="{FF2B5EF4-FFF2-40B4-BE49-F238E27FC236}">
                <a16:creationId xmlns:a16="http://schemas.microsoft.com/office/drawing/2014/main" id="{B15685B4-1798-6AF1-2505-033636814BB1}"/>
              </a:ext>
            </a:extLst>
          </p:cNvPr>
          <p:cNvSpPr txBox="1"/>
          <p:nvPr/>
        </p:nvSpPr>
        <p:spPr>
          <a:xfrm>
            <a:off x="14750930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2" name="Text Box 3086">
            <a:extLst>
              <a:ext uri="{FF2B5EF4-FFF2-40B4-BE49-F238E27FC236}">
                <a16:creationId xmlns:a16="http://schemas.microsoft.com/office/drawing/2014/main" id="{923584A7-3FF2-9851-E484-B6DB5F0C7DC1}"/>
              </a:ext>
            </a:extLst>
          </p:cNvPr>
          <p:cNvSpPr txBox="1"/>
          <p:nvPr/>
        </p:nvSpPr>
        <p:spPr>
          <a:xfrm>
            <a:off x="14750930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3" name="Text Box 3086">
            <a:extLst>
              <a:ext uri="{FF2B5EF4-FFF2-40B4-BE49-F238E27FC236}">
                <a16:creationId xmlns:a16="http://schemas.microsoft.com/office/drawing/2014/main" id="{29970EDB-41B5-D483-C447-4A10B9CD1CC7}"/>
              </a:ext>
            </a:extLst>
          </p:cNvPr>
          <p:cNvSpPr txBox="1"/>
          <p:nvPr/>
        </p:nvSpPr>
        <p:spPr>
          <a:xfrm>
            <a:off x="14750930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64" name="Group 6063">
            <a:extLst>
              <a:ext uri="{FF2B5EF4-FFF2-40B4-BE49-F238E27FC236}">
                <a16:creationId xmlns:a16="http://schemas.microsoft.com/office/drawing/2014/main" id="{81173CD2-BC1D-C4B5-00EF-4096B27EF335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065" name="FTU - sinoatrial node">
              <a:extLst>
                <a:ext uri="{FF2B5EF4-FFF2-40B4-BE49-F238E27FC236}">
                  <a16:creationId xmlns:a16="http://schemas.microsoft.com/office/drawing/2014/main" id="{B9687041-8615-5BB4-19BC-1BF4CCC629C8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6" name="Text Box 3086">
              <a:extLst>
                <a:ext uri="{FF2B5EF4-FFF2-40B4-BE49-F238E27FC236}">
                  <a16:creationId xmlns:a16="http://schemas.microsoft.com/office/drawing/2014/main" id="{2F3F58BC-C333-0B61-B6D7-39C955616DA2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7" name="Text Box 3086">
              <a:extLst>
                <a:ext uri="{FF2B5EF4-FFF2-40B4-BE49-F238E27FC236}">
                  <a16:creationId xmlns:a16="http://schemas.microsoft.com/office/drawing/2014/main" id="{02DB517F-0D2A-2552-CEAF-F83D29432EC9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8" name="Text Box 3086">
              <a:extLst>
                <a:ext uri="{FF2B5EF4-FFF2-40B4-BE49-F238E27FC236}">
                  <a16:creationId xmlns:a16="http://schemas.microsoft.com/office/drawing/2014/main" id="{18D0F4E9-DD4E-FB5F-461B-9AD5ED831823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69" name="Group 6068">
            <a:extLst>
              <a:ext uri="{FF2B5EF4-FFF2-40B4-BE49-F238E27FC236}">
                <a16:creationId xmlns:a16="http://schemas.microsoft.com/office/drawing/2014/main" id="{34F8CFC2-2333-A544-22F2-49C2F76133EE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6070" name="FTU - atrioventricular node">
              <a:extLst>
                <a:ext uri="{FF2B5EF4-FFF2-40B4-BE49-F238E27FC236}">
                  <a16:creationId xmlns:a16="http://schemas.microsoft.com/office/drawing/2014/main" id="{2C71F3AB-FA71-EDCC-348C-15D283F5F910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071" name="Text Box 3086">
              <a:extLst>
                <a:ext uri="{FF2B5EF4-FFF2-40B4-BE49-F238E27FC236}">
                  <a16:creationId xmlns:a16="http://schemas.microsoft.com/office/drawing/2014/main" id="{EB6C7C71-A895-AB9B-3647-1AFB981D67B5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2" name="Text Box 3086">
              <a:extLst>
                <a:ext uri="{FF2B5EF4-FFF2-40B4-BE49-F238E27FC236}">
                  <a16:creationId xmlns:a16="http://schemas.microsoft.com/office/drawing/2014/main" id="{43FF0F1F-2D06-9285-AFD5-A8C218AA79F6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3" name="Text Box 3086">
              <a:extLst>
                <a:ext uri="{FF2B5EF4-FFF2-40B4-BE49-F238E27FC236}">
                  <a16:creationId xmlns:a16="http://schemas.microsoft.com/office/drawing/2014/main" id="{09EA2E60-B37F-D1F9-1CE1-AE42794779AF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74" name="Group 6073">
            <a:extLst>
              <a:ext uri="{FF2B5EF4-FFF2-40B4-BE49-F238E27FC236}">
                <a16:creationId xmlns:a16="http://schemas.microsoft.com/office/drawing/2014/main" id="{E4E335F1-E7DB-5D1A-9060-4055650B9A64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6075" name="FTU - LV myocyte">
              <a:extLst>
                <a:ext uri="{FF2B5EF4-FFF2-40B4-BE49-F238E27FC236}">
                  <a16:creationId xmlns:a16="http://schemas.microsoft.com/office/drawing/2014/main" id="{4BACC6E4-0E44-97DC-42A0-69741FBC82FA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6" name="Text Box 3086">
              <a:extLst>
                <a:ext uri="{FF2B5EF4-FFF2-40B4-BE49-F238E27FC236}">
                  <a16:creationId xmlns:a16="http://schemas.microsoft.com/office/drawing/2014/main" id="{CF11AE6D-60C8-1C82-4EB3-15F3CA2985B1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7" name="Text Box 3086">
              <a:extLst>
                <a:ext uri="{FF2B5EF4-FFF2-40B4-BE49-F238E27FC236}">
                  <a16:creationId xmlns:a16="http://schemas.microsoft.com/office/drawing/2014/main" id="{52126212-8660-F41A-212F-B88E74D53419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8" name="Text Box 3086">
              <a:extLst>
                <a:ext uri="{FF2B5EF4-FFF2-40B4-BE49-F238E27FC236}">
                  <a16:creationId xmlns:a16="http://schemas.microsoft.com/office/drawing/2014/main" id="{DA703A27-C717-2020-5BC4-890D88750B34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79" name="Group 6078">
            <a:extLst>
              <a:ext uri="{FF2B5EF4-FFF2-40B4-BE49-F238E27FC236}">
                <a16:creationId xmlns:a16="http://schemas.microsoft.com/office/drawing/2014/main" id="{A0D58EEE-4E56-4E93-0F61-8B91FE65DB3B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1517" name="FTU - LV myocyte">
              <a:extLst>
                <a:ext uri="{FF2B5EF4-FFF2-40B4-BE49-F238E27FC236}">
                  <a16:creationId xmlns:a16="http://schemas.microsoft.com/office/drawing/2014/main" id="{8299FFDC-6AD7-2E41-FEB9-9B77738214B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18" name="Text Box 3086">
              <a:extLst>
                <a:ext uri="{FF2B5EF4-FFF2-40B4-BE49-F238E27FC236}">
                  <a16:creationId xmlns:a16="http://schemas.microsoft.com/office/drawing/2014/main" id="{6FBA008D-F46F-9FB6-8EA4-B4D5933E866E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19" name="Text Box 3086">
              <a:extLst>
                <a:ext uri="{FF2B5EF4-FFF2-40B4-BE49-F238E27FC236}">
                  <a16:creationId xmlns:a16="http://schemas.microsoft.com/office/drawing/2014/main" id="{37C7530F-6E7A-5E5E-B795-C65E9782F6BD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20" name="Text Box 3086">
              <a:extLst>
                <a:ext uri="{FF2B5EF4-FFF2-40B4-BE49-F238E27FC236}">
                  <a16:creationId xmlns:a16="http://schemas.microsoft.com/office/drawing/2014/main" id="{C16386CC-D31E-9B84-DFE5-29D6B6EB8114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2" name="organ group - ureter">
            <a:extLst>
              <a:ext uri="{FF2B5EF4-FFF2-40B4-BE49-F238E27FC236}">
                <a16:creationId xmlns:a16="http://schemas.microsoft.com/office/drawing/2014/main" id="{4F1DAE22-A747-D76D-4E3E-ED836DA2BE2B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1524" name="organ - ureter">
              <a:extLst>
                <a:ext uri="{FF2B5EF4-FFF2-40B4-BE49-F238E27FC236}">
                  <a16:creationId xmlns:a16="http://schemas.microsoft.com/office/drawing/2014/main" id="{8BE862F5-C94D-4FA4-726B-BFA07ADF7DAA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7" name="FTU - proximal free ureter">
              <a:extLst>
                <a:ext uri="{FF2B5EF4-FFF2-40B4-BE49-F238E27FC236}">
                  <a16:creationId xmlns:a16="http://schemas.microsoft.com/office/drawing/2014/main" id="{81E1F5F9-6C61-2751-4B7B-DEA6AD63BAD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097" name="FTU - proximal free ureter">
                <a:extLst>
                  <a:ext uri="{FF2B5EF4-FFF2-40B4-BE49-F238E27FC236}">
                    <a16:creationId xmlns:a16="http://schemas.microsoft.com/office/drawing/2014/main" id="{21118E47-E3A2-5141-7EE6-889F89EF8B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dock">
                <a:extLst>
                  <a:ext uri="{FF2B5EF4-FFF2-40B4-BE49-F238E27FC236}">
                    <a16:creationId xmlns:a16="http://schemas.microsoft.com/office/drawing/2014/main" id="{ADF6784B-C93E-631F-18FB-726D0D0D835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A3BB98F1-2D9C-A559-E146-84CA02DE91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450D1C47-9707-8E79-C5B2-84E0E2B51E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0F8828FD-E6F6-4F32-AB36-14580976B9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1" name="link">
                <a:extLst>
                  <a:ext uri="{FF2B5EF4-FFF2-40B4-BE49-F238E27FC236}">
                    <a16:creationId xmlns:a16="http://schemas.microsoft.com/office/drawing/2014/main" id="{6F959BF4-DA90-36DF-A031-EC19AB09AB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02" name="Star: 5 Points 589">
                  <a:hlinkClick r:id="rId105"/>
                  <a:extLst>
                    <a:ext uri="{FF2B5EF4-FFF2-40B4-BE49-F238E27FC236}">
                      <a16:creationId xmlns:a16="http://schemas.microsoft.com/office/drawing/2014/main" id="{BC0AB96D-3D88-AA5C-D2F1-5EB667B72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590">
                  <a:hlinkClick r:id="rId106"/>
                  <a:extLst>
                    <a:ext uri="{FF2B5EF4-FFF2-40B4-BE49-F238E27FC236}">
                      <a16:creationId xmlns:a16="http://schemas.microsoft.com/office/drawing/2014/main" id="{1F431FA1-AC43-3DEC-826F-60554FB03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6" name="Star: 5 Points 591">
                  <a:hlinkClick r:id="rId107"/>
                  <a:extLst>
                    <a:ext uri="{FF2B5EF4-FFF2-40B4-BE49-F238E27FC236}">
                      <a16:creationId xmlns:a16="http://schemas.microsoft.com/office/drawing/2014/main" id="{C8E70FB0-B2DD-D7BE-D53E-8199BE6A2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8" name="FTU - distal free ureter">
              <a:extLst>
                <a:ext uri="{FF2B5EF4-FFF2-40B4-BE49-F238E27FC236}">
                  <a16:creationId xmlns:a16="http://schemas.microsoft.com/office/drawing/2014/main" id="{59F5141C-4A81-DE13-0BE5-62ED68F08081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084" name="FTU - distal free ureter">
                <a:extLst>
                  <a:ext uri="{FF2B5EF4-FFF2-40B4-BE49-F238E27FC236}">
                    <a16:creationId xmlns:a16="http://schemas.microsoft.com/office/drawing/2014/main" id="{A52F3EE3-7DEE-9796-2BCE-DEB2DEEE0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dock">
                <a:extLst>
                  <a:ext uri="{FF2B5EF4-FFF2-40B4-BE49-F238E27FC236}">
                    <a16:creationId xmlns:a16="http://schemas.microsoft.com/office/drawing/2014/main" id="{56C62658-E283-045A-3C8C-F1AA7961222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8E43801A-87EB-C63D-22E4-802B06119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F9122889-1163-59F6-8381-C23B4F422B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8217CD03-9943-2B0B-CCEE-8FABF0EEB1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8" name="link">
                <a:extLst>
                  <a:ext uri="{FF2B5EF4-FFF2-40B4-BE49-F238E27FC236}">
                    <a16:creationId xmlns:a16="http://schemas.microsoft.com/office/drawing/2014/main" id="{1C268EBF-C352-5F4A-F13C-A5C0F353814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089" name="Star: 5 Points 577">
                  <a:hlinkClick r:id="rId105"/>
                  <a:extLst>
                    <a:ext uri="{FF2B5EF4-FFF2-40B4-BE49-F238E27FC236}">
                      <a16:creationId xmlns:a16="http://schemas.microsoft.com/office/drawing/2014/main" id="{04CF00E4-D5C0-B9D2-986C-827D420C19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578">
                  <a:hlinkClick r:id="rId106"/>
                  <a:extLst>
                    <a:ext uri="{FF2B5EF4-FFF2-40B4-BE49-F238E27FC236}">
                      <a16:creationId xmlns:a16="http://schemas.microsoft.com/office/drawing/2014/main" id="{CB35F7F3-3889-AA06-5728-28C727B92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1" name="Star: 5 Points 579">
                  <a:hlinkClick r:id="rId107"/>
                  <a:extLst>
                    <a:ext uri="{FF2B5EF4-FFF2-40B4-BE49-F238E27FC236}">
                      <a16:creationId xmlns:a16="http://schemas.microsoft.com/office/drawing/2014/main" id="{D673EB85-10B7-131C-D844-1C9C92DFAC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9" name="FTU - intravesical ureter">
              <a:extLst>
                <a:ext uri="{FF2B5EF4-FFF2-40B4-BE49-F238E27FC236}">
                  <a16:creationId xmlns:a16="http://schemas.microsoft.com/office/drawing/2014/main" id="{3A1B6329-E96F-0872-2747-B9D8B372EFD0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1531" name="FTU - intravesical ureter">
                <a:extLst>
                  <a:ext uri="{FF2B5EF4-FFF2-40B4-BE49-F238E27FC236}">
                    <a16:creationId xmlns:a16="http://schemas.microsoft.com/office/drawing/2014/main" id="{A3112C2D-8352-D401-C858-76EC67B37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B0CF7C3-D6D9-A647-1289-5673D5CA410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D28A573E-496D-8FB5-7B14-6DA9FE961C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49C359E2-D029-E466-F393-53488848B3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1D8B7B9E-F2D9-CD11-98F2-8210F3E5E8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E658E575-027B-0E8B-5643-C333A620AB6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1534" name="Star: 5 Points 565">
                  <a:hlinkClick r:id="rId105"/>
                  <a:extLst>
                    <a:ext uri="{FF2B5EF4-FFF2-40B4-BE49-F238E27FC236}">
                      <a16:creationId xmlns:a16="http://schemas.microsoft.com/office/drawing/2014/main" id="{C5060447-6486-E48F-621C-EEC507640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566">
                  <a:hlinkClick r:id="rId106"/>
                  <a:extLst>
                    <a:ext uri="{FF2B5EF4-FFF2-40B4-BE49-F238E27FC236}">
                      <a16:creationId xmlns:a16="http://schemas.microsoft.com/office/drawing/2014/main" id="{CB425932-B3F2-E295-393D-2094D24531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0" name="Star: 5 Points 567">
                  <a:hlinkClick r:id="rId107"/>
                  <a:extLst>
                    <a:ext uri="{FF2B5EF4-FFF2-40B4-BE49-F238E27FC236}">
                      <a16:creationId xmlns:a16="http://schemas.microsoft.com/office/drawing/2014/main" id="{D5FF1D1A-A9C4-0A36-012B-B3A302DF4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12" name="organ group - bladder">
            <a:extLst>
              <a:ext uri="{FF2B5EF4-FFF2-40B4-BE49-F238E27FC236}">
                <a16:creationId xmlns:a16="http://schemas.microsoft.com/office/drawing/2014/main" id="{1076D50C-D627-8DDB-258E-B52A24311759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6113" name="organ - bladder">
              <a:extLst>
                <a:ext uri="{FF2B5EF4-FFF2-40B4-BE49-F238E27FC236}">
                  <a16:creationId xmlns:a16="http://schemas.microsoft.com/office/drawing/2014/main" id="{990143D8-4681-D6F4-824F-8F0866C2E09D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14" name="FTU - bladder dome/fundus">
              <a:extLst>
                <a:ext uri="{FF2B5EF4-FFF2-40B4-BE49-F238E27FC236}">
                  <a16:creationId xmlns:a16="http://schemas.microsoft.com/office/drawing/2014/main" id="{550D7655-2187-78D6-3988-916B3FFBC2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136" name="FTU - bladder dome/fundus">
                <a:extLst>
                  <a:ext uri="{FF2B5EF4-FFF2-40B4-BE49-F238E27FC236}">
                    <a16:creationId xmlns:a16="http://schemas.microsoft.com/office/drawing/2014/main" id="{14405015-26DD-6863-E763-73573CE5ED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7" name="dock">
                <a:extLst>
                  <a:ext uri="{FF2B5EF4-FFF2-40B4-BE49-F238E27FC236}">
                    <a16:creationId xmlns:a16="http://schemas.microsoft.com/office/drawing/2014/main" id="{EB01CD56-045F-2988-0788-8354DDCAA0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A685630F-52DD-8A7F-9765-4CB6790D8E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35BF33F4-BBD8-BA6F-136F-2905E068CAF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10304F24-E9EB-613E-2E82-FB82BF6AF4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8" name="link">
                <a:extLst>
                  <a:ext uri="{FF2B5EF4-FFF2-40B4-BE49-F238E27FC236}">
                    <a16:creationId xmlns:a16="http://schemas.microsoft.com/office/drawing/2014/main" id="{9FD10290-616B-9E28-CE12-CF8F637DC7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39" name="Star: 5 Points 552">
                  <a:hlinkClick r:id="rId108"/>
                  <a:extLst>
                    <a:ext uri="{FF2B5EF4-FFF2-40B4-BE49-F238E27FC236}">
                      <a16:creationId xmlns:a16="http://schemas.microsoft.com/office/drawing/2014/main" id="{86B2DA63-1403-4301-6DC5-8018959C3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553">
                  <a:hlinkClick r:id="rId109"/>
                  <a:extLst>
                    <a:ext uri="{FF2B5EF4-FFF2-40B4-BE49-F238E27FC236}">
                      <a16:creationId xmlns:a16="http://schemas.microsoft.com/office/drawing/2014/main" id="{77B5FF7D-5B12-165E-0027-991ECE7B2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3" name="Star: 5 Points 554">
                  <a:hlinkClick r:id="rId107"/>
                  <a:extLst>
                    <a:ext uri="{FF2B5EF4-FFF2-40B4-BE49-F238E27FC236}">
                      <a16:creationId xmlns:a16="http://schemas.microsoft.com/office/drawing/2014/main" id="{4489A7A2-24A9-4605-BA1C-E7CCA66A04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15" name="FTU - bladder neck (trigone)">
              <a:extLst>
                <a:ext uri="{FF2B5EF4-FFF2-40B4-BE49-F238E27FC236}">
                  <a16:creationId xmlns:a16="http://schemas.microsoft.com/office/drawing/2014/main" id="{1AAC63D9-CD14-2241-3F7D-3F02C8B4805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21" name="FTU - bladder neck (trigone)">
                <a:extLst>
                  <a:ext uri="{FF2B5EF4-FFF2-40B4-BE49-F238E27FC236}">
                    <a16:creationId xmlns:a16="http://schemas.microsoft.com/office/drawing/2014/main" id="{091CED5F-BE38-1F87-A2BF-30811E234D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4" name="dock">
                <a:extLst>
                  <a:ext uri="{FF2B5EF4-FFF2-40B4-BE49-F238E27FC236}">
                    <a16:creationId xmlns:a16="http://schemas.microsoft.com/office/drawing/2014/main" id="{F73A8F15-6E9A-B763-A783-5A13DA9D49D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8FA9E3D8-EA38-0D10-4E88-46B1EE897E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9E40DAE3-929B-F7C7-1DA9-FC1AA9AF6A5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18B0C94F-A287-1EF3-1D64-249EF1EF3F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5" name="link">
                <a:extLst>
                  <a:ext uri="{FF2B5EF4-FFF2-40B4-BE49-F238E27FC236}">
                    <a16:creationId xmlns:a16="http://schemas.microsoft.com/office/drawing/2014/main" id="{AF90B2EC-2D2E-0ACF-2E4F-5CF16564D1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26" name="Star: 5 Points 543">
                  <a:hlinkClick r:id="rId108"/>
                  <a:extLst>
                    <a:ext uri="{FF2B5EF4-FFF2-40B4-BE49-F238E27FC236}">
                      <a16:creationId xmlns:a16="http://schemas.microsoft.com/office/drawing/2014/main" id="{727ED576-540D-C52C-42FB-808E3DEA09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544">
                  <a:hlinkClick r:id="rId109"/>
                  <a:extLst>
                    <a:ext uri="{FF2B5EF4-FFF2-40B4-BE49-F238E27FC236}">
                      <a16:creationId xmlns:a16="http://schemas.microsoft.com/office/drawing/2014/main" id="{516D83FF-6FFA-60D8-86C0-8828BD45A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0" name="Star: 5 Points 545">
                  <a:hlinkClick r:id="rId107"/>
                  <a:extLst>
                    <a:ext uri="{FF2B5EF4-FFF2-40B4-BE49-F238E27FC236}">
                      <a16:creationId xmlns:a16="http://schemas.microsoft.com/office/drawing/2014/main" id="{293A4337-870B-9464-6CBA-F5D034E33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0" name="organ group - urethra">
            <a:extLst>
              <a:ext uri="{FF2B5EF4-FFF2-40B4-BE49-F238E27FC236}">
                <a16:creationId xmlns:a16="http://schemas.microsoft.com/office/drawing/2014/main" id="{67C73A5A-ED33-2069-9BE3-76294C1EE20E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1541" name="organ - urethra">
              <a:extLst>
                <a:ext uri="{FF2B5EF4-FFF2-40B4-BE49-F238E27FC236}">
                  <a16:creationId xmlns:a16="http://schemas.microsoft.com/office/drawing/2014/main" id="{56DEBA44-03F1-5BAA-B2F3-335D1769F09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" name="FTU - sphinctered urethra">
              <a:extLst>
                <a:ext uri="{FF2B5EF4-FFF2-40B4-BE49-F238E27FC236}">
                  <a16:creationId xmlns:a16="http://schemas.microsoft.com/office/drawing/2014/main" id="{557BA2A8-3B4C-BA94-1BED-931C5D1B0B47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544" name="FTU - sphinctered urethra">
                <a:extLst>
                  <a:ext uri="{FF2B5EF4-FFF2-40B4-BE49-F238E27FC236}">
                    <a16:creationId xmlns:a16="http://schemas.microsoft.com/office/drawing/2014/main" id="{0A22779B-EA70-3CC6-AD01-9C494374C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" name="dock">
                <a:extLst>
                  <a:ext uri="{FF2B5EF4-FFF2-40B4-BE49-F238E27FC236}">
                    <a16:creationId xmlns:a16="http://schemas.microsoft.com/office/drawing/2014/main" id="{AD40764C-0B7B-EA75-8AA3-AFC32E75D60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2F236ACD-96D8-5E64-8DA3-9CBEE6C0A7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5134F2AF-9173-71EA-0BB2-761D2C8272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D45BFDB4-04F6-A21F-5913-C06ABD7CCE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" name="link">
                <a:extLst>
                  <a:ext uri="{FF2B5EF4-FFF2-40B4-BE49-F238E27FC236}">
                    <a16:creationId xmlns:a16="http://schemas.microsoft.com/office/drawing/2014/main" id="{755486E7-8560-29CC-C50B-96F1C2815A1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547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E8742B63-A70A-1EF4-221A-0079CDC2F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531">
                  <a:hlinkClick r:id="rId110"/>
                  <a:extLst>
                    <a:ext uri="{FF2B5EF4-FFF2-40B4-BE49-F238E27FC236}">
                      <a16:creationId xmlns:a16="http://schemas.microsoft.com/office/drawing/2014/main" id="{8C37D7D9-7D58-C0A9-9698-594CEE3235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" name="Star: 5 Points 532">
                  <a:hlinkClick r:id="rId107"/>
                  <a:extLst>
                    <a:ext uri="{FF2B5EF4-FFF2-40B4-BE49-F238E27FC236}">
                      <a16:creationId xmlns:a16="http://schemas.microsoft.com/office/drawing/2014/main" id="{383579E4-987E-C92C-8337-24127C59B6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3" name="organ - kidney">
            <a:extLst>
              <a:ext uri="{FF2B5EF4-FFF2-40B4-BE49-F238E27FC236}">
                <a16:creationId xmlns:a16="http://schemas.microsoft.com/office/drawing/2014/main" id="{6A36BAF5-DF34-6478-9C21-3728645AC2E4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1554" name="organ - kidney">
              <a:extLst>
                <a:ext uri="{FF2B5EF4-FFF2-40B4-BE49-F238E27FC236}">
                  <a16:creationId xmlns:a16="http://schemas.microsoft.com/office/drawing/2014/main" id="{9C82A0AA-3A61-EC1E-18CE-1685A3CA560C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5" name="FTU - visceral bowman capsule">
              <a:extLst>
                <a:ext uri="{FF2B5EF4-FFF2-40B4-BE49-F238E27FC236}">
                  <a16:creationId xmlns:a16="http://schemas.microsoft.com/office/drawing/2014/main" id="{F90892B8-5B67-92CE-48F0-8E21FDDB345F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2" name="FTU - visceral bowman capsule">
                <a:extLst>
                  <a:ext uri="{FF2B5EF4-FFF2-40B4-BE49-F238E27FC236}">
                    <a16:creationId xmlns:a16="http://schemas.microsoft.com/office/drawing/2014/main" id="{62EC6969-7B95-1FE1-5EAC-239439665AF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5" name="dock">
                <a:extLst>
                  <a:ext uri="{FF2B5EF4-FFF2-40B4-BE49-F238E27FC236}">
                    <a16:creationId xmlns:a16="http://schemas.microsoft.com/office/drawing/2014/main" id="{137CB227-127A-C22A-9CE4-832BE890806A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780" name="Text Box 3086">
                  <a:extLst>
                    <a:ext uri="{FF2B5EF4-FFF2-40B4-BE49-F238E27FC236}">
                      <a16:creationId xmlns:a16="http://schemas.microsoft.com/office/drawing/2014/main" id="{4F33E532-1CD0-73C9-BD44-872F299C4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DFB8F0A-1FF1-9FB8-0055-478DFC8503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6CD8FA34-35A8-EF21-C2A4-0A05AC61DFD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6" name="link">
                <a:extLst>
                  <a:ext uri="{FF2B5EF4-FFF2-40B4-BE49-F238E27FC236}">
                    <a16:creationId xmlns:a16="http://schemas.microsoft.com/office/drawing/2014/main" id="{51A72D62-2EC3-5DFF-A69E-833F3A9627B9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777" name="Star: 5 Points 801">
                  <a:hlinkClick r:id="rId111"/>
                  <a:extLst>
                    <a:ext uri="{FF2B5EF4-FFF2-40B4-BE49-F238E27FC236}">
                      <a16:creationId xmlns:a16="http://schemas.microsoft.com/office/drawing/2014/main" id="{EF3FCD39-EBB4-5994-B44A-946C40746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8" name="Star: 5 Points 802">
                  <a:hlinkClick r:id="rId112"/>
                  <a:extLst>
                    <a:ext uri="{FF2B5EF4-FFF2-40B4-BE49-F238E27FC236}">
                      <a16:creationId xmlns:a16="http://schemas.microsoft.com/office/drawing/2014/main" id="{957A14E7-E59A-1594-FD10-92A46D894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803">
                  <a:hlinkClick r:id="rId107"/>
                  <a:extLst>
                    <a:ext uri="{FF2B5EF4-FFF2-40B4-BE49-F238E27FC236}">
                      <a16:creationId xmlns:a16="http://schemas.microsoft.com/office/drawing/2014/main" id="{3775F9A1-2028-3E9C-1F90-E045F4200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6" name="FTU - parietal Bowman capsule">
              <a:extLst>
                <a:ext uri="{FF2B5EF4-FFF2-40B4-BE49-F238E27FC236}">
                  <a16:creationId xmlns:a16="http://schemas.microsoft.com/office/drawing/2014/main" id="{F4CF465A-C0F9-64D2-DEA0-1675B56848C3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02" name="FTU - parietal Bowman capsule">
                <a:extLst>
                  <a:ext uri="{FF2B5EF4-FFF2-40B4-BE49-F238E27FC236}">
                    <a16:creationId xmlns:a16="http://schemas.microsoft.com/office/drawing/2014/main" id="{CF91CA52-8A9E-78A7-8614-1FBD4393D9D1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3" name="dock">
                <a:extLst>
                  <a:ext uri="{FF2B5EF4-FFF2-40B4-BE49-F238E27FC236}">
                    <a16:creationId xmlns:a16="http://schemas.microsoft.com/office/drawing/2014/main" id="{36EC46F5-EAC7-1D3E-58B2-075F389626F9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69" name="Text Box 3086">
                  <a:extLst>
                    <a:ext uri="{FF2B5EF4-FFF2-40B4-BE49-F238E27FC236}">
                      <a16:creationId xmlns:a16="http://schemas.microsoft.com/office/drawing/2014/main" id="{741654C6-43DB-861D-9107-5FD8E0E2D5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080CF891-A13E-D14A-A637-17939A29A1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C733BBCB-9424-2D2B-E46D-985AA8376D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4" name="link">
                <a:extLst>
                  <a:ext uri="{FF2B5EF4-FFF2-40B4-BE49-F238E27FC236}">
                    <a16:creationId xmlns:a16="http://schemas.microsoft.com/office/drawing/2014/main" id="{A1E20E18-D9A9-989B-E50D-29AB6774105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05" name="Star: 5 Points 789">
                  <a:hlinkClick r:id="rId111"/>
                  <a:extLst>
                    <a:ext uri="{FF2B5EF4-FFF2-40B4-BE49-F238E27FC236}">
                      <a16:creationId xmlns:a16="http://schemas.microsoft.com/office/drawing/2014/main" id="{A1ADDC70-3414-695C-9E1C-B5B516A544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7" name="Star: 5 Points 790">
                  <a:hlinkClick r:id="rId112"/>
                  <a:extLst>
                    <a:ext uri="{FF2B5EF4-FFF2-40B4-BE49-F238E27FC236}">
                      <a16:creationId xmlns:a16="http://schemas.microsoft.com/office/drawing/2014/main" id="{C11034DA-D257-4970-DFF1-505A7371D4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8" name="Star: 5 Points 791">
                  <a:hlinkClick r:id="rId107"/>
                  <a:extLst>
                    <a:ext uri="{FF2B5EF4-FFF2-40B4-BE49-F238E27FC236}">
                      <a16:creationId xmlns:a16="http://schemas.microsoft.com/office/drawing/2014/main" id="{506A6A06-939A-6957-0D7F-072ABB3F2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7" name="FTU - proximal convoluted tubule">
              <a:extLst>
                <a:ext uri="{FF2B5EF4-FFF2-40B4-BE49-F238E27FC236}">
                  <a16:creationId xmlns:a16="http://schemas.microsoft.com/office/drawing/2014/main" id="{9FEFCB20-53EB-9A67-7A78-75F84B47D4BF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87" name="FTU - proximal convoluted tubule">
                <a:extLst>
                  <a:ext uri="{FF2B5EF4-FFF2-40B4-BE49-F238E27FC236}">
                    <a16:creationId xmlns:a16="http://schemas.microsoft.com/office/drawing/2014/main" id="{0DB6C5CD-2A56-EBBB-C8AC-F8EEA0015B7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0" name="dock">
                <a:extLst>
                  <a:ext uri="{FF2B5EF4-FFF2-40B4-BE49-F238E27FC236}">
                    <a16:creationId xmlns:a16="http://schemas.microsoft.com/office/drawing/2014/main" id="{98649755-499D-0825-01A2-7930AD02F2A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B5329901-91B4-9B86-3631-54EE79014D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169924DC-B72D-B00B-398C-DC6A1DD42D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9" name="Text Box 3086">
                  <a:extLst>
                    <a:ext uri="{FF2B5EF4-FFF2-40B4-BE49-F238E27FC236}">
                      <a16:creationId xmlns:a16="http://schemas.microsoft.com/office/drawing/2014/main" id="{0F1C7596-EAA1-BFEF-0808-2830B945D0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1" name="link">
                <a:extLst>
                  <a:ext uri="{FF2B5EF4-FFF2-40B4-BE49-F238E27FC236}">
                    <a16:creationId xmlns:a16="http://schemas.microsoft.com/office/drawing/2014/main" id="{142A4FC7-4055-CB58-4DEF-047D028ED472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92" name="Star: 5 Points 777">
                  <a:hlinkClick r:id="rId113"/>
                  <a:extLst>
                    <a:ext uri="{FF2B5EF4-FFF2-40B4-BE49-F238E27FC236}">
                      <a16:creationId xmlns:a16="http://schemas.microsoft.com/office/drawing/2014/main" id="{15A28BE7-81BC-C863-58FE-0641A131D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3" name="Star: 5 Points 778">
                  <a:hlinkClick r:id="rId114"/>
                  <a:extLst>
                    <a:ext uri="{FF2B5EF4-FFF2-40B4-BE49-F238E27FC236}">
                      <a16:creationId xmlns:a16="http://schemas.microsoft.com/office/drawing/2014/main" id="{B2C207E0-FC92-995A-9A4F-FF9AF0CBB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6" name="Star: 5 Points 779">
                  <a:hlinkClick r:id="rId107"/>
                  <a:extLst>
                    <a:ext uri="{FF2B5EF4-FFF2-40B4-BE49-F238E27FC236}">
                      <a16:creationId xmlns:a16="http://schemas.microsoft.com/office/drawing/2014/main" id="{98E3EE44-4108-6560-144E-D08B24F1C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8" name="FTU - proximal straight tubule">
              <a:extLst>
                <a:ext uri="{FF2B5EF4-FFF2-40B4-BE49-F238E27FC236}">
                  <a16:creationId xmlns:a16="http://schemas.microsoft.com/office/drawing/2014/main" id="{11967F94-B08A-99A1-2548-2E1C9CEA4CCE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574" name="FTU - proximal straight tubule">
                <a:extLst>
                  <a:ext uri="{FF2B5EF4-FFF2-40B4-BE49-F238E27FC236}">
                    <a16:creationId xmlns:a16="http://schemas.microsoft.com/office/drawing/2014/main" id="{74D84615-86DE-EB7D-8D20-0FF37594503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5" name="dock">
                <a:extLst>
                  <a:ext uri="{FF2B5EF4-FFF2-40B4-BE49-F238E27FC236}">
                    <a16:creationId xmlns:a16="http://schemas.microsoft.com/office/drawing/2014/main" id="{245DD14B-C70C-E358-6904-EF9F658D90B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7099E7FD-E54F-58F6-E70B-B72C4A1837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D98A78CE-E72E-EAC3-B7C2-438ABC0861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6" name="Text Box 3086">
                  <a:extLst>
                    <a:ext uri="{FF2B5EF4-FFF2-40B4-BE49-F238E27FC236}">
                      <a16:creationId xmlns:a16="http://schemas.microsoft.com/office/drawing/2014/main" id="{65124713-C4D9-EC84-7B89-694E76AB91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8" name="link">
                <a:extLst>
                  <a:ext uri="{FF2B5EF4-FFF2-40B4-BE49-F238E27FC236}">
                    <a16:creationId xmlns:a16="http://schemas.microsoft.com/office/drawing/2014/main" id="{A144AAFD-F8FD-4DA0-A89B-4963916EA538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579" name="Star: 5 Points 765">
                  <a:hlinkClick r:id="rId115"/>
                  <a:extLst>
                    <a:ext uri="{FF2B5EF4-FFF2-40B4-BE49-F238E27FC236}">
                      <a16:creationId xmlns:a16="http://schemas.microsoft.com/office/drawing/2014/main" id="{4BBFB426-43E9-4DCB-9EEC-1CD5190E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766">
                  <a:hlinkClick r:id="rId114"/>
                  <a:extLst>
                    <a:ext uri="{FF2B5EF4-FFF2-40B4-BE49-F238E27FC236}">
                      <a16:creationId xmlns:a16="http://schemas.microsoft.com/office/drawing/2014/main" id="{4ED69836-9414-9470-093B-0F2CEA4238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1" name="Star: 5 Points 767">
                  <a:hlinkClick r:id="rId107"/>
                  <a:extLst>
                    <a:ext uri="{FF2B5EF4-FFF2-40B4-BE49-F238E27FC236}">
                      <a16:creationId xmlns:a16="http://schemas.microsoft.com/office/drawing/2014/main" id="{48C4A427-BF92-8F3D-9262-7533D0EBD1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9" name="FTU - descending thin limb">
              <a:extLst>
                <a:ext uri="{FF2B5EF4-FFF2-40B4-BE49-F238E27FC236}">
                  <a16:creationId xmlns:a16="http://schemas.microsoft.com/office/drawing/2014/main" id="{BF3C3796-FF09-BFA3-6755-6802FD5C77C2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561" name="FTU - descending thin limb">
                <a:extLst>
                  <a:ext uri="{FF2B5EF4-FFF2-40B4-BE49-F238E27FC236}">
                    <a16:creationId xmlns:a16="http://schemas.microsoft.com/office/drawing/2014/main" id="{7EF1AF88-6D40-4D7D-5FE9-8899FAD166A6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2" name="dock">
                <a:extLst>
                  <a:ext uri="{FF2B5EF4-FFF2-40B4-BE49-F238E27FC236}">
                    <a16:creationId xmlns:a16="http://schemas.microsoft.com/office/drawing/2014/main" id="{CBE0DD92-11A3-4F3C-96E1-D6EA250468B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D9B236A5-73E1-D854-A010-80347177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800BD6A7-9D05-639F-AA87-30B1E9CDB2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3" name="Text Box 3086">
                  <a:extLst>
                    <a:ext uri="{FF2B5EF4-FFF2-40B4-BE49-F238E27FC236}">
                      <a16:creationId xmlns:a16="http://schemas.microsoft.com/office/drawing/2014/main" id="{FC0D0FAA-6BA3-202F-F805-FC5BE80F4E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3" name="link">
                <a:extLst>
                  <a:ext uri="{FF2B5EF4-FFF2-40B4-BE49-F238E27FC236}">
                    <a16:creationId xmlns:a16="http://schemas.microsoft.com/office/drawing/2014/main" id="{6DD427B5-6AB3-9D64-2323-29884DDC210F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566" name="Star: 5 Points 753">
                  <a:hlinkClick r:id="rId116"/>
                  <a:extLst>
                    <a:ext uri="{FF2B5EF4-FFF2-40B4-BE49-F238E27FC236}">
                      <a16:creationId xmlns:a16="http://schemas.microsoft.com/office/drawing/2014/main" id="{B130D184-8DC3-B73E-7A3C-C957FCE793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754">
                  <a:hlinkClick r:id="rId114"/>
                  <a:extLst>
                    <a:ext uri="{FF2B5EF4-FFF2-40B4-BE49-F238E27FC236}">
                      <a16:creationId xmlns:a16="http://schemas.microsoft.com/office/drawing/2014/main" id="{E08CB071-714F-62F8-DADD-8DEB0700E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8" name="Star: 5 Points 755">
                  <a:hlinkClick r:id="rId107"/>
                  <a:extLst>
                    <a:ext uri="{FF2B5EF4-FFF2-40B4-BE49-F238E27FC236}">
                      <a16:creationId xmlns:a16="http://schemas.microsoft.com/office/drawing/2014/main" id="{063D6343-52E9-F037-C44E-22DA660AD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0" name="FTU - ascending thin limb">
              <a:extLst>
                <a:ext uri="{FF2B5EF4-FFF2-40B4-BE49-F238E27FC236}">
                  <a16:creationId xmlns:a16="http://schemas.microsoft.com/office/drawing/2014/main" id="{9F652F56-0312-79EF-FCC6-58BADA854CE9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548" name="FTU - ascending thin limb">
                <a:extLst>
                  <a:ext uri="{FF2B5EF4-FFF2-40B4-BE49-F238E27FC236}">
                    <a16:creationId xmlns:a16="http://schemas.microsoft.com/office/drawing/2014/main" id="{53804FDD-4869-3352-9CA2-1ADC07E1315E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9" name="dock">
                <a:extLst>
                  <a:ext uri="{FF2B5EF4-FFF2-40B4-BE49-F238E27FC236}">
                    <a16:creationId xmlns:a16="http://schemas.microsoft.com/office/drawing/2014/main" id="{7A34AD8C-DA02-7A36-B793-3656AC02F804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C2652EAF-8B7C-C4B1-AD8F-5E33CCFF5F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43DA46D-C857-8382-6B2F-12ED9A8213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0" name="Text Box 3086">
                  <a:extLst>
                    <a:ext uri="{FF2B5EF4-FFF2-40B4-BE49-F238E27FC236}">
                      <a16:creationId xmlns:a16="http://schemas.microsoft.com/office/drawing/2014/main" id="{A4D24864-4B4E-DC6D-6BC5-F8B4B4074E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0" name="link">
                <a:extLst>
                  <a:ext uri="{FF2B5EF4-FFF2-40B4-BE49-F238E27FC236}">
                    <a16:creationId xmlns:a16="http://schemas.microsoft.com/office/drawing/2014/main" id="{1A92EF9E-680B-4BDF-100B-FF7727F3F88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551" name="Star: 5 Points 739">
                  <a:hlinkClick r:id="rId117"/>
                  <a:extLst>
                    <a:ext uri="{FF2B5EF4-FFF2-40B4-BE49-F238E27FC236}">
                      <a16:creationId xmlns:a16="http://schemas.microsoft.com/office/drawing/2014/main" id="{47CE6CB2-5048-ABE8-10A7-772ACF167C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740">
                  <a:hlinkClick r:id="rId114"/>
                  <a:extLst>
                    <a:ext uri="{FF2B5EF4-FFF2-40B4-BE49-F238E27FC236}">
                      <a16:creationId xmlns:a16="http://schemas.microsoft.com/office/drawing/2014/main" id="{E1ED956C-39D7-35F5-07E2-E00A0A88A5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5" name="Star: 5 Points 741">
                  <a:hlinkClick r:id="rId107"/>
                  <a:extLst>
                    <a:ext uri="{FF2B5EF4-FFF2-40B4-BE49-F238E27FC236}">
                      <a16:creationId xmlns:a16="http://schemas.microsoft.com/office/drawing/2014/main" id="{DAAF2ADA-20A4-A2E3-33F4-CCB46C8D82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1" name="FTU - distal straight tubule">
              <a:extLst>
                <a:ext uri="{FF2B5EF4-FFF2-40B4-BE49-F238E27FC236}">
                  <a16:creationId xmlns:a16="http://schemas.microsoft.com/office/drawing/2014/main" id="{7D93126E-A91B-669A-40FE-2E8D19DDA2E2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6533" name="FTU - distal straight tubule">
                <a:extLst>
                  <a:ext uri="{FF2B5EF4-FFF2-40B4-BE49-F238E27FC236}">
                    <a16:creationId xmlns:a16="http://schemas.microsoft.com/office/drawing/2014/main" id="{C04C1D9C-73C6-2771-90C9-C8D9BFE459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6" name="dock">
                <a:extLst>
                  <a:ext uri="{FF2B5EF4-FFF2-40B4-BE49-F238E27FC236}">
                    <a16:creationId xmlns:a16="http://schemas.microsoft.com/office/drawing/2014/main" id="{0E79FE8E-07D0-EF9A-36CA-D26EC80100AA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C46E2D81-AC04-D49B-A015-8013F67400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2867A106-B639-FB26-96D6-286DD0C5C78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5" name="Text Box 3086">
                  <a:extLst>
                    <a:ext uri="{FF2B5EF4-FFF2-40B4-BE49-F238E27FC236}">
                      <a16:creationId xmlns:a16="http://schemas.microsoft.com/office/drawing/2014/main" id="{3F096D23-5A18-3FFE-30C2-E7970E1C6C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7" name="link">
                <a:extLst>
                  <a:ext uri="{FF2B5EF4-FFF2-40B4-BE49-F238E27FC236}">
                    <a16:creationId xmlns:a16="http://schemas.microsoft.com/office/drawing/2014/main" id="{6D042691-5483-F8A4-E0F2-B08C8C67B41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538" name="Star: 5 Points 727">
                  <a:hlinkClick r:id="rId117"/>
                  <a:extLst>
                    <a:ext uri="{FF2B5EF4-FFF2-40B4-BE49-F238E27FC236}">
                      <a16:creationId xmlns:a16="http://schemas.microsoft.com/office/drawing/2014/main" id="{F74AAEA7-1F5F-8166-E55F-FA642B2B8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728">
                  <a:hlinkClick r:id="rId114"/>
                  <a:extLst>
                    <a:ext uri="{FF2B5EF4-FFF2-40B4-BE49-F238E27FC236}">
                      <a16:creationId xmlns:a16="http://schemas.microsoft.com/office/drawing/2014/main" id="{2D10A651-98DD-ADFD-393F-489C3095F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2" name="Star: 5 Points 729">
                  <a:hlinkClick r:id="rId107"/>
                  <a:extLst>
                    <a:ext uri="{FF2B5EF4-FFF2-40B4-BE49-F238E27FC236}">
                      <a16:creationId xmlns:a16="http://schemas.microsoft.com/office/drawing/2014/main" id="{148F2D34-5F5A-5B98-FADC-885D609F5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2" name="FTU - final thick ascending limb">
              <a:extLst>
                <a:ext uri="{FF2B5EF4-FFF2-40B4-BE49-F238E27FC236}">
                  <a16:creationId xmlns:a16="http://schemas.microsoft.com/office/drawing/2014/main" id="{C1F7E61E-F548-7B9C-ADB6-478496EA5511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520" name="FTU - final thick ascending limb">
                <a:extLst>
                  <a:ext uri="{FF2B5EF4-FFF2-40B4-BE49-F238E27FC236}">
                    <a16:creationId xmlns:a16="http://schemas.microsoft.com/office/drawing/2014/main" id="{B6457795-B4D4-0778-D500-25C4A68FDF3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1" name="dock">
                <a:extLst>
                  <a:ext uri="{FF2B5EF4-FFF2-40B4-BE49-F238E27FC236}">
                    <a16:creationId xmlns:a16="http://schemas.microsoft.com/office/drawing/2014/main" id="{27FB8521-4C31-4798-932A-C668D8058CFE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F9653306-658D-9B72-815F-7D1D98D1DA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104DEBC9-B459-0A87-1A52-8B9C1AB0CB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2" name="Text Box 3086">
                  <a:extLst>
                    <a:ext uri="{FF2B5EF4-FFF2-40B4-BE49-F238E27FC236}">
                      <a16:creationId xmlns:a16="http://schemas.microsoft.com/office/drawing/2014/main" id="{853E5A79-2DC8-6660-7C5A-156E397767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4" name="link">
                <a:extLst>
                  <a:ext uri="{FF2B5EF4-FFF2-40B4-BE49-F238E27FC236}">
                    <a16:creationId xmlns:a16="http://schemas.microsoft.com/office/drawing/2014/main" id="{687BB3EC-A4B2-8B1C-A074-D7CD8D340FF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525" name="Star: 5 Points 715">
                  <a:hlinkClick r:id="rId117"/>
                  <a:extLst>
                    <a:ext uri="{FF2B5EF4-FFF2-40B4-BE49-F238E27FC236}">
                      <a16:creationId xmlns:a16="http://schemas.microsoft.com/office/drawing/2014/main" id="{2D0EA339-433F-7766-C629-A1E2BF6D6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716">
                  <a:hlinkClick r:id="rId114"/>
                  <a:extLst>
                    <a:ext uri="{FF2B5EF4-FFF2-40B4-BE49-F238E27FC236}">
                      <a16:creationId xmlns:a16="http://schemas.microsoft.com/office/drawing/2014/main" id="{29BD4C52-5539-9CC9-6F68-A8890708E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7" name="Star: 5 Points 717">
                  <a:hlinkClick r:id="rId107"/>
                  <a:extLst>
                    <a:ext uri="{FF2B5EF4-FFF2-40B4-BE49-F238E27FC236}">
                      <a16:creationId xmlns:a16="http://schemas.microsoft.com/office/drawing/2014/main" id="{DFB1A323-BBFE-F9AE-A67D-744257AE21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3" name="FTU - distal convoluted tubule">
              <a:extLst>
                <a:ext uri="{FF2B5EF4-FFF2-40B4-BE49-F238E27FC236}">
                  <a16:creationId xmlns:a16="http://schemas.microsoft.com/office/drawing/2014/main" id="{4A6ABF08-1330-46CA-B785-A8AA29840BA5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483" name="FTU - distal convoluted tubule">
                <a:extLst>
                  <a:ext uri="{FF2B5EF4-FFF2-40B4-BE49-F238E27FC236}">
                    <a16:creationId xmlns:a16="http://schemas.microsoft.com/office/drawing/2014/main" id="{860A4A1C-F900-AF0C-0FD0-4CB6A9812DA4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4" name="dock">
                <a:extLst>
                  <a:ext uri="{FF2B5EF4-FFF2-40B4-BE49-F238E27FC236}">
                    <a16:creationId xmlns:a16="http://schemas.microsoft.com/office/drawing/2014/main" id="{77E17179-3E8A-6219-AA8E-D8D5CB2910D7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00BD4508-CEE6-2C32-353C-350FA36829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9AEBE347-4D7A-9854-2089-9AB59E4F22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9" name="Text Box 3086">
                  <a:extLst>
                    <a:ext uri="{FF2B5EF4-FFF2-40B4-BE49-F238E27FC236}">
                      <a16:creationId xmlns:a16="http://schemas.microsoft.com/office/drawing/2014/main" id="{FD90EDD3-16FA-CFB9-E4A1-7B9D915BC11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5" name="link">
                <a:extLst>
                  <a:ext uri="{FF2B5EF4-FFF2-40B4-BE49-F238E27FC236}">
                    <a16:creationId xmlns:a16="http://schemas.microsoft.com/office/drawing/2014/main" id="{82D45AEA-C557-6E27-139F-3D8D5C96DED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512" name="Star: 5 Points 703">
                  <a:hlinkClick r:id="rId118"/>
                  <a:extLst>
                    <a:ext uri="{FF2B5EF4-FFF2-40B4-BE49-F238E27FC236}">
                      <a16:creationId xmlns:a16="http://schemas.microsoft.com/office/drawing/2014/main" id="{A4FCAB6A-3BD5-9F20-84AE-0678F1065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3" name="Star: 5 Points 704">
                  <a:hlinkClick r:id="rId114"/>
                  <a:extLst>
                    <a:ext uri="{FF2B5EF4-FFF2-40B4-BE49-F238E27FC236}">
                      <a16:creationId xmlns:a16="http://schemas.microsoft.com/office/drawing/2014/main" id="{E3D81AAA-6024-22F2-C589-9E053A196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4" name="Star: 5 Points 705">
                  <a:hlinkClick r:id="rId107"/>
                  <a:extLst>
                    <a:ext uri="{FF2B5EF4-FFF2-40B4-BE49-F238E27FC236}">
                      <a16:creationId xmlns:a16="http://schemas.microsoft.com/office/drawing/2014/main" id="{28893026-9ECA-3504-D613-4E7509370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4" name="FTU - connecting tubule">
              <a:extLst>
                <a:ext uri="{FF2B5EF4-FFF2-40B4-BE49-F238E27FC236}">
                  <a16:creationId xmlns:a16="http://schemas.microsoft.com/office/drawing/2014/main" id="{A76502BA-BC91-FD0D-299C-29580539A136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0" name="FTU - connecting tubule">
                <a:extLst>
                  <a:ext uri="{FF2B5EF4-FFF2-40B4-BE49-F238E27FC236}">
                    <a16:creationId xmlns:a16="http://schemas.microsoft.com/office/drawing/2014/main" id="{2AD0312A-9701-F80C-A7AB-55A25EB79657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77E78365-2CA9-338F-4A16-26C366E8058A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478" name="Text Box 3086">
                  <a:extLst>
                    <a:ext uri="{FF2B5EF4-FFF2-40B4-BE49-F238E27FC236}">
                      <a16:creationId xmlns:a16="http://schemas.microsoft.com/office/drawing/2014/main" id="{059B4D24-4F91-5CDC-3BF6-7937F74601B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64E94521-D938-B223-1E3D-5E2B1F5E6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8F21489-9CBF-2B96-AC55-4A61E8860E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2" name="link">
                <a:extLst>
                  <a:ext uri="{FF2B5EF4-FFF2-40B4-BE49-F238E27FC236}">
                    <a16:creationId xmlns:a16="http://schemas.microsoft.com/office/drawing/2014/main" id="{6C7FD77B-C797-56A6-8B4B-BB971C9DE0F2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473" name="Star: 5 Points 691">
                  <a:hlinkClick r:id="rId119"/>
                  <a:extLst>
                    <a:ext uri="{FF2B5EF4-FFF2-40B4-BE49-F238E27FC236}">
                      <a16:creationId xmlns:a16="http://schemas.microsoft.com/office/drawing/2014/main" id="{B22A051B-4068-B470-DE7E-BADACFE4D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6" name="Star: 5 Points 692">
                  <a:hlinkClick r:id="rId120"/>
                  <a:extLst>
                    <a:ext uri="{FF2B5EF4-FFF2-40B4-BE49-F238E27FC236}">
                      <a16:creationId xmlns:a16="http://schemas.microsoft.com/office/drawing/2014/main" id="{D17C72DB-1DC3-283C-AC7C-DBFE7C10C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7" name="Star: 5 Points 693">
                  <a:hlinkClick r:id="rId107"/>
                  <a:extLst>
                    <a:ext uri="{FF2B5EF4-FFF2-40B4-BE49-F238E27FC236}">
                      <a16:creationId xmlns:a16="http://schemas.microsoft.com/office/drawing/2014/main" id="{5E7A9E28-2888-1919-EC11-EE96725FE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5" name="FTU - cortical connecting tubule">
              <a:extLst>
                <a:ext uri="{FF2B5EF4-FFF2-40B4-BE49-F238E27FC236}">
                  <a16:creationId xmlns:a16="http://schemas.microsoft.com/office/drawing/2014/main" id="{FC2C29EE-B164-2478-563F-0B91DFEBFE58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236" name="FTU - cortical connecting tubule">
                <a:extLst>
                  <a:ext uri="{FF2B5EF4-FFF2-40B4-BE49-F238E27FC236}">
                    <a16:creationId xmlns:a16="http://schemas.microsoft.com/office/drawing/2014/main" id="{537CB8C5-5374-58B4-D00B-4A06B713CA2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9" name="dock">
                <a:extLst>
                  <a:ext uri="{FF2B5EF4-FFF2-40B4-BE49-F238E27FC236}">
                    <a16:creationId xmlns:a16="http://schemas.microsoft.com/office/drawing/2014/main" id="{015E2959-4201-C3AF-2C31-EDE1CE41C8D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65" name="Text Box 3086">
                  <a:extLst>
                    <a:ext uri="{FF2B5EF4-FFF2-40B4-BE49-F238E27FC236}">
                      <a16:creationId xmlns:a16="http://schemas.microsoft.com/office/drawing/2014/main" id="{110485E3-829D-A4FC-26E9-8B4C18535EE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6" name="Text Box 3086">
                  <a:extLst>
                    <a:ext uri="{FF2B5EF4-FFF2-40B4-BE49-F238E27FC236}">
                      <a16:creationId xmlns:a16="http://schemas.microsoft.com/office/drawing/2014/main" id="{7361F667-0327-1635-45B8-7A3E93C719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C9DC2DF5-7738-9860-3A02-410D42961E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0" name="link">
                <a:extLst>
                  <a:ext uri="{FF2B5EF4-FFF2-40B4-BE49-F238E27FC236}">
                    <a16:creationId xmlns:a16="http://schemas.microsoft.com/office/drawing/2014/main" id="{E7CC01AB-7DAA-B386-29B2-FE54159175C4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60" name="Star: 5 Points 679">
                  <a:hlinkClick r:id="rId119"/>
                  <a:extLst>
                    <a:ext uri="{FF2B5EF4-FFF2-40B4-BE49-F238E27FC236}">
                      <a16:creationId xmlns:a16="http://schemas.microsoft.com/office/drawing/2014/main" id="{069A83D8-22BB-DB97-4C13-4CED29677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1" name="Star: 5 Points 680">
                  <a:hlinkClick r:id="rId120"/>
                  <a:extLst>
                    <a:ext uri="{FF2B5EF4-FFF2-40B4-BE49-F238E27FC236}">
                      <a16:creationId xmlns:a16="http://schemas.microsoft.com/office/drawing/2014/main" id="{0DE80740-B8D6-3AF1-6990-9AB5C31F5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4" name="Star: 5 Points 681">
                  <a:hlinkClick r:id="rId107"/>
                  <a:extLst>
                    <a:ext uri="{FF2B5EF4-FFF2-40B4-BE49-F238E27FC236}">
                      <a16:creationId xmlns:a16="http://schemas.microsoft.com/office/drawing/2014/main" id="{1330C0A8-C8A8-268F-ACD5-0C8D536B4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6" name="FTU - outer medullary col. duct">
              <a:extLst>
                <a:ext uri="{FF2B5EF4-FFF2-40B4-BE49-F238E27FC236}">
                  <a16:creationId xmlns:a16="http://schemas.microsoft.com/office/drawing/2014/main" id="{74D7269E-E0CB-DA9D-251E-8C587DAB1386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23" name="FTU - outer medullary col. duct">
                <a:extLst>
                  <a:ext uri="{FF2B5EF4-FFF2-40B4-BE49-F238E27FC236}">
                    <a16:creationId xmlns:a16="http://schemas.microsoft.com/office/drawing/2014/main" id="{D52D27F2-3BD5-84D7-766C-B38BE877E017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4" name="dock">
                <a:extLst>
                  <a:ext uri="{FF2B5EF4-FFF2-40B4-BE49-F238E27FC236}">
                    <a16:creationId xmlns:a16="http://schemas.microsoft.com/office/drawing/2014/main" id="{7E2F1879-2F46-A33F-C31A-F035C292E3AD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5D3C2641-CC40-7718-4733-CC3899A82D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1586DB8-A59E-B006-0001-761C46CA7F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9527C6F2-E723-9146-8049-92EA72A293F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7" name="link">
                <a:extLst>
                  <a:ext uri="{FF2B5EF4-FFF2-40B4-BE49-F238E27FC236}">
                    <a16:creationId xmlns:a16="http://schemas.microsoft.com/office/drawing/2014/main" id="{1032206F-2756-3701-B175-B6BF5B5B86B1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28" name="Star: 5 Points 667">
                  <a:hlinkClick r:id="rId119"/>
                  <a:extLst>
                    <a:ext uri="{FF2B5EF4-FFF2-40B4-BE49-F238E27FC236}">
                      <a16:creationId xmlns:a16="http://schemas.microsoft.com/office/drawing/2014/main" id="{9FFA348D-67CD-BB7A-3886-84FDEF2BD7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9" name="Star: 5 Points 668">
                  <a:hlinkClick r:id="rId120"/>
                  <a:extLst>
                    <a:ext uri="{FF2B5EF4-FFF2-40B4-BE49-F238E27FC236}">
                      <a16:creationId xmlns:a16="http://schemas.microsoft.com/office/drawing/2014/main" id="{F7C542E7-8F39-E218-5026-158BF4E2BF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0" name="Star: 5 Points 669">
                  <a:hlinkClick r:id="rId107"/>
                  <a:extLst>
                    <a:ext uri="{FF2B5EF4-FFF2-40B4-BE49-F238E27FC236}">
                      <a16:creationId xmlns:a16="http://schemas.microsoft.com/office/drawing/2014/main" id="{D555DBC2-49BD-38D6-39DB-FD06036F5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7" name="FTU - inner medullary col. duct">
              <a:extLst>
                <a:ext uri="{FF2B5EF4-FFF2-40B4-BE49-F238E27FC236}">
                  <a16:creationId xmlns:a16="http://schemas.microsoft.com/office/drawing/2014/main" id="{A1A71EA3-226E-C6BD-2F90-FEA6C7581F1B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6204" name="FTU - inner medullary col. duct">
                <a:extLst>
                  <a:ext uri="{FF2B5EF4-FFF2-40B4-BE49-F238E27FC236}">
                    <a16:creationId xmlns:a16="http://schemas.microsoft.com/office/drawing/2014/main" id="{137A3E0B-8EB9-DE2E-FB41-272D1E9CAAC0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5" name="dock">
                <a:extLst>
                  <a:ext uri="{FF2B5EF4-FFF2-40B4-BE49-F238E27FC236}">
                    <a16:creationId xmlns:a16="http://schemas.microsoft.com/office/drawing/2014/main" id="{04012CD2-36CF-AAFD-ABEB-EC1991633454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8CF443DB-31CD-1DF0-C867-AA92F62409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83C90E98-F710-0D4E-EFAD-AAEC3987D46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4FE60C2A-BA39-BF44-0A6C-857BAB51BE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6" name="link">
                <a:extLst>
                  <a:ext uri="{FF2B5EF4-FFF2-40B4-BE49-F238E27FC236}">
                    <a16:creationId xmlns:a16="http://schemas.microsoft.com/office/drawing/2014/main" id="{3394A025-6E17-82E4-2686-94A4E72B5A5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6209" name="Star: 5 Points 655">
                  <a:hlinkClick r:id="rId119"/>
                  <a:extLst>
                    <a:ext uri="{FF2B5EF4-FFF2-40B4-BE49-F238E27FC236}">
                      <a16:creationId xmlns:a16="http://schemas.microsoft.com/office/drawing/2014/main" id="{30439F05-D007-745C-AB52-049750A4B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656">
                  <a:hlinkClick r:id="rId120"/>
                  <a:extLst>
                    <a:ext uri="{FF2B5EF4-FFF2-40B4-BE49-F238E27FC236}">
                      <a16:creationId xmlns:a16="http://schemas.microsoft.com/office/drawing/2014/main" id="{8BA486FA-A5D2-97DD-C6AD-39A9B869BF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1" name="Star: 5 Points 657">
                  <a:hlinkClick r:id="rId107"/>
                  <a:extLst>
                    <a:ext uri="{FF2B5EF4-FFF2-40B4-BE49-F238E27FC236}">
                      <a16:creationId xmlns:a16="http://schemas.microsoft.com/office/drawing/2014/main" id="{792E7FF3-D6ED-FE22-FCD9-A6C3ADA86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8" name="FTU - minor calyx">
              <a:extLst>
                <a:ext uri="{FF2B5EF4-FFF2-40B4-BE49-F238E27FC236}">
                  <a16:creationId xmlns:a16="http://schemas.microsoft.com/office/drawing/2014/main" id="{2D7359F0-9D3F-B881-202D-AF8AC15C0ACB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6191" name="FTU - minor calyx">
                <a:extLst>
                  <a:ext uri="{FF2B5EF4-FFF2-40B4-BE49-F238E27FC236}">
                    <a16:creationId xmlns:a16="http://schemas.microsoft.com/office/drawing/2014/main" id="{DC10D846-2572-F605-A459-128C9CA7BA8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0520A817-2EBF-1DEB-69B7-E3BC6F8BDF61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99" name="Text Box 3086">
                  <a:extLst>
                    <a:ext uri="{FF2B5EF4-FFF2-40B4-BE49-F238E27FC236}">
                      <a16:creationId xmlns:a16="http://schemas.microsoft.com/office/drawing/2014/main" id="{074041AE-3C0B-F029-9170-B52B4012A2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0" name="Text Box 3086">
                  <a:extLst>
                    <a:ext uri="{FF2B5EF4-FFF2-40B4-BE49-F238E27FC236}">
                      <a16:creationId xmlns:a16="http://schemas.microsoft.com/office/drawing/2014/main" id="{89D6C6E4-288B-AA7C-88BC-923D9C775E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1EBCCBAF-9B2B-5246-AF8E-3DA43BD011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3" name="link">
                <a:extLst>
                  <a:ext uri="{FF2B5EF4-FFF2-40B4-BE49-F238E27FC236}">
                    <a16:creationId xmlns:a16="http://schemas.microsoft.com/office/drawing/2014/main" id="{0332B8D7-6284-5731-2669-6D249936DD4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196" name="Star: 5 Points 643">
                  <a:hlinkClick r:id="rId121"/>
                  <a:extLst>
                    <a:ext uri="{FF2B5EF4-FFF2-40B4-BE49-F238E27FC236}">
                      <a16:creationId xmlns:a16="http://schemas.microsoft.com/office/drawing/2014/main" id="{BA2B3208-4BCB-66DC-2D6C-D9E9ABCCB9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7" name="Star: 5 Points 644">
                  <a:hlinkClick r:id="rId114"/>
                  <a:extLst>
                    <a:ext uri="{FF2B5EF4-FFF2-40B4-BE49-F238E27FC236}">
                      <a16:creationId xmlns:a16="http://schemas.microsoft.com/office/drawing/2014/main" id="{D0B34569-20AB-1E7D-A655-2E9FE585E1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8" name="Star: 5 Points 645">
                  <a:hlinkClick r:id="rId107"/>
                  <a:extLst>
                    <a:ext uri="{FF2B5EF4-FFF2-40B4-BE49-F238E27FC236}">
                      <a16:creationId xmlns:a16="http://schemas.microsoft.com/office/drawing/2014/main" id="{7F3BA13E-4C6B-2947-E47A-685BA4B34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major calyx">
              <a:extLst>
                <a:ext uri="{FF2B5EF4-FFF2-40B4-BE49-F238E27FC236}">
                  <a16:creationId xmlns:a16="http://schemas.microsoft.com/office/drawing/2014/main" id="{A1E7604E-AE5E-5EA9-64EF-01AD821BB065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6178" name="FTU - major calyx">
                <a:extLst>
                  <a:ext uri="{FF2B5EF4-FFF2-40B4-BE49-F238E27FC236}">
                    <a16:creationId xmlns:a16="http://schemas.microsoft.com/office/drawing/2014/main" id="{F937B708-614E-B4A6-824B-050CDBBF083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9" name="dock">
                <a:extLst>
                  <a:ext uri="{FF2B5EF4-FFF2-40B4-BE49-F238E27FC236}">
                    <a16:creationId xmlns:a16="http://schemas.microsoft.com/office/drawing/2014/main" id="{3298FA99-FAC7-726A-9FD5-9D50A4400ED7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86" name="Text Box 3086">
                  <a:extLst>
                    <a:ext uri="{FF2B5EF4-FFF2-40B4-BE49-F238E27FC236}">
                      <a16:creationId xmlns:a16="http://schemas.microsoft.com/office/drawing/2014/main" id="{D84A4C4A-3BA5-9F8E-89F8-D60573752D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7" name="Text Box 3086">
                  <a:extLst>
                    <a:ext uri="{FF2B5EF4-FFF2-40B4-BE49-F238E27FC236}">
                      <a16:creationId xmlns:a16="http://schemas.microsoft.com/office/drawing/2014/main" id="{D77A3D99-18A0-4A56-0D3E-9042CDA4129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0" name="Text Box 3086">
                  <a:extLst>
                    <a:ext uri="{FF2B5EF4-FFF2-40B4-BE49-F238E27FC236}">
                      <a16:creationId xmlns:a16="http://schemas.microsoft.com/office/drawing/2014/main" id="{AF7832AA-BAF7-52C5-1D43-49F3769F9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0" name="link">
                <a:extLst>
                  <a:ext uri="{FF2B5EF4-FFF2-40B4-BE49-F238E27FC236}">
                    <a16:creationId xmlns:a16="http://schemas.microsoft.com/office/drawing/2014/main" id="{F85BDD46-D8C2-C97F-2928-09E5C0DCAC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181" name="Star: 5 Points 631">
                  <a:hlinkClick r:id="rId121"/>
                  <a:extLst>
                    <a:ext uri="{FF2B5EF4-FFF2-40B4-BE49-F238E27FC236}">
                      <a16:creationId xmlns:a16="http://schemas.microsoft.com/office/drawing/2014/main" id="{1542C924-17D3-9E75-8320-260FB5BC33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4" name="Star: 5 Points 632">
                  <a:hlinkClick r:id="rId114"/>
                  <a:extLst>
                    <a:ext uri="{FF2B5EF4-FFF2-40B4-BE49-F238E27FC236}">
                      <a16:creationId xmlns:a16="http://schemas.microsoft.com/office/drawing/2014/main" id="{0A08003F-EE19-A412-85F3-12DD75B76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5" name="Star: 5 Points 633">
                  <a:hlinkClick r:id="rId107"/>
                  <a:extLst>
                    <a:ext uri="{FF2B5EF4-FFF2-40B4-BE49-F238E27FC236}">
                      <a16:creationId xmlns:a16="http://schemas.microsoft.com/office/drawing/2014/main" id="{8255FE4A-409E-3261-D86A-6F58024D0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renal pelvis">
              <a:extLst>
                <a:ext uri="{FF2B5EF4-FFF2-40B4-BE49-F238E27FC236}">
                  <a16:creationId xmlns:a16="http://schemas.microsoft.com/office/drawing/2014/main" id="{BB50E813-08AC-8A5C-B5C0-57658AE5FE5A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163" name="FTU - renal pelvis">
                <a:extLst>
                  <a:ext uri="{FF2B5EF4-FFF2-40B4-BE49-F238E27FC236}">
                    <a16:creationId xmlns:a16="http://schemas.microsoft.com/office/drawing/2014/main" id="{E121D14C-C91E-00EA-62C1-0288EC1B87D8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6" name="dock">
                <a:extLst>
                  <a:ext uri="{FF2B5EF4-FFF2-40B4-BE49-F238E27FC236}">
                    <a16:creationId xmlns:a16="http://schemas.microsoft.com/office/drawing/2014/main" id="{C692FB8E-E493-70A7-5E26-3558B4E3990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36EF89B8-9F61-9B1A-4D38-815244E748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86">
                  <a:extLst>
                    <a:ext uri="{FF2B5EF4-FFF2-40B4-BE49-F238E27FC236}">
                      <a16:creationId xmlns:a16="http://schemas.microsoft.com/office/drawing/2014/main" id="{66143E10-540E-47A2-4037-66775BB5CE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5" name="Text Box 3086">
                  <a:extLst>
                    <a:ext uri="{FF2B5EF4-FFF2-40B4-BE49-F238E27FC236}">
                      <a16:creationId xmlns:a16="http://schemas.microsoft.com/office/drawing/2014/main" id="{1614A3F6-A389-DFB1-6E55-25DC2C7CA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7" name="link">
                <a:extLst>
                  <a:ext uri="{FF2B5EF4-FFF2-40B4-BE49-F238E27FC236}">
                    <a16:creationId xmlns:a16="http://schemas.microsoft.com/office/drawing/2014/main" id="{FDA163B3-3A7A-11F0-070B-5D84F35938BA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168" name="Star: 5 Points 619">
                  <a:hlinkClick r:id="rId122"/>
                  <a:extLst>
                    <a:ext uri="{FF2B5EF4-FFF2-40B4-BE49-F238E27FC236}">
                      <a16:creationId xmlns:a16="http://schemas.microsoft.com/office/drawing/2014/main" id="{A21EE293-D149-70DA-BA96-9CDD56B1A1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9" name="Star: 5 Points 620">
                  <a:hlinkClick r:id="rId114"/>
                  <a:extLst>
                    <a:ext uri="{FF2B5EF4-FFF2-40B4-BE49-F238E27FC236}">
                      <a16:creationId xmlns:a16="http://schemas.microsoft.com/office/drawing/2014/main" id="{C7E684A4-E3C5-3E82-D98E-00D42EF81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2" name="Star: 5 Points 621">
                  <a:hlinkClick r:id="rId107"/>
                  <a:extLst>
                    <a:ext uri="{FF2B5EF4-FFF2-40B4-BE49-F238E27FC236}">
                      <a16:creationId xmlns:a16="http://schemas.microsoft.com/office/drawing/2014/main" id="{71C28C6A-6DDF-0FE6-CE12-86EC0E1CD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juxtaglomerular apparatus">
              <a:extLst>
                <a:ext uri="{FF2B5EF4-FFF2-40B4-BE49-F238E27FC236}">
                  <a16:creationId xmlns:a16="http://schemas.microsoft.com/office/drawing/2014/main" id="{C20C42B3-8A5C-4D30-F781-87A7F312894F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154" name="FTU">
                <a:extLst>
                  <a:ext uri="{FF2B5EF4-FFF2-40B4-BE49-F238E27FC236}">
                    <a16:creationId xmlns:a16="http://schemas.microsoft.com/office/drawing/2014/main" id="{778BF443-38EB-E2B3-65B9-3CD1FEC823CB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86">
                <a:extLst>
                  <a:ext uri="{FF2B5EF4-FFF2-40B4-BE49-F238E27FC236}">
                    <a16:creationId xmlns:a16="http://schemas.microsoft.com/office/drawing/2014/main" id="{4235E394-2FD2-911E-2669-1A687D928E2F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86">
                <a:extLst>
                  <a:ext uri="{FF2B5EF4-FFF2-40B4-BE49-F238E27FC236}">
                    <a16:creationId xmlns:a16="http://schemas.microsoft.com/office/drawing/2014/main" id="{E6A68B34-71EF-6D86-73BC-EF16C0B14A0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7" name="Text Box 3086">
                <a:extLst>
                  <a:ext uri="{FF2B5EF4-FFF2-40B4-BE49-F238E27FC236}">
                    <a16:creationId xmlns:a16="http://schemas.microsoft.com/office/drawing/2014/main" id="{C6F7B749-86B6-5DB7-0021-D8F52E2D837F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0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DAEBC9B0-F622-EF95-65C9-C9251F508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1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39795107-9AF9-6849-A788-EA9E8D3F8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2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A070519C-01B0-B366-4BF2-E45FA734A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2" name="FTU - adrenal gland">
              <a:extLst>
                <a:ext uri="{FF2B5EF4-FFF2-40B4-BE49-F238E27FC236}">
                  <a16:creationId xmlns:a16="http://schemas.microsoft.com/office/drawing/2014/main" id="{CEE8F13A-D1E7-33CD-58CA-DE76B75AA7EB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573" name="FTU">
                <a:extLst>
                  <a:ext uri="{FF2B5EF4-FFF2-40B4-BE49-F238E27FC236}">
                    <a16:creationId xmlns:a16="http://schemas.microsoft.com/office/drawing/2014/main" id="{A49A1379-C008-9CF7-1074-0FC5C799D4C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86">
                <a:extLst>
                  <a:ext uri="{FF2B5EF4-FFF2-40B4-BE49-F238E27FC236}">
                    <a16:creationId xmlns:a16="http://schemas.microsoft.com/office/drawing/2014/main" id="{420587CA-EAEB-B58B-77F6-F5C28937A42C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5" name="Text Box 3086">
                <a:extLst>
                  <a:ext uri="{FF2B5EF4-FFF2-40B4-BE49-F238E27FC236}">
                    <a16:creationId xmlns:a16="http://schemas.microsoft.com/office/drawing/2014/main" id="{5769415C-B9F3-E429-CCE2-9FF80623D8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8" name="Text Box 3086">
                <a:extLst>
                  <a:ext uri="{FF2B5EF4-FFF2-40B4-BE49-F238E27FC236}">
                    <a16:creationId xmlns:a16="http://schemas.microsoft.com/office/drawing/2014/main" id="{ECF37FD8-23B9-FB00-A1FB-B19958167A20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Star: 5 Points 619">
                <a:hlinkClick r:id="rId122"/>
                <a:extLst>
                  <a:ext uri="{FF2B5EF4-FFF2-40B4-BE49-F238E27FC236}">
                    <a16:creationId xmlns:a16="http://schemas.microsoft.com/office/drawing/2014/main" id="{234AE12A-513B-4084-07A8-711D9768E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0" name="Star: 5 Points 620">
                <a:hlinkClick r:id="rId114"/>
                <a:extLst>
                  <a:ext uri="{FF2B5EF4-FFF2-40B4-BE49-F238E27FC236}">
                    <a16:creationId xmlns:a16="http://schemas.microsoft.com/office/drawing/2014/main" id="{F7FE8374-698A-323C-D2C0-EA5DBBF2E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1" name="Star: 5 Points 621">
                <a:hlinkClick r:id="rId107"/>
                <a:extLst>
                  <a:ext uri="{FF2B5EF4-FFF2-40B4-BE49-F238E27FC236}">
                    <a16:creationId xmlns:a16="http://schemas.microsoft.com/office/drawing/2014/main" id="{D13A82C3-4032-7924-118A-DC168CB00A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09" name="FTU">
            <a:extLst>
              <a:ext uri="{FF2B5EF4-FFF2-40B4-BE49-F238E27FC236}">
                <a16:creationId xmlns:a16="http://schemas.microsoft.com/office/drawing/2014/main" id="{DC47DCEB-3A43-D0EE-7DF3-54222A3A5D78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0" name="Text Box 3086">
            <a:extLst>
              <a:ext uri="{FF2B5EF4-FFF2-40B4-BE49-F238E27FC236}">
                <a16:creationId xmlns:a16="http://schemas.microsoft.com/office/drawing/2014/main" id="{B7C1D46C-CB8D-3415-DACE-65F3E8290818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2" name="Text Box 3086">
            <a:extLst>
              <a:ext uri="{FF2B5EF4-FFF2-40B4-BE49-F238E27FC236}">
                <a16:creationId xmlns:a16="http://schemas.microsoft.com/office/drawing/2014/main" id="{D5FBD7B0-2B8B-C784-9942-AE39359B9DAF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5" name="Text Box 3086">
            <a:extLst>
              <a:ext uri="{FF2B5EF4-FFF2-40B4-BE49-F238E27FC236}">
                <a16:creationId xmlns:a16="http://schemas.microsoft.com/office/drawing/2014/main" id="{1611FB7B-BD00-3CFD-A2A6-735EDB6DA433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6" name="Star: 5 Points 619">
            <a:hlinkClick r:id="rId122"/>
            <a:extLst>
              <a:ext uri="{FF2B5EF4-FFF2-40B4-BE49-F238E27FC236}">
                <a16:creationId xmlns:a16="http://schemas.microsoft.com/office/drawing/2014/main" id="{A669BC82-96E5-0F05-0CF6-15CFC0C08528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7" name="Star: 5 Points 620">
            <a:hlinkClick r:id="rId114"/>
            <a:extLst>
              <a:ext uri="{FF2B5EF4-FFF2-40B4-BE49-F238E27FC236}">
                <a16:creationId xmlns:a16="http://schemas.microsoft.com/office/drawing/2014/main" id="{549AC4E8-84AB-E874-5652-C78E840126C5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8" name="Star: 5 Points 621">
            <a:hlinkClick r:id="rId107"/>
            <a:extLst>
              <a:ext uri="{FF2B5EF4-FFF2-40B4-BE49-F238E27FC236}">
                <a16:creationId xmlns:a16="http://schemas.microsoft.com/office/drawing/2014/main" id="{EB0BECD0-0CB6-1022-EEA8-14B43DDD7E01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79508</TotalTime>
  <Words>2793</Words>
  <Application>Microsoft Office PowerPoint</Application>
  <PresentationFormat>Custom</PresentationFormat>
  <Paragraphs>2139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590</cp:revision>
  <dcterms:created xsi:type="dcterms:W3CDTF">2022-02-14T03:56:44Z</dcterms:created>
  <dcterms:modified xsi:type="dcterms:W3CDTF">2023-10-10T23:35:07Z</dcterms:modified>
</cp:coreProperties>
</file>