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100" d="100"/>
          <a:sy n="100" d="100"/>
        </p:scale>
        <p:origin x="-14382" y="-7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h1IesehCPfL0BfxwtbKsH3fRFJWEMHKDUBQDCumCWDM/edit" TargetMode="External"/><Relationship Id="rId117" Type="http://schemas.openxmlformats.org/officeDocument/2006/relationships/hyperlink" Target="https://en.wikipedia.org/wiki/Distal_convoluted_tubule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35426/" TargetMode="External"/><Relationship Id="rId47" Type="http://schemas.openxmlformats.org/officeDocument/2006/relationships/hyperlink" Target="https://en.wikipedia.org/wiki/Stomach#Sections" TargetMode="External"/><Relationship Id="rId63" Type="http://schemas.openxmlformats.org/officeDocument/2006/relationships/hyperlink" Target="https://en.wikipedia.org/wiki/Efferent_ducts" TargetMode="External"/><Relationship Id="rId68" Type="http://schemas.openxmlformats.org/officeDocument/2006/relationships/hyperlink" Target="https://en.wikipedia.org/wiki/Uterus" TargetMode="External"/><Relationship Id="rId84" Type="http://schemas.openxmlformats.org/officeDocument/2006/relationships/hyperlink" Target="https://en.wikipedia.org/wiki/Bile_canaliculus" TargetMode="External"/><Relationship Id="rId89" Type="http://schemas.openxmlformats.org/officeDocument/2006/relationships/hyperlink" Target="https://www.ncbi.nlm.nih.gov/books/n/statpearls/article-32116/" TargetMode="External"/><Relationship Id="rId112" Type="http://schemas.openxmlformats.org/officeDocument/2006/relationships/hyperlink" Target="https://en.wikipedia.org/wiki/Nephron#Renal_tubule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Urinary_bladder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en.wikipedia.org/wiki/Aryepiglottic_fold" TargetMode="External"/><Relationship Id="rId37" Type="http://schemas.openxmlformats.org/officeDocument/2006/relationships/hyperlink" Target="https://docs.google.com/document/d/1bt3uoxyvonV0OvVZRLyt6gyg55dMspO67V4OrfWCelg/edit" TargetMode="External"/><Relationship Id="rId53" Type="http://schemas.openxmlformats.org/officeDocument/2006/relationships/hyperlink" Target="https://en.wikipedia.org/wiki/Eardrum" TargetMode="External"/><Relationship Id="rId58" Type="http://schemas.openxmlformats.org/officeDocument/2006/relationships/hyperlink" Target="https://en.wikipedia.org/wiki/Olfactory_bulb" TargetMode="External"/><Relationship Id="rId74" Type="http://schemas.openxmlformats.org/officeDocument/2006/relationships/hyperlink" Target="https://www.ncbi.nlm.nih.gov/books/n/statpearls/article-32282/" TargetMode="External"/><Relationship Id="rId79" Type="http://schemas.openxmlformats.org/officeDocument/2006/relationships/hyperlink" Target="https://en.wikipedia.org/wiki/Pancreas" TargetMode="External"/><Relationship Id="rId102" Type="http://schemas.openxmlformats.org/officeDocument/2006/relationships/hyperlink" Target="https://www.ncbi.nlm.nih.gov/books/n/statpearls/article-24487/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Large_intestine#Structure" TargetMode="External"/><Relationship Id="rId95" Type="http://schemas.openxmlformats.org/officeDocument/2006/relationships/hyperlink" Target="https://en.wikipedia.org/wiki/Chemoreceptor" TargetMode="External"/><Relationship Id="rId22" Type="http://schemas.openxmlformats.org/officeDocument/2006/relationships/hyperlink" Target="https://en.wikipedia.org/wiki/Dermatome_(anatomy)" TargetMode="External"/><Relationship Id="rId27" Type="http://schemas.openxmlformats.org/officeDocument/2006/relationships/hyperlink" Target="https://en.wikipedia.org/wiki/Subglottis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www.ncbi.nlm.nih.gov/books/n/statpearls/article-17013/" TargetMode="External"/><Relationship Id="rId64" Type="http://schemas.openxmlformats.org/officeDocument/2006/relationships/hyperlink" Target="https://en.wikipedia.org/wiki/Vas_deferens" TargetMode="External"/><Relationship Id="rId69" Type="http://schemas.openxmlformats.org/officeDocument/2006/relationships/hyperlink" Target="https://www.ncbi.nlm.nih.gov/books/NBK470297/" TargetMode="External"/><Relationship Id="rId113" Type="http://schemas.openxmlformats.org/officeDocument/2006/relationships/hyperlink" Target="https://www.ncbi.nlm.nih.gov/books/NBK482385/" TargetMode="External"/><Relationship Id="rId118" Type="http://schemas.openxmlformats.org/officeDocument/2006/relationships/hyperlink" Target="https://en.wikipedia.org/wiki/Collecting_duct_system" TargetMode="External"/><Relationship Id="rId80" Type="http://schemas.openxmlformats.org/officeDocument/2006/relationships/hyperlink" Target="https://en.wikipedia.org/wiki/Interlobular_bile_ducts" TargetMode="External"/><Relationship Id="rId85" Type="http://schemas.openxmlformats.org/officeDocument/2006/relationships/hyperlink" Target="https://en.wikipedia.org/wiki/Jejunum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Trachea" TargetMode="External"/><Relationship Id="rId38" Type="http://schemas.openxmlformats.org/officeDocument/2006/relationships/hyperlink" Target="https://en.wikipedia.org/wiki/Epiglottis" TargetMode="External"/><Relationship Id="rId59" Type="http://schemas.openxmlformats.org/officeDocument/2006/relationships/hyperlink" Target="https://www.ncbi.nlm.nih.gov/books/NBK556051/" TargetMode="External"/><Relationship Id="rId103" Type="http://schemas.openxmlformats.org/officeDocument/2006/relationships/hyperlink" Target="https://en.wikipedia.org/wiki/Pulmonary_alveolus" TargetMode="External"/><Relationship Id="rId108" Type="http://schemas.openxmlformats.org/officeDocument/2006/relationships/hyperlink" Target="https://www.ncbi.nlm.nih.gov/books/NBK531465/" TargetMode="External"/><Relationship Id="rId54" Type="http://schemas.openxmlformats.org/officeDocument/2006/relationships/hyperlink" Target="https://www.ncbi.nlm.nih.gov/books/NBK448117/" TargetMode="External"/><Relationship Id="rId70" Type="http://schemas.openxmlformats.org/officeDocument/2006/relationships/hyperlink" Target="https://en.wikipedia.org/wiki/Cervix" TargetMode="External"/><Relationship Id="rId75" Type="http://schemas.openxmlformats.org/officeDocument/2006/relationships/hyperlink" Target="https://www.ncbi.nlm.nih.gov/books/NBK544271/" TargetMode="External"/><Relationship Id="rId91" Type="http://schemas.openxmlformats.org/officeDocument/2006/relationships/hyperlink" Target="https://en.wikipedia.org/wiki/Rectum" TargetMode="External"/><Relationship Id="rId96" Type="http://schemas.openxmlformats.org/officeDocument/2006/relationships/hyperlink" Target="https://www.ncbi.nlm.nih.gov/books/NBK499911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/statpearls/article-29335/" TargetMode="External"/><Relationship Id="rId28" Type="http://schemas.openxmlformats.org/officeDocument/2006/relationships/hyperlink" Target="https://en.wikipedia.org/wiki/Thyroarytenoid_muscle" TargetMode="External"/><Relationship Id="rId49" Type="http://schemas.openxmlformats.org/officeDocument/2006/relationships/hyperlink" Target="https://en.wikipedia.org/wiki/Fallopian_tube" TargetMode="External"/><Relationship Id="rId114" Type="http://schemas.openxmlformats.org/officeDocument/2006/relationships/hyperlink" Target="https://en.wikipedia.org/wiki/Proximal_tubule" TargetMode="External"/><Relationship Id="rId119" Type="http://schemas.openxmlformats.org/officeDocument/2006/relationships/hyperlink" Target="https://www.ncbi.nlm.nih.gov/books/NBK549766/" TargetMode="External"/><Relationship Id="rId44" Type="http://schemas.openxmlformats.org/officeDocument/2006/relationships/hyperlink" Target="https://www.ncbi.nlm.nih.gov/books/n/statpearls/article-30245/" TargetMode="External"/><Relationship Id="rId60" Type="http://schemas.openxmlformats.org/officeDocument/2006/relationships/hyperlink" Target="https://en.wikipedia.org/wiki/Seminiferous_tubule" TargetMode="External"/><Relationship Id="rId65" Type="http://schemas.openxmlformats.org/officeDocument/2006/relationships/hyperlink" Target="https://www.ncbi.nlm.nih.gov/books/NBK482236/" TargetMode="External"/><Relationship Id="rId81" Type="http://schemas.openxmlformats.org/officeDocument/2006/relationships/hyperlink" Target="https://en.wikipedia.org/wiki/Intrahepatic_bile_ducts" TargetMode="External"/><Relationship Id="rId86" Type="http://schemas.openxmlformats.org/officeDocument/2006/relationships/hyperlink" Target="https://www.ncbi.nlm.nih.gov/books/n/statpearls/article-32127/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Parotid_gland" TargetMode="External"/><Relationship Id="rId109" Type="http://schemas.openxmlformats.org/officeDocument/2006/relationships/hyperlink" Target="https://www.ncbi.nlm.nih.gov/books/NBK482438/" TargetMode="External"/><Relationship Id="rId34" Type="http://schemas.openxmlformats.org/officeDocument/2006/relationships/hyperlink" Target="https://www.ncbi.nlm.nih.gov/books/NBK448070/" TargetMode="External"/><Relationship Id="rId50" Type="http://schemas.openxmlformats.org/officeDocument/2006/relationships/hyperlink" Target="https://www.ncbi.nlm.nih.gov/books/n/statpearls/article-21596/" TargetMode="External"/><Relationship Id="rId55" Type="http://schemas.openxmlformats.org/officeDocument/2006/relationships/hyperlink" Target="https://en.wikipedia.org/wiki/Semicircular_canals" TargetMode="External"/><Relationship Id="rId76" Type="http://schemas.openxmlformats.org/officeDocument/2006/relationships/hyperlink" Target="https://www.ncbi.nlm.nih.gov/books/n/statpearls/article-32281/" TargetMode="External"/><Relationship Id="rId97" Type="http://schemas.openxmlformats.org/officeDocument/2006/relationships/hyperlink" Target="https://en.wikipedia.org/wiki/Baroreceptor" TargetMode="External"/><Relationship Id="rId104" Type="http://schemas.openxmlformats.org/officeDocument/2006/relationships/hyperlink" Target="https://en.wikipedia.org/wiki/Ureter" TargetMode="External"/><Relationship Id="rId120" Type="http://schemas.openxmlformats.org/officeDocument/2006/relationships/hyperlink" Target="https://en.wikipedia.org/wiki/Renal_calyx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Nasal_mucosa" TargetMode="External"/><Relationship Id="rId92" Type="http://schemas.openxmlformats.org/officeDocument/2006/relationships/hyperlink" Target="https://www.ncbi.nlm.nih.gov/books/n/statpearls/article-29712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545231/" TargetMode="External"/><Relationship Id="rId24" Type="http://schemas.openxmlformats.org/officeDocument/2006/relationships/hyperlink" Target="https://en.wikipedia.org/wiki/Larynx" TargetMode="External"/><Relationship Id="rId40" Type="http://schemas.openxmlformats.org/officeDocument/2006/relationships/hyperlink" Target="https://www.ncbi.nlm.nih.gov/books/NBK534225/" TargetMode="External"/><Relationship Id="rId45" Type="http://schemas.openxmlformats.org/officeDocument/2006/relationships/hyperlink" Target="https://en.wikipedia.org/wiki/Epiglottic_vallecula" TargetMode="External"/><Relationship Id="rId66" Type="http://schemas.openxmlformats.org/officeDocument/2006/relationships/hyperlink" Target="https://en.wikipedia.org/wiki/Ampulla_of_vas_deferens" TargetMode="External"/><Relationship Id="rId87" Type="http://schemas.openxmlformats.org/officeDocument/2006/relationships/hyperlink" Target="https://en.wikipedia.org/wiki/Ileum" TargetMode="External"/><Relationship Id="rId110" Type="http://schemas.openxmlformats.org/officeDocument/2006/relationships/hyperlink" Target="https://en.wikipedia.org/wiki/Bowman%27s_capsule" TargetMode="External"/><Relationship Id="rId115" Type="http://schemas.openxmlformats.org/officeDocument/2006/relationships/hyperlink" Target="https://en.wikipedia.org/wiki/Descending_limb_of_loop_of_Henle" TargetMode="External"/><Relationship Id="rId61" Type="http://schemas.openxmlformats.org/officeDocument/2006/relationships/hyperlink" Target="https://www.ncbi.nlm.nih.gov/books/NBK470201/" TargetMode="External"/><Relationship Id="rId82" Type="http://schemas.openxmlformats.org/officeDocument/2006/relationships/hyperlink" Target="https://en.wikipedia.org/wiki/Bile_duc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Arytenoid_cartilage" TargetMode="External"/><Relationship Id="rId35" Type="http://schemas.openxmlformats.org/officeDocument/2006/relationships/hyperlink" Target="https://en.wikipedia.org/wiki/Tongue" TargetMode="External"/><Relationship Id="rId56" Type="http://schemas.openxmlformats.org/officeDocument/2006/relationships/hyperlink" Target="https://en.wikipedia.org/wiki/Utricle_(ear)" TargetMode="External"/><Relationship Id="rId77" Type="http://schemas.openxmlformats.org/officeDocument/2006/relationships/hyperlink" Target="https://en.wikipedia.org/wiki/Pancreatic_duct" TargetMode="External"/><Relationship Id="rId100" Type="http://schemas.openxmlformats.org/officeDocument/2006/relationships/hyperlink" Target="https://www.ncbi.nlm.nih.gov/books/NBK537353/" TargetMode="External"/><Relationship Id="rId105" Type="http://schemas.openxmlformats.org/officeDocument/2006/relationships/hyperlink" Target="https://www.ncbi.nlm.nih.gov/books/NBK532980/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Ear_canal" TargetMode="External"/><Relationship Id="rId72" Type="http://schemas.openxmlformats.org/officeDocument/2006/relationships/hyperlink" Target="https://www.ncbi.nlm.nih.gov/books/NBK544232/" TargetMode="External"/><Relationship Id="rId93" Type="http://schemas.openxmlformats.org/officeDocument/2006/relationships/hyperlink" Target="https://en.wikipedia.org/wiki/Anal_canal" TargetMode="External"/><Relationship Id="rId98" Type="http://schemas.openxmlformats.org/officeDocument/2006/relationships/hyperlink" Target="https://www.ncbi.nlm.nih.gov/books/NBK537223/" TargetMode="External"/><Relationship Id="rId121" Type="http://schemas.openxmlformats.org/officeDocument/2006/relationships/hyperlink" Target="https://en.wikipedia.org/wiki/Renal_pelvi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538202/" TargetMode="External"/><Relationship Id="rId46" Type="http://schemas.openxmlformats.org/officeDocument/2006/relationships/hyperlink" Target="https://www.ncbi.nlm.nih.gov/books/n/statpearls/article-21235/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en.wikipedia.org/wiki/Ascending_limb_of_loop_of_Hen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Submandibular_gland" TargetMode="External"/><Relationship Id="rId62" Type="http://schemas.openxmlformats.org/officeDocument/2006/relationships/hyperlink" Target="https://en.wikipedia.org/wiki/Rete_testis" TargetMode="External"/><Relationship Id="rId83" Type="http://schemas.openxmlformats.org/officeDocument/2006/relationships/hyperlink" Target="https://en.wikipedia.org/wiki/Canals_of_Hering#:~:text=The%20canals%20of%20Hering%2C%20or,in%20the%20canals%20of%20Hering." TargetMode="External"/><Relationship Id="rId88" Type="http://schemas.openxmlformats.org/officeDocument/2006/relationships/hyperlink" Target="https://en.wikipedia.org/wiki/Cecum" TargetMode="External"/><Relationship Id="rId111" Type="http://schemas.openxmlformats.org/officeDocument/2006/relationships/hyperlink" Target="https://www.ncbi.nlm.nih.gov/books/n/statpearls/article-18488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www.ncbi.nlm.nih.gov/books/NBK507782/" TargetMode="External"/><Relationship Id="rId57" Type="http://schemas.openxmlformats.org/officeDocument/2006/relationships/hyperlink" Target="https://en.wikipedia.org/wiki/Saccule" TargetMode="External"/><Relationship Id="rId106" Type="http://schemas.openxmlformats.org/officeDocument/2006/relationships/hyperlink" Target="https://docs.google.com/document/d/1Xc7VOn5LLieA4SyRKLj9HVx2MGfF_DJKQr7ZGbXmJ9c/edit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www.ncbi.nlm.nih.gov/books/NBK513252/" TargetMode="External"/><Relationship Id="rId52" Type="http://schemas.openxmlformats.org/officeDocument/2006/relationships/hyperlink" Target="https://www.ncbi.nlm.nih.gov/books/n/statpearls/article-20828/" TargetMode="External"/><Relationship Id="rId73" Type="http://schemas.openxmlformats.org/officeDocument/2006/relationships/hyperlink" Target="https://en.wikipedia.org/wiki/Pharynx" TargetMode="External"/><Relationship Id="rId78" Type="http://schemas.openxmlformats.org/officeDocument/2006/relationships/hyperlink" Target="https://www.ncbi.nlm.nih.gov/books/NBK532912/" TargetMode="External"/><Relationship Id="rId94" Type="http://schemas.openxmlformats.org/officeDocument/2006/relationships/hyperlink" Target="https://www.ncbi.nlm.nih.gov/books/n/statpearls/article-26783/" TargetMode="External"/><Relationship Id="rId99" Type="http://schemas.openxmlformats.org/officeDocument/2006/relationships/hyperlink" Target="https://en.wikipedia.org/wiki/Bronchus" TargetMode="External"/><Relationship Id="rId101" Type="http://schemas.openxmlformats.org/officeDocument/2006/relationships/hyperlink" Target="https://en.wikipedia.org/wiki/Bronchi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6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41" name="VLM">
            <a:extLst>
              <a:ext uri="{FF2B5EF4-FFF2-40B4-BE49-F238E27FC236}">
                <a16:creationId xmlns:a16="http://schemas.microsoft.com/office/drawing/2014/main" id="{E701F1B2-66D7-130A-1783-0FCF167AE859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24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26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24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25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26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28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29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26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30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31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26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32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25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26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33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34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26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35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36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25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39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40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43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42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35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44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35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44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35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44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45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46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47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48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47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48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47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48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47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48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47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48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49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50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51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53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54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55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57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52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60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61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62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61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63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61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64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65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66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65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65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68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69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70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69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77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78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77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78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77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78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77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78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77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78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77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78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79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78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1" name="organ - liver">
            <a:extLst>
              <a:ext uri="{FF2B5EF4-FFF2-40B4-BE49-F238E27FC236}">
                <a16:creationId xmlns:a16="http://schemas.microsoft.com/office/drawing/2014/main" id="{6CAEC57F-2582-BD72-FB39-677D8AF5058D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74" name="organ - liver">
              <a:extLst>
                <a:ext uri="{FF2B5EF4-FFF2-40B4-BE49-F238E27FC236}">
                  <a16:creationId xmlns:a16="http://schemas.microsoft.com/office/drawing/2014/main" id="{9784EA75-B98B-C224-3BED-BE1DC5DF47D0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76" name="FTU - interlobular bile duct">
              <a:extLst>
                <a:ext uri="{FF2B5EF4-FFF2-40B4-BE49-F238E27FC236}">
                  <a16:creationId xmlns:a16="http://schemas.microsoft.com/office/drawing/2014/main" id="{35A44359-D231-ACDB-79DB-86BEB54A9B5F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177" name="FTU - interlobular bile duct">
                <a:extLst>
                  <a:ext uri="{FF2B5EF4-FFF2-40B4-BE49-F238E27FC236}">
                    <a16:creationId xmlns:a16="http://schemas.microsoft.com/office/drawing/2014/main" id="{F167AE3D-1C97-95DD-5C03-91894B1BB6E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9" name="dock">
                <a:extLst>
                  <a:ext uri="{FF2B5EF4-FFF2-40B4-BE49-F238E27FC236}">
                    <a16:creationId xmlns:a16="http://schemas.microsoft.com/office/drawing/2014/main" id="{3CFD1820-1A07-8295-240A-5C62C6AA955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50D0AD52-B37E-7ECB-773E-4F5052694D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1E648397-0FC3-0EF3-45E8-42728E02646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421EBD66-41E1-E007-7E5E-4A493D52B7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link">
                <a:extLst>
                  <a:ext uri="{FF2B5EF4-FFF2-40B4-BE49-F238E27FC236}">
                    <a16:creationId xmlns:a16="http://schemas.microsoft.com/office/drawing/2014/main" id="{C3C62445-0EF5-DDBE-0667-3FED54DF658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81" name="Star: 5 Points 1913">
                  <a:hlinkClick r:id="rId80"/>
                  <a:extLst>
                    <a:ext uri="{FF2B5EF4-FFF2-40B4-BE49-F238E27FC236}">
                      <a16:creationId xmlns:a16="http://schemas.microsoft.com/office/drawing/2014/main" id="{7406B471-944F-D020-567C-BC4C5228A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A8BEA71B-44DC-C637-6E04-87A2B355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1C5141DA-4158-6415-8E9E-DCE45D8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9" name="FTU - intrahepatic duct">
              <a:extLst>
                <a:ext uri="{FF2B5EF4-FFF2-40B4-BE49-F238E27FC236}">
                  <a16:creationId xmlns:a16="http://schemas.microsoft.com/office/drawing/2014/main" id="{6DF311C5-32DC-8364-2B07-EB1BF2A9ECC9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165" name="FTU - intrahepatic duct">
                <a:extLst>
                  <a:ext uri="{FF2B5EF4-FFF2-40B4-BE49-F238E27FC236}">
                    <a16:creationId xmlns:a16="http://schemas.microsoft.com/office/drawing/2014/main" id="{21649D40-675E-76F4-E250-AC3B45324FA5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7" name="dock">
                <a:extLst>
                  <a:ext uri="{FF2B5EF4-FFF2-40B4-BE49-F238E27FC236}">
                    <a16:creationId xmlns:a16="http://schemas.microsoft.com/office/drawing/2014/main" id="{5F1F1D1D-27F7-FF4D-CAC1-753E6C56940E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8BA388A5-1DEB-0022-843C-441436E2548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87B2160B-2234-BEFB-15A9-8F99ED32A5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6DB25A83-FD0C-1C80-4D9D-DA3282D393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8" name="link">
                <a:extLst>
                  <a:ext uri="{FF2B5EF4-FFF2-40B4-BE49-F238E27FC236}">
                    <a16:creationId xmlns:a16="http://schemas.microsoft.com/office/drawing/2014/main" id="{8619B3EE-9C8C-8046-EA27-DF6F2DC5F185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69" name="Star: 5 Points 1926">
                  <a:hlinkClick r:id="rId81"/>
                  <a:extLst>
                    <a:ext uri="{FF2B5EF4-FFF2-40B4-BE49-F238E27FC236}">
                      <a16:creationId xmlns:a16="http://schemas.microsoft.com/office/drawing/2014/main" id="{D4D5E785-6C5A-A602-BC03-9AAC3A98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B8F96A6A-A94E-11D0-597C-B9FC635CA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E09FB231-F9FC-977E-3E8A-696B5E2AD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" name="FTU - perilobular bile duct">
              <a:extLst>
                <a:ext uri="{FF2B5EF4-FFF2-40B4-BE49-F238E27FC236}">
                  <a16:creationId xmlns:a16="http://schemas.microsoft.com/office/drawing/2014/main" id="{22CAD8C4-90D0-8234-BC1B-62C4D745F1D0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152" name="FTU - perilobular bile duct">
                <a:extLst>
                  <a:ext uri="{FF2B5EF4-FFF2-40B4-BE49-F238E27FC236}">
                    <a16:creationId xmlns:a16="http://schemas.microsoft.com/office/drawing/2014/main" id="{94E2AD4E-B28C-4B9A-4ED6-3E848CEDD5C2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" name="dock">
                <a:extLst>
                  <a:ext uri="{FF2B5EF4-FFF2-40B4-BE49-F238E27FC236}">
                    <a16:creationId xmlns:a16="http://schemas.microsoft.com/office/drawing/2014/main" id="{CC8735F4-2411-EC57-E719-28D09372E3DA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015F0FA2-B62F-A064-91B4-2265BB78DE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43DD9B19-38F0-6EDC-0121-598B9DE38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0C22E3D9-38F9-1949-86BE-AD878340E1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link">
                <a:extLst>
                  <a:ext uri="{FF2B5EF4-FFF2-40B4-BE49-F238E27FC236}">
                    <a16:creationId xmlns:a16="http://schemas.microsoft.com/office/drawing/2014/main" id="{11BD73DC-3093-BC95-C57F-6893978B7D89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56" name="Star: 5 Points 1939">
                  <a:hlinkClick r:id="rId82"/>
                  <a:extLst>
                    <a:ext uri="{FF2B5EF4-FFF2-40B4-BE49-F238E27FC236}">
                      <a16:creationId xmlns:a16="http://schemas.microsoft.com/office/drawing/2014/main" id="{E7CC2EB4-6144-281D-7ACD-0FCD1D9F48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411ABF60-3B3C-874D-9834-001A2D49C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5AF546E1-E943-E851-B305-74DF44E11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3" name="FTU - terminal bile duct">
              <a:extLst>
                <a:ext uri="{FF2B5EF4-FFF2-40B4-BE49-F238E27FC236}">
                  <a16:creationId xmlns:a16="http://schemas.microsoft.com/office/drawing/2014/main" id="{6A09C5C1-9C97-35F1-3B0E-56EB3DD1624F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140" name="FTU - terminal bile duct">
                <a:extLst>
                  <a:ext uri="{FF2B5EF4-FFF2-40B4-BE49-F238E27FC236}">
                    <a16:creationId xmlns:a16="http://schemas.microsoft.com/office/drawing/2014/main" id="{04D2411A-DA26-8614-A3FC-4C0C14AC0BD7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dock">
                <a:extLst>
                  <a:ext uri="{FF2B5EF4-FFF2-40B4-BE49-F238E27FC236}">
                    <a16:creationId xmlns:a16="http://schemas.microsoft.com/office/drawing/2014/main" id="{61EB462E-7DDF-F198-CF57-CEC2B665EEBD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8F7CFF05-C466-AEE9-82EC-EEEFE0F320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3D0DD29D-2931-0E28-8E6D-195057B9D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D53C5688-583B-1015-74F6-95F043C836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link">
                <a:extLst>
                  <a:ext uri="{FF2B5EF4-FFF2-40B4-BE49-F238E27FC236}">
                    <a16:creationId xmlns:a16="http://schemas.microsoft.com/office/drawing/2014/main" id="{C1BA2E17-6490-6C22-D175-FE9EB0997A6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44" name="Star: 5 Points 1952">
                  <a:hlinkClick r:id="rId82"/>
                  <a:extLst>
                    <a:ext uri="{FF2B5EF4-FFF2-40B4-BE49-F238E27FC236}">
                      <a16:creationId xmlns:a16="http://schemas.microsoft.com/office/drawing/2014/main" id="{8193CD49-A247-8F73-71A8-57E3C294A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2B447F77-7D6E-BCA4-0472-98E339FF7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4711CF3-E689-0509-B064-D414C968BA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FTU - canal of Hering">
              <a:extLst>
                <a:ext uri="{FF2B5EF4-FFF2-40B4-BE49-F238E27FC236}">
                  <a16:creationId xmlns:a16="http://schemas.microsoft.com/office/drawing/2014/main" id="{8A6C313C-4991-FB4A-0384-3354C318A463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2" name="FTU - canal of Hering">
                <a:extLst>
                  <a:ext uri="{FF2B5EF4-FFF2-40B4-BE49-F238E27FC236}">
                    <a16:creationId xmlns:a16="http://schemas.microsoft.com/office/drawing/2014/main" id="{52C5831D-23D7-8064-9887-5C43CA51A6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" name="dock">
                <a:extLst>
                  <a:ext uri="{FF2B5EF4-FFF2-40B4-BE49-F238E27FC236}">
                    <a16:creationId xmlns:a16="http://schemas.microsoft.com/office/drawing/2014/main" id="{49B66191-7E7D-B730-D30C-4BC1B4A956D0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46DB6120-1DE0-9990-0AB8-1DC3E30942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79E75E59-46BB-47FA-B979-F00AC3BE97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688E3EA5-ED50-6F0E-BD18-9FF99BA578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" name="link">
                <a:extLst>
                  <a:ext uri="{FF2B5EF4-FFF2-40B4-BE49-F238E27FC236}">
                    <a16:creationId xmlns:a16="http://schemas.microsoft.com/office/drawing/2014/main" id="{2EF627A8-E165-17A3-2033-D651D09DE0EB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31" name="Star: 5 Points 1965">
                  <a:hlinkClick r:id="rId83"/>
                  <a:extLst>
                    <a:ext uri="{FF2B5EF4-FFF2-40B4-BE49-F238E27FC236}">
                      <a16:creationId xmlns:a16="http://schemas.microsoft.com/office/drawing/2014/main" id="{DB716AF7-FAD8-521B-F736-148FA0843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5468C472-6D5D-DE8B-CD5F-AB59F4F252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5C9219CC-208E-88F4-F7FA-3810AE0233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7" name="FTU - biliary canaliculus ">
              <a:extLst>
                <a:ext uri="{FF2B5EF4-FFF2-40B4-BE49-F238E27FC236}">
                  <a16:creationId xmlns:a16="http://schemas.microsoft.com/office/drawing/2014/main" id="{60D953BB-9101-AB0F-9DBD-270BA7270BC2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110" name="FTU - biliary canaliculus ">
                <a:extLst>
                  <a:ext uri="{FF2B5EF4-FFF2-40B4-BE49-F238E27FC236}">
                    <a16:creationId xmlns:a16="http://schemas.microsoft.com/office/drawing/2014/main" id="{3DAF4439-CB23-99ED-CFE2-EA029D456C8C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dock">
                <a:extLst>
                  <a:ext uri="{FF2B5EF4-FFF2-40B4-BE49-F238E27FC236}">
                    <a16:creationId xmlns:a16="http://schemas.microsoft.com/office/drawing/2014/main" id="{65A7BB99-F53D-5311-029D-5B18DA6FBD45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B37F9611-773E-A2F9-41DA-2504A515FC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88F79460-D4DD-014D-F47A-F2412C2AD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DF2777AF-4C24-080C-019E-52B7593FAA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" name="link">
                <a:extLst>
                  <a:ext uri="{FF2B5EF4-FFF2-40B4-BE49-F238E27FC236}">
                    <a16:creationId xmlns:a16="http://schemas.microsoft.com/office/drawing/2014/main" id="{5D60E01E-DB02-1DC2-9B47-4D81E7088BB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14" name="Star: 5 Points 1978">
                  <a:hlinkClick r:id="rId84"/>
                  <a:extLst>
                    <a:ext uri="{FF2B5EF4-FFF2-40B4-BE49-F238E27FC236}">
                      <a16:creationId xmlns:a16="http://schemas.microsoft.com/office/drawing/2014/main" id="{2A540ECA-4E82-8585-86BC-CED352E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E2FC880E-0AE6-68E0-FD9C-88AC77F0B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EA827901-CD84-3E71-1F57-569F2FCD9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8" name="dock - vascular">
              <a:extLst>
                <a:ext uri="{FF2B5EF4-FFF2-40B4-BE49-F238E27FC236}">
                  <a16:creationId xmlns:a16="http://schemas.microsoft.com/office/drawing/2014/main" id="{FB2A78C9-4277-C9FB-CBD2-38BAECCBA78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108" name="Text Box 3070">
                <a:extLst>
                  <a:ext uri="{FF2B5EF4-FFF2-40B4-BE49-F238E27FC236}">
                    <a16:creationId xmlns:a16="http://schemas.microsoft.com/office/drawing/2014/main" id="{612830EB-62B4-B9D6-EF20-80D6B0E8B6A0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036">
                <a:extLst>
                  <a:ext uri="{FF2B5EF4-FFF2-40B4-BE49-F238E27FC236}">
                    <a16:creationId xmlns:a16="http://schemas.microsoft.com/office/drawing/2014/main" id="{ED3E06E1-4861-5CF2-E8EB-8B2980C216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FTU - lobule">
              <a:extLst>
                <a:ext uri="{FF2B5EF4-FFF2-40B4-BE49-F238E27FC236}">
                  <a16:creationId xmlns:a16="http://schemas.microsoft.com/office/drawing/2014/main" id="{87DC2352-B540-0218-A2F8-309E2C859AF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92" name="FTU - lobule">
                <a:extLst>
                  <a:ext uri="{FF2B5EF4-FFF2-40B4-BE49-F238E27FC236}">
                    <a16:creationId xmlns:a16="http://schemas.microsoft.com/office/drawing/2014/main" id="{03FB96D9-5A73-967B-88A1-C012EB5E141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Star: 5 Points 1978">
                <a:hlinkClick r:id="rId84"/>
                <a:extLst>
                  <a:ext uri="{FF2B5EF4-FFF2-40B4-BE49-F238E27FC236}">
                    <a16:creationId xmlns:a16="http://schemas.microsoft.com/office/drawing/2014/main" id="{A9FB9090-66AE-66B8-06B0-DEE737116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2A4E6281-1DF2-2082-6F8A-7F38F2C1A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A8359783-1DE1-0F5D-2AD5-C47E344C3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 Box 3086">
                <a:extLst>
                  <a:ext uri="{FF2B5EF4-FFF2-40B4-BE49-F238E27FC236}">
                    <a16:creationId xmlns:a16="http://schemas.microsoft.com/office/drawing/2014/main" id="{FC41FA64-8D0A-FD13-D2ED-5041FF4BE865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EA00688B-E3C5-F8E2-8F91-BEEA975A7841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1FFC3707-594D-A615-CDAE-57C674AF1D5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9" name="organ group - lower GI tract">
            <a:extLst>
              <a:ext uri="{FF2B5EF4-FFF2-40B4-BE49-F238E27FC236}">
                <a16:creationId xmlns:a16="http://schemas.microsoft.com/office/drawing/2014/main" id="{F865B59C-05D8-86AA-B7DE-2F4B0AF5960D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191" name="organ - lower GI tract">
              <a:extLst>
                <a:ext uri="{FF2B5EF4-FFF2-40B4-BE49-F238E27FC236}">
                  <a16:creationId xmlns:a16="http://schemas.microsoft.com/office/drawing/2014/main" id="{AA1BC159-6D76-0B3C-D2A6-5A647D469CEA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92" name="FTU - post-ampullary duodenum">
              <a:extLst>
                <a:ext uri="{FF2B5EF4-FFF2-40B4-BE49-F238E27FC236}">
                  <a16:creationId xmlns:a16="http://schemas.microsoft.com/office/drawing/2014/main" id="{E5E98426-5DEC-3EF8-E3FC-50103423AB7F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384" name="FTU - post-ampullary duodenum">
                <a:extLst>
                  <a:ext uri="{FF2B5EF4-FFF2-40B4-BE49-F238E27FC236}">
                    <a16:creationId xmlns:a16="http://schemas.microsoft.com/office/drawing/2014/main" id="{637B29A3-8F1A-09C1-EE04-4E6410C27B3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5" name="dock">
                <a:extLst>
                  <a:ext uri="{FF2B5EF4-FFF2-40B4-BE49-F238E27FC236}">
                    <a16:creationId xmlns:a16="http://schemas.microsoft.com/office/drawing/2014/main" id="{F931D60E-5028-97B0-3FB1-31A3A95C01B4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58" name="Text Box 3086">
                  <a:extLst>
                    <a:ext uri="{FF2B5EF4-FFF2-40B4-BE49-F238E27FC236}">
                      <a16:creationId xmlns:a16="http://schemas.microsoft.com/office/drawing/2014/main" id="{5AB2FA5F-9DCE-7A93-0B88-F7B7661204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9" name="Text Box 3086">
                  <a:extLst>
                    <a:ext uri="{FF2B5EF4-FFF2-40B4-BE49-F238E27FC236}">
                      <a16:creationId xmlns:a16="http://schemas.microsoft.com/office/drawing/2014/main" id="{907FB03E-A4BD-B9BA-78FF-D7166F180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0" name="Text Box 3086">
                  <a:extLst>
                    <a:ext uri="{FF2B5EF4-FFF2-40B4-BE49-F238E27FC236}">
                      <a16:creationId xmlns:a16="http://schemas.microsoft.com/office/drawing/2014/main" id="{5856996A-5D2B-4D96-951D-8D46D34EACE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6" name="link">
                <a:extLst>
                  <a:ext uri="{FF2B5EF4-FFF2-40B4-BE49-F238E27FC236}">
                    <a16:creationId xmlns:a16="http://schemas.microsoft.com/office/drawing/2014/main" id="{56DD591D-53B0-DD1F-640B-C1F9866FF8CF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4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B9C34F8F-B816-5DD7-9666-6F3874552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9C41A993-6917-530B-A385-6FFAD1CD07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3732D364-16AC-2618-84B8-F5755C412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FTU - jejunum">
              <a:extLst>
                <a:ext uri="{FF2B5EF4-FFF2-40B4-BE49-F238E27FC236}">
                  <a16:creationId xmlns:a16="http://schemas.microsoft.com/office/drawing/2014/main" id="{379019CF-B8A2-74D1-6186-B02FCD0ECC2C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375" name="FTU - jejunum">
                <a:extLst>
                  <a:ext uri="{FF2B5EF4-FFF2-40B4-BE49-F238E27FC236}">
                    <a16:creationId xmlns:a16="http://schemas.microsoft.com/office/drawing/2014/main" id="{1687A592-757A-483C-DA70-9F218DF64B46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6" name="dock">
                <a:extLst>
                  <a:ext uri="{FF2B5EF4-FFF2-40B4-BE49-F238E27FC236}">
                    <a16:creationId xmlns:a16="http://schemas.microsoft.com/office/drawing/2014/main" id="{9F5DA42D-384E-5E78-59B4-CDA493FD2637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381" name="Text Box 3086">
                  <a:extLst>
                    <a:ext uri="{FF2B5EF4-FFF2-40B4-BE49-F238E27FC236}">
                      <a16:creationId xmlns:a16="http://schemas.microsoft.com/office/drawing/2014/main" id="{5BF0368D-7174-DDFF-0CEE-77FB068E6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Text Box 3086">
                  <a:extLst>
                    <a:ext uri="{FF2B5EF4-FFF2-40B4-BE49-F238E27FC236}">
                      <a16:creationId xmlns:a16="http://schemas.microsoft.com/office/drawing/2014/main" id="{E7FB4570-D6BC-EE3C-E58F-59B4CE7F10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Text Box 3086">
                  <a:extLst>
                    <a:ext uri="{FF2B5EF4-FFF2-40B4-BE49-F238E27FC236}">
                      <a16:creationId xmlns:a16="http://schemas.microsoft.com/office/drawing/2014/main" id="{8CF944CE-A0BD-7B20-9533-7CFE3D89AF1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7" name="link">
                <a:extLst>
                  <a:ext uri="{FF2B5EF4-FFF2-40B4-BE49-F238E27FC236}">
                    <a16:creationId xmlns:a16="http://schemas.microsoft.com/office/drawing/2014/main" id="{95FEB909-802F-42D7-097B-333B922EAA4F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378" name="Star: 5 Points 2005">
                  <a:hlinkClick r:id="rId85"/>
                  <a:extLst>
                    <a:ext uri="{FF2B5EF4-FFF2-40B4-BE49-F238E27FC236}">
                      <a16:creationId xmlns:a16="http://schemas.microsoft.com/office/drawing/2014/main" id="{FCBFDBB2-901C-A121-DCA3-3B597C315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Star: 5 Points 2006">
                  <a:hlinkClick r:id="rId86"/>
                  <a:extLst>
                    <a:ext uri="{FF2B5EF4-FFF2-40B4-BE49-F238E27FC236}">
                      <a16:creationId xmlns:a16="http://schemas.microsoft.com/office/drawing/2014/main" id="{4E032BEE-C905-07B1-D389-0F116F17D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E1B1AC0A-4342-93CD-341B-91AAC8BD5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4" name="FTU - proximal ileum">
              <a:extLst>
                <a:ext uri="{FF2B5EF4-FFF2-40B4-BE49-F238E27FC236}">
                  <a16:creationId xmlns:a16="http://schemas.microsoft.com/office/drawing/2014/main" id="{1FE12F35-8AD7-8475-956A-EFA75E2E6916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314" name="FTU - proximal ileum">
                <a:extLst>
                  <a:ext uri="{FF2B5EF4-FFF2-40B4-BE49-F238E27FC236}">
                    <a16:creationId xmlns:a16="http://schemas.microsoft.com/office/drawing/2014/main" id="{200C135E-5FE4-9802-C802-9140E6939376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6" name="block">
                <a:extLst>
                  <a:ext uri="{FF2B5EF4-FFF2-40B4-BE49-F238E27FC236}">
                    <a16:creationId xmlns:a16="http://schemas.microsoft.com/office/drawing/2014/main" id="{E56EF1E2-1A75-882C-6DC6-011E4EA5EC7D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351" name="Text Box 3086">
                  <a:extLst>
                    <a:ext uri="{FF2B5EF4-FFF2-40B4-BE49-F238E27FC236}">
                      <a16:creationId xmlns:a16="http://schemas.microsoft.com/office/drawing/2014/main" id="{A30341FA-7FF0-1C44-AE4C-0D780FB307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Text Box 3086">
                  <a:extLst>
                    <a:ext uri="{FF2B5EF4-FFF2-40B4-BE49-F238E27FC236}">
                      <a16:creationId xmlns:a16="http://schemas.microsoft.com/office/drawing/2014/main" id="{9ADD5B05-72D4-9F48-0C0F-09F05E92F5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Text Box 3086">
                  <a:extLst>
                    <a:ext uri="{FF2B5EF4-FFF2-40B4-BE49-F238E27FC236}">
                      <a16:creationId xmlns:a16="http://schemas.microsoft.com/office/drawing/2014/main" id="{0679769A-9DFE-7112-CD6C-92915BC833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7" name="link">
                <a:extLst>
                  <a:ext uri="{FF2B5EF4-FFF2-40B4-BE49-F238E27FC236}">
                    <a16:creationId xmlns:a16="http://schemas.microsoft.com/office/drawing/2014/main" id="{7B3F56EB-811C-09CB-C24A-F9626FCEDCDF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348" name="Star: 5 Points 2018">
                  <a:hlinkClick r:id="rId87"/>
                  <a:extLst>
                    <a:ext uri="{FF2B5EF4-FFF2-40B4-BE49-F238E27FC236}">
                      <a16:creationId xmlns:a16="http://schemas.microsoft.com/office/drawing/2014/main" id="{B53DCDD8-5F22-1D21-4332-1D2C109F3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Star: 5 Points 2019">
                  <a:hlinkClick r:id="rId86"/>
                  <a:extLst>
                    <a:ext uri="{FF2B5EF4-FFF2-40B4-BE49-F238E27FC236}">
                      <a16:creationId xmlns:a16="http://schemas.microsoft.com/office/drawing/2014/main" id="{800B844D-0133-1CF5-B3B3-618C39408D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9A88070B-86AD-ED67-A886-1E73ED34F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5" name="FTU - terminal ileum">
              <a:extLst>
                <a:ext uri="{FF2B5EF4-FFF2-40B4-BE49-F238E27FC236}">
                  <a16:creationId xmlns:a16="http://schemas.microsoft.com/office/drawing/2014/main" id="{A1645FC7-F8E6-3B10-934A-89F34E25D8B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02" name="FTU - terminal ileum">
                <a:extLst>
                  <a:ext uri="{FF2B5EF4-FFF2-40B4-BE49-F238E27FC236}">
                    <a16:creationId xmlns:a16="http://schemas.microsoft.com/office/drawing/2014/main" id="{1ECE5F02-A9FA-4FB5-A0A2-C8C5AF3D45DA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" name="dock">
                <a:extLst>
                  <a:ext uri="{FF2B5EF4-FFF2-40B4-BE49-F238E27FC236}">
                    <a16:creationId xmlns:a16="http://schemas.microsoft.com/office/drawing/2014/main" id="{E1F201EC-B842-ED09-89F2-57C1AB7CA546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311" name="Text Box 3086">
                  <a:extLst>
                    <a:ext uri="{FF2B5EF4-FFF2-40B4-BE49-F238E27FC236}">
                      <a16:creationId xmlns:a16="http://schemas.microsoft.com/office/drawing/2014/main" id="{9FC2E2FD-3BDC-1C41-426B-37FF9CC479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Text Box 3086">
                  <a:extLst>
                    <a:ext uri="{FF2B5EF4-FFF2-40B4-BE49-F238E27FC236}">
                      <a16:creationId xmlns:a16="http://schemas.microsoft.com/office/drawing/2014/main" id="{63751A5F-49DC-02CB-016E-E18FF2598C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Text Box 3086">
                  <a:extLst>
                    <a:ext uri="{FF2B5EF4-FFF2-40B4-BE49-F238E27FC236}">
                      <a16:creationId xmlns:a16="http://schemas.microsoft.com/office/drawing/2014/main" id="{2D2AE21E-38F0-E825-F825-BD799FEE66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" name="link">
                <a:extLst>
                  <a:ext uri="{FF2B5EF4-FFF2-40B4-BE49-F238E27FC236}">
                    <a16:creationId xmlns:a16="http://schemas.microsoft.com/office/drawing/2014/main" id="{636B170C-3321-46DF-73B3-A3ABF0F4AD31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07" name="Star: 5 Points 2031">
                  <a:hlinkClick r:id="rId87"/>
                  <a:extLst>
                    <a:ext uri="{FF2B5EF4-FFF2-40B4-BE49-F238E27FC236}">
                      <a16:creationId xmlns:a16="http://schemas.microsoft.com/office/drawing/2014/main" id="{723D9DFE-F367-8B5F-2FEE-21D5E5457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Star: 5 Points 2032">
                  <a:hlinkClick r:id="rId86"/>
                  <a:extLst>
                    <a:ext uri="{FF2B5EF4-FFF2-40B4-BE49-F238E27FC236}">
                      <a16:creationId xmlns:a16="http://schemas.microsoft.com/office/drawing/2014/main" id="{8C0E09BD-3C4E-E01E-270A-56FB24C6D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5046B976-5B34-DAFA-66E9-411743EC4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FTU - caecum">
              <a:extLst>
                <a:ext uri="{FF2B5EF4-FFF2-40B4-BE49-F238E27FC236}">
                  <a16:creationId xmlns:a16="http://schemas.microsoft.com/office/drawing/2014/main" id="{73BEBC13-74C5-3BAF-56E5-7ECB56A490D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81" name="FTU - caecum">
                <a:extLst>
                  <a:ext uri="{FF2B5EF4-FFF2-40B4-BE49-F238E27FC236}">
                    <a16:creationId xmlns:a16="http://schemas.microsoft.com/office/drawing/2014/main" id="{82C577FE-B937-A79B-0457-59F9E2C73FEA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4" name="dock">
                <a:extLst>
                  <a:ext uri="{FF2B5EF4-FFF2-40B4-BE49-F238E27FC236}">
                    <a16:creationId xmlns:a16="http://schemas.microsoft.com/office/drawing/2014/main" id="{E1B19796-69E5-F434-0052-9C3E8728DA4C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90" name="Text Box 3086">
                  <a:extLst>
                    <a:ext uri="{FF2B5EF4-FFF2-40B4-BE49-F238E27FC236}">
                      <a16:creationId xmlns:a16="http://schemas.microsoft.com/office/drawing/2014/main" id="{8B16B90F-F55D-8A2B-EAD7-96A1DC5066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 Box 3086">
                  <a:extLst>
                    <a:ext uri="{FF2B5EF4-FFF2-40B4-BE49-F238E27FC236}">
                      <a16:creationId xmlns:a16="http://schemas.microsoft.com/office/drawing/2014/main" id="{5EB8E8BB-22C4-D340-EC1A-CE63FEBAB2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 Box 3086">
                  <a:extLst>
                    <a:ext uri="{FF2B5EF4-FFF2-40B4-BE49-F238E27FC236}">
                      <a16:creationId xmlns:a16="http://schemas.microsoft.com/office/drawing/2014/main" id="{7DF38F0C-6034-4767-A864-A471B1D3932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link">
                <a:extLst>
                  <a:ext uri="{FF2B5EF4-FFF2-40B4-BE49-F238E27FC236}">
                    <a16:creationId xmlns:a16="http://schemas.microsoft.com/office/drawing/2014/main" id="{5ABDE114-332F-BB09-8E74-C9267EF36F0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86" name="Star: 5 Points 2044">
                  <a:hlinkClick r:id="rId88"/>
                  <a:extLst>
                    <a:ext uri="{FF2B5EF4-FFF2-40B4-BE49-F238E27FC236}">
                      <a16:creationId xmlns:a16="http://schemas.microsoft.com/office/drawing/2014/main" id="{B64E6366-4AAF-F5F3-77CF-A343F435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Star: 5 Points 2045">
                  <a:hlinkClick r:id="rId89"/>
                  <a:extLst>
                    <a:ext uri="{FF2B5EF4-FFF2-40B4-BE49-F238E27FC236}">
                      <a16:creationId xmlns:a16="http://schemas.microsoft.com/office/drawing/2014/main" id="{99E4BE47-DF22-A1F5-462A-076789856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7624943-9D3C-2A3F-F811-927B32DBB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FTU - pre-splenic colon">
              <a:extLst>
                <a:ext uri="{FF2B5EF4-FFF2-40B4-BE49-F238E27FC236}">
                  <a16:creationId xmlns:a16="http://schemas.microsoft.com/office/drawing/2014/main" id="{9AA74CC7-67FE-E7C8-965D-09DF57B09D4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9" name="FTU - pre-splenic colon">
                <a:extLst>
                  <a:ext uri="{FF2B5EF4-FFF2-40B4-BE49-F238E27FC236}">
                    <a16:creationId xmlns:a16="http://schemas.microsoft.com/office/drawing/2014/main" id="{3F910907-721A-C418-9858-BDC206A6F23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" name="dock">
                <a:extLst>
                  <a:ext uri="{FF2B5EF4-FFF2-40B4-BE49-F238E27FC236}">
                    <a16:creationId xmlns:a16="http://schemas.microsoft.com/office/drawing/2014/main" id="{3D032C10-1CBE-6E66-1013-9E427DD43B90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78" name="Text Box 3086">
                  <a:extLst>
                    <a:ext uri="{FF2B5EF4-FFF2-40B4-BE49-F238E27FC236}">
                      <a16:creationId xmlns:a16="http://schemas.microsoft.com/office/drawing/2014/main" id="{6920A8EF-328A-B25E-8E97-91ABE8BC76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 Box 3086">
                  <a:extLst>
                    <a:ext uri="{FF2B5EF4-FFF2-40B4-BE49-F238E27FC236}">
                      <a16:creationId xmlns:a16="http://schemas.microsoft.com/office/drawing/2014/main" id="{1D50D5BB-881C-5785-FE95-CE8D6E9E14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 Box 3086">
                  <a:extLst>
                    <a:ext uri="{FF2B5EF4-FFF2-40B4-BE49-F238E27FC236}">
                      <a16:creationId xmlns:a16="http://schemas.microsoft.com/office/drawing/2014/main" id="{F0844389-4455-E0D7-DC70-11B4B180AB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link">
                <a:extLst>
                  <a:ext uri="{FF2B5EF4-FFF2-40B4-BE49-F238E27FC236}">
                    <a16:creationId xmlns:a16="http://schemas.microsoft.com/office/drawing/2014/main" id="{4EE7BF95-BDF9-DD51-DFE2-9D76A762C6B7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74" name="Star: 5 Points 2057">
                  <a:hlinkClick r:id="rId90"/>
                  <a:extLst>
                    <a:ext uri="{FF2B5EF4-FFF2-40B4-BE49-F238E27FC236}">
                      <a16:creationId xmlns:a16="http://schemas.microsoft.com/office/drawing/2014/main" id="{2635AFAA-810D-962F-2BE9-30C07D07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831DC94-F3E4-71BB-3DEA-D514B6BE5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EDC9CAA2-D870-501A-DBB4-736AD13A1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FTU - post-splenic pre-rectal colon">
              <a:extLst>
                <a:ext uri="{FF2B5EF4-FFF2-40B4-BE49-F238E27FC236}">
                  <a16:creationId xmlns:a16="http://schemas.microsoft.com/office/drawing/2014/main" id="{0A6E120E-0BE8-4EFC-B68E-B1622DCCE2F4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57" name="FTU - post-splenic pre-rectal colon">
                <a:extLst>
                  <a:ext uri="{FF2B5EF4-FFF2-40B4-BE49-F238E27FC236}">
                    <a16:creationId xmlns:a16="http://schemas.microsoft.com/office/drawing/2014/main" id="{7835C68D-4D2E-B561-3D84-D97995C29ED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0" name="dock">
                <a:extLst>
                  <a:ext uri="{FF2B5EF4-FFF2-40B4-BE49-F238E27FC236}">
                    <a16:creationId xmlns:a16="http://schemas.microsoft.com/office/drawing/2014/main" id="{CF48FB83-E584-5DF1-9590-DC7D8E61378F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6" name="Text Box 3086">
                  <a:extLst>
                    <a:ext uri="{FF2B5EF4-FFF2-40B4-BE49-F238E27FC236}">
                      <a16:creationId xmlns:a16="http://schemas.microsoft.com/office/drawing/2014/main" id="{4A27271C-E926-FCA0-D3DF-EACAB0503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Text Box 3086">
                  <a:extLst>
                    <a:ext uri="{FF2B5EF4-FFF2-40B4-BE49-F238E27FC236}">
                      <a16:creationId xmlns:a16="http://schemas.microsoft.com/office/drawing/2014/main" id="{7F94D82B-C307-EE27-ADE5-607F0EA8A3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3086">
                  <a:extLst>
                    <a:ext uri="{FF2B5EF4-FFF2-40B4-BE49-F238E27FC236}">
                      <a16:creationId xmlns:a16="http://schemas.microsoft.com/office/drawing/2014/main" id="{8DE52565-4DCC-5B55-C382-F94E904C048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link">
                <a:extLst>
                  <a:ext uri="{FF2B5EF4-FFF2-40B4-BE49-F238E27FC236}">
                    <a16:creationId xmlns:a16="http://schemas.microsoft.com/office/drawing/2014/main" id="{F5E3112A-617D-37FD-4663-41F707BE264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2" name="Star: 5 Points 2070">
                  <a:hlinkClick r:id="rId90"/>
                  <a:extLst>
                    <a:ext uri="{FF2B5EF4-FFF2-40B4-BE49-F238E27FC236}">
                      <a16:creationId xmlns:a16="http://schemas.microsoft.com/office/drawing/2014/main" id="{EB1F597B-FA5A-28D9-D930-92F7BE063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8B4B3971-818B-1AB9-AB28-28269E482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7AB25035-17D5-DEB9-1402-254DCBC3B9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FTU - rectum">
              <a:extLst>
                <a:ext uri="{FF2B5EF4-FFF2-40B4-BE49-F238E27FC236}">
                  <a16:creationId xmlns:a16="http://schemas.microsoft.com/office/drawing/2014/main" id="{1FE23D86-4978-D41B-425E-712EC4EA2FAF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42" name="FTU - rectum">
                <a:extLst>
                  <a:ext uri="{FF2B5EF4-FFF2-40B4-BE49-F238E27FC236}">
                    <a16:creationId xmlns:a16="http://schemas.microsoft.com/office/drawing/2014/main" id="{8A30F632-C064-DC1C-2CB0-D99DC45E23CD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" name="dock">
                <a:extLst>
                  <a:ext uri="{FF2B5EF4-FFF2-40B4-BE49-F238E27FC236}">
                    <a16:creationId xmlns:a16="http://schemas.microsoft.com/office/drawing/2014/main" id="{97DE8263-00BB-C11F-6D52-6935D803021A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54" name="Text Box 3086">
                  <a:extLst>
                    <a:ext uri="{FF2B5EF4-FFF2-40B4-BE49-F238E27FC236}">
                      <a16:creationId xmlns:a16="http://schemas.microsoft.com/office/drawing/2014/main" id="{9D903EA4-2D9E-D456-B57D-90B3E802C9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 Box 3086">
                  <a:extLst>
                    <a:ext uri="{FF2B5EF4-FFF2-40B4-BE49-F238E27FC236}">
                      <a16:creationId xmlns:a16="http://schemas.microsoft.com/office/drawing/2014/main" id="{316D3618-3973-FA3F-8EC5-15DBD5535F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 Box 3086">
                  <a:extLst>
                    <a:ext uri="{FF2B5EF4-FFF2-40B4-BE49-F238E27FC236}">
                      <a16:creationId xmlns:a16="http://schemas.microsoft.com/office/drawing/2014/main" id="{F239DE96-FE26-E796-0CEE-7DAE5E751D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link">
                <a:extLst>
                  <a:ext uri="{FF2B5EF4-FFF2-40B4-BE49-F238E27FC236}">
                    <a16:creationId xmlns:a16="http://schemas.microsoft.com/office/drawing/2014/main" id="{0890AB40-D497-4380-FE60-A36B1A0E62B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47" name="Star: 5 Points 2083">
                  <a:hlinkClick r:id="rId91"/>
                  <a:extLst>
                    <a:ext uri="{FF2B5EF4-FFF2-40B4-BE49-F238E27FC236}">
                      <a16:creationId xmlns:a16="http://schemas.microsoft.com/office/drawing/2014/main" id="{09AE2D37-5A06-B7C6-15C2-0C3552CF8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Star: 5 Points 2084">
                  <a:hlinkClick r:id="rId92"/>
                  <a:extLst>
                    <a:ext uri="{FF2B5EF4-FFF2-40B4-BE49-F238E27FC236}">
                      <a16:creationId xmlns:a16="http://schemas.microsoft.com/office/drawing/2014/main" id="{BB264608-3E09-C26C-8961-F12FFAB82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45E35F-768B-35ED-6A35-0003EBEC7C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" name="FTU - anal canal and sphincter">
              <a:extLst>
                <a:ext uri="{FF2B5EF4-FFF2-40B4-BE49-F238E27FC236}">
                  <a16:creationId xmlns:a16="http://schemas.microsoft.com/office/drawing/2014/main" id="{10F4284E-5710-DE49-EF7F-2B65322714DF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07" name="FTU - anal canal and sphincter">
                <a:extLst>
                  <a:ext uri="{FF2B5EF4-FFF2-40B4-BE49-F238E27FC236}">
                    <a16:creationId xmlns:a16="http://schemas.microsoft.com/office/drawing/2014/main" id="{04EB09E9-77AE-E08A-A9E9-07CC40BD5408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" name="dock">
                <a:extLst>
                  <a:ext uri="{FF2B5EF4-FFF2-40B4-BE49-F238E27FC236}">
                    <a16:creationId xmlns:a16="http://schemas.microsoft.com/office/drawing/2014/main" id="{E1AF54AC-6DF8-F9F2-E1CC-508C01CDE22C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16" name="Text Box 3086">
                  <a:extLst>
                    <a:ext uri="{FF2B5EF4-FFF2-40B4-BE49-F238E27FC236}">
                      <a16:creationId xmlns:a16="http://schemas.microsoft.com/office/drawing/2014/main" id="{31E2DEFE-58DD-8D6A-0544-BD63176A65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Text Box 3086">
                  <a:extLst>
                    <a:ext uri="{FF2B5EF4-FFF2-40B4-BE49-F238E27FC236}">
                      <a16:creationId xmlns:a16="http://schemas.microsoft.com/office/drawing/2014/main" id="{FB836B71-6F5B-6C59-6A5D-9C9D53D055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Text Box 3086">
                  <a:extLst>
                    <a:ext uri="{FF2B5EF4-FFF2-40B4-BE49-F238E27FC236}">
                      <a16:creationId xmlns:a16="http://schemas.microsoft.com/office/drawing/2014/main" id="{59EAAE16-30AC-6947-399D-CF7E20E31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" name="link">
                <a:extLst>
                  <a:ext uri="{FF2B5EF4-FFF2-40B4-BE49-F238E27FC236}">
                    <a16:creationId xmlns:a16="http://schemas.microsoft.com/office/drawing/2014/main" id="{9294D326-5311-5EB6-2D32-EF25C2F3589B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12" name="Star: 5 Points 2118">
                  <a:hlinkClick r:id="rId93"/>
                  <a:extLst>
                    <a:ext uri="{FF2B5EF4-FFF2-40B4-BE49-F238E27FC236}">
                      <a16:creationId xmlns:a16="http://schemas.microsoft.com/office/drawing/2014/main" id="{D888870F-8A53-15A9-80BA-8AB7BF20E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Star: 5 Points 2119">
                  <a:hlinkClick r:id="rId94"/>
                  <a:extLst>
                    <a:ext uri="{FF2B5EF4-FFF2-40B4-BE49-F238E27FC236}">
                      <a16:creationId xmlns:a16="http://schemas.microsoft.com/office/drawing/2014/main" id="{837AFC35-1E9E-4040-4FFE-DD266377D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D66FB961-B6E7-1C3A-D7DE-0083A6CAC8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4" name="dock - vascular">
              <a:extLst>
                <a:ext uri="{FF2B5EF4-FFF2-40B4-BE49-F238E27FC236}">
                  <a16:creationId xmlns:a16="http://schemas.microsoft.com/office/drawing/2014/main" id="{39E7D141-BD67-9D45-4CC3-274A5EF6BC1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05" name="Text Box 3070">
                <a:extLst>
                  <a:ext uri="{FF2B5EF4-FFF2-40B4-BE49-F238E27FC236}">
                    <a16:creationId xmlns:a16="http://schemas.microsoft.com/office/drawing/2014/main" id="{4C636B26-6B59-C052-18BF-93B3EDEF2211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3036">
                <a:extLst>
                  <a:ext uri="{FF2B5EF4-FFF2-40B4-BE49-F238E27FC236}">
                    <a16:creationId xmlns:a16="http://schemas.microsoft.com/office/drawing/2014/main" id="{45B7A018-CD0C-7488-3349-4B257C146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" name="enteric system">
            <a:extLst>
              <a:ext uri="{FF2B5EF4-FFF2-40B4-BE49-F238E27FC236}">
                <a16:creationId xmlns:a16="http://schemas.microsoft.com/office/drawing/2014/main" id="{A28BE9C2-BE7F-22DE-EF11-91B4AA74F94A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1264" name="ENTERIC SYSTEM">
              <a:extLst>
                <a:ext uri="{FF2B5EF4-FFF2-40B4-BE49-F238E27FC236}">
                  <a16:creationId xmlns:a16="http://schemas.microsoft.com/office/drawing/2014/main" id="{00F7EAC7-3DFD-9DAC-0C05-FFBC3D9535E4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E0A12A5-14E4-1D80-F051-62A117417DF5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615E8816-F4E5-5F2D-BAA4-841EE7CD0332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nucleus - vestibular nuclei">
            <a:extLst>
              <a:ext uri="{FF2B5EF4-FFF2-40B4-BE49-F238E27FC236}">
                <a16:creationId xmlns:a16="http://schemas.microsoft.com/office/drawing/2014/main" id="{FAEB8B25-4DF4-9AE3-D779-DBDB7C88D305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nucleus - cochlear nuclei">
            <a:extLst>
              <a:ext uri="{FF2B5EF4-FFF2-40B4-BE49-F238E27FC236}">
                <a16:creationId xmlns:a16="http://schemas.microsoft.com/office/drawing/2014/main" id="{14BD28F8-9880-52E7-FCB7-4CB72A2B33FC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nucleus - superior salivatory nucleus (SSN)">
            <a:extLst>
              <a:ext uri="{FF2B5EF4-FFF2-40B4-BE49-F238E27FC236}">
                <a16:creationId xmlns:a16="http://schemas.microsoft.com/office/drawing/2014/main" id="{7DA0083E-D241-7B97-615C-46B0D49FD210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nucleus - inferior salivatory nucleus (ISN)">
            <a:extLst>
              <a:ext uri="{FF2B5EF4-FFF2-40B4-BE49-F238E27FC236}">
                <a16:creationId xmlns:a16="http://schemas.microsoft.com/office/drawing/2014/main" id="{42F6165D-C39D-0A14-FB18-5F480CCA6EC4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VLM">
            <a:extLst>
              <a:ext uri="{FF2B5EF4-FFF2-40B4-BE49-F238E27FC236}">
                <a16:creationId xmlns:a16="http://schemas.microsoft.com/office/drawing/2014/main" id="{E15BE3F6-0A0A-DA3C-AFEB-61F56D4284C1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nucleus - vestibular nuclei">
            <a:extLst>
              <a:ext uri="{FF2B5EF4-FFF2-40B4-BE49-F238E27FC236}">
                <a16:creationId xmlns:a16="http://schemas.microsoft.com/office/drawing/2014/main" id="{4D9A8FF7-C359-23AD-D861-CD1C4948B954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nucleus - inferior salivatory nucleus (ISN)">
            <a:extLst>
              <a:ext uri="{FF2B5EF4-FFF2-40B4-BE49-F238E27FC236}">
                <a16:creationId xmlns:a16="http://schemas.microsoft.com/office/drawing/2014/main" id="{E7933997-3043-DCF6-029C-3CC77E8367B8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53381" y="74708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71317" y="754783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026242" y="6756407"/>
              <a:ext cx="2349577" cy="8184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208306" y="6547112"/>
              <a:ext cx="3619240" cy="950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organ group - endocrine pancreas">
            <a:extLst>
              <a:ext uri="{FF2B5EF4-FFF2-40B4-BE49-F238E27FC236}">
                <a16:creationId xmlns:a16="http://schemas.microsoft.com/office/drawing/2014/main" id="{0A48C2DD-3612-3146-9801-537FD08C05BF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39" name="organ - endocrine pancreas">
              <a:extLst>
                <a:ext uri="{FF2B5EF4-FFF2-40B4-BE49-F238E27FC236}">
                  <a16:creationId xmlns:a16="http://schemas.microsoft.com/office/drawing/2014/main" id="{531930BC-0047-E671-4999-044A3EC8ACB7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42" name="FTU - endocrine pancreas">
              <a:extLst>
                <a:ext uri="{FF2B5EF4-FFF2-40B4-BE49-F238E27FC236}">
                  <a16:creationId xmlns:a16="http://schemas.microsoft.com/office/drawing/2014/main" id="{2AC97713-23A3-F597-D05F-E781902956BC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7" name="dock">
              <a:extLst>
                <a:ext uri="{FF2B5EF4-FFF2-40B4-BE49-F238E27FC236}">
                  <a16:creationId xmlns:a16="http://schemas.microsoft.com/office/drawing/2014/main" id="{08BA978A-D123-171E-980B-DCD2FF85C4FB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68" name="Text Box 3086">
                <a:extLst>
                  <a:ext uri="{FF2B5EF4-FFF2-40B4-BE49-F238E27FC236}">
                    <a16:creationId xmlns:a16="http://schemas.microsoft.com/office/drawing/2014/main" id="{CABC1F5F-063E-44FF-33B3-1F17D0FB4D6E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86">
                <a:extLst>
                  <a:ext uri="{FF2B5EF4-FFF2-40B4-BE49-F238E27FC236}">
                    <a16:creationId xmlns:a16="http://schemas.microsoft.com/office/drawing/2014/main" id="{BF5CB3C5-CCE7-8463-FFDD-E5B2D76635AE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3086">
                <a:extLst>
                  <a:ext uri="{FF2B5EF4-FFF2-40B4-BE49-F238E27FC236}">
                    <a16:creationId xmlns:a16="http://schemas.microsoft.com/office/drawing/2014/main" id="{E8C0DF53-E2D3-8A0F-9625-82CF90A747E7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8" name="FTU - endocrine pancreas">
            <a:extLst>
              <a:ext uri="{FF2B5EF4-FFF2-40B4-BE49-F238E27FC236}">
                <a16:creationId xmlns:a16="http://schemas.microsoft.com/office/drawing/2014/main" id="{0D0246BE-AC2B-0097-D6F4-ABB6F39B576B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 Box 3086">
            <a:extLst>
              <a:ext uri="{FF2B5EF4-FFF2-40B4-BE49-F238E27FC236}">
                <a16:creationId xmlns:a16="http://schemas.microsoft.com/office/drawing/2014/main" id="{B7F7C487-E1C6-AE81-D0D4-B35A76358030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Text Box 3086">
            <a:extLst>
              <a:ext uri="{FF2B5EF4-FFF2-40B4-BE49-F238E27FC236}">
                <a16:creationId xmlns:a16="http://schemas.microsoft.com/office/drawing/2014/main" id="{84D85830-804D-6718-B681-5E08A2B65ED8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3086">
            <a:extLst>
              <a:ext uri="{FF2B5EF4-FFF2-40B4-BE49-F238E27FC236}">
                <a16:creationId xmlns:a16="http://schemas.microsoft.com/office/drawing/2014/main" id="{5A665FAB-8C62-2716-D762-59AA303FE51C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8" name="organ group - heart">
            <a:extLst>
              <a:ext uri="{FF2B5EF4-FFF2-40B4-BE49-F238E27FC236}">
                <a16:creationId xmlns:a16="http://schemas.microsoft.com/office/drawing/2014/main" id="{FF040935-4A18-566D-0645-E59CF021AE07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135" name="organ - heart">
              <a:extLst>
                <a:ext uri="{FF2B5EF4-FFF2-40B4-BE49-F238E27FC236}">
                  <a16:creationId xmlns:a16="http://schemas.microsoft.com/office/drawing/2014/main" id="{1263B88F-5E38-62B1-945D-B07DE4C67EF5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" name="dock vascular">
              <a:extLst>
                <a:ext uri="{FF2B5EF4-FFF2-40B4-BE49-F238E27FC236}">
                  <a16:creationId xmlns:a16="http://schemas.microsoft.com/office/drawing/2014/main" id="{2416878F-7FA9-32AA-50C0-FA057354F74C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315" name="Text Box 3070">
                <a:extLst>
                  <a:ext uri="{FF2B5EF4-FFF2-40B4-BE49-F238E27FC236}">
                    <a16:creationId xmlns:a16="http://schemas.microsoft.com/office/drawing/2014/main" id="{12456CF2-F81D-6139-1E3B-6AF291760A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C39F219B-1567-7998-3AE8-D77A41E049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426AD9DC-082F-A0F4-F9E9-DBAF86C17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FTU - right atrium">
              <a:extLst>
                <a:ext uri="{FF2B5EF4-FFF2-40B4-BE49-F238E27FC236}">
                  <a16:creationId xmlns:a16="http://schemas.microsoft.com/office/drawing/2014/main" id="{28C1660B-26F5-33F0-C6E7-0D26AEB20B6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276" name="FTU - right atrium">
                <a:extLst>
                  <a:ext uri="{FF2B5EF4-FFF2-40B4-BE49-F238E27FC236}">
                    <a16:creationId xmlns:a16="http://schemas.microsoft.com/office/drawing/2014/main" id="{B75B3B6F-C2CF-B9A3-819B-856BDA15D206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D4C56248-901F-2BA1-C162-3137018E8AD2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283" name="Text Box 3086">
                  <a:extLst>
                    <a:ext uri="{FF2B5EF4-FFF2-40B4-BE49-F238E27FC236}">
                      <a16:creationId xmlns:a16="http://schemas.microsoft.com/office/drawing/2014/main" id="{1BF98635-D3E3-7E89-B1E7-B59B19B747B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ADD56334-9B48-0518-A53F-67ACA192DA3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79800304-EB10-36AB-9F1E-F4527BAD9D4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" name="FTU - right ventricle">
              <a:extLst>
                <a:ext uri="{FF2B5EF4-FFF2-40B4-BE49-F238E27FC236}">
                  <a16:creationId xmlns:a16="http://schemas.microsoft.com/office/drawing/2014/main" id="{ED8EC31F-C65C-FC95-B8A9-FE7B3B5F9A0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250" name="FTU - right ventricle">
                <a:extLst>
                  <a:ext uri="{FF2B5EF4-FFF2-40B4-BE49-F238E27FC236}">
                    <a16:creationId xmlns:a16="http://schemas.microsoft.com/office/drawing/2014/main" id="{F12EC026-BFE2-8662-2827-0B88564FF7C4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6A2A5737-F2D5-F87B-317B-80A3775E845B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B7719D7A-90B4-A6F1-3552-EFC06D06AEB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9557592-9AED-AF02-B9E8-89A82E277A9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52189B29-C000-5488-B8A2-8653C59DEAE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1" name="FTU - left atrium">
              <a:extLst>
                <a:ext uri="{FF2B5EF4-FFF2-40B4-BE49-F238E27FC236}">
                  <a16:creationId xmlns:a16="http://schemas.microsoft.com/office/drawing/2014/main" id="{43F105D8-1425-06BF-7BDE-85FC4B0D9A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209" name="FTU - left atrium">
                <a:extLst>
                  <a:ext uri="{FF2B5EF4-FFF2-40B4-BE49-F238E27FC236}">
                    <a16:creationId xmlns:a16="http://schemas.microsoft.com/office/drawing/2014/main" id="{21992417-18CF-5F21-E442-4B587B86AD01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EA79F5F1-0F78-05E1-EF1F-8A6240412C5B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F3C021B3-BD86-E25C-4B97-E3AB77FB2BB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9C20A3F4-32DE-7D5C-04A1-EFA6070E0B2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E5CFEC9A-8C8F-F915-7A4B-C1E65A62DA8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6" name="FTU - left ventricle">
              <a:extLst>
                <a:ext uri="{FF2B5EF4-FFF2-40B4-BE49-F238E27FC236}">
                  <a16:creationId xmlns:a16="http://schemas.microsoft.com/office/drawing/2014/main" id="{F413FE2A-4E53-D4FE-2790-E8ADDE18F79E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85" name="FTU - left ventricle">
                <a:extLst>
                  <a:ext uri="{FF2B5EF4-FFF2-40B4-BE49-F238E27FC236}">
                    <a16:creationId xmlns:a16="http://schemas.microsoft.com/office/drawing/2014/main" id="{E4BCE420-6250-75AE-B1F1-78F7B4D61A6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96" name="dock">
                <a:extLst>
                  <a:ext uri="{FF2B5EF4-FFF2-40B4-BE49-F238E27FC236}">
                    <a16:creationId xmlns:a16="http://schemas.microsoft.com/office/drawing/2014/main" id="{F2F90110-770F-3DF5-6E29-3887F27C9335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45E621B2-11C4-8E0F-909E-F187259F672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46F0080B-C575-6275-D4CE-24D39047F025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DE2B09FE-33E9-2B8B-0C2A-7C9B926F9CA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89" name="Text Box 3034">
            <a:extLst>
              <a:ext uri="{FF2B5EF4-FFF2-40B4-BE49-F238E27FC236}">
                <a16:creationId xmlns:a16="http://schemas.microsoft.com/office/drawing/2014/main" id="{C8C3F480-1AAB-DCFD-45BF-9D47F8863476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EE625386-DE51-319B-6841-8A536EAC9FE9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391" name="Text Box 3035">
              <a:extLst>
                <a:ext uri="{FF2B5EF4-FFF2-40B4-BE49-F238E27FC236}">
                  <a16:creationId xmlns:a16="http://schemas.microsoft.com/office/drawing/2014/main" id="{0CA9C249-2266-D5AE-742D-B82A1F47B092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2" name="Text Box 3087">
              <a:extLst>
                <a:ext uri="{FF2B5EF4-FFF2-40B4-BE49-F238E27FC236}">
                  <a16:creationId xmlns:a16="http://schemas.microsoft.com/office/drawing/2014/main" id="{E3AFED39-26A2-C10C-BA96-D2D210FB0EC4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93" name="FTU - aortic arch">
            <a:extLst>
              <a:ext uri="{FF2B5EF4-FFF2-40B4-BE49-F238E27FC236}">
                <a16:creationId xmlns:a16="http://schemas.microsoft.com/office/drawing/2014/main" id="{5B0EA392-E6F0-F884-2CC9-C69D9B5646E3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394" name="FTU - aortic arch">
              <a:extLst>
                <a:ext uri="{FF2B5EF4-FFF2-40B4-BE49-F238E27FC236}">
                  <a16:creationId xmlns:a16="http://schemas.microsoft.com/office/drawing/2014/main" id="{1E8E6958-B700-18CE-6FB6-BE1DAB007C9D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5" name="chemoreceptor">
              <a:extLst>
                <a:ext uri="{FF2B5EF4-FFF2-40B4-BE49-F238E27FC236}">
                  <a16:creationId xmlns:a16="http://schemas.microsoft.com/office/drawing/2014/main" id="{4B391090-6E2B-8287-D72B-A69A3E82AB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412" name="baroreceptor">
              <a:extLst>
                <a:ext uri="{FF2B5EF4-FFF2-40B4-BE49-F238E27FC236}">
                  <a16:creationId xmlns:a16="http://schemas.microsoft.com/office/drawing/2014/main" id="{1F438937-0B0D-A8FF-3E33-F58FC2762778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487" name="link">
              <a:extLst>
                <a:ext uri="{FF2B5EF4-FFF2-40B4-BE49-F238E27FC236}">
                  <a16:creationId xmlns:a16="http://schemas.microsoft.com/office/drawing/2014/main" id="{EDAF183E-D2C4-0282-0295-CF9A477868D7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41" name="Star: 5 Points 2730">
                <a:hlinkClick r:id="rId95"/>
                <a:extLst>
                  <a:ext uri="{FF2B5EF4-FFF2-40B4-BE49-F238E27FC236}">
                    <a16:creationId xmlns:a16="http://schemas.microsoft.com/office/drawing/2014/main" id="{805BEB1C-208D-AFBB-A393-36E5A5993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Star: 5 Points 2731">
                <a:hlinkClick r:id="rId96"/>
                <a:extLst>
                  <a:ext uri="{FF2B5EF4-FFF2-40B4-BE49-F238E27FC236}">
                    <a16:creationId xmlns:a16="http://schemas.microsoft.com/office/drawing/2014/main" id="{F4A75C5C-25F0-3E53-F898-9E9626CC0C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1D41C4EF-A3DF-DE8A-737D-F0277BCBA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8" name="link">
              <a:extLst>
                <a:ext uri="{FF2B5EF4-FFF2-40B4-BE49-F238E27FC236}">
                  <a16:creationId xmlns:a16="http://schemas.microsoft.com/office/drawing/2014/main" id="{2058163A-704A-BBE2-D574-3B64F9A92C1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37" name="Star: 5 Points 2730">
                <a:hlinkClick r:id="rId97"/>
                <a:extLst>
                  <a:ext uri="{FF2B5EF4-FFF2-40B4-BE49-F238E27FC236}">
                    <a16:creationId xmlns:a16="http://schemas.microsoft.com/office/drawing/2014/main" id="{740F26E7-79C2-32E7-6CAA-A74A4750D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Star: 5 Points 2731">
                <a:hlinkClick r:id="rId98"/>
                <a:extLst>
                  <a:ext uri="{FF2B5EF4-FFF2-40B4-BE49-F238E27FC236}">
                    <a16:creationId xmlns:a16="http://schemas.microsoft.com/office/drawing/2014/main" id="{891AEADD-6C0A-6372-12E0-5E98D277D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D091BA1C-04F8-B634-418A-7EBA58E2F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9" name="dock">
              <a:extLst>
                <a:ext uri="{FF2B5EF4-FFF2-40B4-BE49-F238E27FC236}">
                  <a16:creationId xmlns:a16="http://schemas.microsoft.com/office/drawing/2014/main" id="{B88FEAA1-B2D7-AB32-4B69-6A7508D5161B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521" name="Text Box 3086">
                <a:extLst>
                  <a:ext uri="{FF2B5EF4-FFF2-40B4-BE49-F238E27FC236}">
                    <a16:creationId xmlns:a16="http://schemas.microsoft.com/office/drawing/2014/main" id="{B7C18429-A194-E217-D256-D2877E945068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86">
                <a:extLst>
                  <a:ext uri="{FF2B5EF4-FFF2-40B4-BE49-F238E27FC236}">
                    <a16:creationId xmlns:a16="http://schemas.microsoft.com/office/drawing/2014/main" id="{7E86E411-8891-B676-C735-5B825BF1E35C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86">
                <a:extLst>
                  <a:ext uri="{FF2B5EF4-FFF2-40B4-BE49-F238E27FC236}">
                    <a16:creationId xmlns:a16="http://schemas.microsoft.com/office/drawing/2014/main" id="{A22602C2-8AD6-9B2D-605F-205FF88A249C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0" name="dock">
              <a:extLst>
                <a:ext uri="{FF2B5EF4-FFF2-40B4-BE49-F238E27FC236}">
                  <a16:creationId xmlns:a16="http://schemas.microsoft.com/office/drawing/2014/main" id="{C7EEA34E-C48F-5473-8DF4-113CC1808ABB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501" name="Text Box 3086">
                <a:extLst>
                  <a:ext uri="{FF2B5EF4-FFF2-40B4-BE49-F238E27FC236}">
                    <a16:creationId xmlns:a16="http://schemas.microsoft.com/office/drawing/2014/main" id="{06CCCDC8-B748-E55D-E1A6-CEDD1D8DA86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Text Box 3086">
                <a:extLst>
                  <a:ext uri="{FF2B5EF4-FFF2-40B4-BE49-F238E27FC236}">
                    <a16:creationId xmlns:a16="http://schemas.microsoft.com/office/drawing/2014/main" id="{AA82F736-DC4F-0FDA-EBF2-A6133EA1FDE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0" name="Text Box 3086">
                <a:extLst>
                  <a:ext uri="{FF2B5EF4-FFF2-40B4-BE49-F238E27FC236}">
                    <a16:creationId xmlns:a16="http://schemas.microsoft.com/office/drawing/2014/main" id="{53BDC5B1-AB41-D469-A446-E9D39B4E47B3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4" name="organ - lungs">
            <a:extLst>
              <a:ext uri="{FF2B5EF4-FFF2-40B4-BE49-F238E27FC236}">
                <a16:creationId xmlns:a16="http://schemas.microsoft.com/office/drawing/2014/main" id="{1DD69FD4-3990-753B-1686-7FDCC9F01470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645" name="organ - lungs">
              <a:extLst>
                <a:ext uri="{FF2B5EF4-FFF2-40B4-BE49-F238E27FC236}">
                  <a16:creationId xmlns:a16="http://schemas.microsoft.com/office/drawing/2014/main" id="{502B6456-2658-B2BB-B90F-439485E156F6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" name="FTU - primary bronchus">
              <a:extLst>
                <a:ext uri="{FF2B5EF4-FFF2-40B4-BE49-F238E27FC236}">
                  <a16:creationId xmlns:a16="http://schemas.microsoft.com/office/drawing/2014/main" id="{6C9B618F-72A6-A45C-8E47-EC071BE1F8F3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050" name="FTU - primary bronchus">
                <a:extLst>
                  <a:ext uri="{FF2B5EF4-FFF2-40B4-BE49-F238E27FC236}">
                    <a16:creationId xmlns:a16="http://schemas.microsoft.com/office/drawing/2014/main" id="{F636AC06-2AEE-D9EB-6389-79EFA24E942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7CA9B715-6AB4-27E1-47CE-8B4AA089B26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F902214C-6EAA-8B02-64D9-0A8D8BD0469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0EC7624-E6C7-8E9E-2CC7-56349FAA14A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A2DF58DF-E46D-5338-8057-B2BDB46B3CF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B3884FC0-D5E8-A054-5171-BBF974C383DF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053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5D89B5FB-4CA5-A19A-8903-3E796C04B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68FC3302-E3FC-9BA0-2AFD-85C54DF52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43B1233B-4C43-A817-BED4-AE371AF0DE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lobar bronchus">
              <a:extLst>
                <a:ext uri="{FF2B5EF4-FFF2-40B4-BE49-F238E27FC236}">
                  <a16:creationId xmlns:a16="http://schemas.microsoft.com/office/drawing/2014/main" id="{65862D1B-ADA4-5C3D-B860-1110B2B9A2C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454" name="FTU - lobar bronchus">
                <a:extLst>
                  <a:ext uri="{FF2B5EF4-FFF2-40B4-BE49-F238E27FC236}">
                    <a16:creationId xmlns:a16="http://schemas.microsoft.com/office/drawing/2014/main" id="{AEF7D774-5263-E157-C614-6B00CE3AD538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455" name="dock">
                <a:extLst>
                  <a:ext uri="{FF2B5EF4-FFF2-40B4-BE49-F238E27FC236}">
                    <a16:creationId xmlns:a16="http://schemas.microsoft.com/office/drawing/2014/main" id="{1B819308-DF2E-4C3C-04FB-7B177B0E46B4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9A4DDCB0-0746-8975-9302-87115C1F67B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3" name="Text Box 3086">
                  <a:extLst>
                    <a:ext uri="{FF2B5EF4-FFF2-40B4-BE49-F238E27FC236}">
                      <a16:creationId xmlns:a16="http://schemas.microsoft.com/office/drawing/2014/main" id="{8C036772-4BD0-0334-E380-7DB548DC896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4" name="Text Box 3086">
                  <a:extLst>
                    <a:ext uri="{FF2B5EF4-FFF2-40B4-BE49-F238E27FC236}">
                      <a16:creationId xmlns:a16="http://schemas.microsoft.com/office/drawing/2014/main" id="{F9B4B941-8ECC-EAB0-421C-B143C7A0BFD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6" name="link">
                <a:extLst>
                  <a:ext uri="{FF2B5EF4-FFF2-40B4-BE49-F238E27FC236}">
                    <a16:creationId xmlns:a16="http://schemas.microsoft.com/office/drawing/2014/main" id="{65DD6CF6-7BED-BA05-F4E2-B80BC61EC88D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03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5CDCF64-291E-9D89-C067-63A6DEBC3C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1BE3C21-75DE-E46E-E89E-82B21DE84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AA9C9A39-7380-DBE5-CE5B-046FD646A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segmental bronchus">
              <a:extLst>
                <a:ext uri="{FF2B5EF4-FFF2-40B4-BE49-F238E27FC236}">
                  <a16:creationId xmlns:a16="http://schemas.microsoft.com/office/drawing/2014/main" id="{C9A622E0-CF89-3997-1DF9-806344DC1A6A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765" name="FTU - segmental bronchus">
                <a:extLst>
                  <a:ext uri="{FF2B5EF4-FFF2-40B4-BE49-F238E27FC236}">
                    <a16:creationId xmlns:a16="http://schemas.microsoft.com/office/drawing/2014/main" id="{5AC8A551-E81E-C1D4-A1D3-7DAC4AFC4F81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766" name="dock">
                <a:extLst>
                  <a:ext uri="{FF2B5EF4-FFF2-40B4-BE49-F238E27FC236}">
                    <a16:creationId xmlns:a16="http://schemas.microsoft.com/office/drawing/2014/main" id="{3930ADB7-5969-835B-34BA-07E5D4F32C42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9210EB85-8D78-C238-1724-637537B6DBC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562CD1B4-55D3-403E-806E-BDFBFB9A443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3FF7527-0D33-0446-9BC5-064EDB12166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6" name="link">
                <a:extLst>
                  <a:ext uri="{FF2B5EF4-FFF2-40B4-BE49-F238E27FC236}">
                    <a16:creationId xmlns:a16="http://schemas.microsoft.com/office/drawing/2014/main" id="{3B9D39A1-52E7-9C3D-6A32-3326B1D3001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448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768B9477-F95C-C908-D139-7CBF6C172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58A0A85C-0089-523F-8CE4-8D362D246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A1869869-495B-CB54-6B75-39BF6D535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primary bronchiole">
              <a:extLst>
                <a:ext uri="{FF2B5EF4-FFF2-40B4-BE49-F238E27FC236}">
                  <a16:creationId xmlns:a16="http://schemas.microsoft.com/office/drawing/2014/main" id="{C223ADC8-2D50-2B53-EF09-C64CBBF28227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756" name="FTU - primary bronchiole">
                <a:extLst>
                  <a:ext uri="{FF2B5EF4-FFF2-40B4-BE49-F238E27FC236}">
                    <a16:creationId xmlns:a16="http://schemas.microsoft.com/office/drawing/2014/main" id="{472AAAB8-DEC2-7B94-6CB6-2CA2225E47D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757" name="dock">
                <a:extLst>
                  <a:ext uri="{FF2B5EF4-FFF2-40B4-BE49-F238E27FC236}">
                    <a16:creationId xmlns:a16="http://schemas.microsoft.com/office/drawing/2014/main" id="{D9221214-AE6C-9715-177B-2EAFB3180788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1410AA89-CA4C-E659-0ECE-65EDC3C618D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B7D5B70-60B1-B54D-3F8A-9B982DF6A5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392A205E-964F-A49F-00FF-836E982A26F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8" name="link">
                <a:extLst>
                  <a:ext uri="{FF2B5EF4-FFF2-40B4-BE49-F238E27FC236}">
                    <a16:creationId xmlns:a16="http://schemas.microsoft.com/office/drawing/2014/main" id="{066CE95E-2D6B-6B1E-9D24-D218F6D51575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75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3887FF0-2963-6AB6-386D-B48337BCDB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947B6F92-B438-6D22-926A-A100F9D70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029CC535-5A42-3295-E6DE-25E25BE320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conducting bronchiole">
              <a:extLst>
                <a:ext uri="{FF2B5EF4-FFF2-40B4-BE49-F238E27FC236}">
                  <a16:creationId xmlns:a16="http://schemas.microsoft.com/office/drawing/2014/main" id="{81AEC6E3-12A2-2C32-60FE-F4602649BBF6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745" name="FTU - conducting bronchiole">
                <a:extLst>
                  <a:ext uri="{FF2B5EF4-FFF2-40B4-BE49-F238E27FC236}">
                    <a16:creationId xmlns:a16="http://schemas.microsoft.com/office/drawing/2014/main" id="{B6A77F87-C25F-AC2A-C5B8-C6E1178972C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748" name="dock">
                <a:extLst>
                  <a:ext uri="{FF2B5EF4-FFF2-40B4-BE49-F238E27FC236}">
                    <a16:creationId xmlns:a16="http://schemas.microsoft.com/office/drawing/2014/main" id="{92C35F9A-21F5-2D68-9F2A-C2C1B7907EE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69783A51-B1AE-76EB-9954-CA98C06B4C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B634A58E-5CAF-2843-CB8C-E051A38C06E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67F2A274-6FFA-544E-8C86-370CEF37E1B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9" name="link">
                <a:extLst>
                  <a:ext uri="{FF2B5EF4-FFF2-40B4-BE49-F238E27FC236}">
                    <a16:creationId xmlns:a16="http://schemas.microsoft.com/office/drawing/2014/main" id="{3E7C29E1-54BA-5F28-0DF6-52EA072922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750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F1865962-535F-51B1-F188-40B8759DA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CDDCB531-972E-0419-798E-608662661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20CC7C8-8459-46E6-3B8C-3638C5363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terminal bronchiole">
              <a:extLst>
                <a:ext uri="{FF2B5EF4-FFF2-40B4-BE49-F238E27FC236}">
                  <a16:creationId xmlns:a16="http://schemas.microsoft.com/office/drawing/2014/main" id="{03E35159-C01B-F4D4-E98B-3A678C38E799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736" name="FTU - terminal bronchiole">
                <a:extLst>
                  <a:ext uri="{FF2B5EF4-FFF2-40B4-BE49-F238E27FC236}">
                    <a16:creationId xmlns:a16="http://schemas.microsoft.com/office/drawing/2014/main" id="{96B8A9F1-5DAE-22BF-4E2B-A9961E058A10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737" name="dock">
                <a:extLst>
                  <a:ext uri="{FF2B5EF4-FFF2-40B4-BE49-F238E27FC236}">
                    <a16:creationId xmlns:a16="http://schemas.microsoft.com/office/drawing/2014/main" id="{7B4489FB-E29C-81A8-A3ED-7084459A137F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DFABE4EE-4CE4-840E-3B78-6AD17511266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2D06C11-3187-1E9F-4CEC-3E01E50267D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6FC7CD26-674E-ED93-4FE8-09220F3F518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56F458CA-3D56-C2E3-49FD-AB80067AD5C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D27CDE80-A082-D659-9D32-EF7EF20A3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46DE260D-6EA9-E89E-25AC-5E24E1004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EAD581AE-2D26-03F4-E2ED-1C3412C6F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respiratory bronchiole">
              <a:extLst>
                <a:ext uri="{FF2B5EF4-FFF2-40B4-BE49-F238E27FC236}">
                  <a16:creationId xmlns:a16="http://schemas.microsoft.com/office/drawing/2014/main" id="{B38EEBCD-0490-8482-3E68-4952CA6B7E49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722" name="FTU - respiratory bronchiole">
                <a:extLst>
                  <a:ext uri="{FF2B5EF4-FFF2-40B4-BE49-F238E27FC236}">
                    <a16:creationId xmlns:a16="http://schemas.microsoft.com/office/drawing/2014/main" id="{4A53D2E5-DA3A-2EB9-2354-FE3ED57DD8E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727" name="dock">
                <a:extLst>
                  <a:ext uri="{FF2B5EF4-FFF2-40B4-BE49-F238E27FC236}">
                    <a16:creationId xmlns:a16="http://schemas.microsoft.com/office/drawing/2014/main" id="{1289D533-CF6D-69B8-AC62-B7AF0E3DF3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F30BE445-2785-C69D-D402-475231B0A9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466D099E-5092-90AA-CA2D-DCB296225AA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523A228B-AD88-C858-14A8-CC58FA24BE0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8" name="link">
                <a:extLst>
                  <a:ext uri="{FF2B5EF4-FFF2-40B4-BE49-F238E27FC236}">
                    <a16:creationId xmlns:a16="http://schemas.microsoft.com/office/drawing/2014/main" id="{1C272D62-20FB-F4B9-7873-C4E68C59F27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729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1E1BF47A-EF5E-D6FF-9AA5-7DFF6920A7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B264C28E-A62F-4B1B-E30B-EA2CC7046A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8A2BACB5-10B8-DDBF-CD80-0A652CB223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alveolar duct">
              <a:extLst>
                <a:ext uri="{FF2B5EF4-FFF2-40B4-BE49-F238E27FC236}">
                  <a16:creationId xmlns:a16="http://schemas.microsoft.com/office/drawing/2014/main" id="{FA1530EE-8718-6773-6C40-3B649744ADB3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84" name="FTU - alveolar duct">
                <a:extLst>
                  <a:ext uri="{FF2B5EF4-FFF2-40B4-BE49-F238E27FC236}">
                    <a16:creationId xmlns:a16="http://schemas.microsoft.com/office/drawing/2014/main" id="{41B19E8A-D916-0927-6144-A95A7E8AB75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85" name="dock">
                <a:extLst>
                  <a:ext uri="{FF2B5EF4-FFF2-40B4-BE49-F238E27FC236}">
                    <a16:creationId xmlns:a16="http://schemas.microsoft.com/office/drawing/2014/main" id="{03AA0E35-F4DA-6888-3E0A-634A4F767A1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3F4A0AE0-E6C6-C68A-8866-E98FA1688C1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9B6C0398-DF75-E4E4-148C-B004CCD30DF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126BC237-7C3A-F3DE-6560-08F5F02AEE0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6" name="link">
                <a:extLst>
                  <a:ext uri="{FF2B5EF4-FFF2-40B4-BE49-F238E27FC236}">
                    <a16:creationId xmlns:a16="http://schemas.microsoft.com/office/drawing/2014/main" id="{4CDA4B9B-7176-2144-58F6-EA201350D96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F8A764D8-F06A-07BA-799B-18017FD19F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F529868-107A-700A-E3DF-DA3767747B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FB86A428-17F2-F8C1-56A3-B1DE6B96F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alveolus">
              <a:extLst>
                <a:ext uri="{FF2B5EF4-FFF2-40B4-BE49-F238E27FC236}">
                  <a16:creationId xmlns:a16="http://schemas.microsoft.com/office/drawing/2014/main" id="{E1E0BA51-E9F3-2DE9-492B-7D17FF45F52E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75" name="FTU - alveolus">
                <a:extLst>
                  <a:ext uri="{FF2B5EF4-FFF2-40B4-BE49-F238E27FC236}">
                    <a16:creationId xmlns:a16="http://schemas.microsoft.com/office/drawing/2014/main" id="{7F14717C-B6BB-763A-70BD-87ED73420FF9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76" name="dock">
                <a:extLst>
                  <a:ext uri="{FF2B5EF4-FFF2-40B4-BE49-F238E27FC236}">
                    <a16:creationId xmlns:a16="http://schemas.microsoft.com/office/drawing/2014/main" id="{69E65839-D529-F1E0-6C2B-9714B4145F8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BBDDA13F-AF22-B5BD-4CA5-BC791BDA2F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E71F7899-4231-9E3A-9B31-DE759F9A031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23CCB5B-B1F6-89E6-131A-85C019A0228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" name="link">
                <a:extLst>
                  <a:ext uri="{FF2B5EF4-FFF2-40B4-BE49-F238E27FC236}">
                    <a16:creationId xmlns:a16="http://schemas.microsoft.com/office/drawing/2014/main" id="{6B4BF932-2BC1-5410-BCB1-235A4B8379C4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35C1B725-56FD-1E64-5D5F-FA0E5E850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E4B4708B-428E-C278-96AC-2B904E035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26"/>
                  <a:extLst>
                    <a:ext uri="{FF2B5EF4-FFF2-40B4-BE49-F238E27FC236}">
                      <a16:creationId xmlns:a16="http://schemas.microsoft.com/office/drawing/2014/main" id="{209E14C0-4720-15B4-E709-FE16D5091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7" name="dock - vascular">
              <a:extLst>
                <a:ext uri="{FF2B5EF4-FFF2-40B4-BE49-F238E27FC236}">
                  <a16:creationId xmlns:a16="http://schemas.microsoft.com/office/drawing/2014/main" id="{F5CAC633-FDE7-837D-9AE2-552D0C188281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672" name="Text Box 3070">
                <a:extLst>
                  <a:ext uri="{FF2B5EF4-FFF2-40B4-BE49-F238E27FC236}">
                    <a16:creationId xmlns:a16="http://schemas.microsoft.com/office/drawing/2014/main" id="{9FD34314-FA01-5E5A-83E4-11FFCE2B28F1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" name="Text Box 3036">
                <a:extLst>
                  <a:ext uri="{FF2B5EF4-FFF2-40B4-BE49-F238E27FC236}">
                    <a16:creationId xmlns:a16="http://schemas.microsoft.com/office/drawing/2014/main" id="{C4B73920-AAB9-2A8E-ED50-CC2899B60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" name="Text Box 3036">
                <a:extLst>
                  <a:ext uri="{FF2B5EF4-FFF2-40B4-BE49-F238E27FC236}">
                    <a16:creationId xmlns:a16="http://schemas.microsoft.com/office/drawing/2014/main" id="{3BB7D930-E611-5A95-B1A1-9B3FDD6077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" name="FTU - endothelium">
              <a:extLst>
                <a:ext uri="{FF2B5EF4-FFF2-40B4-BE49-F238E27FC236}">
                  <a16:creationId xmlns:a16="http://schemas.microsoft.com/office/drawing/2014/main" id="{8DA4165E-445F-8A74-B8FF-8899C1D5773B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659" name="FTU">
                <a:extLst>
                  <a:ext uri="{FF2B5EF4-FFF2-40B4-BE49-F238E27FC236}">
                    <a16:creationId xmlns:a16="http://schemas.microsoft.com/office/drawing/2014/main" id="{4F629B96-96A6-457A-C7A5-2F830DA4844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663" name="Text Box 3086">
                <a:extLst>
                  <a:ext uri="{FF2B5EF4-FFF2-40B4-BE49-F238E27FC236}">
                    <a16:creationId xmlns:a16="http://schemas.microsoft.com/office/drawing/2014/main" id="{AE6BB666-087F-AF6A-2FCB-6E3F88139932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" name="Text Box 3086">
                <a:extLst>
                  <a:ext uri="{FF2B5EF4-FFF2-40B4-BE49-F238E27FC236}">
                    <a16:creationId xmlns:a16="http://schemas.microsoft.com/office/drawing/2014/main" id="{FF33C62B-A198-FC0E-3A29-316DE0312319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" name="Text Box 3086">
                <a:extLst>
                  <a:ext uri="{FF2B5EF4-FFF2-40B4-BE49-F238E27FC236}">
                    <a16:creationId xmlns:a16="http://schemas.microsoft.com/office/drawing/2014/main" id="{F8FBEF72-19E4-DDCA-705A-462D2140E922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Star: 5 Points 2730">
                <a:hlinkClick r:id="rId103"/>
                <a:extLst>
                  <a:ext uri="{FF2B5EF4-FFF2-40B4-BE49-F238E27FC236}">
                    <a16:creationId xmlns:a16="http://schemas.microsoft.com/office/drawing/2014/main" id="{F801C3EF-22A4-A9AF-B187-B23C580A6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Star: 5 Points 2731">
                <a:hlinkClick r:id="rId100"/>
                <a:extLst>
                  <a:ext uri="{FF2B5EF4-FFF2-40B4-BE49-F238E27FC236}">
                    <a16:creationId xmlns:a16="http://schemas.microsoft.com/office/drawing/2014/main" id="{C17ABAC3-23EC-1056-B36C-46653257F7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Star: 5 Points 2732">
                <a:hlinkClick r:id="rId26"/>
                <a:extLst>
                  <a:ext uri="{FF2B5EF4-FFF2-40B4-BE49-F238E27FC236}">
                    <a16:creationId xmlns:a16="http://schemas.microsoft.com/office/drawing/2014/main" id="{3B2208EF-97C5-2B13-8329-3A94C0002E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59" name="FTU">
            <a:extLst>
              <a:ext uri="{FF2B5EF4-FFF2-40B4-BE49-F238E27FC236}">
                <a16:creationId xmlns:a16="http://schemas.microsoft.com/office/drawing/2014/main" id="{D963ADC9-1924-A1C3-05D4-57C0D6EB7DCA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6060" name="FTU - aortic arch">
            <a:extLst>
              <a:ext uri="{FF2B5EF4-FFF2-40B4-BE49-F238E27FC236}">
                <a16:creationId xmlns:a16="http://schemas.microsoft.com/office/drawing/2014/main" id="{24C9EC33-555E-D696-64DA-79D458EF9A84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20" name="Text Box 3087">
            <a:extLst>
              <a:ext uri="{FF2B5EF4-FFF2-40B4-BE49-F238E27FC236}">
                <a16:creationId xmlns:a16="http://schemas.microsoft.com/office/drawing/2014/main" id="{7C37AD2A-0241-2851-633C-7354D5DF99DB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21" name="Text Box 3086">
            <a:extLst>
              <a:ext uri="{FF2B5EF4-FFF2-40B4-BE49-F238E27FC236}">
                <a16:creationId xmlns:a16="http://schemas.microsoft.com/office/drawing/2014/main" id="{634C3472-86F9-6B62-B73B-DEFACA497318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2" name="Text Box 3086">
            <a:extLst>
              <a:ext uri="{FF2B5EF4-FFF2-40B4-BE49-F238E27FC236}">
                <a16:creationId xmlns:a16="http://schemas.microsoft.com/office/drawing/2014/main" id="{790F436F-CA09-6C39-D9E1-413BE15CB2B2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3" name="chemoreceptor">
            <a:extLst>
              <a:ext uri="{FF2B5EF4-FFF2-40B4-BE49-F238E27FC236}">
                <a16:creationId xmlns:a16="http://schemas.microsoft.com/office/drawing/2014/main" id="{8F9AFC84-596B-9FD0-3D4F-9348B2602B36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6737" name="Star: 5 Points 2730">
            <a:hlinkClick r:id="rId95"/>
            <a:extLst>
              <a:ext uri="{FF2B5EF4-FFF2-40B4-BE49-F238E27FC236}">
                <a16:creationId xmlns:a16="http://schemas.microsoft.com/office/drawing/2014/main" id="{EDDEE733-1598-DFFC-FD84-09CD5B2ACCD1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38" name="Star: 5 Points 2731">
            <a:hlinkClick r:id="rId96"/>
            <a:extLst>
              <a:ext uri="{FF2B5EF4-FFF2-40B4-BE49-F238E27FC236}">
                <a16:creationId xmlns:a16="http://schemas.microsoft.com/office/drawing/2014/main" id="{B9CA9AB6-405C-87E5-C209-CEA9C0BFF2D5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39" name="Star: 5 Points 2732">
            <a:hlinkClick r:id="rId26"/>
            <a:extLst>
              <a:ext uri="{FF2B5EF4-FFF2-40B4-BE49-F238E27FC236}">
                <a16:creationId xmlns:a16="http://schemas.microsoft.com/office/drawing/2014/main" id="{9CE583D6-ACDB-C065-3F31-F4A3C95EEDA2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40" name="Text Box 3086">
            <a:extLst>
              <a:ext uri="{FF2B5EF4-FFF2-40B4-BE49-F238E27FC236}">
                <a16:creationId xmlns:a16="http://schemas.microsoft.com/office/drawing/2014/main" id="{AFA16B34-9DDC-76C3-1586-3CE15BBDEA9B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41" name="Text Box 3086">
            <a:extLst>
              <a:ext uri="{FF2B5EF4-FFF2-40B4-BE49-F238E27FC236}">
                <a16:creationId xmlns:a16="http://schemas.microsoft.com/office/drawing/2014/main" id="{EBE20A56-BA97-6F51-1CE7-9D8710DF8619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42" name="Text Box 3086">
            <a:extLst>
              <a:ext uri="{FF2B5EF4-FFF2-40B4-BE49-F238E27FC236}">
                <a16:creationId xmlns:a16="http://schemas.microsoft.com/office/drawing/2014/main" id="{72F159B4-397E-ECCA-853D-1DC31CC7F848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43" name="Group 6742">
            <a:extLst>
              <a:ext uri="{FF2B5EF4-FFF2-40B4-BE49-F238E27FC236}">
                <a16:creationId xmlns:a16="http://schemas.microsoft.com/office/drawing/2014/main" id="{7B9A2AF6-1A59-3747-CBEF-742B9D94C60B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6744" name="FTU - sinoatrial node">
              <a:extLst>
                <a:ext uri="{FF2B5EF4-FFF2-40B4-BE49-F238E27FC236}">
                  <a16:creationId xmlns:a16="http://schemas.microsoft.com/office/drawing/2014/main" id="{6B597EBF-07B5-E765-532D-3ABBA18419A9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4C3F5690-0667-8EE2-19EB-E6A45CC6683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89CCD256-ABB7-696D-88B1-2980034365D0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078D7CE4-7DC4-241D-3018-22B19C08B025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48" name="Group 6747">
            <a:extLst>
              <a:ext uri="{FF2B5EF4-FFF2-40B4-BE49-F238E27FC236}">
                <a16:creationId xmlns:a16="http://schemas.microsoft.com/office/drawing/2014/main" id="{F494DCFA-9912-66EB-9604-C92B141BC26C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6749" name="FTU - atrioventricular node">
              <a:extLst>
                <a:ext uri="{FF2B5EF4-FFF2-40B4-BE49-F238E27FC236}">
                  <a16:creationId xmlns:a16="http://schemas.microsoft.com/office/drawing/2014/main" id="{808A0BAE-E93C-6DEC-BB6A-D24762D296A8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6750" name="Text Box 3086">
              <a:extLst>
                <a:ext uri="{FF2B5EF4-FFF2-40B4-BE49-F238E27FC236}">
                  <a16:creationId xmlns:a16="http://schemas.microsoft.com/office/drawing/2014/main" id="{4F767C38-250A-EC90-8CFE-25A68394D826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1" name="Text Box 3086">
              <a:extLst>
                <a:ext uri="{FF2B5EF4-FFF2-40B4-BE49-F238E27FC236}">
                  <a16:creationId xmlns:a16="http://schemas.microsoft.com/office/drawing/2014/main" id="{3FE9855E-E800-E61D-CB50-8D6BFA857CD2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2" name="Text Box 3086">
              <a:extLst>
                <a:ext uri="{FF2B5EF4-FFF2-40B4-BE49-F238E27FC236}">
                  <a16:creationId xmlns:a16="http://schemas.microsoft.com/office/drawing/2014/main" id="{DC41AAF6-6AEE-1CBA-74A5-EB90774D1573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53" name="Group 6752">
            <a:extLst>
              <a:ext uri="{FF2B5EF4-FFF2-40B4-BE49-F238E27FC236}">
                <a16:creationId xmlns:a16="http://schemas.microsoft.com/office/drawing/2014/main" id="{A113E53B-0D2A-12DF-B8A4-4788CB38F7F3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6754" name="FTU - LV myocyte">
              <a:extLst>
                <a:ext uri="{FF2B5EF4-FFF2-40B4-BE49-F238E27FC236}">
                  <a16:creationId xmlns:a16="http://schemas.microsoft.com/office/drawing/2014/main" id="{CB5FB435-9E99-D6ED-97B9-7BACB21B692C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5" name="Text Box 3086">
              <a:extLst>
                <a:ext uri="{FF2B5EF4-FFF2-40B4-BE49-F238E27FC236}">
                  <a16:creationId xmlns:a16="http://schemas.microsoft.com/office/drawing/2014/main" id="{88C6C080-F21E-0A17-C642-67AA870B98DC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6" name="Text Box 3086">
              <a:extLst>
                <a:ext uri="{FF2B5EF4-FFF2-40B4-BE49-F238E27FC236}">
                  <a16:creationId xmlns:a16="http://schemas.microsoft.com/office/drawing/2014/main" id="{F8F31A91-D29E-934C-43EC-C8B50D151215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57" name="Text Box 3086">
              <a:extLst>
                <a:ext uri="{FF2B5EF4-FFF2-40B4-BE49-F238E27FC236}">
                  <a16:creationId xmlns:a16="http://schemas.microsoft.com/office/drawing/2014/main" id="{00827FD4-A829-EDF7-A79E-9D1C40272EA4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58" name="Group 6757">
            <a:extLst>
              <a:ext uri="{FF2B5EF4-FFF2-40B4-BE49-F238E27FC236}">
                <a16:creationId xmlns:a16="http://schemas.microsoft.com/office/drawing/2014/main" id="{DCD837D5-A9F2-FAE9-7EA7-186E0B3785DA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6759" name="FTU - LV myocyte">
              <a:extLst>
                <a:ext uri="{FF2B5EF4-FFF2-40B4-BE49-F238E27FC236}">
                  <a16:creationId xmlns:a16="http://schemas.microsoft.com/office/drawing/2014/main" id="{A15EABAA-ECFF-B305-6496-43BF64BAFD41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0" name="Text Box 3086">
              <a:extLst>
                <a:ext uri="{FF2B5EF4-FFF2-40B4-BE49-F238E27FC236}">
                  <a16:creationId xmlns:a16="http://schemas.microsoft.com/office/drawing/2014/main" id="{96B89A65-EDA0-4797-E15E-9122B67033C3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1" name="Text Box 3086">
              <a:extLst>
                <a:ext uri="{FF2B5EF4-FFF2-40B4-BE49-F238E27FC236}">
                  <a16:creationId xmlns:a16="http://schemas.microsoft.com/office/drawing/2014/main" id="{702A8772-4B3F-B674-375B-07C808D602E9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2" name="Text Box 3086">
              <a:extLst>
                <a:ext uri="{FF2B5EF4-FFF2-40B4-BE49-F238E27FC236}">
                  <a16:creationId xmlns:a16="http://schemas.microsoft.com/office/drawing/2014/main" id="{2DCAA345-5902-7A8F-78A8-3E80C50CDD75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63" name="organ group - ureter">
            <a:extLst>
              <a:ext uri="{FF2B5EF4-FFF2-40B4-BE49-F238E27FC236}">
                <a16:creationId xmlns:a16="http://schemas.microsoft.com/office/drawing/2014/main" id="{1B3D3A4F-EAD4-5894-2AFB-CF8AD740538B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6764" name="organ - ureter">
              <a:extLst>
                <a:ext uri="{FF2B5EF4-FFF2-40B4-BE49-F238E27FC236}">
                  <a16:creationId xmlns:a16="http://schemas.microsoft.com/office/drawing/2014/main" id="{26E13B29-7877-6746-B899-3735EE524D6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65" name="FTU - proximal free ureter">
              <a:extLst>
                <a:ext uri="{FF2B5EF4-FFF2-40B4-BE49-F238E27FC236}">
                  <a16:creationId xmlns:a16="http://schemas.microsoft.com/office/drawing/2014/main" id="{4C7F3C22-BE66-AD69-3053-62DEB38E6A93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789" name="FTU - proximal free ureter">
                <a:extLst>
                  <a:ext uri="{FF2B5EF4-FFF2-40B4-BE49-F238E27FC236}">
                    <a16:creationId xmlns:a16="http://schemas.microsoft.com/office/drawing/2014/main" id="{F524E053-A836-4E06-4F0A-E17D547E5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0" name="dock">
                <a:extLst>
                  <a:ext uri="{FF2B5EF4-FFF2-40B4-BE49-F238E27FC236}">
                    <a16:creationId xmlns:a16="http://schemas.microsoft.com/office/drawing/2014/main" id="{79DF77E4-70E4-BAA7-C62A-A103D2042FB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E372BCED-694D-03A3-6024-81BE453510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7" name="Text Box 3086">
                  <a:extLst>
                    <a:ext uri="{FF2B5EF4-FFF2-40B4-BE49-F238E27FC236}">
                      <a16:creationId xmlns:a16="http://schemas.microsoft.com/office/drawing/2014/main" id="{E68DC6DB-B56F-44C4-931D-97C591B35C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EDF77C6E-A013-4206-DC6A-F0A74E9A43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1" name="link">
                <a:extLst>
                  <a:ext uri="{FF2B5EF4-FFF2-40B4-BE49-F238E27FC236}">
                    <a16:creationId xmlns:a16="http://schemas.microsoft.com/office/drawing/2014/main" id="{52048FE7-6769-7BC6-644A-B478AE86840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792" name="Star: 5 Points 589">
                  <a:hlinkClick r:id="rId104"/>
                  <a:extLst>
                    <a:ext uri="{FF2B5EF4-FFF2-40B4-BE49-F238E27FC236}">
                      <a16:creationId xmlns:a16="http://schemas.microsoft.com/office/drawing/2014/main" id="{E430B4B5-6771-C086-CE78-9B88F39F01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4" name="Star: 5 Points 590">
                  <a:hlinkClick r:id="rId105"/>
                  <a:extLst>
                    <a:ext uri="{FF2B5EF4-FFF2-40B4-BE49-F238E27FC236}">
                      <a16:creationId xmlns:a16="http://schemas.microsoft.com/office/drawing/2014/main" id="{A3717F77-ACD5-0628-0E01-AF5D4411CE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5" name="Star: 5 Points 591">
                  <a:hlinkClick r:id="rId106"/>
                  <a:extLst>
                    <a:ext uri="{FF2B5EF4-FFF2-40B4-BE49-F238E27FC236}">
                      <a16:creationId xmlns:a16="http://schemas.microsoft.com/office/drawing/2014/main" id="{E01AD072-F5B0-0015-4AE4-07236F245C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66" name="FTU - distal free ureter">
              <a:extLst>
                <a:ext uri="{FF2B5EF4-FFF2-40B4-BE49-F238E27FC236}">
                  <a16:creationId xmlns:a16="http://schemas.microsoft.com/office/drawing/2014/main" id="{68147CFC-3B1B-5EE2-E790-B24BA395D81D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777" name="FTU - distal free ureter">
                <a:extLst>
                  <a:ext uri="{FF2B5EF4-FFF2-40B4-BE49-F238E27FC236}">
                    <a16:creationId xmlns:a16="http://schemas.microsoft.com/office/drawing/2014/main" id="{A94F4DBF-DBDB-17A4-380E-A3671A189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8" name="dock">
                <a:extLst>
                  <a:ext uri="{FF2B5EF4-FFF2-40B4-BE49-F238E27FC236}">
                    <a16:creationId xmlns:a16="http://schemas.microsoft.com/office/drawing/2014/main" id="{9749B63F-9E86-341F-0665-18D41ECACE5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73A75B54-A236-B504-B530-6AAEA6B968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5" name="Text Box 3086">
                  <a:extLst>
                    <a:ext uri="{FF2B5EF4-FFF2-40B4-BE49-F238E27FC236}">
                      <a16:creationId xmlns:a16="http://schemas.microsoft.com/office/drawing/2014/main" id="{D394E7B0-83EC-B23A-31FB-BCCE2AA0A1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6" name="Text Box 3086">
                  <a:extLst>
                    <a:ext uri="{FF2B5EF4-FFF2-40B4-BE49-F238E27FC236}">
                      <a16:creationId xmlns:a16="http://schemas.microsoft.com/office/drawing/2014/main" id="{7AF3B56A-1138-6786-58BC-79F5BAECD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9" name="link">
                <a:extLst>
                  <a:ext uri="{FF2B5EF4-FFF2-40B4-BE49-F238E27FC236}">
                    <a16:creationId xmlns:a16="http://schemas.microsoft.com/office/drawing/2014/main" id="{2B86830C-3335-EF55-C836-F9B5783190A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780" name="Star: 5 Points 577">
                  <a:hlinkClick r:id="rId104"/>
                  <a:extLst>
                    <a:ext uri="{FF2B5EF4-FFF2-40B4-BE49-F238E27FC236}">
                      <a16:creationId xmlns:a16="http://schemas.microsoft.com/office/drawing/2014/main" id="{8DD862F6-7979-435F-0E20-5D9A7C70FC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1" name="Star: 5 Points 578">
                  <a:hlinkClick r:id="rId105"/>
                  <a:extLst>
                    <a:ext uri="{FF2B5EF4-FFF2-40B4-BE49-F238E27FC236}">
                      <a16:creationId xmlns:a16="http://schemas.microsoft.com/office/drawing/2014/main" id="{3E990522-9DCA-D752-D1BE-0A7899BA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2" name="Star: 5 Points 579">
                  <a:hlinkClick r:id="rId106"/>
                  <a:extLst>
                    <a:ext uri="{FF2B5EF4-FFF2-40B4-BE49-F238E27FC236}">
                      <a16:creationId xmlns:a16="http://schemas.microsoft.com/office/drawing/2014/main" id="{208C87A7-E2C3-35C7-EB3A-FD5695852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67" name="FTU - intravesical ureter">
              <a:extLst>
                <a:ext uri="{FF2B5EF4-FFF2-40B4-BE49-F238E27FC236}">
                  <a16:creationId xmlns:a16="http://schemas.microsoft.com/office/drawing/2014/main" id="{C3CF1C1E-D342-9F25-6554-D3AABE459B6D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768" name="FTU - intravesical ureter">
                <a:extLst>
                  <a:ext uri="{FF2B5EF4-FFF2-40B4-BE49-F238E27FC236}">
                    <a16:creationId xmlns:a16="http://schemas.microsoft.com/office/drawing/2014/main" id="{F24F81C0-79E8-2464-EB51-22AE01BEC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9" name="dock">
                <a:extLst>
                  <a:ext uri="{FF2B5EF4-FFF2-40B4-BE49-F238E27FC236}">
                    <a16:creationId xmlns:a16="http://schemas.microsoft.com/office/drawing/2014/main" id="{7A4B4230-1E6C-60FA-C475-2B7DC8492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031C774D-DB5D-EB68-B0A7-7567AF305C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5" name="Text Box 3086">
                  <a:extLst>
                    <a:ext uri="{FF2B5EF4-FFF2-40B4-BE49-F238E27FC236}">
                      <a16:creationId xmlns:a16="http://schemas.microsoft.com/office/drawing/2014/main" id="{49F0A748-5382-3623-0921-A1F312DEF4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6" name="Text Box 3086">
                  <a:extLst>
                    <a:ext uri="{FF2B5EF4-FFF2-40B4-BE49-F238E27FC236}">
                      <a16:creationId xmlns:a16="http://schemas.microsoft.com/office/drawing/2014/main" id="{2FF5570E-3051-E596-F56D-CC0BC6FB53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0" name="link">
                <a:extLst>
                  <a:ext uri="{FF2B5EF4-FFF2-40B4-BE49-F238E27FC236}">
                    <a16:creationId xmlns:a16="http://schemas.microsoft.com/office/drawing/2014/main" id="{30C84B32-6D03-1960-7E28-F8B78833B1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71" name="Star: 5 Points 565">
                  <a:hlinkClick r:id="rId104"/>
                  <a:extLst>
                    <a:ext uri="{FF2B5EF4-FFF2-40B4-BE49-F238E27FC236}">
                      <a16:creationId xmlns:a16="http://schemas.microsoft.com/office/drawing/2014/main" id="{7C7252E9-89A6-1360-8BEC-5E4A2B854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2" name="Star: 5 Points 566">
                  <a:hlinkClick r:id="rId105"/>
                  <a:extLst>
                    <a:ext uri="{FF2B5EF4-FFF2-40B4-BE49-F238E27FC236}">
                      <a16:creationId xmlns:a16="http://schemas.microsoft.com/office/drawing/2014/main" id="{8BC8A367-3760-C62F-2A04-B0E2ECDEA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3" name="Star: 5 Points 567">
                  <a:hlinkClick r:id="rId106"/>
                  <a:extLst>
                    <a:ext uri="{FF2B5EF4-FFF2-40B4-BE49-F238E27FC236}">
                      <a16:creationId xmlns:a16="http://schemas.microsoft.com/office/drawing/2014/main" id="{91D29432-F1F1-93ED-E8A6-CDC29F2B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01" name="organ group - bladder">
            <a:extLst>
              <a:ext uri="{FF2B5EF4-FFF2-40B4-BE49-F238E27FC236}">
                <a16:creationId xmlns:a16="http://schemas.microsoft.com/office/drawing/2014/main" id="{23F6ED67-E90A-44AB-98AF-9FFB8D55C8AF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802" name="organ - bladder">
              <a:extLst>
                <a:ext uri="{FF2B5EF4-FFF2-40B4-BE49-F238E27FC236}">
                  <a16:creationId xmlns:a16="http://schemas.microsoft.com/office/drawing/2014/main" id="{A4D6F8CA-404D-E664-047C-74A59B3FCA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03" name="FTU - bladder dome/fundus">
              <a:extLst>
                <a:ext uri="{FF2B5EF4-FFF2-40B4-BE49-F238E27FC236}">
                  <a16:creationId xmlns:a16="http://schemas.microsoft.com/office/drawing/2014/main" id="{E13939DF-9EFC-CDA6-7495-28FDAEABC79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814" name="FTU - bladder dome/fundus">
                <a:extLst>
                  <a:ext uri="{FF2B5EF4-FFF2-40B4-BE49-F238E27FC236}">
                    <a16:creationId xmlns:a16="http://schemas.microsoft.com/office/drawing/2014/main" id="{EC0470A0-D8F2-0973-3F27-AB7A7A877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CF1F37BB-D4B1-A70A-F845-E0970E515CE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C48370B2-CBC3-DF7B-7417-208E44C957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F30CCE32-A1E5-4CBB-DB96-B89CE9C49F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9CAF17D2-7CE5-DC4F-AB95-211740FE77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BBB61517-54B3-6657-A947-18A576194AF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552">
                  <a:hlinkClick r:id="rId107"/>
                  <a:extLst>
                    <a:ext uri="{FF2B5EF4-FFF2-40B4-BE49-F238E27FC236}">
                      <a16:creationId xmlns:a16="http://schemas.microsoft.com/office/drawing/2014/main" id="{DBC9EF32-951B-24C5-FEED-2F7802547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0" name="Star: 5 Points 553">
                  <a:hlinkClick r:id="rId108"/>
                  <a:extLst>
                    <a:ext uri="{FF2B5EF4-FFF2-40B4-BE49-F238E27FC236}">
                      <a16:creationId xmlns:a16="http://schemas.microsoft.com/office/drawing/2014/main" id="{9627CABC-6A9E-CA66-BDB8-2B5592D88B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5" name="Star: 5 Points 554">
                  <a:hlinkClick r:id="rId106"/>
                  <a:extLst>
                    <a:ext uri="{FF2B5EF4-FFF2-40B4-BE49-F238E27FC236}">
                      <a16:creationId xmlns:a16="http://schemas.microsoft.com/office/drawing/2014/main" id="{F8915236-91FC-8D16-B61C-C9FCFB170D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4" name="FTU - bladder neck (trigone)">
              <a:extLst>
                <a:ext uri="{FF2B5EF4-FFF2-40B4-BE49-F238E27FC236}">
                  <a16:creationId xmlns:a16="http://schemas.microsoft.com/office/drawing/2014/main" id="{D12C6187-6E28-5144-2112-81D1A2F60DC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805" name="FTU - bladder neck (trigone)">
                <a:extLst>
                  <a:ext uri="{FF2B5EF4-FFF2-40B4-BE49-F238E27FC236}">
                    <a16:creationId xmlns:a16="http://schemas.microsoft.com/office/drawing/2014/main" id="{0C395EA0-13DF-4F3D-93AA-F888F1D27C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6" name="dock">
                <a:extLst>
                  <a:ext uri="{FF2B5EF4-FFF2-40B4-BE49-F238E27FC236}">
                    <a16:creationId xmlns:a16="http://schemas.microsoft.com/office/drawing/2014/main" id="{5F733E6B-1664-C8D2-3802-FE1882D0675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8C619889-CAC5-A2EA-915A-210E5ACF54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FEA5137D-84D0-63B4-7B75-A4FE42B1FE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D4761B13-E9CC-2EF0-7686-7DB14BAC9A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E9D9C3F0-B70A-B0B8-6373-4BFD1A0D6B3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543">
                  <a:hlinkClick r:id="rId107"/>
                  <a:extLst>
                    <a:ext uri="{FF2B5EF4-FFF2-40B4-BE49-F238E27FC236}">
                      <a16:creationId xmlns:a16="http://schemas.microsoft.com/office/drawing/2014/main" id="{5D915FCE-CFC2-1D81-AB6E-8183CC192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9" name="Star: 5 Points 544">
                  <a:hlinkClick r:id="rId108"/>
                  <a:extLst>
                    <a:ext uri="{FF2B5EF4-FFF2-40B4-BE49-F238E27FC236}">
                      <a16:creationId xmlns:a16="http://schemas.microsoft.com/office/drawing/2014/main" id="{AD48BDDC-41DE-252A-A88D-AF36D8510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0" name="Star: 5 Points 545">
                  <a:hlinkClick r:id="rId106"/>
                  <a:extLst>
                    <a:ext uri="{FF2B5EF4-FFF2-40B4-BE49-F238E27FC236}">
                      <a16:creationId xmlns:a16="http://schemas.microsoft.com/office/drawing/2014/main" id="{2CE521F6-1118-745F-B120-AF62A800EF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830" name="organ group - urethra">
            <a:extLst>
              <a:ext uri="{FF2B5EF4-FFF2-40B4-BE49-F238E27FC236}">
                <a16:creationId xmlns:a16="http://schemas.microsoft.com/office/drawing/2014/main" id="{9E3868DD-D537-7F07-3199-6EE40E5DFF71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6831" name="organ - urethra">
              <a:extLst>
                <a:ext uri="{FF2B5EF4-FFF2-40B4-BE49-F238E27FC236}">
                  <a16:creationId xmlns:a16="http://schemas.microsoft.com/office/drawing/2014/main" id="{AB4274F5-648D-AE13-3F0D-82A58669D76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34" name="FTU - sphinctered urethra">
              <a:extLst>
                <a:ext uri="{FF2B5EF4-FFF2-40B4-BE49-F238E27FC236}">
                  <a16:creationId xmlns:a16="http://schemas.microsoft.com/office/drawing/2014/main" id="{88152BBC-C300-AB11-8519-A30051AA59B3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835" name="FTU - sphinctered urethra">
                <a:extLst>
                  <a:ext uri="{FF2B5EF4-FFF2-40B4-BE49-F238E27FC236}">
                    <a16:creationId xmlns:a16="http://schemas.microsoft.com/office/drawing/2014/main" id="{50C6AA0C-41F7-5264-A9CD-397E2F5E32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6" name="dock">
                <a:extLst>
                  <a:ext uri="{FF2B5EF4-FFF2-40B4-BE49-F238E27FC236}">
                    <a16:creationId xmlns:a16="http://schemas.microsoft.com/office/drawing/2014/main" id="{4F6E780F-E556-562C-2EC8-DF8BE7E8164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33F08A47-6170-9779-37AF-BDC4DDA0DC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7" name="Text Box 3086">
                  <a:extLst>
                    <a:ext uri="{FF2B5EF4-FFF2-40B4-BE49-F238E27FC236}">
                      <a16:creationId xmlns:a16="http://schemas.microsoft.com/office/drawing/2014/main" id="{55DD6A6A-5BEC-0BAE-362A-4C55D3CB92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4" name="Text Box 3086">
                  <a:extLst>
                    <a:ext uri="{FF2B5EF4-FFF2-40B4-BE49-F238E27FC236}">
                      <a16:creationId xmlns:a16="http://schemas.microsoft.com/office/drawing/2014/main" id="{FD9D5137-C754-BE1B-BE1A-1BDFEFB2DB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1" name="link">
                <a:extLst>
                  <a:ext uri="{FF2B5EF4-FFF2-40B4-BE49-F238E27FC236}">
                    <a16:creationId xmlns:a16="http://schemas.microsoft.com/office/drawing/2014/main" id="{470DA889-F48A-F733-CB99-24A83A2EBE4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843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4EB6A9A8-74BE-0F58-E1B1-D0C6598540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4" name="Star: 5 Points 531">
                  <a:hlinkClick r:id="rId109"/>
                  <a:extLst>
                    <a:ext uri="{FF2B5EF4-FFF2-40B4-BE49-F238E27FC236}">
                      <a16:creationId xmlns:a16="http://schemas.microsoft.com/office/drawing/2014/main" id="{475254F6-08F2-0ECC-5DB6-946A9A8BF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45" name="Star: 5 Points 532">
                  <a:hlinkClick r:id="rId106"/>
                  <a:extLst>
                    <a:ext uri="{FF2B5EF4-FFF2-40B4-BE49-F238E27FC236}">
                      <a16:creationId xmlns:a16="http://schemas.microsoft.com/office/drawing/2014/main" id="{3EA792EB-8681-21ED-78F8-579DF440D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5" name="organ - kidney">
            <a:extLst>
              <a:ext uri="{FF2B5EF4-FFF2-40B4-BE49-F238E27FC236}">
                <a16:creationId xmlns:a16="http://schemas.microsoft.com/office/drawing/2014/main" id="{015B9279-9856-DEF0-D655-884131DF7093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2506" name="organ - kidney">
              <a:extLst>
                <a:ext uri="{FF2B5EF4-FFF2-40B4-BE49-F238E27FC236}">
                  <a16:creationId xmlns:a16="http://schemas.microsoft.com/office/drawing/2014/main" id="{0E5BF4BD-4CFE-9544-568B-2A33B23769D0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50" name="FTU - visceral bowman capsule">
              <a:extLst>
                <a:ext uri="{FF2B5EF4-FFF2-40B4-BE49-F238E27FC236}">
                  <a16:creationId xmlns:a16="http://schemas.microsoft.com/office/drawing/2014/main" id="{9649F15C-1A4E-E3C5-BA74-21BD41B7043D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8848" name="FTU - visceral bowman capsule">
                <a:extLst>
                  <a:ext uri="{FF2B5EF4-FFF2-40B4-BE49-F238E27FC236}">
                    <a16:creationId xmlns:a16="http://schemas.microsoft.com/office/drawing/2014/main" id="{054BCBE9-B24F-DBC4-D8CC-053826DCBAD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49" name="dock">
                <a:extLst>
                  <a:ext uri="{FF2B5EF4-FFF2-40B4-BE49-F238E27FC236}">
                    <a16:creationId xmlns:a16="http://schemas.microsoft.com/office/drawing/2014/main" id="{590B2E7B-FED3-00BF-C5D9-3B45994B8ED0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8854" name="Text Box 3086">
                  <a:extLst>
                    <a:ext uri="{FF2B5EF4-FFF2-40B4-BE49-F238E27FC236}">
                      <a16:creationId xmlns:a16="http://schemas.microsoft.com/office/drawing/2014/main" id="{5B76A038-33E8-3282-AD38-5ED45EE953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55" name="Text Box 3086">
                  <a:extLst>
                    <a:ext uri="{FF2B5EF4-FFF2-40B4-BE49-F238E27FC236}">
                      <a16:creationId xmlns:a16="http://schemas.microsoft.com/office/drawing/2014/main" id="{8A76130C-5CA8-A40B-C747-BEA85B23089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56" name="Text Box 3086">
                  <a:extLst>
                    <a:ext uri="{FF2B5EF4-FFF2-40B4-BE49-F238E27FC236}">
                      <a16:creationId xmlns:a16="http://schemas.microsoft.com/office/drawing/2014/main" id="{3C2AE324-6B3A-62F7-44AC-CD289E967C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50" name="link">
                <a:extLst>
                  <a:ext uri="{FF2B5EF4-FFF2-40B4-BE49-F238E27FC236}">
                    <a16:creationId xmlns:a16="http://schemas.microsoft.com/office/drawing/2014/main" id="{34B2371E-AE6F-14B1-3FF2-56FB29F840E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8851" name="Star: 5 Points 801">
                  <a:hlinkClick r:id="rId110"/>
                  <a:extLst>
                    <a:ext uri="{FF2B5EF4-FFF2-40B4-BE49-F238E27FC236}">
                      <a16:creationId xmlns:a16="http://schemas.microsoft.com/office/drawing/2014/main" id="{6DB7FC53-0528-D42B-1876-BF92927031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2" name="Star: 5 Points 802">
                  <a:hlinkClick r:id="rId111"/>
                  <a:extLst>
                    <a:ext uri="{FF2B5EF4-FFF2-40B4-BE49-F238E27FC236}">
                      <a16:creationId xmlns:a16="http://schemas.microsoft.com/office/drawing/2014/main" id="{2BFEE874-F546-0A0B-658D-62C215CAB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53" name="Star: 5 Points 803">
                  <a:hlinkClick r:id="rId106"/>
                  <a:extLst>
                    <a:ext uri="{FF2B5EF4-FFF2-40B4-BE49-F238E27FC236}">
                      <a16:creationId xmlns:a16="http://schemas.microsoft.com/office/drawing/2014/main" id="{0E3A705B-BACE-F2E5-BE5A-1A76CC3627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2" name="FTU - parietal Bowman capsule">
              <a:extLst>
                <a:ext uri="{FF2B5EF4-FFF2-40B4-BE49-F238E27FC236}">
                  <a16:creationId xmlns:a16="http://schemas.microsoft.com/office/drawing/2014/main" id="{1234AECC-A6B5-DF3A-4F00-C0103EFFAC60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8839" name="FTU - parietal Bowman capsule">
                <a:extLst>
                  <a:ext uri="{FF2B5EF4-FFF2-40B4-BE49-F238E27FC236}">
                    <a16:creationId xmlns:a16="http://schemas.microsoft.com/office/drawing/2014/main" id="{EA39B70B-2C28-D840-1AB7-C8759936DD41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40" name="dock">
                <a:extLst>
                  <a:ext uri="{FF2B5EF4-FFF2-40B4-BE49-F238E27FC236}">
                    <a16:creationId xmlns:a16="http://schemas.microsoft.com/office/drawing/2014/main" id="{924E9551-2207-B186-0F3F-DEAFC5989DE1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8845" name="Text Box 3086">
                  <a:extLst>
                    <a:ext uri="{FF2B5EF4-FFF2-40B4-BE49-F238E27FC236}">
                      <a16:creationId xmlns:a16="http://schemas.microsoft.com/office/drawing/2014/main" id="{5FF57421-827E-A814-B371-D14D20B7E1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46" name="Text Box 3086">
                  <a:extLst>
                    <a:ext uri="{FF2B5EF4-FFF2-40B4-BE49-F238E27FC236}">
                      <a16:creationId xmlns:a16="http://schemas.microsoft.com/office/drawing/2014/main" id="{D10B4D84-71F3-D1EF-7E45-B8A941DDF5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47" name="Text Box 3086">
                  <a:extLst>
                    <a:ext uri="{FF2B5EF4-FFF2-40B4-BE49-F238E27FC236}">
                      <a16:creationId xmlns:a16="http://schemas.microsoft.com/office/drawing/2014/main" id="{8C11744A-4807-C9B5-3604-F91FADDA1A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41" name="link">
                <a:extLst>
                  <a:ext uri="{FF2B5EF4-FFF2-40B4-BE49-F238E27FC236}">
                    <a16:creationId xmlns:a16="http://schemas.microsoft.com/office/drawing/2014/main" id="{6FCDC35A-B1FD-B290-CBB4-AD81324A20E3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8842" name="Star: 5 Points 789">
                  <a:hlinkClick r:id="rId110"/>
                  <a:extLst>
                    <a:ext uri="{FF2B5EF4-FFF2-40B4-BE49-F238E27FC236}">
                      <a16:creationId xmlns:a16="http://schemas.microsoft.com/office/drawing/2014/main" id="{EF6A3D30-E3C2-7B7D-2B27-DDE6047D0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3" name="Star: 5 Points 790">
                  <a:hlinkClick r:id="rId111"/>
                  <a:extLst>
                    <a:ext uri="{FF2B5EF4-FFF2-40B4-BE49-F238E27FC236}">
                      <a16:creationId xmlns:a16="http://schemas.microsoft.com/office/drawing/2014/main" id="{67F01D8C-3268-A32F-B302-AB9090C16C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44" name="Star: 5 Points 791">
                  <a:hlinkClick r:id="rId106"/>
                  <a:extLst>
                    <a:ext uri="{FF2B5EF4-FFF2-40B4-BE49-F238E27FC236}">
                      <a16:creationId xmlns:a16="http://schemas.microsoft.com/office/drawing/2014/main" id="{E4C046DD-2849-52E7-4EDF-CF80A8244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4" name="FTU - proximal convoluted tubule">
              <a:extLst>
                <a:ext uri="{FF2B5EF4-FFF2-40B4-BE49-F238E27FC236}">
                  <a16:creationId xmlns:a16="http://schemas.microsoft.com/office/drawing/2014/main" id="{B872EF73-BA44-4C28-ABCB-433BBB1B7094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8638" name="FTU - proximal convoluted tubule">
                <a:extLst>
                  <a:ext uri="{FF2B5EF4-FFF2-40B4-BE49-F238E27FC236}">
                    <a16:creationId xmlns:a16="http://schemas.microsoft.com/office/drawing/2014/main" id="{4F425CF6-22DF-0C33-1A98-1DE67220631C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9" name="dock">
                <a:extLst>
                  <a:ext uri="{FF2B5EF4-FFF2-40B4-BE49-F238E27FC236}">
                    <a16:creationId xmlns:a16="http://schemas.microsoft.com/office/drawing/2014/main" id="{64AA4A4C-777A-004D-027F-9A1D8231431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8836" name="Text Box 3086">
                  <a:extLst>
                    <a:ext uri="{FF2B5EF4-FFF2-40B4-BE49-F238E27FC236}">
                      <a16:creationId xmlns:a16="http://schemas.microsoft.com/office/drawing/2014/main" id="{20A91AA6-D761-9E20-DF88-0F61F4E8C0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37" name="Text Box 3086">
                  <a:extLst>
                    <a:ext uri="{FF2B5EF4-FFF2-40B4-BE49-F238E27FC236}">
                      <a16:creationId xmlns:a16="http://schemas.microsoft.com/office/drawing/2014/main" id="{C484ECDC-BEA6-23FB-FE44-E7D42E0D659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38" name="Text Box 3086">
                  <a:extLst>
                    <a:ext uri="{FF2B5EF4-FFF2-40B4-BE49-F238E27FC236}">
                      <a16:creationId xmlns:a16="http://schemas.microsoft.com/office/drawing/2014/main" id="{064FE08C-CEF0-95DB-BEC0-32B3583496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32" name="link">
                <a:extLst>
                  <a:ext uri="{FF2B5EF4-FFF2-40B4-BE49-F238E27FC236}">
                    <a16:creationId xmlns:a16="http://schemas.microsoft.com/office/drawing/2014/main" id="{0CC23BF8-64B6-3718-94F6-AE7A7CCF28E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8833" name="Star: 5 Points 777">
                  <a:hlinkClick r:id="rId112"/>
                  <a:extLst>
                    <a:ext uri="{FF2B5EF4-FFF2-40B4-BE49-F238E27FC236}">
                      <a16:creationId xmlns:a16="http://schemas.microsoft.com/office/drawing/2014/main" id="{F6ACA194-5DAB-4003-E830-4A8C66B9E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4" name="Star: 5 Points 778">
                  <a:hlinkClick r:id="rId113"/>
                  <a:extLst>
                    <a:ext uri="{FF2B5EF4-FFF2-40B4-BE49-F238E27FC236}">
                      <a16:creationId xmlns:a16="http://schemas.microsoft.com/office/drawing/2014/main" id="{752123AD-EEB5-F750-23B1-678BE6C4D1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35" name="Star: 5 Points 779">
                  <a:hlinkClick r:id="rId106"/>
                  <a:extLst>
                    <a:ext uri="{FF2B5EF4-FFF2-40B4-BE49-F238E27FC236}">
                      <a16:creationId xmlns:a16="http://schemas.microsoft.com/office/drawing/2014/main" id="{9EAA5793-FB5E-7D7F-C0AC-39E1A85E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7" name="FTU - proximal straight tubule">
              <a:extLst>
                <a:ext uri="{FF2B5EF4-FFF2-40B4-BE49-F238E27FC236}">
                  <a16:creationId xmlns:a16="http://schemas.microsoft.com/office/drawing/2014/main" id="{8A7C47E8-D3B8-8C0C-85A5-81DD2412FECF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8629" name="FTU - proximal straight tubule">
                <a:extLst>
                  <a:ext uri="{FF2B5EF4-FFF2-40B4-BE49-F238E27FC236}">
                    <a16:creationId xmlns:a16="http://schemas.microsoft.com/office/drawing/2014/main" id="{DDA59ABF-6124-1A46-85CE-31A9A36EC95A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0" name="dock">
                <a:extLst>
                  <a:ext uri="{FF2B5EF4-FFF2-40B4-BE49-F238E27FC236}">
                    <a16:creationId xmlns:a16="http://schemas.microsoft.com/office/drawing/2014/main" id="{5AF21EF4-6F50-3D11-D65B-B0D034537A51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038BDC28-6E6E-D9E8-56F1-A85BDDBB0F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6" name="Text Box 3086">
                  <a:extLst>
                    <a:ext uri="{FF2B5EF4-FFF2-40B4-BE49-F238E27FC236}">
                      <a16:creationId xmlns:a16="http://schemas.microsoft.com/office/drawing/2014/main" id="{582E081D-D14B-C623-A386-31E0198CC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7" name="Text Box 3086">
                  <a:extLst>
                    <a:ext uri="{FF2B5EF4-FFF2-40B4-BE49-F238E27FC236}">
                      <a16:creationId xmlns:a16="http://schemas.microsoft.com/office/drawing/2014/main" id="{F5D93ED2-11E7-DECE-148F-28271B7906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1" name="link">
                <a:extLst>
                  <a:ext uri="{FF2B5EF4-FFF2-40B4-BE49-F238E27FC236}">
                    <a16:creationId xmlns:a16="http://schemas.microsoft.com/office/drawing/2014/main" id="{B74F676C-A2F2-E240-CBE0-1A65DE06D0A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8632" name="Star: 5 Points 765">
                  <a:hlinkClick r:id="rId114"/>
                  <a:extLst>
                    <a:ext uri="{FF2B5EF4-FFF2-40B4-BE49-F238E27FC236}">
                      <a16:creationId xmlns:a16="http://schemas.microsoft.com/office/drawing/2014/main" id="{715DE4A6-5893-E1B2-C759-93BAEB3F3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3" name="Star: 5 Points 766">
                  <a:hlinkClick r:id="rId113"/>
                  <a:extLst>
                    <a:ext uri="{FF2B5EF4-FFF2-40B4-BE49-F238E27FC236}">
                      <a16:creationId xmlns:a16="http://schemas.microsoft.com/office/drawing/2014/main" id="{7DB19C28-C8F1-64AC-C567-360E4630E8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4" name="Star: 5 Points 767">
                  <a:hlinkClick r:id="rId106"/>
                  <a:extLst>
                    <a:ext uri="{FF2B5EF4-FFF2-40B4-BE49-F238E27FC236}">
                      <a16:creationId xmlns:a16="http://schemas.microsoft.com/office/drawing/2014/main" id="{05B60FB4-9B71-A81E-6A70-BCE629B52D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8" name="FTU - descending thin limb">
              <a:extLst>
                <a:ext uri="{FF2B5EF4-FFF2-40B4-BE49-F238E27FC236}">
                  <a16:creationId xmlns:a16="http://schemas.microsoft.com/office/drawing/2014/main" id="{B8ECDFD5-C250-619E-F922-85A404F2ECEF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8620" name="FTU - descending thin limb">
                <a:extLst>
                  <a:ext uri="{FF2B5EF4-FFF2-40B4-BE49-F238E27FC236}">
                    <a16:creationId xmlns:a16="http://schemas.microsoft.com/office/drawing/2014/main" id="{7536A367-E3B6-005B-FB09-2146CBCB30EA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1" name="dock">
                <a:extLst>
                  <a:ext uri="{FF2B5EF4-FFF2-40B4-BE49-F238E27FC236}">
                    <a16:creationId xmlns:a16="http://schemas.microsoft.com/office/drawing/2014/main" id="{514558BF-F1C8-6FEE-C6D8-A14C0D4B9B05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8626" name="Text Box 3086">
                  <a:extLst>
                    <a:ext uri="{FF2B5EF4-FFF2-40B4-BE49-F238E27FC236}">
                      <a16:creationId xmlns:a16="http://schemas.microsoft.com/office/drawing/2014/main" id="{4EA9CFCE-241B-AD29-B91C-2C6B934250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7" name="Text Box 3086">
                  <a:extLst>
                    <a:ext uri="{FF2B5EF4-FFF2-40B4-BE49-F238E27FC236}">
                      <a16:creationId xmlns:a16="http://schemas.microsoft.com/office/drawing/2014/main" id="{3CBFD3C7-F60A-5F2E-2EDE-BCA9B9A96D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8" name="Text Box 3086">
                  <a:extLst>
                    <a:ext uri="{FF2B5EF4-FFF2-40B4-BE49-F238E27FC236}">
                      <a16:creationId xmlns:a16="http://schemas.microsoft.com/office/drawing/2014/main" id="{730A4DEF-E4F0-689E-9CB8-AFE273445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2" name="link">
                <a:extLst>
                  <a:ext uri="{FF2B5EF4-FFF2-40B4-BE49-F238E27FC236}">
                    <a16:creationId xmlns:a16="http://schemas.microsoft.com/office/drawing/2014/main" id="{5978643A-5D76-FF09-5055-FB8513930443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8623" name="Star: 5 Points 753">
                  <a:hlinkClick r:id="rId115"/>
                  <a:extLst>
                    <a:ext uri="{FF2B5EF4-FFF2-40B4-BE49-F238E27FC236}">
                      <a16:creationId xmlns:a16="http://schemas.microsoft.com/office/drawing/2014/main" id="{D427BF11-8C14-7B9A-1540-040A6BCC6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4" name="Star: 5 Points 754">
                  <a:hlinkClick r:id="rId113"/>
                  <a:extLst>
                    <a:ext uri="{FF2B5EF4-FFF2-40B4-BE49-F238E27FC236}">
                      <a16:creationId xmlns:a16="http://schemas.microsoft.com/office/drawing/2014/main" id="{2D131A41-17BA-BE74-3216-D8EE17FCCB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5" name="Star: 5 Points 755">
                  <a:hlinkClick r:id="rId106"/>
                  <a:extLst>
                    <a:ext uri="{FF2B5EF4-FFF2-40B4-BE49-F238E27FC236}">
                      <a16:creationId xmlns:a16="http://schemas.microsoft.com/office/drawing/2014/main" id="{822F4112-4821-EEBC-21D4-46E2E1C0A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59" name="FTU - ascending thin limb">
              <a:extLst>
                <a:ext uri="{FF2B5EF4-FFF2-40B4-BE49-F238E27FC236}">
                  <a16:creationId xmlns:a16="http://schemas.microsoft.com/office/drawing/2014/main" id="{A1929A2B-4D58-B465-BAA6-0DF7FE348C32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8611" name="FTU - ascending thin limb">
                <a:extLst>
                  <a:ext uri="{FF2B5EF4-FFF2-40B4-BE49-F238E27FC236}">
                    <a16:creationId xmlns:a16="http://schemas.microsoft.com/office/drawing/2014/main" id="{9EAF434D-0D1E-99AD-EA04-915A73BC94AD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12" name="dock">
                <a:extLst>
                  <a:ext uri="{FF2B5EF4-FFF2-40B4-BE49-F238E27FC236}">
                    <a16:creationId xmlns:a16="http://schemas.microsoft.com/office/drawing/2014/main" id="{FB024E68-36AC-C078-1F64-03FCCBE2F0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8617" name="Text Box 3086">
                  <a:extLst>
                    <a:ext uri="{FF2B5EF4-FFF2-40B4-BE49-F238E27FC236}">
                      <a16:creationId xmlns:a16="http://schemas.microsoft.com/office/drawing/2014/main" id="{3ACAF4B6-4B09-3C5D-0DBE-1091C0DD1F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8" name="Text Box 3086">
                  <a:extLst>
                    <a:ext uri="{FF2B5EF4-FFF2-40B4-BE49-F238E27FC236}">
                      <a16:creationId xmlns:a16="http://schemas.microsoft.com/office/drawing/2014/main" id="{63E57447-F101-2C3A-4554-B68A651A4E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9" name="Text Box 3086">
                  <a:extLst>
                    <a:ext uri="{FF2B5EF4-FFF2-40B4-BE49-F238E27FC236}">
                      <a16:creationId xmlns:a16="http://schemas.microsoft.com/office/drawing/2014/main" id="{C3B66271-E9E3-A83D-280C-1F2B8B55F9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3" name="link">
                <a:extLst>
                  <a:ext uri="{FF2B5EF4-FFF2-40B4-BE49-F238E27FC236}">
                    <a16:creationId xmlns:a16="http://schemas.microsoft.com/office/drawing/2014/main" id="{BD495F7E-3317-056D-18ED-D1D705F0B47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8614" name="Star: 5 Points 739">
                  <a:hlinkClick r:id="rId116"/>
                  <a:extLst>
                    <a:ext uri="{FF2B5EF4-FFF2-40B4-BE49-F238E27FC236}">
                      <a16:creationId xmlns:a16="http://schemas.microsoft.com/office/drawing/2014/main" id="{C0AC5D25-2353-4E75-A275-A6C854A4BB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5" name="Star: 5 Points 740">
                  <a:hlinkClick r:id="rId113"/>
                  <a:extLst>
                    <a:ext uri="{FF2B5EF4-FFF2-40B4-BE49-F238E27FC236}">
                      <a16:creationId xmlns:a16="http://schemas.microsoft.com/office/drawing/2014/main" id="{8ADB0F9D-6910-A1EF-C694-73CF03AC9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6" name="Star: 5 Points 741">
                  <a:hlinkClick r:id="rId106"/>
                  <a:extLst>
                    <a:ext uri="{FF2B5EF4-FFF2-40B4-BE49-F238E27FC236}">
                      <a16:creationId xmlns:a16="http://schemas.microsoft.com/office/drawing/2014/main" id="{318EECAD-17EC-698F-0022-DB18706D2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1" name="FTU - distal straight tubule">
              <a:extLst>
                <a:ext uri="{FF2B5EF4-FFF2-40B4-BE49-F238E27FC236}">
                  <a16:creationId xmlns:a16="http://schemas.microsoft.com/office/drawing/2014/main" id="{CD646AE1-DBF7-EC9D-C157-C77E69F6D838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8602" name="FTU - distal straight tubule">
                <a:extLst>
                  <a:ext uri="{FF2B5EF4-FFF2-40B4-BE49-F238E27FC236}">
                    <a16:creationId xmlns:a16="http://schemas.microsoft.com/office/drawing/2014/main" id="{374286F5-0917-C101-3F6D-2D67BCD2B46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03" name="dock">
                <a:extLst>
                  <a:ext uri="{FF2B5EF4-FFF2-40B4-BE49-F238E27FC236}">
                    <a16:creationId xmlns:a16="http://schemas.microsoft.com/office/drawing/2014/main" id="{87430C75-D881-51AB-109D-5838DF5619EA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8608" name="Text Box 3086">
                  <a:extLst>
                    <a:ext uri="{FF2B5EF4-FFF2-40B4-BE49-F238E27FC236}">
                      <a16:creationId xmlns:a16="http://schemas.microsoft.com/office/drawing/2014/main" id="{E93EE2DB-65F8-90F4-9006-90E709C45B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9" name="Text Box 3086">
                  <a:extLst>
                    <a:ext uri="{FF2B5EF4-FFF2-40B4-BE49-F238E27FC236}">
                      <a16:creationId xmlns:a16="http://schemas.microsoft.com/office/drawing/2014/main" id="{B68C3F62-5975-6A70-08F4-23A6BAB085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0" name="Text Box 3086">
                  <a:extLst>
                    <a:ext uri="{FF2B5EF4-FFF2-40B4-BE49-F238E27FC236}">
                      <a16:creationId xmlns:a16="http://schemas.microsoft.com/office/drawing/2014/main" id="{CC2CF675-B3F3-8B46-7D90-B682C18333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4" name="link">
                <a:extLst>
                  <a:ext uri="{FF2B5EF4-FFF2-40B4-BE49-F238E27FC236}">
                    <a16:creationId xmlns:a16="http://schemas.microsoft.com/office/drawing/2014/main" id="{4795EB95-E3CC-DCE6-77AF-DFE64F462FEF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8605" name="Star: 5 Points 727">
                  <a:hlinkClick r:id="rId116"/>
                  <a:extLst>
                    <a:ext uri="{FF2B5EF4-FFF2-40B4-BE49-F238E27FC236}">
                      <a16:creationId xmlns:a16="http://schemas.microsoft.com/office/drawing/2014/main" id="{601023FF-07C4-1561-C9D5-0A8CE7563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6" name="Star: 5 Points 728">
                  <a:hlinkClick r:id="rId113"/>
                  <a:extLst>
                    <a:ext uri="{FF2B5EF4-FFF2-40B4-BE49-F238E27FC236}">
                      <a16:creationId xmlns:a16="http://schemas.microsoft.com/office/drawing/2014/main" id="{57D80709-A118-9AF0-5D23-AB115887C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7" name="Star: 5 Points 729">
                  <a:hlinkClick r:id="rId106"/>
                  <a:extLst>
                    <a:ext uri="{FF2B5EF4-FFF2-40B4-BE49-F238E27FC236}">
                      <a16:creationId xmlns:a16="http://schemas.microsoft.com/office/drawing/2014/main" id="{757D4772-8D0D-7633-9700-96B0FA323B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3" name="FTU - final thick ascending limb">
              <a:extLst>
                <a:ext uri="{FF2B5EF4-FFF2-40B4-BE49-F238E27FC236}">
                  <a16:creationId xmlns:a16="http://schemas.microsoft.com/office/drawing/2014/main" id="{DC3C5F5E-63C9-6E9F-595C-5414F6D60E4C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8577" name="FTU - final thick ascending limb">
                <a:extLst>
                  <a:ext uri="{FF2B5EF4-FFF2-40B4-BE49-F238E27FC236}">
                    <a16:creationId xmlns:a16="http://schemas.microsoft.com/office/drawing/2014/main" id="{8E71EF70-4112-58BC-48BF-5961787CE208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78" name="dock">
                <a:extLst>
                  <a:ext uri="{FF2B5EF4-FFF2-40B4-BE49-F238E27FC236}">
                    <a16:creationId xmlns:a16="http://schemas.microsoft.com/office/drawing/2014/main" id="{E4AD9103-5D89-8C4C-7501-87D9F367432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8599" name="Text Box 3086">
                  <a:extLst>
                    <a:ext uri="{FF2B5EF4-FFF2-40B4-BE49-F238E27FC236}">
                      <a16:creationId xmlns:a16="http://schemas.microsoft.com/office/drawing/2014/main" id="{4069A6C8-E2C6-116C-6A36-00E2B06AEE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0" name="Text Box 3086">
                  <a:extLst>
                    <a:ext uri="{FF2B5EF4-FFF2-40B4-BE49-F238E27FC236}">
                      <a16:creationId xmlns:a16="http://schemas.microsoft.com/office/drawing/2014/main" id="{69F0EE48-D8C2-BE6A-AA46-8FAC66B37C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1" name="Text Box 3086">
                  <a:extLst>
                    <a:ext uri="{FF2B5EF4-FFF2-40B4-BE49-F238E27FC236}">
                      <a16:creationId xmlns:a16="http://schemas.microsoft.com/office/drawing/2014/main" id="{78480129-84B1-7C85-1EE0-135F3033743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9" name="link">
                <a:extLst>
                  <a:ext uri="{FF2B5EF4-FFF2-40B4-BE49-F238E27FC236}">
                    <a16:creationId xmlns:a16="http://schemas.microsoft.com/office/drawing/2014/main" id="{03D9357F-18AA-C0B1-DBD5-4FDE9A8B1C54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8580" name="Star: 5 Points 715">
                  <a:hlinkClick r:id="rId116"/>
                  <a:extLst>
                    <a:ext uri="{FF2B5EF4-FFF2-40B4-BE49-F238E27FC236}">
                      <a16:creationId xmlns:a16="http://schemas.microsoft.com/office/drawing/2014/main" id="{9DF25193-5403-18E6-D258-AEB1A23444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1" name="Star: 5 Points 716">
                  <a:hlinkClick r:id="rId113"/>
                  <a:extLst>
                    <a:ext uri="{FF2B5EF4-FFF2-40B4-BE49-F238E27FC236}">
                      <a16:creationId xmlns:a16="http://schemas.microsoft.com/office/drawing/2014/main" id="{78086CC8-E9CF-B232-4ABD-3B1C01A63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82" name="Star: 5 Points 717">
                  <a:hlinkClick r:id="rId106"/>
                  <a:extLst>
                    <a:ext uri="{FF2B5EF4-FFF2-40B4-BE49-F238E27FC236}">
                      <a16:creationId xmlns:a16="http://schemas.microsoft.com/office/drawing/2014/main" id="{5608F45E-CCE8-073A-2731-D043C712D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6" name="FTU - distal convoluted tubule">
              <a:extLst>
                <a:ext uri="{FF2B5EF4-FFF2-40B4-BE49-F238E27FC236}">
                  <a16:creationId xmlns:a16="http://schemas.microsoft.com/office/drawing/2014/main" id="{22B49C0B-876A-28A2-1010-C51CD7B264E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8568" name="FTU - distal convoluted tubule">
                <a:extLst>
                  <a:ext uri="{FF2B5EF4-FFF2-40B4-BE49-F238E27FC236}">
                    <a16:creationId xmlns:a16="http://schemas.microsoft.com/office/drawing/2014/main" id="{878A0404-58E4-5336-21D6-910BF5CF5AFB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69" name="dock">
                <a:extLst>
                  <a:ext uri="{FF2B5EF4-FFF2-40B4-BE49-F238E27FC236}">
                    <a16:creationId xmlns:a16="http://schemas.microsoft.com/office/drawing/2014/main" id="{D9A362FD-4880-6BF5-3AC0-E53420566669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8574" name="Text Box 3086">
                  <a:extLst>
                    <a:ext uri="{FF2B5EF4-FFF2-40B4-BE49-F238E27FC236}">
                      <a16:creationId xmlns:a16="http://schemas.microsoft.com/office/drawing/2014/main" id="{63D72FE9-B2CC-6248-B94C-AA3F77B0C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5" name="Text Box 3086">
                  <a:extLst>
                    <a:ext uri="{FF2B5EF4-FFF2-40B4-BE49-F238E27FC236}">
                      <a16:creationId xmlns:a16="http://schemas.microsoft.com/office/drawing/2014/main" id="{84A6DCDA-A890-6257-4CB2-06B74588C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6" name="Text Box 3086">
                  <a:extLst>
                    <a:ext uri="{FF2B5EF4-FFF2-40B4-BE49-F238E27FC236}">
                      <a16:creationId xmlns:a16="http://schemas.microsoft.com/office/drawing/2014/main" id="{049A1D05-C5FA-ADA0-BA88-8AFB45AEE0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0" name="link">
                <a:extLst>
                  <a:ext uri="{FF2B5EF4-FFF2-40B4-BE49-F238E27FC236}">
                    <a16:creationId xmlns:a16="http://schemas.microsoft.com/office/drawing/2014/main" id="{BDA6F20F-322E-E8DA-0956-128EDB41CBF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8571" name="Star: 5 Points 703">
                  <a:hlinkClick r:id="rId117"/>
                  <a:extLst>
                    <a:ext uri="{FF2B5EF4-FFF2-40B4-BE49-F238E27FC236}">
                      <a16:creationId xmlns:a16="http://schemas.microsoft.com/office/drawing/2014/main" id="{0CC92A94-08EC-35A1-C29F-0899F9DC8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2" name="Star: 5 Points 704">
                  <a:hlinkClick r:id="rId113"/>
                  <a:extLst>
                    <a:ext uri="{FF2B5EF4-FFF2-40B4-BE49-F238E27FC236}">
                      <a16:creationId xmlns:a16="http://schemas.microsoft.com/office/drawing/2014/main" id="{C9A748D5-9B12-143E-18A1-666105BE56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3" name="Star: 5 Points 705">
                  <a:hlinkClick r:id="rId106"/>
                  <a:extLst>
                    <a:ext uri="{FF2B5EF4-FFF2-40B4-BE49-F238E27FC236}">
                      <a16:creationId xmlns:a16="http://schemas.microsoft.com/office/drawing/2014/main" id="{C9315422-CDAE-9180-485A-6C71D0A9B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7" name="FTU - connecting tubule">
              <a:extLst>
                <a:ext uri="{FF2B5EF4-FFF2-40B4-BE49-F238E27FC236}">
                  <a16:creationId xmlns:a16="http://schemas.microsoft.com/office/drawing/2014/main" id="{F0362EA3-58D8-A494-C9D8-C9B470BE0539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8559" name="FTU - connecting tubule">
                <a:extLst>
                  <a:ext uri="{FF2B5EF4-FFF2-40B4-BE49-F238E27FC236}">
                    <a16:creationId xmlns:a16="http://schemas.microsoft.com/office/drawing/2014/main" id="{C54447AB-43A0-3A92-EC81-7EE5860D3010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60" name="dock">
                <a:extLst>
                  <a:ext uri="{FF2B5EF4-FFF2-40B4-BE49-F238E27FC236}">
                    <a16:creationId xmlns:a16="http://schemas.microsoft.com/office/drawing/2014/main" id="{590AEFB9-BF5D-E2BE-9D91-CF5EF650565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8565" name="Text Box 3086">
                  <a:extLst>
                    <a:ext uri="{FF2B5EF4-FFF2-40B4-BE49-F238E27FC236}">
                      <a16:creationId xmlns:a16="http://schemas.microsoft.com/office/drawing/2014/main" id="{F878311E-E26B-8F5A-79D9-C227EE002F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6" name="Text Box 3086">
                  <a:extLst>
                    <a:ext uri="{FF2B5EF4-FFF2-40B4-BE49-F238E27FC236}">
                      <a16:creationId xmlns:a16="http://schemas.microsoft.com/office/drawing/2014/main" id="{75D0B7A2-769B-5657-6FE6-58D5A20C21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7" name="Text Box 3086">
                  <a:extLst>
                    <a:ext uri="{FF2B5EF4-FFF2-40B4-BE49-F238E27FC236}">
                      <a16:creationId xmlns:a16="http://schemas.microsoft.com/office/drawing/2014/main" id="{680257E8-FC90-B530-7521-A1DB6DDD40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1" name="link">
                <a:extLst>
                  <a:ext uri="{FF2B5EF4-FFF2-40B4-BE49-F238E27FC236}">
                    <a16:creationId xmlns:a16="http://schemas.microsoft.com/office/drawing/2014/main" id="{2BBFF0FE-B017-7E7F-78EF-492A7BE6CF8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8562" name="Star: 5 Points 691">
                  <a:hlinkClick r:id="rId118"/>
                  <a:extLst>
                    <a:ext uri="{FF2B5EF4-FFF2-40B4-BE49-F238E27FC236}">
                      <a16:creationId xmlns:a16="http://schemas.microsoft.com/office/drawing/2014/main" id="{D9101FD6-9552-D205-7406-700ABB5B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3" name="Star: 5 Points 692">
                  <a:hlinkClick r:id="rId119"/>
                  <a:extLst>
                    <a:ext uri="{FF2B5EF4-FFF2-40B4-BE49-F238E27FC236}">
                      <a16:creationId xmlns:a16="http://schemas.microsoft.com/office/drawing/2014/main" id="{B60D4508-DBDC-EDEE-8ED5-A177D5971D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4" name="Star: 5 Points 693">
                  <a:hlinkClick r:id="rId106"/>
                  <a:extLst>
                    <a:ext uri="{FF2B5EF4-FFF2-40B4-BE49-F238E27FC236}">
                      <a16:creationId xmlns:a16="http://schemas.microsoft.com/office/drawing/2014/main" id="{B3545A63-261C-E436-55EA-C6F843BD3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68" name="FTU - cortical connecting tubule">
              <a:extLst>
                <a:ext uri="{FF2B5EF4-FFF2-40B4-BE49-F238E27FC236}">
                  <a16:creationId xmlns:a16="http://schemas.microsoft.com/office/drawing/2014/main" id="{8B2A22E1-9055-B1BA-7A3A-AB1485078D9A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8550" name="FTU - cortical connecting tubule">
                <a:extLst>
                  <a:ext uri="{FF2B5EF4-FFF2-40B4-BE49-F238E27FC236}">
                    <a16:creationId xmlns:a16="http://schemas.microsoft.com/office/drawing/2014/main" id="{D960FE49-0E5D-9A99-940A-370E5C829465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1" name="dock">
                <a:extLst>
                  <a:ext uri="{FF2B5EF4-FFF2-40B4-BE49-F238E27FC236}">
                    <a16:creationId xmlns:a16="http://schemas.microsoft.com/office/drawing/2014/main" id="{C83B586F-CEDC-5C58-C3C5-ED9176C6A10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8556" name="Text Box 3086">
                  <a:extLst>
                    <a:ext uri="{FF2B5EF4-FFF2-40B4-BE49-F238E27FC236}">
                      <a16:creationId xmlns:a16="http://schemas.microsoft.com/office/drawing/2014/main" id="{F65DAA71-6B79-20BF-3FE4-CBB6F0CE0C4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7" name="Text Box 3086">
                  <a:extLst>
                    <a:ext uri="{FF2B5EF4-FFF2-40B4-BE49-F238E27FC236}">
                      <a16:creationId xmlns:a16="http://schemas.microsoft.com/office/drawing/2014/main" id="{598C64B5-0762-A03F-C893-9012A94208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8" name="Text Box 3086">
                  <a:extLst>
                    <a:ext uri="{FF2B5EF4-FFF2-40B4-BE49-F238E27FC236}">
                      <a16:creationId xmlns:a16="http://schemas.microsoft.com/office/drawing/2014/main" id="{010C6341-1AF3-B579-EB78-37A37E7A93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2" name="link">
                <a:extLst>
                  <a:ext uri="{FF2B5EF4-FFF2-40B4-BE49-F238E27FC236}">
                    <a16:creationId xmlns:a16="http://schemas.microsoft.com/office/drawing/2014/main" id="{53F403A3-AE3D-E71E-D148-4DE92663D97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8553" name="Star: 5 Points 679">
                  <a:hlinkClick r:id="rId118"/>
                  <a:extLst>
                    <a:ext uri="{FF2B5EF4-FFF2-40B4-BE49-F238E27FC236}">
                      <a16:creationId xmlns:a16="http://schemas.microsoft.com/office/drawing/2014/main" id="{7E0EE343-7160-3F04-9843-4F059D656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4" name="Star: 5 Points 680">
                  <a:hlinkClick r:id="rId119"/>
                  <a:extLst>
                    <a:ext uri="{FF2B5EF4-FFF2-40B4-BE49-F238E27FC236}">
                      <a16:creationId xmlns:a16="http://schemas.microsoft.com/office/drawing/2014/main" id="{A6ED2ACA-F8F3-457F-770D-2E96E0C06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5" name="Star: 5 Points 681">
                  <a:hlinkClick r:id="rId106"/>
                  <a:extLst>
                    <a:ext uri="{FF2B5EF4-FFF2-40B4-BE49-F238E27FC236}">
                      <a16:creationId xmlns:a16="http://schemas.microsoft.com/office/drawing/2014/main" id="{2F64CEE2-753E-0FD4-E41E-5F1D984DD7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0" name="FTU - outer medullary col. duct">
              <a:extLst>
                <a:ext uri="{FF2B5EF4-FFF2-40B4-BE49-F238E27FC236}">
                  <a16:creationId xmlns:a16="http://schemas.microsoft.com/office/drawing/2014/main" id="{A6631BA7-FF06-6635-5B8D-2388F94FA57D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2900" name="FTU - outer medullary col. duct">
                <a:extLst>
                  <a:ext uri="{FF2B5EF4-FFF2-40B4-BE49-F238E27FC236}">
                    <a16:creationId xmlns:a16="http://schemas.microsoft.com/office/drawing/2014/main" id="{11ECA5B9-77C3-7364-7A71-8F23D9CBEE88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2" name="dock">
                <a:extLst>
                  <a:ext uri="{FF2B5EF4-FFF2-40B4-BE49-F238E27FC236}">
                    <a16:creationId xmlns:a16="http://schemas.microsoft.com/office/drawing/2014/main" id="{9D29DBD1-C12B-A856-384C-A47E6785EA40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8547" name="Text Box 3086">
                  <a:extLst>
                    <a:ext uri="{FF2B5EF4-FFF2-40B4-BE49-F238E27FC236}">
                      <a16:creationId xmlns:a16="http://schemas.microsoft.com/office/drawing/2014/main" id="{211550E9-B411-ADED-BA30-2F4C5DBBF3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8" name="Text Box 3086">
                  <a:extLst>
                    <a:ext uri="{FF2B5EF4-FFF2-40B4-BE49-F238E27FC236}">
                      <a16:creationId xmlns:a16="http://schemas.microsoft.com/office/drawing/2014/main" id="{DBC05C2A-5DA3-59D8-FD41-197708703B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9" name="Text Box 3086">
                  <a:extLst>
                    <a:ext uri="{FF2B5EF4-FFF2-40B4-BE49-F238E27FC236}">
                      <a16:creationId xmlns:a16="http://schemas.microsoft.com/office/drawing/2014/main" id="{C327BC03-B461-997F-3002-79E6E2EE6CE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3" name="link">
                <a:extLst>
                  <a:ext uri="{FF2B5EF4-FFF2-40B4-BE49-F238E27FC236}">
                    <a16:creationId xmlns:a16="http://schemas.microsoft.com/office/drawing/2014/main" id="{734DFD2E-9940-311A-4AFC-322D1D7F3E2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8544" name="Star: 5 Points 667">
                  <a:hlinkClick r:id="rId118"/>
                  <a:extLst>
                    <a:ext uri="{FF2B5EF4-FFF2-40B4-BE49-F238E27FC236}">
                      <a16:creationId xmlns:a16="http://schemas.microsoft.com/office/drawing/2014/main" id="{A2D8AEEF-3E5D-6F0A-5B9E-017795AADA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668">
                  <a:hlinkClick r:id="rId119"/>
                  <a:extLst>
                    <a:ext uri="{FF2B5EF4-FFF2-40B4-BE49-F238E27FC236}">
                      <a16:creationId xmlns:a16="http://schemas.microsoft.com/office/drawing/2014/main" id="{9A961BC8-886C-3B11-3773-1E48CF0C7F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669">
                  <a:hlinkClick r:id="rId106"/>
                  <a:extLst>
                    <a:ext uri="{FF2B5EF4-FFF2-40B4-BE49-F238E27FC236}">
                      <a16:creationId xmlns:a16="http://schemas.microsoft.com/office/drawing/2014/main" id="{84E332AC-32FD-BA4D-A4F8-0C75ADDF0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2" name="FTU - inner medullary col. duct">
              <a:extLst>
                <a:ext uri="{FF2B5EF4-FFF2-40B4-BE49-F238E27FC236}">
                  <a16:creationId xmlns:a16="http://schemas.microsoft.com/office/drawing/2014/main" id="{E5C664CC-54FC-5050-237B-0BB1BB9FD57C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2888" name="FTU - inner medullary col. duct">
                <a:extLst>
                  <a:ext uri="{FF2B5EF4-FFF2-40B4-BE49-F238E27FC236}">
                    <a16:creationId xmlns:a16="http://schemas.microsoft.com/office/drawing/2014/main" id="{A586C302-0066-9D51-9BE2-FBDF888DEB9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0" name="dock">
                <a:extLst>
                  <a:ext uri="{FF2B5EF4-FFF2-40B4-BE49-F238E27FC236}">
                    <a16:creationId xmlns:a16="http://schemas.microsoft.com/office/drawing/2014/main" id="{1A5AF7A3-4CF6-23E4-B1FE-3EC06F3AD19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DF7B6154-F3D5-D57B-A6B2-B405B2E1C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5A9053E6-6154-C3D4-D0C0-AE94BF6F5D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51D9E3A8-4594-5ADD-CE55-72F4832764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2" name="link">
                <a:extLst>
                  <a:ext uri="{FF2B5EF4-FFF2-40B4-BE49-F238E27FC236}">
                    <a16:creationId xmlns:a16="http://schemas.microsoft.com/office/drawing/2014/main" id="{3B9F22D7-4AF2-3D0A-2FDD-76C0629A09F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2893" name="Star: 5 Points 655">
                  <a:hlinkClick r:id="rId118"/>
                  <a:extLst>
                    <a:ext uri="{FF2B5EF4-FFF2-40B4-BE49-F238E27FC236}">
                      <a16:creationId xmlns:a16="http://schemas.microsoft.com/office/drawing/2014/main" id="{FE8600CC-92AF-DF51-65C5-B758BF8A6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4" name="Star: 5 Points 656">
                  <a:hlinkClick r:id="rId119"/>
                  <a:extLst>
                    <a:ext uri="{FF2B5EF4-FFF2-40B4-BE49-F238E27FC236}">
                      <a16:creationId xmlns:a16="http://schemas.microsoft.com/office/drawing/2014/main" id="{1F398A1E-10F3-DAC2-617B-9499A583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657">
                  <a:hlinkClick r:id="rId106"/>
                  <a:extLst>
                    <a:ext uri="{FF2B5EF4-FFF2-40B4-BE49-F238E27FC236}">
                      <a16:creationId xmlns:a16="http://schemas.microsoft.com/office/drawing/2014/main" id="{2AE8C6B6-9308-F1DB-C229-42D0678DD0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5" name="FTU - minor calyx">
              <a:extLst>
                <a:ext uri="{FF2B5EF4-FFF2-40B4-BE49-F238E27FC236}">
                  <a16:creationId xmlns:a16="http://schemas.microsoft.com/office/drawing/2014/main" id="{0F8DB36F-B92C-E47E-AC7B-93DC46F08E6E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2724" name="FTU - minor calyx">
                <a:extLst>
                  <a:ext uri="{FF2B5EF4-FFF2-40B4-BE49-F238E27FC236}">
                    <a16:creationId xmlns:a16="http://schemas.microsoft.com/office/drawing/2014/main" id="{17E06AE8-7E04-0160-8BF3-6A7E101961A2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5F6BAFC-A1F0-2AC0-5B99-4AACE0336A7D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2882" name="Text Box 3086">
                  <a:extLst>
                    <a:ext uri="{FF2B5EF4-FFF2-40B4-BE49-F238E27FC236}">
                      <a16:creationId xmlns:a16="http://schemas.microsoft.com/office/drawing/2014/main" id="{7FA77100-F6E6-28EB-E0DD-DCD7BB6BB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8E6E5A7D-EC6A-8F7B-4B15-83BA1EAA25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0BA7BB75-2067-EE14-E254-896CD8D74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6" name="link">
                <a:extLst>
                  <a:ext uri="{FF2B5EF4-FFF2-40B4-BE49-F238E27FC236}">
                    <a16:creationId xmlns:a16="http://schemas.microsoft.com/office/drawing/2014/main" id="{90D55946-324C-6E63-61FF-F4FE1C30D13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2727" name="Star: 5 Points 643">
                  <a:hlinkClick r:id="rId120"/>
                  <a:extLst>
                    <a:ext uri="{FF2B5EF4-FFF2-40B4-BE49-F238E27FC236}">
                      <a16:creationId xmlns:a16="http://schemas.microsoft.com/office/drawing/2014/main" id="{DBE31C82-C18B-99BC-3851-683CB25147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8" name="Star: 5 Points 644">
                  <a:hlinkClick r:id="rId113"/>
                  <a:extLst>
                    <a:ext uri="{FF2B5EF4-FFF2-40B4-BE49-F238E27FC236}">
                      <a16:creationId xmlns:a16="http://schemas.microsoft.com/office/drawing/2014/main" id="{5DD8A647-E4C9-9488-3784-73C7F3C1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645">
                  <a:hlinkClick r:id="rId106"/>
                  <a:extLst>
                    <a:ext uri="{FF2B5EF4-FFF2-40B4-BE49-F238E27FC236}">
                      <a16:creationId xmlns:a16="http://schemas.microsoft.com/office/drawing/2014/main" id="{F75C7193-05CC-6819-E016-E133FBDE0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6" name="FTU - major calyx">
              <a:extLst>
                <a:ext uri="{FF2B5EF4-FFF2-40B4-BE49-F238E27FC236}">
                  <a16:creationId xmlns:a16="http://schemas.microsoft.com/office/drawing/2014/main" id="{C7BD9F55-0B8A-3F1D-B0F3-3C096F473717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2707" name="FTU - major calyx">
                <a:extLst>
                  <a:ext uri="{FF2B5EF4-FFF2-40B4-BE49-F238E27FC236}">
                    <a16:creationId xmlns:a16="http://schemas.microsoft.com/office/drawing/2014/main" id="{2D06651E-82ED-2FC1-3F35-D27120208DF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8" name="dock">
                <a:extLst>
                  <a:ext uri="{FF2B5EF4-FFF2-40B4-BE49-F238E27FC236}">
                    <a16:creationId xmlns:a16="http://schemas.microsoft.com/office/drawing/2014/main" id="{99983BFE-0B13-07B7-F4CC-A4B74F3B4DD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2719" name="Text Box 3086">
                  <a:extLst>
                    <a:ext uri="{FF2B5EF4-FFF2-40B4-BE49-F238E27FC236}">
                      <a16:creationId xmlns:a16="http://schemas.microsoft.com/office/drawing/2014/main" id="{25F149CA-0081-8A60-266E-F2FD9FBB2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E1C6F932-866E-6C56-60AB-0F322CE453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721A5C96-FEF4-91D7-4EB1-0BC29888D47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9" name="link">
                <a:extLst>
                  <a:ext uri="{FF2B5EF4-FFF2-40B4-BE49-F238E27FC236}">
                    <a16:creationId xmlns:a16="http://schemas.microsoft.com/office/drawing/2014/main" id="{91C00825-3471-4393-D8CC-06700C19C298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2710" name="Star: 5 Points 631">
                  <a:hlinkClick r:id="rId120"/>
                  <a:extLst>
                    <a:ext uri="{FF2B5EF4-FFF2-40B4-BE49-F238E27FC236}">
                      <a16:creationId xmlns:a16="http://schemas.microsoft.com/office/drawing/2014/main" id="{C9AD1E44-95A8-4A0B-2543-A8E75D38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7" name="Star: 5 Points 632">
                  <a:hlinkClick r:id="rId113"/>
                  <a:extLst>
                    <a:ext uri="{FF2B5EF4-FFF2-40B4-BE49-F238E27FC236}">
                      <a16:creationId xmlns:a16="http://schemas.microsoft.com/office/drawing/2014/main" id="{94826862-D4BE-7B6B-A848-8016B6314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633">
                  <a:hlinkClick r:id="rId106"/>
                  <a:extLst>
                    <a:ext uri="{FF2B5EF4-FFF2-40B4-BE49-F238E27FC236}">
                      <a16:creationId xmlns:a16="http://schemas.microsoft.com/office/drawing/2014/main" id="{A5A432C6-5B33-BC09-E66D-77B12E065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7" name="FTU - renal pelvis">
              <a:extLst>
                <a:ext uri="{FF2B5EF4-FFF2-40B4-BE49-F238E27FC236}">
                  <a16:creationId xmlns:a16="http://schemas.microsoft.com/office/drawing/2014/main" id="{94E3B97D-2E90-AC65-23AB-4148493CAABD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2698" name="FTU - renal pelvis">
                <a:extLst>
                  <a:ext uri="{FF2B5EF4-FFF2-40B4-BE49-F238E27FC236}">
                    <a16:creationId xmlns:a16="http://schemas.microsoft.com/office/drawing/2014/main" id="{CCCFA49E-221F-8343-E126-1B14A8E40C8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9" name="dock">
                <a:extLst>
                  <a:ext uri="{FF2B5EF4-FFF2-40B4-BE49-F238E27FC236}">
                    <a16:creationId xmlns:a16="http://schemas.microsoft.com/office/drawing/2014/main" id="{EB40B02D-6F83-4FB7-582A-388E3D761B6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2704" name="Text Box 3086">
                  <a:extLst>
                    <a:ext uri="{FF2B5EF4-FFF2-40B4-BE49-F238E27FC236}">
                      <a16:creationId xmlns:a16="http://schemas.microsoft.com/office/drawing/2014/main" id="{C2A8E79B-C9E6-BA39-A2D2-3BBFBDAF6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DAD3E894-AA8B-B53C-7E59-9DCBB10B0E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CA8566DE-0B25-9B9C-AD1A-2C2DF2CA29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66972996-E9B3-19CE-F226-034E1E325C2C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2701" name="Star: 5 Points 619">
                  <a:hlinkClick r:id="rId121"/>
                  <a:extLst>
                    <a:ext uri="{FF2B5EF4-FFF2-40B4-BE49-F238E27FC236}">
                      <a16:creationId xmlns:a16="http://schemas.microsoft.com/office/drawing/2014/main" id="{6B72155E-4329-381E-8BB1-3F2EAF65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620">
                  <a:hlinkClick r:id="rId113"/>
                  <a:extLst>
                    <a:ext uri="{FF2B5EF4-FFF2-40B4-BE49-F238E27FC236}">
                      <a16:creationId xmlns:a16="http://schemas.microsoft.com/office/drawing/2014/main" id="{F2D1ECB3-196C-5962-7A28-7FE854E1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621">
                  <a:hlinkClick r:id="rId106"/>
                  <a:extLst>
                    <a:ext uri="{FF2B5EF4-FFF2-40B4-BE49-F238E27FC236}">
                      <a16:creationId xmlns:a16="http://schemas.microsoft.com/office/drawing/2014/main" id="{CA9B05B3-4E0B-6EC8-C965-4C8ECAB168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79" name="FTU - juxtaglomerular apparatus">
              <a:extLst>
                <a:ext uri="{FF2B5EF4-FFF2-40B4-BE49-F238E27FC236}">
                  <a16:creationId xmlns:a16="http://schemas.microsoft.com/office/drawing/2014/main" id="{7F316413-B91C-5FDD-5232-D47E8BF7C690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2691" name="FTU">
                <a:extLst>
                  <a:ext uri="{FF2B5EF4-FFF2-40B4-BE49-F238E27FC236}">
                    <a16:creationId xmlns:a16="http://schemas.microsoft.com/office/drawing/2014/main" id="{D6F7064F-6914-0852-95BA-8E31954631E5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2" name="Text Box 3086">
                <a:extLst>
                  <a:ext uri="{FF2B5EF4-FFF2-40B4-BE49-F238E27FC236}">
                    <a16:creationId xmlns:a16="http://schemas.microsoft.com/office/drawing/2014/main" id="{83ABB3B4-BB13-56D6-2AC3-6221FDDEA67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3" name="Text Box 3086">
                <a:extLst>
                  <a:ext uri="{FF2B5EF4-FFF2-40B4-BE49-F238E27FC236}">
                    <a16:creationId xmlns:a16="http://schemas.microsoft.com/office/drawing/2014/main" id="{097D09A1-AB84-5E22-0C7A-E05A1AC41456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4" name="Text Box 3086">
                <a:extLst>
                  <a:ext uri="{FF2B5EF4-FFF2-40B4-BE49-F238E27FC236}">
                    <a16:creationId xmlns:a16="http://schemas.microsoft.com/office/drawing/2014/main" id="{478F27D7-5B62-B552-88F1-8372F7FC54AF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5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ACA0662D-28C2-8DCC-F89D-88F90399C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6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F63CF11D-5614-ADBE-CBFE-278495A7E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7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D4BD473C-9AE6-6120-0A02-0F2720F88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81" name="FTU - adrenal gland">
              <a:extLst>
                <a:ext uri="{FF2B5EF4-FFF2-40B4-BE49-F238E27FC236}">
                  <a16:creationId xmlns:a16="http://schemas.microsoft.com/office/drawing/2014/main" id="{675374CD-D0CE-EA61-1B2B-EC333799C261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2684" name="FTU">
                <a:extLst>
                  <a:ext uri="{FF2B5EF4-FFF2-40B4-BE49-F238E27FC236}">
                    <a16:creationId xmlns:a16="http://schemas.microsoft.com/office/drawing/2014/main" id="{9ED6AA32-F4EE-ED3D-711D-91F6D55BB0E2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5" name="Text Box 3086">
                <a:extLst>
                  <a:ext uri="{FF2B5EF4-FFF2-40B4-BE49-F238E27FC236}">
                    <a16:creationId xmlns:a16="http://schemas.microsoft.com/office/drawing/2014/main" id="{372223D7-8257-F7FE-A587-13BE65F408C7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6" name="Text Box 3086">
                <a:extLst>
                  <a:ext uri="{FF2B5EF4-FFF2-40B4-BE49-F238E27FC236}">
                    <a16:creationId xmlns:a16="http://schemas.microsoft.com/office/drawing/2014/main" id="{7522FB40-3345-AD9C-6BD0-9264D454B58B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7" name="Text Box 3086">
                <a:extLst>
                  <a:ext uri="{FF2B5EF4-FFF2-40B4-BE49-F238E27FC236}">
                    <a16:creationId xmlns:a16="http://schemas.microsoft.com/office/drawing/2014/main" id="{1BE2A9FC-77E1-655C-7BD0-8786954500A7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8" name="Star: 5 Points 619">
                <a:hlinkClick r:id="rId121"/>
                <a:extLst>
                  <a:ext uri="{FF2B5EF4-FFF2-40B4-BE49-F238E27FC236}">
                    <a16:creationId xmlns:a16="http://schemas.microsoft.com/office/drawing/2014/main" id="{970FD393-8670-0456-FFF2-2F39203F6D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Star: 5 Points 620">
                <a:hlinkClick r:id="rId113"/>
                <a:extLst>
                  <a:ext uri="{FF2B5EF4-FFF2-40B4-BE49-F238E27FC236}">
                    <a16:creationId xmlns:a16="http://schemas.microsoft.com/office/drawing/2014/main" id="{53E1082B-AC57-6795-94BD-875D7D36E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Star: 5 Points 621">
                <a:hlinkClick r:id="rId106"/>
                <a:extLst>
                  <a:ext uri="{FF2B5EF4-FFF2-40B4-BE49-F238E27FC236}">
                    <a16:creationId xmlns:a16="http://schemas.microsoft.com/office/drawing/2014/main" id="{0C638858-29C8-B397-B2FB-7482FE27E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857" name="FTU">
            <a:extLst>
              <a:ext uri="{FF2B5EF4-FFF2-40B4-BE49-F238E27FC236}">
                <a16:creationId xmlns:a16="http://schemas.microsoft.com/office/drawing/2014/main" id="{B9E6DF32-82A8-3386-504C-FB3A057BDDD8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58" name="Text Box 3086">
            <a:extLst>
              <a:ext uri="{FF2B5EF4-FFF2-40B4-BE49-F238E27FC236}">
                <a16:creationId xmlns:a16="http://schemas.microsoft.com/office/drawing/2014/main" id="{F77411AC-1A58-EC39-2EE1-3E3623C31856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59" name="Text Box 3086">
            <a:extLst>
              <a:ext uri="{FF2B5EF4-FFF2-40B4-BE49-F238E27FC236}">
                <a16:creationId xmlns:a16="http://schemas.microsoft.com/office/drawing/2014/main" id="{370E0357-DD39-5E3B-0F30-28EE3F4FA6CA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60" name="Text Box 3086">
            <a:extLst>
              <a:ext uri="{FF2B5EF4-FFF2-40B4-BE49-F238E27FC236}">
                <a16:creationId xmlns:a16="http://schemas.microsoft.com/office/drawing/2014/main" id="{08EBC0E3-B1F0-79AF-E9D8-9AF1B3FC8901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61" name="Star: 5 Points 619">
            <a:hlinkClick r:id="rId121"/>
            <a:extLst>
              <a:ext uri="{FF2B5EF4-FFF2-40B4-BE49-F238E27FC236}">
                <a16:creationId xmlns:a16="http://schemas.microsoft.com/office/drawing/2014/main" id="{1D24CD21-368A-1BA1-F0C3-6103E6F95DE3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62" name="Star: 5 Points 620">
            <a:hlinkClick r:id="rId113"/>
            <a:extLst>
              <a:ext uri="{FF2B5EF4-FFF2-40B4-BE49-F238E27FC236}">
                <a16:creationId xmlns:a16="http://schemas.microsoft.com/office/drawing/2014/main" id="{0DFBDACB-C8AC-FE18-5882-8A4060E8E34D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63" name="Star: 5 Points 621">
            <a:hlinkClick r:id="rId106"/>
            <a:extLst>
              <a:ext uri="{FF2B5EF4-FFF2-40B4-BE49-F238E27FC236}">
                <a16:creationId xmlns:a16="http://schemas.microsoft.com/office/drawing/2014/main" id="{D218C279-B72E-275D-CF1B-42CC9374563D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79517</TotalTime>
  <Words>2788</Words>
  <Application>Microsoft Office PowerPoint</Application>
  <PresentationFormat>Custom</PresentationFormat>
  <Paragraphs>2132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588</cp:revision>
  <dcterms:created xsi:type="dcterms:W3CDTF">2022-02-14T03:56:44Z</dcterms:created>
  <dcterms:modified xsi:type="dcterms:W3CDTF">2023-10-10T23:59:22Z</dcterms:modified>
</cp:coreProperties>
</file>