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7FF"/>
    <a:srgbClr val="BDF0C2"/>
    <a:srgbClr val="FBBE9F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200" d="100"/>
          <a:sy n="200" d="100"/>
        </p:scale>
        <p:origin x="-13026" y="-12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Eye" TargetMode="External"/><Relationship Id="rId21" Type="http://schemas.openxmlformats.org/officeDocument/2006/relationships/hyperlink" Target="https://docs.google.com/document/d/1Xc7VOn5LLieA4SyRKLj9HVx2MGfF_DJKQr7ZGbXmJ9c/edit" TargetMode="External"/><Relationship Id="rId42" Type="http://schemas.openxmlformats.org/officeDocument/2006/relationships/hyperlink" Target="https://www.ncbi.nlm.nih.gov/books/NBK519575/" TargetMode="External"/><Relationship Id="rId47" Type="http://schemas.openxmlformats.org/officeDocument/2006/relationships/hyperlink" Target="https://en.wikipedia.org/wiki/Gallbladder" TargetMode="External"/><Relationship Id="rId63" Type="http://schemas.openxmlformats.org/officeDocument/2006/relationships/hyperlink" Target="https://en.wikipedia.org/wiki/Esophagus#:~:text=the%20esophageal%20mucosa.-,Nerve%20supply,nerve%20to%20supply%20the%20muscles." TargetMode="External"/><Relationship Id="rId68" Type="http://schemas.openxmlformats.org/officeDocument/2006/relationships/hyperlink" Target="v" TargetMode="External"/><Relationship Id="rId2" Type="http://schemas.openxmlformats.org/officeDocument/2006/relationships/hyperlink" Target="https://en.wikipedia.org/wiki/Tongue" TargetMode="External"/><Relationship Id="rId16" Type="http://schemas.openxmlformats.org/officeDocument/2006/relationships/hyperlink" Target="https://docs.google.com/document/d/1h1IesehCPfL0BfxwtbKsH3fRFJWEMHKDUBQDCumCWDM/edit" TargetMode="External"/><Relationship Id="rId29" Type="http://schemas.openxmlformats.org/officeDocument/2006/relationships/hyperlink" Target="https://www.ncbi.nlm.nih.gov/books/NBK557380/" TargetMode="External"/><Relationship Id="rId11" Type="http://schemas.openxmlformats.org/officeDocument/2006/relationships/hyperlink" Target="https://en.wikipedia.org/wiki/Sublingual_gland" TargetMode="External"/><Relationship Id="rId24" Type="http://schemas.openxmlformats.org/officeDocument/2006/relationships/hyperlink" Target="https://en.wikipedia.org/wiki/Ear_canal" TargetMode="External"/><Relationship Id="rId32" Type="http://schemas.openxmlformats.org/officeDocument/2006/relationships/hyperlink" Target="https://docs.google.com/document/d/1qaHNFc5BUaO9m332SnHuaxTGt1gaan360acO6UWqH2c/edit" TargetMode="External"/><Relationship Id="rId37" Type="http://schemas.openxmlformats.org/officeDocument/2006/relationships/hyperlink" Target="https://en.wikipedia.org/wiki/Uterus" TargetMode="External"/><Relationship Id="rId40" Type="http://schemas.openxmlformats.org/officeDocument/2006/relationships/hyperlink" Target="https://www.ncbi.nlm.nih.gov/books/NBK554601/" TargetMode="External"/><Relationship Id="rId45" Type="http://schemas.openxmlformats.org/officeDocument/2006/relationships/hyperlink" Target="https://en.wikipedia.org/wiki/Ampulla_of_Vater" TargetMode="External"/><Relationship Id="rId53" Type="http://schemas.openxmlformats.org/officeDocument/2006/relationships/hyperlink" Target="https://en.wikipedia.org/wiki/Liver" TargetMode="External"/><Relationship Id="rId58" Type="http://schemas.openxmlformats.org/officeDocument/2006/relationships/hyperlink" Target="https://en.wikipedia.org/wiki/Large_intestine#Structure" TargetMode="External"/><Relationship Id="rId66" Type="http://schemas.openxmlformats.org/officeDocument/2006/relationships/hyperlink" Target="https://en.wikipedia.org/wiki/Lung" TargetMode="External"/><Relationship Id="rId74" Type="http://schemas.openxmlformats.org/officeDocument/2006/relationships/hyperlink" Target="https://www.ncbi.nlm.nih.gov/books/NBK531465/" TargetMode="External"/><Relationship Id="rId5" Type="http://schemas.openxmlformats.org/officeDocument/2006/relationships/hyperlink" Target="https://en.wikipedia.org/wiki/Epiglottis" TargetMode="External"/><Relationship Id="rId61" Type="http://schemas.openxmlformats.org/officeDocument/2006/relationships/hyperlink" Target="https://en.wikipedia.org/wiki/Common_hepatic_duct" TargetMode="External"/><Relationship Id="rId19" Type="http://schemas.openxmlformats.org/officeDocument/2006/relationships/hyperlink" Target="https://en.wikipedia.org/wiki/Kidney" TargetMode="External"/><Relationship Id="rId14" Type="http://schemas.openxmlformats.org/officeDocument/2006/relationships/hyperlink" Target="https://en.wikipedia.org/wiki/Larynx" TargetMode="External"/><Relationship Id="rId22" Type="http://schemas.openxmlformats.org/officeDocument/2006/relationships/hyperlink" Target="https://en.wikipedia.org/wiki/Olfactory_system" TargetMode="External"/><Relationship Id="rId27" Type="http://schemas.openxmlformats.org/officeDocument/2006/relationships/hyperlink" Target="https://www.ncbi.nlm.nih.gov/books/NBK482428/" TargetMode="External"/><Relationship Id="rId30" Type="http://schemas.openxmlformats.org/officeDocument/2006/relationships/hyperlink" Target="https://en.wikipedia.org/wiki/Testicle" TargetMode="External"/><Relationship Id="rId35" Type="http://schemas.openxmlformats.org/officeDocument/2006/relationships/hyperlink" Target="https://en.wikipedia.org/wiki/Stomach#Sections" TargetMode="External"/><Relationship Id="rId43" Type="http://schemas.openxmlformats.org/officeDocument/2006/relationships/hyperlink" Target="https://en.wikipedia.org/wiki/Major_duodenal_papilla#:~:text=The%20major%20duodenal%20papilla%20(papilla,Major%20duodenal%20papilla" TargetMode="External"/><Relationship Id="rId48" Type="http://schemas.openxmlformats.org/officeDocument/2006/relationships/hyperlink" Target="https://www.ncbi.nlm.nih.gov/books/NBK459288/" TargetMode="External"/><Relationship Id="rId56" Type="http://schemas.openxmlformats.org/officeDocument/2006/relationships/hyperlink" Target="https://en.wikipedia.org/wiki/Ilium" TargetMode="External"/><Relationship Id="rId64" Type="http://schemas.openxmlformats.org/officeDocument/2006/relationships/hyperlink" Target="https://en.wikipedia.org/wiki/Pharynx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Pancreas" TargetMode="External"/><Relationship Id="rId72" Type="http://schemas.openxmlformats.org/officeDocument/2006/relationships/hyperlink" Target="https://www.ncbi.nlm.nih.gov/books/NBK532980/" TargetMode="External"/><Relationship Id="rId3" Type="http://schemas.openxmlformats.org/officeDocument/2006/relationships/hyperlink" Target="https://www.ncbi.nlm.nih.gov/books/NBK507782/" TargetMode="External"/><Relationship Id="rId12" Type="http://schemas.openxmlformats.org/officeDocument/2006/relationships/hyperlink" Target="https://en.wikipedia.org/wiki/Taste" TargetMode="External"/><Relationship Id="rId17" Type="http://schemas.openxmlformats.org/officeDocument/2006/relationships/hyperlink" Target="https://en.wikipedia.org/wiki/Trachea" TargetMode="External"/><Relationship Id="rId25" Type="http://schemas.openxmlformats.org/officeDocument/2006/relationships/hyperlink" Target="https://en.wikipedia.org/wiki/Eardrum" TargetMode="External"/><Relationship Id="rId33" Type="http://schemas.openxmlformats.org/officeDocument/2006/relationships/hyperlink" Target="https://en.wikipedia.org/wiki/Human_penis" TargetMode="External"/><Relationship Id="rId38" Type="http://schemas.openxmlformats.org/officeDocument/2006/relationships/hyperlink" Target="https://www.ncbi.nlm.nih.gov/books/NBK470297/" TargetMode="External"/><Relationship Id="rId46" Type="http://schemas.openxmlformats.org/officeDocument/2006/relationships/hyperlink" Target="https://www.ncbi.nlm.nih.gov/books/NBK459246/" TargetMode="External"/><Relationship Id="rId59" Type="http://schemas.openxmlformats.org/officeDocument/2006/relationships/hyperlink" Target="https://en.wikipedia.org/wiki/Rectum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385/" TargetMode="External"/><Relationship Id="rId41" Type="http://schemas.openxmlformats.org/officeDocument/2006/relationships/hyperlink" Target="https://en.wikipedia.org/wiki/Breast" TargetMode="External"/><Relationship Id="rId54" Type="http://schemas.openxmlformats.org/officeDocument/2006/relationships/hyperlink" Target="https://en.wikipedia.org/wiki/Jejunum" TargetMode="External"/><Relationship Id="rId62" Type="http://schemas.openxmlformats.org/officeDocument/2006/relationships/hyperlink" Target="https://en.wikipedia.org/wiki/Common_bile_duct" TargetMode="External"/><Relationship Id="rId70" Type="http://schemas.openxmlformats.org/officeDocument/2006/relationships/hyperlink" Target="https://www.ncbi.nlm.nih.gov/books/NBK537223/" TargetMode="External"/><Relationship Id="rId75" Type="http://schemas.openxmlformats.org/officeDocument/2006/relationships/hyperlink" Target="https://en.wikipedia.org/wiki/Urethr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15" Type="http://schemas.openxmlformats.org/officeDocument/2006/relationships/hyperlink" Target="https://www.ncbi.nlm.nih.gov/books/NBK557742/" TargetMode="External"/><Relationship Id="rId23" Type="http://schemas.openxmlformats.org/officeDocument/2006/relationships/hyperlink" Target="https://www.ncbi.nlm.nih.gov/books/NBK556051/" TargetMode="External"/><Relationship Id="rId28" Type="http://schemas.openxmlformats.org/officeDocument/2006/relationships/hyperlink" Target="https://en.wikipedia.org/wiki/Special_senses" TargetMode="External"/><Relationship Id="rId36" Type="http://schemas.openxmlformats.org/officeDocument/2006/relationships/hyperlink" Target="https://pubmed.ncbi.nlm.nih.gov/30422588/" TargetMode="External"/><Relationship Id="rId49" Type="http://schemas.openxmlformats.org/officeDocument/2006/relationships/hyperlink" Target="https://en.wikipedia.org/wiki/Duodenum" TargetMode="External"/><Relationship Id="rId57" Type="http://schemas.openxmlformats.org/officeDocument/2006/relationships/hyperlink" Target="https://en.wikipedia.org/wiki/Gastrointestinal_tract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www.ncbi.nlm.nih.gov/books/NBK470201/" TargetMode="External"/><Relationship Id="rId44" Type="http://schemas.openxmlformats.org/officeDocument/2006/relationships/hyperlink" Target="https://docs.google.com/document/d/1ZLQXUAgG69kpJLtPxObQX-iWJbsSftvPo8ddY1uHVAM/edit" TargetMode="External"/><Relationship Id="rId52" Type="http://schemas.openxmlformats.org/officeDocument/2006/relationships/hyperlink" Target="https://www.ncbi.nlm.nih.gov/books/NBK532912/" TargetMode="External"/><Relationship Id="rId60" Type="http://schemas.openxmlformats.org/officeDocument/2006/relationships/hyperlink" Target="https://www.ncbi.nlm.nih.gov/books/NBK537245/" TargetMode="External"/><Relationship Id="rId65" Type="http://schemas.openxmlformats.org/officeDocument/2006/relationships/hyperlink" Target="https://www.ncbi.nlm.nih.gov/books/NBK544271/" TargetMode="External"/><Relationship Id="rId73" Type="http://schemas.openxmlformats.org/officeDocument/2006/relationships/hyperlink" Target="https://en.wikipedia.org/wiki/Urinary_bladder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www.ncbi.nlm.nih.gov/books/NBK448070/" TargetMode="External"/><Relationship Id="rId39" Type="http://schemas.openxmlformats.org/officeDocument/2006/relationships/hyperlink" Target="https://en.wikipedia.org/wiki/Vagina" TargetMode="External"/><Relationship Id="rId34" Type="http://schemas.openxmlformats.org/officeDocument/2006/relationships/hyperlink" Target="https://www.ncbi.nlm.nih.gov/books/NBK482236/" TargetMode="External"/><Relationship Id="rId50" Type="http://schemas.openxmlformats.org/officeDocument/2006/relationships/hyperlink" Target="https://www.ncbi.nlm.nih.gov/books/NBK482390/" TargetMode="External"/><Relationship Id="rId55" Type="http://schemas.openxmlformats.org/officeDocument/2006/relationships/hyperlink" Target="https://www.ncbi.nlm.nih.gov/books/NBK459366/" TargetMode="External"/><Relationship Id="rId76" Type="http://schemas.openxmlformats.org/officeDocument/2006/relationships/hyperlink" Target="https://www.ncbi.nlm.nih.gov/books/NBK482438/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Ure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6100" name="Group 6099">
            <a:extLst>
              <a:ext uri="{FF2B5EF4-FFF2-40B4-BE49-F238E27FC236}">
                <a16:creationId xmlns:a16="http://schemas.microsoft.com/office/drawing/2014/main" id="{8F1ADA4B-03FB-AC76-3D73-504988AD1FC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101" name="organ group - mouth &amp; throat">
              <a:extLst>
                <a:ext uri="{FF2B5EF4-FFF2-40B4-BE49-F238E27FC236}">
                  <a16:creationId xmlns:a16="http://schemas.microsoft.com/office/drawing/2014/main" id="{A4FA2C54-4164-8CA6-8DF0-9478A4C3FCD9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149" name="organ - mouth &amp; throat">
                <a:extLst>
                  <a:ext uri="{FF2B5EF4-FFF2-40B4-BE49-F238E27FC236}">
                    <a16:creationId xmlns:a16="http://schemas.microsoft.com/office/drawing/2014/main" id="{BBD036CA-2867-6480-BBA5-98F7269DADA6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0" name="FTU - tongue">
                <a:extLst>
                  <a:ext uri="{FF2B5EF4-FFF2-40B4-BE49-F238E27FC236}">
                    <a16:creationId xmlns:a16="http://schemas.microsoft.com/office/drawing/2014/main" id="{6772F2AD-54F9-C8A9-6B7B-01EF003A7C89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211" name="FTU - tongue">
                  <a:extLst>
                    <a:ext uri="{FF2B5EF4-FFF2-40B4-BE49-F238E27FC236}">
                      <a16:creationId xmlns:a16="http://schemas.microsoft.com/office/drawing/2014/main" id="{6FDE8CDF-2BCD-8CA1-2DB4-999D230660F0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218" name="dock">
                  <a:extLst>
                    <a:ext uri="{FF2B5EF4-FFF2-40B4-BE49-F238E27FC236}">
                      <a16:creationId xmlns:a16="http://schemas.microsoft.com/office/drawing/2014/main" id="{5C4F900C-CB7C-28E7-1F60-B516D79A3842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227" name="Text Box 3086">
                    <a:extLst>
                      <a:ext uri="{FF2B5EF4-FFF2-40B4-BE49-F238E27FC236}">
                        <a16:creationId xmlns:a16="http://schemas.microsoft.com/office/drawing/2014/main" id="{145C2E9F-AD8F-04B3-F562-9F1070DED1D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8" name="Text Box 3086">
                    <a:extLst>
                      <a:ext uri="{FF2B5EF4-FFF2-40B4-BE49-F238E27FC236}">
                        <a16:creationId xmlns:a16="http://schemas.microsoft.com/office/drawing/2014/main" id="{F871B7F1-5DCA-1F0B-57B0-7EB14E201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9" name="Text Box 3086">
                    <a:extLst>
                      <a:ext uri="{FF2B5EF4-FFF2-40B4-BE49-F238E27FC236}">
                        <a16:creationId xmlns:a16="http://schemas.microsoft.com/office/drawing/2014/main" id="{3F3C2BCC-403D-6AA8-8B20-B7F779F2921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21" name="link">
                  <a:extLst>
                    <a:ext uri="{FF2B5EF4-FFF2-40B4-BE49-F238E27FC236}">
                      <a16:creationId xmlns:a16="http://schemas.microsoft.com/office/drawing/2014/main" id="{D42CAEDB-AD21-AF48-A5BE-4BDFFCF3D7D2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222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55F7A227-CB43-0E9D-096B-F008D38526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23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1A9E27A6-5B55-2154-81C3-0216B0C3F3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A5ADF769-1923-0540-A8FD-85FF95663D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1" name="FTU - epiglottis">
                <a:extLst>
                  <a:ext uri="{FF2B5EF4-FFF2-40B4-BE49-F238E27FC236}">
                    <a16:creationId xmlns:a16="http://schemas.microsoft.com/office/drawing/2014/main" id="{11882779-6483-E10B-785D-E50AF43BB5B0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198" name="FTU - epiglottis">
                  <a:extLst>
                    <a:ext uri="{FF2B5EF4-FFF2-40B4-BE49-F238E27FC236}">
                      <a16:creationId xmlns:a16="http://schemas.microsoft.com/office/drawing/2014/main" id="{1FA43B13-69CD-7E25-EE2F-8E0111B644C7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199" name="dock">
                  <a:extLst>
                    <a:ext uri="{FF2B5EF4-FFF2-40B4-BE49-F238E27FC236}">
                      <a16:creationId xmlns:a16="http://schemas.microsoft.com/office/drawing/2014/main" id="{F6FFC9DE-549C-5693-DA43-B1746568D5C0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206" name="Text Box 3086">
                    <a:extLst>
                      <a:ext uri="{FF2B5EF4-FFF2-40B4-BE49-F238E27FC236}">
                        <a16:creationId xmlns:a16="http://schemas.microsoft.com/office/drawing/2014/main" id="{73393552-2730-4EB6-5745-C0B457EB6A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9" name="Text Box 3086">
                    <a:extLst>
                      <a:ext uri="{FF2B5EF4-FFF2-40B4-BE49-F238E27FC236}">
                        <a16:creationId xmlns:a16="http://schemas.microsoft.com/office/drawing/2014/main" id="{8416DE3B-FB6A-E790-2CED-3C4858BE97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0" name="Text Box 3086">
                    <a:extLst>
                      <a:ext uri="{FF2B5EF4-FFF2-40B4-BE49-F238E27FC236}">
                        <a16:creationId xmlns:a16="http://schemas.microsoft.com/office/drawing/2014/main" id="{7E7EE2BD-4CB0-CFB8-C0EA-B1AE86E0EDB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00" name="link">
                  <a:extLst>
                    <a:ext uri="{FF2B5EF4-FFF2-40B4-BE49-F238E27FC236}">
                      <a16:creationId xmlns:a16="http://schemas.microsoft.com/office/drawing/2014/main" id="{D8CFABBC-EA53-E1DE-61F6-6C7C832B4175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203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EE72753D-A655-D0D4-7FDB-42074ACDF2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04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5817A2B2-95DF-D922-ECB5-8A80989EA8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05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D7B5E20-FA26-E597-AF52-677690F6BE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4" name="FTU - parotid glands">
                <a:extLst>
                  <a:ext uri="{FF2B5EF4-FFF2-40B4-BE49-F238E27FC236}">
                    <a16:creationId xmlns:a16="http://schemas.microsoft.com/office/drawing/2014/main" id="{FCCCDD4E-27D8-6375-8A45-2B08A5B6A2A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185" name="FTU - parotid glands">
                  <a:extLst>
                    <a:ext uri="{FF2B5EF4-FFF2-40B4-BE49-F238E27FC236}">
                      <a16:creationId xmlns:a16="http://schemas.microsoft.com/office/drawing/2014/main" id="{7AF58FB1-8DA9-0129-BBA3-2AAC591B8F0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186" name="dock">
                  <a:extLst>
                    <a:ext uri="{FF2B5EF4-FFF2-40B4-BE49-F238E27FC236}">
                      <a16:creationId xmlns:a16="http://schemas.microsoft.com/office/drawing/2014/main" id="{BF97DB11-06AD-E7EE-2BB8-8DF3584AF2F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193" name="Text Box 3086">
                    <a:extLst>
                      <a:ext uri="{FF2B5EF4-FFF2-40B4-BE49-F238E27FC236}">
                        <a16:creationId xmlns:a16="http://schemas.microsoft.com/office/drawing/2014/main" id="{339F7FE5-1648-71B1-F5C4-8621D14DA7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6" name="Text Box 3086">
                    <a:extLst>
                      <a:ext uri="{FF2B5EF4-FFF2-40B4-BE49-F238E27FC236}">
                        <a16:creationId xmlns:a16="http://schemas.microsoft.com/office/drawing/2014/main" id="{529CCD82-3F67-FC3C-72E7-87B4D4A559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7" name="Text Box 3086">
                    <a:extLst>
                      <a:ext uri="{FF2B5EF4-FFF2-40B4-BE49-F238E27FC236}">
                        <a16:creationId xmlns:a16="http://schemas.microsoft.com/office/drawing/2014/main" id="{B4974373-B0E4-096C-89DD-CC446FBC95F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87" name="link">
                  <a:extLst>
                    <a:ext uri="{FF2B5EF4-FFF2-40B4-BE49-F238E27FC236}">
                      <a16:creationId xmlns:a16="http://schemas.microsoft.com/office/drawing/2014/main" id="{47DCB95D-4723-9F9F-D9F8-FA4A6984A4B0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190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AE155907-3310-974B-DF29-F9625B4C69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91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E0EC2697-D14A-8807-8C3A-EDB7924EF4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9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BFD0F267-806A-DABD-BD79-62ED5AEA47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5" name="FTU - submaxilliary glands">
                <a:extLst>
                  <a:ext uri="{FF2B5EF4-FFF2-40B4-BE49-F238E27FC236}">
                    <a16:creationId xmlns:a16="http://schemas.microsoft.com/office/drawing/2014/main" id="{24CC4966-4361-2B9C-85D6-4E0E2A8A0BA3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172" name="FTU - submaxilliary glands">
                  <a:extLst>
                    <a:ext uri="{FF2B5EF4-FFF2-40B4-BE49-F238E27FC236}">
                      <a16:creationId xmlns:a16="http://schemas.microsoft.com/office/drawing/2014/main" id="{EE91073B-C49C-BFA1-4AE7-9B248B78FC0E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173" name="dock">
                  <a:extLst>
                    <a:ext uri="{FF2B5EF4-FFF2-40B4-BE49-F238E27FC236}">
                      <a16:creationId xmlns:a16="http://schemas.microsoft.com/office/drawing/2014/main" id="{5A455C8A-E3FF-6160-98A5-4C0213240F73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180" name="Text Box 3086">
                    <a:extLst>
                      <a:ext uri="{FF2B5EF4-FFF2-40B4-BE49-F238E27FC236}">
                        <a16:creationId xmlns:a16="http://schemas.microsoft.com/office/drawing/2014/main" id="{48D18FE0-7CD4-F4F9-4DEA-BB78FA6059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1" name="Text Box 3086">
                    <a:extLst>
                      <a:ext uri="{FF2B5EF4-FFF2-40B4-BE49-F238E27FC236}">
                        <a16:creationId xmlns:a16="http://schemas.microsoft.com/office/drawing/2014/main" id="{8D8754E2-73DD-31C2-4329-2F8028286E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4" name="Text Box 3086">
                    <a:extLst>
                      <a:ext uri="{FF2B5EF4-FFF2-40B4-BE49-F238E27FC236}">
                        <a16:creationId xmlns:a16="http://schemas.microsoft.com/office/drawing/2014/main" id="{040807AE-D7F3-F167-FDA2-C08ECF825AF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74" name="link">
                  <a:extLst>
                    <a:ext uri="{FF2B5EF4-FFF2-40B4-BE49-F238E27FC236}">
                      <a16:creationId xmlns:a16="http://schemas.microsoft.com/office/drawing/2014/main" id="{02B541DA-CF6E-586A-E343-C3C1A4398073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175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22AA6A19-D0A2-8CDB-6249-E6EA83B2DB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78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8DBE1458-F6F4-5FC1-3709-1CCC5EA2BB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79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CCE985D3-F29E-CB9B-051B-43CBFA087C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6" name="FTU - sublingual glands">
                <a:extLst>
                  <a:ext uri="{FF2B5EF4-FFF2-40B4-BE49-F238E27FC236}">
                    <a16:creationId xmlns:a16="http://schemas.microsoft.com/office/drawing/2014/main" id="{DBE5CDF5-8F28-2F84-BD58-CA64E4F2F06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157" name="FTU - sublingual glands">
                  <a:extLst>
                    <a:ext uri="{FF2B5EF4-FFF2-40B4-BE49-F238E27FC236}">
                      <a16:creationId xmlns:a16="http://schemas.microsoft.com/office/drawing/2014/main" id="{0ACA024A-7B9F-846F-EC5A-787F3B47728D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160" name="dock">
                  <a:extLst>
                    <a:ext uri="{FF2B5EF4-FFF2-40B4-BE49-F238E27FC236}">
                      <a16:creationId xmlns:a16="http://schemas.microsoft.com/office/drawing/2014/main" id="{8F85D226-63EF-D99B-5B77-43157C07343B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167" name="Text Box 3086">
                    <a:extLst>
                      <a:ext uri="{FF2B5EF4-FFF2-40B4-BE49-F238E27FC236}">
                        <a16:creationId xmlns:a16="http://schemas.microsoft.com/office/drawing/2014/main" id="{B6E192E9-06B8-0FE8-1FB0-D86C3860C80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8" name="Text Box 3086">
                    <a:extLst>
                      <a:ext uri="{FF2B5EF4-FFF2-40B4-BE49-F238E27FC236}">
                        <a16:creationId xmlns:a16="http://schemas.microsoft.com/office/drawing/2014/main" id="{0C36E902-294D-7D31-3769-062DDA9D0F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9" name="Text Box 3086">
                    <a:extLst>
                      <a:ext uri="{FF2B5EF4-FFF2-40B4-BE49-F238E27FC236}">
                        <a16:creationId xmlns:a16="http://schemas.microsoft.com/office/drawing/2014/main" id="{1509F48C-BB06-BBDD-71D6-DDBAB3F7E2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61" name="link">
                  <a:extLst>
                    <a:ext uri="{FF2B5EF4-FFF2-40B4-BE49-F238E27FC236}">
                      <a16:creationId xmlns:a16="http://schemas.microsoft.com/office/drawing/2014/main" id="{D7769CA0-8731-0D92-BB0D-59482BA5867B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162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01D552E5-89B3-66FB-CCA7-BCF50F4CD8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63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72E03582-4333-980F-FA0D-17ACA60266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66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C84460DF-4ADD-B891-9665-371ECBEA86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02" name="FTU - sublingual glands">
              <a:extLst>
                <a:ext uri="{FF2B5EF4-FFF2-40B4-BE49-F238E27FC236}">
                  <a16:creationId xmlns:a16="http://schemas.microsoft.com/office/drawing/2014/main" id="{B3903DC1-2043-4093-2E0F-13402631ED9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3" name="Text Box 3086">
              <a:extLst>
                <a:ext uri="{FF2B5EF4-FFF2-40B4-BE49-F238E27FC236}">
                  <a16:creationId xmlns:a16="http://schemas.microsoft.com/office/drawing/2014/main" id="{095719EC-9AF0-2F50-E30B-B91BA39BC3D5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6" name="Text Box 3086">
              <a:extLst>
                <a:ext uri="{FF2B5EF4-FFF2-40B4-BE49-F238E27FC236}">
                  <a16:creationId xmlns:a16="http://schemas.microsoft.com/office/drawing/2014/main" id="{A9C79641-A47B-6B54-9753-FB3BF42144A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7" name="Text Box 3086">
              <a:extLst>
                <a:ext uri="{FF2B5EF4-FFF2-40B4-BE49-F238E27FC236}">
                  <a16:creationId xmlns:a16="http://schemas.microsoft.com/office/drawing/2014/main" id="{D11D0B38-1FCD-C4B7-7EDD-1928BDE0DA6D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8" name="Star: 5 Points 2730">
              <a:hlinkClick r:id="rId11"/>
              <a:extLst>
                <a:ext uri="{FF2B5EF4-FFF2-40B4-BE49-F238E27FC236}">
                  <a16:creationId xmlns:a16="http://schemas.microsoft.com/office/drawing/2014/main" id="{66EA8851-A873-BE75-D843-91DD2E1385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9" name="Star: 5 Points 2731">
              <a:hlinkClick r:id="rId10"/>
              <a:extLst>
                <a:ext uri="{FF2B5EF4-FFF2-40B4-BE49-F238E27FC236}">
                  <a16:creationId xmlns:a16="http://schemas.microsoft.com/office/drawing/2014/main" id="{C1CEEC9F-4F01-0936-001C-80E21D442D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2" name="Star: 5 Points 2732">
              <a:hlinkClick r:id="rId4"/>
              <a:extLst>
                <a:ext uri="{FF2B5EF4-FFF2-40B4-BE49-F238E27FC236}">
                  <a16:creationId xmlns:a16="http://schemas.microsoft.com/office/drawing/2014/main" id="{F84E8E1F-1AEB-8BD0-200D-B3E78CC0E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3" name="FTU - sublingual glands">
              <a:extLst>
                <a:ext uri="{FF2B5EF4-FFF2-40B4-BE49-F238E27FC236}">
                  <a16:creationId xmlns:a16="http://schemas.microsoft.com/office/drawing/2014/main" id="{9E3F28C2-7E8E-46E4-2D5A-CB1AA6CF84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14" name="Text Box 3086">
              <a:extLst>
                <a:ext uri="{FF2B5EF4-FFF2-40B4-BE49-F238E27FC236}">
                  <a16:creationId xmlns:a16="http://schemas.microsoft.com/office/drawing/2014/main" id="{7F515251-AE21-AC2C-B14A-7FBE6B9BA336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15" name="Text Box 3086">
              <a:extLst>
                <a:ext uri="{FF2B5EF4-FFF2-40B4-BE49-F238E27FC236}">
                  <a16:creationId xmlns:a16="http://schemas.microsoft.com/office/drawing/2014/main" id="{415EEFE2-32D4-1F37-A635-20F1655E91F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1" name="Text Box 3086">
              <a:extLst>
                <a:ext uri="{FF2B5EF4-FFF2-40B4-BE49-F238E27FC236}">
                  <a16:creationId xmlns:a16="http://schemas.microsoft.com/office/drawing/2014/main" id="{1E511F3F-E0D7-C8DE-45A8-82405E4FF65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4" name="FTU - sublingual glands">
              <a:extLst>
                <a:ext uri="{FF2B5EF4-FFF2-40B4-BE49-F238E27FC236}">
                  <a16:creationId xmlns:a16="http://schemas.microsoft.com/office/drawing/2014/main" id="{614FD804-1C1A-7E1C-287C-6DD10B0E3D2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5" name="Text Box 3086">
              <a:extLst>
                <a:ext uri="{FF2B5EF4-FFF2-40B4-BE49-F238E27FC236}">
                  <a16:creationId xmlns:a16="http://schemas.microsoft.com/office/drawing/2014/main" id="{0801B0C6-778E-1DF5-9BF0-8060F327D48E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6" name="Text Box 3086">
              <a:extLst>
                <a:ext uri="{FF2B5EF4-FFF2-40B4-BE49-F238E27FC236}">
                  <a16:creationId xmlns:a16="http://schemas.microsoft.com/office/drawing/2014/main" id="{BCB7A30A-2ADA-39C7-3139-A37DECE70AC6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7" name="Text Box 3086">
              <a:extLst>
                <a:ext uri="{FF2B5EF4-FFF2-40B4-BE49-F238E27FC236}">
                  <a16:creationId xmlns:a16="http://schemas.microsoft.com/office/drawing/2014/main" id="{BC8F7459-AC26-D66E-3820-4F932B3C3EF4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30" name="Star: 5 Points 2730">
              <a:hlinkClick r:id="rId11"/>
              <a:extLst>
                <a:ext uri="{FF2B5EF4-FFF2-40B4-BE49-F238E27FC236}">
                  <a16:creationId xmlns:a16="http://schemas.microsoft.com/office/drawing/2014/main" id="{27EB4E85-B875-B28A-D05F-4CCD36D1E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1" name="Star: 5 Points 2731">
              <a:hlinkClick r:id="rId10"/>
              <a:extLst>
                <a:ext uri="{FF2B5EF4-FFF2-40B4-BE49-F238E27FC236}">
                  <a16:creationId xmlns:a16="http://schemas.microsoft.com/office/drawing/2014/main" id="{CD6805B6-F795-16D2-E44D-7B663206D7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2" name="Star: 5 Points 2732">
              <a:hlinkClick r:id="rId4"/>
              <a:extLst>
                <a:ext uri="{FF2B5EF4-FFF2-40B4-BE49-F238E27FC236}">
                  <a16:creationId xmlns:a16="http://schemas.microsoft.com/office/drawing/2014/main" id="{8CD0143F-B7F5-B1D5-8AE6-0D9AADFDE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3" name="Star: 5 Points 2730">
              <a:hlinkClick r:id="rId12"/>
              <a:extLst>
                <a:ext uri="{FF2B5EF4-FFF2-40B4-BE49-F238E27FC236}">
                  <a16:creationId xmlns:a16="http://schemas.microsoft.com/office/drawing/2014/main" id="{04D21557-7AB0-4F75-8E9F-0CB032D0D8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6" name="Star: 5 Points 2731">
              <a:hlinkClick r:id="rId10"/>
              <a:extLst>
                <a:ext uri="{FF2B5EF4-FFF2-40B4-BE49-F238E27FC236}">
                  <a16:creationId xmlns:a16="http://schemas.microsoft.com/office/drawing/2014/main" id="{769B2E39-7586-D0FB-3638-9DF91243B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7" name="Star: 5 Points 2732">
              <a:hlinkClick r:id="rId13"/>
              <a:extLst>
                <a:ext uri="{FF2B5EF4-FFF2-40B4-BE49-F238E27FC236}">
                  <a16:creationId xmlns:a16="http://schemas.microsoft.com/office/drawing/2014/main" id="{27A5E653-D4BE-101B-EB4F-E1595ED70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8" name="FTU - sublingual glands">
              <a:extLst>
                <a:ext uri="{FF2B5EF4-FFF2-40B4-BE49-F238E27FC236}">
                  <a16:creationId xmlns:a16="http://schemas.microsoft.com/office/drawing/2014/main" id="{9B30F50D-6B97-149B-0355-1EBC02A01F9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139" name="Text Box 3086">
              <a:extLst>
                <a:ext uri="{FF2B5EF4-FFF2-40B4-BE49-F238E27FC236}">
                  <a16:creationId xmlns:a16="http://schemas.microsoft.com/office/drawing/2014/main" id="{293BFEE9-8AB8-ED4D-FEC8-8BFA215F5783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2" name="Text Box 3086">
              <a:extLst>
                <a:ext uri="{FF2B5EF4-FFF2-40B4-BE49-F238E27FC236}">
                  <a16:creationId xmlns:a16="http://schemas.microsoft.com/office/drawing/2014/main" id="{BE48BE1B-EF8F-BF24-C418-B6655A4E591D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3" name="Text Box 3086">
              <a:extLst>
                <a:ext uri="{FF2B5EF4-FFF2-40B4-BE49-F238E27FC236}">
                  <a16:creationId xmlns:a16="http://schemas.microsoft.com/office/drawing/2014/main" id="{DCA215D4-FF8A-FC1B-5B1E-514F8606A862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4" name="Star: 5 Points 2730">
              <a:extLst>
                <a:ext uri="{FF2B5EF4-FFF2-40B4-BE49-F238E27FC236}">
                  <a16:creationId xmlns:a16="http://schemas.microsoft.com/office/drawing/2014/main" id="{B376C0ED-611C-02B9-0F44-13D23423F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5" name="Star: 5 Points 2731">
              <a:extLst>
                <a:ext uri="{FF2B5EF4-FFF2-40B4-BE49-F238E27FC236}">
                  <a16:creationId xmlns:a16="http://schemas.microsoft.com/office/drawing/2014/main" id="{F9315921-2EBD-AD08-A344-BE86FC106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8" name="Star: 5 Points 2732">
              <a:extLst>
                <a:ext uri="{FF2B5EF4-FFF2-40B4-BE49-F238E27FC236}">
                  <a16:creationId xmlns:a16="http://schemas.microsoft.com/office/drawing/2014/main" id="{D86C16E2-CF82-A58E-8793-A24548452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47" name="Group 14346">
            <a:extLst>
              <a:ext uri="{FF2B5EF4-FFF2-40B4-BE49-F238E27FC236}">
                <a16:creationId xmlns:a16="http://schemas.microsoft.com/office/drawing/2014/main" id="{713E8A9A-1A0A-9AE6-4FEA-13E9B7B27AB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4348" name="organ group - lower airways">
              <a:extLst>
                <a:ext uri="{FF2B5EF4-FFF2-40B4-BE49-F238E27FC236}">
                  <a16:creationId xmlns:a16="http://schemas.microsoft.com/office/drawing/2014/main" id="{EA84B0D6-8E3F-52F2-19AF-5A2826E9E0F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4384" name="organ - lower airways">
                <a:extLst>
                  <a:ext uri="{FF2B5EF4-FFF2-40B4-BE49-F238E27FC236}">
                    <a16:creationId xmlns:a16="http://schemas.microsoft.com/office/drawing/2014/main" id="{A5015F5F-6355-00BF-9394-B5443FEAF73A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85" name="FTU - mucosa of larynx (supraglottis)">
                <a:extLst>
                  <a:ext uri="{FF2B5EF4-FFF2-40B4-BE49-F238E27FC236}">
                    <a16:creationId xmlns:a16="http://schemas.microsoft.com/office/drawing/2014/main" id="{2A44A119-92B3-BBF3-11B7-7DAC8A6E41DE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4399" name="FTU - mucosa of larynx (supraglottis)">
                  <a:extLst>
                    <a:ext uri="{FF2B5EF4-FFF2-40B4-BE49-F238E27FC236}">
                      <a16:creationId xmlns:a16="http://schemas.microsoft.com/office/drawing/2014/main" id="{1A17A3AA-7AED-A5DE-0B92-371FFB370ABA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00" name="dock">
                  <a:extLst>
                    <a:ext uri="{FF2B5EF4-FFF2-40B4-BE49-F238E27FC236}">
                      <a16:creationId xmlns:a16="http://schemas.microsoft.com/office/drawing/2014/main" id="{377F9E4A-5DE2-4FB2-6453-EAED492F05D6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4405" name="Text Box 3086">
                    <a:extLst>
                      <a:ext uri="{FF2B5EF4-FFF2-40B4-BE49-F238E27FC236}">
                        <a16:creationId xmlns:a16="http://schemas.microsoft.com/office/drawing/2014/main" id="{2C961C62-C450-A222-7D63-91226A7C587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06" name="Text Box 3086">
                    <a:extLst>
                      <a:ext uri="{FF2B5EF4-FFF2-40B4-BE49-F238E27FC236}">
                        <a16:creationId xmlns:a16="http://schemas.microsoft.com/office/drawing/2014/main" id="{27464759-9476-32FB-2E3C-1BA09EEB209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07" name="Text Box 3086">
                    <a:extLst>
                      <a:ext uri="{FF2B5EF4-FFF2-40B4-BE49-F238E27FC236}">
                        <a16:creationId xmlns:a16="http://schemas.microsoft.com/office/drawing/2014/main" id="{1130A3B6-CDAD-ED52-29CF-919CB7FA74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401" name="link">
                  <a:extLst>
                    <a:ext uri="{FF2B5EF4-FFF2-40B4-BE49-F238E27FC236}">
                      <a16:creationId xmlns:a16="http://schemas.microsoft.com/office/drawing/2014/main" id="{95F8B13E-8C29-C1DD-4D7B-D73EC951E65A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4402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0BB20057-4388-95A5-B526-7A1A7CDD2C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4403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1ECB7658-8388-0599-951C-7EB2051A05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04" name="Star: 5 Points 2732">
                    <a:hlinkClick r:id="rId16"/>
                    <a:extLst>
                      <a:ext uri="{FF2B5EF4-FFF2-40B4-BE49-F238E27FC236}">
                        <a16:creationId xmlns:a16="http://schemas.microsoft.com/office/drawing/2014/main" id="{C7A13E27-EB16-4A99-CDD7-071A980856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386" name="FTU - mucosa of larynx (subglottis)">
                <a:extLst>
                  <a:ext uri="{FF2B5EF4-FFF2-40B4-BE49-F238E27FC236}">
                    <a16:creationId xmlns:a16="http://schemas.microsoft.com/office/drawing/2014/main" id="{7BCFF655-1EA6-1BAD-425D-71EACCB1C6DB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4390" name="FTU - mucosa of larynx (subglottis)">
                  <a:extLst>
                    <a:ext uri="{FF2B5EF4-FFF2-40B4-BE49-F238E27FC236}">
                      <a16:creationId xmlns:a16="http://schemas.microsoft.com/office/drawing/2014/main" id="{E5866015-9C50-3B28-D2A9-A25640757DE5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4391" name="dock">
                  <a:extLst>
                    <a:ext uri="{FF2B5EF4-FFF2-40B4-BE49-F238E27FC236}">
                      <a16:creationId xmlns:a16="http://schemas.microsoft.com/office/drawing/2014/main" id="{E200C7D6-C02B-C0E1-6EAA-04AACF88021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4396" name="Text Box 3086">
                    <a:extLst>
                      <a:ext uri="{FF2B5EF4-FFF2-40B4-BE49-F238E27FC236}">
                        <a16:creationId xmlns:a16="http://schemas.microsoft.com/office/drawing/2014/main" id="{BAB442FF-A1AC-034D-4D62-3B809E635B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97" name="Text Box 3086">
                    <a:extLst>
                      <a:ext uri="{FF2B5EF4-FFF2-40B4-BE49-F238E27FC236}">
                        <a16:creationId xmlns:a16="http://schemas.microsoft.com/office/drawing/2014/main" id="{8E4F2A76-8AD0-2D8A-EAE4-6AE5203D8A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98" name="Text Box 3086">
                    <a:extLst>
                      <a:ext uri="{FF2B5EF4-FFF2-40B4-BE49-F238E27FC236}">
                        <a16:creationId xmlns:a16="http://schemas.microsoft.com/office/drawing/2014/main" id="{B69E3E8E-785D-7338-371B-FAC6DAD97C2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392" name="link">
                  <a:extLst>
                    <a:ext uri="{FF2B5EF4-FFF2-40B4-BE49-F238E27FC236}">
                      <a16:creationId xmlns:a16="http://schemas.microsoft.com/office/drawing/2014/main" id="{46D3D2AC-FFCB-6120-464E-27D17903BAAA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4393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56A2648E-9D72-674E-CCD7-0EB1364DD1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4394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C385132F-E8A9-6F30-CFAF-E49B11066B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95" name="Star: 5 Points 2732">
                    <a:hlinkClick r:id="rId16"/>
                    <a:extLst>
                      <a:ext uri="{FF2B5EF4-FFF2-40B4-BE49-F238E27FC236}">
                        <a16:creationId xmlns:a16="http://schemas.microsoft.com/office/drawing/2014/main" id="{3CFFACA1-99FF-93F4-734B-FDC865E2BF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387" name="dock - vascular">
                <a:extLst>
                  <a:ext uri="{FF2B5EF4-FFF2-40B4-BE49-F238E27FC236}">
                    <a16:creationId xmlns:a16="http://schemas.microsoft.com/office/drawing/2014/main" id="{0704A420-78CE-30C6-C349-5BDAF3DC3F41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4388" name="Text Box 3070">
                  <a:extLst>
                    <a:ext uri="{FF2B5EF4-FFF2-40B4-BE49-F238E27FC236}">
                      <a16:creationId xmlns:a16="http://schemas.microsoft.com/office/drawing/2014/main" id="{58147FF0-C8D5-ED47-40EF-5200849D3994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9" name="Text Box 3036">
                  <a:extLst>
                    <a:ext uri="{FF2B5EF4-FFF2-40B4-BE49-F238E27FC236}">
                      <a16:creationId xmlns:a16="http://schemas.microsoft.com/office/drawing/2014/main" id="{0AF3E817-A1BB-FCEB-3510-767E0EA6CA1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349" name="FTU - trachea">
              <a:extLst>
                <a:ext uri="{FF2B5EF4-FFF2-40B4-BE49-F238E27FC236}">
                  <a16:creationId xmlns:a16="http://schemas.microsoft.com/office/drawing/2014/main" id="{9D43BD5B-BB5D-63D6-6A6B-F07DD1D45014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4350" name="Text Box 3086">
              <a:extLst>
                <a:ext uri="{FF2B5EF4-FFF2-40B4-BE49-F238E27FC236}">
                  <a16:creationId xmlns:a16="http://schemas.microsoft.com/office/drawing/2014/main" id="{D6EF4922-F32A-13C4-5C9A-E519B947C42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1" name="Text Box 3086">
              <a:extLst>
                <a:ext uri="{FF2B5EF4-FFF2-40B4-BE49-F238E27FC236}">
                  <a16:creationId xmlns:a16="http://schemas.microsoft.com/office/drawing/2014/main" id="{AA4E6867-D2B7-630B-48B8-FB2CF8B9204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2" name="Text Box 3086">
              <a:extLst>
                <a:ext uri="{FF2B5EF4-FFF2-40B4-BE49-F238E27FC236}">
                  <a16:creationId xmlns:a16="http://schemas.microsoft.com/office/drawing/2014/main" id="{5C52570E-4851-0C3F-C73D-81B5047460B2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3" name="Star: 5 Points 2730">
              <a:hlinkClick r:id="rId17"/>
              <a:extLst>
                <a:ext uri="{FF2B5EF4-FFF2-40B4-BE49-F238E27FC236}">
                  <a16:creationId xmlns:a16="http://schemas.microsoft.com/office/drawing/2014/main" id="{86EF5313-9208-D8E6-C5CA-A3E2273FC3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4" name="Star: 5 Points 2731">
              <a:hlinkClick r:id="rId18"/>
              <a:extLst>
                <a:ext uri="{FF2B5EF4-FFF2-40B4-BE49-F238E27FC236}">
                  <a16:creationId xmlns:a16="http://schemas.microsoft.com/office/drawing/2014/main" id="{84C88A02-A97B-244C-E28C-51265722C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5" name="Star: 5 Points 2732">
              <a:hlinkClick r:id="rId16"/>
              <a:extLst>
                <a:ext uri="{FF2B5EF4-FFF2-40B4-BE49-F238E27FC236}">
                  <a16:creationId xmlns:a16="http://schemas.microsoft.com/office/drawing/2014/main" id="{C71CBCDC-FD16-9186-35A8-46B01637B5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6" name="FTU - trachea">
              <a:extLst>
                <a:ext uri="{FF2B5EF4-FFF2-40B4-BE49-F238E27FC236}">
                  <a16:creationId xmlns:a16="http://schemas.microsoft.com/office/drawing/2014/main" id="{16EF3F86-018D-41EB-949C-DAE95EAE646B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4357" name="Text Box 3086">
              <a:extLst>
                <a:ext uri="{FF2B5EF4-FFF2-40B4-BE49-F238E27FC236}">
                  <a16:creationId xmlns:a16="http://schemas.microsoft.com/office/drawing/2014/main" id="{521E88BC-8AA6-9281-8116-9703940EB6F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8" name="Text Box 3086">
              <a:extLst>
                <a:ext uri="{FF2B5EF4-FFF2-40B4-BE49-F238E27FC236}">
                  <a16:creationId xmlns:a16="http://schemas.microsoft.com/office/drawing/2014/main" id="{A2F89C60-EB6F-2B61-9544-532F1962CE9F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9" name="Text Box 3086">
              <a:extLst>
                <a:ext uri="{FF2B5EF4-FFF2-40B4-BE49-F238E27FC236}">
                  <a16:creationId xmlns:a16="http://schemas.microsoft.com/office/drawing/2014/main" id="{2103C9B9-03A5-1EED-89A7-71A699DA308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0" name="Star: 5 Points 2730">
              <a:hlinkClick r:id="rId17"/>
              <a:extLst>
                <a:ext uri="{FF2B5EF4-FFF2-40B4-BE49-F238E27FC236}">
                  <a16:creationId xmlns:a16="http://schemas.microsoft.com/office/drawing/2014/main" id="{A24B9CC6-2FA5-39B6-0109-D549E0FB9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1" name="Star: 5 Points 2731">
              <a:hlinkClick r:id="rId18"/>
              <a:extLst>
                <a:ext uri="{FF2B5EF4-FFF2-40B4-BE49-F238E27FC236}">
                  <a16:creationId xmlns:a16="http://schemas.microsoft.com/office/drawing/2014/main" id="{B6AFC833-9F6B-DA59-FE79-7AFDA010E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2" name="Star: 5 Points 2732">
              <a:hlinkClick r:id="rId16"/>
              <a:extLst>
                <a:ext uri="{FF2B5EF4-FFF2-40B4-BE49-F238E27FC236}">
                  <a16:creationId xmlns:a16="http://schemas.microsoft.com/office/drawing/2014/main" id="{2E295B46-E790-C233-6D29-D15394F79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3" name="FTU - trachea">
              <a:extLst>
                <a:ext uri="{FF2B5EF4-FFF2-40B4-BE49-F238E27FC236}">
                  <a16:creationId xmlns:a16="http://schemas.microsoft.com/office/drawing/2014/main" id="{9F473A68-DB45-3120-DBD9-36701E492C6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4364" name="Text Box 3086">
              <a:extLst>
                <a:ext uri="{FF2B5EF4-FFF2-40B4-BE49-F238E27FC236}">
                  <a16:creationId xmlns:a16="http://schemas.microsoft.com/office/drawing/2014/main" id="{9B0DFE66-1BEA-1667-6A32-9E881A89441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5" name="Text Box 3086">
              <a:extLst>
                <a:ext uri="{FF2B5EF4-FFF2-40B4-BE49-F238E27FC236}">
                  <a16:creationId xmlns:a16="http://schemas.microsoft.com/office/drawing/2014/main" id="{A9AF3F39-05BE-0DF2-CC7E-6E20BAE23713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6" name="Text Box 3086">
              <a:extLst>
                <a:ext uri="{FF2B5EF4-FFF2-40B4-BE49-F238E27FC236}">
                  <a16:creationId xmlns:a16="http://schemas.microsoft.com/office/drawing/2014/main" id="{6AFFDDFB-64FC-5783-D556-38CD71386110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7" name="Star: 5 Points 2730">
              <a:hlinkClick r:id="rId17"/>
              <a:extLst>
                <a:ext uri="{FF2B5EF4-FFF2-40B4-BE49-F238E27FC236}">
                  <a16:creationId xmlns:a16="http://schemas.microsoft.com/office/drawing/2014/main" id="{03735CFC-B556-ED4D-EAE2-7DD3ACB47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8" name="Star: 5 Points 2731">
              <a:hlinkClick r:id="rId18"/>
              <a:extLst>
                <a:ext uri="{FF2B5EF4-FFF2-40B4-BE49-F238E27FC236}">
                  <a16:creationId xmlns:a16="http://schemas.microsoft.com/office/drawing/2014/main" id="{BB16FCE0-3ACF-0361-5064-FB73FF418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9" name="Star: 5 Points 2732">
              <a:hlinkClick r:id="rId16"/>
              <a:extLst>
                <a:ext uri="{FF2B5EF4-FFF2-40B4-BE49-F238E27FC236}">
                  <a16:creationId xmlns:a16="http://schemas.microsoft.com/office/drawing/2014/main" id="{D135029B-C30F-A0CA-C739-DCDCD5E036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0" name="FTU - trachea">
              <a:extLst>
                <a:ext uri="{FF2B5EF4-FFF2-40B4-BE49-F238E27FC236}">
                  <a16:creationId xmlns:a16="http://schemas.microsoft.com/office/drawing/2014/main" id="{F2E7D38D-EF72-A032-6192-D5701CFB370B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4371" name="Text Box 3086">
              <a:extLst>
                <a:ext uri="{FF2B5EF4-FFF2-40B4-BE49-F238E27FC236}">
                  <a16:creationId xmlns:a16="http://schemas.microsoft.com/office/drawing/2014/main" id="{3458C02A-8CA3-0030-A50E-EAAC06EAAAD1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2" name="Text Box 3086">
              <a:extLst>
                <a:ext uri="{FF2B5EF4-FFF2-40B4-BE49-F238E27FC236}">
                  <a16:creationId xmlns:a16="http://schemas.microsoft.com/office/drawing/2014/main" id="{0A06564F-A4A3-F9FD-97AC-622D212B27C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3" name="Text Box 3086">
              <a:extLst>
                <a:ext uri="{FF2B5EF4-FFF2-40B4-BE49-F238E27FC236}">
                  <a16:creationId xmlns:a16="http://schemas.microsoft.com/office/drawing/2014/main" id="{974FBA5E-9996-E9CB-492E-FDF8D4AAAAE0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4" name="Star: 5 Points 2730">
              <a:hlinkClick r:id="rId17"/>
              <a:extLst>
                <a:ext uri="{FF2B5EF4-FFF2-40B4-BE49-F238E27FC236}">
                  <a16:creationId xmlns:a16="http://schemas.microsoft.com/office/drawing/2014/main" id="{1A047CD0-0C43-583F-39A9-4D28613FC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5" name="Star: 5 Points 2731">
              <a:hlinkClick r:id="rId18"/>
              <a:extLst>
                <a:ext uri="{FF2B5EF4-FFF2-40B4-BE49-F238E27FC236}">
                  <a16:creationId xmlns:a16="http://schemas.microsoft.com/office/drawing/2014/main" id="{C0D68209-D178-BA06-EF87-AB99171FF4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6" name="Star: 5 Points 2732">
              <a:hlinkClick r:id="rId16"/>
              <a:extLst>
                <a:ext uri="{FF2B5EF4-FFF2-40B4-BE49-F238E27FC236}">
                  <a16:creationId xmlns:a16="http://schemas.microsoft.com/office/drawing/2014/main" id="{52B0CD3D-BA42-5F39-C7C9-51D9A7A4BE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7" name="FTU - trachea">
              <a:extLst>
                <a:ext uri="{FF2B5EF4-FFF2-40B4-BE49-F238E27FC236}">
                  <a16:creationId xmlns:a16="http://schemas.microsoft.com/office/drawing/2014/main" id="{F0CA0065-138B-B527-31F3-7524F60E5BF5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4378" name="Text Box 3086">
              <a:extLst>
                <a:ext uri="{FF2B5EF4-FFF2-40B4-BE49-F238E27FC236}">
                  <a16:creationId xmlns:a16="http://schemas.microsoft.com/office/drawing/2014/main" id="{A12313D6-268D-C97C-0E4A-DA6E8E585495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9" name="Text Box 3086">
              <a:extLst>
                <a:ext uri="{FF2B5EF4-FFF2-40B4-BE49-F238E27FC236}">
                  <a16:creationId xmlns:a16="http://schemas.microsoft.com/office/drawing/2014/main" id="{E9FAFA78-E734-4530-BAD0-9630B0B863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80" name="Text Box 3086">
              <a:extLst>
                <a:ext uri="{FF2B5EF4-FFF2-40B4-BE49-F238E27FC236}">
                  <a16:creationId xmlns:a16="http://schemas.microsoft.com/office/drawing/2014/main" id="{E54253AA-F8F7-5A43-6500-B68226D6C4EF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81" name="Star: 5 Points 2730">
              <a:hlinkClick r:id="rId17"/>
              <a:extLst>
                <a:ext uri="{FF2B5EF4-FFF2-40B4-BE49-F238E27FC236}">
                  <a16:creationId xmlns:a16="http://schemas.microsoft.com/office/drawing/2014/main" id="{9EA1A7FE-FE13-494C-27A2-6302A9171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82" name="Star: 5 Points 2731">
              <a:hlinkClick r:id="rId18"/>
              <a:extLst>
                <a:ext uri="{FF2B5EF4-FFF2-40B4-BE49-F238E27FC236}">
                  <a16:creationId xmlns:a16="http://schemas.microsoft.com/office/drawing/2014/main" id="{E68A11F0-E91C-EB10-84A7-6C17E93C0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83" name="Star: 5 Points 2732">
              <a:hlinkClick r:id="rId16"/>
              <a:extLst>
                <a:ext uri="{FF2B5EF4-FFF2-40B4-BE49-F238E27FC236}">
                  <a16:creationId xmlns:a16="http://schemas.microsoft.com/office/drawing/2014/main" id="{DBC29B77-E82F-B70E-E827-17FBC19F7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grpSp>
        <p:nvGrpSpPr>
          <p:cNvPr id="14765" name="Group 14764">
            <a:extLst>
              <a:ext uri="{FF2B5EF4-FFF2-40B4-BE49-F238E27FC236}">
                <a16:creationId xmlns:a16="http://schemas.microsoft.com/office/drawing/2014/main" id="{FFFF8CA1-6CF2-2D08-8F72-D6ABD127D7AB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14766" name="Text Box 3034">
              <a:extLst>
                <a:ext uri="{FF2B5EF4-FFF2-40B4-BE49-F238E27FC236}">
                  <a16:creationId xmlns:a16="http://schemas.microsoft.com/office/drawing/2014/main" id="{28D8BA7F-A916-D110-0888-49F18990133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67" name="Text Box 3086">
              <a:extLst>
                <a:ext uri="{FF2B5EF4-FFF2-40B4-BE49-F238E27FC236}">
                  <a16:creationId xmlns:a16="http://schemas.microsoft.com/office/drawing/2014/main" id="{D6E7B04F-3CD1-33B4-C255-890594CA778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768" name="Group 14767">
            <a:extLst>
              <a:ext uri="{FF2B5EF4-FFF2-40B4-BE49-F238E27FC236}">
                <a16:creationId xmlns:a16="http://schemas.microsoft.com/office/drawing/2014/main" id="{E7B86C72-CA32-65A3-E556-314E3D4D1354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14769" name="Text Box 3035">
              <a:extLst>
                <a:ext uri="{FF2B5EF4-FFF2-40B4-BE49-F238E27FC236}">
                  <a16:creationId xmlns:a16="http://schemas.microsoft.com/office/drawing/2014/main" id="{9B5E23D2-BC77-BCA2-8A3D-78A884FC09D1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70" name="Text Box 3087">
              <a:extLst>
                <a:ext uri="{FF2B5EF4-FFF2-40B4-BE49-F238E27FC236}">
                  <a16:creationId xmlns:a16="http://schemas.microsoft.com/office/drawing/2014/main" id="{20ECB656-F03E-2441-C409-163456A66C90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75633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2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21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2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21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2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21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2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21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2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21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2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21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2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21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2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21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2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21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2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21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2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21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2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21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2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21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2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21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2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21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2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21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30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31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32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30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31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32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30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31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32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33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34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32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33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34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32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3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34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32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35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36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2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7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8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32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7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8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32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9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40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2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9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40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2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41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42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2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41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42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2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3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4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5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6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4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4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5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36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4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5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36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4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5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36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4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5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36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4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5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36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4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1842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7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8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4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9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0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4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1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2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4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1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2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4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1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2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4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1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2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4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1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2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4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1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2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4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1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2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4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3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6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4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3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6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4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3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6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4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3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6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4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3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6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4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3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6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4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9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0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4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4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5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4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6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5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4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6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5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4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7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36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4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8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36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4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8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36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4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9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0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4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9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0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4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1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6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4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2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6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4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1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6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4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6746660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5234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7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8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16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16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35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36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35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36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35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36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35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36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35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36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35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36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35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36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35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36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35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36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35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36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35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36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35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36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35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36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35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36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35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36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35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36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35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36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35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36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35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36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35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36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35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36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35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36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35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36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35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36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35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36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35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36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35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36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35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36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35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36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stCxn id="11069" idx="2"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6" name="Text Box 3036">
            <a:extLst>
              <a:ext uri="{FF2B5EF4-FFF2-40B4-BE49-F238E27FC236}">
                <a16:creationId xmlns:a16="http://schemas.microsoft.com/office/drawing/2014/main" id="{1DE63B4A-322F-388D-E051-8CF67B67B461}"/>
              </a:ext>
            </a:extLst>
          </p:cNvPr>
          <p:cNvSpPr txBox="1">
            <a:spLocks noChangeAspect="1"/>
          </p:cNvSpPr>
          <p:nvPr/>
        </p:nvSpPr>
        <p:spPr>
          <a:xfrm>
            <a:off x="9989345" y="1700396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organ group - ureter">
            <a:extLst>
              <a:ext uri="{FF2B5EF4-FFF2-40B4-BE49-F238E27FC236}">
                <a16:creationId xmlns:a16="http://schemas.microsoft.com/office/drawing/2014/main" id="{213CC144-42FF-4245-ACEA-F05A745FC450}"/>
              </a:ext>
            </a:extLst>
          </p:cNvPr>
          <p:cNvGrpSpPr/>
          <p:nvPr/>
        </p:nvGrpSpPr>
        <p:grpSpPr>
          <a:xfrm>
            <a:off x="30275250" y="17398894"/>
            <a:ext cx="1440944" cy="843102"/>
            <a:chOff x="30286626" y="17396622"/>
            <a:chExt cx="1440944" cy="843102"/>
          </a:xfrm>
        </p:grpSpPr>
        <p:sp>
          <p:nvSpPr>
            <p:cNvPr id="27" name="organ - ureter">
              <a:extLst>
                <a:ext uri="{FF2B5EF4-FFF2-40B4-BE49-F238E27FC236}">
                  <a16:creationId xmlns:a16="http://schemas.microsoft.com/office/drawing/2014/main" id="{EF8E790B-E5F2-368A-9422-CF112CB3525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FTU - proximal free ureter">
              <a:extLst>
                <a:ext uri="{FF2B5EF4-FFF2-40B4-BE49-F238E27FC236}">
                  <a16:creationId xmlns:a16="http://schemas.microsoft.com/office/drawing/2014/main" id="{CA41D9A8-BEAF-5BD1-94C3-4A0D44BC78F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76" name="FTU - proximal free ureter">
                <a:extLst>
                  <a:ext uri="{FF2B5EF4-FFF2-40B4-BE49-F238E27FC236}">
                    <a16:creationId xmlns:a16="http://schemas.microsoft.com/office/drawing/2014/main" id="{51784DF2-D401-A181-7713-AF273D4F0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2" name="dock">
                <a:extLst>
                  <a:ext uri="{FF2B5EF4-FFF2-40B4-BE49-F238E27FC236}">
                    <a16:creationId xmlns:a16="http://schemas.microsoft.com/office/drawing/2014/main" id="{625C9A29-E77D-08E2-6006-D3278EFA7C1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4007" name="Text Box 3086">
                  <a:extLst>
                    <a:ext uri="{FF2B5EF4-FFF2-40B4-BE49-F238E27FC236}">
                      <a16:creationId xmlns:a16="http://schemas.microsoft.com/office/drawing/2014/main" id="{308E5939-C6CE-2910-4E80-A47A06BC3D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8" name="Text Box 3086">
                  <a:extLst>
                    <a:ext uri="{FF2B5EF4-FFF2-40B4-BE49-F238E27FC236}">
                      <a16:creationId xmlns:a16="http://schemas.microsoft.com/office/drawing/2014/main" id="{D82C1C0B-DD77-5EE5-EB99-1796C795FD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9" name="Text Box 3086">
                  <a:extLst>
                    <a:ext uri="{FF2B5EF4-FFF2-40B4-BE49-F238E27FC236}">
                      <a16:creationId xmlns:a16="http://schemas.microsoft.com/office/drawing/2014/main" id="{955107B8-EEB4-7FC1-6193-320DC4AB58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link">
                <a:extLst>
                  <a:ext uri="{FF2B5EF4-FFF2-40B4-BE49-F238E27FC236}">
                    <a16:creationId xmlns:a16="http://schemas.microsoft.com/office/drawing/2014/main" id="{EEA483D8-FE8C-41A0-B016-4C35E85440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88" name="Star: 5 Points 589">
                  <a:hlinkClick r:id="rId71"/>
                  <a:extLst>
                    <a:ext uri="{FF2B5EF4-FFF2-40B4-BE49-F238E27FC236}">
                      <a16:creationId xmlns:a16="http://schemas.microsoft.com/office/drawing/2014/main" id="{38565588-CE9A-B839-2410-4781BA0C4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90">
                  <a:hlinkClick r:id="rId72"/>
                  <a:extLst>
                    <a:ext uri="{FF2B5EF4-FFF2-40B4-BE49-F238E27FC236}">
                      <a16:creationId xmlns:a16="http://schemas.microsoft.com/office/drawing/2014/main" id="{ED9BBE19-726C-14BC-1AA2-E25C459BE7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91">
                  <a:hlinkClick r:id="rId21"/>
                  <a:extLst>
                    <a:ext uri="{FF2B5EF4-FFF2-40B4-BE49-F238E27FC236}">
                      <a16:creationId xmlns:a16="http://schemas.microsoft.com/office/drawing/2014/main" id="{CB594D31-BCD2-F2F0-F93B-9A6E0D6BC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distal free ureter">
              <a:extLst>
                <a:ext uri="{FF2B5EF4-FFF2-40B4-BE49-F238E27FC236}">
                  <a16:creationId xmlns:a16="http://schemas.microsoft.com/office/drawing/2014/main" id="{5B27BB67-7115-3774-50FF-F970B55D01D7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14" name="FTU - distal free ureter">
                <a:extLst>
                  <a:ext uri="{FF2B5EF4-FFF2-40B4-BE49-F238E27FC236}">
                    <a16:creationId xmlns:a16="http://schemas.microsoft.com/office/drawing/2014/main" id="{2E122C63-67B7-8D77-1E69-8C61E099D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3" name="dock">
                <a:extLst>
                  <a:ext uri="{FF2B5EF4-FFF2-40B4-BE49-F238E27FC236}">
                    <a16:creationId xmlns:a16="http://schemas.microsoft.com/office/drawing/2014/main" id="{065178BF-E94C-8989-ED8C-36D02F27A99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E627EA19-85F3-C607-F591-EC31843FCC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2FEF0E95-7F40-5F5D-77C4-F5051EDEFD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683552F-4F30-59C9-96D0-F793241CA8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link">
                <a:extLst>
                  <a:ext uri="{FF2B5EF4-FFF2-40B4-BE49-F238E27FC236}">
                    <a16:creationId xmlns:a16="http://schemas.microsoft.com/office/drawing/2014/main" id="{FC562DA1-4DF5-8B4D-4668-7FE52DDF63E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49" name="Star: 5 Points 577">
                  <a:hlinkClick r:id="rId71"/>
                  <a:extLst>
                    <a:ext uri="{FF2B5EF4-FFF2-40B4-BE49-F238E27FC236}">
                      <a16:creationId xmlns:a16="http://schemas.microsoft.com/office/drawing/2014/main" id="{E20C309B-A048-F8AD-570D-8672E9BA9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Star: 5 Points 578">
                  <a:hlinkClick r:id="rId72"/>
                  <a:extLst>
                    <a:ext uri="{FF2B5EF4-FFF2-40B4-BE49-F238E27FC236}">
                      <a16:creationId xmlns:a16="http://schemas.microsoft.com/office/drawing/2014/main" id="{28EEC6D3-3152-DFB7-5CFB-8F3E94006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579">
                  <a:hlinkClick r:id="rId21"/>
                  <a:extLst>
                    <a:ext uri="{FF2B5EF4-FFF2-40B4-BE49-F238E27FC236}">
                      <a16:creationId xmlns:a16="http://schemas.microsoft.com/office/drawing/2014/main" id="{87DA9E2D-3BBA-AF9C-223B-6CCE35C542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intravesical ureter">
              <a:extLst>
                <a:ext uri="{FF2B5EF4-FFF2-40B4-BE49-F238E27FC236}">
                  <a16:creationId xmlns:a16="http://schemas.microsoft.com/office/drawing/2014/main" id="{CDA7B619-E0B8-4802-2C16-5FFAE249C79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7" name="FTU - intravesical ureter">
                <a:extLst>
                  <a:ext uri="{FF2B5EF4-FFF2-40B4-BE49-F238E27FC236}">
                    <a16:creationId xmlns:a16="http://schemas.microsoft.com/office/drawing/2014/main" id="{ECE2F471-DB6B-D90C-5B70-EB7759CED5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dock">
                <a:extLst>
                  <a:ext uri="{FF2B5EF4-FFF2-40B4-BE49-F238E27FC236}">
                    <a16:creationId xmlns:a16="http://schemas.microsoft.com/office/drawing/2014/main" id="{BACF3D0F-738F-889B-425C-4DA0CBABA84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BB4B20DF-F652-C2D3-BC6C-98258960E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4D4369CB-6BD7-A08F-372F-893B42FEA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2DBC4650-B1D2-CCA8-BAF5-8A9D6EFCFE3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link">
                <a:extLst>
                  <a:ext uri="{FF2B5EF4-FFF2-40B4-BE49-F238E27FC236}">
                    <a16:creationId xmlns:a16="http://schemas.microsoft.com/office/drawing/2014/main" id="{193B4592-EAA6-09EB-2F19-1651E5634A7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42" name="Star: 5 Points 565">
                  <a:hlinkClick r:id="rId71"/>
                  <a:extLst>
                    <a:ext uri="{FF2B5EF4-FFF2-40B4-BE49-F238E27FC236}">
                      <a16:creationId xmlns:a16="http://schemas.microsoft.com/office/drawing/2014/main" id="{8A3A8299-51E1-5258-069F-3CA5AA2097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66">
                  <a:hlinkClick r:id="rId72"/>
                  <a:extLst>
                    <a:ext uri="{FF2B5EF4-FFF2-40B4-BE49-F238E27FC236}">
                      <a16:creationId xmlns:a16="http://schemas.microsoft.com/office/drawing/2014/main" id="{B1DEB3F0-CF9F-EBA5-C046-B6DCF2A50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567">
                  <a:hlinkClick r:id="rId21"/>
                  <a:extLst>
                    <a:ext uri="{FF2B5EF4-FFF2-40B4-BE49-F238E27FC236}">
                      <a16:creationId xmlns:a16="http://schemas.microsoft.com/office/drawing/2014/main" id="{760D1095-9E29-A867-7A32-CBDE4F54E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010" name="organ group - bladder">
            <a:extLst>
              <a:ext uri="{FF2B5EF4-FFF2-40B4-BE49-F238E27FC236}">
                <a16:creationId xmlns:a16="http://schemas.microsoft.com/office/drawing/2014/main" id="{9987340D-0EF6-250D-915E-512358E97130}"/>
              </a:ext>
            </a:extLst>
          </p:cNvPr>
          <p:cNvGrpSpPr/>
          <p:nvPr/>
        </p:nvGrpSpPr>
        <p:grpSpPr>
          <a:xfrm>
            <a:off x="30275250" y="18288839"/>
            <a:ext cx="1440944" cy="600624"/>
            <a:chOff x="30286626" y="18286567"/>
            <a:chExt cx="1440944" cy="600624"/>
          </a:xfrm>
        </p:grpSpPr>
        <p:sp>
          <p:nvSpPr>
            <p:cNvPr id="14011" name="organ - bladder">
              <a:extLst>
                <a:ext uri="{FF2B5EF4-FFF2-40B4-BE49-F238E27FC236}">
                  <a16:creationId xmlns:a16="http://schemas.microsoft.com/office/drawing/2014/main" id="{EFAE8458-9C64-6E27-5567-AB645A21A2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12" name="FTU - bladder dome/fundus">
              <a:extLst>
                <a:ext uri="{FF2B5EF4-FFF2-40B4-BE49-F238E27FC236}">
                  <a16:creationId xmlns:a16="http://schemas.microsoft.com/office/drawing/2014/main" id="{085CEBE8-2545-4459-4710-4B42DEC5306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4" name="FTU - bladder dome/fundus">
                <a:extLst>
                  <a:ext uri="{FF2B5EF4-FFF2-40B4-BE49-F238E27FC236}">
                    <a16:creationId xmlns:a16="http://schemas.microsoft.com/office/drawing/2014/main" id="{8C09E92A-CC4D-8EDB-41EC-809E0DC3A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5" name="dock">
                <a:extLst>
                  <a:ext uri="{FF2B5EF4-FFF2-40B4-BE49-F238E27FC236}">
                    <a16:creationId xmlns:a16="http://schemas.microsoft.com/office/drawing/2014/main" id="{EB480AE0-D0CD-C138-AC7F-08B005E1DD3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48" name="Text Box 3086">
                  <a:extLst>
                    <a:ext uri="{FF2B5EF4-FFF2-40B4-BE49-F238E27FC236}">
                      <a16:creationId xmlns:a16="http://schemas.microsoft.com/office/drawing/2014/main" id="{DAA2AA6B-1445-3393-9E7B-9B7E3D950A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49" name="Text Box 3086">
                  <a:extLst>
                    <a:ext uri="{FF2B5EF4-FFF2-40B4-BE49-F238E27FC236}">
                      <a16:creationId xmlns:a16="http://schemas.microsoft.com/office/drawing/2014/main" id="{5004BAEA-9E43-004F-3539-4548B63685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50" name="Text Box 3086">
                  <a:extLst>
                    <a:ext uri="{FF2B5EF4-FFF2-40B4-BE49-F238E27FC236}">
                      <a16:creationId xmlns:a16="http://schemas.microsoft.com/office/drawing/2014/main" id="{C4DA00D2-1D60-A88B-FFC1-9771197E52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44" name="link">
                <a:extLst>
                  <a:ext uri="{FF2B5EF4-FFF2-40B4-BE49-F238E27FC236}">
                    <a16:creationId xmlns:a16="http://schemas.microsoft.com/office/drawing/2014/main" id="{A86E8EB9-214B-1321-1101-ABFB55C452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4145" name="Star: 5 Points 552">
                  <a:hlinkClick r:id="rId73"/>
                  <a:extLst>
                    <a:ext uri="{FF2B5EF4-FFF2-40B4-BE49-F238E27FC236}">
                      <a16:creationId xmlns:a16="http://schemas.microsoft.com/office/drawing/2014/main" id="{4427B3A3-B722-916D-9581-37E4641EC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6" name="Star: 5 Points 553">
                  <a:hlinkClick r:id="rId74"/>
                  <a:extLst>
                    <a:ext uri="{FF2B5EF4-FFF2-40B4-BE49-F238E27FC236}">
                      <a16:creationId xmlns:a16="http://schemas.microsoft.com/office/drawing/2014/main" id="{31C82362-F0A6-ED5D-B286-F625E6C5BF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7" name="Star: 5 Points 554">
                  <a:hlinkClick r:id="rId21"/>
                  <a:extLst>
                    <a:ext uri="{FF2B5EF4-FFF2-40B4-BE49-F238E27FC236}">
                      <a16:creationId xmlns:a16="http://schemas.microsoft.com/office/drawing/2014/main" id="{28736E89-C07B-E00B-836E-B86303AE1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13" name="FTU - bladder neck (trigone)">
              <a:extLst>
                <a:ext uri="{FF2B5EF4-FFF2-40B4-BE49-F238E27FC236}">
                  <a16:creationId xmlns:a16="http://schemas.microsoft.com/office/drawing/2014/main" id="{B8280EF5-C9D2-6AB3-8A38-CA04CF01C2F5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4014" name="FTU - bladder neck (trigone)">
                <a:extLst>
                  <a:ext uri="{FF2B5EF4-FFF2-40B4-BE49-F238E27FC236}">
                    <a16:creationId xmlns:a16="http://schemas.microsoft.com/office/drawing/2014/main" id="{A8719AB0-7EE6-4E43-9156-BF6568B803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15" name="dock">
                <a:extLst>
                  <a:ext uri="{FF2B5EF4-FFF2-40B4-BE49-F238E27FC236}">
                    <a16:creationId xmlns:a16="http://schemas.microsoft.com/office/drawing/2014/main" id="{A2E4355E-526E-AB81-5D63-45AF1FAB58F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563E9574-3227-3133-2BA0-83D2357F86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Text Box 3086">
                  <a:extLst>
                    <a:ext uri="{FF2B5EF4-FFF2-40B4-BE49-F238E27FC236}">
                      <a16:creationId xmlns:a16="http://schemas.microsoft.com/office/drawing/2014/main" id="{238F9A7D-E09B-7D45-D8FF-46E8B8E17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D49B8627-6EFF-8BA3-E8D7-36177446C3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7" name="link">
                <a:extLst>
                  <a:ext uri="{FF2B5EF4-FFF2-40B4-BE49-F238E27FC236}">
                    <a16:creationId xmlns:a16="http://schemas.microsoft.com/office/drawing/2014/main" id="{1F747DCF-CA9D-2D6F-E5DE-91BB2B3936D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88" name="Star: 5 Points 543">
                  <a:hlinkClick r:id="rId73"/>
                  <a:extLst>
                    <a:ext uri="{FF2B5EF4-FFF2-40B4-BE49-F238E27FC236}">
                      <a16:creationId xmlns:a16="http://schemas.microsoft.com/office/drawing/2014/main" id="{F79D93BD-6E4A-0F75-D7DF-4C767FD8E7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Star: 5 Points 544">
                  <a:hlinkClick r:id="rId74"/>
                  <a:extLst>
                    <a:ext uri="{FF2B5EF4-FFF2-40B4-BE49-F238E27FC236}">
                      <a16:creationId xmlns:a16="http://schemas.microsoft.com/office/drawing/2014/main" id="{2C59E38D-4C52-8C00-046A-386546954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Star: 5 Points 545">
                  <a:hlinkClick r:id="rId21"/>
                  <a:extLst>
                    <a:ext uri="{FF2B5EF4-FFF2-40B4-BE49-F238E27FC236}">
                      <a16:creationId xmlns:a16="http://schemas.microsoft.com/office/drawing/2014/main" id="{C71746E5-200D-256B-476E-27C107509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151" name="organ group - urethra">
            <a:extLst>
              <a:ext uri="{FF2B5EF4-FFF2-40B4-BE49-F238E27FC236}">
                <a16:creationId xmlns:a16="http://schemas.microsoft.com/office/drawing/2014/main" id="{BB95E599-4CF9-3693-121C-58748984D5D0}"/>
              </a:ext>
            </a:extLst>
          </p:cNvPr>
          <p:cNvGrpSpPr/>
          <p:nvPr/>
        </p:nvGrpSpPr>
        <p:grpSpPr>
          <a:xfrm>
            <a:off x="30275252" y="18949079"/>
            <a:ext cx="1440944" cy="375754"/>
            <a:chOff x="30286628" y="18946807"/>
            <a:chExt cx="1440944" cy="375754"/>
          </a:xfrm>
        </p:grpSpPr>
        <p:sp>
          <p:nvSpPr>
            <p:cNvPr id="14152" name="organ - urethra">
              <a:extLst>
                <a:ext uri="{FF2B5EF4-FFF2-40B4-BE49-F238E27FC236}">
                  <a16:creationId xmlns:a16="http://schemas.microsoft.com/office/drawing/2014/main" id="{795449D4-3AF9-560F-FBF2-BAEAC8C745A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153" name="FTU - sphinctered urethra">
              <a:extLst>
                <a:ext uri="{FF2B5EF4-FFF2-40B4-BE49-F238E27FC236}">
                  <a16:creationId xmlns:a16="http://schemas.microsoft.com/office/drawing/2014/main" id="{78AF3673-1282-40C1-C205-7CE6828058CC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4154" name="FTU - sphinctered urethra">
                <a:extLst>
                  <a:ext uri="{FF2B5EF4-FFF2-40B4-BE49-F238E27FC236}">
                    <a16:creationId xmlns:a16="http://schemas.microsoft.com/office/drawing/2014/main" id="{70D7E600-3FEB-4617-9D43-729DD8390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55" name="dock">
                <a:extLst>
                  <a:ext uri="{FF2B5EF4-FFF2-40B4-BE49-F238E27FC236}">
                    <a16:creationId xmlns:a16="http://schemas.microsoft.com/office/drawing/2014/main" id="{4AB9108F-F77F-6EB4-0921-75FA71563B92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4160" name="Text Box 3086">
                  <a:extLst>
                    <a:ext uri="{FF2B5EF4-FFF2-40B4-BE49-F238E27FC236}">
                      <a16:creationId xmlns:a16="http://schemas.microsoft.com/office/drawing/2014/main" id="{7B44F84B-449A-5EC5-7CBB-BBC1A64350F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1" name="Text Box 3086">
                  <a:extLst>
                    <a:ext uri="{FF2B5EF4-FFF2-40B4-BE49-F238E27FC236}">
                      <a16:creationId xmlns:a16="http://schemas.microsoft.com/office/drawing/2014/main" id="{D61F9ADE-6A69-F50D-BFE0-987CA4D1E0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2" name="Text Box 3086">
                  <a:extLst>
                    <a:ext uri="{FF2B5EF4-FFF2-40B4-BE49-F238E27FC236}">
                      <a16:creationId xmlns:a16="http://schemas.microsoft.com/office/drawing/2014/main" id="{C7D13CB8-5D5A-209A-54C1-033417CCD0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56" name="link">
                <a:extLst>
                  <a:ext uri="{FF2B5EF4-FFF2-40B4-BE49-F238E27FC236}">
                    <a16:creationId xmlns:a16="http://schemas.microsoft.com/office/drawing/2014/main" id="{CB5B339A-C9BE-65E7-7813-3E6141E8E5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4157" name="Star: 5 Points 530">
                  <a:hlinkClick r:id="rId75"/>
                  <a:extLst>
                    <a:ext uri="{FF2B5EF4-FFF2-40B4-BE49-F238E27FC236}">
                      <a16:creationId xmlns:a16="http://schemas.microsoft.com/office/drawing/2014/main" id="{AA02181F-E511-8BEA-219C-3F663DCD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8" name="Star: 5 Points 531">
                  <a:hlinkClick r:id="rId76"/>
                  <a:extLst>
                    <a:ext uri="{FF2B5EF4-FFF2-40B4-BE49-F238E27FC236}">
                      <a16:creationId xmlns:a16="http://schemas.microsoft.com/office/drawing/2014/main" id="{EE7FD474-2B10-A1E7-CEA9-EEC120E96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9" name="Star: 5 Points 532">
                  <a:hlinkClick r:id="rId21"/>
                  <a:extLst>
                    <a:ext uri="{FF2B5EF4-FFF2-40B4-BE49-F238E27FC236}">
                      <a16:creationId xmlns:a16="http://schemas.microsoft.com/office/drawing/2014/main" id="{C831B320-E8CF-831A-1A5F-C3815642F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EDBF78F-713A-2DCE-D4F0-3BC9D6FC91EA}"/>
              </a:ext>
            </a:extLst>
          </p:cNvPr>
          <p:cNvSpPr/>
          <p:nvPr/>
        </p:nvSpPr>
        <p:spPr>
          <a:xfrm>
            <a:off x="10832025" y="5366386"/>
            <a:ext cx="75796" cy="4270931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163" name="Rectangle 14162">
            <a:extLst>
              <a:ext uri="{FF2B5EF4-FFF2-40B4-BE49-F238E27FC236}">
                <a16:creationId xmlns:a16="http://schemas.microsoft.com/office/drawing/2014/main" id="{6F43B86A-B4C3-EBD7-777B-2ECEF622F516}"/>
              </a:ext>
            </a:extLst>
          </p:cNvPr>
          <p:cNvSpPr/>
          <p:nvPr/>
        </p:nvSpPr>
        <p:spPr>
          <a:xfrm>
            <a:off x="15177541" y="10784045"/>
            <a:ext cx="111912" cy="13978553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164" name="Rectangle 14163">
            <a:extLst>
              <a:ext uri="{FF2B5EF4-FFF2-40B4-BE49-F238E27FC236}">
                <a16:creationId xmlns:a16="http://schemas.microsoft.com/office/drawing/2014/main" id="{634AF44A-2205-104A-D870-4B3AAB08FBEC}"/>
              </a:ext>
            </a:extLst>
          </p:cNvPr>
          <p:cNvSpPr/>
          <p:nvPr/>
        </p:nvSpPr>
        <p:spPr>
          <a:xfrm>
            <a:off x="30144864" y="16010364"/>
            <a:ext cx="111130" cy="8890064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165" name="Rectangle 14164">
            <a:extLst>
              <a:ext uri="{FF2B5EF4-FFF2-40B4-BE49-F238E27FC236}">
                <a16:creationId xmlns:a16="http://schemas.microsoft.com/office/drawing/2014/main" id="{3EE1C0D4-D00E-C0CA-2B20-14DD07C8D7C8}"/>
              </a:ext>
            </a:extLst>
          </p:cNvPr>
          <p:cNvSpPr/>
          <p:nvPr/>
        </p:nvSpPr>
        <p:spPr>
          <a:xfrm>
            <a:off x="38102429" y="20983841"/>
            <a:ext cx="111121" cy="3847037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166" name="Rectangle 14165">
            <a:extLst>
              <a:ext uri="{FF2B5EF4-FFF2-40B4-BE49-F238E27FC236}">
                <a16:creationId xmlns:a16="http://schemas.microsoft.com/office/drawing/2014/main" id="{74AFF715-4F89-AC95-2822-B7A5117A38CD}"/>
              </a:ext>
            </a:extLst>
          </p:cNvPr>
          <p:cNvSpPr/>
          <p:nvPr/>
        </p:nvSpPr>
        <p:spPr>
          <a:xfrm>
            <a:off x="40071502" y="20073300"/>
            <a:ext cx="111121" cy="4689298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85BC8-642A-05B1-7E2E-8D5E00B6B01C}"/>
              </a:ext>
            </a:extLst>
          </p:cNvPr>
          <p:cNvSpPr>
            <a:spLocks/>
          </p:cNvSpPr>
          <p:nvPr/>
        </p:nvSpPr>
        <p:spPr>
          <a:xfrm>
            <a:off x="1327100" y="24712011"/>
            <a:ext cx="40472586" cy="235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0950" name="Google Shape;109;p1">
            <a:extLst>
              <a:ext uri="{FF2B5EF4-FFF2-40B4-BE49-F238E27FC236}">
                <a16:creationId xmlns:a16="http://schemas.microsoft.com/office/drawing/2014/main" id="{513FBCBE-74AC-9B08-1AD3-3974498B06F9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10974" name="Google Shape;214;p1">
              <a:extLst>
                <a:ext uri="{FF2B5EF4-FFF2-40B4-BE49-F238E27FC236}">
                  <a16:creationId xmlns:a16="http://schemas.microsoft.com/office/drawing/2014/main" id="{766FD7DE-12C4-B0D8-AB9D-0B92D2CD8D46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3160" name="Google Shape;215;p1">
                <a:extLst>
                  <a:ext uri="{FF2B5EF4-FFF2-40B4-BE49-F238E27FC236}">
                    <a16:creationId xmlns:a16="http://schemas.microsoft.com/office/drawing/2014/main" id="{F6861CD5-24C8-15A7-38CD-E47BF8BF8F2C}"/>
                  </a:ext>
                </a:extLst>
              </p:cNvPr>
              <p:cNvCxnSpPr>
                <a:cxnSpLocks/>
                <a:stCxn id="13187" idx="4"/>
                <a:endCxn id="1317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1" name="Google Shape;218;p1">
                <a:extLst>
                  <a:ext uri="{FF2B5EF4-FFF2-40B4-BE49-F238E27FC236}">
                    <a16:creationId xmlns:a16="http://schemas.microsoft.com/office/drawing/2014/main" id="{1CFE7AE4-E2AA-4C43-79FF-634426331706}"/>
                  </a:ext>
                </a:extLst>
              </p:cNvPr>
              <p:cNvCxnSpPr>
                <a:cxnSpLocks/>
                <a:stCxn id="13186" idx="4"/>
                <a:endCxn id="1318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2" name="Google Shape;221;p1">
                <a:extLst>
                  <a:ext uri="{FF2B5EF4-FFF2-40B4-BE49-F238E27FC236}">
                    <a16:creationId xmlns:a16="http://schemas.microsoft.com/office/drawing/2014/main" id="{668A764F-0A18-A3BD-98EE-3680C0CEB221}"/>
                  </a:ext>
                </a:extLst>
              </p:cNvPr>
              <p:cNvCxnSpPr>
                <a:cxnSpLocks/>
                <a:stCxn id="13185" idx="4"/>
                <a:endCxn id="1317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3" name="Google Shape;224;p1">
                <a:extLst>
                  <a:ext uri="{FF2B5EF4-FFF2-40B4-BE49-F238E27FC236}">
                    <a16:creationId xmlns:a16="http://schemas.microsoft.com/office/drawing/2014/main" id="{FEF81412-EB06-B59E-D514-1988EA5D9204}"/>
                  </a:ext>
                </a:extLst>
              </p:cNvPr>
              <p:cNvCxnSpPr>
                <a:cxnSpLocks/>
                <a:stCxn id="13178" idx="3"/>
                <a:endCxn id="13887" idx="6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4" name="Google Shape;225;p1">
                <a:extLst>
                  <a:ext uri="{FF2B5EF4-FFF2-40B4-BE49-F238E27FC236}">
                    <a16:creationId xmlns:a16="http://schemas.microsoft.com/office/drawing/2014/main" id="{D12220A9-A42C-AC18-4180-BE249FA70E9F}"/>
                  </a:ext>
                </a:extLst>
              </p:cNvPr>
              <p:cNvCxnSpPr>
                <a:cxnSpLocks/>
                <a:stCxn id="13178" idx="5"/>
                <a:endCxn id="13860" idx="6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5" name="Google Shape;226;p1">
                <a:extLst>
                  <a:ext uri="{FF2B5EF4-FFF2-40B4-BE49-F238E27FC236}">
                    <a16:creationId xmlns:a16="http://schemas.microsoft.com/office/drawing/2014/main" id="{B5F7157B-3C51-9773-EC8C-1B398483651A}"/>
                  </a:ext>
                </a:extLst>
              </p:cNvPr>
              <p:cNvCxnSpPr>
                <a:cxnSpLocks/>
                <a:stCxn id="13180" idx="5"/>
                <a:endCxn id="13854" idx="6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3166" name="Google Shape;227;p1">
                <a:extLst>
                  <a:ext uri="{FF2B5EF4-FFF2-40B4-BE49-F238E27FC236}">
                    <a16:creationId xmlns:a16="http://schemas.microsoft.com/office/drawing/2014/main" id="{97EBE6BD-56F7-375C-2B9B-29D1CD802B78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3175" name="Google Shape;228;p1">
                  <a:extLst>
                    <a:ext uri="{FF2B5EF4-FFF2-40B4-BE49-F238E27FC236}">
                      <a16:creationId xmlns:a16="http://schemas.microsoft.com/office/drawing/2014/main" id="{65DE9990-6453-1497-FA0F-33239217F1E9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3185" name="Google Shape;222;p1">
                    <a:extLst>
                      <a:ext uri="{FF2B5EF4-FFF2-40B4-BE49-F238E27FC236}">
                        <a16:creationId xmlns:a16="http://schemas.microsoft.com/office/drawing/2014/main" id="{9BD68591-7CA8-7D9F-E6A4-4E3F509AA3F9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6" name="Google Shape;219;p1">
                    <a:extLst>
                      <a:ext uri="{FF2B5EF4-FFF2-40B4-BE49-F238E27FC236}">
                        <a16:creationId xmlns:a16="http://schemas.microsoft.com/office/drawing/2014/main" id="{EA81DA75-AA08-31BE-CE12-2CDAF6C7CB2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7" name="Google Shape;216;p1">
                    <a:extLst>
                      <a:ext uri="{FF2B5EF4-FFF2-40B4-BE49-F238E27FC236}">
                        <a16:creationId xmlns:a16="http://schemas.microsoft.com/office/drawing/2014/main" id="{D31EB2C2-0436-7AC2-7737-EAD984D8D6CD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8" name="Google Shape;229;p1">
                    <a:extLst>
                      <a:ext uri="{FF2B5EF4-FFF2-40B4-BE49-F238E27FC236}">
                        <a16:creationId xmlns:a16="http://schemas.microsoft.com/office/drawing/2014/main" id="{61CA1A7C-D7BA-C41B-71EA-2E3BCFA11185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6" name="Google Shape;230;p1">
                  <a:extLst>
                    <a:ext uri="{FF2B5EF4-FFF2-40B4-BE49-F238E27FC236}">
                      <a16:creationId xmlns:a16="http://schemas.microsoft.com/office/drawing/2014/main" id="{AB5E6F5C-365A-1005-2AB2-A2BFA9B5045B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3181" name="Google Shape;231;p1">
                    <a:extLst>
                      <a:ext uri="{FF2B5EF4-FFF2-40B4-BE49-F238E27FC236}">
                        <a16:creationId xmlns:a16="http://schemas.microsoft.com/office/drawing/2014/main" id="{65BE6CAE-51C0-756D-D12E-0B19A805398E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2" name="Google Shape;232;p1">
                    <a:extLst>
                      <a:ext uri="{FF2B5EF4-FFF2-40B4-BE49-F238E27FC236}">
                        <a16:creationId xmlns:a16="http://schemas.microsoft.com/office/drawing/2014/main" id="{CF6DC22D-0880-9828-4EED-2EDB6F35ADAA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3" name="Google Shape;233;p1">
                    <a:extLst>
                      <a:ext uri="{FF2B5EF4-FFF2-40B4-BE49-F238E27FC236}">
                        <a16:creationId xmlns:a16="http://schemas.microsoft.com/office/drawing/2014/main" id="{8F59A129-3C00-C5FA-BF33-048998C3383D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4" name="Google Shape;234;p1">
                    <a:extLst>
                      <a:ext uri="{FF2B5EF4-FFF2-40B4-BE49-F238E27FC236}">
                        <a16:creationId xmlns:a16="http://schemas.microsoft.com/office/drawing/2014/main" id="{9BE29384-58EE-A8E9-2D83-38B686CB98C1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7" name="Google Shape;235;p1">
                  <a:extLst>
                    <a:ext uri="{FF2B5EF4-FFF2-40B4-BE49-F238E27FC236}">
                      <a16:creationId xmlns:a16="http://schemas.microsoft.com/office/drawing/2014/main" id="{4B286D3F-8810-17D2-BF47-4ACD5AC76F80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3178" name="Google Shape;217;p1">
                    <a:extLst>
                      <a:ext uri="{FF2B5EF4-FFF2-40B4-BE49-F238E27FC236}">
                        <a16:creationId xmlns:a16="http://schemas.microsoft.com/office/drawing/2014/main" id="{040F927C-7925-C99F-6EF2-F499FD669B62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9" name="Google Shape;223;p1">
                    <a:extLst>
                      <a:ext uri="{FF2B5EF4-FFF2-40B4-BE49-F238E27FC236}">
                        <a16:creationId xmlns:a16="http://schemas.microsoft.com/office/drawing/2014/main" id="{D3AF4FFB-D6AB-CB6B-C732-34D9C0C30BBE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0" name="Google Shape;220;p1">
                    <a:extLst>
                      <a:ext uri="{FF2B5EF4-FFF2-40B4-BE49-F238E27FC236}">
                        <a16:creationId xmlns:a16="http://schemas.microsoft.com/office/drawing/2014/main" id="{BFAC098A-E391-8822-DE65-FC9AE294C79D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3167" name="Google Shape;236;p1">
                <a:extLst>
                  <a:ext uri="{FF2B5EF4-FFF2-40B4-BE49-F238E27FC236}">
                    <a16:creationId xmlns:a16="http://schemas.microsoft.com/office/drawing/2014/main" id="{447A1822-E181-D2B2-FC85-3219790CCAA9}"/>
                  </a:ext>
                </a:extLst>
              </p:cNvPr>
              <p:cNvCxnSpPr>
                <a:cxnSpLocks/>
                <a:stCxn id="13183" idx="4"/>
                <a:endCxn id="13887" idx="6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8" name="Google Shape;237;p1">
                <a:extLst>
                  <a:ext uri="{FF2B5EF4-FFF2-40B4-BE49-F238E27FC236}">
                    <a16:creationId xmlns:a16="http://schemas.microsoft.com/office/drawing/2014/main" id="{1ED85396-2E2E-CACE-D183-5CC76B56A3F8}"/>
                  </a:ext>
                </a:extLst>
              </p:cNvPr>
              <p:cNvCxnSpPr>
                <a:cxnSpLocks/>
                <a:stCxn id="13180" idx="3"/>
                <a:endCxn id="13860" idx="6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9" name="Google Shape;238;p1">
                <a:extLst>
                  <a:ext uri="{FF2B5EF4-FFF2-40B4-BE49-F238E27FC236}">
                    <a16:creationId xmlns:a16="http://schemas.microsoft.com/office/drawing/2014/main" id="{B9B6FD39-EA73-E972-C13D-EABEB4DE8B4F}"/>
                  </a:ext>
                </a:extLst>
              </p:cNvPr>
              <p:cNvCxnSpPr>
                <a:cxnSpLocks/>
                <a:stCxn id="13179" idx="3"/>
                <a:endCxn id="13860" idx="6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0" name="Google Shape;239;p1">
                <a:extLst>
                  <a:ext uri="{FF2B5EF4-FFF2-40B4-BE49-F238E27FC236}">
                    <a16:creationId xmlns:a16="http://schemas.microsoft.com/office/drawing/2014/main" id="{9ABEEC82-DD90-AD24-D712-65566ABDF932}"/>
                  </a:ext>
                </a:extLst>
              </p:cNvPr>
              <p:cNvCxnSpPr>
                <a:cxnSpLocks/>
                <a:stCxn id="13179" idx="5"/>
                <a:endCxn id="13857" idx="6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1" name="Google Shape;240;p1">
                <a:extLst>
                  <a:ext uri="{FF2B5EF4-FFF2-40B4-BE49-F238E27FC236}">
                    <a16:creationId xmlns:a16="http://schemas.microsoft.com/office/drawing/2014/main" id="{4AA42A9B-AD8F-7409-72B9-07A1EFBC27FA}"/>
                  </a:ext>
                </a:extLst>
              </p:cNvPr>
              <p:cNvCxnSpPr>
                <a:cxnSpLocks/>
                <a:stCxn id="13188" idx="4"/>
                <a:endCxn id="13854" idx="6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2" name="Google Shape;241;p1">
                <a:extLst>
                  <a:ext uri="{FF2B5EF4-FFF2-40B4-BE49-F238E27FC236}">
                    <a16:creationId xmlns:a16="http://schemas.microsoft.com/office/drawing/2014/main" id="{DC6B724F-E56A-DFF3-EB1A-76AABDEBB0AF}"/>
                  </a:ext>
                </a:extLst>
              </p:cNvPr>
              <p:cNvCxnSpPr>
                <a:cxnSpLocks/>
                <a:stCxn id="13182" idx="4"/>
                <a:endCxn id="1317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3" name="Google Shape;242;p1">
                <a:extLst>
                  <a:ext uri="{FF2B5EF4-FFF2-40B4-BE49-F238E27FC236}">
                    <a16:creationId xmlns:a16="http://schemas.microsoft.com/office/drawing/2014/main" id="{3F87F853-DF62-006A-C16F-11D786C8A959}"/>
                  </a:ext>
                </a:extLst>
              </p:cNvPr>
              <p:cNvCxnSpPr>
                <a:cxnSpLocks/>
                <a:stCxn id="13181" idx="4"/>
                <a:endCxn id="1317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4" name="Google Shape;243;p1">
                <a:extLst>
                  <a:ext uri="{FF2B5EF4-FFF2-40B4-BE49-F238E27FC236}">
                    <a16:creationId xmlns:a16="http://schemas.microsoft.com/office/drawing/2014/main" id="{136B28D1-F148-D94E-B4D0-322CFB785B6B}"/>
                  </a:ext>
                </a:extLst>
              </p:cNvPr>
              <p:cNvCxnSpPr>
                <a:cxnSpLocks/>
                <a:stCxn id="13184" idx="4"/>
                <a:endCxn id="1318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975" name="Google Shape;244;p1">
              <a:extLst>
                <a:ext uri="{FF2B5EF4-FFF2-40B4-BE49-F238E27FC236}">
                  <a16:creationId xmlns:a16="http://schemas.microsoft.com/office/drawing/2014/main" id="{BD02EB3F-B759-A735-4D57-F5E472F092AE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3129" name="Google Shape;245;p1">
                <a:extLst>
                  <a:ext uri="{FF2B5EF4-FFF2-40B4-BE49-F238E27FC236}">
                    <a16:creationId xmlns:a16="http://schemas.microsoft.com/office/drawing/2014/main" id="{77722E2A-EA66-1FC7-5781-08E1557ED01A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3131" name="Google Shape;246;p1">
                  <a:extLst>
                    <a:ext uri="{FF2B5EF4-FFF2-40B4-BE49-F238E27FC236}">
                      <a16:creationId xmlns:a16="http://schemas.microsoft.com/office/drawing/2014/main" id="{E3C7A01D-6081-46A4-EDA5-66F3CFA196E8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32" name="Google Shape;247;p1">
                  <a:extLst>
                    <a:ext uri="{FF2B5EF4-FFF2-40B4-BE49-F238E27FC236}">
                      <a16:creationId xmlns:a16="http://schemas.microsoft.com/office/drawing/2014/main" id="{681D4606-E453-4A0A-4CB1-0C81CA9522F4}"/>
                    </a:ext>
                  </a:extLst>
                </p:cNvPr>
                <p:cNvCxnSpPr>
                  <a:cxnSpLocks/>
                  <a:stCxn id="13131" idx="2"/>
                  <a:endCxn id="1315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3" name="Google Shape;249;p1">
                  <a:extLst>
                    <a:ext uri="{FF2B5EF4-FFF2-40B4-BE49-F238E27FC236}">
                      <a16:creationId xmlns:a16="http://schemas.microsoft.com/office/drawing/2014/main" id="{7B5F6ACD-02F8-706C-9B64-8A4F7726E71B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3158" name="Google Shape;250;p1">
                    <a:extLst>
                      <a:ext uri="{FF2B5EF4-FFF2-40B4-BE49-F238E27FC236}">
                        <a16:creationId xmlns:a16="http://schemas.microsoft.com/office/drawing/2014/main" id="{DFBC14B7-90B6-0D01-D761-3DD06223856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9" name="Google Shape;248;p1">
                    <a:extLst>
                      <a:ext uri="{FF2B5EF4-FFF2-40B4-BE49-F238E27FC236}">
                        <a16:creationId xmlns:a16="http://schemas.microsoft.com/office/drawing/2014/main" id="{62847767-D45D-53A5-51B6-27AFCA084099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4" name="Google Shape;251;p1">
                  <a:extLst>
                    <a:ext uri="{FF2B5EF4-FFF2-40B4-BE49-F238E27FC236}">
                      <a16:creationId xmlns:a16="http://schemas.microsoft.com/office/drawing/2014/main" id="{94F7DC0D-32F2-01A7-7195-AD5744ED0E8A}"/>
                    </a:ext>
                  </a:extLst>
                </p:cNvPr>
                <p:cNvCxnSpPr>
                  <a:cxnSpLocks/>
                  <a:stCxn id="13131" idx="6"/>
                  <a:endCxn id="1315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5" name="Google Shape;253;p1">
                  <a:extLst>
                    <a:ext uri="{FF2B5EF4-FFF2-40B4-BE49-F238E27FC236}">
                      <a16:creationId xmlns:a16="http://schemas.microsoft.com/office/drawing/2014/main" id="{F0F412E7-4AAC-9486-FCB9-C9FA8F3E0B73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3156" name="Google Shape;252;p1">
                    <a:extLst>
                      <a:ext uri="{FF2B5EF4-FFF2-40B4-BE49-F238E27FC236}">
                        <a16:creationId xmlns:a16="http://schemas.microsoft.com/office/drawing/2014/main" id="{162545CB-720A-A08F-9256-FDB65F4995EB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7" name="Google Shape;254;p1">
                    <a:extLst>
                      <a:ext uri="{FF2B5EF4-FFF2-40B4-BE49-F238E27FC236}">
                        <a16:creationId xmlns:a16="http://schemas.microsoft.com/office/drawing/2014/main" id="{40417942-1639-207A-C943-FA659E06C3A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6" name="Google Shape;255;p1">
                  <a:extLst>
                    <a:ext uri="{FF2B5EF4-FFF2-40B4-BE49-F238E27FC236}">
                      <a16:creationId xmlns:a16="http://schemas.microsoft.com/office/drawing/2014/main" id="{3E51F829-D1C1-59B3-B825-C71DFDA35BB0}"/>
                    </a:ext>
                  </a:extLst>
                </p:cNvPr>
                <p:cNvCxnSpPr>
                  <a:cxnSpLocks/>
                  <a:stCxn id="13159" idx="2"/>
                  <a:endCxn id="1315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7" name="Google Shape;257;p1">
                  <a:extLst>
                    <a:ext uri="{FF2B5EF4-FFF2-40B4-BE49-F238E27FC236}">
                      <a16:creationId xmlns:a16="http://schemas.microsoft.com/office/drawing/2014/main" id="{B3B7DFB3-F25E-E0DA-2337-18298541C39B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3154" name="Google Shape;258;p1">
                    <a:extLst>
                      <a:ext uri="{FF2B5EF4-FFF2-40B4-BE49-F238E27FC236}">
                        <a16:creationId xmlns:a16="http://schemas.microsoft.com/office/drawing/2014/main" id="{F3B79C8A-3110-D288-142E-C8D4A91A6B86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5" name="Google Shape;256;p1">
                    <a:extLst>
                      <a:ext uri="{FF2B5EF4-FFF2-40B4-BE49-F238E27FC236}">
                        <a16:creationId xmlns:a16="http://schemas.microsoft.com/office/drawing/2014/main" id="{ADB9B776-E912-471F-43D8-9F719DE26A08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8" name="Google Shape;259;p1">
                  <a:extLst>
                    <a:ext uri="{FF2B5EF4-FFF2-40B4-BE49-F238E27FC236}">
                      <a16:creationId xmlns:a16="http://schemas.microsoft.com/office/drawing/2014/main" id="{5C615607-52BE-A4CF-3BA6-BAE4BF4A7858}"/>
                    </a:ext>
                  </a:extLst>
                </p:cNvPr>
                <p:cNvCxnSpPr>
                  <a:cxnSpLocks/>
                  <a:stCxn id="13159" idx="6"/>
                  <a:endCxn id="1313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39" name="Google Shape;260;p1">
                  <a:extLst>
                    <a:ext uri="{FF2B5EF4-FFF2-40B4-BE49-F238E27FC236}">
                      <a16:creationId xmlns:a16="http://schemas.microsoft.com/office/drawing/2014/main" id="{F4D85889-837F-448A-473F-8AA20E6D69A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0" name="Google Shape;261;p1">
                  <a:extLst>
                    <a:ext uri="{FF2B5EF4-FFF2-40B4-BE49-F238E27FC236}">
                      <a16:creationId xmlns:a16="http://schemas.microsoft.com/office/drawing/2014/main" id="{81B60468-8009-1E4F-BFE6-9DA95EE7266A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1" name="Google Shape;262;p1">
                  <a:extLst>
                    <a:ext uri="{FF2B5EF4-FFF2-40B4-BE49-F238E27FC236}">
                      <a16:creationId xmlns:a16="http://schemas.microsoft.com/office/drawing/2014/main" id="{4DA25BF7-9F2A-C780-BE88-5D5316EAE645}"/>
                    </a:ext>
                  </a:extLst>
                </p:cNvPr>
                <p:cNvCxnSpPr>
                  <a:cxnSpLocks/>
                  <a:stCxn id="13139" idx="4"/>
                  <a:endCxn id="1315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42" name="Google Shape;264;p1">
                  <a:extLst>
                    <a:ext uri="{FF2B5EF4-FFF2-40B4-BE49-F238E27FC236}">
                      <a16:creationId xmlns:a16="http://schemas.microsoft.com/office/drawing/2014/main" id="{54225157-A755-2CC8-76D9-92CAFDF15503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3152" name="Google Shape;263;p1">
                    <a:extLst>
                      <a:ext uri="{FF2B5EF4-FFF2-40B4-BE49-F238E27FC236}">
                        <a16:creationId xmlns:a16="http://schemas.microsoft.com/office/drawing/2014/main" id="{7C5F8BE7-3664-F943-8093-B87869D4947B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3" name="Google Shape;265;p1">
                    <a:extLst>
                      <a:ext uri="{FF2B5EF4-FFF2-40B4-BE49-F238E27FC236}">
                        <a16:creationId xmlns:a16="http://schemas.microsoft.com/office/drawing/2014/main" id="{737233C7-06B2-578A-87C6-6CD4A02BF64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43" name="Google Shape;266;p1">
                  <a:extLst>
                    <a:ext uri="{FF2B5EF4-FFF2-40B4-BE49-F238E27FC236}">
                      <a16:creationId xmlns:a16="http://schemas.microsoft.com/office/drawing/2014/main" id="{E2698C89-AB07-2039-5070-19A4CD6A27C4}"/>
                    </a:ext>
                  </a:extLst>
                </p:cNvPr>
                <p:cNvCxnSpPr>
                  <a:cxnSpLocks/>
                  <a:stCxn id="13155" idx="6"/>
                  <a:endCxn id="1314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4" name="Google Shape;268;p1">
                  <a:extLst>
                    <a:ext uri="{FF2B5EF4-FFF2-40B4-BE49-F238E27FC236}">
                      <a16:creationId xmlns:a16="http://schemas.microsoft.com/office/drawing/2014/main" id="{F7DF1DBC-9619-F324-922E-8C722CEA5C92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5" name="Google Shape;269;p1">
                  <a:extLst>
                    <a:ext uri="{FF2B5EF4-FFF2-40B4-BE49-F238E27FC236}">
                      <a16:creationId xmlns:a16="http://schemas.microsoft.com/office/drawing/2014/main" id="{00A7BEA2-2E7A-B00F-F8BA-803B051860C6}"/>
                    </a:ext>
                  </a:extLst>
                </p:cNvPr>
                <p:cNvCxnSpPr>
                  <a:cxnSpLocks/>
                  <a:stCxn id="13155" idx="2"/>
                  <a:endCxn id="1314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6" name="Google Shape;270;p1">
                  <a:extLst>
                    <a:ext uri="{FF2B5EF4-FFF2-40B4-BE49-F238E27FC236}">
                      <a16:creationId xmlns:a16="http://schemas.microsoft.com/office/drawing/2014/main" id="{F6C094B3-1200-92B5-6EF5-86FD796D0CBC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7" name="Google Shape;267;p1">
                  <a:extLst>
                    <a:ext uri="{FF2B5EF4-FFF2-40B4-BE49-F238E27FC236}">
                      <a16:creationId xmlns:a16="http://schemas.microsoft.com/office/drawing/2014/main" id="{0E9649B2-200F-3315-141D-9BD673DF5AE2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8" name="Google Shape;271;p1">
                  <a:extLst>
                    <a:ext uri="{FF2B5EF4-FFF2-40B4-BE49-F238E27FC236}">
                      <a16:creationId xmlns:a16="http://schemas.microsoft.com/office/drawing/2014/main" id="{F42C4ED7-CCF2-AE75-EC45-43D91E5D1E67}"/>
                    </a:ext>
                  </a:extLst>
                </p:cNvPr>
                <p:cNvCxnSpPr>
                  <a:cxnSpLocks/>
                  <a:stCxn id="1315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49" name="Google Shape;272;p1">
                  <a:extLst>
                    <a:ext uri="{FF2B5EF4-FFF2-40B4-BE49-F238E27FC236}">
                      <a16:creationId xmlns:a16="http://schemas.microsoft.com/office/drawing/2014/main" id="{2167D4B6-6FE5-75E0-A668-4492703FB8BF}"/>
                    </a:ext>
                  </a:extLst>
                </p:cNvPr>
                <p:cNvCxnSpPr>
                  <a:cxnSpLocks/>
                  <a:stCxn id="1314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0" name="Google Shape;273;p1">
                  <a:extLst>
                    <a:ext uri="{FF2B5EF4-FFF2-40B4-BE49-F238E27FC236}">
                      <a16:creationId xmlns:a16="http://schemas.microsoft.com/office/drawing/2014/main" id="{F947CC96-7D95-97B7-AC84-49EBAAC19D1C}"/>
                    </a:ext>
                  </a:extLst>
                </p:cNvPr>
                <p:cNvCxnSpPr>
                  <a:cxnSpLocks/>
                  <a:stCxn id="1314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1" name="Google Shape;274;p1">
                  <a:extLst>
                    <a:ext uri="{FF2B5EF4-FFF2-40B4-BE49-F238E27FC236}">
                      <a16:creationId xmlns:a16="http://schemas.microsoft.com/office/drawing/2014/main" id="{FD9929C7-3A66-D4F1-30FC-A5C5DE873A32}"/>
                    </a:ext>
                  </a:extLst>
                </p:cNvPr>
                <p:cNvCxnSpPr>
                  <a:cxnSpLocks/>
                  <a:stCxn id="1315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3130" name="Google Shape;275;p1">
                <a:extLst>
                  <a:ext uri="{FF2B5EF4-FFF2-40B4-BE49-F238E27FC236}">
                    <a16:creationId xmlns:a16="http://schemas.microsoft.com/office/drawing/2014/main" id="{17263BCA-1377-F02E-CD03-6CE36D32A5D0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77" name="Google Shape;283;p1">
              <a:extLst>
                <a:ext uri="{FF2B5EF4-FFF2-40B4-BE49-F238E27FC236}">
                  <a16:creationId xmlns:a16="http://schemas.microsoft.com/office/drawing/2014/main" id="{6BAA3B30-4612-6D9E-3654-127143251FA4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78" name="Google Shape;284;p1">
              <a:extLst>
                <a:ext uri="{FF2B5EF4-FFF2-40B4-BE49-F238E27FC236}">
                  <a16:creationId xmlns:a16="http://schemas.microsoft.com/office/drawing/2014/main" id="{9FD84BA6-AAB3-ADA8-C7D1-F447A2AA7951}"/>
                </a:ext>
              </a:extLst>
            </p:cNvPr>
            <p:cNvCxnSpPr>
              <a:cxnSpLocks/>
              <a:stCxn id="10977" idx="2"/>
              <a:endCxn id="13893" idx="6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0" name="Google Shape;292;p1">
              <a:extLst>
                <a:ext uri="{FF2B5EF4-FFF2-40B4-BE49-F238E27FC236}">
                  <a16:creationId xmlns:a16="http://schemas.microsoft.com/office/drawing/2014/main" id="{1A048E9C-75AF-1C54-D51F-3014CB2C58F5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1" name="Google Shape;293;p1">
              <a:extLst>
                <a:ext uri="{FF2B5EF4-FFF2-40B4-BE49-F238E27FC236}">
                  <a16:creationId xmlns:a16="http://schemas.microsoft.com/office/drawing/2014/main" id="{E0FF9417-AF9C-9531-E42A-2DBC16781F2C}"/>
                </a:ext>
              </a:extLst>
            </p:cNvPr>
            <p:cNvCxnSpPr>
              <a:cxnSpLocks/>
              <a:stCxn id="10980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3" name="Google Shape;301;p1">
              <a:extLst>
                <a:ext uri="{FF2B5EF4-FFF2-40B4-BE49-F238E27FC236}">
                  <a16:creationId xmlns:a16="http://schemas.microsoft.com/office/drawing/2014/main" id="{391CD1E3-C2F6-F08B-ABA6-E2C6579F919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4" name="Google Shape;302;p1">
              <a:extLst>
                <a:ext uri="{FF2B5EF4-FFF2-40B4-BE49-F238E27FC236}">
                  <a16:creationId xmlns:a16="http://schemas.microsoft.com/office/drawing/2014/main" id="{5DE24C98-A42A-8E8B-C9BD-27C46CE6784D}"/>
                </a:ext>
              </a:extLst>
            </p:cNvPr>
            <p:cNvCxnSpPr>
              <a:cxnSpLocks/>
              <a:stCxn id="10983" idx="2"/>
              <a:endCxn id="13878" idx="6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6" name="Google Shape;310;p1">
              <a:extLst>
                <a:ext uri="{FF2B5EF4-FFF2-40B4-BE49-F238E27FC236}">
                  <a16:creationId xmlns:a16="http://schemas.microsoft.com/office/drawing/2014/main" id="{D7AF2167-CEA1-6D18-B921-1B7D16A4B461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7" name="Google Shape;311;p1">
              <a:extLst>
                <a:ext uri="{FF2B5EF4-FFF2-40B4-BE49-F238E27FC236}">
                  <a16:creationId xmlns:a16="http://schemas.microsoft.com/office/drawing/2014/main" id="{AF861ADE-0A86-82A4-5051-F84D12F9A52B}"/>
                </a:ext>
              </a:extLst>
            </p:cNvPr>
            <p:cNvCxnSpPr>
              <a:cxnSpLocks/>
              <a:stCxn id="10986" idx="2"/>
              <a:endCxn id="13908" idx="6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88" name="Google Shape;312;p1">
              <a:extLst>
                <a:ext uri="{FF2B5EF4-FFF2-40B4-BE49-F238E27FC236}">
                  <a16:creationId xmlns:a16="http://schemas.microsoft.com/office/drawing/2014/main" id="{AA76275F-BE1D-47CF-D7B5-A3C4CF6B9079}"/>
                </a:ext>
              </a:extLst>
            </p:cNvPr>
            <p:cNvCxnSpPr>
              <a:cxnSpLocks/>
              <a:stCxn id="10992" idx="2"/>
              <a:endCxn id="13899" idx="6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0" name="Google Shape;321;p1">
              <a:extLst>
                <a:ext uri="{FF2B5EF4-FFF2-40B4-BE49-F238E27FC236}">
                  <a16:creationId xmlns:a16="http://schemas.microsoft.com/office/drawing/2014/main" id="{9A0FB598-0F04-F885-87F3-2AF6CCED5F01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1" name="Google Shape;322;p1">
              <a:extLst>
                <a:ext uri="{FF2B5EF4-FFF2-40B4-BE49-F238E27FC236}">
                  <a16:creationId xmlns:a16="http://schemas.microsoft.com/office/drawing/2014/main" id="{F07FA3C4-19F0-14CB-4015-2A2325985B5C}"/>
                </a:ext>
              </a:extLst>
            </p:cNvPr>
            <p:cNvCxnSpPr>
              <a:cxnSpLocks/>
              <a:stCxn id="10990" idx="2"/>
              <a:endCxn id="13905" idx="6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2" name="Google Shape;313;p1">
              <a:extLst>
                <a:ext uri="{FF2B5EF4-FFF2-40B4-BE49-F238E27FC236}">
                  <a16:creationId xmlns:a16="http://schemas.microsoft.com/office/drawing/2014/main" id="{E22ECAFF-3D14-9B5F-C5F6-07A9DF3990EA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3" name="Google Shape;323;p1">
              <a:extLst>
                <a:ext uri="{FF2B5EF4-FFF2-40B4-BE49-F238E27FC236}">
                  <a16:creationId xmlns:a16="http://schemas.microsoft.com/office/drawing/2014/main" id="{E683777D-8D76-8CD7-9774-ABE554680005}"/>
                </a:ext>
              </a:extLst>
            </p:cNvPr>
            <p:cNvCxnSpPr>
              <a:cxnSpLocks/>
              <a:stCxn id="10997" idx="2"/>
              <a:endCxn id="13896" idx="6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5" name="Google Shape;332;p1">
              <a:extLst>
                <a:ext uri="{FF2B5EF4-FFF2-40B4-BE49-F238E27FC236}">
                  <a16:creationId xmlns:a16="http://schemas.microsoft.com/office/drawing/2014/main" id="{6D568441-B535-4001-72DF-CBDBF5D89937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6" name="Google Shape;333;p1">
              <a:extLst>
                <a:ext uri="{FF2B5EF4-FFF2-40B4-BE49-F238E27FC236}">
                  <a16:creationId xmlns:a16="http://schemas.microsoft.com/office/drawing/2014/main" id="{195849F6-5129-2DB3-E420-0C67D71BA5DE}"/>
                </a:ext>
              </a:extLst>
            </p:cNvPr>
            <p:cNvCxnSpPr>
              <a:cxnSpLocks/>
              <a:stCxn id="10995" idx="2"/>
              <a:endCxn id="13896" idx="6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7" name="Google Shape;324;p1">
              <a:extLst>
                <a:ext uri="{FF2B5EF4-FFF2-40B4-BE49-F238E27FC236}">
                  <a16:creationId xmlns:a16="http://schemas.microsoft.com/office/drawing/2014/main" id="{D89C9D16-9F87-3645-A556-CAA56F8C419F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9" name="Google Shape;341;p1">
              <a:extLst>
                <a:ext uri="{FF2B5EF4-FFF2-40B4-BE49-F238E27FC236}">
                  <a16:creationId xmlns:a16="http://schemas.microsoft.com/office/drawing/2014/main" id="{1149858B-D24F-3E6E-E71E-EEAFC936B16B}"/>
                </a:ext>
              </a:extLst>
            </p:cNvPr>
            <p:cNvCxnSpPr>
              <a:cxnSpLocks/>
              <a:stCxn id="11000" idx="2"/>
              <a:endCxn id="13899" idx="6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0" name="Google Shape;342;p1">
              <a:extLst>
                <a:ext uri="{FF2B5EF4-FFF2-40B4-BE49-F238E27FC236}">
                  <a16:creationId xmlns:a16="http://schemas.microsoft.com/office/drawing/2014/main" id="{42433CE6-8872-EB63-6F7B-2EF7EC4E5EA4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1" name="Google Shape;343;p1">
              <a:extLst>
                <a:ext uri="{FF2B5EF4-FFF2-40B4-BE49-F238E27FC236}">
                  <a16:creationId xmlns:a16="http://schemas.microsoft.com/office/drawing/2014/main" id="{AF0D5F71-61C9-61C5-6815-F353A7E4B8F3}"/>
                </a:ext>
              </a:extLst>
            </p:cNvPr>
            <p:cNvCxnSpPr>
              <a:cxnSpLocks/>
              <a:stCxn id="11005" idx="2"/>
              <a:endCxn id="13890" idx="6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3" name="Google Shape;352;p1">
              <a:extLst>
                <a:ext uri="{FF2B5EF4-FFF2-40B4-BE49-F238E27FC236}">
                  <a16:creationId xmlns:a16="http://schemas.microsoft.com/office/drawing/2014/main" id="{1499066D-1075-FA1A-AFDD-2B500E66290C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4" name="Google Shape;353;p1">
              <a:extLst>
                <a:ext uri="{FF2B5EF4-FFF2-40B4-BE49-F238E27FC236}">
                  <a16:creationId xmlns:a16="http://schemas.microsoft.com/office/drawing/2014/main" id="{AE437976-41B7-9E97-2376-C55C8C0CFF35}"/>
                </a:ext>
              </a:extLst>
            </p:cNvPr>
            <p:cNvCxnSpPr>
              <a:cxnSpLocks/>
              <a:stCxn id="11003" idx="2"/>
              <a:endCxn id="13890" idx="6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5" name="Google Shape;344;p1">
              <a:extLst>
                <a:ext uri="{FF2B5EF4-FFF2-40B4-BE49-F238E27FC236}">
                  <a16:creationId xmlns:a16="http://schemas.microsoft.com/office/drawing/2014/main" id="{8D2836C2-D743-CD9A-0689-1BAFEBC67CC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7" name="Google Shape;361;p1">
              <a:extLst>
                <a:ext uri="{FF2B5EF4-FFF2-40B4-BE49-F238E27FC236}">
                  <a16:creationId xmlns:a16="http://schemas.microsoft.com/office/drawing/2014/main" id="{ACDF9994-1583-45DC-B482-79002AD66100}"/>
                </a:ext>
              </a:extLst>
            </p:cNvPr>
            <p:cNvCxnSpPr>
              <a:cxnSpLocks/>
              <a:stCxn id="11008" idx="2"/>
              <a:endCxn id="13875" idx="6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8" name="Google Shape;362;p1">
              <a:extLst>
                <a:ext uri="{FF2B5EF4-FFF2-40B4-BE49-F238E27FC236}">
                  <a16:creationId xmlns:a16="http://schemas.microsoft.com/office/drawing/2014/main" id="{2ACE8CD8-4FF7-DFC6-4AD3-C839A2AD3512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0" name="Google Shape;370;p1">
              <a:extLst>
                <a:ext uri="{FF2B5EF4-FFF2-40B4-BE49-F238E27FC236}">
                  <a16:creationId xmlns:a16="http://schemas.microsoft.com/office/drawing/2014/main" id="{020A59A3-E2A3-340F-269F-904B74629620}"/>
                </a:ext>
              </a:extLst>
            </p:cNvPr>
            <p:cNvCxnSpPr>
              <a:cxnSpLocks/>
              <a:stCxn id="11011" idx="2"/>
              <a:endCxn id="13872" idx="6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1" name="Google Shape;371;p1">
              <a:extLst>
                <a:ext uri="{FF2B5EF4-FFF2-40B4-BE49-F238E27FC236}">
                  <a16:creationId xmlns:a16="http://schemas.microsoft.com/office/drawing/2014/main" id="{99DD4C6F-FE96-3480-8BC0-CCBAD8707AC2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3" name="Google Shape;379;p1">
              <a:extLst>
                <a:ext uri="{FF2B5EF4-FFF2-40B4-BE49-F238E27FC236}">
                  <a16:creationId xmlns:a16="http://schemas.microsoft.com/office/drawing/2014/main" id="{7E6586A9-E94E-00BA-1E77-161A64572636}"/>
                </a:ext>
              </a:extLst>
            </p:cNvPr>
            <p:cNvCxnSpPr>
              <a:cxnSpLocks/>
              <a:stCxn id="11014" idx="2"/>
              <a:endCxn id="13851" idx="6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4" name="Google Shape;380;p1">
              <a:extLst>
                <a:ext uri="{FF2B5EF4-FFF2-40B4-BE49-F238E27FC236}">
                  <a16:creationId xmlns:a16="http://schemas.microsoft.com/office/drawing/2014/main" id="{80F30400-AA54-6A7A-0701-EA17D1FE5BD6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5" name="Google Shape;381;p1">
              <a:extLst>
                <a:ext uri="{FF2B5EF4-FFF2-40B4-BE49-F238E27FC236}">
                  <a16:creationId xmlns:a16="http://schemas.microsoft.com/office/drawing/2014/main" id="{1BDF90B6-F755-8616-A6AE-56A33F747D66}"/>
                </a:ext>
              </a:extLst>
            </p:cNvPr>
            <p:cNvCxnSpPr>
              <a:cxnSpLocks/>
              <a:stCxn id="11019" idx="2"/>
              <a:endCxn id="13902" idx="6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17" name="Google Shape;390;p1">
              <a:extLst>
                <a:ext uri="{FF2B5EF4-FFF2-40B4-BE49-F238E27FC236}">
                  <a16:creationId xmlns:a16="http://schemas.microsoft.com/office/drawing/2014/main" id="{F6CE5B3A-BB1E-482B-FFAC-F8AA6E0F4DFB}"/>
                </a:ext>
              </a:extLst>
            </p:cNvPr>
            <p:cNvCxnSpPr>
              <a:cxnSpLocks/>
              <a:stCxn id="11018" idx="2"/>
              <a:endCxn id="13902" idx="6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8" name="Google Shape;391;p1">
              <a:extLst>
                <a:ext uri="{FF2B5EF4-FFF2-40B4-BE49-F238E27FC236}">
                  <a16:creationId xmlns:a16="http://schemas.microsoft.com/office/drawing/2014/main" id="{1FA8B0B4-2610-E5A1-119F-B2718B9A4165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9" name="Google Shape;382;p1">
              <a:extLst>
                <a:ext uri="{FF2B5EF4-FFF2-40B4-BE49-F238E27FC236}">
                  <a16:creationId xmlns:a16="http://schemas.microsoft.com/office/drawing/2014/main" id="{81260C29-BFE6-B58A-8AA9-D12E5E5ED5CB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0" name="Google Shape;392;p1">
              <a:extLst>
                <a:ext uri="{FF2B5EF4-FFF2-40B4-BE49-F238E27FC236}">
                  <a16:creationId xmlns:a16="http://schemas.microsoft.com/office/drawing/2014/main" id="{B67D3826-05A9-BD80-8FE3-EED5B863A381}"/>
                </a:ext>
              </a:extLst>
            </p:cNvPr>
            <p:cNvCxnSpPr>
              <a:cxnSpLocks/>
              <a:stCxn id="11023" idx="2"/>
              <a:endCxn id="13869" idx="6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2" name="Google Shape;401;p1">
              <a:extLst>
                <a:ext uri="{FF2B5EF4-FFF2-40B4-BE49-F238E27FC236}">
                  <a16:creationId xmlns:a16="http://schemas.microsoft.com/office/drawing/2014/main" id="{4D00784E-DD6F-4800-3971-B3A86AFAF793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3" name="Google Shape;393;p1">
              <a:extLst>
                <a:ext uri="{FF2B5EF4-FFF2-40B4-BE49-F238E27FC236}">
                  <a16:creationId xmlns:a16="http://schemas.microsoft.com/office/drawing/2014/main" id="{4F7034D4-F1CB-B645-6103-5C5F485E2785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4" name="Google Shape;402;p1">
              <a:extLst>
                <a:ext uri="{FF2B5EF4-FFF2-40B4-BE49-F238E27FC236}">
                  <a16:creationId xmlns:a16="http://schemas.microsoft.com/office/drawing/2014/main" id="{5472E876-88C2-CDB1-96B7-BDFF69A1657E}"/>
                </a:ext>
              </a:extLst>
            </p:cNvPr>
            <p:cNvCxnSpPr>
              <a:cxnSpLocks/>
              <a:stCxn id="11028" idx="2"/>
              <a:endCxn id="13866" idx="6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26" name="Google Shape;411;p1">
              <a:extLst>
                <a:ext uri="{FF2B5EF4-FFF2-40B4-BE49-F238E27FC236}">
                  <a16:creationId xmlns:a16="http://schemas.microsoft.com/office/drawing/2014/main" id="{BB309009-47F3-1AD6-2A01-887C879C32F4}"/>
                </a:ext>
              </a:extLst>
            </p:cNvPr>
            <p:cNvCxnSpPr>
              <a:cxnSpLocks/>
              <a:stCxn id="11027" idx="2"/>
              <a:endCxn id="13866" idx="6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7" name="Google Shape;412;p1">
              <a:extLst>
                <a:ext uri="{FF2B5EF4-FFF2-40B4-BE49-F238E27FC236}">
                  <a16:creationId xmlns:a16="http://schemas.microsoft.com/office/drawing/2014/main" id="{226969F2-77B1-796F-17BB-478B474A3490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8" name="Google Shape;403;p1">
              <a:extLst>
                <a:ext uri="{FF2B5EF4-FFF2-40B4-BE49-F238E27FC236}">
                  <a16:creationId xmlns:a16="http://schemas.microsoft.com/office/drawing/2014/main" id="{6C736B8F-F580-AFA2-9041-38CB55CD1760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9" name="Google Shape;413;p1">
              <a:extLst>
                <a:ext uri="{FF2B5EF4-FFF2-40B4-BE49-F238E27FC236}">
                  <a16:creationId xmlns:a16="http://schemas.microsoft.com/office/drawing/2014/main" id="{21FB5BEB-E9D9-BF6D-9093-3D134408225E}"/>
                </a:ext>
              </a:extLst>
            </p:cNvPr>
            <p:cNvCxnSpPr>
              <a:cxnSpLocks/>
              <a:stCxn id="11033" idx="2"/>
              <a:endCxn id="13863" idx="6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31" name="Google Shape;422;p1">
              <a:extLst>
                <a:ext uri="{FF2B5EF4-FFF2-40B4-BE49-F238E27FC236}">
                  <a16:creationId xmlns:a16="http://schemas.microsoft.com/office/drawing/2014/main" id="{5283F93F-D0B1-8972-84D7-3245C7B57FF7}"/>
                </a:ext>
              </a:extLst>
            </p:cNvPr>
            <p:cNvCxnSpPr>
              <a:cxnSpLocks/>
              <a:stCxn id="11032" idx="2"/>
              <a:endCxn id="13863" idx="6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32" name="Google Shape;423;p1">
              <a:extLst>
                <a:ext uri="{FF2B5EF4-FFF2-40B4-BE49-F238E27FC236}">
                  <a16:creationId xmlns:a16="http://schemas.microsoft.com/office/drawing/2014/main" id="{1B69A319-AB80-02D4-66C7-0D81707D8E37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3" name="Google Shape;414;p1">
              <a:extLst>
                <a:ext uri="{FF2B5EF4-FFF2-40B4-BE49-F238E27FC236}">
                  <a16:creationId xmlns:a16="http://schemas.microsoft.com/office/drawing/2014/main" id="{729D054A-71C6-0727-F4DF-66DD07589F37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34" name="Google Shape;424;p1">
              <a:extLst>
                <a:ext uri="{FF2B5EF4-FFF2-40B4-BE49-F238E27FC236}">
                  <a16:creationId xmlns:a16="http://schemas.microsoft.com/office/drawing/2014/main" id="{48A69AFC-8797-7021-F8FB-5C1C8B95A7C8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3037" name="Google Shape;425;p1">
                <a:extLst>
                  <a:ext uri="{FF2B5EF4-FFF2-40B4-BE49-F238E27FC236}">
                    <a16:creationId xmlns:a16="http://schemas.microsoft.com/office/drawing/2014/main" id="{15A8B164-0BD3-405A-0834-114973A75AE7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8" name="Google Shape;426;p1">
                <a:extLst>
                  <a:ext uri="{FF2B5EF4-FFF2-40B4-BE49-F238E27FC236}">
                    <a16:creationId xmlns:a16="http://schemas.microsoft.com/office/drawing/2014/main" id="{FC6D4FE6-CCDB-8140-19DC-0A13B0B2CE63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35" name="Google Shape;427;p1">
              <a:extLst>
                <a:ext uri="{FF2B5EF4-FFF2-40B4-BE49-F238E27FC236}">
                  <a16:creationId xmlns:a16="http://schemas.microsoft.com/office/drawing/2014/main" id="{158B5443-3EB3-F205-69B6-47F90EC5B362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3033" name="Google Shape;428;p1">
                <a:extLst>
                  <a:ext uri="{FF2B5EF4-FFF2-40B4-BE49-F238E27FC236}">
                    <a16:creationId xmlns:a16="http://schemas.microsoft.com/office/drawing/2014/main" id="{E9E1CB88-44E8-895E-C429-06D1FFD94711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4" name="Google Shape;429;p1">
                <a:extLst>
                  <a:ext uri="{FF2B5EF4-FFF2-40B4-BE49-F238E27FC236}">
                    <a16:creationId xmlns:a16="http://schemas.microsoft.com/office/drawing/2014/main" id="{9724FCD7-31F3-73F2-B3D5-4C5A2CC30199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5" name="Google Shape;430;p1">
                <a:extLst>
                  <a:ext uri="{FF2B5EF4-FFF2-40B4-BE49-F238E27FC236}">
                    <a16:creationId xmlns:a16="http://schemas.microsoft.com/office/drawing/2014/main" id="{03F2F49A-45A4-A9CE-BA12-40BF75167F2C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6" name="Google Shape;431;p1">
                <a:extLst>
                  <a:ext uri="{FF2B5EF4-FFF2-40B4-BE49-F238E27FC236}">
                    <a16:creationId xmlns:a16="http://schemas.microsoft.com/office/drawing/2014/main" id="{96F185EA-44CB-7ABE-F01D-17E42A76DFB8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37" name="Google Shape;439;p1">
              <a:extLst>
                <a:ext uri="{FF2B5EF4-FFF2-40B4-BE49-F238E27FC236}">
                  <a16:creationId xmlns:a16="http://schemas.microsoft.com/office/drawing/2014/main" id="{5D7A4BB9-8735-22F4-7D47-6D0894C3BB5C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38" name="Google Shape;440;p1">
              <a:extLst>
                <a:ext uri="{FF2B5EF4-FFF2-40B4-BE49-F238E27FC236}">
                  <a16:creationId xmlns:a16="http://schemas.microsoft.com/office/drawing/2014/main" id="{F2BC62FF-16D1-880B-E916-75E6C2901806}"/>
                </a:ext>
              </a:extLst>
            </p:cNvPr>
            <p:cNvCxnSpPr>
              <a:cxnSpLocks/>
              <a:stCxn id="11037" idx="2"/>
              <a:endCxn id="13240" idx="6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0" name="Google Shape;448;p1">
              <a:extLst>
                <a:ext uri="{FF2B5EF4-FFF2-40B4-BE49-F238E27FC236}">
                  <a16:creationId xmlns:a16="http://schemas.microsoft.com/office/drawing/2014/main" id="{15BADA44-B172-9031-0ADA-B540C0BAFD4E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1" name="Google Shape;449;p1">
              <a:extLst>
                <a:ext uri="{FF2B5EF4-FFF2-40B4-BE49-F238E27FC236}">
                  <a16:creationId xmlns:a16="http://schemas.microsoft.com/office/drawing/2014/main" id="{8E7BEA7B-CF40-3A5C-28C2-C01A83DC67B9}"/>
                </a:ext>
              </a:extLst>
            </p:cNvPr>
            <p:cNvCxnSpPr>
              <a:cxnSpLocks/>
              <a:stCxn id="11040" idx="2"/>
              <a:endCxn id="13237" idx="6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3" name="Google Shape;457;p1">
              <a:extLst>
                <a:ext uri="{FF2B5EF4-FFF2-40B4-BE49-F238E27FC236}">
                  <a16:creationId xmlns:a16="http://schemas.microsoft.com/office/drawing/2014/main" id="{94B2C1A6-A544-7492-D341-55ACDF32C053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4" name="Google Shape;458;p1">
              <a:extLst>
                <a:ext uri="{FF2B5EF4-FFF2-40B4-BE49-F238E27FC236}">
                  <a16:creationId xmlns:a16="http://schemas.microsoft.com/office/drawing/2014/main" id="{B8BBE60F-5103-028A-C820-7370D80BD0A1}"/>
                </a:ext>
              </a:extLst>
            </p:cNvPr>
            <p:cNvCxnSpPr>
              <a:cxnSpLocks/>
              <a:stCxn id="11043" idx="2"/>
              <a:endCxn id="6370" idx="6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6" name="Google Shape;466;p1">
              <a:extLst>
                <a:ext uri="{FF2B5EF4-FFF2-40B4-BE49-F238E27FC236}">
                  <a16:creationId xmlns:a16="http://schemas.microsoft.com/office/drawing/2014/main" id="{5BD190E8-CA84-196D-C7F7-45DE411DF2EB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7" name="Google Shape;467;p1">
              <a:extLst>
                <a:ext uri="{FF2B5EF4-FFF2-40B4-BE49-F238E27FC236}">
                  <a16:creationId xmlns:a16="http://schemas.microsoft.com/office/drawing/2014/main" id="{DC01B87B-1EFC-CC47-473D-7991CE6ED132}"/>
                </a:ext>
              </a:extLst>
            </p:cNvPr>
            <p:cNvCxnSpPr>
              <a:cxnSpLocks/>
              <a:stCxn id="11046" idx="2"/>
              <a:endCxn id="6367" idx="6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49" name="Google Shape;475;p1">
              <a:extLst>
                <a:ext uri="{FF2B5EF4-FFF2-40B4-BE49-F238E27FC236}">
                  <a16:creationId xmlns:a16="http://schemas.microsoft.com/office/drawing/2014/main" id="{97A64C85-DA1A-B04D-A53F-123977ED9D16}"/>
                </a:ext>
              </a:extLst>
            </p:cNvPr>
            <p:cNvCxnSpPr>
              <a:cxnSpLocks/>
              <a:stCxn id="13139" idx="2"/>
              <a:endCxn id="13231" idx="6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1" name="Google Shape;483;p1">
              <a:extLst>
                <a:ext uri="{FF2B5EF4-FFF2-40B4-BE49-F238E27FC236}">
                  <a16:creationId xmlns:a16="http://schemas.microsoft.com/office/drawing/2014/main" id="{7C6D9118-7630-AA61-42CD-A9B47DE9A873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2" name="Google Shape;484;p1">
              <a:extLst>
                <a:ext uri="{FF2B5EF4-FFF2-40B4-BE49-F238E27FC236}">
                  <a16:creationId xmlns:a16="http://schemas.microsoft.com/office/drawing/2014/main" id="{32355312-B557-92EA-09D1-A2F3500504DC}"/>
                </a:ext>
              </a:extLst>
            </p:cNvPr>
            <p:cNvCxnSpPr>
              <a:cxnSpLocks/>
              <a:stCxn id="11051" idx="2"/>
              <a:endCxn id="6378" idx="6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4" name="Google Shape;492;p1">
              <a:extLst>
                <a:ext uri="{FF2B5EF4-FFF2-40B4-BE49-F238E27FC236}">
                  <a16:creationId xmlns:a16="http://schemas.microsoft.com/office/drawing/2014/main" id="{58DD40E2-FFE3-01B5-25D4-C17C3A4A4462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5" name="Google Shape;493;p1">
              <a:extLst>
                <a:ext uri="{FF2B5EF4-FFF2-40B4-BE49-F238E27FC236}">
                  <a16:creationId xmlns:a16="http://schemas.microsoft.com/office/drawing/2014/main" id="{C7672F46-5994-100F-6BAC-8708D6A7F12E}"/>
                </a:ext>
              </a:extLst>
            </p:cNvPr>
            <p:cNvCxnSpPr>
              <a:cxnSpLocks/>
              <a:stCxn id="11054" idx="2"/>
              <a:endCxn id="6348" idx="6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7" name="Google Shape;501;p1">
              <a:extLst>
                <a:ext uri="{FF2B5EF4-FFF2-40B4-BE49-F238E27FC236}">
                  <a16:creationId xmlns:a16="http://schemas.microsoft.com/office/drawing/2014/main" id="{81A673A3-5F7F-5133-75FD-0D59A7D0C57D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8" name="Google Shape;502;p1">
              <a:extLst>
                <a:ext uri="{FF2B5EF4-FFF2-40B4-BE49-F238E27FC236}">
                  <a16:creationId xmlns:a16="http://schemas.microsoft.com/office/drawing/2014/main" id="{538B8151-53A5-CF00-05C7-55AACF06283F}"/>
                </a:ext>
              </a:extLst>
            </p:cNvPr>
            <p:cNvCxnSpPr>
              <a:cxnSpLocks/>
              <a:stCxn id="11057" idx="2"/>
              <a:endCxn id="13246" idx="6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0" name="Google Shape;510;p1">
              <a:extLst>
                <a:ext uri="{FF2B5EF4-FFF2-40B4-BE49-F238E27FC236}">
                  <a16:creationId xmlns:a16="http://schemas.microsoft.com/office/drawing/2014/main" id="{7B33B22C-6232-F8A4-3499-C9FB048F454B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1" name="Google Shape;511;p1">
              <a:extLst>
                <a:ext uri="{FF2B5EF4-FFF2-40B4-BE49-F238E27FC236}">
                  <a16:creationId xmlns:a16="http://schemas.microsoft.com/office/drawing/2014/main" id="{6F783988-9225-45EA-F2A3-81CFB2F57676}"/>
                </a:ext>
              </a:extLst>
            </p:cNvPr>
            <p:cNvCxnSpPr>
              <a:cxnSpLocks/>
              <a:stCxn id="11060" idx="2"/>
              <a:endCxn id="6341" idx="6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3" name="Google Shape;519;p1">
              <a:extLst>
                <a:ext uri="{FF2B5EF4-FFF2-40B4-BE49-F238E27FC236}">
                  <a16:creationId xmlns:a16="http://schemas.microsoft.com/office/drawing/2014/main" id="{5DAA53D7-8A68-9C04-9353-5C3C6ACFB961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4" name="Google Shape;520;p1">
              <a:extLst>
                <a:ext uri="{FF2B5EF4-FFF2-40B4-BE49-F238E27FC236}">
                  <a16:creationId xmlns:a16="http://schemas.microsoft.com/office/drawing/2014/main" id="{080646C1-DB9B-8DD9-881F-FA7C20ABCC43}"/>
                </a:ext>
              </a:extLst>
            </p:cNvPr>
            <p:cNvCxnSpPr>
              <a:cxnSpLocks/>
              <a:stCxn id="11063" idx="2"/>
              <a:endCxn id="13234" idx="6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66" name="Google Shape;528;p1">
              <a:extLst>
                <a:ext uri="{FF2B5EF4-FFF2-40B4-BE49-F238E27FC236}">
                  <a16:creationId xmlns:a16="http://schemas.microsoft.com/office/drawing/2014/main" id="{EF5A0D23-E44F-DCA7-7611-479AB7C6D864}"/>
                </a:ext>
              </a:extLst>
            </p:cNvPr>
            <p:cNvCxnSpPr>
              <a:cxnSpLocks/>
              <a:stCxn id="11067" idx="2"/>
              <a:endCxn id="13228" idx="6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7" name="Google Shape;529;p1">
              <a:extLst>
                <a:ext uri="{FF2B5EF4-FFF2-40B4-BE49-F238E27FC236}">
                  <a16:creationId xmlns:a16="http://schemas.microsoft.com/office/drawing/2014/main" id="{00CFE108-FB24-EF61-A705-DC98CFEEC725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9" name="Google Shape;537;p1">
              <a:extLst>
                <a:ext uri="{FF2B5EF4-FFF2-40B4-BE49-F238E27FC236}">
                  <a16:creationId xmlns:a16="http://schemas.microsoft.com/office/drawing/2014/main" id="{EE693148-7FCE-1BF2-1B24-FB7BC97077FD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0" name="Google Shape;538;p1">
              <a:extLst>
                <a:ext uri="{FF2B5EF4-FFF2-40B4-BE49-F238E27FC236}">
                  <a16:creationId xmlns:a16="http://schemas.microsoft.com/office/drawing/2014/main" id="{82B450E0-E178-EB6A-B24B-F1CBDDB0E871}"/>
                </a:ext>
              </a:extLst>
            </p:cNvPr>
            <p:cNvCxnSpPr>
              <a:cxnSpLocks/>
              <a:stCxn id="11069" idx="2"/>
              <a:endCxn id="13969" idx="6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2" name="Google Shape;546;p1">
              <a:extLst>
                <a:ext uri="{FF2B5EF4-FFF2-40B4-BE49-F238E27FC236}">
                  <a16:creationId xmlns:a16="http://schemas.microsoft.com/office/drawing/2014/main" id="{47938627-FA49-1188-529D-F8E17959BA2C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3" name="Google Shape;547;p1">
              <a:extLst>
                <a:ext uri="{FF2B5EF4-FFF2-40B4-BE49-F238E27FC236}">
                  <a16:creationId xmlns:a16="http://schemas.microsoft.com/office/drawing/2014/main" id="{0EE7A224-FEBB-3399-AF25-861BBDDC3FD2}"/>
                </a:ext>
              </a:extLst>
            </p:cNvPr>
            <p:cNvCxnSpPr>
              <a:cxnSpLocks/>
              <a:stCxn id="11072" idx="2"/>
              <a:endCxn id="13984" idx="6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5" name="Google Shape;555;p1">
              <a:extLst>
                <a:ext uri="{FF2B5EF4-FFF2-40B4-BE49-F238E27FC236}">
                  <a16:creationId xmlns:a16="http://schemas.microsoft.com/office/drawing/2014/main" id="{9930F51F-A925-75D4-5DE3-A78992C03341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6" name="Google Shape;556;p1">
              <a:extLst>
                <a:ext uri="{FF2B5EF4-FFF2-40B4-BE49-F238E27FC236}">
                  <a16:creationId xmlns:a16="http://schemas.microsoft.com/office/drawing/2014/main" id="{079DEEB8-F403-B710-F2D5-713B3CBBF7B6}"/>
                </a:ext>
              </a:extLst>
            </p:cNvPr>
            <p:cNvCxnSpPr>
              <a:cxnSpLocks/>
              <a:stCxn id="11075" idx="2"/>
              <a:endCxn id="13960" idx="6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0" name="Google Shape;572;p1">
              <a:extLst>
                <a:ext uri="{FF2B5EF4-FFF2-40B4-BE49-F238E27FC236}">
                  <a16:creationId xmlns:a16="http://schemas.microsoft.com/office/drawing/2014/main" id="{20B5EEF2-3D4B-38BE-637B-0738E2A01680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1" name="Google Shape;573;p1">
              <a:extLst>
                <a:ext uri="{FF2B5EF4-FFF2-40B4-BE49-F238E27FC236}">
                  <a16:creationId xmlns:a16="http://schemas.microsoft.com/office/drawing/2014/main" id="{FF467429-FC64-72D8-D0C8-BED12D73E907}"/>
                </a:ext>
              </a:extLst>
            </p:cNvPr>
            <p:cNvCxnSpPr>
              <a:cxnSpLocks/>
              <a:stCxn id="11080" idx="2"/>
              <a:endCxn id="13243" idx="6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2" name="Google Shape;574;p1">
              <a:extLst>
                <a:ext uri="{FF2B5EF4-FFF2-40B4-BE49-F238E27FC236}">
                  <a16:creationId xmlns:a16="http://schemas.microsoft.com/office/drawing/2014/main" id="{E224CF13-4ADC-9834-30CA-8E833BCA3A3C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4" name="Google Shape;582;p1">
              <a:extLst>
                <a:ext uri="{FF2B5EF4-FFF2-40B4-BE49-F238E27FC236}">
                  <a16:creationId xmlns:a16="http://schemas.microsoft.com/office/drawing/2014/main" id="{39790174-BE13-5BBA-368F-F955364BF6BF}"/>
                </a:ext>
              </a:extLst>
            </p:cNvPr>
            <p:cNvCxnSpPr>
              <a:cxnSpLocks/>
              <a:stCxn id="11082" idx="2"/>
              <a:endCxn id="13975" idx="6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86" name="Google Shape;590;p1">
              <a:extLst>
                <a:ext uri="{FF2B5EF4-FFF2-40B4-BE49-F238E27FC236}">
                  <a16:creationId xmlns:a16="http://schemas.microsoft.com/office/drawing/2014/main" id="{0A7397D8-1F57-9574-E81A-A7EE352AC9CF}"/>
                </a:ext>
              </a:extLst>
            </p:cNvPr>
            <p:cNvCxnSpPr>
              <a:cxnSpLocks/>
              <a:stCxn id="11087" idx="2"/>
              <a:endCxn id="13981" idx="6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7" name="Google Shape;591;p1">
              <a:extLst>
                <a:ext uri="{FF2B5EF4-FFF2-40B4-BE49-F238E27FC236}">
                  <a16:creationId xmlns:a16="http://schemas.microsoft.com/office/drawing/2014/main" id="{4CC3C2CF-97A0-0654-9AD3-62C24E951A1C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9" name="Google Shape;599;p1">
              <a:extLst>
                <a:ext uri="{FF2B5EF4-FFF2-40B4-BE49-F238E27FC236}">
                  <a16:creationId xmlns:a16="http://schemas.microsoft.com/office/drawing/2014/main" id="{A4965FB9-F434-6B6C-7358-5B5A82B7B17F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0" name="Google Shape;600;p1">
              <a:extLst>
                <a:ext uri="{FF2B5EF4-FFF2-40B4-BE49-F238E27FC236}">
                  <a16:creationId xmlns:a16="http://schemas.microsoft.com/office/drawing/2014/main" id="{E6EFA973-2A8E-9F81-C6EE-8E604DE75D51}"/>
                </a:ext>
              </a:extLst>
            </p:cNvPr>
            <p:cNvCxnSpPr>
              <a:cxnSpLocks/>
              <a:stCxn id="11089" idx="2"/>
              <a:endCxn id="13978" idx="6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2" name="Google Shape;608;p1">
              <a:extLst>
                <a:ext uri="{FF2B5EF4-FFF2-40B4-BE49-F238E27FC236}">
                  <a16:creationId xmlns:a16="http://schemas.microsoft.com/office/drawing/2014/main" id="{364EAD93-7EC1-6F28-0BAB-645EC69C7878}"/>
                </a:ext>
              </a:extLst>
            </p:cNvPr>
            <p:cNvCxnSpPr>
              <a:cxnSpLocks/>
              <a:stCxn id="11096" idx="2"/>
              <a:endCxn id="13960" idx="6"/>
            </p:cNvCxnSpPr>
            <p:nvPr/>
          </p:nvCxnSpPr>
          <p:spPr>
            <a:xfrm rot="10800000" flipV="1">
              <a:off x="7335485" y="17020123"/>
              <a:ext cx="2989731" cy="49439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3" name="Google Shape;610;p1">
              <a:extLst>
                <a:ext uri="{FF2B5EF4-FFF2-40B4-BE49-F238E27FC236}">
                  <a16:creationId xmlns:a16="http://schemas.microsoft.com/office/drawing/2014/main" id="{0E64EC02-636B-3856-6CE7-16BBD149CE91}"/>
                </a:ext>
              </a:extLst>
            </p:cNvPr>
            <p:cNvCxnSpPr>
              <a:cxnSpLocks/>
              <a:stCxn id="11082" idx="2"/>
              <a:endCxn id="13972" idx="6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4" name="Google Shape;611;p1">
              <a:extLst>
                <a:ext uri="{FF2B5EF4-FFF2-40B4-BE49-F238E27FC236}">
                  <a16:creationId xmlns:a16="http://schemas.microsoft.com/office/drawing/2014/main" id="{19351E56-3CC8-7AB8-61D8-D4B6CA241F34}"/>
                </a:ext>
              </a:extLst>
            </p:cNvPr>
            <p:cNvCxnSpPr>
              <a:cxnSpLocks/>
              <a:stCxn id="12911" idx="2"/>
              <a:endCxn id="13960" idx="6"/>
            </p:cNvCxnSpPr>
            <p:nvPr/>
          </p:nvCxnSpPr>
          <p:spPr>
            <a:xfrm rot="10800000" flipV="1">
              <a:off x="7335485" y="16910585"/>
              <a:ext cx="2989731" cy="50535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095" name="Google Shape;613;p1">
              <a:extLst>
                <a:ext uri="{FF2B5EF4-FFF2-40B4-BE49-F238E27FC236}">
                  <a16:creationId xmlns:a16="http://schemas.microsoft.com/office/drawing/2014/main" id="{144CB7B5-CFD3-AC95-A37F-BA6BA0954B95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2911" name="Google Shape;612;p1">
                <a:extLst>
                  <a:ext uri="{FF2B5EF4-FFF2-40B4-BE49-F238E27FC236}">
                    <a16:creationId xmlns:a16="http://schemas.microsoft.com/office/drawing/2014/main" id="{9C1308AB-F24D-BB92-59B9-A178D0B4BD94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2" name="Google Shape;614;p1">
                <a:extLst>
                  <a:ext uri="{FF2B5EF4-FFF2-40B4-BE49-F238E27FC236}">
                    <a16:creationId xmlns:a16="http://schemas.microsoft.com/office/drawing/2014/main" id="{AFA761D0-B951-0A2E-B863-9C67883F9688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96" name="Google Shape;609;p1">
              <a:extLst>
                <a:ext uri="{FF2B5EF4-FFF2-40B4-BE49-F238E27FC236}">
                  <a16:creationId xmlns:a16="http://schemas.microsoft.com/office/drawing/2014/main" id="{F4E045F8-3CF7-7594-03C9-D707A4BE57E7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8" name="Google Shape;622;p1">
              <a:extLst>
                <a:ext uri="{FF2B5EF4-FFF2-40B4-BE49-F238E27FC236}">
                  <a16:creationId xmlns:a16="http://schemas.microsoft.com/office/drawing/2014/main" id="{A3EDDE69-AEBC-EA5E-B9A0-9B50C554D081}"/>
                </a:ext>
              </a:extLst>
            </p:cNvPr>
            <p:cNvCxnSpPr>
              <a:cxnSpLocks/>
              <a:stCxn id="11347" idx="2"/>
              <a:endCxn id="13206" idx="6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0" name="Google Shape;631;p1">
              <a:extLst>
                <a:ext uri="{FF2B5EF4-FFF2-40B4-BE49-F238E27FC236}">
                  <a16:creationId xmlns:a16="http://schemas.microsoft.com/office/drawing/2014/main" id="{7B823D02-42C7-1962-B44E-3C7FBBC7FBB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1" name="Google Shape;632;p1">
              <a:extLst>
                <a:ext uri="{FF2B5EF4-FFF2-40B4-BE49-F238E27FC236}">
                  <a16:creationId xmlns:a16="http://schemas.microsoft.com/office/drawing/2014/main" id="{69A593D0-8451-7CB0-D637-0C036F33BFF1}"/>
                </a:ext>
              </a:extLst>
            </p:cNvPr>
            <p:cNvCxnSpPr>
              <a:cxnSpLocks/>
              <a:stCxn id="11100" idx="2"/>
              <a:endCxn id="13957" idx="6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03" name="Google Shape;640;p1">
              <a:extLst>
                <a:ext uri="{FF2B5EF4-FFF2-40B4-BE49-F238E27FC236}">
                  <a16:creationId xmlns:a16="http://schemas.microsoft.com/office/drawing/2014/main" id="{435F44CB-AE10-A084-042B-862C51C91263}"/>
                </a:ext>
              </a:extLst>
            </p:cNvPr>
            <p:cNvCxnSpPr>
              <a:cxnSpLocks/>
              <a:stCxn id="11346" idx="2"/>
              <a:endCxn id="13954" idx="6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5" name="Google Shape;649;p1">
              <a:extLst>
                <a:ext uri="{FF2B5EF4-FFF2-40B4-BE49-F238E27FC236}">
                  <a16:creationId xmlns:a16="http://schemas.microsoft.com/office/drawing/2014/main" id="{8CF0030E-70F1-F11C-9411-066CEC411337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6" name="Google Shape;650;p1">
              <a:extLst>
                <a:ext uri="{FF2B5EF4-FFF2-40B4-BE49-F238E27FC236}">
                  <a16:creationId xmlns:a16="http://schemas.microsoft.com/office/drawing/2014/main" id="{0FF04CF6-4FC5-6941-C81C-1AC36D71691C}"/>
                </a:ext>
              </a:extLst>
            </p:cNvPr>
            <p:cNvCxnSpPr>
              <a:cxnSpLocks/>
              <a:stCxn id="11105" idx="2"/>
              <a:endCxn id="13951" idx="6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8" name="Google Shape;658;p1">
              <a:extLst>
                <a:ext uri="{FF2B5EF4-FFF2-40B4-BE49-F238E27FC236}">
                  <a16:creationId xmlns:a16="http://schemas.microsoft.com/office/drawing/2014/main" id="{23564CAE-7736-C0E5-E3CE-824D5C9EF742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9" name="Google Shape;659;p1">
              <a:extLst>
                <a:ext uri="{FF2B5EF4-FFF2-40B4-BE49-F238E27FC236}">
                  <a16:creationId xmlns:a16="http://schemas.microsoft.com/office/drawing/2014/main" id="{72A00DD0-F323-F17B-887E-CBBE50E8FA5F}"/>
                </a:ext>
              </a:extLst>
            </p:cNvPr>
            <p:cNvCxnSpPr>
              <a:cxnSpLocks/>
              <a:stCxn id="11108" idx="2"/>
              <a:endCxn id="13948" idx="6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1" name="Google Shape;667;p1">
              <a:extLst>
                <a:ext uri="{FF2B5EF4-FFF2-40B4-BE49-F238E27FC236}">
                  <a16:creationId xmlns:a16="http://schemas.microsoft.com/office/drawing/2014/main" id="{9A95E0F4-7358-F6CC-F8B4-119BF0DDAE0C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2" name="Google Shape;668;p1">
              <a:extLst>
                <a:ext uri="{FF2B5EF4-FFF2-40B4-BE49-F238E27FC236}">
                  <a16:creationId xmlns:a16="http://schemas.microsoft.com/office/drawing/2014/main" id="{584A4DDE-9499-C6BB-E0D0-A01A4A011DB1}"/>
                </a:ext>
              </a:extLst>
            </p:cNvPr>
            <p:cNvCxnSpPr>
              <a:cxnSpLocks/>
              <a:stCxn id="11111" idx="2"/>
              <a:endCxn id="13966" idx="6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13" name="Google Shape;669;p1">
              <a:extLst>
                <a:ext uri="{FF2B5EF4-FFF2-40B4-BE49-F238E27FC236}">
                  <a16:creationId xmlns:a16="http://schemas.microsoft.com/office/drawing/2014/main" id="{EE9820EB-D23E-1A31-A987-AD6CC46436DA}"/>
                </a:ext>
              </a:extLst>
            </p:cNvPr>
            <p:cNvCxnSpPr>
              <a:cxnSpLocks/>
              <a:stCxn id="11347" idx="2"/>
              <a:endCxn id="13200" idx="6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5" name="Google Shape;677;p1">
              <a:extLst>
                <a:ext uri="{FF2B5EF4-FFF2-40B4-BE49-F238E27FC236}">
                  <a16:creationId xmlns:a16="http://schemas.microsoft.com/office/drawing/2014/main" id="{32BA7772-E29A-24E2-B803-5E159CA4B69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6" name="Google Shape;678;p1">
              <a:extLst>
                <a:ext uri="{FF2B5EF4-FFF2-40B4-BE49-F238E27FC236}">
                  <a16:creationId xmlns:a16="http://schemas.microsoft.com/office/drawing/2014/main" id="{9FAD6CFC-1EE0-C8B4-08E3-5B50C7D5062A}"/>
                </a:ext>
              </a:extLst>
            </p:cNvPr>
            <p:cNvCxnSpPr>
              <a:cxnSpLocks/>
              <a:stCxn id="11100" idx="2"/>
              <a:endCxn id="13200" idx="6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17" name="Google Shape;679;p1">
              <a:extLst>
                <a:ext uri="{FF2B5EF4-FFF2-40B4-BE49-F238E27FC236}">
                  <a16:creationId xmlns:a16="http://schemas.microsoft.com/office/drawing/2014/main" id="{AE21CDD4-6C53-6E29-1FFA-E627A55E0AAC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2865" name="Google Shape;680;p1">
                <a:extLst>
                  <a:ext uri="{FF2B5EF4-FFF2-40B4-BE49-F238E27FC236}">
                    <a16:creationId xmlns:a16="http://schemas.microsoft.com/office/drawing/2014/main" id="{8EF2228A-61C3-717F-61B1-D8E03D4F5453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66" name="Google Shape;681;p1">
                <a:extLst>
                  <a:ext uri="{FF2B5EF4-FFF2-40B4-BE49-F238E27FC236}">
                    <a16:creationId xmlns:a16="http://schemas.microsoft.com/office/drawing/2014/main" id="{A2A418D2-D6E5-90B5-8D66-4ADE916FF3FB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2867" name="Google Shape;682;p1">
                  <a:extLst>
                    <a:ext uri="{FF2B5EF4-FFF2-40B4-BE49-F238E27FC236}">
                      <a16:creationId xmlns:a16="http://schemas.microsoft.com/office/drawing/2014/main" id="{C84A3D8A-4ED8-BA3A-D91B-D1082771B77B}"/>
                    </a:ext>
                  </a:extLst>
                </p:cNvPr>
                <p:cNvCxnSpPr>
                  <a:cxnSpLocks/>
                  <a:stCxn id="11075" idx="4"/>
                  <a:endCxn id="11087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868" name="Google Shape;683;p1">
                  <a:extLst>
                    <a:ext uri="{FF2B5EF4-FFF2-40B4-BE49-F238E27FC236}">
                      <a16:creationId xmlns:a16="http://schemas.microsoft.com/office/drawing/2014/main" id="{1DD0DA21-D07E-3358-C360-E44F9551AC96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119" name="Google Shape;691;p1">
              <a:extLst>
                <a:ext uri="{FF2B5EF4-FFF2-40B4-BE49-F238E27FC236}">
                  <a16:creationId xmlns:a16="http://schemas.microsoft.com/office/drawing/2014/main" id="{336C7069-60C3-B50D-B4AC-18AC2839A48B}"/>
                </a:ext>
              </a:extLst>
            </p:cNvPr>
            <p:cNvCxnSpPr>
              <a:cxnSpLocks/>
              <a:stCxn id="12911" idx="2"/>
              <a:endCxn id="13791" idx="6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1" name="Google Shape;699;p1">
              <a:extLst>
                <a:ext uri="{FF2B5EF4-FFF2-40B4-BE49-F238E27FC236}">
                  <a16:creationId xmlns:a16="http://schemas.microsoft.com/office/drawing/2014/main" id="{77354C9B-9AA4-8481-071A-03CD04C16283}"/>
                </a:ext>
              </a:extLst>
            </p:cNvPr>
            <p:cNvCxnSpPr>
              <a:cxnSpLocks/>
              <a:stCxn id="11346" idx="2"/>
              <a:endCxn id="13794" idx="6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3" name="Google Shape;707;p1">
              <a:extLst>
                <a:ext uri="{FF2B5EF4-FFF2-40B4-BE49-F238E27FC236}">
                  <a16:creationId xmlns:a16="http://schemas.microsoft.com/office/drawing/2014/main" id="{2E3DB7A4-E9A6-A689-2CBC-52BA78B7D964}"/>
                </a:ext>
              </a:extLst>
            </p:cNvPr>
            <p:cNvCxnSpPr>
              <a:cxnSpLocks/>
              <a:stCxn id="12911" idx="2"/>
              <a:endCxn id="13782" idx="6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5" name="Google Shape;715;p1">
              <a:extLst>
                <a:ext uri="{FF2B5EF4-FFF2-40B4-BE49-F238E27FC236}">
                  <a16:creationId xmlns:a16="http://schemas.microsoft.com/office/drawing/2014/main" id="{E15241D8-8062-A141-CDC7-D65C7F0D5611}"/>
                </a:ext>
              </a:extLst>
            </p:cNvPr>
            <p:cNvCxnSpPr>
              <a:cxnSpLocks/>
              <a:stCxn id="12911" idx="2"/>
              <a:endCxn id="13788" idx="6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7" name="Google Shape;723;p1">
              <a:extLst>
                <a:ext uri="{FF2B5EF4-FFF2-40B4-BE49-F238E27FC236}">
                  <a16:creationId xmlns:a16="http://schemas.microsoft.com/office/drawing/2014/main" id="{97F045C7-E9EE-35C0-1507-F71628CBA1F6}"/>
                </a:ext>
              </a:extLst>
            </p:cNvPr>
            <p:cNvCxnSpPr>
              <a:cxnSpLocks/>
              <a:stCxn id="12911" idx="2"/>
              <a:endCxn id="13785" idx="6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9" name="Google Shape;731;p1">
              <a:extLst>
                <a:ext uri="{FF2B5EF4-FFF2-40B4-BE49-F238E27FC236}">
                  <a16:creationId xmlns:a16="http://schemas.microsoft.com/office/drawing/2014/main" id="{D69D6746-EDDC-851F-FC37-D54D0E3D767B}"/>
                </a:ext>
              </a:extLst>
            </p:cNvPr>
            <p:cNvCxnSpPr>
              <a:cxnSpLocks/>
              <a:stCxn id="11130" idx="2"/>
              <a:endCxn id="13797" idx="6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30" name="Google Shape;732;p1">
              <a:extLst>
                <a:ext uri="{FF2B5EF4-FFF2-40B4-BE49-F238E27FC236}">
                  <a16:creationId xmlns:a16="http://schemas.microsoft.com/office/drawing/2014/main" id="{9D8EBD31-DCCA-F15A-7BC2-F4E5047BFAEC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32" name="Google Shape;740;p1">
              <a:extLst>
                <a:ext uri="{FF2B5EF4-FFF2-40B4-BE49-F238E27FC236}">
                  <a16:creationId xmlns:a16="http://schemas.microsoft.com/office/drawing/2014/main" id="{61DC2A49-81E6-9AAB-BA08-48B110753FE9}"/>
                </a:ext>
              </a:extLst>
            </p:cNvPr>
            <p:cNvCxnSpPr>
              <a:cxnSpLocks/>
              <a:stCxn id="12911" idx="2"/>
              <a:endCxn id="13800" idx="6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3" name="Google Shape;741;p1">
              <a:extLst>
                <a:ext uri="{FF2B5EF4-FFF2-40B4-BE49-F238E27FC236}">
                  <a16:creationId xmlns:a16="http://schemas.microsoft.com/office/drawing/2014/main" id="{BDD2D3B4-D8D9-AA60-66A0-0BB1F09D993E}"/>
                </a:ext>
              </a:extLst>
            </p:cNvPr>
            <p:cNvCxnSpPr>
              <a:cxnSpLocks/>
              <a:stCxn id="12809" idx="2"/>
              <a:endCxn id="13797" idx="6"/>
            </p:cNvCxnSpPr>
            <p:nvPr/>
          </p:nvCxnSpPr>
          <p:spPr>
            <a:xfrm rot="10800000" flipV="1">
              <a:off x="7344850" y="17020146"/>
              <a:ext cx="2977544" cy="27868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4" name="Google Shape;743;p1">
              <a:extLst>
                <a:ext uri="{FF2B5EF4-FFF2-40B4-BE49-F238E27FC236}">
                  <a16:creationId xmlns:a16="http://schemas.microsoft.com/office/drawing/2014/main" id="{329B752A-1A34-1F50-F092-A3586C855DA4}"/>
                </a:ext>
              </a:extLst>
            </p:cNvPr>
            <p:cNvCxnSpPr>
              <a:cxnSpLocks/>
              <a:endCxn id="13797" idx="6"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5" name="Google Shape;744;p1">
              <a:extLst>
                <a:ext uri="{FF2B5EF4-FFF2-40B4-BE49-F238E27FC236}">
                  <a16:creationId xmlns:a16="http://schemas.microsoft.com/office/drawing/2014/main" id="{D1DD619A-5B08-4B56-C4A1-59221EE1CD8D}"/>
                </a:ext>
              </a:extLst>
            </p:cNvPr>
            <p:cNvCxnSpPr>
              <a:cxnSpLocks/>
              <a:stCxn id="12911" idx="2"/>
              <a:endCxn id="13806" idx="6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6" name="Google Shape;746;p1">
              <a:extLst>
                <a:ext uri="{FF2B5EF4-FFF2-40B4-BE49-F238E27FC236}">
                  <a16:creationId xmlns:a16="http://schemas.microsoft.com/office/drawing/2014/main" id="{15BCD6BB-9E74-F7E6-B109-78C678DC3770}"/>
                </a:ext>
              </a:extLst>
            </p:cNvPr>
            <p:cNvCxnSpPr>
              <a:cxnSpLocks/>
              <a:stCxn id="12809" idx="2"/>
              <a:endCxn id="13800" idx="6"/>
            </p:cNvCxnSpPr>
            <p:nvPr/>
          </p:nvCxnSpPr>
          <p:spPr>
            <a:xfrm rot="10800000" flipV="1">
              <a:off x="7346210" y="17020146"/>
              <a:ext cx="2976184" cy="26668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8" name="Google Shape;754;p1">
              <a:extLst>
                <a:ext uri="{FF2B5EF4-FFF2-40B4-BE49-F238E27FC236}">
                  <a16:creationId xmlns:a16="http://schemas.microsoft.com/office/drawing/2014/main" id="{A334D9FF-A840-58B6-F2A7-17FA49E72603}"/>
                </a:ext>
              </a:extLst>
            </p:cNvPr>
            <p:cNvCxnSpPr>
              <a:cxnSpLocks/>
              <a:stCxn id="12809" idx="2"/>
              <a:endCxn id="13809" idx="6"/>
            </p:cNvCxnSpPr>
            <p:nvPr/>
          </p:nvCxnSpPr>
          <p:spPr>
            <a:xfrm rot="10800000" flipV="1">
              <a:off x="7351284" y="17020146"/>
              <a:ext cx="2971111" cy="23011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9" name="Google Shape;755;p1">
              <a:extLst>
                <a:ext uri="{FF2B5EF4-FFF2-40B4-BE49-F238E27FC236}">
                  <a16:creationId xmlns:a16="http://schemas.microsoft.com/office/drawing/2014/main" id="{F8E80522-AFDE-86A6-90B2-C0DB31F4BD18}"/>
                </a:ext>
              </a:extLst>
            </p:cNvPr>
            <p:cNvCxnSpPr>
              <a:cxnSpLocks/>
              <a:stCxn id="11140" idx="2"/>
              <a:endCxn id="13809" idx="6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40" name="Google Shape;756;p1">
              <a:extLst>
                <a:ext uri="{FF2B5EF4-FFF2-40B4-BE49-F238E27FC236}">
                  <a16:creationId xmlns:a16="http://schemas.microsoft.com/office/drawing/2014/main" id="{3959EAB9-15A4-4C15-6274-1735C4E62F59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1" name="Google Shape;757;p1">
              <a:extLst>
                <a:ext uri="{FF2B5EF4-FFF2-40B4-BE49-F238E27FC236}">
                  <a16:creationId xmlns:a16="http://schemas.microsoft.com/office/drawing/2014/main" id="{8AB90BE2-3EEF-9F94-48A0-71C31A4684E6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43" name="Google Shape;764;p1">
              <a:extLst>
                <a:ext uri="{FF2B5EF4-FFF2-40B4-BE49-F238E27FC236}">
                  <a16:creationId xmlns:a16="http://schemas.microsoft.com/office/drawing/2014/main" id="{04C45438-D3F4-00F0-9080-7363CD85BF44}"/>
                </a:ext>
              </a:extLst>
            </p:cNvPr>
            <p:cNvCxnSpPr>
              <a:cxnSpLocks/>
              <a:stCxn id="12809" idx="2"/>
              <a:endCxn id="13803" idx="6"/>
            </p:cNvCxnSpPr>
            <p:nvPr/>
          </p:nvCxnSpPr>
          <p:spPr>
            <a:xfrm rot="10800000" flipV="1">
              <a:off x="7349924" y="17020145"/>
              <a:ext cx="2972471" cy="25433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4" name="Google Shape;765;p1">
              <a:extLst>
                <a:ext uri="{FF2B5EF4-FFF2-40B4-BE49-F238E27FC236}">
                  <a16:creationId xmlns:a16="http://schemas.microsoft.com/office/drawing/2014/main" id="{9B37AFFB-A2C8-EF4F-1CA6-5AC5D19508CF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2809" name="Google Shape;742;p1">
                <a:extLst>
                  <a:ext uri="{FF2B5EF4-FFF2-40B4-BE49-F238E27FC236}">
                    <a16:creationId xmlns:a16="http://schemas.microsoft.com/office/drawing/2014/main" id="{28AA4968-07BB-A552-182D-68A6E00B380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0" name="Google Shape;766;p1">
                <a:extLst>
                  <a:ext uri="{FF2B5EF4-FFF2-40B4-BE49-F238E27FC236}">
                    <a16:creationId xmlns:a16="http://schemas.microsoft.com/office/drawing/2014/main" id="{CF84C6F2-D252-8BC3-22A1-F448AB85D5E5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46" name="Google Shape;774;p1">
              <a:extLst>
                <a:ext uri="{FF2B5EF4-FFF2-40B4-BE49-F238E27FC236}">
                  <a16:creationId xmlns:a16="http://schemas.microsoft.com/office/drawing/2014/main" id="{BC4D0A64-75C0-169A-E2F1-DBFC5BAD1BAD}"/>
                </a:ext>
              </a:extLst>
            </p:cNvPr>
            <p:cNvCxnSpPr>
              <a:cxnSpLocks/>
              <a:stCxn id="12809" idx="2"/>
              <a:endCxn id="13806" idx="6"/>
            </p:cNvCxnSpPr>
            <p:nvPr/>
          </p:nvCxnSpPr>
          <p:spPr>
            <a:xfrm rot="10800000" flipV="1">
              <a:off x="7349924" y="17020146"/>
              <a:ext cx="2972471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7" name="Google Shape;775;p1">
              <a:extLst>
                <a:ext uri="{FF2B5EF4-FFF2-40B4-BE49-F238E27FC236}">
                  <a16:creationId xmlns:a16="http://schemas.microsoft.com/office/drawing/2014/main" id="{ACBEA3A3-9114-FF1B-978E-4F83A04747B8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2800" name="Google Shape;776;p1">
                <a:extLst>
                  <a:ext uri="{FF2B5EF4-FFF2-40B4-BE49-F238E27FC236}">
                    <a16:creationId xmlns:a16="http://schemas.microsoft.com/office/drawing/2014/main" id="{FAC95D3F-6FF3-E8B2-457B-D33B085345CD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1" name="Google Shape;777;p1">
                <a:extLst>
                  <a:ext uri="{FF2B5EF4-FFF2-40B4-BE49-F238E27FC236}">
                    <a16:creationId xmlns:a16="http://schemas.microsoft.com/office/drawing/2014/main" id="{629D5655-1C3B-8D52-B244-E804E8F36C73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2" name="Google Shape;778;p1">
                <a:extLst>
                  <a:ext uri="{FF2B5EF4-FFF2-40B4-BE49-F238E27FC236}">
                    <a16:creationId xmlns:a16="http://schemas.microsoft.com/office/drawing/2014/main" id="{1F48FE3E-670D-8FEC-F59B-93DD37447C1F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48" name="Google Shape;779;p1">
              <a:extLst>
                <a:ext uri="{FF2B5EF4-FFF2-40B4-BE49-F238E27FC236}">
                  <a16:creationId xmlns:a16="http://schemas.microsoft.com/office/drawing/2014/main" id="{CAB9DF0A-D834-248D-E6A3-B54BE0C62F21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2797" name="Google Shape;780;p1">
                <a:extLst>
                  <a:ext uri="{FF2B5EF4-FFF2-40B4-BE49-F238E27FC236}">
                    <a16:creationId xmlns:a16="http://schemas.microsoft.com/office/drawing/2014/main" id="{63788FB6-F88D-F2A9-740B-621BD2E8EC10}"/>
                  </a:ext>
                </a:extLst>
              </p:cNvPr>
              <p:cNvCxnSpPr>
                <a:cxnSpLocks/>
                <a:stCxn id="12798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798" name="Google Shape;781;p1">
                <a:extLst>
                  <a:ext uri="{FF2B5EF4-FFF2-40B4-BE49-F238E27FC236}">
                    <a16:creationId xmlns:a16="http://schemas.microsoft.com/office/drawing/2014/main" id="{99F799AF-53EA-6DD6-BE48-81F9959D01FE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9" name="Google Shape;782;p1">
                <a:extLst>
                  <a:ext uri="{FF2B5EF4-FFF2-40B4-BE49-F238E27FC236}">
                    <a16:creationId xmlns:a16="http://schemas.microsoft.com/office/drawing/2014/main" id="{0D298E52-3920-3743-714E-3B74BD3D8431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50" name="Google Shape;790;p1">
              <a:extLst>
                <a:ext uri="{FF2B5EF4-FFF2-40B4-BE49-F238E27FC236}">
                  <a16:creationId xmlns:a16="http://schemas.microsoft.com/office/drawing/2014/main" id="{4639217A-52C4-FF54-3954-4A69C645604A}"/>
                </a:ext>
              </a:extLst>
            </p:cNvPr>
            <p:cNvCxnSpPr>
              <a:cxnSpLocks/>
              <a:stCxn id="12639" idx="2"/>
              <a:endCxn id="13539" idx="6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2" name="Google Shape;799;p1">
              <a:extLst>
                <a:ext uri="{FF2B5EF4-FFF2-40B4-BE49-F238E27FC236}">
                  <a16:creationId xmlns:a16="http://schemas.microsoft.com/office/drawing/2014/main" id="{82DFA0AC-067D-6F73-F5CF-F7B97667693D}"/>
                </a:ext>
              </a:extLst>
            </p:cNvPr>
            <p:cNvCxnSpPr>
              <a:cxnSpLocks/>
              <a:stCxn id="12640" idx="2"/>
              <a:endCxn id="13536" idx="6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4" name="Google Shape;808;p1">
              <a:extLst>
                <a:ext uri="{FF2B5EF4-FFF2-40B4-BE49-F238E27FC236}">
                  <a16:creationId xmlns:a16="http://schemas.microsoft.com/office/drawing/2014/main" id="{DD877814-5AAB-DCE2-ADAA-00EAE52FC72D}"/>
                </a:ext>
              </a:extLst>
            </p:cNvPr>
            <p:cNvCxnSpPr>
              <a:cxnSpLocks/>
              <a:stCxn id="12641" idx="2"/>
              <a:endCxn id="13533" idx="6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6" name="Google Shape;817;p1">
              <a:extLst>
                <a:ext uri="{FF2B5EF4-FFF2-40B4-BE49-F238E27FC236}">
                  <a16:creationId xmlns:a16="http://schemas.microsoft.com/office/drawing/2014/main" id="{B1F96299-86FE-127F-E26A-02C64DCF2711}"/>
                </a:ext>
              </a:extLst>
            </p:cNvPr>
            <p:cNvCxnSpPr>
              <a:cxnSpLocks/>
              <a:stCxn id="12633" idx="2"/>
              <a:endCxn id="13530" idx="6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8" name="Google Shape;826;p1">
              <a:extLst>
                <a:ext uri="{FF2B5EF4-FFF2-40B4-BE49-F238E27FC236}">
                  <a16:creationId xmlns:a16="http://schemas.microsoft.com/office/drawing/2014/main" id="{5E8EFF72-49AB-C20C-3538-5CD7E7516EB2}"/>
                </a:ext>
              </a:extLst>
            </p:cNvPr>
            <p:cNvCxnSpPr>
              <a:cxnSpLocks/>
              <a:stCxn id="12634" idx="2"/>
              <a:endCxn id="13564" idx="6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0" name="Google Shape;835;p1">
              <a:extLst>
                <a:ext uri="{FF2B5EF4-FFF2-40B4-BE49-F238E27FC236}">
                  <a16:creationId xmlns:a16="http://schemas.microsoft.com/office/drawing/2014/main" id="{F281D596-276D-F7B4-5EE6-0B51C4D333AB}"/>
                </a:ext>
              </a:extLst>
            </p:cNvPr>
            <p:cNvCxnSpPr>
              <a:cxnSpLocks/>
              <a:stCxn id="12635" idx="2"/>
              <a:endCxn id="13524" idx="6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2" name="Google Shape;844;p1">
              <a:extLst>
                <a:ext uri="{FF2B5EF4-FFF2-40B4-BE49-F238E27FC236}">
                  <a16:creationId xmlns:a16="http://schemas.microsoft.com/office/drawing/2014/main" id="{7844C8A6-D02D-BD7E-5D1C-3C2004C5D415}"/>
                </a:ext>
              </a:extLst>
            </p:cNvPr>
            <p:cNvCxnSpPr>
              <a:cxnSpLocks/>
              <a:stCxn id="12636" idx="2"/>
              <a:endCxn id="13521" idx="6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4" name="Google Shape;853;p1">
              <a:extLst>
                <a:ext uri="{FF2B5EF4-FFF2-40B4-BE49-F238E27FC236}">
                  <a16:creationId xmlns:a16="http://schemas.microsoft.com/office/drawing/2014/main" id="{998F7305-26F5-ED02-79D6-AEE305FCE970}"/>
                </a:ext>
              </a:extLst>
            </p:cNvPr>
            <p:cNvCxnSpPr>
              <a:cxnSpLocks/>
              <a:stCxn id="12637" idx="2"/>
              <a:endCxn id="13527" idx="6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6" name="Google Shape;862;p1">
              <a:extLst>
                <a:ext uri="{FF2B5EF4-FFF2-40B4-BE49-F238E27FC236}">
                  <a16:creationId xmlns:a16="http://schemas.microsoft.com/office/drawing/2014/main" id="{F164B11F-DB6E-0FA8-152E-8EAD8173A434}"/>
                </a:ext>
              </a:extLst>
            </p:cNvPr>
            <p:cNvCxnSpPr>
              <a:cxnSpLocks/>
              <a:stCxn id="12638" idx="2"/>
              <a:endCxn id="13518" idx="6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8" name="Google Shape;871;p1">
              <a:extLst>
                <a:ext uri="{FF2B5EF4-FFF2-40B4-BE49-F238E27FC236}">
                  <a16:creationId xmlns:a16="http://schemas.microsoft.com/office/drawing/2014/main" id="{9A555F57-4607-0742-64DA-EF2786289039}"/>
                </a:ext>
              </a:extLst>
            </p:cNvPr>
            <p:cNvCxnSpPr>
              <a:cxnSpLocks/>
              <a:stCxn id="11169" idx="2"/>
              <a:endCxn id="13558" idx="6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69" name="Google Shape;872;p1">
              <a:extLst>
                <a:ext uri="{FF2B5EF4-FFF2-40B4-BE49-F238E27FC236}">
                  <a16:creationId xmlns:a16="http://schemas.microsoft.com/office/drawing/2014/main" id="{03219A53-B8B4-5968-25C3-CE8183A89691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1" name="Google Shape;880;p1">
              <a:extLst>
                <a:ext uri="{FF2B5EF4-FFF2-40B4-BE49-F238E27FC236}">
                  <a16:creationId xmlns:a16="http://schemas.microsoft.com/office/drawing/2014/main" id="{1624A31F-5597-EE84-A27C-19D34C45AACD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2" name="Google Shape;881;p1">
              <a:extLst>
                <a:ext uri="{FF2B5EF4-FFF2-40B4-BE49-F238E27FC236}">
                  <a16:creationId xmlns:a16="http://schemas.microsoft.com/office/drawing/2014/main" id="{2988C4BF-4BA5-D5FE-10DA-120BD3CC6BE7}"/>
                </a:ext>
              </a:extLst>
            </p:cNvPr>
            <p:cNvCxnSpPr>
              <a:cxnSpLocks/>
              <a:stCxn id="11171" idx="2"/>
              <a:endCxn id="13561" idx="6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4" name="Google Shape;889;p1">
              <a:extLst>
                <a:ext uri="{FF2B5EF4-FFF2-40B4-BE49-F238E27FC236}">
                  <a16:creationId xmlns:a16="http://schemas.microsoft.com/office/drawing/2014/main" id="{45357DC7-EDA3-60AB-C377-712C0FE95BE8}"/>
                </a:ext>
              </a:extLst>
            </p:cNvPr>
            <p:cNvCxnSpPr>
              <a:cxnSpLocks/>
              <a:stCxn id="11200" idx="2"/>
              <a:endCxn id="13567" idx="6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6" name="Google Shape;897;p1">
              <a:extLst>
                <a:ext uri="{FF2B5EF4-FFF2-40B4-BE49-F238E27FC236}">
                  <a16:creationId xmlns:a16="http://schemas.microsoft.com/office/drawing/2014/main" id="{57B13CA3-7C29-B967-43D5-CF79BC2B1EBB}"/>
                </a:ext>
              </a:extLst>
            </p:cNvPr>
            <p:cNvCxnSpPr>
              <a:cxnSpLocks/>
              <a:stCxn id="11201" idx="2"/>
              <a:endCxn id="6798" idx="6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77" name="Google Shape;899;p1">
              <a:extLst>
                <a:ext uri="{FF2B5EF4-FFF2-40B4-BE49-F238E27FC236}">
                  <a16:creationId xmlns:a16="http://schemas.microsoft.com/office/drawing/2014/main" id="{ABF655AB-E572-FC09-75A0-78E5A90C0D69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9" name="Google Shape;907;p1">
              <a:extLst>
                <a:ext uri="{FF2B5EF4-FFF2-40B4-BE49-F238E27FC236}">
                  <a16:creationId xmlns:a16="http://schemas.microsoft.com/office/drawing/2014/main" id="{AA6F02E7-44BA-A8E7-A825-DA8CA0AF6D9D}"/>
                </a:ext>
              </a:extLst>
            </p:cNvPr>
            <p:cNvCxnSpPr>
              <a:cxnSpLocks/>
              <a:stCxn id="11177" idx="2"/>
              <a:endCxn id="13554" idx="6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1" name="Google Shape;915;p1">
              <a:extLst>
                <a:ext uri="{FF2B5EF4-FFF2-40B4-BE49-F238E27FC236}">
                  <a16:creationId xmlns:a16="http://schemas.microsoft.com/office/drawing/2014/main" id="{111A0980-B9CE-236A-1233-44C495D6FD2D}"/>
                </a:ext>
              </a:extLst>
            </p:cNvPr>
            <p:cNvCxnSpPr>
              <a:cxnSpLocks/>
              <a:stCxn id="11198" idx="2"/>
              <a:endCxn id="6784" idx="6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3" name="Google Shape;924;p1">
              <a:extLst>
                <a:ext uri="{FF2B5EF4-FFF2-40B4-BE49-F238E27FC236}">
                  <a16:creationId xmlns:a16="http://schemas.microsoft.com/office/drawing/2014/main" id="{F5DE5047-F64C-A2D3-A6EE-390A351388EB}"/>
                </a:ext>
              </a:extLst>
            </p:cNvPr>
            <p:cNvCxnSpPr>
              <a:cxnSpLocks/>
              <a:stCxn id="11199" idx="2"/>
              <a:endCxn id="6817" idx="6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4" name="Google Shape;926;p1">
              <a:extLst>
                <a:ext uri="{FF2B5EF4-FFF2-40B4-BE49-F238E27FC236}">
                  <a16:creationId xmlns:a16="http://schemas.microsoft.com/office/drawing/2014/main" id="{097709A1-FFC3-4C1A-A98B-F74FC35829A2}"/>
                </a:ext>
              </a:extLst>
            </p:cNvPr>
            <p:cNvCxnSpPr>
              <a:cxnSpLocks/>
              <a:stCxn id="12664" idx="3"/>
              <a:endCxn id="13551" idx="6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6" name="Google Shape;935;p1">
              <a:extLst>
                <a:ext uri="{FF2B5EF4-FFF2-40B4-BE49-F238E27FC236}">
                  <a16:creationId xmlns:a16="http://schemas.microsoft.com/office/drawing/2014/main" id="{6ACA0C45-4580-2182-7739-3ED5D2CD81A6}"/>
                </a:ext>
              </a:extLst>
            </p:cNvPr>
            <p:cNvCxnSpPr>
              <a:cxnSpLocks/>
              <a:stCxn id="12669" idx="4"/>
              <a:endCxn id="13551" idx="6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7" name="Google Shape;937;p1">
              <a:extLst>
                <a:ext uri="{FF2B5EF4-FFF2-40B4-BE49-F238E27FC236}">
                  <a16:creationId xmlns:a16="http://schemas.microsoft.com/office/drawing/2014/main" id="{4DAC4FA7-1E1C-81B7-E42B-819132D8B8C7}"/>
                </a:ext>
              </a:extLst>
            </p:cNvPr>
            <p:cNvCxnSpPr>
              <a:cxnSpLocks/>
              <a:stCxn id="12664" idx="5"/>
              <a:endCxn id="13548" idx="6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9" name="Google Shape;945;p1">
              <a:extLst>
                <a:ext uri="{FF2B5EF4-FFF2-40B4-BE49-F238E27FC236}">
                  <a16:creationId xmlns:a16="http://schemas.microsoft.com/office/drawing/2014/main" id="{71CBC1BB-BBAF-1508-439E-600C4B35A63C}"/>
                </a:ext>
              </a:extLst>
            </p:cNvPr>
            <p:cNvCxnSpPr>
              <a:cxnSpLocks/>
              <a:stCxn id="12665" idx="3"/>
              <a:endCxn id="13548" idx="6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0" name="Google Shape;947;p1">
              <a:extLst>
                <a:ext uri="{FF2B5EF4-FFF2-40B4-BE49-F238E27FC236}">
                  <a16:creationId xmlns:a16="http://schemas.microsoft.com/office/drawing/2014/main" id="{180511FA-4380-C0E0-37DF-C8334367C115}"/>
                </a:ext>
              </a:extLst>
            </p:cNvPr>
            <p:cNvCxnSpPr>
              <a:cxnSpLocks/>
              <a:stCxn id="12666" idx="3"/>
              <a:endCxn id="13545" idx="6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2" name="Google Shape;956;p1">
              <a:extLst>
                <a:ext uri="{FF2B5EF4-FFF2-40B4-BE49-F238E27FC236}">
                  <a16:creationId xmlns:a16="http://schemas.microsoft.com/office/drawing/2014/main" id="{1C85044E-BE30-06D9-DD44-CE4AADD38225}"/>
                </a:ext>
              </a:extLst>
            </p:cNvPr>
            <p:cNvCxnSpPr>
              <a:cxnSpLocks/>
              <a:stCxn id="12665" idx="5"/>
              <a:endCxn id="13545" idx="6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3" name="Google Shape;957;p1">
              <a:extLst>
                <a:ext uri="{FF2B5EF4-FFF2-40B4-BE49-F238E27FC236}">
                  <a16:creationId xmlns:a16="http://schemas.microsoft.com/office/drawing/2014/main" id="{09B8B180-754A-4D77-C950-D470A6CA510D}"/>
                </a:ext>
              </a:extLst>
            </p:cNvPr>
            <p:cNvCxnSpPr>
              <a:cxnSpLocks/>
              <a:stCxn id="12666" idx="5"/>
              <a:endCxn id="13542" idx="6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5" name="Google Shape;965;p1">
              <a:extLst>
                <a:ext uri="{FF2B5EF4-FFF2-40B4-BE49-F238E27FC236}">
                  <a16:creationId xmlns:a16="http://schemas.microsoft.com/office/drawing/2014/main" id="{4BE36398-002A-DE09-F6AD-0AFCC16F7990}"/>
                </a:ext>
              </a:extLst>
            </p:cNvPr>
            <p:cNvCxnSpPr>
              <a:cxnSpLocks/>
              <a:stCxn id="12674" idx="4"/>
              <a:endCxn id="13542" idx="6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96" name="Google Shape;967;p1">
              <a:extLst>
                <a:ext uri="{FF2B5EF4-FFF2-40B4-BE49-F238E27FC236}">
                  <a16:creationId xmlns:a16="http://schemas.microsoft.com/office/drawing/2014/main" id="{53643093-9A88-3A54-8CF0-EE64AF7B8105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97" name="Google Shape;968;p1">
              <a:extLst>
                <a:ext uri="{FF2B5EF4-FFF2-40B4-BE49-F238E27FC236}">
                  <a16:creationId xmlns:a16="http://schemas.microsoft.com/office/drawing/2014/main" id="{9BB741EB-B0CF-06BC-B4FC-90D66789F500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2642" name="Google Shape;969;p1">
                <a:extLst>
                  <a:ext uri="{FF2B5EF4-FFF2-40B4-BE49-F238E27FC236}">
                    <a16:creationId xmlns:a16="http://schemas.microsoft.com/office/drawing/2014/main" id="{3513E47C-F6DC-F655-21F9-E87C0089203B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2652" name="Google Shape;970;p1">
                  <a:extLst>
                    <a:ext uri="{FF2B5EF4-FFF2-40B4-BE49-F238E27FC236}">
                      <a16:creationId xmlns:a16="http://schemas.microsoft.com/office/drawing/2014/main" id="{691C2FAF-93FE-6701-5B38-1A25BA0A0F92}"/>
                    </a:ext>
                  </a:extLst>
                </p:cNvPr>
                <p:cNvCxnSpPr>
                  <a:cxnSpLocks/>
                  <a:endCxn id="12675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3" name="Google Shape;972;p1">
                  <a:extLst>
                    <a:ext uri="{FF2B5EF4-FFF2-40B4-BE49-F238E27FC236}">
                      <a16:creationId xmlns:a16="http://schemas.microsoft.com/office/drawing/2014/main" id="{FB21484D-5F98-8050-508A-82D69E873B3D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2675" name="Google Shape;971;p1">
                    <a:extLst>
                      <a:ext uri="{FF2B5EF4-FFF2-40B4-BE49-F238E27FC236}">
                        <a16:creationId xmlns:a16="http://schemas.microsoft.com/office/drawing/2014/main" id="{947DEC24-CD0B-F31B-D8ED-4B5D5D6AA450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76" name="Google Shape;973;p1">
                    <a:extLst>
                      <a:ext uri="{FF2B5EF4-FFF2-40B4-BE49-F238E27FC236}">
                        <a16:creationId xmlns:a16="http://schemas.microsoft.com/office/drawing/2014/main" id="{BBD67675-FF0C-F865-1CA2-2A5356E41E7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654" name="Google Shape;974;p1">
                  <a:extLst>
                    <a:ext uri="{FF2B5EF4-FFF2-40B4-BE49-F238E27FC236}">
                      <a16:creationId xmlns:a16="http://schemas.microsoft.com/office/drawing/2014/main" id="{F892B231-9B8B-16E0-8323-664A430352E3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655" name="Google Shape;975;p1">
                  <a:extLst>
                    <a:ext uri="{FF2B5EF4-FFF2-40B4-BE49-F238E27FC236}">
                      <a16:creationId xmlns:a16="http://schemas.microsoft.com/office/drawing/2014/main" id="{C7F43597-CAFE-142E-30F1-C14FC01EC6EE}"/>
                    </a:ext>
                  </a:extLst>
                </p:cNvPr>
                <p:cNvCxnSpPr>
                  <a:cxnSpLocks/>
                  <a:stCxn id="12654" idx="4"/>
                  <a:endCxn id="12798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6" name="Google Shape;976;p1">
                  <a:extLst>
                    <a:ext uri="{FF2B5EF4-FFF2-40B4-BE49-F238E27FC236}">
                      <a16:creationId xmlns:a16="http://schemas.microsoft.com/office/drawing/2014/main" id="{C55BC75D-089C-720A-A38A-C80881C8FD1E}"/>
                    </a:ext>
                  </a:extLst>
                </p:cNvPr>
                <p:cNvCxnSpPr>
                  <a:cxnSpLocks/>
                  <a:stCxn id="12675" idx="2"/>
                  <a:endCxn id="12798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7" name="Google Shape;977;p1">
                  <a:extLst>
                    <a:ext uri="{FF2B5EF4-FFF2-40B4-BE49-F238E27FC236}">
                      <a16:creationId xmlns:a16="http://schemas.microsoft.com/office/drawing/2014/main" id="{783FF0DE-A941-20ED-BE63-05905CE1A816}"/>
                    </a:ext>
                  </a:extLst>
                </p:cNvPr>
                <p:cNvCxnSpPr>
                  <a:cxnSpLocks/>
                  <a:stCxn id="12654" idx="6"/>
                  <a:endCxn id="12671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8" name="Google Shape;979;p1">
                  <a:extLst>
                    <a:ext uri="{FF2B5EF4-FFF2-40B4-BE49-F238E27FC236}">
                      <a16:creationId xmlns:a16="http://schemas.microsoft.com/office/drawing/2014/main" id="{EEDAA891-04EF-D2F3-6B14-B748649379AB}"/>
                    </a:ext>
                  </a:extLst>
                </p:cNvPr>
                <p:cNvCxnSpPr>
                  <a:cxnSpLocks/>
                  <a:stCxn id="12675" idx="6"/>
                  <a:endCxn id="12671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9" name="Google Shape;980;p1">
                  <a:extLst>
                    <a:ext uri="{FF2B5EF4-FFF2-40B4-BE49-F238E27FC236}">
                      <a16:creationId xmlns:a16="http://schemas.microsoft.com/office/drawing/2014/main" id="{822F6D23-464A-B6A0-EE1B-C581FDAF5CE6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2660" name="Google Shape;981;p1">
                    <a:extLst>
                      <a:ext uri="{FF2B5EF4-FFF2-40B4-BE49-F238E27FC236}">
                        <a16:creationId xmlns:a16="http://schemas.microsoft.com/office/drawing/2014/main" id="{29A5957A-A527-8973-E818-F6D7922CE75F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2671" name="Google Shape;978;p1">
                      <a:extLst>
                        <a:ext uri="{FF2B5EF4-FFF2-40B4-BE49-F238E27FC236}">
                          <a16:creationId xmlns:a16="http://schemas.microsoft.com/office/drawing/2014/main" id="{651CB171-65F3-3B52-2128-290542F9D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2" name="Google Shape;982;p1">
                      <a:extLst>
                        <a:ext uri="{FF2B5EF4-FFF2-40B4-BE49-F238E27FC236}">
                          <a16:creationId xmlns:a16="http://schemas.microsoft.com/office/drawing/2014/main" id="{DFF6A65C-AA9F-A602-9BAD-4BD243993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3" name="Google Shape;983;p1">
                      <a:extLst>
                        <a:ext uri="{FF2B5EF4-FFF2-40B4-BE49-F238E27FC236}">
                          <a16:creationId xmlns:a16="http://schemas.microsoft.com/office/drawing/2014/main" id="{5C8C847E-421F-C024-9392-CEF21C87D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4" name="Google Shape;966;p1">
                      <a:extLst>
                        <a:ext uri="{FF2B5EF4-FFF2-40B4-BE49-F238E27FC236}">
                          <a16:creationId xmlns:a16="http://schemas.microsoft.com/office/drawing/2014/main" id="{F3158371-6958-7AA5-9E2D-48C8FBD452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1" name="Google Shape;984;p1">
                    <a:extLst>
                      <a:ext uri="{FF2B5EF4-FFF2-40B4-BE49-F238E27FC236}">
                        <a16:creationId xmlns:a16="http://schemas.microsoft.com/office/drawing/2014/main" id="{739C2347-B2C0-2DEC-A09A-2EDDD79B2B2C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2667" name="Google Shape;985;p1">
                      <a:extLst>
                        <a:ext uri="{FF2B5EF4-FFF2-40B4-BE49-F238E27FC236}">
                          <a16:creationId xmlns:a16="http://schemas.microsoft.com/office/drawing/2014/main" id="{BF7D5E2B-542A-B64E-4F58-9FA7AFDF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8" name="Google Shape;986;p1">
                      <a:extLst>
                        <a:ext uri="{FF2B5EF4-FFF2-40B4-BE49-F238E27FC236}">
                          <a16:creationId xmlns:a16="http://schemas.microsoft.com/office/drawing/2014/main" id="{9A37F275-A12A-ED65-8737-48B0A9B67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9" name="Google Shape;936;p1">
                      <a:extLst>
                        <a:ext uri="{FF2B5EF4-FFF2-40B4-BE49-F238E27FC236}">
                          <a16:creationId xmlns:a16="http://schemas.microsoft.com/office/drawing/2014/main" id="{2427302F-F1FA-B9D8-C727-A83C07732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0" name="Google Shape;987;p1">
                      <a:extLst>
                        <a:ext uri="{FF2B5EF4-FFF2-40B4-BE49-F238E27FC236}">
                          <a16:creationId xmlns:a16="http://schemas.microsoft.com/office/drawing/2014/main" id="{31F4468C-11D4-FE21-DC3F-316EDF7C8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2" name="Google Shape;988;p1">
                    <a:extLst>
                      <a:ext uri="{FF2B5EF4-FFF2-40B4-BE49-F238E27FC236}">
                        <a16:creationId xmlns:a16="http://schemas.microsoft.com/office/drawing/2014/main" id="{1CE1EA7A-F564-878D-0B84-21F7124312E1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2664" name="Google Shape;927;p1">
                      <a:extLst>
                        <a:ext uri="{FF2B5EF4-FFF2-40B4-BE49-F238E27FC236}">
                          <a16:creationId xmlns:a16="http://schemas.microsoft.com/office/drawing/2014/main" id="{6CFEE503-58B5-0881-C633-FBBEFC31B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5" name="Google Shape;946;p1">
                      <a:extLst>
                        <a:ext uri="{FF2B5EF4-FFF2-40B4-BE49-F238E27FC236}">
                          <a16:creationId xmlns:a16="http://schemas.microsoft.com/office/drawing/2014/main" id="{1704C7DC-5A68-92F3-1C1F-1012A5BEC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6" name="Google Shape;948;p1">
                      <a:extLst>
                        <a:ext uri="{FF2B5EF4-FFF2-40B4-BE49-F238E27FC236}">
                          <a16:creationId xmlns:a16="http://schemas.microsoft.com/office/drawing/2014/main" id="{19586D6D-26F5-6E57-42B2-D4CB01B2D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663" name="Google Shape;989;p1">
                    <a:extLst>
                      <a:ext uri="{FF2B5EF4-FFF2-40B4-BE49-F238E27FC236}">
                        <a16:creationId xmlns:a16="http://schemas.microsoft.com/office/drawing/2014/main" id="{F03D8BDB-0B99-025A-A280-E01CC7A8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643" name="Google Shape;990;p1">
                <a:extLst>
                  <a:ext uri="{FF2B5EF4-FFF2-40B4-BE49-F238E27FC236}">
                    <a16:creationId xmlns:a16="http://schemas.microsoft.com/office/drawing/2014/main" id="{ABF0B829-B65F-9CE9-D3F7-F7F1A0A999FC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2644" name="Google Shape;991;p1">
                  <a:extLst>
                    <a:ext uri="{FF2B5EF4-FFF2-40B4-BE49-F238E27FC236}">
                      <a16:creationId xmlns:a16="http://schemas.microsoft.com/office/drawing/2014/main" id="{6F7EC557-D52A-CEDE-9A12-947018785042}"/>
                    </a:ext>
                  </a:extLst>
                </p:cNvPr>
                <p:cNvCxnSpPr>
                  <a:cxnSpLocks/>
                  <a:stCxn id="12673" idx="4"/>
                  <a:endCxn id="12664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5" name="Google Shape;992;p1">
                  <a:extLst>
                    <a:ext uri="{FF2B5EF4-FFF2-40B4-BE49-F238E27FC236}">
                      <a16:creationId xmlns:a16="http://schemas.microsoft.com/office/drawing/2014/main" id="{226F91F0-E885-1298-0764-B129CC8DE206}"/>
                    </a:ext>
                  </a:extLst>
                </p:cNvPr>
                <p:cNvCxnSpPr>
                  <a:cxnSpLocks/>
                  <a:stCxn id="12672" idx="4"/>
                  <a:endCxn id="12666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6" name="Google Shape;993;p1">
                  <a:extLst>
                    <a:ext uri="{FF2B5EF4-FFF2-40B4-BE49-F238E27FC236}">
                      <a16:creationId xmlns:a16="http://schemas.microsoft.com/office/drawing/2014/main" id="{6C9E0139-FDD7-FFC8-32CF-C53002F3C0B4}"/>
                    </a:ext>
                  </a:extLst>
                </p:cNvPr>
                <p:cNvCxnSpPr>
                  <a:cxnSpLocks/>
                  <a:stCxn id="12671" idx="4"/>
                  <a:endCxn id="12665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7" name="Google Shape;994;p1">
                  <a:extLst>
                    <a:ext uri="{FF2B5EF4-FFF2-40B4-BE49-F238E27FC236}">
                      <a16:creationId xmlns:a16="http://schemas.microsoft.com/office/drawing/2014/main" id="{7464FAD8-A4A6-35EC-6DED-9C43CAF62AA4}"/>
                    </a:ext>
                  </a:extLst>
                </p:cNvPr>
                <p:cNvCxnSpPr>
                  <a:cxnSpLocks/>
                  <a:stCxn id="12668" idx="4"/>
                  <a:endCxn id="12664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8" name="Google Shape;995;p1">
                  <a:extLst>
                    <a:ext uri="{FF2B5EF4-FFF2-40B4-BE49-F238E27FC236}">
                      <a16:creationId xmlns:a16="http://schemas.microsoft.com/office/drawing/2014/main" id="{FF253A94-6F59-63FB-5FE7-5F36AD33EE8E}"/>
                    </a:ext>
                  </a:extLst>
                </p:cNvPr>
                <p:cNvCxnSpPr>
                  <a:cxnSpLocks/>
                  <a:stCxn id="12667" idx="4"/>
                  <a:endCxn id="12665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9" name="Google Shape;996;p1">
                  <a:extLst>
                    <a:ext uri="{FF2B5EF4-FFF2-40B4-BE49-F238E27FC236}">
                      <a16:creationId xmlns:a16="http://schemas.microsoft.com/office/drawing/2014/main" id="{A91376F5-AC3E-ABF4-225D-13AAEF9A0A70}"/>
                    </a:ext>
                  </a:extLst>
                </p:cNvPr>
                <p:cNvCxnSpPr>
                  <a:cxnSpLocks/>
                  <a:stCxn id="12670" idx="4"/>
                  <a:endCxn id="12666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650" name="Google Shape;997;p1">
                  <a:extLst>
                    <a:ext uri="{FF2B5EF4-FFF2-40B4-BE49-F238E27FC236}">
                      <a16:creationId xmlns:a16="http://schemas.microsoft.com/office/drawing/2014/main" id="{E71E8D77-EA1E-1681-4329-33CDA1C5B461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1" name="Google Shape;998;p1">
                  <a:extLst>
                    <a:ext uri="{FF2B5EF4-FFF2-40B4-BE49-F238E27FC236}">
                      <a16:creationId xmlns:a16="http://schemas.microsoft.com/office/drawing/2014/main" id="{1CFB8D51-1E22-8F8A-9B74-D5339275FA7B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198" name="Google Shape;916;p1">
              <a:extLst>
                <a:ext uri="{FF2B5EF4-FFF2-40B4-BE49-F238E27FC236}">
                  <a16:creationId xmlns:a16="http://schemas.microsoft.com/office/drawing/2014/main" id="{71AD2F4B-8851-24ED-791D-760FAD5E3C80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9" name="Google Shape;925;p1">
              <a:extLst>
                <a:ext uri="{FF2B5EF4-FFF2-40B4-BE49-F238E27FC236}">
                  <a16:creationId xmlns:a16="http://schemas.microsoft.com/office/drawing/2014/main" id="{ED6DA0BA-05B8-5E77-4D57-D0D779368444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0" name="Google Shape;999;p1">
              <a:extLst>
                <a:ext uri="{FF2B5EF4-FFF2-40B4-BE49-F238E27FC236}">
                  <a16:creationId xmlns:a16="http://schemas.microsoft.com/office/drawing/2014/main" id="{DE5B3B05-7BFA-B5A7-8B9F-C8C75BF0C260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1" name="Google Shape;898;p1">
              <a:extLst>
                <a:ext uri="{FF2B5EF4-FFF2-40B4-BE49-F238E27FC236}">
                  <a16:creationId xmlns:a16="http://schemas.microsoft.com/office/drawing/2014/main" id="{7FD2181C-252F-546F-73E6-8785EA87678F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02" name="Google Shape;1000;p1">
              <a:extLst>
                <a:ext uri="{FF2B5EF4-FFF2-40B4-BE49-F238E27FC236}">
                  <a16:creationId xmlns:a16="http://schemas.microsoft.com/office/drawing/2014/main" id="{CD48A71C-DAD3-A3DF-9AFC-ED77E3A8BF8E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2632" name="Google Shape;1001;p1">
                <a:extLst>
                  <a:ext uri="{FF2B5EF4-FFF2-40B4-BE49-F238E27FC236}">
                    <a16:creationId xmlns:a16="http://schemas.microsoft.com/office/drawing/2014/main" id="{FBFAE61D-65F6-75FF-5941-212C3F49CCEE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2634" name="Google Shape;827;p1">
                  <a:extLst>
                    <a:ext uri="{FF2B5EF4-FFF2-40B4-BE49-F238E27FC236}">
                      <a16:creationId xmlns:a16="http://schemas.microsoft.com/office/drawing/2014/main" id="{24A60D6E-990A-4F1B-E788-F40508D4109D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5" name="Google Shape;836;p1">
                  <a:extLst>
                    <a:ext uri="{FF2B5EF4-FFF2-40B4-BE49-F238E27FC236}">
                      <a16:creationId xmlns:a16="http://schemas.microsoft.com/office/drawing/2014/main" id="{B6236823-C0D2-4863-EDED-01AE61EF1A12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6" name="Google Shape;845;p1">
                  <a:extLst>
                    <a:ext uri="{FF2B5EF4-FFF2-40B4-BE49-F238E27FC236}">
                      <a16:creationId xmlns:a16="http://schemas.microsoft.com/office/drawing/2014/main" id="{7CA93519-E00D-C39F-5CD6-3E75F781429D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7" name="Google Shape;854;p1">
                  <a:extLst>
                    <a:ext uri="{FF2B5EF4-FFF2-40B4-BE49-F238E27FC236}">
                      <a16:creationId xmlns:a16="http://schemas.microsoft.com/office/drawing/2014/main" id="{C2185255-8922-2BCC-8CF9-0B37942386F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8" name="Google Shape;863;p1">
                  <a:extLst>
                    <a:ext uri="{FF2B5EF4-FFF2-40B4-BE49-F238E27FC236}">
                      <a16:creationId xmlns:a16="http://schemas.microsoft.com/office/drawing/2014/main" id="{26917F37-6AF3-514D-7A3D-76B957932B8A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9" name="Google Shape;791;p1">
                  <a:extLst>
                    <a:ext uri="{FF2B5EF4-FFF2-40B4-BE49-F238E27FC236}">
                      <a16:creationId xmlns:a16="http://schemas.microsoft.com/office/drawing/2014/main" id="{0A1B9840-C09F-089B-6046-D417125381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0" name="Google Shape;800;p1">
                  <a:extLst>
                    <a:ext uri="{FF2B5EF4-FFF2-40B4-BE49-F238E27FC236}">
                      <a16:creationId xmlns:a16="http://schemas.microsoft.com/office/drawing/2014/main" id="{7A52036F-9646-50EC-BA62-B33110A2B79D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1" name="Google Shape;809;p1">
                  <a:extLst>
                    <a:ext uri="{FF2B5EF4-FFF2-40B4-BE49-F238E27FC236}">
                      <a16:creationId xmlns:a16="http://schemas.microsoft.com/office/drawing/2014/main" id="{4FB5BBBC-9B24-19D0-CA09-EC01E91EC3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633" name="Google Shape;818;p1">
                <a:extLst>
                  <a:ext uri="{FF2B5EF4-FFF2-40B4-BE49-F238E27FC236}">
                    <a16:creationId xmlns:a16="http://schemas.microsoft.com/office/drawing/2014/main" id="{F872FA8A-D49C-646E-949B-ABDFD17DE796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3" name="Google Shape;1002;p1">
              <a:extLst>
                <a:ext uri="{FF2B5EF4-FFF2-40B4-BE49-F238E27FC236}">
                  <a16:creationId xmlns:a16="http://schemas.microsoft.com/office/drawing/2014/main" id="{708CF81F-ACB2-09B2-8046-4C6923BEF171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04" name="Google Shape;1003;p1">
              <a:extLst>
                <a:ext uri="{FF2B5EF4-FFF2-40B4-BE49-F238E27FC236}">
                  <a16:creationId xmlns:a16="http://schemas.microsoft.com/office/drawing/2014/main" id="{5B12CF34-67F0-81FA-BAB9-F7380E05539C}"/>
                </a:ext>
              </a:extLst>
            </p:cNvPr>
            <p:cNvCxnSpPr>
              <a:cxnSpLocks/>
              <a:stCxn id="12628" idx="0"/>
              <a:endCxn id="12631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05" name="Google Shape;1006;p1">
              <a:extLst>
                <a:ext uri="{FF2B5EF4-FFF2-40B4-BE49-F238E27FC236}">
                  <a16:creationId xmlns:a16="http://schemas.microsoft.com/office/drawing/2014/main" id="{BCE6ABCE-80F5-ACEC-A0C8-1693A3E9AABF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2629" name="Google Shape;1007;p1">
                <a:extLst>
                  <a:ext uri="{FF2B5EF4-FFF2-40B4-BE49-F238E27FC236}">
                    <a16:creationId xmlns:a16="http://schemas.microsoft.com/office/drawing/2014/main" id="{D8602E77-4248-8150-290E-491D6790D998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0" name="Google Shape;1008;p1">
                <a:extLst>
                  <a:ext uri="{FF2B5EF4-FFF2-40B4-BE49-F238E27FC236}">
                    <a16:creationId xmlns:a16="http://schemas.microsoft.com/office/drawing/2014/main" id="{4CBB2FE7-09C6-E763-EF89-A7B442102DBE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1" name="Google Shape;1005;p1">
                <a:extLst>
                  <a:ext uri="{FF2B5EF4-FFF2-40B4-BE49-F238E27FC236}">
                    <a16:creationId xmlns:a16="http://schemas.microsoft.com/office/drawing/2014/main" id="{6F988AE3-7B95-F673-8E50-DF4B194E92A6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6" name="Google Shape;1009;p1">
              <a:extLst>
                <a:ext uri="{FF2B5EF4-FFF2-40B4-BE49-F238E27FC236}">
                  <a16:creationId xmlns:a16="http://schemas.microsoft.com/office/drawing/2014/main" id="{3D912FF6-C5AD-E7BF-FCF7-09C558115D0E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2627" name="Google Shape;1010;p1">
                <a:extLst>
                  <a:ext uri="{FF2B5EF4-FFF2-40B4-BE49-F238E27FC236}">
                    <a16:creationId xmlns:a16="http://schemas.microsoft.com/office/drawing/2014/main" id="{E6F54C56-74FE-253E-DB5D-4D11B548A55C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2628" name="Google Shape;1004;p1">
                <a:extLst>
                  <a:ext uri="{FF2B5EF4-FFF2-40B4-BE49-F238E27FC236}">
                    <a16:creationId xmlns:a16="http://schemas.microsoft.com/office/drawing/2014/main" id="{594C5452-AC34-886C-8C8E-0BE31B5F2ADD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7" name="Google Shape;1011;p1">
              <a:extLst>
                <a:ext uri="{FF2B5EF4-FFF2-40B4-BE49-F238E27FC236}">
                  <a16:creationId xmlns:a16="http://schemas.microsoft.com/office/drawing/2014/main" id="{9286CE15-59A9-4D0F-BDFE-C0A90358C9D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2623" name="Google Shape;1012;p1">
                <a:extLst>
                  <a:ext uri="{FF2B5EF4-FFF2-40B4-BE49-F238E27FC236}">
                    <a16:creationId xmlns:a16="http://schemas.microsoft.com/office/drawing/2014/main" id="{EA586547-4807-AAE9-F0D6-E33A7CB2726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4" name="Google Shape;1013;p1">
                <a:extLst>
                  <a:ext uri="{FF2B5EF4-FFF2-40B4-BE49-F238E27FC236}">
                    <a16:creationId xmlns:a16="http://schemas.microsoft.com/office/drawing/2014/main" id="{74510952-C756-8162-F80F-27808448434F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5" name="Google Shape;1014;p1">
                <a:extLst>
                  <a:ext uri="{FF2B5EF4-FFF2-40B4-BE49-F238E27FC236}">
                    <a16:creationId xmlns:a16="http://schemas.microsoft.com/office/drawing/2014/main" id="{E9E10723-FE98-22C4-A764-FDEAFBE40487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6" name="Google Shape;1015;p1">
                <a:extLst>
                  <a:ext uri="{FF2B5EF4-FFF2-40B4-BE49-F238E27FC236}">
                    <a16:creationId xmlns:a16="http://schemas.microsoft.com/office/drawing/2014/main" id="{CFF6D0AA-DEBE-9A85-B64A-036DD249B912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9" name="Google Shape;1023;p1">
              <a:extLst>
                <a:ext uri="{FF2B5EF4-FFF2-40B4-BE49-F238E27FC236}">
                  <a16:creationId xmlns:a16="http://schemas.microsoft.com/office/drawing/2014/main" id="{EDBF1664-D33D-A8EC-7D86-82E3C5211E82}"/>
                </a:ext>
              </a:extLst>
            </p:cNvPr>
            <p:cNvCxnSpPr>
              <a:cxnSpLocks/>
              <a:stCxn id="12624" idx="2"/>
              <a:endCxn id="6269" idx="6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1" name="Google Shape;1031;p1">
              <a:extLst>
                <a:ext uri="{FF2B5EF4-FFF2-40B4-BE49-F238E27FC236}">
                  <a16:creationId xmlns:a16="http://schemas.microsoft.com/office/drawing/2014/main" id="{DF6AF694-062B-CBFE-232A-87C7A7A7A3E8}"/>
                </a:ext>
              </a:extLst>
            </p:cNvPr>
            <p:cNvCxnSpPr>
              <a:cxnSpLocks/>
              <a:stCxn id="12626" idx="2"/>
              <a:endCxn id="13125" idx="6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3" name="Google Shape;1039;p1">
              <a:extLst>
                <a:ext uri="{FF2B5EF4-FFF2-40B4-BE49-F238E27FC236}">
                  <a16:creationId xmlns:a16="http://schemas.microsoft.com/office/drawing/2014/main" id="{6D760CAE-A02F-593D-956B-44CBD4C0E579}"/>
                </a:ext>
              </a:extLst>
            </p:cNvPr>
            <p:cNvCxnSpPr>
              <a:cxnSpLocks/>
              <a:stCxn id="12625" idx="2"/>
              <a:endCxn id="6280" idx="6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5" name="Google Shape;1047;p1">
              <a:extLst>
                <a:ext uri="{FF2B5EF4-FFF2-40B4-BE49-F238E27FC236}">
                  <a16:creationId xmlns:a16="http://schemas.microsoft.com/office/drawing/2014/main" id="{CB86D11F-1D83-AE5C-636F-E78209A0EF6F}"/>
                </a:ext>
              </a:extLst>
            </p:cNvPr>
            <p:cNvCxnSpPr>
              <a:cxnSpLocks/>
              <a:stCxn id="12628" idx="4"/>
              <a:endCxn id="6110" idx="6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7" name="Google Shape;1055;p1">
              <a:extLst>
                <a:ext uri="{FF2B5EF4-FFF2-40B4-BE49-F238E27FC236}">
                  <a16:creationId xmlns:a16="http://schemas.microsoft.com/office/drawing/2014/main" id="{8045222D-B272-67B0-4AA8-F9969E32B166}"/>
                </a:ext>
              </a:extLst>
            </p:cNvPr>
            <p:cNvCxnSpPr>
              <a:cxnSpLocks/>
              <a:stCxn id="12623" idx="2"/>
              <a:endCxn id="13122" idx="6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9" name="Google Shape;1063;p1">
              <a:extLst>
                <a:ext uri="{FF2B5EF4-FFF2-40B4-BE49-F238E27FC236}">
                  <a16:creationId xmlns:a16="http://schemas.microsoft.com/office/drawing/2014/main" id="{8ED0BFEB-2E1A-4FF7-471F-354283E39F2E}"/>
                </a:ext>
              </a:extLst>
            </p:cNvPr>
            <p:cNvCxnSpPr>
              <a:cxnSpLocks/>
              <a:stCxn id="11220" idx="2"/>
              <a:endCxn id="13044" idx="6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0" name="Google Shape;1064;p1">
              <a:extLst>
                <a:ext uri="{FF2B5EF4-FFF2-40B4-BE49-F238E27FC236}">
                  <a16:creationId xmlns:a16="http://schemas.microsoft.com/office/drawing/2014/main" id="{61AB0226-0428-FD90-B888-C359E11444F0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2" name="Google Shape;1072;p1">
              <a:extLst>
                <a:ext uri="{FF2B5EF4-FFF2-40B4-BE49-F238E27FC236}">
                  <a16:creationId xmlns:a16="http://schemas.microsoft.com/office/drawing/2014/main" id="{FD2530F6-8EA6-22BE-4164-66010CA4C309}"/>
                </a:ext>
              </a:extLst>
            </p:cNvPr>
            <p:cNvCxnSpPr>
              <a:cxnSpLocks/>
              <a:stCxn id="11223" idx="2"/>
              <a:endCxn id="13128" idx="6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3" name="Google Shape;1073;p1">
              <a:extLst>
                <a:ext uri="{FF2B5EF4-FFF2-40B4-BE49-F238E27FC236}">
                  <a16:creationId xmlns:a16="http://schemas.microsoft.com/office/drawing/2014/main" id="{AB57E42C-4F8F-8B71-CEF3-ADF280724736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5" name="Google Shape;1081;p1">
              <a:extLst>
                <a:ext uri="{FF2B5EF4-FFF2-40B4-BE49-F238E27FC236}">
                  <a16:creationId xmlns:a16="http://schemas.microsoft.com/office/drawing/2014/main" id="{CF12C9B4-D7AB-3E97-7FEB-242C4F3D3870}"/>
                </a:ext>
              </a:extLst>
            </p:cNvPr>
            <p:cNvCxnSpPr>
              <a:cxnSpLocks/>
              <a:stCxn id="11226" idx="2"/>
              <a:endCxn id="13041" idx="6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6" name="Google Shape;1082;p1">
              <a:extLst>
                <a:ext uri="{FF2B5EF4-FFF2-40B4-BE49-F238E27FC236}">
                  <a16:creationId xmlns:a16="http://schemas.microsoft.com/office/drawing/2014/main" id="{E7C7B803-D069-B841-B571-F9DDEE5C9636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8" name="Google Shape;1090;p1">
              <a:extLst>
                <a:ext uri="{FF2B5EF4-FFF2-40B4-BE49-F238E27FC236}">
                  <a16:creationId xmlns:a16="http://schemas.microsoft.com/office/drawing/2014/main" id="{A120D805-D42D-EE9E-FECE-9BBAAA9B06D2}"/>
                </a:ext>
              </a:extLst>
            </p:cNvPr>
            <p:cNvCxnSpPr>
              <a:cxnSpLocks/>
              <a:stCxn id="11229" idx="2"/>
              <a:endCxn id="13047" idx="6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9" name="Google Shape;1091;p1">
              <a:extLst>
                <a:ext uri="{FF2B5EF4-FFF2-40B4-BE49-F238E27FC236}">
                  <a16:creationId xmlns:a16="http://schemas.microsoft.com/office/drawing/2014/main" id="{CCB75903-3E35-B5CB-B366-61C204C3227C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1" name="Google Shape;1099;p1">
              <a:extLst>
                <a:ext uri="{FF2B5EF4-FFF2-40B4-BE49-F238E27FC236}">
                  <a16:creationId xmlns:a16="http://schemas.microsoft.com/office/drawing/2014/main" id="{92E265D3-1803-9455-561E-F423BE01CCB5}"/>
                </a:ext>
              </a:extLst>
            </p:cNvPr>
            <p:cNvCxnSpPr>
              <a:cxnSpLocks/>
              <a:stCxn id="12628" idx="2"/>
              <a:endCxn id="6238" idx="6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2" name="Google Shape;1100;p1">
              <a:extLst>
                <a:ext uri="{FF2B5EF4-FFF2-40B4-BE49-F238E27FC236}">
                  <a16:creationId xmlns:a16="http://schemas.microsoft.com/office/drawing/2014/main" id="{5CC684B5-4DEE-B104-1976-76AFF22EC2D6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1234" name="Google Shape;1108;p1">
              <a:extLst>
                <a:ext uri="{FF2B5EF4-FFF2-40B4-BE49-F238E27FC236}">
                  <a16:creationId xmlns:a16="http://schemas.microsoft.com/office/drawing/2014/main" id="{820A75D9-0996-F7E7-D2A1-3396DA22DDAB}"/>
                </a:ext>
              </a:extLst>
            </p:cNvPr>
            <p:cNvCxnSpPr>
              <a:cxnSpLocks/>
              <a:stCxn id="11235" idx="2"/>
              <a:endCxn id="13026" idx="6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5" name="Google Shape;1109;p1">
              <a:extLst>
                <a:ext uri="{FF2B5EF4-FFF2-40B4-BE49-F238E27FC236}">
                  <a16:creationId xmlns:a16="http://schemas.microsoft.com/office/drawing/2014/main" id="{27A047AB-3D86-6399-86A3-E0D548C32F9A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6" name="Google Shape;1110;p1">
              <a:extLst>
                <a:ext uri="{FF2B5EF4-FFF2-40B4-BE49-F238E27FC236}">
                  <a16:creationId xmlns:a16="http://schemas.microsoft.com/office/drawing/2014/main" id="{C0F79574-BCC9-688D-64AD-44F2A01516DD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1237" name="Google Shape;1111;p1">
              <a:extLst>
                <a:ext uri="{FF2B5EF4-FFF2-40B4-BE49-F238E27FC236}">
                  <a16:creationId xmlns:a16="http://schemas.microsoft.com/office/drawing/2014/main" id="{4FF82F33-181C-3E7A-9366-C3F18C3A6141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9" name="Google Shape;1119;p1">
              <a:extLst>
                <a:ext uri="{FF2B5EF4-FFF2-40B4-BE49-F238E27FC236}">
                  <a16:creationId xmlns:a16="http://schemas.microsoft.com/office/drawing/2014/main" id="{F3A07150-64F3-6DC8-30FE-FEF088DE704B}"/>
                </a:ext>
              </a:extLst>
            </p:cNvPr>
            <p:cNvCxnSpPr>
              <a:cxnSpLocks/>
              <a:endCxn id="13020" idx="6"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1" name="Google Shape;1128;p1">
              <a:extLst>
                <a:ext uri="{FF2B5EF4-FFF2-40B4-BE49-F238E27FC236}">
                  <a16:creationId xmlns:a16="http://schemas.microsoft.com/office/drawing/2014/main" id="{908A6BD2-A967-3BFA-D093-97E915AAC1AD}"/>
                </a:ext>
              </a:extLst>
            </p:cNvPr>
            <p:cNvCxnSpPr>
              <a:cxnSpLocks/>
              <a:endCxn id="13050" idx="6"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3" name="Google Shape;1137;p1">
              <a:extLst>
                <a:ext uri="{FF2B5EF4-FFF2-40B4-BE49-F238E27FC236}">
                  <a16:creationId xmlns:a16="http://schemas.microsoft.com/office/drawing/2014/main" id="{FF4FA16E-9830-BCA2-50A7-34A382D215F5}"/>
                </a:ext>
              </a:extLst>
            </p:cNvPr>
            <p:cNvCxnSpPr>
              <a:cxnSpLocks/>
              <a:endCxn id="13032" idx="6"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5" name="Google Shape;1146;p1">
              <a:extLst>
                <a:ext uri="{FF2B5EF4-FFF2-40B4-BE49-F238E27FC236}">
                  <a16:creationId xmlns:a16="http://schemas.microsoft.com/office/drawing/2014/main" id="{15F32132-96B2-B751-F12C-F79171AA0EAF}"/>
                </a:ext>
              </a:extLst>
            </p:cNvPr>
            <p:cNvCxnSpPr>
              <a:cxnSpLocks/>
              <a:stCxn id="12629" idx="2"/>
              <a:endCxn id="6256" idx="6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7" name="Google Shape;1154;p1">
              <a:extLst>
                <a:ext uri="{FF2B5EF4-FFF2-40B4-BE49-F238E27FC236}">
                  <a16:creationId xmlns:a16="http://schemas.microsoft.com/office/drawing/2014/main" id="{760EFD83-4BAC-647A-760D-FDBAC5E96A5D}"/>
                </a:ext>
              </a:extLst>
            </p:cNvPr>
            <p:cNvCxnSpPr>
              <a:cxnSpLocks/>
              <a:endCxn id="6213" idx="6"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9" name="Google Shape;1163;p1">
              <a:extLst>
                <a:ext uri="{FF2B5EF4-FFF2-40B4-BE49-F238E27FC236}">
                  <a16:creationId xmlns:a16="http://schemas.microsoft.com/office/drawing/2014/main" id="{56452E41-5BED-3DCE-1AC1-AEA9B1C47E17}"/>
                </a:ext>
              </a:extLst>
            </p:cNvPr>
            <p:cNvCxnSpPr>
              <a:cxnSpLocks/>
              <a:stCxn id="12630" idx="2"/>
              <a:endCxn id="6216" idx="6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1" name="Google Shape;1171;p1">
              <a:extLst>
                <a:ext uri="{FF2B5EF4-FFF2-40B4-BE49-F238E27FC236}">
                  <a16:creationId xmlns:a16="http://schemas.microsoft.com/office/drawing/2014/main" id="{3F691A25-9DB5-3056-3C0E-6E6CA600685D}"/>
                </a:ext>
              </a:extLst>
            </p:cNvPr>
            <p:cNvCxnSpPr>
              <a:cxnSpLocks/>
              <a:endCxn id="13053" idx="6"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3" name="Google Shape;1180;p1">
              <a:extLst>
                <a:ext uri="{FF2B5EF4-FFF2-40B4-BE49-F238E27FC236}">
                  <a16:creationId xmlns:a16="http://schemas.microsoft.com/office/drawing/2014/main" id="{2E46BDBD-30A3-5468-C731-6C0E1847BC8C}"/>
                </a:ext>
              </a:extLst>
            </p:cNvPr>
            <p:cNvCxnSpPr>
              <a:cxnSpLocks/>
              <a:endCxn id="13029" idx="6"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5" name="Google Shape;1189;p1">
              <a:extLst>
                <a:ext uri="{FF2B5EF4-FFF2-40B4-BE49-F238E27FC236}">
                  <a16:creationId xmlns:a16="http://schemas.microsoft.com/office/drawing/2014/main" id="{C311F1DF-AAEA-9D68-8045-5F07154F4828}"/>
                </a:ext>
              </a:extLst>
            </p:cNvPr>
            <p:cNvCxnSpPr>
              <a:cxnSpLocks/>
              <a:endCxn id="13023" idx="6"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57" name="Google Shape;1192;p1">
              <a:extLst>
                <a:ext uri="{FF2B5EF4-FFF2-40B4-BE49-F238E27FC236}">
                  <a16:creationId xmlns:a16="http://schemas.microsoft.com/office/drawing/2014/main" id="{1560E926-FEE8-2184-B573-7F3A9EBF2553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2494" name="Google Shape;1193;p1">
                <a:extLst>
                  <a:ext uri="{FF2B5EF4-FFF2-40B4-BE49-F238E27FC236}">
                    <a16:creationId xmlns:a16="http://schemas.microsoft.com/office/drawing/2014/main" id="{D298AE7E-C410-23E9-7164-A54A25492F9A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2495" name="Google Shape;1194;p1">
                <a:extLst>
                  <a:ext uri="{FF2B5EF4-FFF2-40B4-BE49-F238E27FC236}">
                    <a16:creationId xmlns:a16="http://schemas.microsoft.com/office/drawing/2014/main" id="{C7A36F76-5168-900E-D3DC-D26D6D5AFD78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1258" name="Google Shape;1195;p1">
              <a:extLst>
                <a:ext uri="{FF2B5EF4-FFF2-40B4-BE49-F238E27FC236}">
                  <a16:creationId xmlns:a16="http://schemas.microsoft.com/office/drawing/2014/main" id="{FF033B24-E10E-3BAF-4315-65238A411AAB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2491" name="Google Shape;1196;p1">
                <a:extLst>
                  <a:ext uri="{FF2B5EF4-FFF2-40B4-BE49-F238E27FC236}">
                    <a16:creationId xmlns:a16="http://schemas.microsoft.com/office/drawing/2014/main" id="{436601B6-8E09-E6BF-2505-7ED75F6D55D8}"/>
                  </a:ext>
                </a:extLst>
              </p:cNvPr>
              <p:cNvCxnSpPr>
                <a:cxnSpLocks/>
                <a:endCxn id="12492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492" name="Google Shape;1197;p1">
                <a:extLst>
                  <a:ext uri="{FF2B5EF4-FFF2-40B4-BE49-F238E27FC236}">
                    <a16:creationId xmlns:a16="http://schemas.microsoft.com/office/drawing/2014/main" id="{097D95BD-2057-C4A2-D2FE-61AD5C701D18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3" name="Google Shape;1198;p1">
                <a:extLst>
                  <a:ext uri="{FF2B5EF4-FFF2-40B4-BE49-F238E27FC236}">
                    <a16:creationId xmlns:a16="http://schemas.microsoft.com/office/drawing/2014/main" id="{90798443-EED7-23E0-1A17-76C23DF03156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1260" name="Google Shape;1206;p1">
              <a:extLst>
                <a:ext uri="{FF2B5EF4-FFF2-40B4-BE49-F238E27FC236}">
                  <a16:creationId xmlns:a16="http://schemas.microsoft.com/office/drawing/2014/main" id="{994E28A4-E623-1D64-6752-DD0603045679}"/>
                </a:ext>
              </a:extLst>
            </p:cNvPr>
            <p:cNvCxnSpPr>
              <a:cxnSpLocks/>
              <a:stCxn id="12463" idx="2"/>
              <a:endCxn id="6182" idx="6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2" name="Google Shape;1215;p1">
              <a:extLst>
                <a:ext uri="{FF2B5EF4-FFF2-40B4-BE49-F238E27FC236}">
                  <a16:creationId xmlns:a16="http://schemas.microsoft.com/office/drawing/2014/main" id="{54203C67-1336-7620-032B-B91F744749E5}"/>
                </a:ext>
              </a:extLst>
            </p:cNvPr>
            <p:cNvCxnSpPr>
              <a:cxnSpLocks/>
              <a:stCxn id="12465" idx="2"/>
              <a:endCxn id="6128" idx="6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4" name="Google Shape;1224;p1">
              <a:extLst>
                <a:ext uri="{FF2B5EF4-FFF2-40B4-BE49-F238E27FC236}">
                  <a16:creationId xmlns:a16="http://schemas.microsoft.com/office/drawing/2014/main" id="{D3343278-E43A-00C1-62E4-5A8C9164F43F}"/>
                </a:ext>
              </a:extLst>
            </p:cNvPr>
            <p:cNvCxnSpPr>
              <a:cxnSpLocks/>
              <a:stCxn id="12466" idx="2"/>
              <a:endCxn id="6147" idx="6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6" name="Google Shape;1233;p1">
              <a:extLst>
                <a:ext uri="{FF2B5EF4-FFF2-40B4-BE49-F238E27FC236}">
                  <a16:creationId xmlns:a16="http://schemas.microsoft.com/office/drawing/2014/main" id="{7A82E8BD-BB6C-A4AE-6985-079DF6C509AD}"/>
                </a:ext>
              </a:extLst>
            </p:cNvPr>
            <p:cNvCxnSpPr>
              <a:cxnSpLocks/>
              <a:stCxn id="12464" idx="2"/>
              <a:endCxn id="6189" idx="6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67" name="Google Shape;1235;p1">
              <a:extLst>
                <a:ext uri="{FF2B5EF4-FFF2-40B4-BE49-F238E27FC236}">
                  <a16:creationId xmlns:a16="http://schemas.microsoft.com/office/drawing/2014/main" id="{6EBFB238-E749-1B82-A58F-DB9A58C64698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2463" name="Google Shape;1207;p1">
                <a:extLst>
                  <a:ext uri="{FF2B5EF4-FFF2-40B4-BE49-F238E27FC236}">
                    <a16:creationId xmlns:a16="http://schemas.microsoft.com/office/drawing/2014/main" id="{C58286C9-6FC3-1772-86C0-60AC4C3EE496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4" name="Google Shape;1234;p1">
                <a:extLst>
                  <a:ext uri="{FF2B5EF4-FFF2-40B4-BE49-F238E27FC236}">
                    <a16:creationId xmlns:a16="http://schemas.microsoft.com/office/drawing/2014/main" id="{B64D5AC0-0F1D-29C6-5AE4-3805B730FE38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5" name="Google Shape;1216;p1">
                <a:extLst>
                  <a:ext uri="{FF2B5EF4-FFF2-40B4-BE49-F238E27FC236}">
                    <a16:creationId xmlns:a16="http://schemas.microsoft.com/office/drawing/2014/main" id="{222E405D-AEF6-9CE6-3B74-5382F2DFF89C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6" name="Google Shape;1225;p1">
                <a:extLst>
                  <a:ext uri="{FF2B5EF4-FFF2-40B4-BE49-F238E27FC236}">
                    <a16:creationId xmlns:a16="http://schemas.microsoft.com/office/drawing/2014/main" id="{FF47B339-BF8D-C82A-1AB5-26EFD7DF8151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8" name="Google Shape;1236;p1">
              <a:extLst>
                <a:ext uri="{FF2B5EF4-FFF2-40B4-BE49-F238E27FC236}">
                  <a16:creationId xmlns:a16="http://schemas.microsoft.com/office/drawing/2014/main" id="{99784487-22E6-FCD1-5AA1-844B67DB0E3F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2460" name="Google Shape;1237;p1">
                <a:extLst>
                  <a:ext uri="{FF2B5EF4-FFF2-40B4-BE49-F238E27FC236}">
                    <a16:creationId xmlns:a16="http://schemas.microsoft.com/office/drawing/2014/main" id="{AE41CD26-35CB-0550-D22E-2D7CC6DA3B40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2461" name="Google Shape;1238;p1">
                <a:extLst>
                  <a:ext uri="{FF2B5EF4-FFF2-40B4-BE49-F238E27FC236}">
                    <a16:creationId xmlns:a16="http://schemas.microsoft.com/office/drawing/2014/main" id="{8E8ACC33-7869-1E27-BC44-A91B5DC6ED84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2462" name="Google Shape;1239;p1">
                <a:extLst>
                  <a:ext uri="{FF2B5EF4-FFF2-40B4-BE49-F238E27FC236}">
                    <a16:creationId xmlns:a16="http://schemas.microsoft.com/office/drawing/2014/main" id="{A0BC005B-2C9E-53EC-FA55-74A08A7C170D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1269" name="Google Shape;1240;p1">
              <a:extLst>
                <a:ext uri="{FF2B5EF4-FFF2-40B4-BE49-F238E27FC236}">
                  <a16:creationId xmlns:a16="http://schemas.microsoft.com/office/drawing/2014/main" id="{DB705CCC-ED53-00C7-BF40-4898F3E8C248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2370" name="Google Shape;1241;p1">
                <a:extLst>
                  <a:ext uri="{FF2B5EF4-FFF2-40B4-BE49-F238E27FC236}">
                    <a16:creationId xmlns:a16="http://schemas.microsoft.com/office/drawing/2014/main" id="{EE6534EF-9151-48B4-45AB-69AE6129CD28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5" name="Google Shape;1242;p1">
                  <a:extLst>
                    <a:ext uri="{FF2B5EF4-FFF2-40B4-BE49-F238E27FC236}">
                      <a16:creationId xmlns:a16="http://schemas.microsoft.com/office/drawing/2014/main" id="{6C3CFCD7-D0B9-4991-B3E9-3DC76815C7BA}"/>
                    </a:ext>
                  </a:extLst>
                </p:cNvPr>
                <p:cNvCxnSpPr>
                  <a:cxnSpLocks/>
                  <a:stCxn id="12458" idx="2"/>
                  <a:endCxn id="1245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6" name="Google Shape;1245;p1">
                  <a:extLst>
                    <a:ext uri="{FF2B5EF4-FFF2-40B4-BE49-F238E27FC236}">
                      <a16:creationId xmlns:a16="http://schemas.microsoft.com/office/drawing/2014/main" id="{AE87EB01-7ACB-D231-4A19-193AD3F6210B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58" name="Google Shape;1243;p1">
                    <a:extLst>
                      <a:ext uri="{FF2B5EF4-FFF2-40B4-BE49-F238E27FC236}">
                        <a16:creationId xmlns:a16="http://schemas.microsoft.com/office/drawing/2014/main" id="{3F3946E5-B1B8-0A4D-C8E7-8A3F2FD7B1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9" name="Google Shape;1246;p1">
                    <a:extLst>
                      <a:ext uri="{FF2B5EF4-FFF2-40B4-BE49-F238E27FC236}">
                        <a16:creationId xmlns:a16="http://schemas.microsoft.com/office/drawing/2014/main" id="{61135EC0-7063-A6C0-2985-2B27230F9EE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7" name="Google Shape;1244;p1">
                  <a:extLst>
                    <a:ext uri="{FF2B5EF4-FFF2-40B4-BE49-F238E27FC236}">
                      <a16:creationId xmlns:a16="http://schemas.microsoft.com/office/drawing/2014/main" id="{D3DDB682-1BEC-9280-602A-40F276F7E98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1" name="Google Shape;1247;p1">
                <a:extLst>
                  <a:ext uri="{FF2B5EF4-FFF2-40B4-BE49-F238E27FC236}">
                    <a16:creationId xmlns:a16="http://schemas.microsoft.com/office/drawing/2014/main" id="{1802536C-0794-852B-E559-4645978B7755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0" name="Google Shape;1248;p1">
                  <a:extLst>
                    <a:ext uri="{FF2B5EF4-FFF2-40B4-BE49-F238E27FC236}">
                      <a16:creationId xmlns:a16="http://schemas.microsoft.com/office/drawing/2014/main" id="{732921EC-8D78-36C7-C840-3F41514A2155}"/>
                    </a:ext>
                  </a:extLst>
                </p:cNvPr>
                <p:cNvCxnSpPr>
                  <a:cxnSpLocks/>
                  <a:stCxn id="12453" idx="2"/>
                  <a:endCxn id="1245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1" name="Google Shape;1251;p1">
                  <a:extLst>
                    <a:ext uri="{FF2B5EF4-FFF2-40B4-BE49-F238E27FC236}">
                      <a16:creationId xmlns:a16="http://schemas.microsoft.com/office/drawing/2014/main" id="{3400260A-7841-E6A4-C217-0F839F6C90A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53" name="Google Shape;1249;p1">
                    <a:extLst>
                      <a:ext uri="{FF2B5EF4-FFF2-40B4-BE49-F238E27FC236}">
                        <a16:creationId xmlns:a16="http://schemas.microsoft.com/office/drawing/2014/main" id="{FEB879BF-0F78-D6A1-B22E-033656A2B4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4" name="Google Shape;1252;p1">
                    <a:extLst>
                      <a:ext uri="{FF2B5EF4-FFF2-40B4-BE49-F238E27FC236}">
                        <a16:creationId xmlns:a16="http://schemas.microsoft.com/office/drawing/2014/main" id="{53D3CF70-8F9C-38C2-D0A2-CF2C9FBC9F5A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2" name="Google Shape;1250;p1">
                  <a:extLst>
                    <a:ext uri="{FF2B5EF4-FFF2-40B4-BE49-F238E27FC236}">
                      <a16:creationId xmlns:a16="http://schemas.microsoft.com/office/drawing/2014/main" id="{3B1B68BC-3839-A3A4-82BC-B15DDCC9D3F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2" name="Google Shape;1253;p1">
                <a:extLst>
                  <a:ext uri="{FF2B5EF4-FFF2-40B4-BE49-F238E27FC236}">
                    <a16:creationId xmlns:a16="http://schemas.microsoft.com/office/drawing/2014/main" id="{DA3C02A3-87F5-4901-2E57-F49532F5887E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5" name="Google Shape;1254;p1">
                  <a:extLst>
                    <a:ext uri="{FF2B5EF4-FFF2-40B4-BE49-F238E27FC236}">
                      <a16:creationId xmlns:a16="http://schemas.microsoft.com/office/drawing/2014/main" id="{42D52394-5D45-EAB7-6062-BF303CA2FDF7}"/>
                    </a:ext>
                  </a:extLst>
                </p:cNvPr>
                <p:cNvCxnSpPr>
                  <a:cxnSpLocks/>
                  <a:stCxn id="12448" idx="2"/>
                  <a:endCxn id="1244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6" name="Google Shape;1257;p1">
                  <a:extLst>
                    <a:ext uri="{FF2B5EF4-FFF2-40B4-BE49-F238E27FC236}">
                      <a16:creationId xmlns:a16="http://schemas.microsoft.com/office/drawing/2014/main" id="{0A778465-FAA4-1E20-080B-D235B6C945C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8" name="Google Shape;1255;p1">
                    <a:extLst>
                      <a:ext uri="{FF2B5EF4-FFF2-40B4-BE49-F238E27FC236}">
                        <a16:creationId xmlns:a16="http://schemas.microsoft.com/office/drawing/2014/main" id="{794AD165-0D80-4CB4-D7A4-118219F51B6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9" name="Google Shape;1258;p1">
                    <a:extLst>
                      <a:ext uri="{FF2B5EF4-FFF2-40B4-BE49-F238E27FC236}">
                        <a16:creationId xmlns:a16="http://schemas.microsoft.com/office/drawing/2014/main" id="{DDC19CCB-452E-0598-49BC-92C24CB84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7" name="Google Shape;1256;p1">
                  <a:extLst>
                    <a:ext uri="{FF2B5EF4-FFF2-40B4-BE49-F238E27FC236}">
                      <a16:creationId xmlns:a16="http://schemas.microsoft.com/office/drawing/2014/main" id="{6F6A48DE-C1A0-40BF-211A-8AEE943E12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3" name="Google Shape;1259;p1">
                <a:extLst>
                  <a:ext uri="{FF2B5EF4-FFF2-40B4-BE49-F238E27FC236}">
                    <a16:creationId xmlns:a16="http://schemas.microsoft.com/office/drawing/2014/main" id="{DFABD308-F3C6-60E6-BC70-3A8FE2ABD842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0" name="Google Shape;1260;p1">
                  <a:extLst>
                    <a:ext uri="{FF2B5EF4-FFF2-40B4-BE49-F238E27FC236}">
                      <a16:creationId xmlns:a16="http://schemas.microsoft.com/office/drawing/2014/main" id="{308D766B-524C-8237-5B77-94EA3EE34938}"/>
                    </a:ext>
                  </a:extLst>
                </p:cNvPr>
                <p:cNvCxnSpPr>
                  <a:cxnSpLocks/>
                  <a:stCxn id="12443" idx="2"/>
                  <a:endCxn id="1244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1" name="Google Shape;1263;p1">
                  <a:extLst>
                    <a:ext uri="{FF2B5EF4-FFF2-40B4-BE49-F238E27FC236}">
                      <a16:creationId xmlns:a16="http://schemas.microsoft.com/office/drawing/2014/main" id="{F928ECC9-C774-570F-9D74-63F87E92E4D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3" name="Google Shape;1261;p1">
                    <a:extLst>
                      <a:ext uri="{FF2B5EF4-FFF2-40B4-BE49-F238E27FC236}">
                        <a16:creationId xmlns:a16="http://schemas.microsoft.com/office/drawing/2014/main" id="{85EAAF27-0937-46BE-A165-3663EF8C784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4" name="Google Shape;1264;p1">
                    <a:extLst>
                      <a:ext uri="{FF2B5EF4-FFF2-40B4-BE49-F238E27FC236}">
                        <a16:creationId xmlns:a16="http://schemas.microsoft.com/office/drawing/2014/main" id="{2FD6E446-00DE-EB4B-BA1E-1CD1E955F7B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2" name="Google Shape;1262;p1">
                  <a:extLst>
                    <a:ext uri="{FF2B5EF4-FFF2-40B4-BE49-F238E27FC236}">
                      <a16:creationId xmlns:a16="http://schemas.microsoft.com/office/drawing/2014/main" id="{21163C04-6468-0287-6211-9FC61F683E9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4" name="Google Shape;1265;p1">
                <a:extLst>
                  <a:ext uri="{FF2B5EF4-FFF2-40B4-BE49-F238E27FC236}">
                    <a16:creationId xmlns:a16="http://schemas.microsoft.com/office/drawing/2014/main" id="{7CFB9A99-AC5A-C2AA-949A-EF3330B90F5F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5" name="Google Shape;1266;p1">
                  <a:extLst>
                    <a:ext uri="{FF2B5EF4-FFF2-40B4-BE49-F238E27FC236}">
                      <a16:creationId xmlns:a16="http://schemas.microsoft.com/office/drawing/2014/main" id="{94B5FDD4-04E0-5986-37D4-4ECFC7F87AE0}"/>
                    </a:ext>
                  </a:extLst>
                </p:cNvPr>
                <p:cNvCxnSpPr>
                  <a:cxnSpLocks/>
                  <a:stCxn id="12438" idx="2"/>
                  <a:endCxn id="1243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6" name="Google Shape;1269;p1">
                  <a:extLst>
                    <a:ext uri="{FF2B5EF4-FFF2-40B4-BE49-F238E27FC236}">
                      <a16:creationId xmlns:a16="http://schemas.microsoft.com/office/drawing/2014/main" id="{1E75219E-AC7B-7423-3777-2FB1C63ACCC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38" name="Google Shape;1267;p1">
                    <a:extLst>
                      <a:ext uri="{FF2B5EF4-FFF2-40B4-BE49-F238E27FC236}">
                        <a16:creationId xmlns:a16="http://schemas.microsoft.com/office/drawing/2014/main" id="{B9B74B2E-ABD2-87B2-567D-1CE1F23CFB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9" name="Google Shape;1270;p1">
                    <a:extLst>
                      <a:ext uri="{FF2B5EF4-FFF2-40B4-BE49-F238E27FC236}">
                        <a16:creationId xmlns:a16="http://schemas.microsoft.com/office/drawing/2014/main" id="{CACD2CED-F219-7CD5-650A-E03092944E5D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7" name="Google Shape;1268;p1">
                  <a:extLst>
                    <a:ext uri="{FF2B5EF4-FFF2-40B4-BE49-F238E27FC236}">
                      <a16:creationId xmlns:a16="http://schemas.microsoft.com/office/drawing/2014/main" id="{26107815-6392-E431-80D2-56DF2BE1DF1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5" name="Google Shape;1271;p1">
                <a:extLst>
                  <a:ext uri="{FF2B5EF4-FFF2-40B4-BE49-F238E27FC236}">
                    <a16:creationId xmlns:a16="http://schemas.microsoft.com/office/drawing/2014/main" id="{9948EFB5-4DE0-0195-8DC5-553538CECEE4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0" name="Google Shape;1272;p1">
                  <a:extLst>
                    <a:ext uri="{FF2B5EF4-FFF2-40B4-BE49-F238E27FC236}">
                      <a16:creationId xmlns:a16="http://schemas.microsoft.com/office/drawing/2014/main" id="{A20D01D8-F0BD-D662-8A18-7AAFCB420880}"/>
                    </a:ext>
                  </a:extLst>
                </p:cNvPr>
                <p:cNvCxnSpPr>
                  <a:cxnSpLocks/>
                  <a:stCxn id="12433" idx="2"/>
                  <a:endCxn id="1243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1" name="Google Shape;1275;p1">
                  <a:extLst>
                    <a:ext uri="{FF2B5EF4-FFF2-40B4-BE49-F238E27FC236}">
                      <a16:creationId xmlns:a16="http://schemas.microsoft.com/office/drawing/2014/main" id="{C88EC312-8A98-5AF3-5BDB-9A7E19BAEE1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33" name="Google Shape;1273;p1">
                    <a:extLst>
                      <a:ext uri="{FF2B5EF4-FFF2-40B4-BE49-F238E27FC236}">
                        <a16:creationId xmlns:a16="http://schemas.microsoft.com/office/drawing/2014/main" id="{0A6537AE-D63A-2666-419B-732BE7F3124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4" name="Google Shape;1276;p1">
                    <a:extLst>
                      <a:ext uri="{FF2B5EF4-FFF2-40B4-BE49-F238E27FC236}">
                        <a16:creationId xmlns:a16="http://schemas.microsoft.com/office/drawing/2014/main" id="{B8004D90-9694-245A-667B-D2F8A98125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2" name="Google Shape;1274;p1">
                  <a:extLst>
                    <a:ext uri="{FF2B5EF4-FFF2-40B4-BE49-F238E27FC236}">
                      <a16:creationId xmlns:a16="http://schemas.microsoft.com/office/drawing/2014/main" id="{2A8C07B0-DCCB-80F6-4724-08BA4F5A52F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6" name="Google Shape;1277;p1">
                <a:extLst>
                  <a:ext uri="{FF2B5EF4-FFF2-40B4-BE49-F238E27FC236}">
                    <a16:creationId xmlns:a16="http://schemas.microsoft.com/office/drawing/2014/main" id="{06F11210-361B-7928-04E1-CA7547499E66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5" name="Google Shape;1278;p1">
                  <a:extLst>
                    <a:ext uri="{FF2B5EF4-FFF2-40B4-BE49-F238E27FC236}">
                      <a16:creationId xmlns:a16="http://schemas.microsoft.com/office/drawing/2014/main" id="{8EC79686-FDF9-E441-FB75-02BFAF22D018}"/>
                    </a:ext>
                  </a:extLst>
                </p:cNvPr>
                <p:cNvCxnSpPr>
                  <a:cxnSpLocks/>
                  <a:stCxn id="12428" idx="2"/>
                  <a:endCxn id="1242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6" name="Google Shape;1281;p1">
                  <a:extLst>
                    <a:ext uri="{FF2B5EF4-FFF2-40B4-BE49-F238E27FC236}">
                      <a16:creationId xmlns:a16="http://schemas.microsoft.com/office/drawing/2014/main" id="{082E02E5-6B64-F171-12C4-6DE00B5780E8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8" name="Google Shape;1279;p1">
                    <a:extLst>
                      <a:ext uri="{FF2B5EF4-FFF2-40B4-BE49-F238E27FC236}">
                        <a16:creationId xmlns:a16="http://schemas.microsoft.com/office/drawing/2014/main" id="{4A46329B-0251-BB81-416E-D7B0BA2B41A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9" name="Google Shape;1282;p1">
                    <a:extLst>
                      <a:ext uri="{FF2B5EF4-FFF2-40B4-BE49-F238E27FC236}">
                        <a16:creationId xmlns:a16="http://schemas.microsoft.com/office/drawing/2014/main" id="{78D28074-C7DC-E48A-7740-AC9B653023C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7" name="Google Shape;1280;p1">
                  <a:extLst>
                    <a:ext uri="{FF2B5EF4-FFF2-40B4-BE49-F238E27FC236}">
                      <a16:creationId xmlns:a16="http://schemas.microsoft.com/office/drawing/2014/main" id="{0292F312-B125-C175-F533-3C115E53C7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7" name="Google Shape;1283;p1">
                <a:extLst>
                  <a:ext uri="{FF2B5EF4-FFF2-40B4-BE49-F238E27FC236}">
                    <a16:creationId xmlns:a16="http://schemas.microsoft.com/office/drawing/2014/main" id="{0F445267-FEBA-1D0D-9566-A7EF607A61E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0" name="Google Shape;1284;p1">
                  <a:extLst>
                    <a:ext uri="{FF2B5EF4-FFF2-40B4-BE49-F238E27FC236}">
                      <a16:creationId xmlns:a16="http://schemas.microsoft.com/office/drawing/2014/main" id="{B6D02B99-1A84-6614-23BC-8D8976293B53}"/>
                    </a:ext>
                  </a:extLst>
                </p:cNvPr>
                <p:cNvCxnSpPr>
                  <a:cxnSpLocks/>
                  <a:stCxn id="12423" idx="2"/>
                  <a:endCxn id="1242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1" name="Google Shape;1287;p1">
                  <a:extLst>
                    <a:ext uri="{FF2B5EF4-FFF2-40B4-BE49-F238E27FC236}">
                      <a16:creationId xmlns:a16="http://schemas.microsoft.com/office/drawing/2014/main" id="{E37FB8BD-4078-3738-D7A7-C8A7FC4AC364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3" name="Google Shape;1285;p1">
                    <a:extLst>
                      <a:ext uri="{FF2B5EF4-FFF2-40B4-BE49-F238E27FC236}">
                        <a16:creationId xmlns:a16="http://schemas.microsoft.com/office/drawing/2014/main" id="{003818D3-2C91-0EDA-3940-4DA3C6408A9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4" name="Google Shape;1288;p1">
                    <a:extLst>
                      <a:ext uri="{FF2B5EF4-FFF2-40B4-BE49-F238E27FC236}">
                        <a16:creationId xmlns:a16="http://schemas.microsoft.com/office/drawing/2014/main" id="{E7283A74-C447-766C-41A2-0C35043D7B1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2" name="Google Shape;1286;p1">
                  <a:extLst>
                    <a:ext uri="{FF2B5EF4-FFF2-40B4-BE49-F238E27FC236}">
                      <a16:creationId xmlns:a16="http://schemas.microsoft.com/office/drawing/2014/main" id="{C86639A7-62F6-DEFE-ACB6-086E0CD18EF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8" name="Google Shape;1289;p1">
                <a:extLst>
                  <a:ext uri="{FF2B5EF4-FFF2-40B4-BE49-F238E27FC236}">
                    <a16:creationId xmlns:a16="http://schemas.microsoft.com/office/drawing/2014/main" id="{4F4968C6-B812-BCAD-62D6-96E3BCA4EFF7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5" name="Google Shape;1290;p1">
                  <a:extLst>
                    <a:ext uri="{FF2B5EF4-FFF2-40B4-BE49-F238E27FC236}">
                      <a16:creationId xmlns:a16="http://schemas.microsoft.com/office/drawing/2014/main" id="{5A2CD7E0-E259-28DF-8BB7-2C8A083DC85B}"/>
                    </a:ext>
                  </a:extLst>
                </p:cNvPr>
                <p:cNvCxnSpPr>
                  <a:cxnSpLocks/>
                  <a:stCxn id="12418" idx="2"/>
                  <a:endCxn id="1241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6" name="Google Shape;1293;p1">
                  <a:extLst>
                    <a:ext uri="{FF2B5EF4-FFF2-40B4-BE49-F238E27FC236}">
                      <a16:creationId xmlns:a16="http://schemas.microsoft.com/office/drawing/2014/main" id="{8B6E1DDF-B44A-F107-C1A2-851170A7D3E1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8" name="Google Shape;1291;p1">
                    <a:extLst>
                      <a:ext uri="{FF2B5EF4-FFF2-40B4-BE49-F238E27FC236}">
                        <a16:creationId xmlns:a16="http://schemas.microsoft.com/office/drawing/2014/main" id="{8F96AF6D-16A1-13A1-9801-6F24488621D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9" name="Google Shape;1294;p1">
                    <a:extLst>
                      <a:ext uri="{FF2B5EF4-FFF2-40B4-BE49-F238E27FC236}">
                        <a16:creationId xmlns:a16="http://schemas.microsoft.com/office/drawing/2014/main" id="{FB2D019C-2890-EFB5-C880-0C4416142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7" name="Google Shape;1292;p1">
                  <a:extLst>
                    <a:ext uri="{FF2B5EF4-FFF2-40B4-BE49-F238E27FC236}">
                      <a16:creationId xmlns:a16="http://schemas.microsoft.com/office/drawing/2014/main" id="{2765E81F-894D-D39A-1A60-E7EBFF7EF59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9" name="Google Shape;1295;p1">
                <a:extLst>
                  <a:ext uri="{FF2B5EF4-FFF2-40B4-BE49-F238E27FC236}">
                    <a16:creationId xmlns:a16="http://schemas.microsoft.com/office/drawing/2014/main" id="{D78CF8C4-1374-4647-537D-F08F77520DDB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0" name="Google Shape;1296;p1">
                  <a:extLst>
                    <a:ext uri="{FF2B5EF4-FFF2-40B4-BE49-F238E27FC236}">
                      <a16:creationId xmlns:a16="http://schemas.microsoft.com/office/drawing/2014/main" id="{CCCFF8FF-E13D-2DA3-4AF9-065C70DF4906}"/>
                    </a:ext>
                  </a:extLst>
                </p:cNvPr>
                <p:cNvCxnSpPr>
                  <a:cxnSpLocks/>
                  <a:stCxn id="12413" idx="2"/>
                  <a:endCxn id="1241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1" name="Google Shape;1299;p1">
                  <a:extLst>
                    <a:ext uri="{FF2B5EF4-FFF2-40B4-BE49-F238E27FC236}">
                      <a16:creationId xmlns:a16="http://schemas.microsoft.com/office/drawing/2014/main" id="{F9C21E37-1ACB-6AFD-B6BC-EB4E43C329F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3" name="Google Shape;1297;p1">
                    <a:extLst>
                      <a:ext uri="{FF2B5EF4-FFF2-40B4-BE49-F238E27FC236}">
                        <a16:creationId xmlns:a16="http://schemas.microsoft.com/office/drawing/2014/main" id="{1A9C2195-2E56-C707-DC21-00EFDD15DE2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4" name="Google Shape;1300;p1">
                    <a:extLst>
                      <a:ext uri="{FF2B5EF4-FFF2-40B4-BE49-F238E27FC236}">
                        <a16:creationId xmlns:a16="http://schemas.microsoft.com/office/drawing/2014/main" id="{962BD970-E653-3522-3478-4698E7CB377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2" name="Google Shape;1298;p1">
                  <a:extLst>
                    <a:ext uri="{FF2B5EF4-FFF2-40B4-BE49-F238E27FC236}">
                      <a16:creationId xmlns:a16="http://schemas.microsoft.com/office/drawing/2014/main" id="{53600B91-930F-C5C0-B678-8B628EBA57A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0" name="Google Shape;1301;p1">
                <a:extLst>
                  <a:ext uri="{FF2B5EF4-FFF2-40B4-BE49-F238E27FC236}">
                    <a16:creationId xmlns:a16="http://schemas.microsoft.com/office/drawing/2014/main" id="{EE6CB40E-4A46-38FE-44D5-5454EC7E1EB3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5" name="Google Shape;1302;p1">
                  <a:extLst>
                    <a:ext uri="{FF2B5EF4-FFF2-40B4-BE49-F238E27FC236}">
                      <a16:creationId xmlns:a16="http://schemas.microsoft.com/office/drawing/2014/main" id="{6D6F246F-9093-F1C3-5875-D1A69A3335F7}"/>
                    </a:ext>
                  </a:extLst>
                </p:cNvPr>
                <p:cNvCxnSpPr>
                  <a:cxnSpLocks/>
                  <a:stCxn id="12408" idx="2"/>
                  <a:endCxn id="1240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6" name="Google Shape;1305;p1">
                  <a:extLst>
                    <a:ext uri="{FF2B5EF4-FFF2-40B4-BE49-F238E27FC236}">
                      <a16:creationId xmlns:a16="http://schemas.microsoft.com/office/drawing/2014/main" id="{2BC4558F-E08A-AB05-19F7-951375E2859C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08" name="Google Shape;1303;p1">
                    <a:extLst>
                      <a:ext uri="{FF2B5EF4-FFF2-40B4-BE49-F238E27FC236}">
                        <a16:creationId xmlns:a16="http://schemas.microsoft.com/office/drawing/2014/main" id="{EC5BB04F-0850-B498-C1F3-7936F230183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9" name="Google Shape;1306;p1">
                    <a:extLst>
                      <a:ext uri="{FF2B5EF4-FFF2-40B4-BE49-F238E27FC236}">
                        <a16:creationId xmlns:a16="http://schemas.microsoft.com/office/drawing/2014/main" id="{1C228707-28BF-5CB2-94D6-063370C1B58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7" name="Google Shape;1304;p1">
                  <a:extLst>
                    <a:ext uri="{FF2B5EF4-FFF2-40B4-BE49-F238E27FC236}">
                      <a16:creationId xmlns:a16="http://schemas.microsoft.com/office/drawing/2014/main" id="{90003B14-1CBC-E4EE-D94C-E12ABBFBF6B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1" name="Google Shape;1307;p1">
                <a:extLst>
                  <a:ext uri="{FF2B5EF4-FFF2-40B4-BE49-F238E27FC236}">
                    <a16:creationId xmlns:a16="http://schemas.microsoft.com/office/drawing/2014/main" id="{DC902EE4-3988-80FC-672D-B0985D0BD456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0" name="Google Shape;1308;p1">
                  <a:extLst>
                    <a:ext uri="{FF2B5EF4-FFF2-40B4-BE49-F238E27FC236}">
                      <a16:creationId xmlns:a16="http://schemas.microsoft.com/office/drawing/2014/main" id="{27F98DE3-772C-094A-2BE1-9A4D7B045346}"/>
                    </a:ext>
                  </a:extLst>
                </p:cNvPr>
                <p:cNvCxnSpPr>
                  <a:cxnSpLocks/>
                  <a:stCxn id="12403" idx="2"/>
                  <a:endCxn id="1240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1" name="Google Shape;1311;p1">
                  <a:extLst>
                    <a:ext uri="{FF2B5EF4-FFF2-40B4-BE49-F238E27FC236}">
                      <a16:creationId xmlns:a16="http://schemas.microsoft.com/office/drawing/2014/main" id="{B879F18C-B2F0-A5FB-4835-3D2FFA86B359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03" name="Google Shape;1309;p1">
                    <a:extLst>
                      <a:ext uri="{FF2B5EF4-FFF2-40B4-BE49-F238E27FC236}">
                        <a16:creationId xmlns:a16="http://schemas.microsoft.com/office/drawing/2014/main" id="{825E4C5A-DAD1-791A-3325-386BC68E971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4" name="Google Shape;1312;p1">
                    <a:extLst>
                      <a:ext uri="{FF2B5EF4-FFF2-40B4-BE49-F238E27FC236}">
                        <a16:creationId xmlns:a16="http://schemas.microsoft.com/office/drawing/2014/main" id="{E775EA7D-9717-A3A9-E9FB-B2A8DC52DD8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2" name="Google Shape;1310;p1">
                  <a:extLst>
                    <a:ext uri="{FF2B5EF4-FFF2-40B4-BE49-F238E27FC236}">
                      <a16:creationId xmlns:a16="http://schemas.microsoft.com/office/drawing/2014/main" id="{6A775F8B-A17F-D80D-97AA-CC756EE4765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2" name="Google Shape;1313;p1">
                <a:extLst>
                  <a:ext uri="{FF2B5EF4-FFF2-40B4-BE49-F238E27FC236}">
                    <a16:creationId xmlns:a16="http://schemas.microsoft.com/office/drawing/2014/main" id="{2B2B01B9-80BB-C3B8-2FD1-7926305D530E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5" name="Google Shape;1314;p1">
                  <a:extLst>
                    <a:ext uri="{FF2B5EF4-FFF2-40B4-BE49-F238E27FC236}">
                      <a16:creationId xmlns:a16="http://schemas.microsoft.com/office/drawing/2014/main" id="{636AC90E-B50E-9170-4EA2-0D920A52759C}"/>
                    </a:ext>
                  </a:extLst>
                </p:cNvPr>
                <p:cNvCxnSpPr>
                  <a:cxnSpLocks/>
                  <a:stCxn id="12398" idx="2"/>
                  <a:endCxn id="1239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6" name="Google Shape;1317;p1">
                  <a:extLst>
                    <a:ext uri="{FF2B5EF4-FFF2-40B4-BE49-F238E27FC236}">
                      <a16:creationId xmlns:a16="http://schemas.microsoft.com/office/drawing/2014/main" id="{D40DD9FC-DE77-06E2-9225-B030672A931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8" name="Google Shape;1315;p1">
                    <a:extLst>
                      <a:ext uri="{FF2B5EF4-FFF2-40B4-BE49-F238E27FC236}">
                        <a16:creationId xmlns:a16="http://schemas.microsoft.com/office/drawing/2014/main" id="{9B6D5E95-CAD5-D0CD-AD34-5EC535A70E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9" name="Google Shape;1318;p1">
                    <a:extLst>
                      <a:ext uri="{FF2B5EF4-FFF2-40B4-BE49-F238E27FC236}">
                        <a16:creationId xmlns:a16="http://schemas.microsoft.com/office/drawing/2014/main" id="{28A32BEB-3B0B-5B83-7171-15D61CCBA97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7" name="Google Shape;1316;p1">
                  <a:extLst>
                    <a:ext uri="{FF2B5EF4-FFF2-40B4-BE49-F238E27FC236}">
                      <a16:creationId xmlns:a16="http://schemas.microsoft.com/office/drawing/2014/main" id="{6033A6D4-C9EF-6877-8309-7E1D4B3D58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3" name="Google Shape;1319;p1">
                <a:extLst>
                  <a:ext uri="{FF2B5EF4-FFF2-40B4-BE49-F238E27FC236}">
                    <a16:creationId xmlns:a16="http://schemas.microsoft.com/office/drawing/2014/main" id="{AE843DAA-863B-4C79-E705-8BB700FEB206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0" name="Google Shape;1320;p1">
                  <a:extLst>
                    <a:ext uri="{FF2B5EF4-FFF2-40B4-BE49-F238E27FC236}">
                      <a16:creationId xmlns:a16="http://schemas.microsoft.com/office/drawing/2014/main" id="{DCD611A7-805D-B47B-5759-FCB1CD0608F7}"/>
                    </a:ext>
                  </a:extLst>
                </p:cNvPr>
                <p:cNvCxnSpPr>
                  <a:cxnSpLocks/>
                  <a:stCxn id="12393" idx="2"/>
                  <a:endCxn id="1239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1" name="Google Shape;1323;p1">
                  <a:extLst>
                    <a:ext uri="{FF2B5EF4-FFF2-40B4-BE49-F238E27FC236}">
                      <a16:creationId xmlns:a16="http://schemas.microsoft.com/office/drawing/2014/main" id="{FB0975C4-3633-A7AC-AADE-0C5E8858C9B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3" name="Google Shape;1321;p1">
                    <a:extLst>
                      <a:ext uri="{FF2B5EF4-FFF2-40B4-BE49-F238E27FC236}">
                        <a16:creationId xmlns:a16="http://schemas.microsoft.com/office/drawing/2014/main" id="{58AFFA4C-48AA-B56C-A62E-86EA81EAB12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4" name="Google Shape;1324;p1">
                    <a:extLst>
                      <a:ext uri="{FF2B5EF4-FFF2-40B4-BE49-F238E27FC236}">
                        <a16:creationId xmlns:a16="http://schemas.microsoft.com/office/drawing/2014/main" id="{50738585-D1EF-4258-6981-23E8BC3CCFC2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2" name="Google Shape;1322;p1">
                  <a:extLst>
                    <a:ext uri="{FF2B5EF4-FFF2-40B4-BE49-F238E27FC236}">
                      <a16:creationId xmlns:a16="http://schemas.microsoft.com/office/drawing/2014/main" id="{1268DF5B-009A-D3B3-C3DD-002BD4A759B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4" name="Google Shape;1325;p1">
                <a:extLst>
                  <a:ext uri="{FF2B5EF4-FFF2-40B4-BE49-F238E27FC236}">
                    <a16:creationId xmlns:a16="http://schemas.microsoft.com/office/drawing/2014/main" id="{A1C04BA8-03D5-9C76-EE86-4C8FFF132436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85" name="Google Shape;1326;p1">
                  <a:extLst>
                    <a:ext uri="{FF2B5EF4-FFF2-40B4-BE49-F238E27FC236}">
                      <a16:creationId xmlns:a16="http://schemas.microsoft.com/office/drawing/2014/main" id="{61D54FD7-AD4F-285B-10BC-6923C53DC92B}"/>
                    </a:ext>
                  </a:extLst>
                </p:cNvPr>
                <p:cNvCxnSpPr>
                  <a:cxnSpLocks/>
                  <a:stCxn id="12388" idx="2"/>
                  <a:endCxn id="1238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86" name="Google Shape;1329;p1">
                  <a:extLst>
                    <a:ext uri="{FF2B5EF4-FFF2-40B4-BE49-F238E27FC236}">
                      <a16:creationId xmlns:a16="http://schemas.microsoft.com/office/drawing/2014/main" id="{7D0893CE-B6A5-FC66-6BEF-0F1E57478D4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88" name="Google Shape;1327;p1">
                    <a:extLst>
                      <a:ext uri="{FF2B5EF4-FFF2-40B4-BE49-F238E27FC236}">
                        <a16:creationId xmlns:a16="http://schemas.microsoft.com/office/drawing/2014/main" id="{B088F52D-7260-C4EF-7095-6E29E0783BC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9" name="Google Shape;1330;p1">
                    <a:extLst>
                      <a:ext uri="{FF2B5EF4-FFF2-40B4-BE49-F238E27FC236}">
                        <a16:creationId xmlns:a16="http://schemas.microsoft.com/office/drawing/2014/main" id="{92537375-50D2-5DA5-96BC-7DD64C76EA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87" name="Google Shape;1328;p1">
                  <a:extLst>
                    <a:ext uri="{FF2B5EF4-FFF2-40B4-BE49-F238E27FC236}">
                      <a16:creationId xmlns:a16="http://schemas.microsoft.com/office/drawing/2014/main" id="{29F7436A-17C1-57A9-B04D-042BBAA4028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0" name="Google Shape;1331;p1">
              <a:extLst>
                <a:ext uri="{FF2B5EF4-FFF2-40B4-BE49-F238E27FC236}">
                  <a16:creationId xmlns:a16="http://schemas.microsoft.com/office/drawing/2014/main" id="{17571F41-C93E-FF52-40B8-1EE7FA6ED0CD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2352" name="Google Shape;1332;p1">
                <a:extLst>
                  <a:ext uri="{FF2B5EF4-FFF2-40B4-BE49-F238E27FC236}">
                    <a16:creationId xmlns:a16="http://schemas.microsoft.com/office/drawing/2014/main" id="{E8E57BE9-A556-B72C-CCF9-522E1DFAA8A1}"/>
                  </a:ext>
                </a:extLst>
              </p:cNvPr>
              <p:cNvCxnSpPr>
                <a:cxnSpLocks/>
                <a:stCxn id="12367" idx="2"/>
                <a:endCxn id="12356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53" name="Google Shape;1335;p1">
                <a:extLst>
                  <a:ext uri="{FF2B5EF4-FFF2-40B4-BE49-F238E27FC236}">
                    <a16:creationId xmlns:a16="http://schemas.microsoft.com/office/drawing/2014/main" id="{D4753791-3613-5440-0D44-20EF7CD558FF}"/>
                  </a:ext>
                </a:extLst>
              </p:cNvPr>
              <p:cNvCxnSpPr>
                <a:cxnSpLocks/>
                <a:stCxn id="12367" idx="6"/>
                <a:endCxn id="12355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54" name="Google Shape;1337;p1">
                <a:extLst>
                  <a:ext uri="{FF2B5EF4-FFF2-40B4-BE49-F238E27FC236}">
                    <a16:creationId xmlns:a16="http://schemas.microsoft.com/office/drawing/2014/main" id="{38B9253E-D534-75FA-FB34-06B418B38AD2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2367" name="Google Shape;1333;p1">
                  <a:extLst>
                    <a:ext uri="{FF2B5EF4-FFF2-40B4-BE49-F238E27FC236}">
                      <a16:creationId xmlns:a16="http://schemas.microsoft.com/office/drawing/2014/main" id="{FF3F3C5B-22EB-8A27-B9E4-EAED57229D0D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8" name="Google Shape;1338;p1">
                  <a:extLst>
                    <a:ext uri="{FF2B5EF4-FFF2-40B4-BE49-F238E27FC236}">
                      <a16:creationId xmlns:a16="http://schemas.microsoft.com/office/drawing/2014/main" id="{97B0F16D-9FC0-EE7B-7B76-DA60EA184BE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9" name="Google Shape;1339;p1">
                  <a:extLst>
                    <a:ext uri="{FF2B5EF4-FFF2-40B4-BE49-F238E27FC236}">
                      <a16:creationId xmlns:a16="http://schemas.microsoft.com/office/drawing/2014/main" id="{FF6CED8C-4CB8-026E-474F-8D762BA36DFE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55" name="Google Shape;1336;p1">
                <a:extLst>
                  <a:ext uri="{FF2B5EF4-FFF2-40B4-BE49-F238E27FC236}">
                    <a16:creationId xmlns:a16="http://schemas.microsoft.com/office/drawing/2014/main" id="{03E78032-8AB8-4C87-9409-ACD431255E6A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6" name="Google Shape;1334;p1">
                <a:extLst>
                  <a:ext uri="{FF2B5EF4-FFF2-40B4-BE49-F238E27FC236}">
                    <a16:creationId xmlns:a16="http://schemas.microsoft.com/office/drawing/2014/main" id="{1E80A971-AC49-E4C2-B04F-A259D003F10A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57" name="Google Shape;1340;p1">
                <a:extLst>
                  <a:ext uri="{FF2B5EF4-FFF2-40B4-BE49-F238E27FC236}">
                    <a16:creationId xmlns:a16="http://schemas.microsoft.com/office/drawing/2014/main" id="{2B4D3AC8-F099-0933-07E1-FA87A626C5A1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2361" name="Google Shape;1341;p1">
                  <a:extLst>
                    <a:ext uri="{FF2B5EF4-FFF2-40B4-BE49-F238E27FC236}">
                      <a16:creationId xmlns:a16="http://schemas.microsoft.com/office/drawing/2014/main" id="{C306D0EE-06F0-8D68-86B7-25E07648E16E}"/>
                    </a:ext>
                  </a:extLst>
                </p:cNvPr>
                <p:cNvCxnSpPr>
                  <a:cxnSpLocks/>
                  <a:stCxn id="12356" idx="4"/>
                  <a:endCxn id="12362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2" name="Google Shape;1342;p1">
                  <a:extLst>
                    <a:ext uri="{FF2B5EF4-FFF2-40B4-BE49-F238E27FC236}">
                      <a16:creationId xmlns:a16="http://schemas.microsoft.com/office/drawing/2014/main" id="{897C7822-B385-227A-992A-2F57BB1C6F42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3" name="Google Shape;1343;p1">
                  <a:extLst>
                    <a:ext uri="{FF2B5EF4-FFF2-40B4-BE49-F238E27FC236}">
                      <a16:creationId xmlns:a16="http://schemas.microsoft.com/office/drawing/2014/main" id="{03DBDC86-9CFC-B1AC-02E0-6463157FF5AC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4" name="Google Shape;1344;p1">
                  <a:extLst>
                    <a:ext uri="{FF2B5EF4-FFF2-40B4-BE49-F238E27FC236}">
                      <a16:creationId xmlns:a16="http://schemas.microsoft.com/office/drawing/2014/main" id="{5E9FF24A-5AB5-BC30-E8BF-5967CAE1A7C6}"/>
                    </a:ext>
                  </a:extLst>
                </p:cNvPr>
                <p:cNvCxnSpPr>
                  <a:cxnSpLocks/>
                  <a:stCxn id="12362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5" name="Google Shape;1345;p1">
                  <a:extLst>
                    <a:ext uri="{FF2B5EF4-FFF2-40B4-BE49-F238E27FC236}">
                      <a16:creationId xmlns:a16="http://schemas.microsoft.com/office/drawing/2014/main" id="{C9A6FFBA-0D20-4097-DEF0-80411E75B461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6" name="Google Shape;1346;p1">
                  <a:extLst>
                    <a:ext uri="{FF2B5EF4-FFF2-40B4-BE49-F238E27FC236}">
                      <a16:creationId xmlns:a16="http://schemas.microsoft.com/office/drawing/2014/main" id="{3B4A91C8-3F42-AC85-5FD0-CA296177EE2C}"/>
                    </a:ext>
                  </a:extLst>
                </p:cNvPr>
                <p:cNvCxnSpPr>
                  <a:cxnSpLocks/>
                  <a:stCxn id="12362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2358" name="Google Shape;1347;p1">
                <a:extLst>
                  <a:ext uri="{FF2B5EF4-FFF2-40B4-BE49-F238E27FC236}">
                    <a16:creationId xmlns:a16="http://schemas.microsoft.com/office/drawing/2014/main" id="{E6E19EBC-B20D-019A-B619-C3BA8705EA52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2359" name="Google Shape;1348;p1">
                  <a:extLst>
                    <a:ext uri="{FF2B5EF4-FFF2-40B4-BE49-F238E27FC236}">
                      <a16:creationId xmlns:a16="http://schemas.microsoft.com/office/drawing/2014/main" id="{868710E1-D8CE-5BFF-BAA4-5605C7C92C84}"/>
                    </a:ext>
                  </a:extLst>
                </p:cNvPr>
                <p:cNvCxnSpPr>
                  <a:cxnSpLocks/>
                  <a:stCxn id="12356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0" name="Google Shape;1349;p1">
                  <a:extLst>
                    <a:ext uri="{FF2B5EF4-FFF2-40B4-BE49-F238E27FC236}">
                      <a16:creationId xmlns:a16="http://schemas.microsoft.com/office/drawing/2014/main" id="{DA0C9463-55BF-439E-2DDE-E6161869DE19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1" name="Google Shape;1350;p1">
              <a:extLst>
                <a:ext uri="{FF2B5EF4-FFF2-40B4-BE49-F238E27FC236}">
                  <a16:creationId xmlns:a16="http://schemas.microsoft.com/office/drawing/2014/main" id="{B8F2B676-4F4D-6CDA-6E92-4E54B473C94D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2344" name="Google Shape;1351;p1">
                <a:extLst>
                  <a:ext uri="{FF2B5EF4-FFF2-40B4-BE49-F238E27FC236}">
                    <a16:creationId xmlns:a16="http://schemas.microsoft.com/office/drawing/2014/main" id="{78F56421-0C59-44D6-C08C-395291FDBB25}"/>
                  </a:ext>
                </a:extLst>
              </p:cNvPr>
              <p:cNvCxnSpPr>
                <a:cxnSpLocks/>
                <a:stCxn id="12349" idx="6"/>
                <a:endCxn id="12347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45" name="Google Shape;1354;p1">
                <a:extLst>
                  <a:ext uri="{FF2B5EF4-FFF2-40B4-BE49-F238E27FC236}">
                    <a16:creationId xmlns:a16="http://schemas.microsoft.com/office/drawing/2014/main" id="{0484BF45-3BA6-FDE8-F5A5-2084D675048C}"/>
                  </a:ext>
                </a:extLst>
              </p:cNvPr>
              <p:cNvCxnSpPr>
                <a:cxnSpLocks/>
                <a:stCxn id="12349" idx="2"/>
                <a:endCxn id="12348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46" name="Google Shape;1356;p1">
                <a:extLst>
                  <a:ext uri="{FF2B5EF4-FFF2-40B4-BE49-F238E27FC236}">
                    <a16:creationId xmlns:a16="http://schemas.microsoft.com/office/drawing/2014/main" id="{6932B777-D6E8-BF1F-590D-9E3496DD6B3F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2349" name="Google Shape;1352;p1">
                  <a:extLst>
                    <a:ext uri="{FF2B5EF4-FFF2-40B4-BE49-F238E27FC236}">
                      <a16:creationId xmlns:a16="http://schemas.microsoft.com/office/drawing/2014/main" id="{C3FF030C-4343-0A88-0849-3E93F67E43DA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0" name="Google Shape;1357;p1">
                  <a:extLst>
                    <a:ext uri="{FF2B5EF4-FFF2-40B4-BE49-F238E27FC236}">
                      <a16:creationId xmlns:a16="http://schemas.microsoft.com/office/drawing/2014/main" id="{10E220C5-202E-41FA-3979-8B136AA1C62A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1" name="Google Shape;1358;p1">
                  <a:extLst>
                    <a:ext uri="{FF2B5EF4-FFF2-40B4-BE49-F238E27FC236}">
                      <a16:creationId xmlns:a16="http://schemas.microsoft.com/office/drawing/2014/main" id="{DE35B564-D8BC-7BE5-8253-807F95A16AA1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47" name="Google Shape;1353;p1">
                <a:extLst>
                  <a:ext uri="{FF2B5EF4-FFF2-40B4-BE49-F238E27FC236}">
                    <a16:creationId xmlns:a16="http://schemas.microsoft.com/office/drawing/2014/main" id="{323FAF00-9FD1-0D62-ADEB-A9A965554E84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8" name="Google Shape;1355;p1">
                <a:extLst>
                  <a:ext uri="{FF2B5EF4-FFF2-40B4-BE49-F238E27FC236}">
                    <a16:creationId xmlns:a16="http://schemas.microsoft.com/office/drawing/2014/main" id="{4A2BC766-E57B-05E8-7D13-C8A52E40B8A6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2" name="Google Shape;1359;p1">
              <a:extLst>
                <a:ext uri="{FF2B5EF4-FFF2-40B4-BE49-F238E27FC236}">
                  <a16:creationId xmlns:a16="http://schemas.microsoft.com/office/drawing/2014/main" id="{2EDE5132-F34E-0864-E3A0-6EFB35D01C30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2329" name="Google Shape;1360;p1">
                <a:extLst>
                  <a:ext uri="{FF2B5EF4-FFF2-40B4-BE49-F238E27FC236}">
                    <a16:creationId xmlns:a16="http://schemas.microsoft.com/office/drawing/2014/main" id="{17599C99-4138-49F1-F58A-8E078A5B909B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30" name="Google Shape;1361;p1">
                <a:extLst>
                  <a:ext uri="{FF2B5EF4-FFF2-40B4-BE49-F238E27FC236}">
                    <a16:creationId xmlns:a16="http://schemas.microsoft.com/office/drawing/2014/main" id="{4B35EC9E-32A4-3200-EDC0-75136212E052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2331" name="Google Shape;1362;p1">
                  <a:extLst>
                    <a:ext uri="{FF2B5EF4-FFF2-40B4-BE49-F238E27FC236}">
                      <a16:creationId xmlns:a16="http://schemas.microsoft.com/office/drawing/2014/main" id="{24FD0AB7-2ECB-FAE0-96F1-B2029F18EB24}"/>
                    </a:ext>
                  </a:extLst>
                </p:cNvPr>
                <p:cNvCxnSpPr>
                  <a:cxnSpLocks/>
                  <a:stCxn id="12341" idx="0"/>
                  <a:endCxn id="12329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332" name="Google Shape;1364;p1">
                  <a:extLst>
                    <a:ext uri="{FF2B5EF4-FFF2-40B4-BE49-F238E27FC236}">
                      <a16:creationId xmlns:a16="http://schemas.microsoft.com/office/drawing/2014/main" id="{CC1AF5BE-0C96-D057-E4F6-042AE1361DFC}"/>
                    </a:ext>
                  </a:extLst>
                </p:cNvPr>
                <p:cNvCxnSpPr>
                  <a:cxnSpLocks/>
                  <a:stCxn id="12339" idx="0"/>
                  <a:endCxn id="12329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33" name="Google Shape;1366;p1">
                  <a:extLst>
                    <a:ext uri="{FF2B5EF4-FFF2-40B4-BE49-F238E27FC236}">
                      <a16:creationId xmlns:a16="http://schemas.microsoft.com/office/drawing/2014/main" id="{2B3622F6-A550-1C5D-9D09-6F4DCC9E50DC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2334" name="Google Shape;1367;p1">
                    <a:extLst>
                      <a:ext uri="{FF2B5EF4-FFF2-40B4-BE49-F238E27FC236}">
                        <a16:creationId xmlns:a16="http://schemas.microsoft.com/office/drawing/2014/main" id="{05C6B18F-F762-7172-375F-7D15D3A83A96}"/>
                      </a:ext>
                    </a:extLst>
                  </p:cNvPr>
                  <p:cNvCxnSpPr>
                    <a:cxnSpLocks/>
                    <a:stCxn id="12342" idx="6"/>
                    <a:endCxn id="12329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2335" name="Google Shape;1369;p1">
                    <a:extLst>
                      <a:ext uri="{FF2B5EF4-FFF2-40B4-BE49-F238E27FC236}">
                        <a16:creationId xmlns:a16="http://schemas.microsoft.com/office/drawing/2014/main" id="{14D3C9D5-549A-01CB-451E-566BC89C66E7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2342" name="Google Shape;1368;p1">
                      <a:extLst>
                        <a:ext uri="{FF2B5EF4-FFF2-40B4-BE49-F238E27FC236}">
                          <a16:creationId xmlns:a16="http://schemas.microsoft.com/office/drawing/2014/main" id="{42D2532A-2780-44EF-9626-5E12A502F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3" name="Google Shape;1370;p1">
                      <a:extLst>
                        <a:ext uri="{FF2B5EF4-FFF2-40B4-BE49-F238E27FC236}">
                          <a16:creationId xmlns:a16="http://schemas.microsoft.com/office/drawing/2014/main" id="{A2974D37-F1D7-4DCF-C80C-545394C69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6" name="Google Shape;1371;p1">
                    <a:extLst>
                      <a:ext uri="{FF2B5EF4-FFF2-40B4-BE49-F238E27FC236}">
                        <a16:creationId xmlns:a16="http://schemas.microsoft.com/office/drawing/2014/main" id="{9E102DEA-E320-E14F-89D4-8A1198E63F2F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2340" name="Google Shape;1372;p1">
                      <a:extLst>
                        <a:ext uri="{FF2B5EF4-FFF2-40B4-BE49-F238E27FC236}">
                          <a16:creationId xmlns:a16="http://schemas.microsoft.com/office/drawing/2014/main" id="{B9BEF2CB-7FEF-F0A5-D112-D2668D421E0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1" name="Google Shape;1363;p1">
                      <a:extLst>
                        <a:ext uri="{FF2B5EF4-FFF2-40B4-BE49-F238E27FC236}">
                          <a16:creationId xmlns:a16="http://schemas.microsoft.com/office/drawing/2014/main" id="{41CBAE84-273A-3F86-B70F-36D74A940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7" name="Google Shape;1373;p1">
                    <a:extLst>
                      <a:ext uri="{FF2B5EF4-FFF2-40B4-BE49-F238E27FC236}">
                        <a16:creationId xmlns:a16="http://schemas.microsoft.com/office/drawing/2014/main" id="{DB50BFCA-81AC-4D61-E9BB-7698E52A92A7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2338" name="Google Shape;1374;p1">
                      <a:extLst>
                        <a:ext uri="{FF2B5EF4-FFF2-40B4-BE49-F238E27FC236}">
                          <a16:creationId xmlns:a16="http://schemas.microsoft.com/office/drawing/2014/main" id="{25141A29-534B-822B-E447-DE5545D61F4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39" name="Google Shape;1365;p1">
                      <a:extLst>
                        <a:ext uri="{FF2B5EF4-FFF2-40B4-BE49-F238E27FC236}">
                          <a16:creationId xmlns:a16="http://schemas.microsoft.com/office/drawing/2014/main" id="{FFD49DE7-FF15-2788-CC28-19F97F746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1273" name="Google Shape;1375;p1">
              <a:extLst>
                <a:ext uri="{FF2B5EF4-FFF2-40B4-BE49-F238E27FC236}">
                  <a16:creationId xmlns:a16="http://schemas.microsoft.com/office/drawing/2014/main" id="{382BB477-2502-2211-9AE3-C7BC14C016B5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2321" name="Google Shape;1376;p1">
                <a:extLst>
                  <a:ext uri="{FF2B5EF4-FFF2-40B4-BE49-F238E27FC236}">
                    <a16:creationId xmlns:a16="http://schemas.microsoft.com/office/drawing/2014/main" id="{03C9DA2C-AE2C-1F70-31D3-5407BF455457}"/>
                  </a:ext>
                </a:extLst>
              </p:cNvPr>
              <p:cNvCxnSpPr>
                <a:cxnSpLocks/>
                <a:stCxn id="12326" idx="6"/>
                <a:endCxn id="12324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22" name="Google Shape;1379;p1">
                <a:extLst>
                  <a:ext uri="{FF2B5EF4-FFF2-40B4-BE49-F238E27FC236}">
                    <a16:creationId xmlns:a16="http://schemas.microsoft.com/office/drawing/2014/main" id="{63670EAB-8618-6F9C-EA94-15E88C56C277}"/>
                  </a:ext>
                </a:extLst>
              </p:cNvPr>
              <p:cNvCxnSpPr>
                <a:cxnSpLocks/>
                <a:stCxn id="12326" idx="2"/>
                <a:endCxn id="12325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23" name="Google Shape;1381;p1">
                <a:extLst>
                  <a:ext uri="{FF2B5EF4-FFF2-40B4-BE49-F238E27FC236}">
                    <a16:creationId xmlns:a16="http://schemas.microsoft.com/office/drawing/2014/main" id="{86D0C055-E75F-DD03-82A6-326FB7F48546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2326" name="Google Shape;1377;p1">
                  <a:extLst>
                    <a:ext uri="{FF2B5EF4-FFF2-40B4-BE49-F238E27FC236}">
                      <a16:creationId xmlns:a16="http://schemas.microsoft.com/office/drawing/2014/main" id="{947B9ECD-6E7A-D13F-2168-E224EEECE8CC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7" name="Google Shape;1382;p1">
                  <a:extLst>
                    <a:ext uri="{FF2B5EF4-FFF2-40B4-BE49-F238E27FC236}">
                      <a16:creationId xmlns:a16="http://schemas.microsoft.com/office/drawing/2014/main" id="{83E22C17-A034-7273-E3B8-03AF384ECF46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2328" name="Google Shape;1383;p1">
                  <a:extLst>
                    <a:ext uri="{FF2B5EF4-FFF2-40B4-BE49-F238E27FC236}">
                      <a16:creationId xmlns:a16="http://schemas.microsoft.com/office/drawing/2014/main" id="{9265D548-1D7F-EED6-7308-2E4237B8C149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2324" name="Google Shape;1378;p1">
                <a:extLst>
                  <a:ext uri="{FF2B5EF4-FFF2-40B4-BE49-F238E27FC236}">
                    <a16:creationId xmlns:a16="http://schemas.microsoft.com/office/drawing/2014/main" id="{1A645463-6554-9D2E-0321-810A0316D1CC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5" name="Google Shape;1380;p1">
                <a:extLst>
                  <a:ext uri="{FF2B5EF4-FFF2-40B4-BE49-F238E27FC236}">
                    <a16:creationId xmlns:a16="http://schemas.microsoft.com/office/drawing/2014/main" id="{05BB714B-60FA-64BD-C263-D8D45C0EF8FD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4" name="Google Shape;1384;p1">
              <a:extLst>
                <a:ext uri="{FF2B5EF4-FFF2-40B4-BE49-F238E27FC236}">
                  <a16:creationId xmlns:a16="http://schemas.microsoft.com/office/drawing/2014/main" id="{CE59060E-54F8-3360-239C-0C949308EB53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2319" name="Google Shape;1385;p1">
                <a:extLst>
                  <a:ext uri="{FF2B5EF4-FFF2-40B4-BE49-F238E27FC236}">
                    <a16:creationId xmlns:a16="http://schemas.microsoft.com/office/drawing/2014/main" id="{37B95EDA-1CB9-17EF-85F5-976DB25E6880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320" name="Google Shape;1386;p1">
                <a:extLst>
                  <a:ext uri="{FF2B5EF4-FFF2-40B4-BE49-F238E27FC236}">
                    <a16:creationId xmlns:a16="http://schemas.microsoft.com/office/drawing/2014/main" id="{DB57B85F-7CEB-7A8B-4B8D-71435087D767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5" name="Google Shape;1387;p1">
              <a:extLst>
                <a:ext uri="{FF2B5EF4-FFF2-40B4-BE49-F238E27FC236}">
                  <a16:creationId xmlns:a16="http://schemas.microsoft.com/office/drawing/2014/main" id="{29427DBF-48DD-33D7-2DA4-08DD9EF359E1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2300" name="Google Shape;1389;p1">
                <a:extLst>
                  <a:ext uri="{FF2B5EF4-FFF2-40B4-BE49-F238E27FC236}">
                    <a16:creationId xmlns:a16="http://schemas.microsoft.com/office/drawing/2014/main" id="{BEC13FB8-5327-B4AB-093D-6761898EB927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2317" name="Google Shape;1391;p1">
                  <a:extLst>
                    <a:ext uri="{FF2B5EF4-FFF2-40B4-BE49-F238E27FC236}">
                      <a16:creationId xmlns:a16="http://schemas.microsoft.com/office/drawing/2014/main" id="{E4CC5849-B902-9107-3452-7E20DA214BAF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8" name="Google Shape;1392;p1">
                  <a:extLst>
                    <a:ext uri="{FF2B5EF4-FFF2-40B4-BE49-F238E27FC236}">
                      <a16:creationId xmlns:a16="http://schemas.microsoft.com/office/drawing/2014/main" id="{EFD7FC17-E15E-AC05-EB6C-DACBCEF65A01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01" name="Google Shape;1393;p1">
                <a:extLst>
                  <a:ext uri="{FF2B5EF4-FFF2-40B4-BE49-F238E27FC236}">
                    <a16:creationId xmlns:a16="http://schemas.microsoft.com/office/drawing/2014/main" id="{EF317C0D-1C85-4F35-CFD3-09FA3E07555B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2314" name="Google Shape;1395;p1">
                  <a:extLst>
                    <a:ext uri="{FF2B5EF4-FFF2-40B4-BE49-F238E27FC236}">
                      <a16:creationId xmlns:a16="http://schemas.microsoft.com/office/drawing/2014/main" id="{9393D9E6-C669-6951-6978-2AEA6CD83825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5" name="Google Shape;1396;p1">
                  <a:extLst>
                    <a:ext uri="{FF2B5EF4-FFF2-40B4-BE49-F238E27FC236}">
                      <a16:creationId xmlns:a16="http://schemas.microsoft.com/office/drawing/2014/main" id="{E3591FC8-BCDD-D683-8EF4-4750AFBDCD78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12" name="Google Shape;1399;p1">
                <a:extLst>
                  <a:ext uri="{FF2B5EF4-FFF2-40B4-BE49-F238E27FC236}">
                    <a16:creationId xmlns:a16="http://schemas.microsoft.com/office/drawing/2014/main" id="{690A50C4-8C7B-BE01-9320-FBC4D3815405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04" name="Google Shape;1404;p1">
                <a:extLst>
                  <a:ext uri="{FF2B5EF4-FFF2-40B4-BE49-F238E27FC236}">
                    <a16:creationId xmlns:a16="http://schemas.microsoft.com/office/drawing/2014/main" id="{3690C57F-734F-8D43-F64A-B57CCD34683C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2306" name="Google Shape;1406;p1">
                  <a:extLst>
                    <a:ext uri="{FF2B5EF4-FFF2-40B4-BE49-F238E27FC236}">
                      <a16:creationId xmlns:a16="http://schemas.microsoft.com/office/drawing/2014/main" id="{C4253A30-F116-B33D-26D2-EA32F24EE592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7" name="Google Shape;1407;p1">
                  <a:extLst>
                    <a:ext uri="{FF2B5EF4-FFF2-40B4-BE49-F238E27FC236}">
                      <a16:creationId xmlns:a16="http://schemas.microsoft.com/office/drawing/2014/main" id="{17ABA0E6-35CD-33FA-6286-296AC242B691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295" name="Google Shape;1413;p1">
              <a:extLst>
                <a:ext uri="{FF2B5EF4-FFF2-40B4-BE49-F238E27FC236}">
                  <a16:creationId xmlns:a16="http://schemas.microsoft.com/office/drawing/2014/main" id="{30FD6CD9-7438-E8A6-22C8-95D521C4B218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79" name="Google Shape;1416;p1">
              <a:extLst>
                <a:ext uri="{FF2B5EF4-FFF2-40B4-BE49-F238E27FC236}">
                  <a16:creationId xmlns:a16="http://schemas.microsoft.com/office/drawing/2014/main" id="{C8BAB552-EF23-7EC9-CD7A-A5289F002A7A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2288" name="Google Shape;1417;p1">
                <a:extLst>
                  <a:ext uri="{FF2B5EF4-FFF2-40B4-BE49-F238E27FC236}">
                    <a16:creationId xmlns:a16="http://schemas.microsoft.com/office/drawing/2014/main" id="{12D3D2C0-CC6C-DD60-F4FA-34A025485015}"/>
                  </a:ext>
                </a:extLst>
              </p:cNvPr>
              <p:cNvCxnSpPr>
                <a:cxnSpLocks/>
                <a:stCxn id="12283" idx="0"/>
                <a:endCxn id="12289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89" name="Google Shape;1419;p1">
                <a:extLst>
                  <a:ext uri="{FF2B5EF4-FFF2-40B4-BE49-F238E27FC236}">
                    <a16:creationId xmlns:a16="http://schemas.microsoft.com/office/drawing/2014/main" id="{7A847B91-CCF2-8964-A406-C3D864CD8ABC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90" name="Google Shape;1420;p1">
                <a:extLst>
                  <a:ext uri="{FF2B5EF4-FFF2-40B4-BE49-F238E27FC236}">
                    <a16:creationId xmlns:a16="http://schemas.microsoft.com/office/drawing/2014/main" id="{9447760D-C4D5-C305-2464-B692B6D7190A}"/>
                  </a:ext>
                </a:extLst>
              </p:cNvPr>
              <p:cNvCxnSpPr>
                <a:cxnSpLocks/>
                <a:stCxn id="12286" idx="0"/>
                <a:endCxn id="12291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91" name="Google Shape;1422;p1">
                <a:extLst>
                  <a:ext uri="{FF2B5EF4-FFF2-40B4-BE49-F238E27FC236}">
                    <a16:creationId xmlns:a16="http://schemas.microsoft.com/office/drawing/2014/main" id="{3CB8524F-BB3E-FBB5-930D-993EB10CB27C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2" name="Google Shape;1423;p1">
                <a:extLst>
                  <a:ext uri="{FF2B5EF4-FFF2-40B4-BE49-F238E27FC236}">
                    <a16:creationId xmlns:a16="http://schemas.microsoft.com/office/drawing/2014/main" id="{0C196696-49DF-50F6-5489-0F20A3659148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3" name="Google Shape;1424;p1">
                <a:extLst>
                  <a:ext uri="{FF2B5EF4-FFF2-40B4-BE49-F238E27FC236}">
                    <a16:creationId xmlns:a16="http://schemas.microsoft.com/office/drawing/2014/main" id="{77D54770-C294-ABC7-245F-7297EA54C051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80" name="Google Shape;1425;p1">
              <a:extLst>
                <a:ext uri="{FF2B5EF4-FFF2-40B4-BE49-F238E27FC236}">
                  <a16:creationId xmlns:a16="http://schemas.microsoft.com/office/drawing/2014/main" id="{5BBD0005-1B54-439F-E2CE-F32847831D40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2277" name="Google Shape;1426;p1">
                <a:extLst>
                  <a:ext uri="{FF2B5EF4-FFF2-40B4-BE49-F238E27FC236}">
                    <a16:creationId xmlns:a16="http://schemas.microsoft.com/office/drawing/2014/main" id="{453FD517-CBFB-E76B-DF6B-4CB90DC16B1F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2285" name="Google Shape;1427;p1">
                  <a:extLst>
                    <a:ext uri="{FF2B5EF4-FFF2-40B4-BE49-F238E27FC236}">
                      <a16:creationId xmlns:a16="http://schemas.microsoft.com/office/drawing/2014/main" id="{AEC0223F-740D-6C78-3491-E0536B550702}"/>
                    </a:ext>
                  </a:extLst>
                </p:cNvPr>
                <p:cNvCxnSpPr>
                  <a:cxnSpLocks/>
                  <a:stCxn id="12274" idx="2"/>
                  <a:endCxn id="12287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6" name="Google Shape;1421;p1">
                  <a:extLst>
                    <a:ext uri="{FF2B5EF4-FFF2-40B4-BE49-F238E27FC236}">
                      <a16:creationId xmlns:a16="http://schemas.microsoft.com/office/drawing/2014/main" id="{E21CD699-0581-88C2-03D4-A299A5E2F1BA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7" name="Google Shape;1429;p1">
                  <a:extLst>
                    <a:ext uri="{FF2B5EF4-FFF2-40B4-BE49-F238E27FC236}">
                      <a16:creationId xmlns:a16="http://schemas.microsoft.com/office/drawing/2014/main" id="{6480BAC6-F299-6CB0-8F4F-4FFFC20EB28B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8" name="Google Shape;1430;p1">
                <a:extLst>
                  <a:ext uri="{FF2B5EF4-FFF2-40B4-BE49-F238E27FC236}">
                    <a16:creationId xmlns:a16="http://schemas.microsoft.com/office/drawing/2014/main" id="{8EB146F1-AFD3-EA97-3F4D-2916C970DA2E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2282" name="Google Shape;1431;p1">
                  <a:extLst>
                    <a:ext uri="{FF2B5EF4-FFF2-40B4-BE49-F238E27FC236}">
                      <a16:creationId xmlns:a16="http://schemas.microsoft.com/office/drawing/2014/main" id="{46681710-D02B-581F-09FF-31B92DE5A564}"/>
                    </a:ext>
                  </a:extLst>
                </p:cNvPr>
                <p:cNvCxnSpPr>
                  <a:cxnSpLocks/>
                  <a:stCxn id="12274" idx="6"/>
                  <a:endCxn id="12284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3" name="Google Shape;1418;p1">
                  <a:extLst>
                    <a:ext uri="{FF2B5EF4-FFF2-40B4-BE49-F238E27FC236}">
                      <a16:creationId xmlns:a16="http://schemas.microsoft.com/office/drawing/2014/main" id="{CABE508E-189B-CDE7-1D3C-27F462DE618C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4" name="Google Shape;1432;p1">
                  <a:extLst>
                    <a:ext uri="{FF2B5EF4-FFF2-40B4-BE49-F238E27FC236}">
                      <a16:creationId xmlns:a16="http://schemas.microsoft.com/office/drawing/2014/main" id="{E491217F-DCA6-B770-5214-8B78CFDDB4B9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9" name="Google Shape;1433;p1">
                <a:extLst>
                  <a:ext uri="{FF2B5EF4-FFF2-40B4-BE49-F238E27FC236}">
                    <a16:creationId xmlns:a16="http://schemas.microsoft.com/office/drawing/2014/main" id="{142831B1-6E7F-C238-AA30-FB5EA2B248DE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2280" name="Google Shape;1434;p1">
                  <a:extLst>
                    <a:ext uri="{FF2B5EF4-FFF2-40B4-BE49-F238E27FC236}">
                      <a16:creationId xmlns:a16="http://schemas.microsoft.com/office/drawing/2014/main" id="{CB74D33F-B8DB-7AE3-B6BE-9C4243F1734A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1" name="Google Shape;1435;p1">
                  <a:extLst>
                    <a:ext uri="{FF2B5EF4-FFF2-40B4-BE49-F238E27FC236}">
                      <a16:creationId xmlns:a16="http://schemas.microsoft.com/office/drawing/2014/main" id="{DB6E41E0-DCA8-F1A4-7C89-C67050A50B05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81" name="Google Shape;1436;p1">
              <a:extLst>
                <a:ext uri="{FF2B5EF4-FFF2-40B4-BE49-F238E27FC236}">
                  <a16:creationId xmlns:a16="http://schemas.microsoft.com/office/drawing/2014/main" id="{02F5101F-78FA-8749-589E-FB135256D898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2272" name="Google Shape;1437;p1">
                <a:extLst>
                  <a:ext uri="{FF2B5EF4-FFF2-40B4-BE49-F238E27FC236}">
                    <a16:creationId xmlns:a16="http://schemas.microsoft.com/office/drawing/2014/main" id="{521AB13C-94FB-0715-BF60-DE6E9E7AED81}"/>
                  </a:ext>
                </a:extLst>
              </p:cNvPr>
              <p:cNvCxnSpPr>
                <a:cxnSpLocks/>
                <a:stCxn id="12273" idx="4"/>
                <a:endCxn id="12274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73" name="Google Shape;1438;p1">
                <a:extLst>
                  <a:ext uri="{FF2B5EF4-FFF2-40B4-BE49-F238E27FC236}">
                    <a16:creationId xmlns:a16="http://schemas.microsoft.com/office/drawing/2014/main" id="{80072B1A-66E7-E8EC-C98B-AD181E319A7F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4" name="Google Shape;1428;p1">
                <a:extLst>
                  <a:ext uri="{FF2B5EF4-FFF2-40B4-BE49-F238E27FC236}">
                    <a16:creationId xmlns:a16="http://schemas.microsoft.com/office/drawing/2014/main" id="{B0D656FE-72AD-C4C5-CDC3-56365E5B359A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5" name="Google Shape;1439;p1">
                <a:extLst>
                  <a:ext uri="{FF2B5EF4-FFF2-40B4-BE49-F238E27FC236}">
                    <a16:creationId xmlns:a16="http://schemas.microsoft.com/office/drawing/2014/main" id="{4A65D4D9-13F9-400E-595D-791F152E1D08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6" name="Google Shape;1440;p1">
                <a:extLst>
                  <a:ext uri="{FF2B5EF4-FFF2-40B4-BE49-F238E27FC236}">
                    <a16:creationId xmlns:a16="http://schemas.microsoft.com/office/drawing/2014/main" id="{4A1D8B9E-6869-F69D-FAF1-3D903B793074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1282" name="Google Shape;1441;p1">
              <a:extLst>
                <a:ext uri="{FF2B5EF4-FFF2-40B4-BE49-F238E27FC236}">
                  <a16:creationId xmlns:a16="http://schemas.microsoft.com/office/drawing/2014/main" id="{639E7B56-EFD8-B318-123B-D1CB43773580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3" name="Google Shape;1442;p1">
              <a:extLst>
                <a:ext uri="{FF2B5EF4-FFF2-40B4-BE49-F238E27FC236}">
                  <a16:creationId xmlns:a16="http://schemas.microsoft.com/office/drawing/2014/main" id="{46E94A47-799D-DAEE-D45D-46EDDC2F0890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4" name="Google Shape;1443;p1">
              <a:extLst>
                <a:ext uri="{FF2B5EF4-FFF2-40B4-BE49-F238E27FC236}">
                  <a16:creationId xmlns:a16="http://schemas.microsoft.com/office/drawing/2014/main" id="{3A43E1F3-2C65-2A13-62E1-790A32EBE098}"/>
                </a:ext>
              </a:extLst>
            </p:cNvPr>
            <p:cNvCxnSpPr>
              <a:cxnSpLocks/>
              <a:stCxn id="11291" idx="0"/>
              <a:endCxn id="11285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85" name="Google Shape;1445;p1">
              <a:extLst>
                <a:ext uri="{FF2B5EF4-FFF2-40B4-BE49-F238E27FC236}">
                  <a16:creationId xmlns:a16="http://schemas.microsoft.com/office/drawing/2014/main" id="{616FA2B4-5DD8-EE13-E2FB-046ECCD6F2A7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86" name="Google Shape;1446;p1">
              <a:extLst>
                <a:ext uri="{FF2B5EF4-FFF2-40B4-BE49-F238E27FC236}">
                  <a16:creationId xmlns:a16="http://schemas.microsoft.com/office/drawing/2014/main" id="{F87592F8-3A44-2D5E-8786-5EAFA8F0FD60}"/>
                </a:ext>
              </a:extLst>
            </p:cNvPr>
            <p:cNvCxnSpPr>
              <a:cxnSpLocks/>
              <a:stCxn id="11290" idx="0"/>
              <a:endCxn id="11288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87" name="Google Shape;1449;p1">
              <a:extLst>
                <a:ext uri="{FF2B5EF4-FFF2-40B4-BE49-F238E27FC236}">
                  <a16:creationId xmlns:a16="http://schemas.microsoft.com/office/drawing/2014/main" id="{A0827812-9481-E415-A4C4-57517FBC4532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2270" name="Google Shape;1450;p1">
                <a:extLst>
                  <a:ext uri="{FF2B5EF4-FFF2-40B4-BE49-F238E27FC236}">
                    <a16:creationId xmlns:a16="http://schemas.microsoft.com/office/drawing/2014/main" id="{B9C2C0DB-7C3B-B4EE-E930-3340546B2712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1" name="Google Shape;1451;p1">
                <a:extLst>
                  <a:ext uri="{FF2B5EF4-FFF2-40B4-BE49-F238E27FC236}">
                    <a16:creationId xmlns:a16="http://schemas.microsoft.com/office/drawing/2014/main" id="{60CFEDCF-B766-F888-9EDA-89B83066C286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88" name="Google Shape;1448;p1">
              <a:extLst>
                <a:ext uri="{FF2B5EF4-FFF2-40B4-BE49-F238E27FC236}">
                  <a16:creationId xmlns:a16="http://schemas.microsoft.com/office/drawing/2014/main" id="{B4B41B3D-EEE9-B0A5-83DD-8DBB0A1C0CD8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89" name="Google Shape;1452;p1">
              <a:extLst>
                <a:ext uri="{FF2B5EF4-FFF2-40B4-BE49-F238E27FC236}">
                  <a16:creationId xmlns:a16="http://schemas.microsoft.com/office/drawing/2014/main" id="{E4D617BD-9DE3-0229-5152-735525FAC3F6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2266" name="Google Shape;1453;p1">
                <a:extLst>
                  <a:ext uri="{FF2B5EF4-FFF2-40B4-BE49-F238E27FC236}">
                    <a16:creationId xmlns:a16="http://schemas.microsoft.com/office/drawing/2014/main" id="{42E9F793-05FF-0CE0-4799-3AC506EC6593}"/>
                  </a:ext>
                </a:extLst>
              </p:cNvPr>
              <p:cNvCxnSpPr>
                <a:cxnSpLocks/>
                <a:stCxn id="12269" idx="0"/>
                <a:endCxn id="12268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67" name="Google Shape;1456;p1">
                <a:extLst>
                  <a:ext uri="{FF2B5EF4-FFF2-40B4-BE49-F238E27FC236}">
                    <a16:creationId xmlns:a16="http://schemas.microsoft.com/office/drawing/2014/main" id="{57A4CAB8-3A20-3507-D414-9CA88888E368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8" name="Google Shape;1455;p1">
                <a:extLst>
                  <a:ext uri="{FF2B5EF4-FFF2-40B4-BE49-F238E27FC236}">
                    <a16:creationId xmlns:a16="http://schemas.microsoft.com/office/drawing/2014/main" id="{CA1C6046-5E6A-4922-629C-C3EDFA120621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9" name="Google Shape;1454;p1">
                <a:extLst>
                  <a:ext uri="{FF2B5EF4-FFF2-40B4-BE49-F238E27FC236}">
                    <a16:creationId xmlns:a16="http://schemas.microsoft.com/office/drawing/2014/main" id="{3C851F10-1FEB-F1DA-09D7-031C3FC22D7E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90" name="Google Shape;1447;p1">
              <a:extLst>
                <a:ext uri="{FF2B5EF4-FFF2-40B4-BE49-F238E27FC236}">
                  <a16:creationId xmlns:a16="http://schemas.microsoft.com/office/drawing/2014/main" id="{6A2B3C14-DC50-CD50-8B51-E31FF65831B3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1" name="Google Shape;1444;p1">
              <a:extLst>
                <a:ext uri="{FF2B5EF4-FFF2-40B4-BE49-F238E27FC236}">
                  <a16:creationId xmlns:a16="http://schemas.microsoft.com/office/drawing/2014/main" id="{A5D95C84-8039-35D5-771A-2B48C9360842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2" name="Google Shape;1457;p1">
              <a:extLst>
                <a:ext uri="{FF2B5EF4-FFF2-40B4-BE49-F238E27FC236}">
                  <a16:creationId xmlns:a16="http://schemas.microsoft.com/office/drawing/2014/main" id="{6DE67BEB-DC5A-087D-775C-EED9BCBA826D}"/>
                </a:ext>
              </a:extLst>
            </p:cNvPr>
            <p:cNvCxnSpPr>
              <a:cxnSpLocks/>
              <a:stCxn id="11291" idx="2"/>
              <a:endCxn id="12264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93" name="Google Shape;1459;p1">
              <a:extLst>
                <a:ext uri="{FF2B5EF4-FFF2-40B4-BE49-F238E27FC236}">
                  <a16:creationId xmlns:a16="http://schemas.microsoft.com/office/drawing/2014/main" id="{51B2D8F3-E18C-977D-A405-24204CC04E46}"/>
                </a:ext>
              </a:extLst>
            </p:cNvPr>
            <p:cNvCxnSpPr>
              <a:cxnSpLocks/>
              <a:stCxn id="11290" idx="6"/>
              <a:endCxn id="12262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94" name="Google Shape;1461;p1">
              <a:extLst>
                <a:ext uri="{FF2B5EF4-FFF2-40B4-BE49-F238E27FC236}">
                  <a16:creationId xmlns:a16="http://schemas.microsoft.com/office/drawing/2014/main" id="{832824F1-ACE6-268A-A647-7CD78C4F4C0E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2264" name="Google Shape;1458;p1">
                <a:extLst>
                  <a:ext uri="{FF2B5EF4-FFF2-40B4-BE49-F238E27FC236}">
                    <a16:creationId xmlns:a16="http://schemas.microsoft.com/office/drawing/2014/main" id="{87521FE3-11FC-B5E9-E453-8287AE8F9D7A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5" name="Google Shape;1462;p1">
                <a:extLst>
                  <a:ext uri="{FF2B5EF4-FFF2-40B4-BE49-F238E27FC236}">
                    <a16:creationId xmlns:a16="http://schemas.microsoft.com/office/drawing/2014/main" id="{E540909F-CD66-B3E4-6EB4-0FB5079F0077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5" name="Google Shape;1463;p1">
              <a:extLst>
                <a:ext uri="{FF2B5EF4-FFF2-40B4-BE49-F238E27FC236}">
                  <a16:creationId xmlns:a16="http://schemas.microsoft.com/office/drawing/2014/main" id="{8542CE87-7DF3-F304-B3BC-16F9B4AB4185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2262" name="Google Shape;1460;p1">
                <a:extLst>
                  <a:ext uri="{FF2B5EF4-FFF2-40B4-BE49-F238E27FC236}">
                    <a16:creationId xmlns:a16="http://schemas.microsoft.com/office/drawing/2014/main" id="{24E6B144-5B1F-2BCC-61E5-700248855789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3" name="Google Shape;1464;p1">
                <a:extLst>
                  <a:ext uri="{FF2B5EF4-FFF2-40B4-BE49-F238E27FC236}">
                    <a16:creationId xmlns:a16="http://schemas.microsoft.com/office/drawing/2014/main" id="{F337B301-A0C7-0602-7101-FD6C44195DB8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96" name="Google Shape;1465;p1">
              <a:extLst>
                <a:ext uri="{FF2B5EF4-FFF2-40B4-BE49-F238E27FC236}">
                  <a16:creationId xmlns:a16="http://schemas.microsoft.com/office/drawing/2014/main" id="{F18E099B-A1A8-F86F-FA91-0A149215FF6A}"/>
                </a:ext>
              </a:extLst>
            </p:cNvPr>
            <p:cNvCxnSpPr>
              <a:cxnSpLocks/>
              <a:stCxn id="11297" idx="2"/>
              <a:endCxn id="12260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7" name="Google Shape;1466;p1">
              <a:extLst>
                <a:ext uri="{FF2B5EF4-FFF2-40B4-BE49-F238E27FC236}">
                  <a16:creationId xmlns:a16="http://schemas.microsoft.com/office/drawing/2014/main" id="{E028B352-9DB3-0038-250B-23EE766C8C53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8" name="Google Shape;1468;p1">
              <a:extLst>
                <a:ext uri="{FF2B5EF4-FFF2-40B4-BE49-F238E27FC236}">
                  <a16:creationId xmlns:a16="http://schemas.microsoft.com/office/drawing/2014/main" id="{2F2D5933-C780-97B3-4D91-87DE9F91A296}"/>
                </a:ext>
              </a:extLst>
            </p:cNvPr>
            <p:cNvCxnSpPr>
              <a:cxnSpLocks/>
              <a:stCxn id="11299" idx="6"/>
              <a:endCxn id="12258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9" name="Google Shape;1469;p1">
              <a:extLst>
                <a:ext uri="{FF2B5EF4-FFF2-40B4-BE49-F238E27FC236}">
                  <a16:creationId xmlns:a16="http://schemas.microsoft.com/office/drawing/2014/main" id="{954BD747-4D8C-B4FA-06A1-C330F42229EB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00" name="Google Shape;1471;p1">
              <a:extLst>
                <a:ext uri="{FF2B5EF4-FFF2-40B4-BE49-F238E27FC236}">
                  <a16:creationId xmlns:a16="http://schemas.microsoft.com/office/drawing/2014/main" id="{34113A14-72A1-2904-26D9-313642B7831D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2260" name="Google Shape;1467;p1">
                <a:extLst>
                  <a:ext uri="{FF2B5EF4-FFF2-40B4-BE49-F238E27FC236}">
                    <a16:creationId xmlns:a16="http://schemas.microsoft.com/office/drawing/2014/main" id="{B289FEDB-CF8E-DDF2-77C0-33CE7BE89521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1" name="Google Shape;1472;p1">
                <a:extLst>
                  <a:ext uri="{FF2B5EF4-FFF2-40B4-BE49-F238E27FC236}">
                    <a16:creationId xmlns:a16="http://schemas.microsoft.com/office/drawing/2014/main" id="{C3CA7DCF-C08F-84D6-45A1-A2974F32B808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1" name="Google Shape;1473;p1">
              <a:extLst>
                <a:ext uri="{FF2B5EF4-FFF2-40B4-BE49-F238E27FC236}">
                  <a16:creationId xmlns:a16="http://schemas.microsoft.com/office/drawing/2014/main" id="{C65F5940-6A56-EE8A-8D84-225B9A5F32F1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2258" name="Google Shape;1470;p1">
                <a:extLst>
                  <a:ext uri="{FF2B5EF4-FFF2-40B4-BE49-F238E27FC236}">
                    <a16:creationId xmlns:a16="http://schemas.microsoft.com/office/drawing/2014/main" id="{E23E2594-1085-1389-526D-B7C729307F68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9" name="Google Shape;1474;p1">
                <a:extLst>
                  <a:ext uri="{FF2B5EF4-FFF2-40B4-BE49-F238E27FC236}">
                    <a16:creationId xmlns:a16="http://schemas.microsoft.com/office/drawing/2014/main" id="{584EFDA0-5DB4-E5C2-0221-A3F18F75C67A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2" name="Google Shape;1475;p1">
              <a:extLst>
                <a:ext uri="{FF2B5EF4-FFF2-40B4-BE49-F238E27FC236}">
                  <a16:creationId xmlns:a16="http://schemas.microsoft.com/office/drawing/2014/main" id="{65630D1C-FA3E-5BE0-A4DB-E0EB63CE91B8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2238" name="Google Shape;1476;p1">
                <a:extLst>
                  <a:ext uri="{FF2B5EF4-FFF2-40B4-BE49-F238E27FC236}">
                    <a16:creationId xmlns:a16="http://schemas.microsoft.com/office/drawing/2014/main" id="{7574832A-7B6D-9420-32CA-8DCC8F4AAAE2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2253" name="Google Shape;1477;p1">
                  <a:extLst>
                    <a:ext uri="{FF2B5EF4-FFF2-40B4-BE49-F238E27FC236}">
                      <a16:creationId xmlns:a16="http://schemas.microsoft.com/office/drawing/2014/main" id="{A8224CAC-E323-71BC-E3E2-790B10EE0749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2255" name="Google Shape;1478;p1">
                    <a:extLst>
                      <a:ext uri="{FF2B5EF4-FFF2-40B4-BE49-F238E27FC236}">
                        <a16:creationId xmlns:a16="http://schemas.microsoft.com/office/drawing/2014/main" id="{E7CE848B-CD50-737A-FAAE-EFFECED17958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6" name="Google Shape;1479;p1">
                    <a:extLst>
                      <a:ext uri="{FF2B5EF4-FFF2-40B4-BE49-F238E27FC236}">
                        <a16:creationId xmlns:a16="http://schemas.microsoft.com/office/drawing/2014/main" id="{A4CC9C19-2849-149E-A0C5-45B48B0E6B86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257" name="Google Shape;1480;p1">
                    <a:extLst>
                      <a:ext uri="{FF2B5EF4-FFF2-40B4-BE49-F238E27FC236}">
                        <a16:creationId xmlns:a16="http://schemas.microsoft.com/office/drawing/2014/main" id="{C775E210-6DBB-92C7-6E90-A995D728D17C}"/>
                      </a:ext>
                    </a:extLst>
                  </p:cNvPr>
                  <p:cNvCxnSpPr>
                    <a:cxnSpLocks/>
                    <a:stCxn id="12255" idx="0"/>
                    <a:endCxn id="12256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2254" name="Google Shape;1481;p1">
                  <a:extLst>
                    <a:ext uri="{FF2B5EF4-FFF2-40B4-BE49-F238E27FC236}">
                      <a16:creationId xmlns:a16="http://schemas.microsoft.com/office/drawing/2014/main" id="{06A493CC-D271-6036-722F-981981DCF59D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2239" name="Google Shape;1482;p1">
                <a:extLst>
                  <a:ext uri="{FF2B5EF4-FFF2-40B4-BE49-F238E27FC236}">
                    <a16:creationId xmlns:a16="http://schemas.microsoft.com/office/drawing/2014/main" id="{978BDA2B-2AA0-53BF-20A9-71B9A8B6F418}"/>
                  </a:ext>
                </a:extLst>
              </p:cNvPr>
              <p:cNvCxnSpPr>
                <a:cxnSpLocks/>
                <a:stCxn id="12256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40" name="Google Shape;1483;p1">
                <a:extLst>
                  <a:ext uri="{FF2B5EF4-FFF2-40B4-BE49-F238E27FC236}">
                    <a16:creationId xmlns:a16="http://schemas.microsoft.com/office/drawing/2014/main" id="{45CC4EF4-782D-5984-DFCD-0B2C9E453CEB}"/>
                  </a:ext>
                </a:extLst>
              </p:cNvPr>
              <p:cNvCxnSpPr>
                <a:cxnSpLocks/>
                <a:stCxn id="12256" idx="2"/>
                <a:endCxn id="12241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1" name="Google Shape;1484;p1">
                <a:extLst>
                  <a:ext uri="{FF2B5EF4-FFF2-40B4-BE49-F238E27FC236}">
                    <a16:creationId xmlns:a16="http://schemas.microsoft.com/office/drawing/2014/main" id="{D6194C95-6561-C103-B8C3-9975744A3FDD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2" name="Google Shape;1485;p1">
                <a:extLst>
                  <a:ext uri="{FF2B5EF4-FFF2-40B4-BE49-F238E27FC236}">
                    <a16:creationId xmlns:a16="http://schemas.microsoft.com/office/drawing/2014/main" id="{3E4C6DF7-03E3-E390-F1B3-285D67617DAB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2243" name="Google Shape;1486;p1">
                <a:extLst>
                  <a:ext uri="{FF2B5EF4-FFF2-40B4-BE49-F238E27FC236}">
                    <a16:creationId xmlns:a16="http://schemas.microsoft.com/office/drawing/2014/main" id="{B937F4C9-0A84-2B41-E732-513BACA25F21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2244" name="Google Shape;1487;p1">
                <a:extLst>
                  <a:ext uri="{FF2B5EF4-FFF2-40B4-BE49-F238E27FC236}">
                    <a16:creationId xmlns:a16="http://schemas.microsoft.com/office/drawing/2014/main" id="{A6F490BB-4397-3861-93F1-98CB194B6D91}"/>
                  </a:ext>
                </a:extLst>
              </p:cNvPr>
              <p:cNvCxnSpPr>
                <a:cxnSpLocks/>
                <a:stCxn id="12250" idx="6"/>
                <a:endCxn id="12245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5" name="Google Shape;1489;p1">
                <a:extLst>
                  <a:ext uri="{FF2B5EF4-FFF2-40B4-BE49-F238E27FC236}">
                    <a16:creationId xmlns:a16="http://schemas.microsoft.com/office/drawing/2014/main" id="{4E0AB23D-6B69-D66E-829C-F27127A94625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46" name="Google Shape;1490;p1">
                <a:extLst>
                  <a:ext uri="{FF2B5EF4-FFF2-40B4-BE49-F238E27FC236}">
                    <a16:creationId xmlns:a16="http://schemas.microsoft.com/office/drawing/2014/main" id="{667623E2-1D75-2541-47E3-26E582759D15}"/>
                  </a:ext>
                </a:extLst>
              </p:cNvPr>
              <p:cNvCxnSpPr>
                <a:cxnSpLocks/>
                <a:stCxn id="12250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7" name="Google Shape;1491;p1">
                <a:extLst>
                  <a:ext uri="{FF2B5EF4-FFF2-40B4-BE49-F238E27FC236}">
                    <a16:creationId xmlns:a16="http://schemas.microsoft.com/office/drawing/2014/main" id="{C9021908-EDA8-2A8F-F027-2926039719C2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2248" name="Google Shape;1492;p1">
                <a:extLst>
                  <a:ext uri="{FF2B5EF4-FFF2-40B4-BE49-F238E27FC236}">
                    <a16:creationId xmlns:a16="http://schemas.microsoft.com/office/drawing/2014/main" id="{44264CDF-BDEE-63D1-6B5F-E52DCFC696A7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2249" name="Google Shape;1493;p1">
                <a:extLst>
                  <a:ext uri="{FF2B5EF4-FFF2-40B4-BE49-F238E27FC236}">
                    <a16:creationId xmlns:a16="http://schemas.microsoft.com/office/drawing/2014/main" id="{7AF7895A-CD5B-DEB0-AB82-E6285F32CCB1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2250" name="Google Shape;1488;p1">
                  <a:extLst>
                    <a:ext uri="{FF2B5EF4-FFF2-40B4-BE49-F238E27FC236}">
                      <a16:creationId xmlns:a16="http://schemas.microsoft.com/office/drawing/2014/main" id="{67189C87-5EA7-F540-B8A8-482C970D33E3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251" name="Google Shape;1494;p1">
                  <a:extLst>
                    <a:ext uri="{FF2B5EF4-FFF2-40B4-BE49-F238E27FC236}">
                      <a16:creationId xmlns:a16="http://schemas.microsoft.com/office/drawing/2014/main" id="{1A66AC2E-6BAF-F061-6BA6-2CFC332F3766}"/>
                    </a:ext>
                  </a:extLst>
                </p:cNvPr>
                <p:cNvCxnSpPr>
                  <a:cxnSpLocks/>
                  <a:endCxn id="12250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52" name="Google Shape;1495;p1">
                  <a:extLst>
                    <a:ext uri="{FF2B5EF4-FFF2-40B4-BE49-F238E27FC236}">
                      <a16:creationId xmlns:a16="http://schemas.microsoft.com/office/drawing/2014/main" id="{2EFC2992-B12E-E7DA-6BF9-AB4BFEBA372E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303" name="Google Shape;1496;p1">
              <a:extLst>
                <a:ext uri="{FF2B5EF4-FFF2-40B4-BE49-F238E27FC236}">
                  <a16:creationId xmlns:a16="http://schemas.microsoft.com/office/drawing/2014/main" id="{0D7153DB-213F-155D-EF8D-BEB89495CCB5}"/>
                </a:ext>
              </a:extLst>
            </p:cNvPr>
            <p:cNvCxnSpPr>
              <a:cxnSpLocks/>
              <a:stCxn id="11319" idx="0"/>
              <a:endCxn id="11316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4" name="Google Shape;1499;p1">
              <a:extLst>
                <a:ext uri="{FF2B5EF4-FFF2-40B4-BE49-F238E27FC236}">
                  <a16:creationId xmlns:a16="http://schemas.microsoft.com/office/drawing/2014/main" id="{496E163E-094B-84A1-6805-5697B0C4E63A}"/>
                </a:ext>
              </a:extLst>
            </p:cNvPr>
            <p:cNvCxnSpPr>
              <a:cxnSpLocks/>
              <a:stCxn id="11322" idx="4"/>
              <a:endCxn id="11311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5" name="Google Shape;1502;p1">
              <a:extLst>
                <a:ext uri="{FF2B5EF4-FFF2-40B4-BE49-F238E27FC236}">
                  <a16:creationId xmlns:a16="http://schemas.microsoft.com/office/drawing/2014/main" id="{717C68DF-425B-86BD-F07A-557D683845C1}"/>
                </a:ext>
              </a:extLst>
            </p:cNvPr>
            <p:cNvCxnSpPr>
              <a:cxnSpLocks/>
              <a:stCxn id="11322" idx="0"/>
              <a:endCxn id="11310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6" name="Google Shape;1504;p1">
              <a:extLst>
                <a:ext uri="{FF2B5EF4-FFF2-40B4-BE49-F238E27FC236}">
                  <a16:creationId xmlns:a16="http://schemas.microsoft.com/office/drawing/2014/main" id="{584685A9-A634-C95C-52F1-8696E4F6E44D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2232" name="Google Shape;1505;p1">
                <a:extLst>
                  <a:ext uri="{FF2B5EF4-FFF2-40B4-BE49-F238E27FC236}">
                    <a16:creationId xmlns:a16="http://schemas.microsoft.com/office/drawing/2014/main" id="{5EA341FD-28B6-EDE5-D165-1FBFC1622399}"/>
                  </a:ext>
                </a:extLst>
              </p:cNvPr>
              <p:cNvCxnSpPr>
                <a:cxnSpLocks/>
                <a:stCxn id="12236" idx="0"/>
                <a:endCxn id="12237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233" name="Google Shape;1508;p1">
                <a:extLst>
                  <a:ext uri="{FF2B5EF4-FFF2-40B4-BE49-F238E27FC236}">
                    <a16:creationId xmlns:a16="http://schemas.microsoft.com/office/drawing/2014/main" id="{B6D15CA2-F3C8-418F-8CF7-CF4190C6907E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2234" name="Google Shape;1509;p1">
                  <a:extLst>
                    <a:ext uri="{FF2B5EF4-FFF2-40B4-BE49-F238E27FC236}">
                      <a16:creationId xmlns:a16="http://schemas.microsoft.com/office/drawing/2014/main" id="{D3FE53DB-E4E4-1B54-8AC4-BC73FB0838BA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2236" name="Google Shape;1506;p1">
                    <a:extLst>
                      <a:ext uri="{FF2B5EF4-FFF2-40B4-BE49-F238E27FC236}">
                        <a16:creationId xmlns:a16="http://schemas.microsoft.com/office/drawing/2014/main" id="{1D4D2659-49C8-5A8D-B9FD-BEF886BA1785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7" name="Google Shape;1507;p1">
                    <a:extLst>
                      <a:ext uri="{FF2B5EF4-FFF2-40B4-BE49-F238E27FC236}">
                        <a16:creationId xmlns:a16="http://schemas.microsoft.com/office/drawing/2014/main" id="{ABD35CA4-D0B4-9F4E-B40F-2920ACB1B05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235" name="Google Shape;1510;p1">
                  <a:extLst>
                    <a:ext uri="{FF2B5EF4-FFF2-40B4-BE49-F238E27FC236}">
                      <a16:creationId xmlns:a16="http://schemas.microsoft.com/office/drawing/2014/main" id="{B34CD876-A7AC-50BD-B2C5-56257A33427B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307" name="Google Shape;1511;p1">
              <a:extLst>
                <a:ext uri="{FF2B5EF4-FFF2-40B4-BE49-F238E27FC236}">
                  <a16:creationId xmlns:a16="http://schemas.microsoft.com/office/drawing/2014/main" id="{453F539D-D918-3FD9-51A0-FB43C51AB9D2}"/>
                </a:ext>
              </a:extLst>
            </p:cNvPr>
            <p:cNvCxnSpPr>
              <a:cxnSpLocks/>
              <a:stCxn id="12237" idx="2"/>
              <a:endCxn id="11313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8" name="Google Shape;1513;p1">
              <a:extLst>
                <a:ext uri="{FF2B5EF4-FFF2-40B4-BE49-F238E27FC236}">
                  <a16:creationId xmlns:a16="http://schemas.microsoft.com/office/drawing/2014/main" id="{2BD61025-5453-C0C3-9883-065FCB37ED8C}"/>
                </a:ext>
              </a:extLst>
            </p:cNvPr>
            <p:cNvCxnSpPr>
              <a:cxnSpLocks/>
              <a:endCxn id="12236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9" name="Google Shape;1514;p1">
              <a:extLst>
                <a:ext uri="{FF2B5EF4-FFF2-40B4-BE49-F238E27FC236}">
                  <a16:creationId xmlns:a16="http://schemas.microsoft.com/office/drawing/2014/main" id="{BA5A0EF0-B685-3F3F-B7D2-C93A88374C62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2230" name="Google Shape;1515;p1">
                <a:extLst>
                  <a:ext uri="{FF2B5EF4-FFF2-40B4-BE49-F238E27FC236}">
                    <a16:creationId xmlns:a16="http://schemas.microsoft.com/office/drawing/2014/main" id="{3043A112-09FC-2F11-9534-1D73AB503004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2231" name="Google Shape;1516;p1">
                <a:extLst>
                  <a:ext uri="{FF2B5EF4-FFF2-40B4-BE49-F238E27FC236}">
                    <a16:creationId xmlns:a16="http://schemas.microsoft.com/office/drawing/2014/main" id="{A6D019E4-7D2A-21E1-BBC1-44B4BD952B3B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310" name="Google Shape;1503;p1">
              <a:extLst>
                <a:ext uri="{FF2B5EF4-FFF2-40B4-BE49-F238E27FC236}">
                  <a16:creationId xmlns:a16="http://schemas.microsoft.com/office/drawing/2014/main" id="{ABECCE10-32DF-19B0-B38C-87A36DBFCE02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1" name="Google Shape;1501;p1">
              <a:extLst>
                <a:ext uri="{FF2B5EF4-FFF2-40B4-BE49-F238E27FC236}">
                  <a16:creationId xmlns:a16="http://schemas.microsoft.com/office/drawing/2014/main" id="{B49265F6-4D80-7449-FCB2-9D0CBDF7B325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2" name="Google Shape;1517;p1">
              <a:extLst>
                <a:ext uri="{FF2B5EF4-FFF2-40B4-BE49-F238E27FC236}">
                  <a16:creationId xmlns:a16="http://schemas.microsoft.com/office/drawing/2014/main" id="{710F9AFC-F01B-4875-0D2A-54143E1CBFA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3" name="Google Shape;1512;p1">
              <a:extLst>
                <a:ext uri="{FF2B5EF4-FFF2-40B4-BE49-F238E27FC236}">
                  <a16:creationId xmlns:a16="http://schemas.microsoft.com/office/drawing/2014/main" id="{E1832A50-26D4-9A88-EF5A-6E391BF743DA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4" name="Google Shape;1518;p1">
              <a:extLst>
                <a:ext uri="{FF2B5EF4-FFF2-40B4-BE49-F238E27FC236}">
                  <a16:creationId xmlns:a16="http://schemas.microsoft.com/office/drawing/2014/main" id="{D7E0259A-9DA1-1CA5-DEDC-DE983BEFE12E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315" name="Google Shape;1519;p1">
              <a:extLst>
                <a:ext uri="{FF2B5EF4-FFF2-40B4-BE49-F238E27FC236}">
                  <a16:creationId xmlns:a16="http://schemas.microsoft.com/office/drawing/2014/main" id="{2BA3FE9C-1DEB-7371-C97A-09CC2F1A74C9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316" name="Google Shape;1498;p1">
              <a:extLst>
                <a:ext uri="{FF2B5EF4-FFF2-40B4-BE49-F238E27FC236}">
                  <a16:creationId xmlns:a16="http://schemas.microsoft.com/office/drawing/2014/main" id="{020F4F0E-5E9B-D09A-B334-029F6FD7A2E3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17" name="Google Shape;1520;p1">
              <a:extLst>
                <a:ext uri="{FF2B5EF4-FFF2-40B4-BE49-F238E27FC236}">
                  <a16:creationId xmlns:a16="http://schemas.microsoft.com/office/drawing/2014/main" id="{B3E70D44-4377-3A31-4D48-72EE5C534156}"/>
                </a:ext>
              </a:extLst>
            </p:cNvPr>
            <p:cNvCxnSpPr>
              <a:cxnSpLocks/>
              <a:stCxn id="12229" idx="0"/>
              <a:endCxn id="11318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18" name="Google Shape;1522;p1">
              <a:extLst>
                <a:ext uri="{FF2B5EF4-FFF2-40B4-BE49-F238E27FC236}">
                  <a16:creationId xmlns:a16="http://schemas.microsoft.com/office/drawing/2014/main" id="{6D21249D-7B60-335D-9D69-89DE4562FB8C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9" name="Google Shape;1497;p1">
              <a:extLst>
                <a:ext uri="{FF2B5EF4-FFF2-40B4-BE49-F238E27FC236}">
                  <a16:creationId xmlns:a16="http://schemas.microsoft.com/office/drawing/2014/main" id="{B497F7F6-E443-D74A-D16A-52CF4B8342F2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0" name="Google Shape;1523;p1">
              <a:extLst>
                <a:ext uri="{FF2B5EF4-FFF2-40B4-BE49-F238E27FC236}">
                  <a16:creationId xmlns:a16="http://schemas.microsoft.com/office/drawing/2014/main" id="{C4230BF7-29AA-8834-5862-40A79F207D41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1" name="Google Shape;1524;p1">
              <a:extLst>
                <a:ext uri="{FF2B5EF4-FFF2-40B4-BE49-F238E27FC236}">
                  <a16:creationId xmlns:a16="http://schemas.microsoft.com/office/drawing/2014/main" id="{DA3CAED5-C901-04BB-CA5C-6AA9EE8F4266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2" name="Google Shape;1500;p1">
              <a:extLst>
                <a:ext uri="{FF2B5EF4-FFF2-40B4-BE49-F238E27FC236}">
                  <a16:creationId xmlns:a16="http://schemas.microsoft.com/office/drawing/2014/main" id="{8A6B2E84-52B9-AE07-DC77-1E581722C43E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23" name="Google Shape;1525;p1">
              <a:extLst>
                <a:ext uri="{FF2B5EF4-FFF2-40B4-BE49-F238E27FC236}">
                  <a16:creationId xmlns:a16="http://schemas.microsoft.com/office/drawing/2014/main" id="{AE8EAC28-F52D-E860-BF00-DAB26DF2DE4A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2228" name="Google Shape;1526;p1">
                <a:extLst>
                  <a:ext uri="{FF2B5EF4-FFF2-40B4-BE49-F238E27FC236}">
                    <a16:creationId xmlns:a16="http://schemas.microsoft.com/office/drawing/2014/main" id="{4D56D439-06D3-C595-D519-54CC772D83B2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2229" name="Google Shape;1521;p1">
                <a:extLst>
                  <a:ext uri="{FF2B5EF4-FFF2-40B4-BE49-F238E27FC236}">
                    <a16:creationId xmlns:a16="http://schemas.microsoft.com/office/drawing/2014/main" id="{1B0967BA-21FE-9567-207F-12F876EE7E7C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24" name="Google Shape;1527;p1">
              <a:extLst>
                <a:ext uri="{FF2B5EF4-FFF2-40B4-BE49-F238E27FC236}">
                  <a16:creationId xmlns:a16="http://schemas.microsoft.com/office/drawing/2014/main" id="{47EAA27A-AEFE-A23F-EF90-ECE23171D58D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5" name="Google Shape;1528;p1">
              <a:extLst>
                <a:ext uri="{FF2B5EF4-FFF2-40B4-BE49-F238E27FC236}">
                  <a16:creationId xmlns:a16="http://schemas.microsoft.com/office/drawing/2014/main" id="{F5522CB8-0066-2AE0-5BB0-24491B8B5A27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6" name="Google Shape;1529;p1">
              <a:extLst>
                <a:ext uri="{FF2B5EF4-FFF2-40B4-BE49-F238E27FC236}">
                  <a16:creationId xmlns:a16="http://schemas.microsoft.com/office/drawing/2014/main" id="{E7D4E851-7E2C-0097-AE88-0C9C9B5CD310}"/>
                </a:ext>
              </a:extLst>
            </p:cNvPr>
            <p:cNvCxnSpPr>
              <a:cxnSpLocks/>
              <a:stCxn id="12306" idx="2"/>
              <a:endCxn id="11331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7" name="Google Shape;1531;p1">
              <a:extLst>
                <a:ext uri="{FF2B5EF4-FFF2-40B4-BE49-F238E27FC236}">
                  <a16:creationId xmlns:a16="http://schemas.microsoft.com/office/drawing/2014/main" id="{94AE9E1D-4B0C-7068-BB24-30AA6C6D5439}"/>
                </a:ext>
              </a:extLst>
            </p:cNvPr>
            <p:cNvCxnSpPr>
              <a:cxnSpLocks/>
              <a:endCxn id="11332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328" name="Google Shape;1533;p1">
              <a:extLst>
                <a:ext uri="{FF2B5EF4-FFF2-40B4-BE49-F238E27FC236}">
                  <a16:creationId xmlns:a16="http://schemas.microsoft.com/office/drawing/2014/main" id="{E78D3AC3-2C5F-FA20-CC82-C231E1EFBA7F}"/>
                </a:ext>
              </a:extLst>
            </p:cNvPr>
            <p:cNvCxnSpPr>
              <a:cxnSpLocks/>
              <a:stCxn id="3114" idx="6"/>
              <a:endCxn id="1230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29" name="Google Shape;1534;p1">
              <a:extLst>
                <a:ext uri="{FF2B5EF4-FFF2-40B4-BE49-F238E27FC236}">
                  <a16:creationId xmlns:a16="http://schemas.microsoft.com/office/drawing/2014/main" id="{4CBDB30E-019A-BE05-4DF3-ABB65ED355EC}"/>
                </a:ext>
              </a:extLst>
            </p:cNvPr>
            <p:cNvCxnSpPr>
              <a:cxnSpLocks/>
              <a:stCxn id="12312" idx="4"/>
              <a:endCxn id="12318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30" name="Google Shape;1535;p1">
              <a:extLst>
                <a:ext uri="{FF2B5EF4-FFF2-40B4-BE49-F238E27FC236}">
                  <a16:creationId xmlns:a16="http://schemas.microsoft.com/office/drawing/2014/main" id="{FD09F847-CADA-C57C-2CA1-10FD5375DFC8}"/>
                </a:ext>
              </a:extLst>
            </p:cNvPr>
            <p:cNvCxnSpPr>
              <a:cxnSpLocks/>
              <a:stCxn id="12306" idx="4"/>
              <a:endCxn id="12315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1331" name="Google Shape;1530;p1">
              <a:extLst>
                <a:ext uri="{FF2B5EF4-FFF2-40B4-BE49-F238E27FC236}">
                  <a16:creationId xmlns:a16="http://schemas.microsoft.com/office/drawing/2014/main" id="{E5200FE3-814F-0106-7494-3907DE39E615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2" name="Google Shape;1532;p1">
              <a:extLst>
                <a:ext uri="{FF2B5EF4-FFF2-40B4-BE49-F238E27FC236}">
                  <a16:creationId xmlns:a16="http://schemas.microsoft.com/office/drawing/2014/main" id="{1AE592E5-D0C2-45FC-C0B6-C2B16CED3D40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3" name="Google Shape;1536;p1">
              <a:extLst>
                <a:ext uri="{FF2B5EF4-FFF2-40B4-BE49-F238E27FC236}">
                  <a16:creationId xmlns:a16="http://schemas.microsoft.com/office/drawing/2014/main" id="{5D8770E3-B3DF-37B6-E643-649E16D6BD8C}"/>
                </a:ext>
              </a:extLst>
            </p:cNvPr>
            <p:cNvCxnSpPr>
              <a:cxnSpLocks/>
              <a:stCxn id="12295" idx="6"/>
              <a:endCxn id="11332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34" name="Google Shape;1537;p1">
              <a:extLst>
                <a:ext uri="{FF2B5EF4-FFF2-40B4-BE49-F238E27FC236}">
                  <a16:creationId xmlns:a16="http://schemas.microsoft.com/office/drawing/2014/main" id="{FE0C3B1C-4CDF-5540-6097-113E8F57D9DE}"/>
                </a:ext>
              </a:extLst>
            </p:cNvPr>
            <p:cNvCxnSpPr>
              <a:cxnSpLocks/>
              <a:stCxn id="11332" idx="4"/>
              <a:endCxn id="12317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35" name="Google Shape;1538;p1">
              <a:extLst>
                <a:ext uri="{FF2B5EF4-FFF2-40B4-BE49-F238E27FC236}">
                  <a16:creationId xmlns:a16="http://schemas.microsoft.com/office/drawing/2014/main" id="{ADE09AC8-0ACC-F2CD-D7D3-2F6F7135549B}"/>
                </a:ext>
              </a:extLst>
            </p:cNvPr>
            <p:cNvCxnSpPr>
              <a:cxnSpLocks/>
              <a:stCxn id="11337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6" name="Google Shape;1540;p1">
              <a:extLst>
                <a:ext uri="{FF2B5EF4-FFF2-40B4-BE49-F238E27FC236}">
                  <a16:creationId xmlns:a16="http://schemas.microsoft.com/office/drawing/2014/main" id="{A9F5E039-B7BF-066E-EC6B-E66846DA7707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1337" name="Google Shape;1539;p1">
              <a:extLst>
                <a:ext uri="{FF2B5EF4-FFF2-40B4-BE49-F238E27FC236}">
                  <a16:creationId xmlns:a16="http://schemas.microsoft.com/office/drawing/2014/main" id="{A4E24C9C-08D2-D35E-A9C5-1B01A3488391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8" name="Google Shape;1541;p1">
              <a:extLst>
                <a:ext uri="{FF2B5EF4-FFF2-40B4-BE49-F238E27FC236}">
                  <a16:creationId xmlns:a16="http://schemas.microsoft.com/office/drawing/2014/main" id="{61827003-2DBF-64D5-9176-380891E4E871}"/>
                </a:ext>
              </a:extLst>
            </p:cNvPr>
            <p:cNvCxnSpPr>
              <a:cxnSpLocks/>
              <a:stCxn id="11339" idx="0"/>
              <a:endCxn id="11378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9" name="Google Shape;1542;p1">
              <a:extLst>
                <a:ext uri="{FF2B5EF4-FFF2-40B4-BE49-F238E27FC236}">
                  <a16:creationId xmlns:a16="http://schemas.microsoft.com/office/drawing/2014/main" id="{DC7BE052-3FB0-3245-6D67-B7C2DD2D5226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0" name="Google Shape;1544;p1">
              <a:extLst>
                <a:ext uri="{FF2B5EF4-FFF2-40B4-BE49-F238E27FC236}">
                  <a16:creationId xmlns:a16="http://schemas.microsoft.com/office/drawing/2014/main" id="{C9BA5E31-370B-2046-1923-B1736D058C87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1" name="Google Shape;1545;p1">
              <a:extLst>
                <a:ext uri="{FF2B5EF4-FFF2-40B4-BE49-F238E27FC236}">
                  <a16:creationId xmlns:a16="http://schemas.microsoft.com/office/drawing/2014/main" id="{9B37D7DC-C63C-322F-060B-9EBBAAD3E64F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42" name="Google Shape;1547;p1">
              <a:extLst>
                <a:ext uri="{FF2B5EF4-FFF2-40B4-BE49-F238E27FC236}">
                  <a16:creationId xmlns:a16="http://schemas.microsoft.com/office/drawing/2014/main" id="{2E37BD86-D995-753D-00E5-4ABEDF9B1A7C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1344" name="Google Shape;1548;p1">
              <a:extLst>
                <a:ext uri="{FF2B5EF4-FFF2-40B4-BE49-F238E27FC236}">
                  <a16:creationId xmlns:a16="http://schemas.microsoft.com/office/drawing/2014/main" id="{52CF1A3E-235C-25AD-96F5-01E481214CE1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45" name="Google Shape;1549;p1">
              <a:extLst>
                <a:ext uri="{FF2B5EF4-FFF2-40B4-BE49-F238E27FC236}">
                  <a16:creationId xmlns:a16="http://schemas.microsoft.com/office/drawing/2014/main" id="{9AECE4B0-8D1C-2E2C-C590-03AD758AA8C2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2225" name="Google Shape;1550;p1">
                <a:extLst>
                  <a:ext uri="{FF2B5EF4-FFF2-40B4-BE49-F238E27FC236}">
                    <a16:creationId xmlns:a16="http://schemas.microsoft.com/office/drawing/2014/main" id="{4E94F393-FBF7-3C5E-26DB-6091EC652D2B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2226" name="Google Shape;1551;p1">
                <a:extLst>
                  <a:ext uri="{FF2B5EF4-FFF2-40B4-BE49-F238E27FC236}">
                    <a16:creationId xmlns:a16="http://schemas.microsoft.com/office/drawing/2014/main" id="{F6137EE7-0426-9DD6-725D-9F75BA5E8639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2227" name="Google Shape;1552;p1">
                <a:extLst>
                  <a:ext uri="{FF2B5EF4-FFF2-40B4-BE49-F238E27FC236}">
                    <a16:creationId xmlns:a16="http://schemas.microsoft.com/office/drawing/2014/main" id="{EAFC0359-E942-3821-3AAD-D5D1594AFB6A}"/>
                  </a:ext>
                </a:extLst>
              </p:cNvPr>
              <p:cNvCxnSpPr>
                <a:cxnSpLocks/>
                <a:stCxn id="12295" idx="4"/>
                <a:endCxn id="12367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1346" name="Google Shape;641;p1">
              <a:extLst>
                <a:ext uri="{FF2B5EF4-FFF2-40B4-BE49-F238E27FC236}">
                  <a16:creationId xmlns:a16="http://schemas.microsoft.com/office/drawing/2014/main" id="{3DB181ED-2795-A0FC-19A1-16C016B64E33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7" name="Google Shape;623;p1">
              <a:extLst>
                <a:ext uri="{FF2B5EF4-FFF2-40B4-BE49-F238E27FC236}">
                  <a16:creationId xmlns:a16="http://schemas.microsoft.com/office/drawing/2014/main" id="{4DB22C42-CAEC-D89A-DCB7-4411845FBAFA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8" name="Google Shape;1553;p1">
              <a:extLst>
                <a:ext uri="{FF2B5EF4-FFF2-40B4-BE49-F238E27FC236}">
                  <a16:creationId xmlns:a16="http://schemas.microsoft.com/office/drawing/2014/main" id="{9AD2168D-2C8F-647C-7EDA-17A931C2F1E1}"/>
                </a:ext>
              </a:extLst>
            </p:cNvPr>
            <p:cNvCxnSpPr>
              <a:cxnSpLocks/>
              <a:stCxn id="11022" idx="2"/>
              <a:endCxn id="13869" idx="6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51" name="Google Shape;1556;p1">
              <a:extLst>
                <a:ext uri="{FF2B5EF4-FFF2-40B4-BE49-F238E27FC236}">
                  <a16:creationId xmlns:a16="http://schemas.microsoft.com/office/drawing/2014/main" id="{E157DECF-2FDD-D575-61DA-46E7E5B4FA13}"/>
                </a:ext>
              </a:extLst>
            </p:cNvPr>
            <p:cNvCxnSpPr>
              <a:cxnSpLocks/>
              <a:stCxn id="12223" idx="6"/>
              <a:endCxn id="11353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52" name="Google Shape;1559;p1">
              <a:extLst>
                <a:ext uri="{FF2B5EF4-FFF2-40B4-BE49-F238E27FC236}">
                  <a16:creationId xmlns:a16="http://schemas.microsoft.com/office/drawing/2014/main" id="{572976B1-82B3-AB67-891B-FE99D15E03F7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2223" name="Google Shape;1557;p1">
                <a:extLst>
                  <a:ext uri="{FF2B5EF4-FFF2-40B4-BE49-F238E27FC236}">
                    <a16:creationId xmlns:a16="http://schemas.microsoft.com/office/drawing/2014/main" id="{5EB549D5-81C7-3608-0D2A-46191E367297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4" name="Google Shape;1560;p1">
                <a:extLst>
                  <a:ext uri="{FF2B5EF4-FFF2-40B4-BE49-F238E27FC236}">
                    <a16:creationId xmlns:a16="http://schemas.microsoft.com/office/drawing/2014/main" id="{379864CB-9AD5-97B7-3958-298F8F97B462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53" name="Google Shape;1558;p1">
              <a:extLst>
                <a:ext uri="{FF2B5EF4-FFF2-40B4-BE49-F238E27FC236}">
                  <a16:creationId xmlns:a16="http://schemas.microsoft.com/office/drawing/2014/main" id="{8B740749-E8F3-7B91-93D6-F8921EE3F26F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4" name="Google Shape;1583;p1">
              <a:extLst>
                <a:ext uri="{FF2B5EF4-FFF2-40B4-BE49-F238E27FC236}">
                  <a16:creationId xmlns:a16="http://schemas.microsoft.com/office/drawing/2014/main" id="{56E15AE5-ADB7-1991-91C8-CE711A92DF55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2" name="Google Shape;1586;p1">
              <a:extLst>
                <a:ext uri="{FF2B5EF4-FFF2-40B4-BE49-F238E27FC236}">
                  <a16:creationId xmlns:a16="http://schemas.microsoft.com/office/drawing/2014/main" id="{5AE355CC-71D2-2024-E198-56DFDC9C5ACD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0" name="Google Shape;1589;p1">
              <a:extLst>
                <a:ext uri="{FF2B5EF4-FFF2-40B4-BE49-F238E27FC236}">
                  <a16:creationId xmlns:a16="http://schemas.microsoft.com/office/drawing/2014/main" id="{16C9C1B6-BC03-BF8F-EB33-F38FCDC3BFE7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6" name="Google Shape;1596;p1">
              <a:extLst>
                <a:ext uri="{FF2B5EF4-FFF2-40B4-BE49-F238E27FC236}">
                  <a16:creationId xmlns:a16="http://schemas.microsoft.com/office/drawing/2014/main" id="{431D0470-1911-F3BF-406E-8C90C7127DE0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2" name="Google Shape;1597;p1">
              <a:extLst>
                <a:ext uri="{FF2B5EF4-FFF2-40B4-BE49-F238E27FC236}">
                  <a16:creationId xmlns:a16="http://schemas.microsoft.com/office/drawing/2014/main" id="{CD614BA6-17F9-17FE-EE1D-70D7C1B7D7BD}"/>
                </a:ext>
              </a:extLst>
            </p:cNvPr>
            <p:cNvCxnSpPr>
              <a:cxnSpLocks/>
              <a:stCxn id="11339" idx="0"/>
              <a:endCxn id="11385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3" name="Google Shape;1599;p1">
              <a:extLst>
                <a:ext uri="{FF2B5EF4-FFF2-40B4-BE49-F238E27FC236}">
                  <a16:creationId xmlns:a16="http://schemas.microsoft.com/office/drawing/2014/main" id="{64A0F9D9-8E56-204D-ED2C-18CDB449E101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1374" name="Google Shape;1600;p1">
              <a:extLst>
                <a:ext uri="{FF2B5EF4-FFF2-40B4-BE49-F238E27FC236}">
                  <a16:creationId xmlns:a16="http://schemas.microsoft.com/office/drawing/2014/main" id="{32496A7D-CFF2-A644-1309-0C9F7E7C1B52}"/>
                </a:ext>
              </a:extLst>
            </p:cNvPr>
            <p:cNvCxnSpPr>
              <a:cxnSpLocks/>
              <a:stCxn id="11378" idx="4"/>
              <a:endCxn id="12214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5" name="Google Shape;1601;p1">
              <a:extLst>
                <a:ext uri="{FF2B5EF4-FFF2-40B4-BE49-F238E27FC236}">
                  <a16:creationId xmlns:a16="http://schemas.microsoft.com/office/drawing/2014/main" id="{26EEFA4A-231A-D81D-969E-6D22DC4A4E48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1376" name="Google Shape;1602;p1">
              <a:extLst>
                <a:ext uri="{FF2B5EF4-FFF2-40B4-BE49-F238E27FC236}">
                  <a16:creationId xmlns:a16="http://schemas.microsoft.com/office/drawing/2014/main" id="{84AD5FDA-3F63-92E1-857E-6FC160D3A0AC}"/>
                </a:ext>
              </a:extLst>
            </p:cNvPr>
            <p:cNvCxnSpPr>
              <a:cxnSpLocks/>
              <a:stCxn id="11353" idx="4"/>
              <a:endCxn id="12210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77" name="Google Shape;1603;p1">
              <a:extLst>
                <a:ext uri="{FF2B5EF4-FFF2-40B4-BE49-F238E27FC236}">
                  <a16:creationId xmlns:a16="http://schemas.microsoft.com/office/drawing/2014/main" id="{78DC9836-8539-3F30-9028-AB55B83BEFB0}"/>
                </a:ext>
              </a:extLst>
            </p:cNvPr>
            <p:cNvCxnSpPr>
              <a:cxnSpLocks/>
              <a:stCxn id="11353" idx="6"/>
              <a:endCxn id="2568" idx="2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8" name="Google Shape;1543;p1">
              <a:extLst>
                <a:ext uri="{FF2B5EF4-FFF2-40B4-BE49-F238E27FC236}">
                  <a16:creationId xmlns:a16="http://schemas.microsoft.com/office/drawing/2014/main" id="{3798BF80-4921-D5A4-EF3E-9E90BF5E28EB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9" name="Google Shape;1604;p1">
              <a:extLst>
                <a:ext uri="{FF2B5EF4-FFF2-40B4-BE49-F238E27FC236}">
                  <a16:creationId xmlns:a16="http://schemas.microsoft.com/office/drawing/2014/main" id="{57ACF04E-9EC9-F300-52B0-7F2BBBDE6AD4}"/>
                </a:ext>
              </a:extLst>
            </p:cNvPr>
            <p:cNvCxnSpPr>
              <a:cxnSpLocks/>
              <a:stCxn id="12202" idx="4"/>
              <a:endCxn id="1221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5" name="Google Shape;1598;p1">
              <a:extLst>
                <a:ext uri="{FF2B5EF4-FFF2-40B4-BE49-F238E27FC236}">
                  <a16:creationId xmlns:a16="http://schemas.microsoft.com/office/drawing/2014/main" id="{5639F365-6D32-2A9D-3257-199A31BE10C5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6" name="Google Shape;1611;p1">
              <a:extLst>
                <a:ext uri="{FF2B5EF4-FFF2-40B4-BE49-F238E27FC236}">
                  <a16:creationId xmlns:a16="http://schemas.microsoft.com/office/drawing/2014/main" id="{355DC214-C4DA-454F-16A9-483B2DAA2B44}"/>
                </a:ext>
              </a:extLst>
            </p:cNvPr>
            <p:cNvCxnSpPr>
              <a:cxnSpLocks/>
              <a:stCxn id="11385" idx="6"/>
              <a:endCxn id="2548" idx="2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87" name="Google Shape;1612;p1">
              <a:extLst>
                <a:ext uri="{FF2B5EF4-FFF2-40B4-BE49-F238E27FC236}">
                  <a16:creationId xmlns:a16="http://schemas.microsoft.com/office/drawing/2014/main" id="{5098FAE4-0ED6-FA01-C346-38E7492AE658}"/>
                </a:ext>
              </a:extLst>
            </p:cNvPr>
            <p:cNvCxnSpPr>
              <a:cxnSpLocks/>
              <a:stCxn id="11385" idx="0"/>
              <a:endCxn id="12206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8" name="Google Shape;1613;p1">
              <a:extLst>
                <a:ext uri="{FF2B5EF4-FFF2-40B4-BE49-F238E27FC236}">
                  <a16:creationId xmlns:a16="http://schemas.microsoft.com/office/drawing/2014/main" id="{4A8F1E1D-F1C3-D5A9-9EE3-991BEA53CC6E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9" name="Google Shape;1614;p1">
              <a:extLst>
                <a:ext uri="{FF2B5EF4-FFF2-40B4-BE49-F238E27FC236}">
                  <a16:creationId xmlns:a16="http://schemas.microsoft.com/office/drawing/2014/main" id="{9A4B1F34-C54D-0A3F-3D97-23A1301F8233}"/>
                </a:ext>
              </a:extLst>
            </p:cNvPr>
            <p:cNvCxnSpPr>
              <a:cxnSpLocks/>
              <a:stCxn id="11378" idx="6"/>
              <a:endCxn id="11388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90" name="Google Shape;1615;p1">
              <a:extLst>
                <a:ext uri="{FF2B5EF4-FFF2-40B4-BE49-F238E27FC236}">
                  <a16:creationId xmlns:a16="http://schemas.microsoft.com/office/drawing/2014/main" id="{CD530149-239B-B201-0ED9-2EC76C82F602}"/>
                </a:ext>
              </a:extLst>
            </p:cNvPr>
            <p:cNvCxnSpPr>
              <a:cxnSpLocks/>
              <a:stCxn id="11378" idx="0"/>
              <a:endCxn id="11391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1" name="Google Shape;1616;p1">
              <a:extLst>
                <a:ext uri="{FF2B5EF4-FFF2-40B4-BE49-F238E27FC236}">
                  <a16:creationId xmlns:a16="http://schemas.microsoft.com/office/drawing/2014/main" id="{D80DAA04-5407-C73A-A80B-F7E0CB2DEE8A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2" name="Google Shape;1617;p1">
              <a:extLst>
                <a:ext uri="{FF2B5EF4-FFF2-40B4-BE49-F238E27FC236}">
                  <a16:creationId xmlns:a16="http://schemas.microsoft.com/office/drawing/2014/main" id="{47CE03CC-2825-717A-90C6-F19354ED7E42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3" name="Google Shape;1618;p1">
              <a:extLst>
                <a:ext uri="{FF2B5EF4-FFF2-40B4-BE49-F238E27FC236}">
                  <a16:creationId xmlns:a16="http://schemas.microsoft.com/office/drawing/2014/main" id="{1D08E221-FEF4-7E96-2EA5-AB4787DE1051}"/>
                </a:ext>
              </a:extLst>
            </p:cNvPr>
            <p:cNvCxnSpPr>
              <a:cxnSpLocks/>
              <a:stCxn id="11339" idx="6"/>
              <a:endCxn id="12202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4" name="Google Shape;1619;p1">
              <a:extLst>
                <a:ext uri="{FF2B5EF4-FFF2-40B4-BE49-F238E27FC236}">
                  <a16:creationId xmlns:a16="http://schemas.microsoft.com/office/drawing/2014/main" id="{773CD4B5-2356-2E89-7BBB-F8FDDF216D0F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5" name="Google Shape;1620;p1">
              <a:extLst>
                <a:ext uri="{FF2B5EF4-FFF2-40B4-BE49-F238E27FC236}">
                  <a16:creationId xmlns:a16="http://schemas.microsoft.com/office/drawing/2014/main" id="{D58AB08D-5C67-25B1-2971-47353EF8A769}"/>
                </a:ext>
              </a:extLst>
            </p:cNvPr>
            <p:cNvCxnSpPr>
              <a:cxnSpLocks/>
              <a:stCxn id="12202" idx="0"/>
              <a:endCxn id="11396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6" name="Google Shape;1621;p1">
              <a:extLst>
                <a:ext uri="{FF2B5EF4-FFF2-40B4-BE49-F238E27FC236}">
                  <a16:creationId xmlns:a16="http://schemas.microsoft.com/office/drawing/2014/main" id="{D2CAC985-28B6-C510-4149-17D44D216FF3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7" name="Google Shape;1622;p1">
              <a:extLst>
                <a:ext uri="{FF2B5EF4-FFF2-40B4-BE49-F238E27FC236}">
                  <a16:creationId xmlns:a16="http://schemas.microsoft.com/office/drawing/2014/main" id="{5C7FA5B3-82A6-B370-05D5-C6B247363EE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2202" name="Google Shape;1605;p1">
                <a:extLst>
                  <a:ext uri="{FF2B5EF4-FFF2-40B4-BE49-F238E27FC236}">
                    <a16:creationId xmlns:a16="http://schemas.microsoft.com/office/drawing/2014/main" id="{CB1F84B1-C9E0-2AC8-8EFF-22104F03584D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3" name="Google Shape;1623;p1">
                <a:extLst>
                  <a:ext uri="{FF2B5EF4-FFF2-40B4-BE49-F238E27FC236}">
                    <a16:creationId xmlns:a16="http://schemas.microsoft.com/office/drawing/2014/main" id="{05EA6007-4D0A-D9BB-7A10-DD96FC26692C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4" name="Google Shape;1624;p1">
                <a:extLst>
                  <a:ext uri="{FF2B5EF4-FFF2-40B4-BE49-F238E27FC236}">
                    <a16:creationId xmlns:a16="http://schemas.microsoft.com/office/drawing/2014/main" id="{8C6F345B-78CF-6288-299E-646116FCA016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98" name="Google Shape;1625;p1">
              <a:extLst>
                <a:ext uri="{FF2B5EF4-FFF2-40B4-BE49-F238E27FC236}">
                  <a16:creationId xmlns:a16="http://schemas.microsoft.com/office/drawing/2014/main" id="{0352779E-B19C-D1F0-1476-515D5F4E6F80}"/>
                </a:ext>
              </a:extLst>
            </p:cNvPr>
            <p:cNvCxnSpPr>
              <a:cxnSpLocks/>
              <a:stCxn id="12202" idx="6"/>
              <a:endCxn id="2551" idx="2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9" name="Google Shape;1626;p1">
              <a:extLst>
                <a:ext uri="{FF2B5EF4-FFF2-40B4-BE49-F238E27FC236}">
                  <a16:creationId xmlns:a16="http://schemas.microsoft.com/office/drawing/2014/main" id="{571F49E1-688B-0E78-3541-46A8EE2B0BE6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33" name="Google Shape;1629;p1">
              <a:extLst>
                <a:ext uri="{FF2B5EF4-FFF2-40B4-BE49-F238E27FC236}">
                  <a16:creationId xmlns:a16="http://schemas.microsoft.com/office/drawing/2014/main" id="{9AC8D181-5671-44DC-01BE-8AA835118067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2195" name="Google Shape;1633;p1">
                <a:extLst>
                  <a:ext uri="{FF2B5EF4-FFF2-40B4-BE49-F238E27FC236}">
                    <a16:creationId xmlns:a16="http://schemas.microsoft.com/office/drawing/2014/main" id="{6B7555C8-C5F5-4CCD-12C6-9D4D7E4C4221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2197" name="Google Shape;1638;p1">
                  <a:extLst>
                    <a:ext uri="{FF2B5EF4-FFF2-40B4-BE49-F238E27FC236}">
                      <a16:creationId xmlns:a16="http://schemas.microsoft.com/office/drawing/2014/main" id="{A2173E20-BE9C-E50D-B57F-5002236D6846}"/>
                    </a:ext>
                  </a:extLst>
                </p:cNvPr>
                <p:cNvCxnSpPr>
                  <a:cxnSpLocks/>
                  <a:stCxn id="12198" idx="2"/>
                  <a:endCxn id="2658" idx="3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98" name="Google Shape;1639;p1">
                  <a:extLst>
                    <a:ext uri="{FF2B5EF4-FFF2-40B4-BE49-F238E27FC236}">
                      <a16:creationId xmlns:a16="http://schemas.microsoft.com/office/drawing/2014/main" id="{E6B514A0-DDCE-B734-EA3A-A2EE2CBE063A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82" name="Google Shape;1647;p1">
                <a:extLst>
                  <a:ext uri="{FF2B5EF4-FFF2-40B4-BE49-F238E27FC236}">
                    <a16:creationId xmlns:a16="http://schemas.microsoft.com/office/drawing/2014/main" id="{98EE39D9-082D-AC3A-4DF6-CF06F0D9A853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2184" name="Google Shape;1652;p1">
                  <a:extLst>
                    <a:ext uri="{FF2B5EF4-FFF2-40B4-BE49-F238E27FC236}">
                      <a16:creationId xmlns:a16="http://schemas.microsoft.com/office/drawing/2014/main" id="{677C024C-A76F-CACA-DD85-3A00860806E7}"/>
                    </a:ext>
                  </a:extLst>
                </p:cNvPr>
                <p:cNvCxnSpPr>
                  <a:cxnSpLocks/>
                  <a:stCxn id="12185" idx="2"/>
                  <a:endCxn id="2667" idx="3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85" name="Google Shape;1653;p1">
                  <a:extLst>
                    <a:ext uri="{FF2B5EF4-FFF2-40B4-BE49-F238E27FC236}">
                      <a16:creationId xmlns:a16="http://schemas.microsoft.com/office/drawing/2014/main" id="{79EA75C1-BF0C-9C8B-5881-1E7B94D4194C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69" name="Google Shape;1661;p1">
                <a:extLst>
                  <a:ext uri="{FF2B5EF4-FFF2-40B4-BE49-F238E27FC236}">
                    <a16:creationId xmlns:a16="http://schemas.microsoft.com/office/drawing/2014/main" id="{B6148A9C-03D5-3EAA-0AC8-1BF1C27E7E14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2171" name="Google Shape;1666;p1">
                  <a:extLst>
                    <a:ext uri="{FF2B5EF4-FFF2-40B4-BE49-F238E27FC236}">
                      <a16:creationId xmlns:a16="http://schemas.microsoft.com/office/drawing/2014/main" id="{01E8BF30-70CC-A5AF-5FB5-01F8A92DE789}"/>
                    </a:ext>
                  </a:extLst>
                </p:cNvPr>
                <p:cNvCxnSpPr>
                  <a:cxnSpLocks/>
                  <a:stCxn id="12172" idx="2"/>
                  <a:endCxn id="2676" idx="3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72" name="Google Shape;1667;p1">
                  <a:extLst>
                    <a:ext uri="{FF2B5EF4-FFF2-40B4-BE49-F238E27FC236}">
                      <a16:creationId xmlns:a16="http://schemas.microsoft.com/office/drawing/2014/main" id="{7E4596A2-77E4-DDB7-0593-4D00D794B8CE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56" name="Google Shape;1675;p1">
                <a:extLst>
                  <a:ext uri="{FF2B5EF4-FFF2-40B4-BE49-F238E27FC236}">
                    <a16:creationId xmlns:a16="http://schemas.microsoft.com/office/drawing/2014/main" id="{FD3809BD-AC03-B495-477C-CA42807079F7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2158" name="Google Shape;1680;p1">
                  <a:extLst>
                    <a:ext uri="{FF2B5EF4-FFF2-40B4-BE49-F238E27FC236}">
                      <a16:creationId xmlns:a16="http://schemas.microsoft.com/office/drawing/2014/main" id="{A878F056-6C08-32E3-7ECE-E114534C7706}"/>
                    </a:ext>
                  </a:extLst>
                </p:cNvPr>
                <p:cNvCxnSpPr>
                  <a:cxnSpLocks/>
                  <a:stCxn id="12159" idx="2"/>
                  <a:endCxn id="2685" idx="3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59" name="Google Shape;1681;p1">
                  <a:extLst>
                    <a:ext uri="{FF2B5EF4-FFF2-40B4-BE49-F238E27FC236}">
                      <a16:creationId xmlns:a16="http://schemas.microsoft.com/office/drawing/2014/main" id="{D28B878C-7920-08BF-D584-87B7DA6535F4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41" name="Google Shape;1692;p1">
                <a:extLst>
                  <a:ext uri="{FF2B5EF4-FFF2-40B4-BE49-F238E27FC236}">
                    <a16:creationId xmlns:a16="http://schemas.microsoft.com/office/drawing/2014/main" id="{0919A6F0-8F24-62B3-A96B-BEA1F2151F03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2145" name="Google Shape;1696;p1">
                  <a:extLst>
                    <a:ext uri="{FF2B5EF4-FFF2-40B4-BE49-F238E27FC236}">
                      <a16:creationId xmlns:a16="http://schemas.microsoft.com/office/drawing/2014/main" id="{DCD61A89-8DF0-884C-AE8B-86CCD4AA40D5}"/>
                    </a:ext>
                  </a:extLst>
                </p:cNvPr>
                <p:cNvCxnSpPr>
                  <a:cxnSpLocks/>
                  <a:stCxn id="12146" idx="2"/>
                  <a:endCxn id="2709" idx="3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46" name="Google Shape;1697;p1">
                  <a:extLst>
                    <a:ext uri="{FF2B5EF4-FFF2-40B4-BE49-F238E27FC236}">
                      <a16:creationId xmlns:a16="http://schemas.microsoft.com/office/drawing/2014/main" id="{D5AAB23F-EAC5-F0D9-8B54-C25B2E357F0D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402" name="Google Shape;1699;p1">
              <a:extLst>
                <a:ext uri="{FF2B5EF4-FFF2-40B4-BE49-F238E27FC236}">
                  <a16:creationId xmlns:a16="http://schemas.microsoft.com/office/drawing/2014/main" id="{0FC1074C-1D72-D648-C953-0D4EE847BA2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2121" name="Google Shape;1702;p1">
                <a:extLst>
                  <a:ext uri="{FF2B5EF4-FFF2-40B4-BE49-F238E27FC236}">
                    <a16:creationId xmlns:a16="http://schemas.microsoft.com/office/drawing/2014/main" id="{FB6C9206-1CF8-B632-ABE1-0D7E7D6253EA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2127" name="Google Shape;1707;p1">
                  <a:extLst>
                    <a:ext uri="{FF2B5EF4-FFF2-40B4-BE49-F238E27FC236}">
                      <a16:creationId xmlns:a16="http://schemas.microsoft.com/office/drawing/2014/main" id="{E4D9C4D6-DF64-2F51-4AED-F82F9B80E8D4}"/>
                    </a:ext>
                  </a:extLst>
                </p:cNvPr>
                <p:cNvCxnSpPr>
                  <a:cxnSpLocks/>
                  <a:stCxn id="12128" idx="2"/>
                  <a:endCxn id="14406" idx="3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28" name="Google Shape;1708;p1">
                  <a:extLst>
                    <a:ext uri="{FF2B5EF4-FFF2-40B4-BE49-F238E27FC236}">
                      <a16:creationId xmlns:a16="http://schemas.microsoft.com/office/drawing/2014/main" id="{352BBB09-1321-BA6B-F2A3-397EC7F6AC7E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08" name="Google Shape;1715;p1">
                <a:extLst>
                  <a:ext uri="{FF2B5EF4-FFF2-40B4-BE49-F238E27FC236}">
                    <a16:creationId xmlns:a16="http://schemas.microsoft.com/office/drawing/2014/main" id="{2F12975E-3D66-2C5B-3525-4DBF57376169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2116" name="Google Shape;1721;p1">
                  <a:extLst>
                    <a:ext uri="{FF2B5EF4-FFF2-40B4-BE49-F238E27FC236}">
                      <a16:creationId xmlns:a16="http://schemas.microsoft.com/office/drawing/2014/main" id="{50FE6F71-5746-0A5F-A373-7C62CB415EAF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14" name="Google Shape;1722;p1">
                  <a:extLst>
                    <a:ext uri="{FF2B5EF4-FFF2-40B4-BE49-F238E27FC236}">
                      <a16:creationId xmlns:a16="http://schemas.microsoft.com/office/drawing/2014/main" id="{3AEA6CA9-D8D3-318F-9FA5-3BFAAACB2C81}"/>
                    </a:ext>
                  </a:extLst>
                </p:cNvPr>
                <p:cNvCxnSpPr>
                  <a:cxnSpLocks/>
                  <a:stCxn id="12116" idx="2"/>
                  <a:endCxn id="14379" idx="3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2096" name="Google Shape;1729;p1">
                <a:extLst>
                  <a:ext uri="{FF2B5EF4-FFF2-40B4-BE49-F238E27FC236}">
                    <a16:creationId xmlns:a16="http://schemas.microsoft.com/office/drawing/2014/main" id="{A52A240D-0940-731D-9392-7DD26A2A443B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2102" name="Google Shape;1734;p1">
                  <a:extLst>
                    <a:ext uri="{FF2B5EF4-FFF2-40B4-BE49-F238E27FC236}">
                      <a16:creationId xmlns:a16="http://schemas.microsoft.com/office/drawing/2014/main" id="{CE0BAD27-93A9-5E69-DEAA-46946CDA9C0C}"/>
                    </a:ext>
                  </a:extLst>
                </p:cNvPr>
                <p:cNvCxnSpPr>
                  <a:cxnSpLocks/>
                  <a:stCxn id="12103" idx="2"/>
                  <a:endCxn id="14397" idx="3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03" name="Google Shape;1735;p1">
                  <a:extLst>
                    <a:ext uri="{FF2B5EF4-FFF2-40B4-BE49-F238E27FC236}">
                      <a16:creationId xmlns:a16="http://schemas.microsoft.com/office/drawing/2014/main" id="{5686ABFB-E9E6-4FB3-86BA-998718A03745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03" name="Google Shape;1740;p1">
              <a:extLst>
                <a:ext uri="{FF2B5EF4-FFF2-40B4-BE49-F238E27FC236}">
                  <a16:creationId xmlns:a16="http://schemas.microsoft.com/office/drawing/2014/main" id="{EA8C4E39-19B7-5B19-3A95-4DBAD8A28EB5}"/>
                </a:ext>
              </a:extLst>
            </p:cNvPr>
            <p:cNvCxnSpPr>
              <a:cxnSpLocks/>
              <a:stCxn id="12275" idx="2"/>
              <a:endCxn id="12090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04" name="Google Shape;1742;p1">
              <a:extLst>
                <a:ext uri="{FF2B5EF4-FFF2-40B4-BE49-F238E27FC236}">
                  <a16:creationId xmlns:a16="http://schemas.microsoft.com/office/drawing/2014/main" id="{5703F9EC-2264-D3F5-493E-44648C4E3F5C}"/>
                </a:ext>
              </a:extLst>
            </p:cNvPr>
            <p:cNvCxnSpPr>
              <a:cxnSpLocks/>
              <a:stCxn id="12275" idx="6"/>
              <a:endCxn id="12088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405" name="Google Shape;1744;p1">
              <a:extLst>
                <a:ext uri="{FF2B5EF4-FFF2-40B4-BE49-F238E27FC236}">
                  <a16:creationId xmlns:a16="http://schemas.microsoft.com/office/drawing/2014/main" id="{249321D2-B26C-5A4C-9945-E18B447D3249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2090" name="Google Shape;1741;p1">
                <a:extLst>
                  <a:ext uri="{FF2B5EF4-FFF2-40B4-BE49-F238E27FC236}">
                    <a16:creationId xmlns:a16="http://schemas.microsoft.com/office/drawing/2014/main" id="{1950AAA5-E78F-CC36-210F-E01798F5239F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1" name="Google Shape;1745;p1">
                <a:extLst>
                  <a:ext uri="{FF2B5EF4-FFF2-40B4-BE49-F238E27FC236}">
                    <a16:creationId xmlns:a16="http://schemas.microsoft.com/office/drawing/2014/main" id="{8678A240-FD01-5B28-9F74-08CABA84B86C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06" name="Google Shape;1746;p1">
              <a:extLst>
                <a:ext uri="{FF2B5EF4-FFF2-40B4-BE49-F238E27FC236}">
                  <a16:creationId xmlns:a16="http://schemas.microsoft.com/office/drawing/2014/main" id="{89632BAF-4DDC-DC0E-D0CE-4D72F5DE0A89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2088" name="Google Shape;1743;p1">
                <a:extLst>
                  <a:ext uri="{FF2B5EF4-FFF2-40B4-BE49-F238E27FC236}">
                    <a16:creationId xmlns:a16="http://schemas.microsoft.com/office/drawing/2014/main" id="{104AE754-7B38-5F24-0564-77B4AA05413D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9" name="Google Shape;1747;p1">
                <a:extLst>
                  <a:ext uri="{FF2B5EF4-FFF2-40B4-BE49-F238E27FC236}">
                    <a16:creationId xmlns:a16="http://schemas.microsoft.com/office/drawing/2014/main" id="{AC04E976-577D-AAE9-7761-CB07DCDE1CB5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07" name="Google Shape;1748;p1">
              <a:extLst>
                <a:ext uri="{FF2B5EF4-FFF2-40B4-BE49-F238E27FC236}">
                  <a16:creationId xmlns:a16="http://schemas.microsoft.com/office/drawing/2014/main" id="{CE86FD09-B524-23B1-3E1E-B60225A26197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08" name="Google Shape;1749;p1">
              <a:extLst>
                <a:ext uri="{FF2B5EF4-FFF2-40B4-BE49-F238E27FC236}">
                  <a16:creationId xmlns:a16="http://schemas.microsoft.com/office/drawing/2014/main" id="{753720D0-E144-5149-EA1E-F5C036AD343A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2086" name="Google Shape;1750;p1">
                <a:extLst>
                  <a:ext uri="{FF2B5EF4-FFF2-40B4-BE49-F238E27FC236}">
                    <a16:creationId xmlns:a16="http://schemas.microsoft.com/office/drawing/2014/main" id="{304E9F26-25D3-67DB-431C-CF487A389E3D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2087" name="Google Shape;1751;p1">
                <a:extLst>
                  <a:ext uri="{FF2B5EF4-FFF2-40B4-BE49-F238E27FC236}">
                    <a16:creationId xmlns:a16="http://schemas.microsoft.com/office/drawing/2014/main" id="{4D2F2D8B-9EAB-6E0E-8C0D-EC329914714F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1412" name="Google Shape;1759;p1">
              <a:extLst>
                <a:ext uri="{FF2B5EF4-FFF2-40B4-BE49-F238E27FC236}">
                  <a16:creationId xmlns:a16="http://schemas.microsoft.com/office/drawing/2014/main" id="{C8E774B6-5D14-ED3E-8CCE-41C3221C8326}"/>
                </a:ext>
              </a:extLst>
            </p:cNvPr>
            <p:cNvCxnSpPr>
              <a:cxnSpLocks/>
              <a:endCxn id="2657" idx="3"/>
            </p:cNvCxnSpPr>
            <p:nvPr/>
          </p:nvCxnSpPr>
          <p:spPr>
            <a:xfrm rot="10800000">
              <a:off x="15314069" y="5208382"/>
              <a:ext cx="7953656" cy="1642499"/>
            </a:xfrm>
            <a:prstGeom prst="bentConnector3">
              <a:avLst>
                <a:gd name="adj1" fmla="val 571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3" name="Google Shape;1760;p1">
              <a:extLst>
                <a:ext uri="{FF2B5EF4-FFF2-40B4-BE49-F238E27FC236}">
                  <a16:creationId xmlns:a16="http://schemas.microsoft.com/office/drawing/2014/main" id="{924E1DAC-8D1C-A50A-7698-5784F2C04608}"/>
                </a:ext>
              </a:extLst>
            </p:cNvPr>
            <p:cNvCxnSpPr>
              <a:cxnSpLocks/>
              <a:endCxn id="2659" idx="3"/>
            </p:cNvCxnSpPr>
            <p:nvPr/>
          </p:nvCxnSpPr>
          <p:spPr>
            <a:xfrm rot="10800000">
              <a:off x="15314069" y="5337485"/>
              <a:ext cx="5289656" cy="234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14" name="Google Shape;1761;p1">
              <a:extLst>
                <a:ext uri="{FF2B5EF4-FFF2-40B4-BE49-F238E27FC236}">
                  <a16:creationId xmlns:a16="http://schemas.microsoft.com/office/drawing/2014/main" id="{F1DE6134-5764-7D88-D23A-CDC6701EB155}"/>
                </a:ext>
              </a:extLst>
            </p:cNvPr>
            <p:cNvCxnSpPr>
              <a:cxnSpLocks/>
              <a:endCxn id="2666" idx="3"/>
            </p:cNvCxnSpPr>
            <p:nvPr/>
          </p:nvCxnSpPr>
          <p:spPr>
            <a:xfrm rot="10800000">
              <a:off x="15311571" y="5438486"/>
              <a:ext cx="7956195" cy="1412432"/>
            </a:xfrm>
            <a:prstGeom prst="bentConnector3">
              <a:avLst>
                <a:gd name="adj1" fmla="val 571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5" name="Google Shape;1762;p1">
              <a:extLst>
                <a:ext uri="{FF2B5EF4-FFF2-40B4-BE49-F238E27FC236}">
                  <a16:creationId xmlns:a16="http://schemas.microsoft.com/office/drawing/2014/main" id="{BDB44628-3413-44E5-D163-37066F3E6793}"/>
                </a:ext>
              </a:extLst>
            </p:cNvPr>
            <p:cNvCxnSpPr>
              <a:cxnSpLocks/>
              <a:stCxn id="11443" idx="1"/>
              <a:endCxn id="2684" idx="3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6" name="Google Shape;1764;p1">
              <a:extLst>
                <a:ext uri="{FF2B5EF4-FFF2-40B4-BE49-F238E27FC236}">
                  <a16:creationId xmlns:a16="http://schemas.microsoft.com/office/drawing/2014/main" id="{7A07CE8C-A281-47F7-BD61-D7C89C4B2BEA}"/>
                </a:ext>
              </a:extLst>
            </p:cNvPr>
            <p:cNvCxnSpPr>
              <a:cxnSpLocks/>
              <a:endCxn id="12159" idx="6"/>
            </p:cNvCxnSpPr>
            <p:nvPr/>
          </p:nvCxnSpPr>
          <p:spPr>
            <a:xfrm rot="10800000">
              <a:off x="15533984" y="5962321"/>
              <a:ext cx="5015700" cy="125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0" name="Google Shape;1768;p1">
              <a:extLst>
                <a:ext uri="{FF2B5EF4-FFF2-40B4-BE49-F238E27FC236}">
                  <a16:creationId xmlns:a16="http://schemas.microsoft.com/office/drawing/2014/main" id="{636A15B8-B83A-249C-CCBF-0F071D683B87}"/>
                </a:ext>
              </a:extLst>
            </p:cNvPr>
            <p:cNvCxnSpPr>
              <a:cxnSpLocks/>
              <a:stCxn id="11859" idx="2"/>
              <a:endCxn id="11442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22" name="Google Shape;1772;p1">
              <a:extLst>
                <a:ext uri="{FF2B5EF4-FFF2-40B4-BE49-F238E27FC236}">
                  <a16:creationId xmlns:a16="http://schemas.microsoft.com/office/drawing/2014/main" id="{0FA6088A-B52E-9D4C-E6C2-C087829F8882}"/>
                </a:ext>
              </a:extLst>
            </p:cNvPr>
            <p:cNvCxnSpPr>
              <a:cxnSpLocks/>
              <a:stCxn id="11444" idx="1"/>
              <a:endCxn id="2708" idx="3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3" name="Google Shape;1774;p1">
              <a:extLst>
                <a:ext uri="{FF2B5EF4-FFF2-40B4-BE49-F238E27FC236}">
                  <a16:creationId xmlns:a16="http://schemas.microsoft.com/office/drawing/2014/main" id="{D7C8D641-A986-AA50-E622-D74D9C1EDD04}"/>
                </a:ext>
              </a:extLst>
            </p:cNvPr>
            <p:cNvCxnSpPr>
              <a:cxnSpLocks/>
              <a:stCxn id="11442" idx="2"/>
              <a:endCxn id="2675" idx="3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4" name="Google Shape;1775;p1">
              <a:extLst>
                <a:ext uri="{FF2B5EF4-FFF2-40B4-BE49-F238E27FC236}">
                  <a16:creationId xmlns:a16="http://schemas.microsoft.com/office/drawing/2014/main" id="{BA0BFCBE-1B43-4EEB-B75F-00F8167BBCB3}"/>
                </a:ext>
              </a:extLst>
            </p:cNvPr>
            <p:cNvCxnSpPr>
              <a:cxnSpLocks/>
              <a:stCxn id="11449" idx="2"/>
              <a:endCxn id="11425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25" name="Google Shape;1777;p1">
              <a:extLst>
                <a:ext uri="{FF2B5EF4-FFF2-40B4-BE49-F238E27FC236}">
                  <a16:creationId xmlns:a16="http://schemas.microsoft.com/office/drawing/2014/main" id="{280AAABD-D6E1-0627-1315-8A7ED8F5B0C9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6" name="Google Shape;1778;p1">
              <a:extLst>
                <a:ext uri="{FF2B5EF4-FFF2-40B4-BE49-F238E27FC236}">
                  <a16:creationId xmlns:a16="http://schemas.microsoft.com/office/drawing/2014/main" id="{54AB1EA9-A4F1-73F3-2F60-2705A715761E}"/>
                </a:ext>
              </a:extLst>
            </p:cNvPr>
            <p:cNvCxnSpPr>
              <a:cxnSpLocks/>
              <a:stCxn id="11425" idx="3"/>
              <a:endCxn id="12198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7" name="Google Shape;1779;p1">
              <a:extLst>
                <a:ext uri="{FF2B5EF4-FFF2-40B4-BE49-F238E27FC236}">
                  <a16:creationId xmlns:a16="http://schemas.microsoft.com/office/drawing/2014/main" id="{74F58BC8-5AB4-F665-ED2B-2E7E934883A8}"/>
                </a:ext>
              </a:extLst>
            </p:cNvPr>
            <p:cNvCxnSpPr>
              <a:cxnSpLocks/>
              <a:stCxn id="11450" idx="3"/>
              <a:endCxn id="1218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28" name="Google Shape;1781;p1">
              <a:extLst>
                <a:ext uri="{FF2B5EF4-FFF2-40B4-BE49-F238E27FC236}">
                  <a16:creationId xmlns:a16="http://schemas.microsoft.com/office/drawing/2014/main" id="{6AF19DC5-5891-6078-2B02-F772FB2E819D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9" name="Google Shape;1782;p1">
              <a:extLst>
                <a:ext uri="{FF2B5EF4-FFF2-40B4-BE49-F238E27FC236}">
                  <a16:creationId xmlns:a16="http://schemas.microsoft.com/office/drawing/2014/main" id="{CEB0F8C9-D737-E0FB-CAE9-D7F9A4720E79}"/>
                </a:ext>
              </a:extLst>
            </p:cNvPr>
            <p:cNvCxnSpPr>
              <a:cxnSpLocks/>
              <a:stCxn id="11428" idx="3"/>
              <a:endCxn id="12172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0" name="Google Shape;1783;p1">
              <a:extLst>
                <a:ext uri="{FF2B5EF4-FFF2-40B4-BE49-F238E27FC236}">
                  <a16:creationId xmlns:a16="http://schemas.microsoft.com/office/drawing/2014/main" id="{468C3A88-9081-44D5-3A58-F3E69B728A61}"/>
                </a:ext>
              </a:extLst>
            </p:cNvPr>
            <p:cNvCxnSpPr>
              <a:cxnSpLocks/>
              <a:stCxn id="11449" idx="2"/>
              <a:endCxn id="11428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31" name="Google Shape;1784;p1">
              <a:extLst>
                <a:ext uri="{FF2B5EF4-FFF2-40B4-BE49-F238E27FC236}">
                  <a16:creationId xmlns:a16="http://schemas.microsoft.com/office/drawing/2014/main" id="{26A6FF5D-5F3D-379D-AB29-E9810D63B2E3}"/>
                </a:ext>
              </a:extLst>
            </p:cNvPr>
            <p:cNvCxnSpPr>
              <a:cxnSpLocks/>
              <a:stCxn id="11452" idx="1"/>
              <a:endCxn id="12146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2" name="Google Shape;1786;p1">
              <a:extLst>
                <a:ext uri="{FF2B5EF4-FFF2-40B4-BE49-F238E27FC236}">
                  <a16:creationId xmlns:a16="http://schemas.microsoft.com/office/drawing/2014/main" id="{B1654A07-760F-CC1C-7894-0D385C50C8D1}"/>
                </a:ext>
              </a:extLst>
            </p:cNvPr>
            <p:cNvCxnSpPr>
              <a:cxnSpLocks/>
              <a:endCxn id="2710" idx="3"/>
            </p:cNvCxnSpPr>
            <p:nvPr/>
          </p:nvCxnSpPr>
          <p:spPr>
            <a:xfrm rot="10800000">
              <a:off x="15313901" y="6249783"/>
              <a:ext cx="5238956" cy="147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3" name="Google Shape;1787;p1">
              <a:extLst>
                <a:ext uri="{FF2B5EF4-FFF2-40B4-BE49-F238E27FC236}">
                  <a16:creationId xmlns:a16="http://schemas.microsoft.com/office/drawing/2014/main" id="{69B40774-8AF3-ABB5-A51C-B82728A55BE7}"/>
                </a:ext>
              </a:extLst>
            </p:cNvPr>
            <p:cNvCxnSpPr>
              <a:cxnSpLocks/>
              <a:stCxn id="11457" idx="1"/>
              <a:endCxn id="2686" idx="3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4" name="Google Shape;1789;p1">
              <a:extLst>
                <a:ext uri="{FF2B5EF4-FFF2-40B4-BE49-F238E27FC236}">
                  <a16:creationId xmlns:a16="http://schemas.microsoft.com/office/drawing/2014/main" id="{8FB8CE59-295C-8301-B9E6-CDBCC59A256D}"/>
                </a:ext>
              </a:extLst>
            </p:cNvPr>
            <p:cNvCxnSpPr>
              <a:cxnSpLocks/>
              <a:endCxn id="2677" idx="3"/>
            </p:cNvCxnSpPr>
            <p:nvPr/>
          </p:nvCxnSpPr>
          <p:spPr>
            <a:xfrm rot="10800000">
              <a:off x="15314707" y="5793310"/>
              <a:ext cx="5289056" cy="18942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5" name="Google Shape;1790;p1">
              <a:extLst>
                <a:ext uri="{FF2B5EF4-FFF2-40B4-BE49-F238E27FC236}">
                  <a16:creationId xmlns:a16="http://schemas.microsoft.com/office/drawing/2014/main" id="{9AE91DCB-1F39-9255-F12C-C0F31D50FD51}"/>
                </a:ext>
              </a:extLst>
            </p:cNvPr>
            <p:cNvCxnSpPr>
              <a:cxnSpLocks/>
              <a:stCxn id="11692" idx="1"/>
              <a:endCxn id="2668" idx="3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1437" name="Google Shape;1793;p1">
              <a:extLst>
                <a:ext uri="{FF2B5EF4-FFF2-40B4-BE49-F238E27FC236}">
                  <a16:creationId xmlns:a16="http://schemas.microsoft.com/office/drawing/2014/main" id="{0CB758C5-CAC0-B2EB-7FB3-6D58DB50F797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2075" name="Google Shape;1796;p1">
                <a:extLst>
                  <a:ext uri="{FF2B5EF4-FFF2-40B4-BE49-F238E27FC236}">
                    <a16:creationId xmlns:a16="http://schemas.microsoft.com/office/drawing/2014/main" id="{10326DB9-CF12-ABA5-0248-58F85323E1FE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2077" name="Google Shape;1801;p1">
                  <a:extLst>
                    <a:ext uri="{FF2B5EF4-FFF2-40B4-BE49-F238E27FC236}">
                      <a16:creationId xmlns:a16="http://schemas.microsoft.com/office/drawing/2014/main" id="{CF1F1FCF-C127-DD03-CE9A-919A20B39551}"/>
                    </a:ext>
                  </a:extLst>
                </p:cNvPr>
                <p:cNvCxnSpPr>
                  <a:cxnSpLocks/>
                  <a:stCxn id="12078" idx="2"/>
                  <a:endCxn id="2921" idx="3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8" name="Google Shape;1802;p1">
                  <a:extLst>
                    <a:ext uri="{FF2B5EF4-FFF2-40B4-BE49-F238E27FC236}">
                      <a16:creationId xmlns:a16="http://schemas.microsoft.com/office/drawing/2014/main" id="{DFAB1D91-EE50-9C0F-C776-6F5695FED5F4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67" name="Google Shape;1805;p1">
                <a:extLst>
                  <a:ext uri="{FF2B5EF4-FFF2-40B4-BE49-F238E27FC236}">
                    <a16:creationId xmlns:a16="http://schemas.microsoft.com/office/drawing/2014/main" id="{07E0B6CF-D2EB-3942-22C8-F79AA300BEBF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2069" name="Google Shape;1810;p1">
                  <a:extLst>
                    <a:ext uri="{FF2B5EF4-FFF2-40B4-BE49-F238E27FC236}">
                      <a16:creationId xmlns:a16="http://schemas.microsoft.com/office/drawing/2014/main" id="{0EA674FA-055F-DC91-6A85-33DDDC107F2E}"/>
                    </a:ext>
                  </a:extLst>
                </p:cNvPr>
                <p:cNvCxnSpPr>
                  <a:cxnSpLocks/>
                  <a:stCxn id="12070" idx="2"/>
                  <a:endCxn id="2930" idx="3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0" name="Google Shape;1811;p1">
                  <a:extLst>
                    <a:ext uri="{FF2B5EF4-FFF2-40B4-BE49-F238E27FC236}">
                      <a16:creationId xmlns:a16="http://schemas.microsoft.com/office/drawing/2014/main" id="{2E48AE0D-D14B-4619-030A-8F75B53F261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9" name="Google Shape;1814;p1">
                <a:extLst>
                  <a:ext uri="{FF2B5EF4-FFF2-40B4-BE49-F238E27FC236}">
                    <a16:creationId xmlns:a16="http://schemas.microsoft.com/office/drawing/2014/main" id="{0119ABDB-60FB-24BD-DDCF-6769CCD1568E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2061" name="Google Shape;1819;p1">
                  <a:extLst>
                    <a:ext uri="{FF2B5EF4-FFF2-40B4-BE49-F238E27FC236}">
                      <a16:creationId xmlns:a16="http://schemas.microsoft.com/office/drawing/2014/main" id="{F9C3669D-2411-B837-5498-734D4CFA65E1}"/>
                    </a:ext>
                  </a:extLst>
                </p:cNvPr>
                <p:cNvCxnSpPr>
                  <a:cxnSpLocks/>
                  <a:stCxn id="12062" idx="2"/>
                  <a:endCxn id="2939" idx="3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62" name="Google Shape;1820;p1">
                  <a:extLst>
                    <a:ext uri="{FF2B5EF4-FFF2-40B4-BE49-F238E27FC236}">
                      <a16:creationId xmlns:a16="http://schemas.microsoft.com/office/drawing/2014/main" id="{137EB837-A28D-58E5-5503-DE278DAF10E2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1" name="Google Shape;1823;p1">
                <a:extLst>
                  <a:ext uri="{FF2B5EF4-FFF2-40B4-BE49-F238E27FC236}">
                    <a16:creationId xmlns:a16="http://schemas.microsoft.com/office/drawing/2014/main" id="{4E5AB633-0498-21C6-8583-9985639565CB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2053" name="Google Shape;1828;p1">
                  <a:extLst>
                    <a:ext uri="{FF2B5EF4-FFF2-40B4-BE49-F238E27FC236}">
                      <a16:creationId xmlns:a16="http://schemas.microsoft.com/office/drawing/2014/main" id="{4E7CC03C-B1E2-73F0-AD95-48A33A5A2692}"/>
                    </a:ext>
                  </a:extLst>
                </p:cNvPr>
                <p:cNvCxnSpPr>
                  <a:cxnSpLocks/>
                  <a:stCxn id="12054" idx="2"/>
                  <a:endCxn id="2948" idx="3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54" name="Google Shape;1829;p1">
                  <a:extLst>
                    <a:ext uri="{FF2B5EF4-FFF2-40B4-BE49-F238E27FC236}">
                      <a16:creationId xmlns:a16="http://schemas.microsoft.com/office/drawing/2014/main" id="{1DEB4EC8-22F8-D4D7-F570-4BBEE475D64B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43" name="Google Shape;1832;p1">
                <a:extLst>
                  <a:ext uri="{FF2B5EF4-FFF2-40B4-BE49-F238E27FC236}">
                    <a16:creationId xmlns:a16="http://schemas.microsoft.com/office/drawing/2014/main" id="{16829D1F-C39B-21A3-EA13-97B57C7C8BE2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2045" name="Google Shape;1837;p1">
                  <a:extLst>
                    <a:ext uri="{FF2B5EF4-FFF2-40B4-BE49-F238E27FC236}">
                      <a16:creationId xmlns:a16="http://schemas.microsoft.com/office/drawing/2014/main" id="{556F231C-675B-D2B0-A3A5-6218A590956D}"/>
                    </a:ext>
                  </a:extLst>
                </p:cNvPr>
                <p:cNvCxnSpPr>
                  <a:cxnSpLocks/>
                  <a:stCxn id="12046" idx="2"/>
                  <a:endCxn id="2957" idx="3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46" name="Google Shape;1838;p1">
                  <a:extLst>
                    <a:ext uri="{FF2B5EF4-FFF2-40B4-BE49-F238E27FC236}">
                      <a16:creationId xmlns:a16="http://schemas.microsoft.com/office/drawing/2014/main" id="{00E6A5EC-FD9D-7F69-16D9-625AD1234395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35" name="Google Shape;1841;p1">
                <a:extLst>
                  <a:ext uri="{FF2B5EF4-FFF2-40B4-BE49-F238E27FC236}">
                    <a16:creationId xmlns:a16="http://schemas.microsoft.com/office/drawing/2014/main" id="{77B33255-51F9-7013-82B1-2BA124EFDED1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2037" name="Google Shape;1846;p1">
                  <a:extLst>
                    <a:ext uri="{FF2B5EF4-FFF2-40B4-BE49-F238E27FC236}">
                      <a16:creationId xmlns:a16="http://schemas.microsoft.com/office/drawing/2014/main" id="{B77D9A4F-01E2-1E84-B269-8682C15C899F}"/>
                    </a:ext>
                  </a:extLst>
                </p:cNvPr>
                <p:cNvCxnSpPr>
                  <a:cxnSpLocks/>
                  <a:stCxn id="12038" idx="2"/>
                  <a:endCxn id="2966" idx="3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8" name="Google Shape;1847;p1">
                  <a:extLst>
                    <a:ext uri="{FF2B5EF4-FFF2-40B4-BE49-F238E27FC236}">
                      <a16:creationId xmlns:a16="http://schemas.microsoft.com/office/drawing/2014/main" id="{BECAF86C-8158-8848-4D85-775DAD329570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27" name="Google Shape;1850;p1">
                <a:extLst>
                  <a:ext uri="{FF2B5EF4-FFF2-40B4-BE49-F238E27FC236}">
                    <a16:creationId xmlns:a16="http://schemas.microsoft.com/office/drawing/2014/main" id="{45F1A87D-0736-FBE5-D6B1-9B26B4EB2E01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2029" name="Google Shape;1855;p1">
                  <a:extLst>
                    <a:ext uri="{FF2B5EF4-FFF2-40B4-BE49-F238E27FC236}">
                      <a16:creationId xmlns:a16="http://schemas.microsoft.com/office/drawing/2014/main" id="{079A515D-69B9-2670-DC0C-F3FEB8AE06B6}"/>
                    </a:ext>
                  </a:extLst>
                </p:cNvPr>
                <p:cNvCxnSpPr>
                  <a:cxnSpLocks/>
                  <a:stCxn id="12030" idx="2"/>
                  <a:endCxn id="2975" idx="3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0" name="Google Shape;1856;p1">
                  <a:extLst>
                    <a:ext uri="{FF2B5EF4-FFF2-40B4-BE49-F238E27FC236}">
                      <a16:creationId xmlns:a16="http://schemas.microsoft.com/office/drawing/2014/main" id="{5D1D4413-38B1-2349-DABD-5804E59DC6A2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9" name="Google Shape;1859;p1">
                <a:extLst>
                  <a:ext uri="{FF2B5EF4-FFF2-40B4-BE49-F238E27FC236}">
                    <a16:creationId xmlns:a16="http://schemas.microsoft.com/office/drawing/2014/main" id="{63D8F064-9A20-82EE-71B2-3AEC250C81A6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2021" name="Google Shape;1864;p1">
                  <a:extLst>
                    <a:ext uri="{FF2B5EF4-FFF2-40B4-BE49-F238E27FC236}">
                      <a16:creationId xmlns:a16="http://schemas.microsoft.com/office/drawing/2014/main" id="{AB118429-43E8-AFD8-5A41-D92FD8C279D9}"/>
                    </a:ext>
                  </a:extLst>
                </p:cNvPr>
                <p:cNvCxnSpPr>
                  <a:cxnSpLocks/>
                  <a:stCxn id="12022" idx="2"/>
                  <a:endCxn id="2984" idx="3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22" name="Google Shape;1865;p1">
                  <a:extLst>
                    <a:ext uri="{FF2B5EF4-FFF2-40B4-BE49-F238E27FC236}">
                      <a16:creationId xmlns:a16="http://schemas.microsoft.com/office/drawing/2014/main" id="{2FD1BBD7-63E5-07B8-9185-F0B2CB210CA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1" name="Google Shape;1868;p1">
                <a:extLst>
                  <a:ext uri="{FF2B5EF4-FFF2-40B4-BE49-F238E27FC236}">
                    <a16:creationId xmlns:a16="http://schemas.microsoft.com/office/drawing/2014/main" id="{EF7EA65C-B699-57CD-517D-9A3BCBEF0BA6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2013" name="Google Shape;1873;p1">
                  <a:extLst>
                    <a:ext uri="{FF2B5EF4-FFF2-40B4-BE49-F238E27FC236}">
                      <a16:creationId xmlns:a16="http://schemas.microsoft.com/office/drawing/2014/main" id="{A0716F3D-B349-17E2-511A-6411DD13F30E}"/>
                    </a:ext>
                  </a:extLst>
                </p:cNvPr>
                <p:cNvCxnSpPr>
                  <a:cxnSpLocks/>
                  <a:stCxn id="12014" idx="2"/>
                  <a:endCxn id="2993" idx="3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14" name="Google Shape;1874;p1">
                  <a:extLst>
                    <a:ext uri="{FF2B5EF4-FFF2-40B4-BE49-F238E27FC236}">
                      <a16:creationId xmlns:a16="http://schemas.microsoft.com/office/drawing/2014/main" id="{DB937106-5B8F-AC80-F37D-322DCE948B45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39" name="Google Shape;1879;p1">
              <a:extLst>
                <a:ext uri="{FF2B5EF4-FFF2-40B4-BE49-F238E27FC236}">
                  <a16:creationId xmlns:a16="http://schemas.microsoft.com/office/drawing/2014/main" id="{C47F2BFE-3E0F-BE1E-2DBC-22BD7831D910}"/>
                </a:ext>
              </a:extLst>
            </p:cNvPr>
            <p:cNvCxnSpPr>
              <a:cxnSpLocks/>
              <a:stCxn id="3057" idx="4"/>
              <a:endCxn id="12312" idx="6"/>
            </p:cNvCxnSpPr>
            <p:nvPr/>
          </p:nvCxnSpPr>
          <p:spPr>
            <a:xfrm rot="5400000">
              <a:off x="12305435" y="10143335"/>
              <a:ext cx="2259619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440" name="Google Shape;1880;p1">
              <a:extLst>
                <a:ext uri="{FF2B5EF4-FFF2-40B4-BE49-F238E27FC236}">
                  <a16:creationId xmlns:a16="http://schemas.microsoft.com/office/drawing/2014/main" id="{F7B0D6AC-DEAC-4663-8102-353CEA8B0EF6}"/>
                </a:ext>
              </a:extLst>
            </p:cNvPr>
            <p:cNvCxnSpPr>
              <a:cxnSpLocks/>
              <a:stCxn id="3058" idx="4"/>
              <a:endCxn id="12314" idx="6"/>
            </p:cNvCxnSpPr>
            <p:nvPr/>
          </p:nvCxnSpPr>
          <p:spPr>
            <a:xfrm rot="5400000">
              <a:off x="12413761" y="9997263"/>
              <a:ext cx="1879767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1442" name="Google Shape;1770;p1">
              <a:extLst>
                <a:ext uri="{FF2B5EF4-FFF2-40B4-BE49-F238E27FC236}">
                  <a16:creationId xmlns:a16="http://schemas.microsoft.com/office/drawing/2014/main" id="{42502E02-34D8-EFDD-C56A-5D7DAAD9B551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3" name="Google Shape;1763;p1">
              <a:extLst>
                <a:ext uri="{FF2B5EF4-FFF2-40B4-BE49-F238E27FC236}">
                  <a16:creationId xmlns:a16="http://schemas.microsoft.com/office/drawing/2014/main" id="{54293727-66BA-F5F4-C676-22ACF7EBD244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4" name="Google Shape;1773;p1">
              <a:extLst>
                <a:ext uri="{FF2B5EF4-FFF2-40B4-BE49-F238E27FC236}">
                  <a16:creationId xmlns:a16="http://schemas.microsoft.com/office/drawing/2014/main" id="{99D32EF0-DFDC-719E-2F9D-C1ED47FCAD33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5" name="Google Shape;1882;p1">
              <a:extLst>
                <a:ext uri="{FF2B5EF4-FFF2-40B4-BE49-F238E27FC236}">
                  <a16:creationId xmlns:a16="http://schemas.microsoft.com/office/drawing/2014/main" id="{E3A1CBBB-2ECB-26A3-61AC-0D735E80FE22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6" name="Google Shape;1883;p1">
              <a:extLst>
                <a:ext uri="{FF2B5EF4-FFF2-40B4-BE49-F238E27FC236}">
                  <a16:creationId xmlns:a16="http://schemas.microsoft.com/office/drawing/2014/main" id="{A90864B3-E24C-25FD-E162-792CB1DA647F}"/>
                </a:ext>
              </a:extLst>
            </p:cNvPr>
            <p:cNvCxnSpPr>
              <a:cxnSpLocks/>
              <a:stCxn id="11445" idx="2"/>
              <a:endCxn id="11444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47" name="Google Shape;1884;p1">
              <a:extLst>
                <a:ext uri="{FF2B5EF4-FFF2-40B4-BE49-F238E27FC236}">
                  <a16:creationId xmlns:a16="http://schemas.microsoft.com/office/drawing/2014/main" id="{9BE8E0C4-54D3-8411-2E0A-1596650B2C80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8" name="Google Shape;1885;p1">
              <a:extLst>
                <a:ext uri="{FF2B5EF4-FFF2-40B4-BE49-F238E27FC236}">
                  <a16:creationId xmlns:a16="http://schemas.microsoft.com/office/drawing/2014/main" id="{0CF9C043-FFC9-CED5-90EB-9B128E0F978D}"/>
                </a:ext>
              </a:extLst>
            </p:cNvPr>
            <p:cNvCxnSpPr>
              <a:cxnSpLocks/>
              <a:stCxn id="11447" idx="2"/>
              <a:endCxn id="11445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449" name="Google Shape;1776;p1">
              <a:extLst>
                <a:ext uri="{FF2B5EF4-FFF2-40B4-BE49-F238E27FC236}">
                  <a16:creationId xmlns:a16="http://schemas.microsoft.com/office/drawing/2014/main" id="{2584601B-6C48-3DBC-E7D7-78CA0D3CEFDF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50" name="Google Shape;1780;p1">
              <a:extLst>
                <a:ext uri="{FF2B5EF4-FFF2-40B4-BE49-F238E27FC236}">
                  <a16:creationId xmlns:a16="http://schemas.microsoft.com/office/drawing/2014/main" id="{051136D6-36E4-6C41-946B-62EC76583146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1" name="Google Shape;1886;p1">
              <a:extLst>
                <a:ext uri="{FF2B5EF4-FFF2-40B4-BE49-F238E27FC236}">
                  <a16:creationId xmlns:a16="http://schemas.microsoft.com/office/drawing/2014/main" id="{1E87D639-608E-C4EA-E292-E062363FC7F5}"/>
                </a:ext>
              </a:extLst>
            </p:cNvPr>
            <p:cNvCxnSpPr>
              <a:cxnSpLocks/>
              <a:stCxn id="11449" idx="2"/>
              <a:endCxn id="1145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2" name="Google Shape;1785;p1">
              <a:extLst>
                <a:ext uri="{FF2B5EF4-FFF2-40B4-BE49-F238E27FC236}">
                  <a16:creationId xmlns:a16="http://schemas.microsoft.com/office/drawing/2014/main" id="{54C14677-EA83-9BCA-9343-7ACBAB632F5E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3" name="Google Shape;1887;p1">
              <a:extLst>
                <a:ext uri="{FF2B5EF4-FFF2-40B4-BE49-F238E27FC236}">
                  <a16:creationId xmlns:a16="http://schemas.microsoft.com/office/drawing/2014/main" id="{46B3F9DE-C072-9414-933B-0C98D6DF9279}"/>
                </a:ext>
              </a:extLst>
            </p:cNvPr>
            <p:cNvCxnSpPr>
              <a:cxnSpLocks/>
              <a:stCxn id="11860" idx="2"/>
              <a:endCxn id="1145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4" name="Google Shape;1889;p1">
              <a:extLst>
                <a:ext uri="{FF2B5EF4-FFF2-40B4-BE49-F238E27FC236}">
                  <a16:creationId xmlns:a16="http://schemas.microsoft.com/office/drawing/2014/main" id="{03CCE58B-D877-3384-E444-406177BFE4FA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5" name="Google Shape;1890;p1">
              <a:extLst>
                <a:ext uri="{FF2B5EF4-FFF2-40B4-BE49-F238E27FC236}">
                  <a16:creationId xmlns:a16="http://schemas.microsoft.com/office/drawing/2014/main" id="{656484D5-E251-37A0-4522-80F7CE3C0C70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6" name="Google Shape;1891;p1">
              <a:extLst>
                <a:ext uri="{FF2B5EF4-FFF2-40B4-BE49-F238E27FC236}">
                  <a16:creationId xmlns:a16="http://schemas.microsoft.com/office/drawing/2014/main" id="{0C1D651F-C385-AB27-69BB-ACEAACB18CE1}"/>
                </a:ext>
              </a:extLst>
            </p:cNvPr>
            <p:cNvCxnSpPr>
              <a:cxnSpLocks/>
              <a:stCxn id="11454" idx="2"/>
              <a:endCxn id="11692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57" name="Google Shape;1788;p1">
              <a:extLst>
                <a:ext uri="{FF2B5EF4-FFF2-40B4-BE49-F238E27FC236}">
                  <a16:creationId xmlns:a16="http://schemas.microsoft.com/office/drawing/2014/main" id="{70D68B87-5933-3BE3-38E7-0723EB024EE8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8" name="Google Shape;1892;p1">
              <a:extLst>
                <a:ext uri="{FF2B5EF4-FFF2-40B4-BE49-F238E27FC236}">
                  <a16:creationId xmlns:a16="http://schemas.microsoft.com/office/drawing/2014/main" id="{86ACDF7B-C088-685F-08DF-1BE92E638434}"/>
                </a:ext>
              </a:extLst>
            </p:cNvPr>
            <p:cNvCxnSpPr>
              <a:cxnSpLocks/>
              <a:stCxn id="11455" idx="2"/>
              <a:endCxn id="11457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59" name="Google Shape;1893;p1">
              <a:extLst>
                <a:ext uri="{FF2B5EF4-FFF2-40B4-BE49-F238E27FC236}">
                  <a16:creationId xmlns:a16="http://schemas.microsoft.com/office/drawing/2014/main" id="{DC457130-36D6-E867-68A7-031C53F5AF29}"/>
                </a:ext>
              </a:extLst>
            </p:cNvPr>
            <p:cNvCxnSpPr>
              <a:cxnSpLocks/>
              <a:stCxn id="11454" idx="2"/>
              <a:endCxn id="11457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0" name="Google Shape;1894;p1">
              <a:extLst>
                <a:ext uri="{FF2B5EF4-FFF2-40B4-BE49-F238E27FC236}">
                  <a16:creationId xmlns:a16="http://schemas.microsoft.com/office/drawing/2014/main" id="{B557E10A-85B3-FC76-ADBF-EAF9EA04B9DD}"/>
                </a:ext>
              </a:extLst>
            </p:cNvPr>
            <p:cNvCxnSpPr>
              <a:cxnSpLocks/>
              <a:stCxn id="11862" idx="2"/>
              <a:endCxn id="12103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1" name="Google Shape;1896;p1">
              <a:extLst>
                <a:ext uri="{FF2B5EF4-FFF2-40B4-BE49-F238E27FC236}">
                  <a16:creationId xmlns:a16="http://schemas.microsoft.com/office/drawing/2014/main" id="{30A1DBC1-A1E5-05C6-CC9B-E342E4CBACB1}"/>
                </a:ext>
              </a:extLst>
            </p:cNvPr>
            <p:cNvCxnSpPr>
              <a:cxnSpLocks/>
              <a:stCxn id="11858" idx="2"/>
              <a:endCxn id="14405" idx="3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2" name="Google Shape;1897;p1">
              <a:extLst>
                <a:ext uri="{FF2B5EF4-FFF2-40B4-BE49-F238E27FC236}">
                  <a16:creationId xmlns:a16="http://schemas.microsoft.com/office/drawing/2014/main" id="{B8ADDB47-5E3C-20E0-1CC5-B931E9844F75}"/>
                </a:ext>
              </a:extLst>
            </p:cNvPr>
            <p:cNvCxnSpPr>
              <a:cxnSpLocks/>
              <a:stCxn id="11858" idx="2"/>
              <a:endCxn id="14396" idx="3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3" name="Google Shape;1899;p1">
              <a:extLst>
                <a:ext uri="{FF2B5EF4-FFF2-40B4-BE49-F238E27FC236}">
                  <a16:creationId xmlns:a16="http://schemas.microsoft.com/office/drawing/2014/main" id="{7B46C7D5-0664-80BF-CD1D-4F5BE991286B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4" name="Google Shape;1900;p1">
              <a:extLst>
                <a:ext uri="{FF2B5EF4-FFF2-40B4-BE49-F238E27FC236}">
                  <a16:creationId xmlns:a16="http://schemas.microsoft.com/office/drawing/2014/main" id="{6EC71F60-898D-9ECD-BFAD-3B34D596CAD4}"/>
                </a:ext>
              </a:extLst>
            </p:cNvPr>
            <p:cNvCxnSpPr>
              <a:cxnSpLocks/>
              <a:stCxn id="11465" idx="3"/>
              <a:endCxn id="1440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65" name="Google Shape;1901;p1">
              <a:extLst>
                <a:ext uri="{FF2B5EF4-FFF2-40B4-BE49-F238E27FC236}">
                  <a16:creationId xmlns:a16="http://schemas.microsoft.com/office/drawing/2014/main" id="{72819517-E66A-069A-EBA4-4AB3336D610D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6" name="Google Shape;1902;p1">
              <a:extLst>
                <a:ext uri="{FF2B5EF4-FFF2-40B4-BE49-F238E27FC236}">
                  <a16:creationId xmlns:a16="http://schemas.microsoft.com/office/drawing/2014/main" id="{B77B92CC-DD90-E33A-9F42-D6209C56BD53}"/>
                </a:ext>
              </a:extLst>
            </p:cNvPr>
            <p:cNvCxnSpPr>
              <a:cxnSpLocks/>
              <a:stCxn id="11463" idx="2"/>
              <a:endCxn id="11465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7" name="Google Shape;1903;p1">
              <a:extLst>
                <a:ext uri="{FF2B5EF4-FFF2-40B4-BE49-F238E27FC236}">
                  <a16:creationId xmlns:a16="http://schemas.microsoft.com/office/drawing/2014/main" id="{D07760DB-65E0-9B3B-26CC-510ED05FFAAC}"/>
                </a:ext>
              </a:extLst>
            </p:cNvPr>
            <p:cNvCxnSpPr>
              <a:cxnSpLocks/>
              <a:stCxn id="11469" idx="3"/>
              <a:endCxn id="14398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8" name="Google Shape;1905;p1">
              <a:extLst>
                <a:ext uri="{FF2B5EF4-FFF2-40B4-BE49-F238E27FC236}">
                  <a16:creationId xmlns:a16="http://schemas.microsoft.com/office/drawing/2014/main" id="{5D8CFE83-5728-6FB6-999C-BEEFB280D03C}"/>
                </a:ext>
              </a:extLst>
            </p:cNvPr>
            <p:cNvCxnSpPr>
              <a:cxnSpLocks/>
              <a:stCxn id="11463" idx="2"/>
              <a:endCxn id="11469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9" name="Google Shape;1904;p1">
              <a:extLst>
                <a:ext uri="{FF2B5EF4-FFF2-40B4-BE49-F238E27FC236}">
                  <a16:creationId xmlns:a16="http://schemas.microsoft.com/office/drawing/2014/main" id="{B6315F21-74F1-9CAD-8F47-4003FB95744B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0" name="Google Shape;1906;p1">
              <a:extLst>
                <a:ext uri="{FF2B5EF4-FFF2-40B4-BE49-F238E27FC236}">
                  <a16:creationId xmlns:a16="http://schemas.microsoft.com/office/drawing/2014/main" id="{47ABD934-C6E1-C04D-B741-7634F518B4F9}"/>
                </a:ext>
              </a:extLst>
            </p:cNvPr>
            <p:cNvCxnSpPr>
              <a:cxnSpLocks/>
              <a:stCxn id="11861" idx="2"/>
              <a:endCxn id="12128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71" name="Google Shape;1908;p1">
              <a:extLst>
                <a:ext uri="{FF2B5EF4-FFF2-40B4-BE49-F238E27FC236}">
                  <a16:creationId xmlns:a16="http://schemas.microsoft.com/office/drawing/2014/main" id="{9CDD8485-A4F3-404B-00AA-18412DFA8591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2" name="Google Shape;1909;p1">
              <a:extLst>
                <a:ext uri="{FF2B5EF4-FFF2-40B4-BE49-F238E27FC236}">
                  <a16:creationId xmlns:a16="http://schemas.microsoft.com/office/drawing/2014/main" id="{D5FD8EE2-89F1-912E-490F-DE0B6B63C47D}"/>
                </a:ext>
              </a:extLst>
            </p:cNvPr>
            <p:cNvCxnSpPr>
              <a:cxnSpLocks/>
              <a:stCxn id="11471" idx="2"/>
              <a:endCxn id="11858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4" name="Google Shape;1911;p1">
              <a:extLst>
                <a:ext uri="{FF2B5EF4-FFF2-40B4-BE49-F238E27FC236}">
                  <a16:creationId xmlns:a16="http://schemas.microsoft.com/office/drawing/2014/main" id="{D81ADF60-AD70-327B-8CDD-07C6AED91603}"/>
                </a:ext>
              </a:extLst>
            </p:cNvPr>
            <p:cNvCxnSpPr>
              <a:cxnSpLocks/>
              <a:stCxn id="11475" idx="2"/>
              <a:endCxn id="11480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75" name="Google Shape;1912;p1">
              <a:extLst>
                <a:ext uri="{FF2B5EF4-FFF2-40B4-BE49-F238E27FC236}">
                  <a16:creationId xmlns:a16="http://schemas.microsoft.com/office/drawing/2014/main" id="{13107BE0-7ECC-141C-E6B3-BC3A57AC2F70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6" name="Google Shape;1914;p1">
              <a:extLst>
                <a:ext uri="{FF2B5EF4-FFF2-40B4-BE49-F238E27FC236}">
                  <a16:creationId xmlns:a16="http://schemas.microsoft.com/office/drawing/2014/main" id="{43F5C0B0-E0DC-F2B0-BBB5-4BB6AA9954D4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7" name="Google Shape;1915;p1">
              <a:extLst>
                <a:ext uri="{FF2B5EF4-FFF2-40B4-BE49-F238E27FC236}">
                  <a16:creationId xmlns:a16="http://schemas.microsoft.com/office/drawing/2014/main" id="{8A6BD664-56EA-982B-94DD-BB552230E8D3}"/>
                </a:ext>
              </a:extLst>
            </p:cNvPr>
            <p:cNvCxnSpPr>
              <a:cxnSpLocks/>
              <a:stCxn id="11476" idx="2"/>
              <a:endCxn id="11475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8" name="Google Shape;1916;p1">
              <a:extLst>
                <a:ext uri="{FF2B5EF4-FFF2-40B4-BE49-F238E27FC236}">
                  <a16:creationId xmlns:a16="http://schemas.microsoft.com/office/drawing/2014/main" id="{2F24D3A5-A7AD-3AE3-DC76-32A34A7F831F}"/>
                </a:ext>
              </a:extLst>
            </p:cNvPr>
            <p:cNvCxnSpPr>
              <a:cxnSpLocks/>
              <a:stCxn id="11479" idx="2"/>
              <a:endCxn id="11481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79" name="Google Shape;1917;p1">
              <a:extLst>
                <a:ext uri="{FF2B5EF4-FFF2-40B4-BE49-F238E27FC236}">
                  <a16:creationId xmlns:a16="http://schemas.microsoft.com/office/drawing/2014/main" id="{3DA6115E-269A-CFE8-9B76-A5D837DD5ADE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80" name="Google Shape;1913;p1">
              <a:extLst>
                <a:ext uri="{FF2B5EF4-FFF2-40B4-BE49-F238E27FC236}">
                  <a16:creationId xmlns:a16="http://schemas.microsoft.com/office/drawing/2014/main" id="{4050EEC1-7998-B623-BDF0-78A85899B5EA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1" name="Google Shape;1918;p1">
              <a:extLst>
                <a:ext uri="{FF2B5EF4-FFF2-40B4-BE49-F238E27FC236}">
                  <a16:creationId xmlns:a16="http://schemas.microsoft.com/office/drawing/2014/main" id="{82850C82-12E5-A4ED-EF00-463BD021BF27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2" name="Google Shape;1919;p1">
              <a:extLst>
                <a:ext uri="{FF2B5EF4-FFF2-40B4-BE49-F238E27FC236}">
                  <a16:creationId xmlns:a16="http://schemas.microsoft.com/office/drawing/2014/main" id="{DCBA5415-614B-B827-15BC-229344F79139}"/>
                </a:ext>
              </a:extLst>
            </p:cNvPr>
            <p:cNvCxnSpPr>
              <a:cxnSpLocks/>
              <a:stCxn id="11480" idx="1"/>
              <a:endCxn id="14378" idx="3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3" name="Google Shape;1920;p1">
              <a:extLst>
                <a:ext uri="{FF2B5EF4-FFF2-40B4-BE49-F238E27FC236}">
                  <a16:creationId xmlns:a16="http://schemas.microsoft.com/office/drawing/2014/main" id="{A481E2B0-6261-9244-8B8C-F0C44792B977}"/>
                </a:ext>
              </a:extLst>
            </p:cNvPr>
            <p:cNvCxnSpPr>
              <a:cxnSpLocks/>
              <a:stCxn id="11481" idx="1"/>
              <a:endCxn id="12116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84" name="Google Shape;1921;p1">
              <a:extLst>
                <a:ext uri="{FF2B5EF4-FFF2-40B4-BE49-F238E27FC236}">
                  <a16:creationId xmlns:a16="http://schemas.microsoft.com/office/drawing/2014/main" id="{F3DB4EA3-5F84-6642-1273-59BE1CD95995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5" name="Google Shape;1922;p1">
              <a:extLst>
                <a:ext uri="{FF2B5EF4-FFF2-40B4-BE49-F238E27FC236}">
                  <a16:creationId xmlns:a16="http://schemas.microsoft.com/office/drawing/2014/main" id="{FF89B948-2230-32EA-DFDF-234BFBDD0D23}"/>
                </a:ext>
              </a:extLst>
            </p:cNvPr>
            <p:cNvCxnSpPr>
              <a:cxnSpLocks/>
              <a:stCxn id="11484" idx="3"/>
              <a:endCxn id="14380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86" name="Google Shape;1923;p1">
              <a:extLst>
                <a:ext uri="{FF2B5EF4-FFF2-40B4-BE49-F238E27FC236}">
                  <a16:creationId xmlns:a16="http://schemas.microsoft.com/office/drawing/2014/main" id="{AA04C503-691C-E16F-F0A5-7167BDA0DD51}"/>
                </a:ext>
              </a:extLst>
            </p:cNvPr>
            <p:cNvCxnSpPr>
              <a:cxnSpLocks/>
              <a:stCxn id="11679" idx="2"/>
              <a:endCxn id="11484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7" name="Google Shape;1925;p1">
              <a:extLst>
                <a:ext uri="{FF2B5EF4-FFF2-40B4-BE49-F238E27FC236}">
                  <a16:creationId xmlns:a16="http://schemas.microsoft.com/office/drawing/2014/main" id="{AE8FC9A6-5A37-8F4C-8F0F-E2395F507ECB}"/>
                </a:ext>
              </a:extLst>
            </p:cNvPr>
            <p:cNvCxnSpPr>
              <a:cxnSpLocks/>
              <a:stCxn id="11488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88" name="Google Shape;1926;p1">
              <a:extLst>
                <a:ext uri="{FF2B5EF4-FFF2-40B4-BE49-F238E27FC236}">
                  <a16:creationId xmlns:a16="http://schemas.microsoft.com/office/drawing/2014/main" id="{6BC5F067-970D-B1BC-11EF-34B5832BC65C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9" name="Google Shape;1928;p1">
              <a:extLst>
                <a:ext uri="{FF2B5EF4-FFF2-40B4-BE49-F238E27FC236}">
                  <a16:creationId xmlns:a16="http://schemas.microsoft.com/office/drawing/2014/main" id="{D8E81AED-93F9-0235-FF3A-9DB0FC7C1B0D}"/>
                </a:ext>
              </a:extLst>
            </p:cNvPr>
            <p:cNvCxnSpPr>
              <a:cxnSpLocks/>
              <a:stCxn id="11684" idx="2"/>
              <a:endCxn id="11488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90" name="Google Shape;1930;p1">
              <a:extLst>
                <a:ext uri="{FF2B5EF4-FFF2-40B4-BE49-F238E27FC236}">
                  <a16:creationId xmlns:a16="http://schemas.microsoft.com/office/drawing/2014/main" id="{18F8732A-D077-2E9D-7D54-027566C3A5FB}"/>
                </a:ext>
              </a:extLst>
            </p:cNvPr>
            <p:cNvCxnSpPr>
              <a:cxnSpLocks/>
              <a:stCxn id="11900" idx="2"/>
              <a:endCxn id="11767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91" name="Google Shape;1933;p1">
              <a:extLst>
                <a:ext uri="{FF2B5EF4-FFF2-40B4-BE49-F238E27FC236}">
                  <a16:creationId xmlns:a16="http://schemas.microsoft.com/office/drawing/2014/main" id="{E6D0085D-2DC5-67BC-D141-A7DA6CBA78D8}"/>
                </a:ext>
              </a:extLst>
            </p:cNvPr>
            <p:cNvCxnSpPr>
              <a:cxnSpLocks/>
              <a:endCxn id="14398" idx="3"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92" name="Google Shape;1934;p1">
              <a:extLst>
                <a:ext uri="{FF2B5EF4-FFF2-40B4-BE49-F238E27FC236}">
                  <a16:creationId xmlns:a16="http://schemas.microsoft.com/office/drawing/2014/main" id="{C101BB28-AF21-8B43-9CAB-F9BEE7B24D30}"/>
                </a:ext>
              </a:extLst>
            </p:cNvPr>
            <p:cNvCxnSpPr>
              <a:cxnSpLocks/>
              <a:stCxn id="11682" idx="2"/>
              <a:endCxn id="14407" idx="3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3" name="Google Shape;1936;p1">
              <a:extLst>
                <a:ext uri="{FF2B5EF4-FFF2-40B4-BE49-F238E27FC236}">
                  <a16:creationId xmlns:a16="http://schemas.microsoft.com/office/drawing/2014/main" id="{B905B95F-EF6E-CFEB-F839-002887D8BC4C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4" name="Google Shape;1937;p1">
              <a:extLst>
                <a:ext uri="{FF2B5EF4-FFF2-40B4-BE49-F238E27FC236}">
                  <a16:creationId xmlns:a16="http://schemas.microsoft.com/office/drawing/2014/main" id="{6F971A3F-5604-257C-64B4-BD847EE57383}"/>
                </a:ext>
              </a:extLst>
            </p:cNvPr>
            <p:cNvCxnSpPr>
              <a:cxnSpLocks/>
              <a:stCxn id="11495" idx="3"/>
              <a:endCxn id="14380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5" name="Google Shape;1938;p1">
              <a:extLst>
                <a:ext uri="{FF2B5EF4-FFF2-40B4-BE49-F238E27FC236}">
                  <a16:creationId xmlns:a16="http://schemas.microsoft.com/office/drawing/2014/main" id="{EA2AE4CE-CDF4-A689-A856-E4A90E02630A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6" name="Google Shape;1939;p1">
              <a:extLst>
                <a:ext uri="{FF2B5EF4-FFF2-40B4-BE49-F238E27FC236}">
                  <a16:creationId xmlns:a16="http://schemas.microsoft.com/office/drawing/2014/main" id="{F858CC6D-07C0-2061-9FFE-D428D454DD25}"/>
                </a:ext>
              </a:extLst>
            </p:cNvPr>
            <p:cNvCxnSpPr>
              <a:cxnSpLocks/>
              <a:stCxn id="11493" idx="2"/>
              <a:endCxn id="11495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97" name="Google Shape;1940;p1">
              <a:extLst>
                <a:ext uri="{FF2B5EF4-FFF2-40B4-BE49-F238E27FC236}">
                  <a16:creationId xmlns:a16="http://schemas.microsoft.com/office/drawing/2014/main" id="{A4A3688A-FEFF-495A-8A9C-FC60B8E331A8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8" name="Google Shape;1941;p1">
              <a:extLst>
                <a:ext uri="{FF2B5EF4-FFF2-40B4-BE49-F238E27FC236}">
                  <a16:creationId xmlns:a16="http://schemas.microsoft.com/office/drawing/2014/main" id="{696D3241-B734-4268-EA57-C9865D64618B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9" name="Google Shape;1942;p1">
              <a:extLst>
                <a:ext uri="{FF2B5EF4-FFF2-40B4-BE49-F238E27FC236}">
                  <a16:creationId xmlns:a16="http://schemas.microsoft.com/office/drawing/2014/main" id="{9214BFD8-8599-AA6D-F454-F9E13CFD1B8A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0" name="Google Shape;1943;p1">
              <a:extLst>
                <a:ext uri="{FF2B5EF4-FFF2-40B4-BE49-F238E27FC236}">
                  <a16:creationId xmlns:a16="http://schemas.microsoft.com/office/drawing/2014/main" id="{0A327FE0-2EDE-14AA-5A9A-5D686E765118}"/>
                </a:ext>
              </a:extLst>
            </p:cNvPr>
            <p:cNvCxnSpPr>
              <a:cxnSpLocks/>
              <a:stCxn id="11497" idx="1"/>
              <a:endCxn id="2920" idx="3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1" name="Google Shape;1944;p1">
              <a:extLst>
                <a:ext uri="{FF2B5EF4-FFF2-40B4-BE49-F238E27FC236}">
                  <a16:creationId xmlns:a16="http://schemas.microsoft.com/office/drawing/2014/main" id="{FC8B290A-0367-6477-118B-2F178AD2A54E}"/>
                </a:ext>
              </a:extLst>
            </p:cNvPr>
            <p:cNvCxnSpPr>
              <a:cxnSpLocks/>
              <a:stCxn id="11498" idx="1"/>
              <a:endCxn id="12078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2" name="Google Shape;1945;p1">
              <a:extLst>
                <a:ext uri="{FF2B5EF4-FFF2-40B4-BE49-F238E27FC236}">
                  <a16:creationId xmlns:a16="http://schemas.microsoft.com/office/drawing/2014/main" id="{B3559C9B-99D1-4340-C2E8-5440849C1EA3}"/>
                </a:ext>
              </a:extLst>
            </p:cNvPr>
            <p:cNvCxnSpPr>
              <a:cxnSpLocks/>
              <a:stCxn id="11499" idx="1"/>
              <a:endCxn id="2922" idx="3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3" name="Google Shape;1946;p1">
              <a:extLst>
                <a:ext uri="{FF2B5EF4-FFF2-40B4-BE49-F238E27FC236}">
                  <a16:creationId xmlns:a16="http://schemas.microsoft.com/office/drawing/2014/main" id="{E3512879-7ABE-E761-B2CA-2B5EBA237181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4" name="Google Shape;1947;p1">
              <a:extLst>
                <a:ext uri="{FF2B5EF4-FFF2-40B4-BE49-F238E27FC236}">
                  <a16:creationId xmlns:a16="http://schemas.microsoft.com/office/drawing/2014/main" id="{053CE6E8-88EF-1CA2-8785-2F5084FF9DE9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5" name="Google Shape;1948;p1">
              <a:extLst>
                <a:ext uri="{FF2B5EF4-FFF2-40B4-BE49-F238E27FC236}">
                  <a16:creationId xmlns:a16="http://schemas.microsoft.com/office/drawing/2014/main" id="{D7526E3D-E8E9-3B11-F4BA-FC2F0179652A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6" name="Google Shape;1949;p1">
              <a:extLst>
                <a:ext uri="{FF2B5EF4-FFF2-40B4-BE49-F238E27FC236}">
                  <a16:creationId xmlns:a16="http://schemas.microsoft.com/office/drawing/2014/main" id="{52584977-33E4-C04E-46C9-D0E1558DCE2E}"/>
                </a:ext>
              </a:extLst>
            </p:cNvPr>
            <p:cNvCxnSpPr>
              <a:cxnSpLocks/>
              <a:stCxn id="11503" idx="1"/>
              <a:endCxn id="2929" idx="3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7" name="Google Shape;1950;p1">
              <a:extLst>
                <a:ext uri="{FF2B5EF4-FFF2-40B4-BE49-F238E27FC236}">
                  <a16:creationId xmlns:a16="http://schemas.microsoft.com/office/drawing/2014/main" id="{0159B5F5-AAFD-05C9-E8A6-9FD0C3F65034}"/>
                </a:ext>
              </a:extLst>
            </p:cNvPr>
            <p:cNvCxnSpPr>
              <a:cxnSpLocks/>
              <a:stCxn id="11504" idx="1"/>
              <a:endCxn id="12070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8" name="Google Shape;1951;p1">
              <a:extLst>
                <a:ext uri="{FF2B5EF4-FFF2-40B4-BE49-F238E27FC236}">
                  <a16:creationId xmlns:a16="http://schemas.microsoft.com/office/drawing/2014/main" id="{7423DB13-A4C2-896D-301A-EFACE4A426BA}"/>
                </a:ext>
              </a:extLst>
            </p:cNvPr>
            <p:cNvCxnSpPr>
              <a:cxnSpLocks/>
              <a:stCxn id="11505" idx="1"/>
              <a:endCxn id="2931" idx="3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9" name="Google Shape;1952;p1">
              <a:extLst>
                <a:ext uri="{FF2B5EF4-FFF2-40B4-BE49-F238E27FC236}">
                  <a16:creationId xmlns:a16="http://schemas.microsoft.com/office/drawing/2014/main" id="{70FD7577-A003-6828-2E2F-E15BF34A0F2F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0" name="Google Shape;1953;p1">
              <a:extLst>
                <a:ext uri="{FF2B5EF4-FFF2-40B4-BE49-F238E27FC236}">
                  <a16:creationId xmlns:a16="http://schemas.microsoft.com/office/drawing/2014/main" id="{FAE4DEBE-3F3A-D17B-CED1-10F92E30688C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1" name="Google Shape;1954;p1">
              <a:extLst>
                <a:ext uri="{FF2B5EF4-FFF2-40B4-BE49-F238E27FC236}">
                  <a16:creationId xmlns:a16="http://schemas.microsoft.com/office/drawing/2014/main" id="{DA2C93CF-E8D2-7D8D-21BB-C7F306DF9658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2" name="Google Shape;1955;p1">
              <a:extLst>
                <a:ext uri="{FF2B5EF4-FFF2-40B4-BE49-F238E27FC236}">
                  <a16:creationId xmlns:a16="http://schemas.microsoft.com/office/drawing/2014/main" id="{9F8CAA92-7330-B506-B91C-502163D44011}"/>
                </a:ext>
              </a:extLst>
            </p:cNvPr>
            <p:cNvCxnSpPr>
              <a:cxnSpLocks/>
              <a:stCxn id="11509" idx="1"/>
              <a:endCxn id="2938" idx="3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3" name="Google Shape;1956;p1">
              <a:extLst>
                <a:ext uri="{FF2B5EF4-FFF2-40B4-BE49-F238E27FC236}">
                  <a16:creationId xmlns:a16="http://schemas.microsoft.com/office/drawing/2014/main" id="{D00C99C1-4424-D7B5-3A84-4569E528BF49}"/>
                </a:ext>
              </a:extLst>
            </p:cNvPr>
            <p:cNvCxnSpPr>
              <a:cxnSpLocks/>
              <a:stCxn id="11510" idx="1"/>
              <a:endCxn id="12062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14" name="Google Shape;1957;p1">
              <a:extLst>
                <a:ext uri="{FF2B5EF4-FFF2-40B4-BE49-F238E27FC236}">
                  <a16:creationId xmlns:a16="http://schemas.microsoft.com/office/drawing/2014/main" id="{6E4D58B3-81FB-6817-0F58-07A907F9D3BE}"/>
                </a:ext>
              </a:extLst>
            </p:cNvPr>
            <p:cNvCxnSpPr>
              <a:cxnSpLocks/>
              <a:stCxn id="11511" idx="1"/>
              <a:endCxn id="2940" idx="3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15" name="Google Shape;1958;p1">
              <a:extLst>
                <a:ext uri="{FF2B5EF4-FFF2-40B4-BE49-F238E27FC236}">
                  <a16:creationId xmlns:a16="http://schemas.microsoft.com/office/drawing/2014/main" id="{24FEF3E3-3DBC-907A-6E0F-D9C9CB4F9988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6" name="Google Shape;1959;p1">
              <a:extLst>
                <a:ext uri="{FF2B5EF4-FFF2-40B4-BE49-F238E27FC236}">
                  <a16:creationId xmlns:a16="http://schemas.microsoft.com/office/drawing/2014/main" id="{652DBB67-9382-B108-24F7-B0152AE2388F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7" name="Google Shape;1960;p1">
              <a:extLst>
                <a:ext uri="{FF2B5EF4-FFF2-40B4-BE49-F238E27FC236}">
                  <a16:creationId xmlns:a16="http://schemas.microsoft.com/office/drawing/2014/main" id="{009B03D4-79F4-C02D-77F9-C06132D6BA84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8" name="Google Shape;1961;p1">
              <a:extLst>
                <a:ext uri="{FF2B5EF4-FFF2-40B4-BE49-F238E27FC236}">
                  <a16:creationId xmlns:a16="http://schemas.microsoft.com/office/drawing/2014/main" id="{C3DE6123-D18C-B8D8-07A8-8EE127B7A689}"/>
                </a:ext>
              </a:extLst>
            </p:cNvPr>
            <p:cNvCxnSpPr>
              <a:cxnSpLocks/>
              <a:stCxn id="11515" idx="1"/>
              <a:endCxn id="2947" idx="3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9" name="Google Shape;1962;p1">
              <a:extLst>
                <a:ext uri="{FF2B5EF4-FFF2-40B4-BE49-F238E27FC236}">
                  <a16:creationId xmlns:a16="http://schemas.microsoft.com/office/drawing/2014/main" id="{741924D7-132A-96F9-CAA9-B4A120177F9E}"/>
                </a:ext>
              </a:extLst>
            </p:cNvPr>
            <p:cNvCxnSpPr>
              <a:cxnSpLocks/>
              <a:stCxn id="11516" idx="1"/>
              <a:endCxn id="12054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0" name="Google Shape;1963;p1">
              <a:extLst>
                <a:ext uri="{FF2B5EF4-FFF2-40B4-BE49-F238E27FC236}">
                  <a16:creationId xmlns:a16="http://schemas.microsoft.com/office/drawing/2014/main" id="{5AFFC111-6951-3739-DDCA-1E5780E7BE29}"/>
                </a:ext>
              </a:extLst>
            </p:cNvPr>
            <p:cNvCxnSpPr>
              <a:cxnSpLocks/>
              <a:stCxn id="11517" idx="1"/>
              <a:endCxn id="2949" idx="3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1" name="Google Shape;1964;p1">
              <a:extLst>
                <a:ext uri="{FF2B5EF4-FFF2-40B4-BE49-F238E27FC236}">
                  <a16:creationId xmlns:a16="http://schemas.microsoft.com/office/drawing/2014/main" id="{3BE49479-3BFB-35B9-4384-909462257678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2" name="Google Shape;1965;p1">
              <a:extLst>
                <a:ext uri="{FF2B5EF4-FFF2-40B4-BE49-F238E27FC236}">
                  <a16:creationId xmlns:a16="http://schemas.microsoft.com/office/drawing/2014/main" id="{65DDBAA0-DB57-911D-19CA-C701A379E040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3" name="Google Shape;1966;p1">
              <a:extLst>
                <a:ext uri="{FF2B5EF4-FFF2-40B4-BE49-F238E27FC236}">
                  <a16:creationId xmlns:a16="http://schemas.microsoft.com/office/drawing/2014/main" id="{4525F788-0A37-0FA1-1E04-16964F0247C2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24" name="Google Shape;1967;p1">
              <a:extLst>
                <a:ext uri="{FF2B5EF4-FFF2-40B4-BE49-F238E27FC236}">
                  <a16:creationId xmlns:a16="http://schemas.microsoft.com/office/drawing/2014/main" id="{25E724FE-67EC-188C-D4B0-7184F857DB7A}"/>
                </a:ext>
              </a:extLst>
            </p:cNvPr>
            <p:cNvCxnSpPr>
              <a:cxnSpLocks/>
              <a:stCxn id="11521" idx="1"/>
              <a:endCxn id="2956" idx="3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25" name="Google Shape;1968;p1">
              <a:extLst>
                <a:ext uri="{FF2B5EF4-FFF2-40B4-BE49-F238E27FC236}">
                  <a16:creationId xmlns:a16="http://schemas.microsoft.com/office/drawing/2014/main" id="{3DAF4F83-7BAD-41E2-6D63-B6901C5EC7A5}"/>
                </a:ext>
              </a:extLst>
            </p:cNvPr>
            <p:cNvCxnSpPr>
              <a:cxnSpLocks/>
              <a:stCxn id="11522" idx="1"/>
              <a:endCxn id="12046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6" name="Google Shape;1969;p1">
              <a:extLst>
                <a:ext uri="{FF2B5EF4-FFF2-40B4-BE49-F238E27FC236}">
                  <a16:creationId xmlns:a16="http://schemas.microsoft.com/office/drawing/2014/main" id="{5E514540-C2A4-E88B-0D45-ED88C1B985A4}"/>
                </a:ext>
              </a:extLst>
            </p:cNvPr>
            <p:cNvCxnSpPr>
              <a:cxnSpLocks/>
              <a:stCxn id="11523" idx="1"/>
              <a:endCxn id="2958" idx="3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7" name="Google Shape;1970;p1">
              <a:extLst>
                <a:ext uri="{FF2B5EF4-FFF2-40B4-BE49-F238E27FC236}">
                  <a16:creationId xmlns:a16="http://schemas.microsoft.com/office/drawing/2014/main" id="{1D6D190C-A130-A308-4DB2-3946CA4E6F81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8" name="Google Shape;1971;p1">
              <a:extLst>
                <a:ext uri="{FF2B5EF4-FFF2-40B4-BE49-F238E27FC236}">
                  <a16:creationId xmlns:a16="http://schemas.microsoft.com/office/drawing/2014/main" id="{A9279DA0-EF76-FD96-6BDD-70193736FF0C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9" name="Google Shape;1972;p1">
              <a:extLst>
                <a:ext uri="{FF2B5EF4-FFF2-40B4-BE49-F238E27FC236}">
                  <a16:creationId xmlns:a16="http://schemas.microsoft.com/office/drawing/2014/main" id="{10C15707-7AB7-0486-9F86-6491E4DB3D78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0" name="Google Shape;1973;p1">
              <a:extLst>
                <a:ext uri="{FF2B5EF4-FFF2-40B4-BE49-F238E27FC236}">
                  <a16:creationId xmlns:a16="http://schemas.microsoft.com/office/drawing/2014/main" id="{B7869C13-87A8-1C78-00F0-7B83857AD1FE}"/>
                </a:ext>
              </a:extLst>
            </p:cNvPr>
            <p:cNvCxnSpPr>
              <a:cxnSpLocks/>
              <a:stCxn id="11527" idx="1"/>
              <a:endCxn id="2965" idx="3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1" name="Google Shape;1974;p1">
              <a:extLst>
                <a:ext uri="{FF2B5EF4-FFF2-40B4-BE49-F238E27FC236}">
                  <a16:creationId xmlns:a16="http://schemas.microsoft.com/office/drawing/2014/main" id="{4AC43AF6-12B3-8ADC-2D9D-884D3583AE2E}"/>
                </a:ext>
              </a:extLst>
            </p:cNvPr>
            <p:cNvCxnSpPr>
              <a:cxnSpLocks/>
              <a:stCxn id="11528" idx="1"/>
              <a:endCxn id="12038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2" name="Google Shape;1975;p1">
              <a:extLst>
                <a:ext uri="{FF2B5EF4-FFF2-40B4-BE49-F238E27FC236}">
                  <a16:creationId xmlns:a16="http://schemas.microsoft.com/office/drawing/2014/main" id="{D4B5601A-7F22-FAEA-3724-A3D204C5411E}"/>
                </a:ext>
              </a:extLst>
            </p:cNvPr>
            <p:cNvCxnSpPr>
              <a:cxnSpLocks/>
              <a:stCxn id="11529" idx="1"/>
              <a:endCxn id="2967" idx="3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3" name="Google Shape;1976;p1">
              <a:extLst>
                <a:ext uri="{FF2B5EF4-FFF2-40B4-BE49-F238E27FC236}">
                  <a16:creationId xmlns:a16="http://schemas.microsoft.com/office/drawing/2014/main" id="{EACD7E8A-1841-F99B-0818-8CA8D57C4026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4" name="Google Shape;1977;p1">
              <a:extLst>
                <a:ext uri="{FF2B5EF4-FFF2-40B4-BE49-F238E27FC236}">
                  <a16:creationId xmlns:a16="http://schemas.microsoft.com/office/drawing/2014/main" id="{ECCEF5E2-970A-C18E-6CE4-6D61B26727CE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5" name="Google Shape;1978;p1">
              <a:extLst>
                <a:ext uri="{FF2B5EF4-FFF2-40B4-BE49-F238E27FC236}">
                  <a16:creationId xmlns:a16="http://schemas.microsoft.com/office/drawing/2014/main" id="{5D833C0F-3087-1951-C03B-4CDA631A42C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6" name="Google Shape;1979;p1">
              <a:extLst>
                <a:ext uri="{FF2B5EF4-FFF2-40B4-BE49-F238E27FC236}">
                  <a16:creationId xmlns:a16="http://schemas.microsoft.com/office/drawing/2014/main" id="{C1859110-D6FC-3EC2-CB48-A1FF7C8E54E8}"/>
                </a:ext>
              </a:extLst>
            </p:cNvPr>
            <p:cNvCxnSpPr>
              <a:cxnSpLocks/>
              <a:stCxn id="11533" idx="1"/>
              <a:endCxn id="2974" idx="3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7" name="Google Shape;1980;p1">
              <a:extLst>
                <a:ext uri="{FF2B5EF4-FFF2-40B4-BE49-F238E27FC236}">
                  <a16:creationId xmlns:a16="http://schemas.microsoft.com/office/drawing/2014/main" id="{2DCDBC48-536E-5C2B-EB91-1FC17812C273}"/>
                </a:ext>
              </a:extLst>
            </p:cNvPr>
            <p:cNvCxnSpPr>
              <a:cxnSpLocks/>
              <a:stCxn id="11534" idx="1"/>
              <a:endCxn id="12030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8" name="Google Shape;1981;p1">
              <a:extLst>
                <a:ext uri="{FF2B5EF4-FFF2-40B4-BE49-F238E27FC236}">
                  <a16:creationId xmlns:a16="http://schemas.microsoft.com/office/drawing/2014/main" id="{2F34D4F3-D912-2F41-D633-93A65CB21689}"/>
                </a:ext>
              </a:extLst>
            </p:cNvPr>
            <p:cNvCxnSpPr>
              <a:cxnSpLocks/>
              <a:stCxn id="11535" idx="1"/>
              <a:endCxn id="2976" idx="3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9" name="Google Shape;1982;p1">
              <a:extLst>
                <a:ext uri="{FF2B5EF4-FFF2-40B4-BE49-F238E27FC236}">
                  <a16:creationId xmlns:a16="http://schemas.microsoft.com/office/drawing/2014/main" id="{5E16175E-9BD9-E75D-8828-35575BDB2A85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0" name="Google Shape;1983;p1">
              <a:extLst>
                <a:ext uri="{FF2B5EF4-FFF2-40B4-BE49-F238E27FC236}">
                  <a16:creationId xmlns:a16="http://schemas.microsoft.com/office/drawing/2014/main" id="{454A6073-EAED-79C5-6DB9-F98DB6E3E66D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1" name="Google Shape;1984;p1">
              <a:extLst>
                <a:ext uri="{FF2B5EF4-FFF2-40B4-BE49-F238E27FC236}">
                  <a16:creationId xmlns:a16="http://schemas.microsoft.com/office/drawing/2014/main" id="{3C9474ED-DE31-9881-A6B2-D6220C70C255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2" name="Google Shape;1985;p1">
              <a:extLst>
                <a:ext uri="{FF2B5EF4-FFF2-40B4-BE49-F238E27FC236}">
                  <a16:creationId xmlns:a16="http://schemas.microsoft.com/office/drawing/2014/main" id="{A2998C82-D497-F22A-8730-21F68144ED9F}"/>
                </a:ext>
              </a:extLst>
            </p:cNvPr>
            <p:cNvCxnSpPr>
              <a:cxnSpLocks/>
              <a:stCxn id="11539" idx="1"/>
              <a:endCxn id="2983" idx="3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3" name="Google Shape;1986;p1">
              <a:extLst>
                <a:ext uri="{FF2B5EF4-FFF2-40B4-BE49-F238E27FC236}">
                  <a16:creationId xmlns:a16="http://schemas.microsoft.com/office/drawing/2014/main" id="{D64CEC80-0627-016C-33E2-2A7F8825EDC3}"/>
                </a:ext>
              </a:extLst>
            </p:cNvPr>
            <p:cNvCxnSpPr>
              <a:cxnSpLocks/>
              <a:stCxn id="11540" idx="1"/>
              <a:endCxn id="12022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44" name="Google Shape;1987;p1">
              <a:extLst>
                <a:ext uri="{FF2B5EF4-FFF2-40B4-BE49-F238E27FC236}">
                  <a16:creationId xmlns:a16="http://schemas.microsoft.com/office/drawing/2014/main" id="{4AACB9C4-294B-B0A1-AF99-77223227913B}"/>
                </a:ext>
              </a:extLst>
            </p:cNvPr>
            <p:cNvCxnSpPr>
              <a:cxnSpLocks/>
              <a:stCxn id="11541" idx="1"/>
              <a:endCxn id="2985" idx="3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45" name="Google Shape;1988;p1">
              <a:extLst>
                <a:ext uri="{FF2B5EF4-FFF2-40B4-BE49-F238E27FC236}">
                  <a16:creationId xmlns:a16="http://schemas.microsoft.com/office/drawing/2014/main" id="{F291AFF0-FDAD-62C2-8D76-481DBD8ED6CE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6" name="Google Shape;1989;p1">
              <a:extLst>
                <a:ext uri="{FF2B5EF4-FFF2-40B4-BE49-F238E27FC236}">
                  <a16:creationId xmlns:a16="http://schemas.microsoft.com/office/drawing/2014/main" id="{392F495F-4285-8D00-2957-FE0A75B47E9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7" name="Google Shape;1990;p1">
              <a:extLst>
                <a:ext uri="{FF2B5EF4-FFF2-40B4-BE49-F238E27FC236}">
                  <a16:creationId xmlns:a16="http://schemas.microsoft.com/office/drawing/2014/main" id="{FB71F390-B6D3-E267-8DB7-6CC48508E9AB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8" name="Google Shape;1991;p1">
              <a:extLst>
                <a:ext uri="{FF2B5EF4-FFF2-40B4-BE49-F238E27FC236}">
                  <a16:creationId xmlns:a16="http://schemas.microsoft.com/office/drawing/2014/main" id="{BB7D8E81-7ED1-713A-9710-C761E10384E7}"/>
                </a:ext>
              </a:extLst>
            </p:cNvPr>
            <p:cNvCxnSpPr>
              <a:cxnSpLocks/>
              <a:stCxn id="11545" idx="1"/>
              <a:endCxn id="2992" idx="3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9" name="Google Shape;1992;p1">
              <a:extLst>
                <a:ext uri="{FF2B5EF4-FFF2-40B4-BE49-F238E27FC236}">
                  <a16:creationId xmlns:a16="http://schemas.microsoft.com/office/drawing/2014/main" id="{091DCBD3-39A1-5D25-21BB-E83B334BCD5C}"/>
                </a:ext>
              </a:extLst>
            </p:cNvPr>
            <p:cNvCxnSpPr>
              <a:cxnSpLocks/>
              <a:stCxn id="11546" idx="1"/>
              <a:endCxn id="12014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0" name="Google Shape;1993;p1">
              <a:extLst>
                <a:ext uri="{FF2B5EF4-FFF2-40B4-BE49-F238E27FC236}">
                  <a16:creationId xmlns:a16="http://schemas.microsoft.com/office/drawing/2014/main" id="{A2B8770A-39DE-EB33-6E3C-852F6A1BE31C}"/>
                </a:ext>
              </a:extLst>
            </p:cNvPr>
            <p:cNvCxnSpPr>
              <a:cxnSpLocks/>
              <a:stCxn id="11547" idx="1"/>
              <a:endCxn id="2994" idx="3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1" name="Google Shape;1994;p1">
              <a:extLst>
                <a:ext uri="{FF2B5EF4-FFF2-40B4-BE49-F238E27FC236}">
                  <a16:creationId xmlns:a16="http://schemas.microsoft.com/office/drawing/2014/main" id="{3519A609-BC37-B928-D0EA-8084414AFC17}"/>
                </a:ext>
              </a:extLst>
            </p:cNvPr>
            <p:cNvCxnSpPr>
              <a:cxnSpLocks/>
              <a:stCxn id="11885" idx="2"/>
              <a:endCxn id="1149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2" name="Google Shape;1996;p1">
              <a:extLst>
                <a:ext uri="{FF2B5EF4-FFF2-40B4-BE49-F238E27FC236}">
                  <a16:creationId xmlns:a16="http://schemas.microsoft.com/office/drawing/2014/main" id="{9B779C2C-8711-4595-F925-2CE6FB43FCA9}"/>
                </a:ext>
              </a:extLst>
            </p:cNvPr>
            <p:cNvCxnSpPr>
              <a:cxnSpLocks/>
              <a:stCxn id="11884" idx="2"/>
              <a:endCxn id="11504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3" name="Google Shape;1998;p1">
              <a:extLst>
                <a:ext uri="{FF2B5EF4-FFF2-40B4-BE49-F238E27FC236}">
                  <a16:creationId xmlns:a16="http://schemas.microsoft.com/office/drawing/2014/main" id="{4B9F0242-535F-2367-C4AB-7912A99EDF47}"/>
                </a:ext>
              </a:extLst>
            </p:cNvPr>
            <p:cNvCxnSpPr>
              <a:cxnSpLocks/>
              <a:stCxn id="11883" idx="2"/>
              <a:endCxn id="11510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4" name="Google Shape;2000;p1">
              <a:extLst>
                <a:ext uri="{FF2B5EF4-FFF2-40B4-BE49-F238E27FC236}">
                  <a16:creationId xmlns:a16="http://schemas.microsoft.com/office/drawing/2014/main" id="{0DA51AD0-41E7-882B-B74D-33CFF141A627}"/>
                </a:ext>
              </a:extLst>
            </p:cNvPr>
            <p:cNvCxnSpPr>
              <a:cxnSpLocks/>
              <a:stCxn id="11882" idx="2"/>
              <a:endCxn id="11516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5" name="Google Shape;2002;p1">
              <a:extLst>
                <a:ext uri="{FF2B5EF4-FFF2-40B4-BE49-F238E27FC236}">
                  <a16:creationId xmlns:a16="http://schemas.microsoft.com/office/drawing/2014/main" id="{8366C62C-D8A0-D136-F31F-51ACFFE1981D}"/>
                </a:ext>
              </a:extLst>
            </p:cNvPr>
            <p:cNvCxnSpPr>
              <a:cxnSpLocks/>
              <a:stCxn id="11881" idx="2"/>
              <a:endCxn id="11522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6" name="Google Shape;2004;p1">
              <a:extLst>
                <a:ext uri="{FF2B5EF4-FFF2-40B4-BE49-F238E27FC236}">
                  <a16:creationId xmlns:a16="http://schemas.microsoft.com/office/drawing/2014/main" id="{7CA46815-E4C9-EDD4-F981-8B03A3357F52}"/>
                </a:ext>
              </a:extLst>
            </p:cNvPr>
            <p:cNvCxnSpPr>
              <a:cxnSpLocks/>
              <a:stCxn id="11873" idx="2"/>
              <a:endCxn id="11528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7" name="Google Shape;2006;p1">
              <a:extLst>
                <a:ext uri="{FF2B5EF4-FFF2-40B4-BE49-F238E27FC236}">
                  <a16:creationId xmlns:a16="http://schemas.microsoft.com/office/drawing/2014/main" id="{F727CA2A-C2FE-45DC-E3A3-DFDCF48A79B1}"/>
                </a:ext>
              </a:extLst>
            </p:cNvPr>
            <p:cNvCxnSpPr>
              <a:cxnSpLocks/>
              <a:stCxn id="11872" idx="2"/>
              <a:endCxn id="11534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8" name="Google Shape;2008;p1">
              <a:extLst>
                <a:ext uri="{FF2B5EF4-FFF2-40B4-BE49-F238E27FC236}">
                  <a16:creationId xmlns:a16="http://schemas.microsoft.com/office/drawing/2014/main" id="{62DB4EC0-2C3A-58F3-284C-4D6218A90178}"/>
                </a:ext>
              </a:extLst>
            </p:cNvPr>
            <p:cNvCxnSpPr>
              <a:cxnSpLocks/>
              <a:stCxn id="11874" idx="2"/>
              <a:endCxn id="11540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9" name="Google Shape;2010;p1">
              <a:extLst>
                <a:ext uri="{FF2B5EF4-FFF2-40B4-BE49-F238E27FC236}">
                  <a16:creationId xmlns:a16="http://schemas.microsoft.com/office/drawing/2014/main" id="{0D66D9BE-AC33-2B64-A735-3261D397EB0D}"/>
                </a:ext>
              </a:extLst>
            </p:cNvPr>
            <p:cNvCxnSpPr>
              <a:cxnSpLocks/>
              <a:stCxn id="11683" idx="2"/>
              <a:endCxn id="11546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0" name="Google Shape;2012;p1">
              <a:extLst>
                <a:ext uri="{FF2B5EF4-FFF2-40B4-BE49-F238E27FC236}">
                  <a16:creationId xmlns:a16="http://schemas.microsoft.com/office/drawing/2014/main" id="{5EBAC9CC-C7D9-A7A8-1F71-588D5DCD301F}"/>
                </a:ext>
              </a:extLst>
            </p:cNvPr>
            <p:cNvCxnSpPr>
              <a:cxnSpLocks/>
              <a:endCxn id="11547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1" name="Google Shape;2013;p1">
              <a:extLst>
                <a:ext uri="{FF2B5EF4-FFF2-40B4-BE49-F238E27FC236}">
                  <a16:creationId xmlns:a16="http://schemas.microsoft.com/office/drawing/2014/main" id="{4D4ACE61-9E77-90D5-AD9A-4F6D49F12D10}"/>
                </a:ext>
              </a:extLst>
            </p:cNvPr>
            <p:cNvCxnSpPr>
              <a:cxnSpLocks/>
              <a:endCxn id="11541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2" name="Google Shape;2014;p1">
              <a:extLst>
                <a:ext uri="{FF2B5EF4-FFF2-40B4-BE49-F238E27FC236}">
                  <a16:creationId xmlns:a16="http://schemas.microsoft.com/office/drawing/2014/main" id="{EE33D23B-3366-A379-477C-320907533BA6}"/>
                </a:ext>
              </a:extLst>
            </p:cNvPr>
            <p:cNvCxnSpPr>
              <a:cxnSpLocks/>
              <a:endCxn id="11535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3" name="Google Shape;2015;p1">
              <a:extLst>
                <a:ext uri="{FF2B5EF4-FFF2-40B4-BE49-F238E27FC236}">
                  <a16:creationId xmlns:a16="http://schemas.microsoft.com/office/drawing/2014/main" id="{3C2DEB1D-65D0-416E-47BD-C9A2664C7A5F}"/>
                </a:ext>
              </a:extLst>
            </p:cNvPr>
            <p:cNvCxnSpPr>
              <a:cxnSpLocks/>
              <a:endCxn id="11529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4" name="Google Shape;2016;p1">
              <a:extLst>
                <a:ext uri="{FF2B5EF4-FFF2-40B4-BE49-F238E27FC236}">
                  <a16:creationId xmlns:a16="http://schemas.microsoft.com/office/drawing/2014/main" id="{4F70D0FD-A1A0-698A-C985-807F26ACCF78}"/>
                </a:ext>
              </a:extLst>
            </p:cNvPr>
            <p:cNvCxnSpPr>
              <a:cxnSpLocks/>
              <a:endCxn id="11523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5" name="Google Shape;2017;p1">
              <a:extLst>
                <a:ext uri="{FF2B5EF4-FFF2-40B4-BE49-F238E27FC236}">
                  <a16:creationId xmlns:a16="http://schemas.microsoft.com/office/drawing/2014/main" id="{BAABD0D1-F125-86CA-9510-28C38F369DA3}"/>
                </a:ext>
              </a:extLst>
            </p:cNvPr>
            <p:cNvCxnSpPr>
              <a:cxnSpLocks/>
              <a:endCxn id="11517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6" name="Google Shape;2018;p1">
              <a:extLst>
                <a:ext uri="{FF2B5EF4-FFF2-40B4-BE49-F238E27FC236}">
                  <a16:creationId xmlns:a16="http://schemas.microsoft.com/office/drawing/2014/main" id="{C4CFF48E-B205-6C4A-41EB-AD87DA4E3097}"/>
                </a:ext>
              </a:extLst>
            </p:cNvPr>
            <p:cNvCxnSpPr>
              <a:cxnSpLocks/>
              <a:endCxn id="11511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7" name="Google Shape;2019;p1">
              <a:extLst>
                <a:ext uri="{FF2B5EF4-FFF2-40B4-BE49-F238E27FC236}">
                  <a16:creationId xmlns:a16="http://schemas.microsoft.com/office/drawing/2014/main" id="{D88A275D-6716-6108-76CD-813CEDB85B64}"/>
                </a:ext>
              </a:extLst>
            </p:cNvPr>
            <p:cNvCxnSpPr>
              <a:cxnSpLocks/>
              <a:endCxn id="11505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8" name="Google Shape;2020;p1">
              <a:extLst>
                <a:ext uri="{FF2B5EF4-FFF2-40B4-BE49-F238E27FC236}">
                  <a16:creationId xmlns:a16="http://schemas.microsoft.com/office/drawing/2014/main" id="{70861706-5859-D13C-1341-056756627ED2}"/>
                </a:ext>
              </a:extLst>
            </p:cNvPr>
            <p:cNvCxnSpPr>
              <a:cxnSpLocks/>
              <a:stCxn id="11668" idx="3"/>
              <a:endCxn id="1149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9" name="Google Shape;2022;p1">
              <a:extLst>
                <a:ext uri="{FF2B5EF4-FFF2-40B4-BE49-F238E27FC236}">
                  <a16:creationId xmlns:a16="http://schemas.microsoft.com/office/drawing/2014/main" id="{9371EE01-D3CF-84AF-E586-553648CEF7E6}"/>
                </a:ext>
              </a:extLst>
            </p:cNvPr>
            <p:cNvCxnSpPr>
              <a:cxnSpLocks/>
              <a:endCxn id="1149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0" name="Google Shape;2023;p1">
              <a:extLst>
                <a:ext uri="{FF2B5EF4-FFF2-40B4-BE49-F238E27FC236}">
                  <a16:creationId xmlns:a16="http://schemas.microsoft.com/office/drawing/2014/main" id="{5240C803-FDEA-904A-0A36-8FB3817B5940}"/>
                </a:ext>
              </a:extLst>
            </p:cNvPr>
            <p:cNvCxnSpPr>
              <a:cxnSpLocks/>
              <a:endCxn id="11503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1" name="Google Shape;2024;p1">
              <a:extLst>
                <a:ext uri="{FF2B5EF4-FFF2-40B4-BE49-F238E27FC236}">
                  <a16:creationId xmlns:a16="http://schemas.microsoft.com/office/drawing/2014/main" id="{E182E4C5-1EC7-78DA-8970-E7EE0D7DC875}"/>
                </a:ext>
              </a:extLst>
            </p:cNvPr>
            <p:cNvCxnSpPr>
              <a:cxnSpLocks/>
              <a:endCxn id="11509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2" name="Google Shape;2025;p1">
              <a:extLst>
                <a:ext uri="{FF2B5EF4-FFF2-40B4-BE49-F238E27FC236}">
                  <a16:creationId xmlns:a16="http://schemas.microsoft.com/office/drawing/2014/main" id="{D3A9D426-73BB-6109-8810-D49F2499DC36}"/>
                </a:ext>
              </a:extLst>
            </p:cNvPr>
            <p:cNvCxnSpPr>
              <a:cxnSpLocks/>
              <a:endCxn id="11515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3" name="Google Shape;2026;p1">
              <a:extLst>
                <a:ext uri="{FF2B5EF4-FFF2-40B4-BE49-F238E27FC236}">
                  <a16:creationId xmlns:a16="http://schemas.microsoft.com/office/drawing/2014/main" id="{C491850F-C587-0595-AFA6-FEF83B87A1FC}"/>
                </a:ext>
              </a:extLst>
            </p:cNvPr>
            <p:cNvCxnSpPr>
              <a:cxnSpLocks/>
              <a:endCxn id="11521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4" name="Google Shape;2027;p1">
              <a:extLst>
                <a:ext uri="{FF2B5EF4-FFF2-40B4-BE49-F238E27FC236}">
                  <a16:creationId xmlns:a16="http://schemas.microsoft.com/office/drawing/2014/main" id="{25911F63-CDDC-6D55-79C9-5E344FBD73F1}"/>
                </a:ext>
              </a:extLst>
            </p:cNvPr>
            <p:cNvCxnSpPr>
              <a:cxnSpLocks/>
              <a:endCxn id="11527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5" name="Google Shape;2028;p1">
              <a:extLst>
                <a:ext uri="{FF2B5EF4-FFF2-40B4-BE49-F238E27FC236}">
                  <a16:creationId xmlns:a16="http://schemas.microsoft.com/office/drawing/2014/main" id="{9A864307-010A-F03B-6395-E8912013762C}"/>
                </a:ext>
              </a:extLst>
            </p:cNvPr>
            <p:cNvCxnSpPr>
              <a:cxnSpLocks/>
              <a:endCxn id="11533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6" name="Google Shape;2029;p1">
              <a:extLst>
                <a:ext uri="{FF2B5EF4-FFF2-40B4-BE49-F238E27FC236}">
                  <a16:creationId xmlns:a16="http://schemas.microsoft.com/office/drawing/2014/main" id="{0533E1E6-C053-A978-E743-85FB869737A6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7" name="Google Shape;2030;p1">
              <a:extLst>
                <a:ext uri="{FF2B5EF4-FFF2-40B4-BE49-F238E27FC236}">
                  <a16:creationId xmlns:a16="http://schemas.microsoft.com/office/drawing/2014/main" id="{705BF8A4-7314-EA46-C677-AED8A76F1B0B}"/>
                </a:ext>
              </a:extLst>
            </p:cNvPr>
            <p:cNvCxnSpPr>
              <a:cxnSpLocks/>
              <a:stCxn id="11669" idx="3"/>
              <a:endCxn id="11545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8" name="Google Shape;2032;p1">
              <a:extLst>
                <a:ext uri="{FF2B5EF4-FFF2-40B4-BE49-F238E27FC236}">
                  <a16:creationId xmlns:a16="http://schemas.microsoft.com/office/drawing/2014/main" id="{915DE497-47CC-A945-220A-E8930B6C024E}"/>
                </a:ext>
              </a:extLst>
            </p:cNvPr>
            <p:cNvCxnSpPr>
              <a:cxnSpLocks/>
              <a:stCxn id="11871" idx="2"/>
              <a:endCxn id="1149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9" name="Google Shape;2034;p1">
              <a:extLst>
                <a:ext uri="{FF2B5EF4-FFF2-40B4-BE49-F238E27FC236}">
                  <a16:creationId xmlns:a16="http://schemas.microsoft.com/office/drawing/2014/main" id="{F38758F3-E0EC-207C-1BF6-30460534E779}"/>
                </a:ext>
              </a:extLst>
            </p:cNvPr>
            <p:cNvCxnSpPr>
              <a:cxnSpLocks/>
              <a:stCxn id="11868" idx="2"/>
              <a:endCxn id="11504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0" name="Google Shape;2036;p1">
              <a:extLst>
                <a:ext uri="{FF2B5EF4-FFF2-40B4-BE49-F238E27FC236}">
                  <a16:creationId xmlns:a16="http://schemas.microsoft.com/office/drawing/2014/main" id="{13896EF1-EA38-9697-1FDA-18B3FAA93497}"/>
                </a:ext>
              </a:extLst>
            </p:cNvPr>
            <p:cNvCxnSpPr>
              <a:cxnSpLocks/>
              <a:stCxn id="11867" idx="2"/>
              <a:endCxn id="11510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1" name="Google Shape;2038;p1">
              <a:extLst>
                <a:ext uri="{FF2B5EF4-FFF2-40B4-BE49-F238E27FC236}">
                  <a16:creationId xmlns:a16="http://schemas.microsoft.com/office/drawing/2014/main" id="{A65328CB-921C-DA6C-B2D9-6151DEA461DF}"/>
                </a:ext>
              </a:extLst>
            </p:cNvPr>
            <p:cNvCxnSpPr>
              <a:cxnSpLocks/>
              <a:stCxn id="11870" idx="2"/>
              <a:endCxn id="11516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2" name="Google Shape;2040;p1">
              <a:extLst>
                <a:ext uri="{FF2B5EF4-FFF2-40B4-BE49-F238E27FC236}">
                  <a16:creationId xmlns:a16="http://schemas.microsoft.com/office/drawing/2014/main" id="{87CC6BC6-4839-4737-7C5E-46D97B1F0C65}"/>
                </a:ext>
              </a:extLst>
            </p:cNvPr>
            <p:cNvCxnSpPr>
              <a:cxnSpLocks/>
              <a:stCxn id="11869" idx="2"/>
              <a:endCxn id="11522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3" name="Google Shape;2042;p1">
              <a:extLst>
                <a:ext uri="{FF2B5EF4-FFF2-40B4-BE49-F238E27FC236}">
                  <a16:creationId xmlns:a16="http://schemas.microsoft.com/office/drawing/2014/main" id="{5E3850DE-9321-3CBC-2758-EE8814477E5C}"/>
                </a:ext>
              </a:extLst>
            </p:cNvPr>
            <p:cNvCxnSpPr>
              <a:cxnSpLocks/>
              <a:stCxn id="11864" idx="2"/>
              <a:endCxn id="11528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4" name="Google Shape;2044;p1">
              <a:extLst>
                <a:ext uri="{FF2B5EF4-FFF2-40B4-BE49-F238E27FC236}">
                  <a16:creationId xmlns:a16="http://schemas.microsoft.com/office/drawing/2014/main" id="{2C36F330-1A31-C95B-86AC-67FF59B2100C}"/>
                </a:ext>
              </a:extLst>
            </p:cNvPr>
            <p:cNvCxnSpPr>
              <a:cxnSpLocks/>
              <a:stCxn id="11865" idx="2"/>
              <a:endCxn id="11534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5" name="Google Shape;2046;p1">
              <a:extLst>
                <a:ext uri="{FF2B5EF4-FFF2-40B4-BE49-F238E27FC236}">
                  <a16:creationId xmlns:a16="http://schemas.microsoft.com/office/drawing/2014/main" id="{7607FA1E-A251-BE14-EA6B-F2716E937882}"/>
                </a:ext>
              </a:extLst>
            </p:cNvPr>
            <p:cNvCxnSpPr>
              <a:cxnSpLocks/>
              <a:stCxn id="11866" idx="2"/>
              <a:endCxn id="11540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6" name="Google Shape;2048;p1">
              <a:extLst>
                <a:ext uri="{FF2B5EF4-FFF2-40B4-BE49-F238E27FC236}">
                  <a16:creationId xmlns:a16="http://schemas.microsoft.com/office/drawing/2014/main" id="{D032B0FE-DDC5-D64D-F1C9-FEF05190364A}"/>
                </a:ext>
              </a:extLst>
            </p:cNvPr>
            <p:cNvCxnSpPr>
              <a:cxnSpLocks/>
              <a:stCxn id="11863" idx="2"/>
              <a:endCxn id="11546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7" name="Google Shape;2050;p1">
              <a:extLst>
                <a:ext uri="{FF2B5EF4-FFF2-40B4-BE49-F238E27FC236}">
                  <a16:creationId xmlns:a16="http://schemas.microsoft.com/office/drawing/2014/main" id="{F7BC7248-CBC1-261A-D51E-8047B87DB472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8" name="Google Shape;2051;p1">
              <a:extLst>
                <a:ext uri="{FF2B5EF4-FFF2-40B4-BE49-F238E27FC236}">
                  <a16:creationId xmlns:a16="http://schemas.microsoft.com/office/drawing/2014/main" id="{087DC976-AFFD-CDC1-D6F0-C7DCA5ED20AD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9" name="Google Shape;2052;p1">
              <a:extLst>
                <a:ext uri="{FF2B5EF4-FFF2-40B4-BE49-F238E27FC236}">
                  <a16:creationId xmlns:a16="http://schemas.microsoft.com/office/drawing/2014/main" id="{1718A09C-CCED-B013-7A88-50EC2E0C7228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0" name="Google Shape;2053;p1">
              <a:extLst>
                <a:ext uri="{FF2B5EF4-FFF2-40B4-BE49-F238E27FC236}">
                  <a16:creationId xmlns:a16="http://schemas.microsoft.com/office/drawing/2014/main" id="{CEE96E5F-3AE3-0464-ED99-1DD923AAA215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1" name="Google Shape;2054;p1">
              <a:extLst>
                <a:ext uri="{FF2B5EF4-FFF2-40B4-BE49-F238E27FC236}">
                  <a16:creationId xmlns:a16="http://schemas.microsoft.com/office/drawing/2014/main" id="{35687794-FC68-FDD5-1CB0-20BB0F764F10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2" name="Google Shape;2055;p1">
              <a:extLst>
                <a:ext uri="{FF2B5EF4-FFF2-40B4-BE49-F238E27FC236}">
                  <a16:creationId xmlns:a16="http://schemas.microsoft.com/office/drawing/2014/main" id="{C3C7E702-9C1D-F623-C9F2-F84946458F18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3" name="Google Shape;2056;p1">
              <a:extLst>
                <a:ext uri="{FF2B5EF4-FFF2-40B4-BE49-F238E27FC236}">
                  <a16:creationId xmlns:a16="http://schemas.microsoft.com/office/drawing/2014/main" id="{EB9EE354-5EF0-A97F-EDFB-71D2EF78C5C5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4" name="Google Shape;2057;p1">
              <a:extLst>
                <a:ext uri="{FF2B5EF4-FFF2-40B4-BE49-F238E27FC236}">
                  <a16:creationId xmlns:a16="http://schemas.microsoft.com/office/drawing/2014/main" id="{35726B1B-960D-8AAD-7A54-B94311E5A87D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5" name="Google Shape;2058;p1">
              <a:extLst>
                <a:ext uri="{FF2B5EF4-FFF2-40B4-BE49-F238E27FC236}">
                  <a16:creationId xmlns:a16="http://schemas.microsoft.com/office/drawing/2014/main" id="{1C382772-8291-669B-DB16-0BB94D0E4909}"/>
                </a:ext>
              </a:extLst>
            </p:cNvPr>
            <p:cNvCxnSpPr>
              <a:cxnSpLocks/>
              <a:stCxn id="1166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96" name="Google Shape;2060;p1">
              <a:extLst>
                <a:ext uri="{FF2B5EF4-FFF2-40B4-BE49-F238E27FC236}">
                  <a16:creationId xmlns:a16="http://schemas.microsoft.com/office/drawing/2014/main" id="{C3201B45-CCCD-A14D-4D5A-F05957674F36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97" name="Google Shape;2061;p1">
              <a:extLst>
                <a:ext uri="{FF2B5EF4-FFF2-40B4-BE49-F238E27FC236}">
                  <a16:creationId xmlns:a16="http://schemas.microsoft.com/office/drawing/2014/main" id="{0B375F2A-54CC-3314-28F3-951BCAF0D3A1}"/>
                </a:ext>
              </a:extLst>
            </p:cNvPr>
            <p:cNvCxnSpPr>
              <a:cxnSpLocks/>
              <a:stCxn id="11596" idx="3"/>
              <a:endCxn id="1149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8" name="Google Shape;2062;p1">
              <a:extLst>
                <a:ext uri="{FF2B5EF4-FFF2-40B4-BE49-F238E27FC236}">
                  <a16:creationId xmlns:a16="http://schemas.microsoft.com/office/drawing/2014/main" id="{58F0272C-C032-6261-A44E-CD8C87F180A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9" name="Google Shape;2063;p1">
              <a:extLst>
                <a:ext uri="{FF2B5EF4-FFF2-40B4-BE49-F238E27FC236}">
                  <a16:creationId xmlns:a16="http://schemas.microsoft.com/office/drawing/2014/main" id="{94E2C653-A62B-5756-FACA-C8A107E8F939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0" name="Google Shape;2064;p1">
              <a:extLst>
                <a:ext uri="{FF2B5EF4-FFF2-40B4-BE49-F238E27FC236}">
                  <a16:creationId xmlns:a16="http://schemas.microsoft.com/office/drawing/2014/main" id="{7C01F66F-7201-00FB-1AE0-49775B9E579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1" name="Google Shape;2065;p1">
              <a:extLst>
                <a:ext uri="{FF2B5EF4-FFF2-40B4-BE49-F238E27FC236}">
                  <a16:creationId xmlns:a16="http://schemas.microsoft.com/office/drawing/2014/main" id="{43B1D3A8-74AD-86BD-E233-B569EDC5582E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2" name="Google Shape;2066;p1">
              <a:extLst>
                <a:ext uri="{FF2B5EF4-FFF2-40B4-BE49-F238E27FC236}">
                  <a16:creationId xmlns:a16="http://schemas.microsoft.com/office/drawing/2014/main" id="{747BAB4A-FA18-EBE8-FC0D-6E63BD8E99FE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3" name="Google Shape;2067;p1">
              <a:extLst>
                <a:ext uri="{FF2B5EF4-FFF2-40B4-BE49-F238E27FC236}">
                  <a16:creationId xmlns:a16="http://schemas.microsoft.com/office/drawing/2014/main" id="{8FFB8396-4FEB-BF41-35C9-4836DA5437B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4" name="Google Shape;2068;p1">
              <a:extLst>
                <a:ext uri="{FF2B5EF4-FFF2-40B4-BE49-F238E27FC236}">
                  <a16:creationId xmlns:a16="http://schemas.microsoft.com/office/drawing/2014/main" id="{213E22EC-4F91-004E-B058-2BB9DB065662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5" name="Google Shape;2069;p1">
              <a:extLst>
                <a:ext uri="{FF2B5EF4-FFF2-40B4-BE49-F238E27FC236}">
                  <a16:creationId xmlns:a16="http://schemas.microsoft.com/office/drawing/2014/main" id="{68D20540-BDA3-428B-019C-016B34846589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6" name="Google Shape;2070;p1">
              <a:extLst>
                <a:ext uri="{FF2B5EF4-FFF2-40B4-BE49-F238E27FC236}">
                  <a16:creationId xmlns:a16="http://schemas.microsoft.com/office/drawing/2014/main" id="{171704BF-6D21-40DD-C6A0-BE4DF182C806}"/>
                </a:ext>
              </a:extLst>
            </p:cNvPr>
            <p:cNvCxnSpPr>
              <a:cxnSpLocks/>
              <a:stCxn id="11994" idx="2"/>
              <a:endCxn id="1159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7" name="Google Shape;2072;p1">
              <a:extLst>
                <a:ext uri="{FF2B5EF4-FFF2-40B4-BE49-F238E27FC236}">
                  <a16:creationId xmlns:a16="http://schemas.microsoft.com/office/drawing/2014/main" id="{46B9DE4C-3DC3-AB62-334F-A8B1CF08EA93}"/>
                </a:ext>
              </a:extLst>
            </p:cNvPr>
            <p:cNvCxnSpPr>
              <a:cxnSpLocks/>
              <a:stCxn id="11990" idx="2"/>
              <a:endCxn id="11994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8" name="Google Shape;2074;p1">
              <a:extLst>
                <a:ext uri="{FF2B5EF4-FFF2-40B4-BE49-F238E27FC236}">
                  <a16:creationId xmlns:a16="http://schemas.microsoft.com/office/drawing/2014/main" id="{7F3B38C6-9650-1E70-2D5E-81FF60D1ACB9}"/>
                </a:ext>
              </a:extLst>
            </p:cNvPr>
            <p:cNvCxnSpPr>
              <a:cxnSpLocks/>
              <a:stCxn id="11680" idx="2"/>
              <a:endCxn id="1166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9" name="Google Shape;2077;p1">
              <a:extLst>
                <a:ext uri="{FF2B5EF4-FFF2-40B4-BE49-F238E27FC236}">
                  <a16:creationId xmlns:a16="http://schemas.microsoft.com/office/drawing/2014/main" id="{F3D56FCE-28FC-F356-F376-FFA55D2D9EB0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0" name="Google Shape;2078;p1">
              <a:extLst>
                <a:ext uri="{FF2B5EF4-FFF2-40B4-BE49-F238E27FC236}">
                  <a16:creationId xmlns:a16="http://schemas.microsoft.com/office/drawing/2014/main" id="{0A279BCA-C5D5-2876-BD94-00DD08C72E98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1" name="Google Shape;2079;p1">
              <a:extLst>
                <a:ext uri="{FF2B5EF4-FFF2-40B4-BE49-F238E27FC236}">
                  <a16:creationId xmlns:a16="http://schemas.microsoft.com/office/drawing/2014/main" id="{0DF275D3-5EA6-64CB-DAE7-16209C84F8C5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2" name="Google Shape;2080;p1">
              <a:extLst>
                <a:ext uri="{FF2B5EF4-FFF2-40B4-BE49-F238E27FC236}">
                  <a16:creationId xmlns:a16="http://schemas.microsoft.com/office/drawing/2014/main" id="{963F4872-B645-ACC0-CD5D-3A7296E44415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3" name="Google Shape;2081;p1">
              <a:extLst>
                <a:ext uri="{FF2B5EF4-FFF2-40B4-BE49-F238E27FC236}">
                  <a16:creationId xmlns:a16="http://schemas.microsoft.com/office/drawing/2014/main" id="{30CF50C3-A7CC-C7C4-414E-7438DA7F07B2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4" name="Google Shape;2082;p1">
              <a:extLst>
                <a:ext uri="{FF2B5EF4-FFF2-40B4-BE49-F238E27FC236}">
                  <a16:creationId xmlns:a16="http://schemas.microsoft.com/office/drawing/2014/main" id="{6B3EB6C4-6762-2C9F-09A5-F2A66D7BEE0D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5" name="Google Shape;2083;p1">
              <a:extLst>
                <a:ext uri="{FF2B5EF4-FFF2-40B4-BE49-F238E27FC236}">
                  <a16:creationId xmlns:a16="http://schemas.microsoft.com/office/drawing/2014/main" id="{201B6BBB-EF09-3662-FA1E-818E058E7B01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6" name="Google Shape;2084;p1">
              <a:extLst>
                <a:ext uri="{FF2B5EF4-FFF2-40B4-BE49-F238E27FC236}">
                  <a16:creationId xmlns:a16="http://schemas.microsoft.com/office/drawing/2014/main" id="{47445B4D-580A-6C1B-F790-0D14E379B822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7" name="Google Shape;2085;p1">
              <a:extLst>
                <a:ext uri="{FF2B5EF4-FFF2-40B4-BE49-F238E27FC236}">
                  <a16:creationId xmlns:a16="http://schemas.microsoft.com/office/drawing/2014/main" id="{4C962F7D-7A84-6391-B4F4-86F0AED59CD8}"/>
                </a:ext>
              </a:extLst>
            </p:cNvPr>
            <p:cNvCxnSpPr>
              <a:cxnSpLocks/>
              <a:stCxn id="1166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18" name="Google Shape;2086;p1">
              <a:extLst>
                <a:ext uri="{FF2B5EF4-FFF2-40B4-BE49-F238E27FC236}">
                  <a16:creationId xmlns:a16="http://schemas.microsoft.com/office/drawing/2014/main" id="{1CC24B6B-01F6-8EDF-6B8A-0A8C3FB7E0F6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19" name="Google Shape;2087;p1">
              <a:extLst>
                <a:ext uri="{FF2B5EF4-FFF2-40B4-BE49-F238E27FC236}">
                  <a16:creationId xmlns:a16="http://schemas.microsoft.com/office/drawing/2014/main" id="{D0A2C684-A79A-0560-1167-5AF0A0B2DAF8}"/>
                </a:ext>
              </a:extLst>
            </p:cNvPr>
            <p:cNvCxnSpPr>
              <a:cxnSpLocks/>
              <a:stCxn id="11618" idx="3"/>
              <a:endCxn id="1149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0" name="Google Shape;2088;p1">
              <a:extLst>
                <a:ext uri="{FF2B5EF4-FFF2-40B4-BE49-F238E27FC236}">
                  <a16:creationId xmlns:a16="http://schemas.microsoft.com/office/drawing/2014/main" id="{1E00A4CB-6CCD-3A17-D6FE-3D417E68E16D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1" name="Google Shape;2089;p1">
              <a:extLst>
                <a:ext uri="{FF2B5EF4-FFF2-40B4-BE49-F238E27FC236}">
                  <a16:creationId xmlns:a16="http://schemas.microsoft.com/office/drawing/2014/main" id="{C10F98B0-AE84-BFB0-F0BE-7EDEF6D856F3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2" name="Google Shape;2090;p1">
              <a:extLst>
                <a:ext uri="{FF2B5EF4-FFF2-40B4-BE49-F238E27FC236}">
                  <a16:creationId xmlns:a16="http://schemas.microsoft.com/office/drawing/2014/main" id="{29C27003-CBEB-704B-A679-5E063542CE23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3" name="Google Shape;2091;p1">
              <a:extLst>
                <a:ext uri="{FF2B5EF4-FFF2-40B4-BE49-F238E27FC236}">
                  <a16:creationId xmlns:a16="http://schemas.microsoft.com/office/drawing/2014/main" id="{167B1831-93A9-45D2-1D68-2150BFC15932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4" name="Google Shape;2092;p1">
              <a:extLst>
                <a:ext uri="{FF2B5EF4-FFF2-40B4-BE49-F238E27FC236}">
                  <a16:creationId xmlns:a16="http://schemas.microsoft.com/office/drawing/2014/main" id="{7DCBFA32-F21B-BBA8-34A5-57BC99103AC5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5" name="Google Shape;2093;p1">
              <a:extLst>
                <a:ext uri="{FF2B5EF4-FFF2-40B4-BE49-F238E27FC236}">
                  <a16:creationId xmlns:a16="http://schemas.microsoft.com/office/drawing/2014/main" id="{AB12EF17-62CC-65B5-353E-A1DFE2846F7F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6" name="Google Shape;2094;p1">
              <a:extLst>
                <a:ext uri="{FF2B5EF4-FFF2-40B4-BE49-F238E27FC236}">
                  <a16:creationId xmlns:a16="http://schemas.microsoft.com/office/drawing/2014/main" id="{CED54DC5-8A3C-AC91-9BD1-B554D25C01BB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7" name="Google Shape;2095;p1">
              <a:extLst>
                <a:ext uri="{FF2B5EF4-FFF2-40B4-BE49-F238E27FC236}">
                  <a16:creationId xmlns:a16="http://schemas.microsoft.com/office/drawing/2014/main" id="{B8D65C6E-F300-C5BC-E041-7EDCEC869F0E}"/>
                </a:ext>
              </a:extLst>
            </p:cNvPr>
            <p:cNvCxnSpPr>
              <a:cxnSpLocks/>
              <a:stCxn id="11995" idx="2"/>
              <a:endCxn id="11618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8" name="Google Shape;2097;p1">
              <a:extLst>
                <a:ext uri="{FF2B5EF4-FFF2-40B4-BE49-F238E27FC236}">
                  <a16:creationId xmlns:a16="http://schemas.microsoft.com/office/drawing/2014/main" id="{92E5766D-7D46-248E-CD95-8153D680519F}"/>
                </a:ext>
              </a:extLst>
            </p:cNvPr>
            <p:cNvCxnSpPr>
              <a:cxnSpLocks/>
              <a:stCxn id="11991" idx="2"/>
              <a:endCxn id="11995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29" name="Google Shape;2099;p1">
              <a:extLst>
                <a:ext uri="{FF2B5EF4-FFF2-40B4-BE49-F238E27FC236}">
                  <a16:creationId xmlns:a16="http://schemas.microsoft.com/office/drawing/2014/main" id="{A0C674AD-7CDD-46D1-F424-BADC2BAE3041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0" name="Google Shape;2100;p1">
              <a:extLst>
                <a:ext uri="{FF2B5EF4-FFF2-40B4-BE49-F238E27FC236}">
                  <a16:creationId xmlns:a16="http://schemas.microsoft.com/office/drawing/2014/main" id="{14D4E3C0-82F6-522B-C1A3-AAC60C445C02}"/>
                </a:ext>
              </a:extLst>
            </p:cNvPr>
            <p:cNvCxnSpPr>
              <a:cxnSpLocks/>
              <a:stCxn id="11629" idx="2"/>
              <a:endCxn id="11631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31" name="Google Shape;2101;p1">
              <a:extLst>
                <a:ext uri="{FF2B5EF4-FFF2-40B4-BE49-F238E27FC236}">
                  <a16:creationId xmlns:a16="http://schemas.microsoft.com/office/drawing/2014/main" id="{1EFA5E1C-ED5A-1221-7D04-F8ADC4AECB9A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2" name="Google Shape;2102;p1">
              <a:extLst>
                <a:ext uri="{FF2B5EF4-FFF2-40B4-BE49-F238E27FC236}">
                  <a16:creationId xmlns:a16="http://schemas.microsoft.com/office/drawing/2014/main" id="{DA47C80F-0D12-F1DA-CBD8-78170BC3986E}"/>
                </a:ext>
              </a:extLst>
            </p:cNvPr>
            <p:cNvCxnSpPr>
              <a:cxnSpLocks/>
              <a:stCxn id="11631" idx="3"/>
              <a:endCxn id="11547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3" name="Google Shape;2103;p1">
              <a:extLst>
                <a:ext uri="{FF2B5EF4-FFF2-40B4-BE49-F238E27FC236}">
                  <a16:creationId xmlns:a16="http://schemas.microsoft.com/office/drawing/2014/main" id="{35BDF136-66D5-2538-1EE1-6BA0CB922762}"/>
                </a:ext>
              </a:extLst>
            </p:cNvPr>
            <p:cNvCxnSpPr>
              <a:cxnSpLocks/>
              <a:stCxn id="11631" idx="3"/>
              <a:endCxn id="11541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4" name="Google Shape;2104;p1">
              <a:extLst>
                <a:ext uri="{FF2B5EF4-FFF2-40B4-BE49-F238E27FC236}">
                  <a16:creationId xmlns:a16="http://schemas.microsoft.com/office/drawing/2014/main" id="{4684F155-B1CD-D0C7-6601-D289D4B75A70}"/>
                </a:ext>
              </a:extLst>
            </p:cNvPr>
            <p:cNvCxnSpPr>
              <a:cxnSpLocks/>
              <a:stCxn id="11631" idx="3"/>
              <a:endCxn id="11535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5" name="Google Shape;2105;p1">
              <a:extLst>
                <a:ext uri="{FF2B5EF4-FFF2-40B4-BE49-F238E27FC236}">
                  <a16:creationId xmlns:a16="http://schemas.microsoft.com/office/drawing/2014/main" id="{1ADFD9C5-2ED7-AC67-B9D8-72F77CB09DC5}"/>
                </a:ext>
              </a:extLst>
            </p:cNvPr>
            <p:cNvCxnSpPr>
              <a:cxnSpLocks/>
              <a:stCxn id="11631" idx="3"/>
              <a:endCxn id="11529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6" name="Google Shape;2106;p1">
              <a:extLst>
                <a:ext uri="{FF2B5EF4-FFF2-40B4-BE49-F238E27FC236}">
                  <a16:creationId xmlns:a16="http://schemas.microsoft.com/office/drawing/2014/main" id="{FF96C038-2E9F-9B47-3EFF-C4320F5F2AC4}"/>
                </a:ext>
              </a:extLst>
            </p:cNvPr>
            <p:cNvCxnSpPr>
              <a:cxnSpLocks/>
              <a:stCxn id="11631" idx="3"/>
              <a:endCxn id="11523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7" name="Google Shape;2107;p1">
              <a:extLst>
                <a:ext uri="{FF2B5EF4-FFF2-40B4-BE49-F238E27FC236}">
                  <a16:creationId xmlns:a16="http://schemas.microsoft.com/office/drawing/2014/main" id="{E48F8065-842E-3A2E-A36D-6F2515C327E7}"/>
                </a:ext>
              </a:extLst>
            </p:cNvPr>
            <p:cNvCxnSpPr>
              <a:cxnSpLocks/>
              <a:stCxn id="11631" idx="3"/>
              <a:endCxn id="11517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8" name="Google Shape;2108;p1">
              <a:extLst>
                <a:ext uri="{FF2B5EF4-FFF2-40B4-BE49-F238E27FC236}">
                  <a16:creationId xmlns:a16="http://schemas.microsoft.com/office/drawing/2014/main" id="{A2E47F8A-1BDC-487B-07AE-C8A69757C7F9}"/>
                </a:ext>
              </a:extLst>
            </p:cNvPr>
            <p:cNvCxnSpPr>
              <a:cxnSpLocks/>
              <a:stCxn id="11631" idx="3"/>
              <a:endCxn id="11511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9" name="Google Shape;2109;p1">
              <a:extLst>
                <a:ext uri="{FF2B5EF4-FFF2-40B4-BE49-F238E27FC236}">
                  <a16:creationId xmlns:a16="http://schemas.microsoft.com/office/drawing/2014/main" id="{2C3CBA22-8C66-1510-70EA-1D0261EDBA17}"/>
                </a:ext>
              </a:extLst>
            </p:cNvPr>
            <p:cNvCxnSpPr>
              <a:cxnSpLocks/>
              <a:stCxn id="11631" idx="3"/>
              <a:endCxn id="11505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0" name="Google Shape;2110;p1">
              <a:extLst>
                <a:ext uri="{FF2B5EF4-FFF2-40B4-BE49-F238E27FC236}">
                  <a16:creationId xmlns:a16="http://schemas.microsoft.com/office/drawing/2014/main" id="{E34E4142-426C-0295-6E5E-9F67088AE84B}"/>
                </a:ext>
              </a:extLst>
            </p:cNvPr>
            <p:cNvCxnSpPr>
              <a:cxnSpLocks/>
              <a:stCxn id="11631" idx="3"/>
              <a:endCxn id="1149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41" name="Google Shape;2111;p1">
              <a:extLst>
                <a:ext uri="{FF2B5EF4-FFF2-40B4-BE49-F238E27FC236}">
                  <a16:creationId xmlns:a16="http://schemas.microsoft.com/office/drawing/2014/main" id="{32ADB091-68AB-A2FE-80BA-414B4A7BD182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42" name="Google Shape;2112;p1">
              <a:extLst>
                <a:ext uri="{FF2B5EF4-FFF2-40B4-BE49-F238E27FC236}">
                  <a16:creationId xmlns:a16="http://schemas.microsoft.com/office/drawing/2014/main" id="{3EC1F851-754F-4B6E-7C47-2A47ED90338B}"/>
                </a:ext>
              </a:extLst>
            </p:cNvPr>
            <p:cNvCxnSpPr>
              <a:cxnSpLocks/>
              <a:stCxn id="11641" idx="3"/>
              <a:endCxn id="1149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3" name="Google Shape;2113;p1">
              <a:extLst>
                <a:ext uri="{FF2B5EF4-FFF2-40B4-BE49-F238E27FC236}">
                  <a16:creationId xmlns:a16="http://schemas.microsoft.com/office/drawing/2014/main" id="{FABD8B6B-78B2-C09A-EA36-0B21846AF667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4" name="Google Shape;2114;p1">
              <a:extLst>
                <a:ext uri="{FF2B5EF4-FFF2-40B4-BE49-F238E27FC236}">
                  <a16:creationId xmlns:a16="http://schemas.microsoft.com/office/drawing/2014/main" id="{523B4C40-DBBE-A59A-D9A6-56AB01FD1CCE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5" name="Google Shape;2115;p1">
              <a:extLst>
                <a:ext uri="{FF2B5EF4-FFF2-40B4-BE49-F238E27FC236}">
                  <a16:creationId xmlns:a16="http://schemas.microsoft.com/office/drawing/2014/main" id="{7E153D09-0B64-C976-58CE-6E22BDE500C6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6" name="Google Shape;2116;p1">
              <a:extLst>
                <a:ext uri="{FF2B5EF4-FFF2-40B4-BE49-F238E27FC236}">
                  <a16:creationId xmlns:a16="http://schemas.microsoft.com/office/drawing/2014/main" id="{E6E60927-9D74-0BC1-5295-7258784976D3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7" name="Google Shape;2117;p1">
              <a:extLst>
                <a:ext uri="{FF2B5EF4-FFF2-40B4-BE49-F238E27FC236}">
                  <a16:creationId xmlns:a16="http://schemas.microsoft.com/office/drawing/2014/main" id="{B32A1498-A412-1529-F346-62799E74B650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8" name="Google Shape;2118;p1">
              <a:extLst>
                <a:ext uri="{FF2B5EF4-FFF2-40B4-BE49-F238E27FC236}">
                  <a16:creationId xmlns:a16="http://schemas.microsoft.com/office/drawing/2014/main" id="{7E9CD510-CD27-65D9-2707-0EC289D07C9D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9" name="Google Shape;2119;p1">
              <a:extLst>
                <a:ext uri="{FF2B5EF4-FFF2-40B4-BE49-F238E27FC236}">
                  <a16:creationId xmlns:a16="http://schemas.microsoft.com/office/drawing/2014/main" id="{E9F27962-DA64-AFF1-8771-72A5E0159A56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0" name="Google Shape;2120;p1">
              <a:extLst>
                <a:ext uri="{FF2B5EF4-FFF2-40B4-BE49-F238E27FC236}">
                  <a16:creationId xmlns:a16="http://schemas.microsoft.com/office/drawing/2014/main" id="{39C07F73-72F6-B7E2-C5B3-20D883D04B7D}"/>
                </a:ext>
              </a:extLst>
            </p:cNvPr>
            <p:cNvCxnSpPr>
              <a:cxnSpLocks/>
              <a:stCxn id="11996" idx="2"/>
              <a:endCxn id="11641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1" name="Google Shape;2122;p1">
              <a:extLst>
                <a:ext uri="{FF2B5EF4-FFF2-40B4-BE49-F238E27FC236}">
                  <a16:creationId xmlns:a16="http://schemas.microsoft.com/office/drawing/2014/main" id="{762BCE55-AD01-0DE9-6AE3-BD2ED61C23E8}"/>
                </a:ext>
              </a:extLst>
            </p:cNvPr>
            <p:cNvCxnSpPr>
              <a:cxnSpLocks/>
              <a:stCxn id="11992" idx="2"/>
              <a:endCxn id="11996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2" name="Google Shape;2124;p1">
              <a:extLst>
                <a:ext uri="{FF2B5EF4-FFF2-40B4-BE49-F238E27FC236}">
                  <a16:creationId xmlns:a16="http://schemas.microsoft.com/office/drawing/2014/main" id="{0122342F-882D-D365-B7AD-5553692ED191}"/>
                </a:ext>
              </a:extLst>
            </p:cNvPr>
            <p:cNvCxnSpPr>
              <a:cxnSpLocks/>
              <a:stCxn id="11653" idx="2"/>
              <a:endCxn id="1149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53" name="Google Shape;2125;p1">
              <a:extLst>
                <a:ext uri="{FF2B5EF4-FFF2-40B4-BE49-F238E27FC236}">
                  <a16:creationId xmlns:a16="http://schemas.microsoft.com/office/drawing/2014/main" id="{0BF2A020-585B-8C4A-F46D-7D5F2BCB76DF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54" name="Google Shape;2126;p1">
              <a:extLst>
                <a:ext uri="{FF2B5EF4-FFF2-40B4-BE49-F238E27FC236}">
                  <a16:creationId xmlns:a16="http://schemas.microsoft.com/office/drawing/2014/main" id="{2138F15C-ACDB-E1B3-B681-55CB711FE7C8}"/>
                </a:ext>
              </a:extLst>
            </p:cNvPr>
            <p:cNvCxnSpPr>
              <a:cxnSpLocks/>
              <a:stCxn id="11653" idx="2"/>
              <a:endCxn id="11503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5" name="Google Shape;2127;p1">
              <a:extLst>
                <a:ext uri="{FF2B5EF4-FFF2-40B4-BE49-F238E27FC236}">
                  <a16:creationId xmlns:a16="http://schemas.microsoft.com/office/drawing/2014/main" id="{BFB9C418-11F1-AE17-14ED-4C4ABB511227}"/>
                </a:ext>
              </a:extLst>
            </p:cNvPr>
            <p:cNvCxnSpPr>
              <a:cxnSpLocks/>
              <a:stCxn id="11653" idx="2"/>
              <a:endCxn id="11509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6" name="Google Shape;2128;p1">
              <a:extLst>
                <a:ext uri="{FF2B5EF4-FFF2-40B4-BE49-F238E27FC236}">
                  <a16:creationId xmlns:a16="http://schemas.microsoft.com/office/drawing/2014/main" id="{A53D49A8-FD48-AFBE-C966-614A943B59A5}"/>
                </a:ext>
              </a:extLst>
            </p:cNvPr>
            <p:cNvCxnSpPr>
              <a:cxnSpLocks/>
              <a:stCxn id="11653" idx="2"/>
              <a:endCxn id="11515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7" name="Google Shape;2129;p1">
              <a:extLst>
                <a:ext uri="{FF2B5EF4-FFF2-40B4-BE49-F238E27FC236}">
                  <a16:creationId xmlns:a16="http://schemas.microsoft.com/office/drawing/2014/main" id="{E96DA8C7-4910-9921-0F05-CD876DEA4DA1}"/>
                </a:ext>
              </a:extLst>
            </p:cNvPr>
            <p:cNvCxnSpPr>
              <a:cxnSpLocks/>
              <a:stCxn id="11653" idx="2"/>
              <a:endCxn id="11521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8" name="Google Shape;2130;p1">
              <a:extLst>
                <a:ext uri="{FF2B5EF4-FFF2-40B4-BE49-F238E27FC236}">
                  <a16:creationId xmlns:a16="http://schemas.microsoft.com/office/drawing/2014/main" id="{48FA64DD-0950-9A99-757F-D4CB515BD98B}"/>
                </a:ext>
              </a:extLst>
            </p:cNvPr>
            <p:cNvCxnSpPr>
              <a:cxnSpLocks/>
              <a:stCxn id="11653" idx="2"/>
              <a:endCxn id="11527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9" name="Google Shape;2131;p1">
              <a:extLst>
                <a:ext uri="{FF2B5EF4-FFF2-40B4-BE49-F238E27FC236}">
                  <a16:creationId xmlns:a16="http://schemas.microsoft.com/office/drawing/2014/main" id="{51F12329-ACDC-0191-8DDE-3AB68BECC408}"/>
                </a:ext>
              </a:extLst>
            </p:cNvPr>
            <p:cNvCxnSpPr>
              <a:cxnSpLocks/>
              <a:stCxn id="11653" idx="2"/>
              <a:endCxn id="11533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0" name="Google Shape;2132;p1">
              <a:extLst>
                <a:ext uri="{FF2B5EF4-FFF2-40B4-BE49-F238E27FC236}">
                  <a16:creationId xmlns:a16="http://schemas.microsoft.com/office/drawing/2014/main" id="{C84B3E2E-14B8-244B-29D3-7299183D00E8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1" name="Google Shape;2133;p1">
              <a:extLst>
                <a:ext uri="{FF2B5EF4-FFF2-40B4-BE49-F238E27FC236}">
                  <a16:creationId xmlns:a16="http://schemas.microsoft.com/office/drawing/2014/main" id="{70C92235-792C-C5BA-1F7E-8F4ADB1A3AD7}"/>
                </a:ext>
              </a:extLst>
            </p:cNvPr>
            <p:cNvCxnSpPr>
              <a:cxnSpLocks/>
              <a:stCxn id="11660" idx="2"/>
              <a:endCxn id="1165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62" name="Google Shape;2134;p1">
              <a:extLst>
                <a:ext uri="{FF2B5EF4-FFF2-40B4-BE49-F238E27FC236}">
                  <a16:creationId xmlns:a16="http://schemas.microsoft.com/office/drawing/2014/main" id="{9554228A-E64B-0B0A-680D-922A87A37E26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3" name="Google Shape;2135;p1">
              <a:extLst>
                <a:ext uri="{FF2B5EF4-FFF2-40B4-BE49-F238E27FC236}">
                  <a16:creationId xmlns:a16="http://schemas.microsoft.com/office/drawing/2014/main" id="{5189F663-7087-0833-DAF9-3E1F36C14EC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4" name="Google Shape;2136;p1">
              <a:extLst>
                <a:ext uri="{FF2B5EF4-FFF2-40B4-BE49-F238E27FC236}">
                  <a16:creationId xmlns:a16="http://schemas.microsoft.com/office/drawing/2014/main" id="{080D6BD8-F029-6BD7-ED30-9EE2DC86190D}"/>
                </a:ext>
              </a:extLst>
            </p:cNvPr>
            <p:cNvCxnSpPr>
              <a:cxnSpLocks/>
              <a:stCxn id="11662" idx="2"/>
              <a:endCxn id="1166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65" name="Google Shape;2137;p1">
              <a:extLst>
                <a:ext uri="{FF2B5EF4-FFF2-40B4-BE49-F238E27FC236}">
                  <a16:creationId xmlns:a16="http://schemas.microsoft.com/office/drawing/2014/main" id="{10DC7868-519F-08EA-4D6F-54A25D3B934B}"/>
                </a:ext>
              </a:extLst>
            </p:cNvPr>
            <p:cNvCxnSpPr>
              <a:cxnSpLocks/>
              <a:stCxn id="11663" idx="2"/>
              <a:endCxn id="11754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6" name="Google Shape;2076;p1">
              <a:extLst>
                <a:ext uri="{FF2B5EF4-FFF2-40B4-BE49-F238E27FC236}">
                  <a16:creationId xmlns:a16="http://schemas.microsoft.com/office/drawing/2014/main" id="{D7980679-003C-22B4-CCCE-D4B7AAE192D5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7" name="Google Shape;2059;p1">
              <a:extLst>
                <a:ext uri="{FF2B5EF4-FFF2-40B4-BE49-F238E27FC236}">
                  <a16:creationId xmlns:a16="http://schemas.microsoft.com/office/drawing/2014/main" id="{AB3DB853-35DD-6D6F-5A3D-A1A28F0F542B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8" name="Google Shape;2021;p1">
              <a:extLst>
                <a:ext uri="{FF2B5EF4-FFF2-40B4-BE49-F238E27FC236}">
                  <a16:creationId xmlns:a16="http://schemas.microsoft.com/office/drawing/2014/main" id="{3CE1FDA6-23B6-0CA2-53DC-8C391772D980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9" name="Google Shape;2031;p1">
              <a:extLst>
                <a:ext uri="{FF2B5EF4-FFF2-40B4-BE49-F238E27FC236}">
                  <a16:creationId xmlns:a16="http://schemas.microsoft.com/office/drawing/2014/main" id="{1A853DAF-9E7C-C16B-F835-493C2B5CD416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70" name="Google Shape;2139;p1">
              <a:extLst>
                <a:ext uri="{FF2B5EF4-FFF2-40B4-BE49-F238E27FC236}">
                  <a16:creationId xmlns:a16="http://schemas.microsoft.com/office/drawing/2014/main" id="{B073B000-B709-A065-B0E3-EEB44188180B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1" name="Google Shape;2140;p1">
              <a:extLst>
                <a:ext uri="{FF2B5EF4-FFF2-40B4-BE49-F238E27FC236}">
                  <a16:creationId xmlns:a16="http://schemas.microsoft.com/office/drawing/2014/main" id="{C4AFB78A-A80C-137C-AAF6-533F5118B79A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2" name="Google Shape;2141;p1">
              <a:extLst>
                <a:ext uri="{FF2B5EF4-FFF2-40B4-BE49-F238E27FC236}">
                  <a16:creationId xmlns:a16="http://schemas.microsoft.com/office/drawing/2014/main" id="{107D3A2B-411B-09C5-8DBA-1DA76C8E76BA}"/>
                </a:ext>
              </a:extLst>
            </p:cNvPr>
            <p:cNvCxnSpPr>
              <a:cxnSpLocks/>
              <a:stCxn id="11997" idx="2"/>
              <a:endCxn id="11669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3" name="Google Shape;2143;p1">
              <a:extLst>
                <a:ext uri="{FF2B5EF4-FFF2-40B4-BE49-F238E27FC236}">
                  <a16:creationId xmlns:a16="http://schemas.microsoft.com/office/drawing/2014/main" id="{4EE3972D-2538-95C2-0A6B-C16D7CDE0980}"/>
                </a:ext>
              </a:extLst>
            </p:cNvPr>
            <p:cNvCxnSpPr>
              <a:cxnSpLocks/>
              <a:stCxn id="11993" idx="2"/>
              <a:endCxn id="11997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4" name="Google Shape;2145;p1">
              <a:extLst>
                <a:ext uri="{FF2B5EF4-FFF2-40B4-BE49-F238E27FC236}">
                  <a16:creationId xmlns:a16="http://schemas.microsoft.com/office/drawing/2014/main" id="{D0061154-EE92-E472-CE17-3A0D5406E191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11675" name="Google Shape;2146;p1">
              <a:extLst>
                <a:ext uri="{FF2B5EF4-FFF2-40B4-BE49-F238E27FC236}">
                  <a16:creationId xmlns:a16="http://schemas.microsoft.com/office/drawing/2014/main" id="{4FAF0B6E-A781-D0B8-6B5A-EB1D4EA38BEA}"/>
                </a:ext>
              </a:extLst>
            </p:cNvPr>
            <p:cNvCxnSpPr>
              <a:cxnSpLocks/>
              <a:stCxn id="11678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6" name="Google Shape;2148;p1">
              <a:extLst>
                <a:ext uri="{FF2B5EF4-FFF2-40B4-BE49-F238E27FC236}">
                  <a16:creationId xmlns:a16="http://schemas.microsoft.com/office/drawing/2014/main" id="{B2F69DF3-8398-1AC0-3ECB-3A46DBDDCC7F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7" name="Google Shape;2149;p1">
              <a:extLst>
                <a:ext uri="{FF2B5EF4-FFF2-40B4-BE49-F238E27FC236}">
                  <a16:creationId xmlns:a16="http://schemas.microsoft.com/office/drawing/2014/main" id="{1EAAB0FF-8C5A-DF23-005D-A755057A777C}"/>
                </a:ext>
              </a:extLst>
            </p:cNvPr>
            <p:cNvCxnSpPr>
              <a:cxnSpLocks/>
              <a:stCxn id="11653" idx="2"/>
              <a:endCxn id="11545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8" name="Google Shape;2147;p1">
              <a:extLst>
                <a:ext uri="{FF2B5EF4-FFF2-40B4-BE49-F238E27FC236}">
                  <a16:creationId xmlns:a16="http://schemas.microsoft.com/office/drawing/2014/main" id="{C7AE080F-67A5-58B0-40B1-08EC993235F9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9" name="Google Shape;1924;p1">
              <a:extLst>
                <a:ext uri="{FF2B5EF4-FFF2-40B4-BE49-F238E27FC236}">
                  <a16:creationId xmlns:a16="http://schemas.microsoft.com/office/drawing/2014/main" id="{63D075F9-BDB2-EC9C-1112-5C661641A9CC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0" name="Google Shape;2075;p1">
              <a:extLst>
                <a:ext uri="{FF2B5EF4-FFF2-40B4-BE49-F238E27FC236}">
                  <a16:creationId xmlns:a16="http://schemas.microsoft.com/office/drawing/2014/main" id="{15948DB0-A008-CE30-DE2A-B0FA6115F1E2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81" name="Google Shape;2150;p1">
              <a:extLst>
                <a:ext uri="{FF2B5EF4-FFF2-40B4-BE49-F238E27FC236}">
                  <a16:creationId xmlns:a16="http://schemas.microsoft.com/office/drawing/2014/main" id="{7EA037BD-D8B3-4D67-F5A7-0567EBE85503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11988" name="Google Shape;2151;p1">
                <a:extLst>
                  <a:ext uri="{FF2B5EF4-FFF2-40B4-BE49-F238E27FC236}">
                    <a16:creationId xmlns:a16="http://schemas.microsoft.com/office/drawing/2014/main" id="{DB6C093E-2931-3FDA-D5BB-60CA24321258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1994" name="Google Shape;2071;p1">
                  <a:extLst>
                    <a:ext uri="{FF2B5EF4-FFF2-40B4-BE49-F238E27FC236}">
                      <a16:creationId xmlns:a16="http://schemas.microsoft.com/office/drawing/2014/main" id="{D96A68B0-B879-87CC-1205-D8945C941D52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5" name="Google Shape;2096;p1">
                  <a:extLst>
                    <a:ext uri="{FF2B5EF4-FFF2-40B4-BE49-F238E27FC236}">
                      <a16:creationId xmlns:a16="http://schemas.microsoft.com/office/drawing/2014/main" id="{689F6808-8208-708F-61D4-4A0F7362E652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6" name="Google Shape;2121;p1">
                  <a:extLst>
                    <a:ext uri="{FF2B5EF4-FFF2-40B4-BE49-F238E27FC236}">
                      <a16:creationId xmlns:a16="http://schemas.microsoft.com/office/drawing/2014/main" id="{7C10C32B-171B-7C69-94E0-4697F54E2D81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7" name="Google Shape;2142;p1">
                  <a:extLst>
                    <a:ext uri="{FF2B5EF4-FFF2-40B4-BE49-F238E27FC236}">
                      <a16:creationId xmlns:a16="http://schemas.microsoft.com/office/drawing/2014/main" id="{17B33E90-7345-B8B9-9675-8CE95E5CF7DF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89" name="Google Shape;2152;p1">
                <a:extLst>
                  <a:ext uri="{FF2B5EF4-FFF2-40B4-BE49-F238E27FC236}">
                    <a16:creationId xmlns:a16="http://schemas.microsoft.com/office/drawing/2014/main" id="{C3240DD9-70DA-7446-F470-704F8395AE27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11990" name="Google Shape;2073;p1">
                  <a:extLst>
                    <a:ext uri="{FF2B5EF4-FFF2-40B4-BE49-F238E27FC236}">
                      <a16:creationId xmlns:a16="http://schemas.microsoft.com/office/drawing/2014/main" id="{1A04A3F4-869E-4646-4089-DDE3054688B7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1" name="Google Shape;2098;p1">
                  <a:extLst>
                    <a:ext uri="{FF2B5EF4-FFF2-40B4-BE49-F238E27FC236}">
                      <a16:creationId xmlns:a16="http://schemas.microsoft.com/office/drawing/2014/main" id="{092A79DE-1F67-AA0B-E44E-AFCE5018D56B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2" name="Google Shape;2123;p1">
                  <a:extLst>
                    <a:ext uri="{FF2B5EF4-FFF2-40B4-BE49-F238E27FC236}">
                      <a16:creationId xmlns:a16="http://schemas.microsoft.com/office/drawing/2014/main" id="{EDB6BB07-3D2A-EEBC-9FB6-A82580DF810E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3" name="Google Shape;2144;p1">
                  <a:extLst>
                    <a:ext uri="{FF2B5EF4-FFF2-40B4-BE49-F238E27FC236}">
                      <a16:creationId xmlns:a16="http://schemas.microsoft.com/office/drawing/2014/main" id="{7918C0D6-B4AB-B74A-C316-E14D6E17B075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682" name="Google Shape;1935;p1">
              <a:extLst>
                <a:ext uri="{FF2B5EF4-FFF2-40B4-BE49-F238E27FC236}">
                  <a16:creationId xmlns:a16="http://schemas.microsoft.com/office/drawing/2014/main" id="{234E16CF-C080-58E2-12DC-D8ED62C0D6F9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3" name="Google Shape;2011;p1">
              <a:extLst>
                <a:ext uri="{FF2B5EF4-FFF2-40B4-BE49-F238E27FC236}">
                  <a16:creationId xmlns:a16="http://schemas.microsoft.com/office/drawing/2014/main" id="{D3D44A62-6716-D7BB-949F-BC77B2058D4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84" name="Google Shape;1929;p1">
              <a:extLst>
                <a:ext uri="{FF2B5EF4-FFF2-40B4-BE49-F238E27FC236}">
                  <a16:creationId xmlns:a16="http://schemas.microsoft.com/office/drawing/2014/main" id="{9C8FAF1D-0E0D-F284-BDFC-D9E86B9940E9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8" name="Google Shape;2156;p1">
              <a:extLst>
                <a:ext uri="{FF2B5EF4-FFF2-40B4-BE49-F238E27FC236}">
                  <a16:creationId xmlns:a16="http://schemas.microsoft.com/office/drawing/2014/main" id="{72DE5DD3-CAB1-51E9-B065-EE86C9083181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9" name="Google Shape;2157;p1">
              <a:extLst>
                <a:ext uri="{FF2B5EF4-FFF2-40B4-BE49-F238E27FC236}">
                  <a16:creationId xmlns:a16="http://schemas.microsoft.com/office/drawing/2014/main" id="{F3840882-AAEB-990B-83C5-BEF5CD70ADED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0" name="Google Shape;2158;p1">
              <a:extLst>
                <a:ext uri="{FF2B5EF4-FFF2-40B4-BE49-F238E27FC236}">
                  <a16:creationId xmlns:a16="http://schemas.microsoft.com/office/drawing/2014/main" id="{FD56FC64-91C4-8BFA-38C9-78FDE1B32380}"/>
                </a:ext>
              </a:extLst>
            </p:cNvPr>
            <p:cNvCxnSpPr>
              <a:cxnSpLocks/>
              <a:stCxn id="11689" idx="2"/>
              <a:endCxn id="11688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91" name="Google Shape;2159;p1">
              <a:extLst>
                <a:ext uri="{FF2B5EF4-FFF2-40B4-BE49-F238E27FC236}">
                  <a16:creationId xmlns:a16="http://schemas.microsoft.com/office/drawing/2014/main" id="{FD0655CD-E4B7-5160-A597-94600396A58E}"/>
                </a:ext>
              </a:extLst>
            </p:cNvPr>
            <p:cNvCxnSpPr>
              <a:cxnSpLocks/>
              <a:stCxn id="11689" idx="2"/>
              <a:endCxn id="11852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2" name="Google Shape;1791;p1">
              <a:extLst>
                <a:ext uri="{FF2B5EF4-FFF2-40B4-BE49-F238E27FC236}">
                  <a16:creationId xmlns:a16="http://schemas.microsoft.com/office/drawing/2014/main" id="{23ADF117-85F0-C436-ABFE-A27EE8F213D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3" name="Google Shape;2161;p1">
              <a:extLst>
                <a:ext uri="{FF2B5EF4-FFF2-40B4-BE49-F238E27FC236}">
                  <a16:creationId xmlns:a16="http://schemas.microsoft.com/office/drawing/2014/main" id="{6632272C-A6AA-8FEB-81E4-90957AD585DA}"/>
                </a:ext>
              </a:extLst>
            </p:cNvPr>
            <p:cNvCxnSpPr>
              <a:cxnSpLocks/>
              <a:stCxn id="11850" idx="2"/>
              <a:endCxn id="3094" idx="3"/>
            </p:cNvCxnSpPr>
            <p:nvPr/>
          </p:nvCxnSpPr>
          <p:spPr>
            <a:xfrm rot="10800000" flipV="1">
              <a:off x="13639295" y="7594392"/>
              <a:ext cx="8001300" cy="23231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94" name="Google Shape;2164;p1">
              <a:extLst>
                <a:ext uri="{FF2B5EF4-FFF2-40B4-BE49-F238E27FC236}">
                  <a16:creationId xmlns:a16="http://schemas.microsoft.com/office/drawing/2014/main" id="{A6A73691-E474-EC94-261A-FEF5E9A231B9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5" name="Google Shape;2165;p1">
              <a:extLst>
                <a:ext uri="{FF2B5EF4-FFF2-40B4-BE49-F238E27FC236}">
                  <a16:creationId xmlns:a16="http://schemas.microsoft.com/office/drawing/2014/main" id="{9B5C5323-0A73-32F5-E684-7D7A424F51B8}"/>
                </a:ext>
              </a:extLst>
            </p:cNvPr>
            <p:cNvCxnSpPr>
              <a:cxnSpLocks/>
              <a:stCxn id="11694" idx="2"/>
              <a:endCxn id="11850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7" name="Google Shape;2167;p1">
              <a:extLst>
                <a:ext uri="{FF2B5EF4-FFF2-40B4-BE49-F238E27FC236}">
                  <a16:creationId xmlns:a16="http://schemas.microsoft.com/office/drawing/2014/main" id="{6642E655-05A8-3190-64DE-52E718E2E152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98" name="Google Shape;2168;p1">
              <a:extLst>
                <a:ext uri="{FF2B5EF4-FFF2-40B4-BE49-F238E27FC236}">
                  <a16:creationId xmlns:a16="http://schemas.microsoft.com/office/drawing/2014/main" id="{B6088D32-6D7F-F7DC-37F6-DC665E83191F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700" name="Google Shape;2170;p1">
              <a:extLst>
                <a:ext uri="{FF2B5EF4-FFF2-40B4-BE49-F238E27FC236}">
                  <a16:creationId xmlns:a16="http://schemas.microsoft.com/office/drawing/2014/main" id="{5489CC2C-3830-4DF9-4A24-AD6D61A02E3B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1" name="Google Shape;2171;p1">
              <a:extLst>
                <a:ext uri="{FF2B5EF4-FFF2-40B4-BE49-F238E27FC236}">
                  <a16:creationId xmlns:a16="http://schemas.microsoft.com/office/drawing/2014/main" id="{B16D3700-9BB8-015E-EEA3-8C2A9471EC25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02" name="Google Shape;2172;p1">
              <a:extLst>
                <a:ext uri="{FF2B5EF4-FFF2-40B4-BE49-F238E27FC236}">
                  <a16:creationId xmlns:a16="http://schemas.microsoft.com/office/drawing/2014/main" id="{A38301B3-86B4-6ED7-D2AC-020E277A9AD6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3" name="Google Shape;2173;p1">
              <a:extLst>
                <a:ext uri="{FF2B5EF4-FFF2-40B4-BE49-F238E27FC236}">
                  <a16:creationId xmlns:a16="http://schemas.microsoft.com/office/drawing/2014/main" id="{E3308332-62B4-05DA-7945-B69AEE52189C}"/>
                </a:ext>
              </a:extLst>
            </p:cNvPr>
            <p:cNvCxnSpPr>
              <a:cxnSpLocks/>
              <a:stCxn id="11953" idx="2"/>
              <a:endCxn id="11702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4" name="Google Shape;2175;p1">
              <a:extLst>
                <a:ext uri="{FF2B5EF4-FFF2-40B4-BE49-F238E27FC236}">
                  <a16:creationId xmlns:a16="http://schemas.microsoft.com/office/drawing/2014/main" id="{A99D2DAB-A859-8829-2EBE-81471F4BDAC6}"/>
                </a:ext>
              </a:extLst>
            </p:cNvPr>
            <p:cNvCxnSpPr>
              <a:cxnSpLocks/>
              <a:stCxn id="11955" idx="2"/>
              <a:endCxn id="11751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5" name="Google Shape;2178;p1">
              <a:extLst>
                <a:ext uri="{FF2B5EF4-FFF2-40B4-BE49-F238E27FC236}">
                  <a16:creationId xmlns:a16="http://schemas.microsoft.com/office/drawing/2014/main" id="{3668C445-734C-AC04-78F0-88BDB27DEDFD}"/>
                </a:ext>
              </a:extLst>
            </p:cNvPr>
            <p:cNvCxnSpPr>
              <a:cxnSpLocks/>
              <a:stCxn id="11910" idx="2"/>
              <a:endCxn id="11751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6" name="Google Shape;2180;p1">
              <a:extLst>
                <a:ext uri="{FF2B5EF4-FFF2-40B4-BE49-F238E27FC236}">
                  <a16:creationId xmlns:a16="http://schemas.microsoft.com/office/drawing/2014/main" id="{01F80999-9C3F-C48F-57DA-11BC0DE4180B}"/>
                </a:ext>
              </a:extLst>
            </p:cNvPr>
            <p:cNvCxnSpPr>
              <a:cxnSpLocks/>
              <a:stCxn id="11937" idx="2"/>
              <a:endCxn id="11751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7" name="Google Shape;2182;p1">
              <a:extLst>
                <a:ext uri="{FF2B5EF4-FFF2-40B4-BE49-F238E27FC236}">
                  <a16:creationId xmlns:a16="http://schemas.microsoft.com/office/drawing/2014/main" id="{67BB7ADB-AC2E-0D92-0808-ACDB586C85F3}"/>
                </a:ext>
              </a:extLst>
            </p:cNvPr>
            <p:cNvCxnSpPr>
              <a:cxnSpLocks/>
              <a:stCxn id="11946" idx="2"/>
              <a:endCxn id="11751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8" name="Google Shape;2184;p1">
              <a:extLst>
                <a:ext uri="{FF2B5EF4-FFF2-40B4-BE49-F238E27FC236}">
                  <a16:creationId xmlns:a16="http://schemas.microsoft.com/office/drawing/2014/main" id="{5B83EED7-50CC-21E0-977C-F8A1A6C33AD8}"/>
                </a:ext>
              </a:extLst>
            </p:cNvPr>
            <p:cNvCxnSpPr>
              <a:cxnSpLocks/>
              <a:stCxn id="11928" idx="2"/>
              <a:endCxn id="11751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9" name="Google Shape;2186;p1">
              <a:extLst>
                <a:ext uri="{FF2B5EF4-FFF2-40B4-BE49-F238E27FC236}">
                  <a16:creationId xmlns:a16="http://schemas.microsoft.com/office/drawing/2014/main" id="{8ADA1423-C25C-DE9B-A2D6-43138FE464F7}"/>
                </a:ext>
              </a:extLst>
            </p:cNvPr>
            <p:cNvCxnSpPr>
              <a:cxnSpLocks/>
              <a:stCxn id="11919" idx="2"/>
              <a:endCxn id="11751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0" name="Google Shape;2188;p1">
              <a:extLst>
                <a:ext uri="{FF2B5EF4-FFF2-40B4-BE49-F238E27FC236}">
                  <a16:creationId xmlns:a16="http://schemas.microsoft.com/office/drawing/2014/main" id="{A1720EDD-8194-3C56-2DA2-DD05B0BE79D5}"/>
                </a:ext>
              </a:extLst>
            </p:cNvPr>
            <p:cNvCxnSpPr>
              <a:cxnSpLocks/>
              <a:stCxn id="11820" idx="2"/>
              <a:endCxn id="11754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1" name="Google Shape;2190;p1">
              <a:extLst>
                <a:ext uri="{FF2B5EF4-FFF2-40B4-BE49-F238E27FC236}">
                  <a16:creationId xmlns:a16="http://schemas.microsoft.com/office/drawing/2014/main" id="{D7C6E028-0907-58A6-A3C4-BA9A71BB299C}"/>
                </a:ext>
              </a:extLst>
            </p:cNvPr>
            <p:cNvCxnSpPr>
              <a:cxnSpLocks/>
              <a:stCxn id="11819" idx="2"/>
              <a:endCxn id="11754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2" name="Google Shape;2192;p1">
              <a:extLst>
                <a:ext uri="{FF2B5EF4-FFF2-40B4-BE49-F238E27FC236}">
                  <a16:creationId xmlns:a16="http://schemas.microsoft.com/office/drawing/2014/main" id="{49AC6742-DD59-8086-CE2B-4D89AEBEFCC7}"/>
                </a:ext>
              </a:extLst>
            </p:cNvPr>
            <p:cNvCxnSpPr>
              <a:cxnSpLocks/>
              <a:stCxn id="11825" idx="2"/>
              <a:endCxn id="11754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3" name="Google Shape;2194;p1">
              <a:extLst>
                <a:ext uri="{FF2B5EF4-FFF2-40B4-BE49-F238E27FC236}">
                  <a16:creationId xmlns:a16="http://schemas.microsoft.com/office/drawing/2014/main" id="{BA05DF00-4E50-6ED7-712E-B8DC16517082}"/>
                </a:ext>
              </a:extLst>
            </p:cNvPr>
            <p:cNvCxnSpPr>
              <a:cxnSpLocks/>
              <a:stCxn id="11822" idx="2"/>
              <a:endCxn id="11754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4" name="Google Shape;2196;p1">
              <a:extLst>
                <a:ext uri="{FF2B5EF4-FFF2-40B4-BE49-F238E27FC236}">
                  <a16:creationId xmlns:a16="http://schemas.microsoft.com/office/drawing/2014/main" id="{38AD8128-CDB4-080F-9F72-7DE6AD6AB8B5}"/>
                </a:ext>
              </a:extLst>
            </p:cNvPr>
            <p:cNvCxnSpPr>
              <a:cxnSpLocks/>
              <a:stCxn id="11823" idx="2"/>
              <a:endCxn id="11754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5" name="Google Shape;2198;p1">
              <a:extLst>
                <a:ext uri="{FF2B5EF4-FFF2-40B4-BE49-F238E27FC236}">
                  <a16:creationId xmlns:a16="http://schemas.microsoft.com/office/drawing/2014/main" id="{9CF45898-B223-B61F-5135-15067BFF8267}"/>
                </a:ext>
              </a:extLst>
            </p:cNvPr>
            <p:cNvCxnSpPr>
              <a:cxnSpLocks/>
              <a:stCxn id="11821" idx="2"/>
              <a:endCxn id="11754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6" name="Google Shape;2200;p1">
              <a:extLst>
                <a:ext uri="{FF2B5EF4-FFF2-40B4-BE49-F238E27FC236}">
                  <a16:creationId xmlns:a16="http://schemas.microsoft.com/office/drawing/2014/main" id="{C2187CA8-E808-F7FB-5D97-D6B1DC2BDBAC}"/>
                </a:ext>
              </a:extLst>
            </p:cNvPr>
            <p:cNvCxnSpPr>
              <a:cxnSpLocks/>
              <a:stCxn id="11824" idx="2"/>
              <a:endCxn id="11754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7" name="Google Shape;2202;p1">
              <a:extLst>
                <a:ext uri="{FF2B5EF4-FFF2-40B4-BE49-F238E27FC236}">
                  <a16:creationId xmlns:a16="http://schemas.microsoft.com/office/drawing/2014/main" id="{04B1EDFE-C94D-F0C0-FDD8-6361F3E016DC}"/>
                </a:ext>
              </a:extLst>
            </p:cNvPr>
            <p:cNvCxnSpPr>
              <a:cxnSpLocks/>
              <a:stCxn id="11826" idx="2"/>
              <a:endCxn id="11754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8" name="Google Shape;2204;p1">
              <a:extLst>
                <a:ext uri="{FF2B5EF4-FFF2-40B4-BE49-F238E27FC236}">
                  <a16:creationId xmlns:a16="http://schemas.microsoft.com/office/drawing/2014/main" id="{585001A0-102F-8D2B-EF45-52C82AFB10D9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19" name="Google Shape;2206;p1">
              <a:extLst>
                <a:ext uri="{FF2B5EF4-FFF2-40B4-BE49-F238E27FC236}">
                  <a16:creationId xmlns:a16="http://schemas.microsoft.com/office/drawing/2014/main" id="{D88250F9-B5EB-CDF4-B924-DE5985F20DF3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0" name="Google Shape;2207;p1">
              <a:extLst>
                <a:ext uri="{FF2B5EF4-FFF2-40B4-BE49-F238E27FC236}">
                  <a16:creationId xmlns:a16="http://schemas.microsoft.com/office/drawing/2014/main" id="{B9144E97-DF5F-5429-8067-1AD8C5601616}"/>
                </a:ext>
              </a:extLst>
            </p:cNvPr>
            <p:cNvCxnSpPr>
              <a:cxnSpLocks/>
              <a:stCxn id="11719" idx="2"/>
              <a:endCxn id="11721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21" name="Google Shape;2205;p1">
              <a:extLst>
                <a:ext uri="{FF2B5EF4-FFF2-40B4-BE49-F238E27FC236}">
                  <a16:creationId xmlns:a16="http://schemas.microsoft.com/office/drawing/2014/main" id="{4DDC5BBD-1658-F062-78C8-4D166077DDFC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2" name="Google Shape;2208;p1">
              <a:extLst>
                <a:ext uri="{FF2B5EF4-FFF2-40B4-BE49-F238E27FC236}">
                  <a16:creationId xmlns:a16="http://schemas.microsoft.com/office/drawing/2014/main" id="{956D82A2-7ACC-0989-211A-615DEAA623FB}"/>
                </a:ext>
              </a:extLst>
            </p:cNvPr>
            <p:cNvCxnSpPr>
              <a:cxnSpLocks/>
              <a:stCxn id="11979" idx="2"/>
              <a:endCxn id="11892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3" name="Google Shape;2211;p1">
              <a:extLst>
                <a:ext uri="{FF2B5EF4-FFF2-40B4-BE49-F238E27FC236}">
                  <a16:creationId xmlns:a16="http://schemas.microsoft.com/office/drawing/2014/main" id="{5E028EF1-E446-714B-944D-61F003C58CFC}"/>
                </a:ext>
              </a:extLst>
            </p:cNvPr>
            <p:cNvCxnSpPr>
              <a:cxnSpLocks/>
              <a:stCxn id="11980" idx="2"/>
              <a:endCxn id="11893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4" name="Google Shape;2214;p1">
              <a:extLst>
                <a:ext uri="{FF2B5EF4-FFF2-40B4-BE49-F238E27FC236}">
                  <a16:creationId xmlns:a16="http://schemas.microsoft.com/office/drawing/2014/main" id="{A4AFA1BF-62AA-15AC-C722-5093587834B6}"/>
                </a:ext>
              </a:extLst>
            </p:cNvPr>
            <p:cNvCxnSpPr>
              <a:cxnSpLocks/>
              <a:stCxn id="11981" idx="2"/>
              <a:endCxn id="11894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5" name="Google Shape;2217;p1">
              <a:extLst>
                <a:ext uri="{FF2B5EF4-FFF2-40B4-BE49-F238E27FC236}">
                  <a16:creationId xmlns:a16="http://schemas.microsoft.com/office/drawing/2014/main" id="{16AA8CD4-DFF1-1685-7855-1FBF22BB0776}"/>
                </a:ext>
              </a:extLst>
            </p:cNvPr>
            <p:cNvCxnSpPr>
              <a:cxnSpLocks/>
              <a:stCxn id="11982" idx="2"/>
              <a:endCxn id="11900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6" name="Google Shape;2219;p1">
              <a:extLst>
                <a:ext uri="{FF2B5EF4-FFF2-40B4-BE49-F238E27FC236}">
                  <a16:creationId xmlns:a16="http://schemas.microsoft.com/office/drawing/2014/main" id="{3B02E8E5-06F1-4922-2505-72F98001C010}"/>
                </a:ext>
              </a:extLst>
            </p:cNvPr>
            <p:cNvCxnSpPr>
              <a:cxnSpLocks/>
              <a:stCxn id="11984" idx="2"/>
              <a:endCxn id="11896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7" name="Google Shape;2222;p1">
              <a:extLst>
                <a:ext uri="{FF2B5EF4-FFF2-40B4-BE49-F238E27FC236}">
                  <a16:creationId xmlns:a16="http://schemas.microsoft.com/office/drawing/2014/main" id="{67F34886-9AC1-FD0E-5E28-3C107AAD42CE}"/>
                </a:ext>
              </a:extLst>
            </p:cNvPr>
            <p:cNvCxnSpPr>
              <a:cxnSpLocks/>
              <a:stCxn id="11985" idx="2"/>
              <a:endCxn id="11897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8" name="Google Shape;2225;p1">
              <a:extLst>
                <a:ext uri="{FF2B5EF4-FFF2-40B4-BE49-F238E27FC236}">
                  <a16:creationId xmlns:a16="http://schemas.microsoft.com/office/drawing/2014/main" id="{6B92F477-5719-5662-D1E2-DDCB0BDFF1B9}"/>
                </a:ext>
              </a:extLst>
            </p:cNvPr>
            <p:cNvCxnSpPr>
              <a:cxnSpLocks/>
              <a:stCxn id="11986" idx="2"/>
              <a:endCxn id="11898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729" name="Google Shape;2228;p1">
              <a:extLst>
                <a:ext uri="{FF2B5EF4-FFF2-40B4-BE49-F238E27FC236}">
                  <a16:creationId xmlns:a16="http://schemas.microsoft.com/office/drawing/2014/main" id="{A0DA8C77-09B8-7601-59A8-481FFABF0290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11979" name="Google Shape;2209;p1">
                <a:extLst>
                  <a:ext uri="{FF2B5EF4-FFF2-40B4-BE49-F238E27FC236}">
                    <a16:creationId xmlns:a16="http://schemas.microsoft.com/office/drawing/2014/main" id="{A6D379A0-A473-373D-0947-A351A0699936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0" name="Google Shape;2212;p1">
                <a:extLst>
                  <a:ext uri="{FF2B5EF4-FFF2-40B4-BE49-F238E27FC236}">
                    <a16:creationId xmlns:a16="http://schemas.microsoft.com/office/drawing/2014/main" id="{37D2247A-15B7-7040-5996-116C871696E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1" name="Google Shape;2215;p1">
                <a:extLst>
                  <a:ext uri="{FF2B5EF4-FFF2-40B4-BE49-F238E27FC236}">
                    <a16:creationId xmlns:a16="http://schemas.microsoft.com/office/drawing/2014/main" id="{5DA630F0-D858-8B73-5FB8-79F92A8B1C45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2" name="Google Shape;2218;p1">
                <a:extLst>
                  <a:ext uri="{FF2B5EF4-FFF2-40B4-BE49-F238E27FC236}">
                    <a16:creationId xmlns:a16="http://schemas.microsoft.com/office/drawing/2014/main" id="{53A53369-C762-D2D5-20FE-61FDA593CF70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3" name="Google Shape;2229;p1">
                <a:extLst>
                  <a:ext uri="{FF2B5EF4-FFF2-40B4-BE49-F238E27FC236}">
                    <a16:creationId xmlns:a16="http://schemas.microsoft.com/office/drawing/2014/main" id="{407040F4-2358-2705-9407-D8B042682943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4" name="Google Shape;2220;p1">
                <a:extLst>
                  <a:ext uri="{FF2B5EF4-FFF2-40B4-BE49-F238E27FC236}">
                    <a16:creationId xmlns:a16="http://schemas.microsoft.com/office/drawing/2014/main" id="{10E019D0-717B-AF48-40E3-0D7F652AF365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5" name="Google Shape;2223;p1">
                <a:extLst>
                  <a:ext uri="{FF2B5EF4-FFF2-40B4-BE49-F238E27FC236}">
                    <a16:creationId xmlns:a16="http://schemas.microsoft.com/office/drawing/2014/main" id="{9E7C88C2-225A-5749-619E-0970CD7602A2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6" name="Google Shape;2226;p1">
                <a:extLst>
                  <a:ext uri="{FF2B5EF4-FFF2-40B4-BE49-F238E27FC236}">
                    <a16:creationId xmlns:a16="http://schemas.microsoft.com/office/drawing/2014/main" id="{8EF7540E-819C-9991-57DA-82328704732C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7" name="Google Shape;2230;p1">
                <a:extLst>
                  <a:ext uri="{FF2B5EF4-FFF2-40B4-BE49-F238E27FC236}">
                    <a16:creationId xmlns:a16="http://schemas.microsoft.com/office/drawing/2014/main" id="{971444B6-30D4-9515-264E-CB1386B94FEB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730" name="Google Shape;2231;p1">
              <a:extLst>
                <a:ext uri="{FF2B5EF4-FFF2-40B4-BE49-F238E27FC236}">
                  <a16:creationId xmlns:a16="http://schemas.microsoft.com/office/drawing/2014/main" id="{0BD2893D-D5F1-F3C9-3F25-93A4E1EA5677}"/>
                </a:ext>
              </a:extLst>
            </p:cNvPr>
            <p:cNvCxnSpPr>
              <a:cxnSpLocks/>
              <a:stCxn id="11987" idx="2"/>
              <a:endCxn id="11899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1" name="Google Shape;2233;p1">
              <a:extLst>
                <a:ext uri="{FF2B5EF4-FFF2-40B4-BE49-F238E27FC236}">
                  <a16:creationId xmlns:a16="http://schemas.microsoft.com/office/drawing/2014/main" id="{88809A10-9C72-0F74-878B-9F048F741779}"/>
                </a:ext>
              </a:extLst>
            </p:cNvPr>
            <p:cNvCxnSpPr>
              <a:cxnSpLocks/>
              <a:stCxn id="11892" idx="2"/>
              <a:endCxn id="11767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2" name="Google Shape;2234;p1">
              <a:extLst>
                <a:ext uri="{FF2B5EF4-FFF2-40B4-BE49-F238E27FC236}">
                  <a16:creationId xmlns:a16="http://schemas.microsoft.com/office/drawing/2014/main" id="{317BF4BC-891D-C46E-F968-69560490CFD9}"/>
                </a:ext>
              </a:extLst>
            </p:cNvPr>
            <p:cNvCxnSpPr>
              <a:cxnSpLocks/>
              <a:stCxn id="11893" idx="2"/>
              <a:endCxn id="11767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3" name="Google Shape;2235;p1">
              <a:extLst>
                <a:ext uri="{FF2B5EF4-FFF2-40B4-BE49-F238E27FC236}">
                  <a16:creationId xmlns:a16="http://schemas.microsoft.com/office/drawing/2014/main" id="{E26E5266-4F5A-D77A-177E-95C56BA20347}"/>
                </a:ext>
              </a:extLst>
            </p:cNvPr>
            <p:cNvCxnSpPr>
              <a:cxnSpLocks/>
              <a:stCxn id="11894" idx="2"/>
              <a:endCxn id="11767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4" name="Google Shape;2236;p1">
              <a:extLst>
                <a:ext uri="{FF2B5EF4-FFF2-40B4-BE49-F238E27FC236}">
                  <a16:creationId xmlns:a16="http://schemas.microsoft.com/office/drawing/2014/main" id="{43E13837-34BC-6061-E3B6-1FAD4CD9C096}"/>
                </a:ext>
              </a:extLst>
            </p:cNvPr>
            <p:cNvCxnSpPr>
              <a:cxnSpLocks/>
              <a:stCxn id="11899" idx="2"/>
              <a:endCxn id="11767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5" name="Google Shape;2237;p1">
              <a:extLst>
                <a:ext uri="{FF2B5EF4-FFF2-40B4-BE49-F238E27FC236}">
                  <a16:creationId xmlns:a16="http://schemas.microsoft.com/office/drawing/2014/main" id="{022C1189-3F04-A73B-6810-DEE8422517AD}"/>
                </a:ext>
              </a:extLst>
            </p:cNvPr>
            <p:cNvCxnSpPr>
              <a:cxnSpLocks/>
              <a:stCxn id="11895" idx="2"/>
              <a:endCxn id="11767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6" name="Google Shape;2239;p1">
              <a:extLst>
                <a:ext uri="{FF2B5EF4-FFF2-40B4-BE49-F238E27FC236}">
                  <a16:creationId xmlns:a16="http://schemas.microsoft.com/office/drawing/2014/main" id="{5527DF1D-8AC7-78C5-D9D7-774A7F561E97}"/>
                </a:ext>
              </a:extLst>
            </p:cNvPr>
            <p:cNvCxnSpPr>
              <a:cxnSpLocks/>
              <a:stCxn id="11896" idx="2"/>
              <a:endCxn id="11767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7" name="Google Shape;2240;p1">
              <a:extLst>
                <a:ext uri="{FF2B5EF4-FFF2-40B4-BE49-F238E27FC236}">
                  <a16:creationId xmlns:a16="http://schemas.microsoft.com/office/drawing/2014/main" id="{1F68F7F4-8B5F-CA79-E34C-B5EBA8C0DDA3}"/>
                </a:ext>
              </a:extLst>
            </p:cNvPr>
            <p:cNvCxnSpPr>
              <a:cxnSpLocks/>
              <a:stCxn id="11897" idx="2"/>
              <a:endCxn id="11767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8" name="Google Shape;2241;p1">
              <a:extLst>
                <a:ext uri="{FF2B5EF4-FFF2-40B4-BE49-F238E27FC236}">
                  <a16:creationId xmlns:a16="http://schemas.microsoft.com/office/drawing/2014/main" id="{642FF7C0-B8D5-9F83-AF6C-71473F09878E}"/>
                </a:ext>
              </a:extLst>
            </p:cNvPr>
            <p:cNvCxnSpPr>
              <a:cxnSpLocks/>
              <a:stCxn id="11898" idx="2"/>
              <a:endCxn id="11767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41" name="Google Shape;2244;p1">
              <a:extLst>
                <a:ext uri="{FF2B5EF4-FFF2-40B4-BE49-F238E27FC236}">
                  <a16:creationId xmlns:a16="http://schemas.microsoft.com/office/drawing/2014/main" id="{43DBD57D-6C11-8560-92CB-E526E3595E17}"/>
                </a:ext>
              </a:extLst>
            </p:cNvPr>
            <p:cNvCxnSpPr>
              <a:cxnSpLocks/>
              <a:stCxn id="11772" idx="2"/>
              <a:endCxn id="3119" idx="3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2" name="Google Shape;2247;p1">
              <a:extLst>
                <a:ext uri="{FF2B5EF4-FFF2-40B4-BE49-F238E27FC236}">
                  <a16:creationId xmlns:a16="http://schemas.microsoft.com/office/drawing/2014/main" id="{E0492E96-664A-DAAD-A2CC-83F884F7DFC3}"/>
                </a:ext>
              </a:extLst>
            </p:cNvPr>
            <p:cNvCxnSpPr>
              <a:cxnSpLocks/>
              <a:stCxn id="11772" idx="2"/>
              <a:endCxn id="3127" idx="3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43" name="Google Shape;2249;p1">
              <a:extLst>
                <a:ext uri="{FF2B5EF4-FFF2-40B4-BE49-F238E27FC236}">
                  <a16:creationId xmlns:a16="http://schemas.microsoft.com/office/drawing/2014/main" id="{34FB3683-40CF-7D30-747F-EFB9176ABB3C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44" name="Google Shape;2250;p1">
              <a:extLst>
                <a:ext uri="{FF2B5EF4-FFF2-40B4-BE49-F238E27FC236}">
                  <a16:creationId xmlns:a16="http://schemas.microsoft.com/office/drawing/2014/main" id="{237060DB-6725-1BB7-A494-BF2D1AFCE1C6}"/>
                </a:ext>
              </a:extLst>
            </p:cNvPr>
            <p:cNvCxnSpPr>
              <a:cxnSpLocks/>
              <a:stCxn id="11743" idx="2"/>
              <a:endCxn id="3123" idx="3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5" name="Google Shape;2252;p1">
              <a:extLst>
                <a:ext uri="{FF2B5EF4-FFF2-40B4-BE49-F238E27FC236}">
                  <a16:creationId xmlns:a16="http://schemas.microsoft.com/office/drawing/2014/main" id="{CA25BB49-FCD9-57CE-E1A9-C771EA62A6E0}"/>
                </a:ext>
              </a:extLst>
            </p:cNvPr>
            <p:cNvCxnSpPr>
              <a:cxnSpLocks/>
              <a:stCxn id="11743" idx="2"/>
              <a:endCxn id="3131" idx="3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6" name="Google Shape;2254;p1">
              <a:extLst>
                <a:ext uri="{FF2B5EF4-FFF2-40B4-BE49-F238E27FC236}">
                  <a16:creationId xmlns:a16="http://schemas.microsoft.com/office/drawing/2014/main" id="{954B2711-6337-91AC-E40F-4DA8BC8BD26A}"/>
                </a:ext>
              </a:extLst>
            </p:cNvPr>
            <p:cNvCxnSpPr>
              <a:cxnSpLocks/>
              <a:stCxn id="11877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7" name="Google Shape;2256;p1">
              <a:extLst>
                <a:ext uri="{FF2B5EF4-FFF2-40B4-BE49-F238E27FC236}">
                  <a16:creationId xmlns:a16="http://schemas.microsoft.com/office/drawing/2014/main" id="{8DD6B151-3E2D-C8EC-2034-FCE45ED38A1E}"/>
                </a:ext>
              </a:extLst>
            </p:cNvPr>
            <p:cNvCxnSpPr>
              <a:cxnSpLocks/>
              <a:stCxn id="11876" idx="2"/>
              <a:endCxn id="11743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8" name="Google Shape;2258;p1">
              <a:extLst>
                <a:ext uri="{FF2B5EF4-FFF2-40B4-BE49-F238E27FC236}">
                  <a16:creationId xmlns:a16="http://schemas.microsoft.com/office/drawing/2014/main" id="{CBC48790-E779-51A7-33B7-6A9E9E1C6011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9" name="Google Shape;2259;p1">
              <a:extLst>
                <a:ext uri="{FF2B5EF4-FFF2-40B4-BE49-F238E27FC236}">
                  <a16:creationId xmlns:a16="http://schemas.microsoft.com/office/drawing/2014/main" id="{232EDE98-7AB8-B6B8-4EE6-C915A22132FE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50" name="Google Shape;2261;p1">
              <a:extLst>
                <a:ext uri="{FF2B5EF4-FFF2-40B4-BE49-F238E27FC236}">
                  <a16:creationId xmlns:a16="http://schemas.microsoft.com/office/drawing/2014/main" id="{6F5DE9C3-9A85-EA70-9B4F-4B8C8CF50873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1" name="Google Shape;2177;p1">
              <a:extLst>
                <a:ext uri="{FF2B5EF4-FFF2-40B4-BE49-F238E27FC236}">
                  <a16:creationId xmlns:a16="http://schemas.microsoft.com/office/drawing/2014/main" id="{92A38BD8-0D47-0BBA-D349-68CAF63A4393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2" name="Google Shape;2263;p1">
              <a:extLst>
                <a:ext uri="{FF2B5EF4-FFF2-40B4-BE49-F238E27FC236}">
                  <a16:creationId xmlns:a16="http://schemas.microsoft.com/office/drawing/2014/main" id="{1DFC5E69-146C-AD56-4F44-F29BB7560658}"/>
                </a:ext>
              </a:extLst>
            </p:cNvPr>
            <p:cNvCxnSpPr>
              <a:cxnSpLocks/>
              <a:stCxn id="11944" idx="2"/>
              <a:endCxn id="11702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3" name="Google Shape;2265;p1">
              <a:extLst>
                <a:ext uri="{FF2B5EF4-FFF2-40B4-BE49-F238E27FC236}">
                  <a16:creationId xmlns:a16="http://schemas.microsoft.com/office/drawing/2014/main" id="{38121FCC-5A92-9D8B-56AA-4D2F1B9C9938}"/>
                </a:ext>
              </a:extLst>
            </p:cNvPr>
            <p:cNvCxnSpPr>
              <a:cxnSpLocks/>
              <a:stCxn id="11909" idx="2"/>
              <a:endCxn id="11782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754" name="Google Shape;2138;p1">
              <a:extLst>
                <a:ext uri="{FF2B5EF4-FFF2-40B4-BE49-F238E27FC236}">
                  <a16:creationId xmlns:a16="http://schemas.microsoft.com/office/drawing/2014/main" id="{79265523-8597-6356-556D-4E2AA0D450EA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5" name="Google Shape;2268;p1">
              <a:extLst>
                <a:ext uri="{FF2B5EF4-FFF2-40B4-BE49-F238E27FC236}">
                  <a16:creationId xmlns:a16="http://schemas.microsoft.com/office/drawing/2014/main" id="{A28063BB-5080-B791-5F18-4220BF8E7D84}"/>
                </a:ext>
              </a:extLst>
            </p:cNvPr>
            <p:cNvCxnSpPr>
              <a:cxnSpLocks/>
              <a:stCxn id="11754" idx="3"/>
              <a:endCxn id="11700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6" name="Google Shape;2269;p1">
              <a:extLst>
                <a:ext uri="{FF2B5EF4-FFF2-40B4-BE49-F238E27FC236}">
                  <a16:creationId xmlns:a16="http://schemas.microsoft.com/office/drawing/2014/main" id="{8E584807-5451-71E4-D780-9F40B37F837D}"/>
                </a:ext>
              </a:extLst>
            </p:cNvPr>
            <p:cNvCxnSpPr>
              <a:cxnSpLocks/>
              <a:stCxn id="11754" idx="3"/>
              <a:endCxn id="11775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7" name="Google Shape;2271;p1">
              <a:extLst>
                <a:ext uri="{FF2B5EF4-FFF2-40B4-BE49-F238E27FC236}">
                  <a16:creationId xmlns:a16="http://schemas.microsoft.com/office/drawing/2014/main" id="{6A356269-EF30-08D2-1DF0-2A24FCA85AFB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1758" name="Google Shape;2272;p1">
              <a:extLst>
                <a:ext uri="{FF2B5EF4-FFF2-40B4-BE49-F238E27FC236}">
                  <a16:creationId xmlns:a16="http://schemas.microsoft.com/office/drawing/2014/main" id="{96236F07-C593-561E-E134-4876A3745BE6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9" name="Google Shape;2273;p1">
              <a:extLst>
                <a:ext uri="{FF2B5EF4-FFF2-40B4-BE49-F238E27FC236}">
                  <a16:creationId xmlns:a16="http://schemas.microsoft.com/office/drawing/2014/main" id="{0416979E-6CD4-6C69-8F68-45AEC11A72E6}"/>
                </a:ext>
              </a:extLst>
            </p:cNvPr>
            <p:cNvCxnSpPr>
              <a:cxnSpLocks/>
              <a:stCxn id="11758" idx="1"/>
              <a:endCxn id="3128" idx="3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0" name="Google Shape;2275;p1">
              <a:extLst>
                <a:ext uri="{FF2B5EF4-FFF2-40B4-BE49-F238E27FC236}">
                  <a16:creationId xmlns:a16="http://schemas.microsoft.com/office/drawing/2014/main" id="{0B87AAF0-A63F-D2B1-6071-A7D76FCB2C01}"/>
                </a:ext>
              </a:extLst>
            </p:cNvPr>
            <p:cNvCxnSpPr>
              <a:cxnSpLocks/>
              <a:stCxn id="11754" idx="3"/>
              <a:endCxn id="11758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1" name="Google Shape;2276;p1">
              <a:extLst>
                <a:ext uri="{FF2B5EF4-FFF2-40B4-BE49-F238E27FC236}">
                  <a16:creationId xmlns:a16="http://schemas.microsoft.com/office/drawing/2014/main" id="{269153E5-49FF-3312-362E-FB4546333F8C}"/>
                </a:ext>
              </a:extLst>
            </p:cNvPr>
            <p:cNvCxnSpPr>
              <a:cxnSpLocks/>
              <a:stCxn id="11802" idx="2"/>
              <a:endCxn id="3120" idx="3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2" name="Google Shape;2278;p1">
              <a:extLst>
                <a:ext uri="{FF2B5EF4-FFF2-40B4-BE49-F238E27FC236}">
                  <a16:creationId xmlns:a16="http://schemas.microsoft.com/office/drawing/2014/main" id="{8F3405AA-9120-F223-A050-8BC337B5C065}"/>
                </a:ext>
              </a:extLst>
            </p:cNvPr>
            <p:cNvCxnSpPr>
              <a:cxnSpLocks/>
              <a:stCxn id="11776" idx="2"/>
              <a:endCxn id="3124" idx="3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3" name="Google Shape;2280;p1">
              <a:extLst>
                <a:ext uri="{FF2B5EF4-FFF2-40B4-BE49-F238E27FC236}">
                  <a16:creationId xmlns:a16="http://schemas.microsoft.com/office/drawing/2014/main" id="{7C4028DA-D0B4-8F9A-571B-E30EF338BD74}"/>
                </a:ext>
              </a:extLst>
            </p:cNvPr>
            <p:cNvCxnSpPr>
              <a:cxnSpLocks/>
              <a:stCxn id="11776" idx="2"/>
              <a:endCxn id="3132" idx="3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4" name="Google Shape;2282;p1">
              <a:extLst>
                <a:ext uri="{FF2B5EF4-FFF2-40B4-BE49-F238E27FC236}">
                  <a16:creationId xmlns:a16="http://schemas.microsoft.com/office/drawing/2014/main" id="{31D2D639-9CBB-EC05-9615-7E4BFF62E940}"/>
                </a:ext>
              </a:extLst>
            </p:cNvPr>
            <p:cNvCxnSpPr>
              <a:cxnSpLocks/>
              <a:stCxn id="11772" idx="4"/>
              <a:endCxn id="11774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5" name="Google Shape;2284;p1">
              <a:extLst>
                <a:ext uri="{FF2B5EF4-FFF2-40B4-BE49-F238E27FC236}">
                  <a16:creationId xmlns:a16="http://schemas.microsoft.com/office/drawing/2014/main" id="{9928949D-7DB6-9082-0057-5F955DBEFC5E}"/>
                </a:ext>
              </a:extLst>
            </p:cNvPr>
            <p:cNvCxnSpPr>
              <a:cxnSpLocks/>
              <a:stCxn id="11721" idx="3"/>
              <a:endCxn id="3118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6" name="Google Shape;2286;p1">
              <a:extLst>
                <a:ext uri="{FF2B5EF4-FFF2-40B4-BE49-F238E27FC236}">
                  <a16:creationId xmlns:a16="http://schemas.microsoft.com/office/drawing/2014/main" id="{D93C35A6-43DF-02D6-58E2-EB68A61C3A3E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67" name="Google Shape;1932;p1">
              <a:extLst>
                <a:ext uri="{FF2B5EF4-FFF2-40B4-BE49-F238E27FC236}">
                  <a16:creationId xmlns:a16="http://schemas.microsoft.com/office/drawing/2014/main" id="{56281BDF-DDA9-A90B-A00C-00755F5E97BF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68" name="Google Shape;2288;p1">
              <a:extLst>
                <a:ext uri="{FF2B5EF4-FFF2-40B4-BE49-F238E27FC236}">
                  <a16:creationId xmlns:a16="http://schemas.microsoft.com/office/drawing/2014/main" id="{09238865-F336-5DD0-516D-8E0D3263CF6B}"/>
                </a:ext>
              </a:extLst>
            </p:cNvPr>
            <p:cNvCxnSpPr>
              <a:cxnSpLocks/>
              <a:stCxn id="11767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9" name="Google Shape;2290;p1">
              <a:extLst>
                <a:ext uri="{FF2B5EF4-FFF2-40B4-BE49-F238E27FC236}">
                  <a16:creationId xmlns:a16="http://schemas.microsoft.com/office/drawing/2014/main" id="{9F874D4B-5F4E-300D-374C-303B3E3C9888}"/>
                </a:ext>
              </a:extLst>
            </p:cNvPr>
            <p:cNvCxnSpPr>
              <a:cxnSpLocks/>
              <a:stCxn id="11767" idx="3"/>
              <a:endCxn id="313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0" name="Google Shape;2291;p1">
              <a:extLst>
                <a:ext uri="{FF2B5EF4-FFF2-40B4-BE49-F238E27FC236}">
                  <a16:creationId xmlns:a16="http://schemas.microsoft.com/office/drawing/2014/main" id="{67028596-D264-7870-6E23-781E19C5A025}"/>
                </a:ext>
              </a:extLst>
            </p:cNvPr>
            <p:cNvCxnSpPr>
              <a:cxnSpLocks/>
              <a:stCxn id="11793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1" name="Google Shape;2293;p1">
              <a:extLst>
                <a:ext uri="{FF2B5EF4-FFF2-40B4-BE49-F238E27FC236}">
                  <a16:creationId xmlns:a16="http://schemas.microsoft.com/office/drawing/2014/main" id="{EFCC3A18-46D7-E83B-76CF-FC897BEA6293}"/>
                </a:ext>
              </a:extLst>
            </p:cNvPr>
            <p:cNvCxnSpPr>
              <a:cxnSpLocks/>
              <a:stCxn id="11880" idx="2"/>
              <a:endCxn id="11772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2" name="Google Shape;2245;p1">
              <a:extLst>
                <a:ext uri="{FF2B5EF4-FFF2-40B4-BE49-F238E27FC236}">
                  <a16:creationId xmlns:a16="http://schemas.microsoft.com/office/drawing/2014/main" id="{3054F08A-C6BB-1400-73EC-F1D6A9EDFA5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3" name="Google Shape;2295;p1">
              <a:extLst>
                <a:ext uri="{FF2B5EF4-FFF2-40B4-BE49-F238E27FC236}">
                  <a16:creationId xmlns:a16="http://schemas.microsoft.com/office/drawing/2014/main" id="{47527992-FD55-FABF-410F-F7EE64DB107F}"/>
                </a:ext>
              </a:extLst>
            </p:cNvPr>
            <p:cNvCxnSpPr>
              <a:cxnSpLocks/>
              <a:stCxn id="11878" idx="2"/>
              <a:endCxn id="11743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4" name="Google Shape;2283;p1">
              <a:extLst>
                <a:ext uri="{FF2B5EF4-FFF2-40B4-BE49-F238E27FC236}">
                  <a16:creationId xmlns:a16="http://schemas.microsoft.com/office/drawing/2014/main" id="{CF056E22-5CFE-D1D6-9893-F3C760ABC76D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5" name="Google Shape;2270;p1">
              <a:extLst>
                <a:ext uri="{FF2B5EF4-FFF2-40B4-BE49-F238E27FC236}">
                  <a16:creationId xmlns:a16="http://schemas.microsoft.com/office/drawing/2014/main" id="{E794C124-CB58-7BF6-7B29-01E38AC0F1CE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6" name="Google Shape;2262;p1">
              <a:extLst>
                <a:ext uri="{FF2B5EF4-FFF2-40B4-BE49-F238E27FC236}">
                  <a16:creationId xmlns:a16="http://schemas.microsoft.com/office/drawing/2014/main" id="{4C463C57-C469-7878-8866-56776417BCD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7" name="Google Shape;2297;p1">
              <a:extLst>
                <a:ext uri="{FF2B5EF4-FFF2-40B4-BE49-F238E27FC236}">
                  <a16:creationId xmlns:a16="http://schemas.microsoft.com/office/drawing/2014/main" id="{C66C5D8E-DABB-2211-1580-1B55CF89DAFA}"/>
                </a:ext>
              </a:extLst>
            </p:cNvPr>
            <p:cNvCxnSpPr>
              <a:cxnSpLocks/>
              <a:stCxn id="11875" idx="2"/>
              <a:endCxn id="11774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8" name="Google Shape;2299;p1">
              <a:extLst>
                <a:ext uri="{FF2B5EF4-FFF2-40B4-BE49-F238E27FC236}">
                  <a16:creationId xmlns:a16="http://schemas.microsoft.com/office/drawing/2014/main" id="{3E5F0058-FA61-4C8B-0443-5A733061C050}"/>
                </a:ext>
              </a:extLst>
            </p:cNvPr>
            <p:cNvCxnSpPr>
              <a:cxnSpLocks/>
              <a:stCxn id="11914" idx="2"/>
              <a:endCxn id="1166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9" name="Google Shape;2301;p1">
              <a:extLst>
                <a:ext uri="{FF2B5EF4-FFF2-40B4-BE49-F238E27FC236}">
                  <a16:creationId xmlns:a16="http://schemas.microsoft.com/office/drawing/2014/main" id="{560CBD34-7910-9C27-74DD-ABE07D72DF21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0" name="Google Shape;2302;p1">
              <a:extLst>
                <a:ext uri="{FF2B5EF4-FFF2-40B4-BE49-F238E27FC236}">
                  <a16:creationId xmlns:a16="http://schemas.microsoft.com/office/drawing/2014/main" id="{F16F64ED-197C-84C2-C69C-A12D2B1E380E}"/>
                </a:ext>
              </a:extLst>
            </p:cNvPr>
            <p:cNvCxnSpPr>
              <a:cxnSpLocks/>
              <a:stCxn id="11782" idx="3"/>
              <a:endCxn id="11802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1" name="Google Shape;2303;p1">
              <a:extLst>
                <a:ext uri="{FF2B5EF4-FFF2-40B4-BE49-F238E27FC236}">
                  <a16:creationId xmlns:a16="http://schemas.microsoft.com/office/drawing/2014/main" id="{22BB2CBA-3C64-C2B0-EBFF-7EDEC2AF2E4F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82" name="Google Shape;2267;p1">
              <a:extLst>
                <a:ext uri="{FF2B5EF4-FFF2-40B4-BE49-F238E27FC236}">
                  <a16:creationId xmlns:a16="http://schemas.microsoft.com/office/drawing/2014/main" id="{0832AF48-B796-33A1-AD72-4703CD071A6B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83" name="Google Shape;2304;p1">
              <a:extLst>
                <a:ext uri="{FF2B5EF4-FFF2-40B4-BE49-F238E27FC236}">
                  <a16:creationId xmlns:a16="http://schemas.microsoft.com/office/drawing/2014/main" id="{9FE14A79-C440-9607-3323-4B3B92206D00}"/>
                </a:ext>
              </a:extLst>
            </p:cNvPr>
            <p:cNvCxnSpPr>
              <a:cxnSpLocks/>
              <a:stCxn id="11926" idx="2"/>
              <a:endCxn id="11702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4" name="Google Shape;2306;p1">
              <a:extLst>
                <a:ext uri="{FF2B5EF4-FFF2-40B4-BE49-F238E27FC236}">
                  <a16:creationId xmlns:a16="http://schemas.microsoft.com/office/drawing/2014/main" id="{95AD3277-2FE0-443C-A89B-C03386454B0A}"/>
                </a:ext>
              </a:extLst>
            </p:cNvPr>
            <p:cNvCxnSpPr>
              <a:cxnSpLocks/>
              <a:stCxn id="11936" idx="2"/>
              <a:endCxn id="11782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5" name="Google Shape;2308;p1">
              <a:extLst>
                <a:ext uri="{FF2B5EF4-FFF2-40B4-BE49-F238E27FC236}">
                  <a16:creationId xmlns:a16="http://schemas.microsoft.com/office/drawing/2014/main" id="{08DB6973-F742-046B-AA8F-DD53E9ABDA33}"/>
                </a:ext>
              </a:extLst>
            </p:cNvPr>
            <p:cNvCxnSpPr>
              <a:cxnSpLocks/>
              <a:stCxn id="11927" idx="2"/>
              <a:endCxn id="11782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6" name="Google Shape;2310;p1">
              <a:extLst>
                <a:ext uri="{FF2B5EF4-FFF2-40B4-BE49-F238E27FC236}">
                  <a16:creationId xmlns:a16="http://schemas.microsoft.com/office/drawing/2014/main" id="{E7F3EF50-F41C-28E0-663B-22EE56A002F4}"/>
                </a:ext>
              </a:extLst>
            </p:cNvPr>
            <p:cNvCxnSpPr>
              <a:cxnSpLocks/>
              <a:stCxn id="11918" idx="2"/>
              <a:endCxn id="11782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7" name="Google Shape;2312;p1">
              <a:extLst>
                <a:ext uri="{FF2B5EF4-FFF2-40B4-BE49-F238E27FC236}">
                  <a16:creationId xmlns:a16="http://schemas.microsoft.com/office/drawing/2014/main" id="{3D623AE0-FE49-5B95-9B2E-5764226F4A87}"/>
                </a:ext>
              </a:extLst>
            </p:cNvPr>
            <p:cNvCxnSpPr>
              <a:cxnSpLocks/>
              <a:stCxn id="11954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8" name="Google Shape;2314;p1">
              <a:extLst>
                <a:ext uri="{FF2B5EF4-FFF2-40B4-BE49-F238E27FC236}">
                  <a16:creationId xmlns:a16="http://schemas.microsoft.com/office/drawing/2014/main" id="{5D5D4C5F-8AA3-7DAA-12A3-EDC312C50E8B}"/>
                </a:ext>
              </a:extLst>
            </p:cNvPr>
            <p:cNvCxnSpPr>
              <a:cxnSpLocks/>
              <a:stCxn id="11758" idx="1"/>
              <a:endCxn id="3120" idx="3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9" name="Google Shape;2315;p1">
              <a:extLst>
                <a:ext uri="{FF2B5EF4-FFF2-40B4-BE49-F238E27FC236}">
                  <a16:creationId xmlns:a16="http://schemas.microsoft.com/office/drawing/2014/main" id="{8577D25A-9694-E802-EA9D-D7B72DFE72B7}"/>
                </a:ext>
              </a:extLst>
            </p:cNvPr>
            <p:cNvCxnSpPr>
              <a:cxnSpLocks/>
              <a:stCxn id="11812" idx="2"/>
              <a:endCxn id="3124" idx="3"/>
            </p:cNvCxnSpPr>
            <p:nvPr/>
          </p:nvCxnSpPr>
          <p:spPr>
            <a:xfrm rot="5400000" flipH="1">
              <a:off x="13572618" y="11097588"/>
              <a:ext cx="428685" cy="301305"/>
            </a:xfrm>
            <a:prstGeom prst="bentConnector4">
              <a:avLst>
                <a:gd name="adj1" fmla="val 7222"/>
                <a:gd name="adj2" fmla="val 544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0" name="Google Shape;2317;p1">
              <a:extLst>
                <a:ext uri="{FF2B5EF4-FFF2-40B4-BE49-F238E27FC236}">
                  <a16:creationId xmlns:a16="http://schemas.microsoft.com/office/drawing/2014/main" id="{BAF84F12-39DA-79A9-5147-072CB9841642}"/>
                </a:ext>
              </a:extLst>
            </p:cNvPr>
            <p:cNvCxnSpPr>
              <a:cxnSpLocks/>
              <a:stCxn id="11812" idx="1"/>
              <a:endCxn id="3132" idx="3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1" name="Google Shape;2318;p1">
              <a:extLst>
                <a:ext uri="{FF2B5EF4-FFF2-40B4-BE49-F238E27FC236}">
                  <a16:creationId xmlns:a16="http://schemas.microsoft.com/office/drawing/2014/main" id="{338A1D81-D018-33FD-1F5A-F9D0CD72C6E4}"/>
                </a:ext>
              </a:extLst>
            </p:cNvPr>
            <p:cNvCxnSpPr>
              <a:cxnSpLocks/>
              <a:stCxn id="11754" idx="3"/>
              <a:endCxn id="11812" idx="3"/>
            </p:cNvCxnSpPr>
            <p:nvPr/>
          </p:nvCxnSpPr>
          <p:spPr>
            <a:xfrm rot="10800000" flipV="1">
              <a:off x="13964612" y="10863656"/>
              <a:ext cx="7000906" cy="5719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2" name="Google Shape;2319;p1">
              <a:extLst>
                <a:ext uri="{FF2B5EF4-FFF2-40B4-BE49-F238E27FC236}">
                  <a16:creationId xmlns:a16="http://schemas.microsoft.com/office/drawing/2014/main" id="{C59C16D6-1B57-07C4-35A2-03B5090FF789}"/>
                </a:ext>
              </a:extLst>
            </p:cNvPr>
            <p:cNvCxnSpPr>
              <a:cxnSpLocks/>
              <a:stCxn id="11802" idx="2"/>
              <a:endCxn id="3128" idx="3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93" name="Google Shape;2292;p1">
              <a:extLst>
                <a:ext uri="{FF2B5EF4-FFF2-40B4-BE49-F238E27FC236}">
                  <a16:creationId xmlns:a16="http://schemas.microsoft.com/office/drawing/2014/main" id="{D9F00C75-1EC2-C1B2-7137-50C88BBEC39A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4" name="Google Shape;2320;p1">
              <a:extLst>
                <a:ext uri="{FF2B5EF4-FFF2-40B4-BE49-F238E27FC236}">
                  <a16:creationId xmlns:a16="http://schemas.microsoft.com/office/drawing/2014/main" id="{BF698856-B8C5-7347-AE13-B94FF789FC99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5" name="Google Shape;2321;p1">
              <a:extLst>
                <a:ext uri="{FF2B5EF4-FFF2-40B4-BE49-F238E27FC236}">
                  <a16:creationId xmlns:a16="http://schemas.microsoft.com/office/drawing/2014/main" id="{1C3E6DD7-889B-E5C5-B9CF-71FF9D73352D}"/>
                </a:ext>
              </a:extLst>
            </p:cNvPr>
            <p:cNvCxnSpPr>
              <a:cxnSpLocks/>
              <a:stCxn id="11793" idx="4"/>
              <a:endCxn id="11774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6" name="Google Shape;2322;p1">
              <a:extLst>
                <a:ext uri="{FF2B5EF4-FFF2-40B4-BE49-F238E27FC236}">
                  <a16:creationId xmlns:a16="http://schemas.microsoft.com/office/drawing/2014/main" id="{159585F1-5915-E11A-14DE-536C9EAAD573}"/>
                </a:ext>
              </a:extLst>
            </p:cNvPr>
            <p:cNvCxnSpPr>
              <a:cxnSpLocks/>
              <a:stCxn id="11794" idx="2"/>
              <a:endCxn id="3122" idx="3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7" name="Google Shape;2323;p1">
              <a:extLst>
                <a:ext uri="{FF2B5EF4-FFF2-40B4-BE49-F238E27FC236}">
                  <a16:creationId xmlns:a16="http://schemas.microsoft.com/office/drawing/2014/main" id="{EE0F14D2-CAF0-1148-6DD5-32A95BA26DE0}"/>
                </a:ext>
              </a:extLst>
            </p:cNvPr>
            <p:cNvCxnSpPr>
              <a:cxnSpLocks/>
              <a:stCxn id="11794" idx="4"/>
              <a:endCxn id="11775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8" name="Google Shape;2324;p1">
              <a:extLst>
                <a:ext uri="{FF2B5EF4-FFF2-40B4-BE49-F238E27FC236}">
                  <a16:creationId xmlns:a16="http://schemas.microsoft.com/office/drawing/2014/main" id="{236DA453-C368-A98B-2360-72706A487AB0}"/>
                </a:ext>
              </a:extLst>
            </p:cNvPr>
            <p:cNvCxnSpPr>
              <a:cxnSpLocks/>
              <a:stCxn id="11793" idx="2"/>
              <a:endCxn id="3126" idx="3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9" name="Google Shape;2325;p1">
              <a:extLst>
                <a:ext uri="{FF2B5EF4-FFF2-40B4-BE49-F238E27FC236}">
                  <a16:creationId xmlns:a16="http://schemas.microsoft.com/office/drawing/2014/main" id="{096263E7-96A4-262D-AE5C-ED317A2F863B}"/>
                </a:ext>
              </a:extLst>
            </p:cNvPr>
            <p:cNvCxnSpPr>
              <a:cxnSpLocks/>
              <a:stCxn id="11794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0" name="Google Shape;2326;p1">
              <a:extLst>
                <a:ext uri="{FF2B5EF4-FFF2-40B4-BE49-F238E27FC236}">
                  <a16:creationId xmlns:a16="http://schemas.microsoft.com/office/drawing/2014/main" id="{E6706E3B-11EA-FD65-D06B-4AF64E28A698}"/>
                </a:ext>
              </a:extLst>
            </p:cNvPr>
            <p:cNvCxnSpPr>
              <a:cxnSpLocks/>
              <a:stCxn id="11743" idx="4"/>
              <a:endCxn id="11775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1" name="Google Shape;2327;p1">
              <a:extLst>
                <a:ext uri="{FF2B5EF4-FFF2-40B4-BE49-F238E27FC236}">
                  <a16:creationId xmlns:a16="http://schemas.microsoft.com/office/drawing/2014/main" id="{C39C68E4-F598-C86B-1541-4348F214358E}"/>
                </a:ext>
              </a:extLst>
            </p:cNvPr>
            <p:cNvCxnSpPr>
              <a:cxnSpLocks/>
              <a:stCxn id="11775" idx="4"/>
              <a:endCxn id="11776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02" name="Google Shape;2260;p1">
              <a:extLst>
                <a:ext uri="{FF2B5EF4-FFF2-40B4-BE49-F238E27FC236}">
                  <a16:creationId xmlns:a16="http://schemas.microsoft.com/office/drawing/2014/main" id="{A29A2D6F-78B9-E791-6DD4-FB6579F43398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03" name="Google Shape;2328;p1">
              <a:extLst>
                <a:ext uri="{FF2B5EF4-FFF2-40B4-BE49-F238E27FC236}">
                  <a16:creationId xmlns:a16="http://schemas.microsoft.com/office/drawing/2014/main" id="{890BD9AE-0242-03F3-9FD1-0E22BD873307}"/>
                </a:ext>
              </a:extLst>
            </p:cNvPr>
            <p:cNvCxnSpPr>
              <a:cxnSpLocks/>
              <a:stCxn id="11959" idx="2"/>
              <a:endCxn id="11826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4" name="Google Shape;2330;p1">
              <a:extLst>
                <a:ext uri="{FF2B5EF4-FFF2-40B4-BE49-F238E27FC236}">
                  <a16:creationId xmlns:a16="http://schemas.microsoft.com/office/drawing/2014/main" id="{0B286513-0036-467B-08AD-638DFA6DEAD7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5" name="Google Shape;2331;p1">
              <a:extLst>
                <a:ext uri="{FF2B5EF4-FFF2-40B4-BE49-F238E27FC236}">
                  <a16:creationId xmlns:a16="http://schemas.microsoft.com/office/drawing/2014/main" id="{7F468245-B2B0-FB52-DBBB-80690516B632}"/>
                </a:ext>
              </a:extLst>
            </p:cNvPr>
            <p:cNvCxnSpPr>
              <a:cxnSpLocks/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6" name="Google Shape;2332;p1">
              <a:extLst>
                <a:ext uri="{FF2B5EF4-FFF2-40B4-BE49-F238E27FC236}">
                  <a16:creationId xmlns:a16="http://schemas.microsoft.com/office/drawing/2014/main" id="{6ECA292E-AA15-B86F-FCB2-BBFB414FB0C8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7" name="Google Shape;2333;p1">
              <a:extLst>
                <a:ext uri="{FF2B5EF4-FFF2-40B4-BE49-F238E27FC236}">
                  <a16:creationId xmlns:a16="http://schemas.microsoft.com/office/drawing/2014/main" id="{C404FCAE-B8D7-9155-7B3E-113BBFB1007F}"/>
                </a:ext>
              </a:extLst>
            </p:cNvPr>
            <p:cNvCxnSpPr>
              <a:cxnSpLocks/>
              <a:stCxn id="11908" idx="2"/>
              <a:endCxn id="11702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8" name="Google Shape;2335;p1">
              <a:extLst>
                <a:ext uri="{FF2B5EF4-FFF2-40B4-BE49-F238E27FC236}">
                  <a16:creationId xmlns:a16="http://schemas.microsoft.com/office/drawing/2014/main" id="{525CD9E4-71E9-0A1F-DD59-B69E7AD11C12}"/>
                </a:ext>
              </a:extLst>
            </p:cNvPr>
            <p:cNvCxnSpPr>
              <a:cxnSpLocks/>
              <a:stCxn id="11935" idx="2"/>
              <a:endCxn id="11702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9" name="Google Shape;2337;p1">
              <a:extLst>
                <a:ext uri="{FF2B5EF4-FFF2-40B4-BE49-F238E27FC236}">
                  <a16:creationId xmlns:a16="http://schemas.microsoft.com/office/drawing/2014/main" id="{52FB58D0-72CC-AA97-6FFE-8838D184E3FB}"/>
                </a:ext>
              </a:extLst>
            </p:cNvPr>
            <p:cNvCxnSpPr>
              <a:cxnSpLocks/>
              <a:stCxn id="11917" idx="2"/>
              <a:endCxn id="11702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0" name="Google Shape;2339;p1">
              <a:extLst>
                <a:ext uri="{FF2B5EF4-FFF2-40B4-BE49-F238E27FC236}">
                  <a16:creationId xmlns:a16="http://schemas.microsoft.com/office/drawing/2014/main" id="{0F94872F-E972-49CA-BD14-F1EC7C9AE9FC}"/>
                </a:ext>
              </a:extLst>
            </p:cNvPr>
            <p:cNvCxnSpPr>
              <a:cxnSpLocks/>
              <a:stCxn id="11945" idx="2"/>
              <a:endCxn id="11782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1" name="Google Shape;2341;p1">
              <a:extLst>
                <a:ext uri="{FF2B5EF4-FFF2-40B4-BE49-F238E27FC236}">
                  <a16:creationId xmlns:a16="http://schemas.microsoft.com/office/drawing/2014/main" id="{E9BCB275-4F21-3178-5ABF-C163B3F851E1}"/>
                </a:ext>
              </a:extLst>
            </p:cNvPr>
            <p:cNvCxnSpPr>
              <a:cxnSpLocks/>
              <a:stCxn id="11754" idx="3"/>
              <a:endCxn id="11774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2" name="Google Shape;2316;p1">
              <a:extLst>
                <a:ext uri="{FF2B5EF4-FFF2-40B4-BE49-F238E27FC236}">
                  <a16:creationId xmlns:a16="http://schemas.microsoft.com/office/drawing/2014/main" id="{C625E3C7-C14A-7191-9C8C-306D0A2ECBFB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13" name="Google Shape;2342;p1">
              <a:extLst>
                <a:ext uri="{FF2B5EF4-FFF2-40B4-BE49-F238E27FC236}">
                  <a16:creationId xmlns:a16="http://schemas.microsoft.com/office/drawing/2014/main" id="{58D762D6-54A0-DE10-1FAE-BD738D5E35B1}"/>
                </a:ext>
              </a:extLst>
            </p:cNvPr>
            <p:cNvCxnSpPr>
              <a:cxnSpLocks/>
              <a:stCxn id="11774" idx="4"/>
              <a:endCxn id="11802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4" name="Google Shape;2343;p1">
              <a:extLst>
                <a:ext uri="{FF2B5EF4-FFF2-40B4-BE49-F238E27FC236}">
                  <a16:creationId xmlns:a16="http://schemas.microsoft.com/office/drawing/2014/main" id="{C8005663-E50D-32E0-E7B2-7A7E1E623D54}"/>
                </a:ext>
              </a:extLst>
            </p:cNvPr>
            <p:cNvCxnSpPr>
              <a:cxnSpLocks/>
              <a:stCxn id="11879" idx="2"/>
              <a:endCxn id="11774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5" name="Google Shape;2345;p1">
              <a:extLst>
                <a:ext uri="{FF2B5EF4-FFF2-40B4-BE49-F238E27FC236}">
                  <a16:creationId xmlns:a16="http://schemas.microsoft.com/office/drawing/2014/main" id="{6D2AD76D-BEF8-D3A5-D6D7-1311081E1511}"/>
                </a:ext>
              </a:extLst>
            </p:cNvPr>
            <p:cNvCxnSpPr>
              <a:cxnSpLocks/>
              <a:endCxn id="11825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6" name="Google Shape;2346;p1">
              <a:extLst>
                <a:ext uri="{FF2B5EF4-FFF2-40B4-BE49-F238E27FC236}">
                  <a16:creationId xmlns:a16="http://schemas.microsoft.com/office/drawing/2014/main" id="{2A2C9137-1B06-A4F7-C34A-57BE53E5F7AC}"/>
                </a:ext>
              </a:extLst>
            </p:cNvPr>
            <p:cNvCxnSpPr>
              <a:cxnSpLocks/>
              <a:stCxn id="11941" idx="2"/>
              <a:endCxn id="11822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7" name="Google Shape;2348;p1">
              <a:extLst>
                <a:ext uri="{FF2B5EF4-FFF2-40B4-BE49-F238E27FC236}">
                  <a16:creationId xmlns:a16="http://schemas.microsoft.com/office/drawing/2014/main" id="{3C2A0336-7F23-07AD-A0F3-2AEBCD5E2FFE}"/>
                </a:ext>
              </a:extLst>
            </p:cNvPr>
            <p:cNvCxnSpPr>
              <a:cxnSpLocks/>
              <a:stCxn id="11932" idx="2"/>
              <a:endCxn id="11823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8" name="Google Shape;2350;p1">
              <a:extLst>
                <a:ext uri="{FF2B5EF4-FFF2-40B4-BE49-F238E27FC236}">
                  <a16:creationId xmlns:a16="http://schemas.microsoft.com/office/drawing/2014/main" id="{93B80D2B-F4B5-D2F0-69C2-257914983517}"/>
                </a:ext>
              </a:extLst>
            </p:cNvPr>
            <p:cNvCxnSpPr>
              <a:cxnSpLocks/>
              <a:stCxn id="11923" idx="2"/>
              <a:endCxn id="11824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9" name="Google Shape;2191;p1">
              <a:extLst>
                <a:ext uri="{FF2B5EF4-FFF2-40B4-BE49-F238E27FC236}">
                  <a16:creationId xmlns:a16="http://schemas.microsoft.com/office/drawing/2014/main" id="{38A2E12B-FD6A-3C90-6A9B-BCFB8C2F985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0" name="Google Shape;2189;p1">
              <a:extLst>
                <a:ext uri="{FF2B5EF4-FFF2-40B4-BE49-F238E27FC236}">
                  <a16:creationId xmlns:a16="http://schemas.microsoft.com/office/drawing/2014/main" id="{48466280-8090-B7EB-1513-F622918F2573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1" name="Google Shape;2199;p1">
              <a:extLst>
                <a:ext uri="{FF2B5EF4-FFF2-40B4-BE49-F238E27FC236}">
                  <a16:creationId xmlns:a16="http://schemas.microsoft.com/office/drawing/2014/main" id="{119FB736-A903-1F6E-D3C6-F794D398792B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2" name="Google Shape;2195;p1">
              <a:extLst>
                <a:ext uri="{FF2B5EF4-FFF2-40B4-BE49-F238E27FC236}">
                  <a16:creationId xmlns:a16="http://schemas.microsoft.com/office/drawing/2014/main" id="{056084FD-946C-9D62-750F-F5CC51F990C7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3" name="Google Shape;2197;p1">
              <a:extLst>
                <a:ext uri="{FF2B5EF4-FFF2-40B4-BE49-F238E27FC236}">
                  <a16:creationId xmlns:a16="http://schemas.microsoft.com/office/drawing/2014/main" id="{FC77ACC9-F01D-A8C5-55C7-0A67D5A0C57B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4" name="Google Shape;2201;p1">
              <a:extLst>
                <a:ext uri="{FF2B5EF4-FFF2-40B4-BE49-F238E27FC236}">
                  <a16:creationId xmlns:a16="http://schemas.microsoft.com/office/drawing/2014/main" id="{627FA121-2B9C-8706-B518-9884F412A260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5" name="Google Shape;2193;p1">
              <a:extLst>
                <a:ext uri="{FF2B5EF4-FFF2-40B4-BE49-F238E27FC236}">
                  <a16:creationId xmlns:a16="http://schemas.microsoft.com/office/drawing/2014/main" id="{49D15559-69BD-1060-45C4-C7F67DF9E848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6" name="Google Shape;2203;p1">
              <a:extLst>
                <a:ext uri="{FF2B5EF4-FFF2-40B4-BE49-F238E27FC236}">
                  <a16:creationId xmlns:a16="http://schemas.microsoft.com/office/drawing/2014/main" id="{A930AF95-4F1A-1D27-290C-28BF00753BEB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27" name="Google Shape;2352;p1">
              <a:extLst>
                <a:ext uri="{FF2B5EF4-FFF2-40B4-BE49-F238E27FC236}">
                  <a16:creationId xmlns:a16="http://schemas.microsoft.com/office/drawing/2014/main" id="{2E8E7472-45F8-6A36-3611-3470B031E9F5}"/>
                </a:ext>
              </a:extLst>
            </p:cNvPr>
            <p:cNvCxnSpPr>
              <a:cxnSpLocks/>
              <a:stCxn id="11825" idx="4"/>
              <a:endCxn id="11826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8" name="Google Shape;2353;p1">
              <a:extLst>
                <a:ext uri="{FF2B5EF4-FFF2-40B4-BE49-F238E27FC236}">
                  <a16:creationId xmlns:a16="http://schemas.microsoft.com/office/drawing/2014/main" id="{1D96A0F8-DC7F-30FF-0073-5242A2702B5A}"/>
                </a:ext>
              </a:extLst>
            </p:cNvPr>
            <p:cNvCxnSpPr>
              <a:cxnSpLocks/>
              <a:stCxn id="11824" idx="4"/>
              <a:endCxn id="11825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9" name="Google Shape;2354;p1">
              <a:extLst>
                <a:ext uri="{FF2B5EF4-FFF2-40B4-BE49-F238E27FC236}">
                  <a16:creationId xmlns:a16="http://schemas.microsoft.com/office/drawing/2014/main" id="{0F3F6F10-8F68-4B27-ACB8-4CC039DE8C25}"/>
                </a:ext>
              </a:extLst>
            </p:cNvPr>
            <p:cNvCxnSpPr>
              <a:cxnSpLocks/>
              <a:stCxn id="11823" idx="4"/>
              <a:endCxn id="11824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0" name="Google Shape;2355;p1">
              <a:extLst>
                <a:ext uri="{FF2B5EF4-FFF2-40B4-BE49-F238E27FC236}">
                  <a16:creationId xmlns:a16="http://schemas.microsoft.com/office/drawing/2014/main" id="{027B4676-B705-314D-B11B-7876F93C00B2}"/>
                </a:ext>
              </a:extLst>
            </p:cNvPr>
            <p:cNvCxnSpPr>
              <a:cxnSpLocks/>
              <a:stCxn id="11822" idx="4"/>
              <a:endCxn id="11823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1" name="Google Shape;2356;p1">
              <a:extLst>
                <a:ext uri="{FF2B5EF4-FFF2-40B4-BE49-F238E27FC236}">
                  <a16:creationId xmlns:a16="http://schemas.microsoft.com/office/drawing/2014/main" id="{9F2AD28C-883B-F83C-4629-91ABC3B98198}"/>
                </a:ext>
              </a:extLst>
            </p:cNvPr>
            <p:cNvCxnSpPr>
              <a:cxnSpLocks/>
              <a:stCxn id="11821" idx="4"/>
              <a:endCxn id="11822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2" name="Google Shape;2357;p1">
              <a:extLst>
                <a:ext uri="{FF2B5EF4-FFF2-40B4-BE49-F238E27FC236}">
                  <a16:creationId xmlns:a16="http://schemas.microsoft.com/office/drawing/2014/main" id="{6892A2FB-B5F0-3EC9-364F-E640A1299FFC}"/>
                </a:ext>
              </a:extLst>
            </p:cNvPr>
            <p:cNvCxnSpPr>
              <a:cxnSpLocks/>
              <a:stCxn id="11819" idx="4"/>
              <a:endCxn id="11821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3" name="Google Shape;2358;p1">
              <a:extLst>
                <a:ext uri="{FF2B5EF4-FFF2-40B4-BE49-F238E27FC236}">
                  <a16:creationId xmlns:a16="http://schemas.microsoft.com/office/drawing/2014/main" id="{DAFDBD43-0170-50BF-3B08-9D01FF2C2505}"/>
                </a:ext>
              </a:extLst>
            </p:cNvPr>
            <p:cNvCxnSpPr>
              <a:cxnSpLocks/>
              <a:stCxn id="11820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4" name="Google Shape;2359;p1">
              <a:extLst>
                <a:ext uri="{FF2B5EF4-FFF2-40B4-BE49-F238E27FC236}">
                  <a16:creationId xmlns:a16="http://schemas.microsoft.com/office/drawing/2014/main" id="{C343B6C8-3C13-1E56-3A61-57B20188B9A8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5" name="Google Shape;2360;p1">
              <a:extLst>
                <a:ext uri="{FF2B5EF4-FFF2-40B4-BE49-F238E27FC236}">
                  <a16:creationId xmlns:a16="http://schemas.microsoft.com/office/drawing/2014/main" id="{1477386A-31A0-5623-2056-8271304F7799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6" name="Google Shape;2361;p1">
              <a:extLst>
                <a:ext uri="{FF2B5EF4-FFF2-40B4-BE49-F238E27FC236}">
                  <a16:creationId xmlns:a16="http://schemas.microsoft.com/office/drawing/2014/main" id="{736EF2F4-0AD7-9AC0-2C67-5D2F2A26370A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38" name="Google Shape;2363;p1">
              <a:extLst>
                <a:ext uri="{FF2B5EF4-FFF2-40B4-BE49-F238E27FC236}">
                  <a16:creationId xmlns:a16="http://schemas.microsoft.com/office/drawing/2014/main" id="{B2E54C1C-29AC-9187-3C65-043832711CDC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11839" name="Google Shape;2364;p1">
              <a:extLst>
                <a:ext uri="{FF2B5EF4-FFF2-40B4-BE49-F238E27FC236}">
                  <a16:creationId xmlns:a16="http://schemas.microsoft.com/office/drawing/2014/main" id="{03C271CA-D07A-2D92-6EEF-9E162E7D2EEB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0" name="Google Shape;2365;p1">
              <a:extLst>
                <a:ext uri="{FF2B5EF4-FFF2-40B4-BE49-F238E27FC236}">
                  <a16:creationId xmlns:a16="http://schemas.microsoft.com/office/drawing/2014/main" id="{1A479DC1-7575-8EE9-7040-CE363C1AA15F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1" name="Google Shape;2366;p1">
              <a:extLst>
                <a:ext uri="{FF2B5EF4-FFF2-40B4-BE49-F238E27FC236}">
                  <a16:creationId xmlns:a16="http://schemas.microsoft.com/office/drawing/2014/main" id="{ABB196B0-05CB-360D-7674-1D057DCBBCC2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2" name="Google Shape;2367;p1">
              <a:extLst>
                <a:ext uri="{FF2B5EF4-FFF2-40B4-BE49-F238E27FC236}">
                  <a16:creationId xmlns:a16="http://schemas.microsoft.com/office/drawing/2014/main" id="{2880297E-01EC-95EE-E1B9-EB381E18CDE6}"/>
                </a:ext>
              </a:extLst>
            </p:cNvPr>
            <p:cNvCxnSpPr>
              <a:cxnSpLocks/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3" name="Google Shape;2368;p1">
              <a:extLst>
                <a:ext uri="{FF2B5EF4-FFF2-40B4-BE49-F238E27FC236}">
                  <a16:creationId xmlns:a16="http://schemas.microsoft.com/office/drawing/2014/main" id="{06AA22E9-04A2-92DD-93E0-A1E0D4FCECB4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8" name="Google Shape;2373;p1">
              <a:extLst>
                <a:ext uri="{FF2B5EF4-FFF2-40B4-BE49-F238E27FC236}">
                  <a16:creationId xmlns:a16="http://schemas.microsoft.com/office/drawing/2014/main" id="{E3A72FAC-8B88-5490-1EFB-0278BDF293AF}"/>
                </a:ext>
              </a:extLst>
            </p:cNvPr>
            <p:cNvCxnSpPr>
              <a:cxnSpLocks/>
              <a:stCxn id="11698" idx="2"/>
              <a:endCxn id="11775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9" name="Google Shape;2374;p1">
              <a:extLst>
                <a:ext uri="{FF2B5EF4-FFF2-40B4-BE49-F238E27FC236}">
                  <a16:creationId xmlns:a16="http://schemas.microsoft.com/office/drawing/2014/main" id="{6674415B-A0B1-8054-BACF-C41E42BC3345}"/>
                </a:ext>
              </a:extLst>
            </p:cNvPr>
            <p:cNvCxnSpPr>
              <a:cxnSpLocks/>
              <a:stCxn id="11697" idx="2"/>
              <a:endCxn id="11775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50" name="Google Shape;2162;p1">
              <a:extLst>
                <a:ext uri="{FF2B5EF4-FFF2-40B4-BE49-F238E27FC236}">
                  <a16:creationId xmlns:a16="http://schemas.microsoft.com/office/drawing/2014/main" id="{F59E26D3-311B-62F0-003D-FAF097DB565B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1" name="Google Shape;2375;p1">
              <a:extLst>
                <a:ext uri="{FF2B5EF4-FFF2-40B4-BE49-F238E27FC236}">
                  <a16:creationId xmlns:a16="http://schemas.microsoft.com/office/drawing/2014/main" id="{96BDB724-7293-D3F0-BBD5-511CEE5CE82A}"/>
                </a:ext>
              </a:extLst>
            </p:cNvPr>
            <p:cNvCxnSpPr>
              <a:cxnSpLocks/>
              <a:stCxn id="11852" idx="2"/>
              <a:endCxn id="11443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2" name="Google Shape;2160;p1">
              <a:extLst>
                <a:ext uri="{FF2B5EF4-FFF2-40B4-BE49-F238E27FC236}">
                  <a16:creationId xmlns:a16="http://schemas.microsoft.com/office/drawing/2014/main" id="{B4FE1BCE-9EE8-352B-C988-CF08CA90B081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3" name="Google Shape;2376;p1">
              <a:extLst>
                <a:ext uri="{FF2B5EF4-FFF2-40B4-BE49-F238E27FC236}">
                  <a16:creationId xmlns:a16="http://schemas.microsoft.com/office/drawing/2014/main" id="{6C31C0D0-9BC2-0E00-629A-B169DD29E08A}"/>
                </a:ext>
              </a:extLst>
            </p:cNvPr>
            <p:cNvCxnSpPr>
              <a:cxnSpLocks/>
              <a:stCxn id="11688" idx="2"/>
              <a:endCxn id="11443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8" name="Google Shape;1898;p1">
              <a:extLst>
                <a:ext uri="{FF2B5EF4-FFF2-40B4-BE49-F238E27FC236}">
                  <a16:creationId xmlns:a16="http://schemas.microsoft.com/office/drawing/2014/main" id="{8A2A9B8D-02A0-EE89-BCBB-3626E301F99B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9" name="Google Shape;1769;p1">
              <a:extLst>
                <a:ext uri="{FF2B5EF4-FFF2-40B4-BE49-F238E27FC236}">
                  <a16:creationId xmlns:a16="http://schemas.microsoft.com/office/drawing/2014/main" id="{1048D019-3FCC-36E7-C8D0-B6F429F7AEA7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0" name="Google Shape;1888;p1">
              <a:extLst>
                <a:ext uri="{FF2B5EF4-FFF2-40B4-BE49-F238E27FC236}">
                  <a16:creationId xmlns:a16="http://schemas.microsoft.com/office/drawing/2014/main" id="{A9E7F9A5-6D0D-800B-8C31-6BCB50CE4C14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1" name="Google Shape;1907;p1">
              <a:extLst>
                <a:ext uri="{FF2B5EF4-FFF2-40B4-BE49-F238E27FC236}">
                  <a16:creationId xmlns:a16="http://schemas.microsoft.com/office/drawing/2014/main" id="{E5B405A0-44F7-D3FC-9AA9-45FCB0AB4B8E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2" name="Google Shape;1895;p1">
              <a:extLst>
                <a:ext uri="{FF2B5EF4-FFF2-40B4-BE49-F238E27FC236}">
                  <a16:creationId xmlns:a16="http://schemas.microsoft.com/office/drawing/2014/main" id="{1AA73F24-01DC-EA7E-F5FE-71821CC165DF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3" name="Google Shape;2049;p1">
              <a:extLst>
                <a:ext uri="{FF2B5EF4-FFF2-40B4-BE49-F238E27FC236}">
                  <a16:creationId xmlns:a16="http://schemas.microsoft.com/office/drawing/2014/main" id="{B466CB88-BE6F-8852-B35B-DC637F689A76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4" name="Google Shape;2043;p1">
              <a:extLst>
                <a:ext uri="{FF2B5EF4-FFF2-40B4-BE49-F238E27FC236}">
                  <a16:creationId xmlns:a16="http://schemas.microsoft.com/office/drawing/2014/main" id="{ECEF1522-6CAA-16AD-3C07-FD29CC804CF9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5" name="Google Shape;2045;p1">
              <a:extLst>
                <a:ext uri="{FF2B5EF4-FFF2-40B4-BE49-F238E27FC236}">
                  <a16:creationId xmlns:a16="http://schemas.microsoft.com/office/drawing/2014/main" id="{9F47F627-35DF-28A3-5D78-81598F275A0F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6" name="Google Shape;2047;p1">
              <a:extLst>
                <a:ext uri="{FF2B5EF4-FFF2-40B4-BE49-F238E27FC236}">
                  <a16:creationId xmlns:a16="http://schemas.microsoft.com/office/drawing/2014/main" id="{A89CB8A7-E002-28DA-6881-7AE199D746CB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7" name="Google Shape;2037;p1">
              <a:extLst>
                <a:ext uri="{FF2B5EF4-FFF2-40B4-BE49-F238E27FC236}">
                  <a16:creationId xmlns:a16="http://schemas.microsoft.com/office/drawing/2014/main" id="{EA9035C8-247E-129C-F997-BD6F5E3ED273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8" name="Google Shape;2035;p1">
              <a:extLst>
                <a:ext uri="{FF2B5EF4-FFF2-40B4-BE49-F238E27FC236}">
                  <a16:creationId xmlns:a16="http://schemas.microsoft.com/office/drawing/2014/main" id="{CD95F51B-6CE6-AA47-B2E6-5870C25C60E9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9" name="Google Shape;2041;p1">
              <a:extLst>
                <a:ext uri="{FF2B5EF4-FFF2-40B4-BE49-F238E27FC236}">
                  <a16:creationId xmlns:a16="http://schemas.microsoft.com/office/drawing/2014/main" id="{717F7354-7510-B45C-8657-2EA177F5574F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0" name="Google Shape;2039;p1">
              <a:extLst>
                <a:ext uri="{FF2B5EF4-FFF2-40B4-BE49-F238E27FC236}">
                  <a16:creationId xmlns:a16="http://schemas.microsoft.com/office/drawing/2014/main" id="{6BC85DD8-24A0-A09C-0AD9-5C1FDB9A8745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1" name="Google Shape;2033;p1">
              <a:extLst>
                <a:ext uri="{FF2B5EF4-FFF2-40B4-BE49-F238E27FC236}">
                  <a16:creationId xmlns:a16="http://schemas.microsoft.com/office/drawing/2014/main" id="{C75EDF03-D429-90C4-3B13-4D3BEA4CA615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2" name="Google Shape;2007;p1">
              <a:extLst>
                <a:ext uri="{FF2B5EF4-FFF2-40B4-BE49-F238E27FC236}">
                  <a16:creationId xmlns:a16="http://schemas.microsoft.com/office/drawing/2014/main" id="{3044C1AC-60D0-9893-2C7E-5C7BFC9A8BD2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3" name="Google Shape;2005;p1">
              <a:extLst>
                <a:ext uri="{FF2B5EF4-FFF2-40B4-BE49-F238E27FC236}">
                  <a16:creationId xmlns:a16="http://schemas.microsoft.com/office/drawing/2014/main" id="{80C7DE59-4FBD-19E1-88BA-EA5C0F02A7C0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4" name="Google Shape;2009;p1">
              <a:extLst>
                <a:ext uri="{FF2B5EF4-FFF2-40B4-BE49-F238E27FC236}">
                  <a16:creationId xmlns:a16="http://schemas.microsoft.com/office/drawing/2014/main" id="{07AFEEFB-5DBC-CBD1-2542-6DF79AF7E6E7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5" name="Google Shape;2298;p1">
              <a:extLst>
                <a:ext uri="{FF2B5EF4-FFF2-40B4-BE49-F238E27FC236}">
                  <a16:creationId xmlns:a16="http://schemas.microsoft.com/office/drawing/2014/main" id="{73C675B6-A6F6-F3F5-B50E-154EC1A14CFE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6" name="Google Shape;2257;p1">
              <a:extLst>
                <a:ext uri="{FF2B5EF4-FFF2-40B4-BE49-F238E27FC236}">
                  <a16:creationId xmlns:a16="http://schemas.microsoft.com/office/drawing/2014/main" id="{5A245E63-1142-F3C4-0B6F-A31D206E5037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7" name="Google Shape;2255;p1">
              <a:extLst>
                <a:ext uri="{FF2B5EF4-FFF2-40B4-BE49-F238E27FC236}">
                  <a16:creationId xmlns:a16="http://schemas.microsoft.com/office/drawing/2014/main" id="{D3DD3816-9EEB-3A03-B061-71729B0BFD6B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8" name="Google Shape;2296;p1">
              <a:extLst>
                <a:ext uri="{FF2B5EF4-FFF2-40B4-BE49-F238E27FC236}">
                  <a16:creationId xmlns:a16="http://schemas.microsoft.com/office/drawing/2014/main" id="{7EDAD2AD-2329-F792-DAF1-911AFA86CEB3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9" name="Google Shape;2344;p1">
              <a:extLst>
                <a:ext uri="{FF2B5EF4-FFF2-40B4-BE49-F238E27FC236}">
                  <a16:creationId xmlns:a16="http://schemas.microsoft.com/office/drawing/2014/main" id="{7E785276-7AFE-F059-021A-BBD995C40F01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0" name="Google Shape;2294;p1">
              <a:extLst>
                <a:ext uri="{FF2B5EF4-FFF2-40B4-BE49-F238E27FC236}">
                  <a16:creationId xmlns:a16="http://schemas.microsoft.com/office/drawing/2014/main" id="{90F37F61-B248-A8CF-0A40-2F01ABC36231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1" name="Google Shape;2003;p1">
              <a:extLst>
                <a:ext uri="{FF2B5EF4-FFF2-40B4-BE49-F238E27FC236}">
                  <a16:creationId xmlns:a16="http://schemas.microsoft.com/office/drawing/2014/main" id="{9FE9ACD8-000B-B3F6-EFFE-B6E193B7195E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2" name="Google Shape;2001;p1">
              <a:extLst>
                <a:ext uri="{FF2B5EF4-FFF2-40B4-BE49-F238E27FC236}">
                  <a16:creationId xmlns:a16="http://schemas.microsoft.com/office/drawing/2014/main" id="{DA34D5DC-4CE7-38DE-ACBB-E3ED600D419B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3" name="Google Shape;1999;p1">
              <a:extLst>
                <a:ext uri="{FF2B5EF4-FFF2-40B4-BE49-F238E27FC236}">
                  <a16:creationId xmlns:a16="http://schemas.microsoft.com/office/drawing/2014/main" id="{8902D0C9-707F-254D-26D4-8312C98811D0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4" name="Google Shape;1997;p1">
              <a:extLst>
                <a:ext uri="{FF2B5EF4-FFF2-40B4-BE49-F238E27FC236}">
                  <a16:creationId xmlns:a16="http://schemas.microsoft.com/office/drawing/2014/main" id="{753B576D-C7AA-35D7-99F4-CDA0BDFE2CF8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5" name="Google Shape;1995;p1">
              <a:extLst>
                <a:ext uri="{FF2B5EF4-FFF2-40B4-BE49-F238E27FC236}">
                  <a16:creationId xmlns:a16="http://schemas.microsoft.com/office/drawing/2014/main" id="{DF4BCA85-12A6-BE29-D985-BCE062BF9EEB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11886" name="Google Shape;2386;p1">
              <a:extLst>
                <a:ext uri="{FF2B5EF4-FFF2-40B4-BE49-F238E27FC236}">
                  <a16:creationId xmlns:a16="http://schemas.microsoft.com/office/drawing/2014/main" id="{A6056672-7DDC-7DC2-41EA-4E7A04F1949B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11901" name="Google Shape;2387;p1">
                <a:extLst>
                  <a:ext uri="{FF2B5EF4-FFF2-40B4-BE49-F238E27FC236}">
                    <a16:creationId xmlns:a16="http://schemas.microsoft.com/office/drawing/2014/main" id="{B4B911C8-08E9-4AE0-4745-7CF839617900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52" name="Google Shape;2388;p1">
                  <a:extLst>
                    <a:ext uri="{FF2B5EF4-FFF2-40B4-BE49-F238E27FC236}">
                      <a16:creationId xmlns:a16="http://schemas.microsoft.com/office/drawing/2014/main" id="{328BD0C7-5D83-A7EA-633E-63F2CAB384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3" name="Google Shape;2174;p1">
                  <a:extLst>
                    <a:ext uri="{FF2B5EF4-FFF2-40B4-BE49-F238E27FC236}">
                      <a16:creationId xmlns:a16="http://schemas.microsoft.com/office/drawing/2014/main" id="{A12D700F-4D6F-D7FB-0D04-A0E22A269782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4" name="Google Shape;2313;p1">
                  <a:extLst>
                    <a:ext uri="{FF2B5EF4-FFF2-40B4-BE49-F238E27FC236}">
                      <a16:creationId xmlns:a16="http://schemas.microsoft.com/office/drawing/2014/main" id="{E16DE83B-C58A-1C22-C1ED-FB577D52554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5" name="Google Shape;2176;p1">
                  <a:extLst>
                    <a:ext uri="{FF2B5EF4-FFF2-40B4-BE49-F238E27FC236}">
                      <a16:creationId xmlns:a16="http://schemas.microsoft.com/office/drawing/2014/main" id="{54116624-01C0-FCCC-BAC4-E01B24A30DD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6" name="Google Shape;2389;p1">
                  <a:extLst>
                    <a:ext uri="{FF2B5EF4-FFF2-40B4-BE49-F238E27FC236}">
                      <a16:creationId xmlns:a16="http://schemas.microsoft.com/office/drawing/2014/main" id="{94A3FEC0-931D-CBC3-3312-4DC3170AB26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7" name="Google Shape;2390;p1">
                  <a:extLst>
                    <a:ext uri="{FF2B5EF4-FFF2-40B4-BE49-F238E27FC236}">
                      <a16:creationId xmlns:a16="http://schemas.microsoft.com/office/drawing/2014/main" id="{9B9C3C90-21DA-CFB0-050C-02C050EF90A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8" name="Google Shape;2391;p1">
                  <a:extLst>
                    <a:ext uri="{FF2B5EF4-FFF2-40B4-BE49-F238E27FC236}">
                      <a16:creationId xmlns:a16="http://schemas.microsoft.com/office/drawing/2014/main" id="{D5C3E70B-12A8-5F31-1C7A-32A4D4BC586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9" name="Google Shape;2329;p1">
                  <a:extLst>
                    <a:ext uri="{FF2B5EF4-FFF2-40B4-BE49-F238E27FC236}">
                      <a16:creationId xmlns:a16="http://schemas.microsoft.com/office/drawing/2014/main" id="{DFA353AF-4B5C-4055-5520-79F114ECEB8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0" name="Google Shape;2392;p1">
                  <a:extLst>
                    <a:ext uri="{FF2B5EF4-FFF2-40B4-BE49-F238E27FC236}">
                      <a16:creationId xmlns:a16="http://schemas.microsoft.com/office/drawing/2014/main" id="{7907FE05-A3C6-6F67-0517-318EA755BFB5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2" name="Google Shape;2393;p1">
                <a:extLst>
                  <a:ext uri="{FF2B5EF4-FFF2-40B4-BE49-F238E27FC236}">
                    <a16:creationId xmlns:a16="http://schemas.microsoft.com/office/drawing/2014/main" id="{ED88F692-8E8F-A88D-0327-27B354DAB43A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43" name="Google Shape;2394;p1">
                  <a:extLst>
                    <a:ext uri="{FF2B5EF4-FFF2-40B4-BE49-F238E27FC236}">
                      <a16:creationId xmlns:a16="http://schemas.microsoft.com/office/drawing/2014/main" id="{E780B10C-53A3-FD2E-76F4-614AC9FE70C5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4" name="Google Shape;2264;p1">
                  <a:extLst>
                    <a:ext uri="{FF2B5EF4-FFF2-40B4-BE49-F238E27FC236}">
                      <a16:creationId xmlns:a16="http://schemas.microsoft.com/office/drawing/2014/main" id="{82D6F433-2FD7-E6D3-7B1E-D7C53884D720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5" name="Google Shape;2340;p1">
                  <a:extLst>
                    <a:ext uri="{FF2B5EF4-FFF2-40B4-BE49-F238E27FC236}">
                      <a16:creationId xmlns:a16="http://schemas.microsoft.com/office/drawing/2014/main" id="{16992913-772B-E7C4-4CD5-3669CC4EE9A6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6" name="Google Shape;2183;p1">
                  <a:extLst>
                    <a:ext uri="{FF2B5EF4-FFF2-40B4-BE49-F238E27FC236}">
                      <a16:creationId xmlns:a16="http://schemas.microsoft.com/office/drawing/2014/main" id="{49DC07EC-DCF1-F5C3-6C5D-35BD1D8DCC4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7" name="Google Shape;2395;p1">
                  <a:extLst>
                    <a:ext uri="{FF2B5EF4-FFF2-40B4-BE49-F238E27FC236}">
                      <a16:creationId xmlns:a16="http://schemas.microsoft.com/office/drawing/2014/main" id="{A8208188-6CB6-77DD-3ADB-2C0FD82150B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8" name="Google Shape;2396;p1">
                  <a:extLst>
                    <a:ext uri="{FF2B5EF4-FFF2-40B4-BE49-F238E27FC236}">
                      <a16:creationId xmlns:a16="http://schemas.microsoft.com/office/drawing/2014/main" id="{D171AEE8-51B5-2000-8382-ACD78BF3644A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9" name="Google Shape;2397;p1">
                  <a:extLst>
                    <a:ext uri="{FF2B5EF4-FFF2-40B4-BE49-F238E27FC236}">
                      <a16:creationId xmlns:a16="http://schemas.microsoft.com/office/drawing/2014/main" id="{B57ED99C-4A79-56F3-66BB-8437E3B43C4E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0" name="Google Shape;2398;p1">
                  <a:extLst>
                    <a:ext uri="{FF2B5EF4-FFF2-40B4-BE49-F238E27FC236}">
                      <a16:creationId xmlns:a16="http://schemas.microsoft.com/office/drawing/2014/main" id="{B979D62F-48DA-0893-B9AB-8A92EEF24CD0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1" name="Google Shape;2399;p1">
                  <a:extLst>
                    <a:ext uri="{FF2B5EF4-FFF2-40B4-BE49-F238E27FC236}">
                      <a16:creationId xmlns:a16="http://schemas.microsoft.com/office/drawing/2014/main" id="{1F570D44-AD70-6F7E-A5CB-DB3300E6F078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3" name="Google Shape;2400;p1">
                <a:extLst>
                  <a:ext uri="{FF2B5EF4-FFF2-40B4-BE49-F238E27FC236}">
                    <a16:creationId xmlns:a16="http://schemas.microsoft.com/office/drawing/2014/main" id="{6D95F017-4ABC-8337-AB97-151EDBFC3CAD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34" name="Google Shape;2401;p1">
                  <a:extLst>
                    <a:ext uri="{FF2B5EF4-FFF2-40B4-BE49-F238E27FC236}">
                      <a16:creationId xmlns:a16="http://schemas.microsoft.com/office/drawing/2014/main" id="{855F5BA0-6FCC-0F7C-66C1-0450BAAE27FF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5" name="Google Shape;2336;p1">
                  <a:extLst>
                    <a:ext uri="{FF2B5EF4-FFF2-40B4-BE49-F238E27FC236}">
                      <a16:creationId xmlns:a16="http://schemas.microsoft.com/office/drawing/2014/main" id="{1A66D37F-4BF5-B893-1C12-5D6D76B17C13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6" name="Google Shape;2307;p1">
                  <a:extLst>
                    <a:ext uri="{FF2B5EF4-FFF2-40B4-BE49-F238E27FC236}">
                      <a16:creationId xmlns:a16="http://schemas.microsoft.com/office/drawing/2014/main" id="{442E470C-3E54-9691-2F1E-79EF9BC3DB1B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7" name="Google Shape;2181;p1">
                  <a:extLst>
                    <a:ext uri="{FF2B5EF4-FFF2-40B4-BE49-F238E27FC236}">
                      <a16:creationId xmlns:a16="http://schemas.microsoft.com/office/drawing/2014/main" id="{835CE525-10E9-313F-51C3-CA9D9CB9F2F5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8" name="Google Shape;2402;p1">
                  <a:extLst>
                    <a:ext uri="{FF2B5EF4-FFF2-40B4-BE49-F238E27FC236}">
                      <a16:creationId xmlns:a16="http://schemas.microsoft.com/office/drawing/2014/main" id="{5E3F0F43-E456-98DF-2DC5-5EBB65ED418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9" name="Google Shape;2403;p1">
                  <a:extLst>
                    <a:ext uri="{FF2B5EF4-FFF2-40B4-BE49-F238E27FC236}">
                      <a16:creationId xmlns:a16="http://schemas.microsoft.com/office/drawing/2014/main" id="{1BBA6887-D60F-1AC0-D3FB-EBE3021F5720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0" name="Google Shape;2404;p1">
                  <a:extLst>
                    <a:ext uri="{FF2B5EF4-FFF2-40B4-BE49-F238E27FC236}">
                      <a16:creationId xmlns:a16="http://schemas.microsoft.com/office/drawing/2014/main" id="{2D44A951-7CAF-FEDF-41B4-C950CB3AD8E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1" name="Google Shape;2347;p1">
                  <a:extLst>
                    <a:ext uri="{FF2B5EF4-FFF2-40B4-BE49-F238E27FC236}">
                      <a16:creationId xmlns:a16="http://schemas.microsoft.com/office/drawing/2014/main" id="{5488204D-F5C7-9DB5-EA79-3DFC56301203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2" name="Google Shape;2405;p1">
                  <a:extLst>
                    <a:ext uri="{FF2B5EF4-FFF2-40B4-BE49-F238E27FC236}">
                      <a16:creationId xmlns:a16="http://schemas.microsoft.com/office/drawing/2014/main" id="{825AB571-847A-186B-1F5A-4ABFAE0E073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4" name="Google Shape;2406;p1">
                <a:extLst>
                  <a:ext uri="{FF2B5EF4-FFF2-40B4-BE49-F238E27FC236}">
                    <a16:creationId xmlns:a16="http://schemas.microsoft.com/office/drawing/2014/main" id="{0971A936-9917-8190-02F0-B37EF2671DA8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25" name="Google Shape;2407;p1">
                  <a:extLst>
                    <a:ext uri="{FF2B5EF4-FFF2-40B4-BE49-F238E27FC236}">
                      <a16:creationId xmlns:a16="http://schemas.microsoft.com/office/drawing/2014/main" id="{B0ACEDFD-3F32-E13D-79B0-17C36C4A4DB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6" name="Google Shape;2305;p1">
                  <a:extLst>
                    <a:ext uri="{FF2B5EF4-FFF2-40B4-BE49-F238E27FC236}">
                      <a16:creationId xmlns:a16="http://schemas.microsoft.com/office/drawing/2014/main" id="{F74CFD41-7A89-2B0C-03F4-C7D15C180FDC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7" name="Google Shape;2309;p1">
                  <a:extLst>
                    <a:ext uri="{FF2B5EF4-FFF2-40B4-BE49-F238E27FC236}">
                      <a16:creationId xmlns:a16="http://schemas.microsoft.com/office/drawing/2014/main" id="{894BC581-1A7E-647D-E054-567CAAB3A26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8" name="Google Shape;2185;p1">
                  <a:extLst>
                    <a:ext uri="{FF2B5EF4-FFF2-40B4-BE49-F238E27FC236}">
                      <a16:creationId xmlns:a16="http://schemas.microsoft.com/office/drawing/2014/main" id="{01C064D1-2235-A47A-7305-C1FDFCD53EA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9" name="Google Shape;2408;p1">
                  <a:extLst>
                    <a:ext uri="{FF2B5EF4-FFF2-40B4-BE49-F238E27FC236}">
                      <a16:creationId xmlns:a16="http://schemas.microsoft.com/office/drawing/2014/main" id="{8534FDDA-1CCB-1165-A415-CC64E86D9D62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0" name="Google Shape;2409;p1">
                  <a:extLst>
                    <a:ext uri="{FF2B5EF4-FFF2-40B4-BE49-F238E27FC236}">
                      <a16:creationId xmlns:a16="http://schemas.microsoft.com/office/drawing/2014/main" id="{F94619B1-4EEC-6662-644B-B9A1CADE2137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1" name="Google Shape;2410;p1">
                  <a:extLst>
                    <a:ext uri="{FF2B5EF4-FFF2-40B4-BE49-F238E27FC236}">
                      <a16:creationId xmlns:a16="http://schemas.microsoft.com/office/drawing/2014/main" id="{DE4A2C81-9825-A912-B00A-70CC6CB8F1C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2" name="Google Shape;2349;p1">
                  <a:extLst>
                    <a:ext uri="{FF2B5EF4-FFF2-40B4-BE49-F238E27FC236}">
                      <a16:creationId xmlns:a16="http://schemas.microsoft.com/office/drawing/2014/main" id="{BEB05F47-D1FF-DEC1-42B8-357622BB98FA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3" name="Google Shape;2411;p1">
                  <a:extLst>
                    <a:ext uri="{FF2B5EF4-FFF2-40B4-BE49-F238E27FC236}">
                      <a16:creationId xmlns:a16="http://schemas.microsoft.com/office/drawing/2014/main" id="{280073FC-1167-16B2-1C9D-00079B7A8EB4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5" name="Google Shape;2412;p1">
                <a:extLst>
                  <a:ext uri="{FF2B5EF4-FFF2-40B4-BE49-F238E27FC236}">
                    <a16:creationId xmlns:a16="http://schemas.microsoft.com/office/drawing/2014/main" id="{C3F12B32-F360-2EC5-976E-0BF26136B142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16" name="Google Shape;2413;p1">
                  <a:extLst>
                    <a:ext uri="{FF2B5EF4-FFF2-40B4-BE49-F238E27FC236}">
                      <a16:creationId xmlns:a16="http://schemas.microsoft.com/office/drawing/2014/main" id="{5609EC79-56C2-B08E-F8BA-5F4EDC2147E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7" name="Google Shape;2338;p1">
                  <a:extLst>
                    <a:ext uri="{FF2B5EF4-FFF2-40B4-BE49-F238E27FC236}">
                      <a16:creationId xmlns:a16="http://schemas.microsoft.com/office/drawing/2014/main" id="{68FB35EC-0516-62AB-AF8A-D3E115321167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8" name="Google Shape;2311;p1">
                  <a:extLst>
                    <a:ext uri="{FF2B5EF4-FFF2-40B4-BE49-F238E27FC236}">
                      <a16:creationId xmlns:a16="http://schemas.microsoft.com/office/drawing/2014/main" id="{9A66FF87-8765-45BB-00F9-CE97A045803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9" name="Google Shape;2187;p1">
                  <a:extLst>
                    <a:ext uri="{FF2B5EF4-FFF2-40B4-BE49-F238E27FC236}">
                      <a16:creationId xmlns:a16="http://schemas.microsoft.com/office/drawing/2014/main" id="{284F668C-07F3-A515-6279-B02301BBE322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0" name="Google Shape;2414;p1">
                  <a:extLst>
                    <a:ext uri="{FF2B5EF4-FFF2-40B4-BE49-F238E27FC236}">
                      <a16:creationId xmlns:a16="http://schemas.microsoft.com/office/drawing/2014/main" id="{648DF6AC-3758-0EEA-8C12-689939740575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1" name="Google Shape;2415;p1">
                  <a:extLst>
                    <a:ext uri="{FF2B5EF4-FFF2-40B4-BE49-F238E27FC236}">
                      <a16:creationId xmlns:a16="http://schemas.microsoft.com/office/drawing/2014/main" id="{32892B44-EED1-3FC9-08FA-16D1F5086ED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2" name="Google Shape;2416;p1">
                  <a:extLst>
                    <a:ext uri="{FF2B5EF4-FFF2-40B4-BE49-F238E27FC236}">
                      <a16:creationId xmlns:a16="http://schemas.microsoft.com/office/drawing/2014/main" id="{82C0CBD4-F418-76B1-653D-75CEB8EA362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3" name="Google Shape;2351;p1">
                  <a:extLst>
                    <a:ext uri="{FF2B5EF4-FFF2-40B4-BE49-F238E27FC236}">
                      <a16:creationId xmlns:a16="http://schemas.microsoft.com/office/drawing/2014/main" id="{2A478708-DF7E-0FA3-C68F-CFEA78C7B704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4" name="Google Shape;2417;p1">
                  <a:extLst>
                    <a:ext uri="{FF2B5EF4-FFF2-40B4-BE49-F238E27FC236}">
                      <a16:creationId xmlns:a16="http://schemas.microsoft.com/office/drawing/2014/main" id="{4AAFB9AB-35EC-17EC-6778-37F14E931B7A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6" name="Google Shape;2418;p1">
                <a:extLst>
                  <a:ext uri="{FF2B5EF4-FFF2-40B4-BE49-F238E27FC236}">
                    <a16:creationId xmlns:a16="http://schemas.microsoft.com/office/drawing/2014/main" id="{7E3C4A0B-015D-A65B-D52E-404B0D240AA2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07" name="Google Shape;2419;p1">
                  <a:extLst>
                    <a:ext uri="{FF2B5EF4-FFF2-40B4-BE49-F238E27FC236}">
                      <a16:creationId xmlns:a16="http://schemas.microsoft.com/office/drawing/2014/main" id="{55918F73-C1DE-6B8C-951F-99C02726B97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8" name="Google Shape;2334;p1">
                  <a:extLst>
                    <a:ext uri="{FF2B5EF4-FFF2-40B4-BE49-F238E27FC236}">
                      <a16:creationId xmlns:a16="http://schemas.microsoft.com/office/drawing/2014/main" id="{3B5BDF5C-49F8-2849-7E50-9739D75A1CDE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9" name="Google Shape;2266;p1">
                  <a:extLst>
                    <a:ext uri="{FF2B5EF4-FFF2-40B4-BE49-F238E27FC236}">
                      <a16:creationId xmlns:a16="http://schemas.microsoft.com/office/drawing/2014/main" id="{62284988-9E7B-B340-9539-6E8B8413DCDF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0" name="Google Shape;2179;p1">
                  <a:extLst>
                    <a:ext uri="{FF2B5EF4-FFF2-40B4-BE49-F238E27FC236}">
                      <a16:creationId xmlns:a16="http://schemas.microsoft.com/office/drawing/2014/main" id="{D58EA551-A232-683B-F60F-B7A4A5B9F6FC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1" name="Google Shape;2420;p1">
                  <a:extLst>
                    <a:ext uri="{FF2B5EF4-FFF2-40B4-BE49-F238E27FC236}">
                      <a16:creationId xmlns:a16="http://schemas.microsoft.com/office/drawing/2014/main" id="{B48CAE55-B9EB-2CBC-840F-2F9AC80E35A1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2" name="Google Shape;2421;p1">
                  <a:extLst>
                    <a:ext uri="{FF2B5EF4-FFF2-40B4-BE49-F238E27FC236}">
                      <a16:creationId xmlns:a16="http://schemas.microsoft.com/office/drawing/2014/main" id="{E387BA1E-5179-3989-7D87-98979E3B1BD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3" name="Google Shape;2422;p1">
                  <a:extLst>
                    <a:ext uri="{FF2B5EF4-FFF2-40B4-BE49-F238E27FC236}">
                      <a16:creationId xmlns:a16="http://schemas.microsoft.com/office/drawing/2014/main" id="{777B3D13-663C-3BD0-A4C5-34BEFDA2AB1B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4" name="Google Shape;2300;p1">
                  <a:extLst>
                    <a:ext uri="{FF2B5EF4-FFF2-40B4-BE49-F238E27FC236}">
                      <a16:creationId xmlns:a16="http://schemas.microsoft.com/office/drawing/2014/main" id="{D6139C2A-BAE0-0942-8375-74CB0847CF86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5" name="Google Shape;2423;p1">
                  <a:extLst>
                    <a:ext uri="{FF2B5EF4-FFF2-40B4-BE49-F238E27FC236}">
                      <a16:creationId xmlns:a16="http://schemas.microsoft.com/office/drawing/2014/main" id="{90C6CD83-4689-DBFA-61A7-CF95FBE2C0F0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887" name="Google Shape;2424;p1">
              <a:extLst>
                <a:ext uri="{FF2B5EF4-FFF2-40B4-BE49-F238E27FC236}">
                  <a16:creationId xmlns:a16="http://schemas.microsoft.com/office/drawing/2014/main" id="{E00D3926-39DF-A117-E9EE-226811189842}"/>
                </a:ext>
              </a:extLst>
            </p:cNvPr>
            <p:cNvCxnSpPr>
              <a:cxnSpLocks/>
              <a:stCxn id="11826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888" name="Google Shape;2425;p1">
              <a:extLst>
                <a:ext uri="{FF2B5EF4-FFF2-40B4-BE49-F238E27FC236}">
                  <a16:creationId xmlns:a16="http://schemas.microsoft.com/office/drawing/2014/main" id="{3F64D60C-A67C-C7C6-DC0F-2AC366F2ACFF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11892" name="Google Shape;2210;p1">
                <a:extLst>
                  <a:ext uri="{FF2B5EF4-FFF2-40B4-BE49-F238E27FC236}">
                    <a16:creationId xmlns:a16="http://schemas.microsoft.com/office/drawing/2014/main" id="{DF33982A-0C52-4B8F-1FC7-7DB29997AE88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3" name="Google Shape;2213;p1">
                <a:extLst>
                  <a:ext uri="{FF2B5EF4-FFF2-40B4-BE49-F238E27FC236}">
                    <a16:creationId xmlns:a16="http://schemas.microsoft.com/office/drawing/2014/main" id="{DE5B5469-8101-278C-C66D-1B73F131F808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4" name="Google Shape;2216;p1">
                <a:extLst>
                  <a:ext uri="{FF2B5EF4-FFF2-40B4-BE49-F238E27FC236}">
                    <a16:creationId xmlns:a16="http://schemas.microsoft.com/office/drawing/2014/main" id="{16C9EE5F-4F52-5331-3D3C-51FEE0DE5E93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5" name="Google Shape;2238;p1">
                <a:extLst>
                  <a:ext uri="{FF2B5EF4-FFF2-40B4-BE49-F238E27FC236}">
                    <a16:creationId xmlns:a16="http://schemas.microsoft.com/office/drawing/2014/main" id="{46E28716-8870-EECD-0779-D29001C21D2D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6" name="Google Shape;2221;p1">
                <a:extLst>
                  <a:ext uri="{FF2B5EF4-FFF2-40B4-BE49-F238E27FC236}">
                    <a16:creationId xmlns:a16="http://schemas.microsoft.com/office/drawing/2014/main" id="{CE1F275F-7227-2FE6-E804-8AD3DEA52AFB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7" name="Google Shape;2224;p1">
                <a:extLst>
                  <a:ext uri="{FF2B5EF4-FFF2-40B4-BE49-F238E27FC236}">
                    <a16:creationId xmlns:a16="http://schemas.microsoft.com/office/drawing/2014/main" id="{9D9C7C2E-0F22-C745-76ED-EE0267FDF579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8" name="Google Shape;2227;p1">
                <a:extLst>
                  <a:ext uri="{FF2B5EF4-FFF2-40B4-BE49-F238E27FC236}">
                    <a16:creationId xmlns:a16="http://schemas.microsoft.com/office/drawing/2014/main" id="{9B9DAFEB-CFD3-0A95-CDA8-F578B81F3003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9" name="Google Shape;2232;p1">
                <a:extLst>
                  <a:ext uri="{FF2B5EF4-FFF2-40B4-BE49-F238E27FC236}">
                    <a16:creationId xmlns:a16="http://schemas.microsoft.com/office/drawing/2014/main" id="{D3B2E21A-FADE-C1F7-515C-80A736C94EA7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0" name="Google Shape;1931;p1">
                <a:extLst>
                  <a:ext uri="{FF2B5EF4-FFF2-40B4-BE49-F238E27FC236}">
                    <a16:creationId xmlns:a16="http://schemas.microsoft.com/office/drawing/2014/main" id="{18326891-713A-EA89-9CE7-EFC962C3376B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889" name="Google Shape;2426;p1">
              <a:extLst>
                <a:ext uri="{FF2B5EF4-FFF2-40B4-BE49-F238E27FC236}">
                  <a16:creationId xmlns:a16="http://schemas.microsoft.com/office/drawing/2014/main" id="{448B99C6-64B7-2549-3A95-897D98C83E6D}"/>
                </a:ext>
              </a:extLst>
            </p:cNvPr>
            <p:cNvCxnSpPr>
              <a:cxnSpLocks/>
              <a:stCxn id="11983" idx="2"/>
              <a:endCxn id="11895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81885</TotalTime>
  <Words>3134</Words>
  <Application>Microsoft Office PowerPoint</Application>
  <PresentationFormat>Custom</PresentationFormat>
  <Paragraphs>2387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661</cp:revision>
  <dcterms:created xsi:type="dcterms:W3CDTF">2022-02-14T03:56:44Z</dcterms:created>
  <dcterms:modified xsi:type="dcterms:W3CDTF">2023-03-27T21:32:15Z</dcterms:modified>
</cp:coreProperties>
</file>