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50" d="100"/>
          <a:sy n="50" d="100"/>
        </p:scale>
        <p:origin x="-78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58AF3B0-4684-C7D5-EEDF-4CAC7D202D12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C24993F-44BF-B38A-9642-1CFE4B0C1D84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0C83523-65BD-4C69-5DF4-3B2C66999DB5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54943CEE-1F56-1FA7-97AF-FF71E1CD8AB3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04225D5A-CC9F-0F56-55AB-F9DD3E553338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79067</TotalTime>
  <Words>2715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555</cp:revision>
  <dcterms:created xsi:type="dcterms:W3CDTF">2022-02-14T03:56:44Z</dcterms:created>
  <dcterms:modified xsi:type="dcterms:W3CDTF">2023-03-27T21:30:42Z</dcterms:modified>
</cp:coreProperties>
</file>