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2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AF3A1994-7777-2A9D-4626-0BEEB0B7C6B7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F5E646F4-0469-0C82-EDFB-DB01606C3A4D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5EBD3CDE-BBC7-96D4-55E1-2EC84A82079F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3668A766-F5CD-85FB-EB05-C0DE834532B3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72DE81B-6F83-FA41-8DA9-D93AA3F16A6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353C770C-18D9-30DD-0A07-2E6AEDB7216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DCA9262-EDB0-B4B5-AF34-C4E2539A2B18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AF9E5EEC-111D-8885-CF3A-24A7C0482C9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BFB6272D-DF1F-66DE-F1A7-E913E944C28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91C4FD7-DCC5-3D11-019F-BFFD741114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1D843C8-34B4-CD62-CBD7-253E5F14B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559FE36-063E-949D-496D-2722A0D17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809E6D21-3C64-BA66-3D9B-A27F09DEE305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FCD6A82-2E06-47BC-8872-10B94FFFB33B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F330B340-2F9D-C75A-793F-73F868C31142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DFF7A82-A86B-0257-3604-D3E1E532569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F5DD01-8AE8-B127-DE27-9219B312B033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262CB09D-E99D-784B-C0FB-2DEA9C35788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A22C176F-84B0-FB49-202F-7E2A4B7A38E4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0D6A1AE-3461-5B64-F89A-01647F4D61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B2B1A7-029B-C72A-E692-8CE7044D68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F000773-A2A8-49C7-6FE7-2069A0CBE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FA72E4C3-FE86-34E0-283B-26E9C41CF2D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64CC5DE-5C88-676E-B835-4730A505D705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12B38CB4-2B49-29A1-7A57-EA19DE72252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63D59256-A8BE-A86A-77A7-F4106ACF5CA9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71502C3C-D36E-DE85-8554-07104CDE7558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A855B353-6799-4BC7-68D1-66E83FABF6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B808108B-5FDD-BE73-39FF-B1A6BD0F5703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CDA1DF72-1B36-4EC0-CB3C-B012271F2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C1007-DF24-89FE-5536-B02CC0E68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F02A575-1718-5537-4E7E-D8A51274D2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FB29B66-77F6-42BF-D95E-FC8A09D57117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76460BBA-E47C-302C-2204-10668B8A1FE3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5411F737-B400-A24E-53B3-9014F465350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4B98CB8-A270-2E3F-56D4-06F5239B4B32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578C6AB6-16E0-6D58-7F72-643863869D0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89B1CD0F-FED5-FB3A-EC9E-3ECF7853314F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3B020C89-4B69-F489-63E1-C3A76BA9D4F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6D90FEA-74D3-0CFE-35D7-03A57001E2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8487D146-3DA5-2ED6-2B8A-A04A1DF9E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85F4126-F16A-7236-3204-441273D2CB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429265FE-B5CE-AE2F-B741-176F3CAD6E1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4A90D89B-BB57-F569-D0E6-4D9FA5ABC0F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6596DE8-F12B-49E6-65E9-A6A200B6BC0F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5C937FA-EC75-E7E0-3058-8A508D259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C95A4E1-EE0C-A06D-C681-13952C5A10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F42DD8C-1EB0-E4BE-8AAD-F69BECCED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84A6C92B-A6ED-F696-195C-FD4C48AA25D7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963CC8D5-572D-1BAB-B498-E90D4F8614C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3D94A84E-EA2B-1BDD-9435-82471CDE332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04BAE372-BF54-345E-C96A-B8CDD8BDCE28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11FF4DE5-0601-DC77-12AB-912541674D8C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8A15B60-AA69-2B27-E8DF-5B12F0B940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0FE71D7C-0B65-F19B-9210-CC12C88F3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1F894069-4D94-5F44-A4D1-DF79D19FFAD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6EAD9D7-1E72-7B5B-474B-DCA6A9A2BA0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2D593102-6A0B-FBFA-6E0C-C351A47FB588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3C1EE629-7EA4-3079-AC26-3022F1B6E9D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BFB530F8-AD6C-1DA2-2741-D28E45F0E09C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174867F-13FF-4385-FA67-86C4DD03169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E677D163-9598-7A9D-FBC6-D049F17FE3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278540A8-51F8-7B57-B241-18E6692F170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D1E19141-C69C-FD29-8111-280C9B3E9E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297FB7F-720F-EE7C-2E35-1B8007522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7AED60-CABF-4715-E1B9-40A9DAB92E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050C3B8-50C1-500E-AA8B-6C7026D27F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70F0D875-4398-6299-EC8B-662A9C5C4958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567B756-4240-FBA8-7CA4-B056C5B4319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517EDF18-EF36-3EC1-734A-6CC97835A4B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FF1DAB01-C769-AC31-57E9-D4D8FB9592A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A5B4E4C2-4809-027E-032C-AD7ABB881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63DF485F-90FC-9200-6D42-D92A97A5C1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0E4E881E-26A2-89EC-E0D3-5435D612193F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53E5A84-34D3-2B90-F555-66F88D116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1ACA591-7272-62F5-A8DE-DD5FF4A53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25F4BB1-C396-2151-F43C-BC24458B3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A4C5116-C195-9A90-65E1-A44218BBC49D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1CFC44A9-E60F-4B60-A0AF-17341EA95AC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F98E186F-DD8B-B16A-E04F-A9CA31FBFE9C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304925C9-CA32-084D-D333-82333A50428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C3D543D1-11B6-062E-9634-56EA880E88F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746EFE01-A951-3D57-455F-718BABB6A71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04C5D1E-C506-9ABC-6D27-ED63AD63DBB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7A0D76-6366-DE9A-C2E8-98DF46BE4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90D4236-628B-9758-5C9F-FA8F3504D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609C9B3-48BA-45C3-56E2-DB9910BC2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3751FDC0-129A-9B68-196B-128B7764329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957084FC-2ED9-46BF-8E6D-4C09C27EFF52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984C2172-145A-79BB-F3C2-A6193A94C85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7B31D577-3DFA-1C54-9DCE-459FF0DA94B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DF25ED24-A071-283E-2AF5-9353C5D4CB2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7DFD48DB-7525-CC92-9A56-FB7DA0BA45D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6D7F8DEC-4B13-6F09-0C9F-28D377E726D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8BD2137-E794-9994-E2C0-E00F62914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DCCC6F8-ECCD-9B78-9CF8-B4C924A44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6D8CDC7-2D23-D250-CC5C-6AA55DB7DC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3648926C-B21E-BC9E-C233-0C7F48998DE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4A637B62-3556-7DD0-0D79-E38AE3C3772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E5C2F817-2294-9532-0F93-588B6531768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5A9332CE-69F7-52E0-E6E8-989B91DCB4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BF6F66CC-11F4-DD15-105F-4418306E7AB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61F9C2CF-C9A7-F616-B011-49E3E78460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CD25D404-935C-DD23-E9E9-70E3CF9A94E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2CE4223-1B80-6FF6-259B-6FCCFFB5B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B37138-1220-6235-23B6-E0E93D80A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E1665C9-F09C-E5C1-F386-C2B2B4D973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4515E12F-FB29-F697-B274-72D9A343296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BBC013F9-1374-4F98-F299-BF6FD0E679A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1EEA0C1B-ECCD-DC25-579D-05D0CC15F9D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420FA5AC-D57F-A56B-AE24-B8AF725C4FE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EC66E6B-7A78-E064-1174-D0E918E9C2C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83F0DFBA-3F08-7FD1-EBF9-94C5B194B57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7FD6C7F1-16AC-AFC5-A7E9-2C2477DE901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AF21C92-92BD-40A0-DADE-EDB6EEB42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082FAEC6-7AC6-D077-FD58-35A273463C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AE14A36-35E2-AB1B-8924-B38454A810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A1A6698B-7278-8DA7-7E65-8133D9B18A8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08DE5995-08D7-75DC-0E08-804865955551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F29A1514-36FC-6E4F-46FD-C9DD013720A2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9414803A-FB43-C355-020A-00B37373063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A6AC3263-ECE5-6F3E-BDAE-52919ED7B5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15B6E344-E8AE-C038-EBD7-95742DB2F3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BC2BAF94-BC6D-4F81-4203-D1CD2F66F6C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B9B67A6-5F25-81A6-6ACA-BD3198191A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C8E0A23-9B2F-CBC5-DB1A-A276FB629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9B75F42-847B-4608-77BC-29AD1F4560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84623EF6-BD91-05E7-FF07-32BB35280C3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D676361D-7424-FC80-A794-8D02232CAEB9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DDC136FA-A6D4-5145-3DDE-69BE824E30D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505AD39-7975-08B1-86E6-AF93123A068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95DCD36C-5C9A-289C-71C5-82162FF05E2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35A65DE6-F340-A06A-CB90-6A7051B4F25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1D98FED1-2C88-F8F3-58B0-86123796178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5EA8CF8-9331-A453-80BA-74E8A0E8D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810EE87-DA2F-1FD9-8A26-28E1B01E3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BA2DBCA-51F0-7E49-4671-97D95B5E6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7F13D548-64B5-95D0-C556-BEDBC4ED19D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CBEE2C5A-1819-9D8A-1A5B-B5B3EF7513B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805E8767-0BC7-4BC1-0427-1988FBFD400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41FE96FD-6E04-B1EB-3B95-1124996FA19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02A92A4F-EDB4-36ED-8E7D-D829C8BD2D3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413E1B0A-468E-1C42-CD7B-6A595994216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61895950-7D17-C06D-FCFA-7A275CB2AAF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D44EDBB-C825-37FA-9B53-0FF17716A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FEAF378-80FB-5A8B-457A-DCC798E2B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16F1064-F6A6-D1D0-0E9D-F7F1E0ADE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9210B5DF-3BC8-4C59-4B07-2A10BEFC77D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8CCE5119-EF1F-E57D-ECBA-D7ECDB2407D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3879BE2-6A39-150C-D5AB-2D21F2480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C0EB135B-AAA7-771B-F033-87D6FDF63E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CB70FD79-C837-280C-F9B8-3030EA836054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98B21F4A-453C-6598-C61E-37BF5C26EF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0552948A-0DE9-329E-5AC6-04345E6D45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2694112-A767-46F0-BA91-4B4A983F1CED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9DB65D44-A0A7-684D-BAFD-2BFB641FE514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4982CA5A-DF1C-2E6B-05DB-88C924F5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A32D9CE5-CCDB-C3EC-0A6F-2282B6EEA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F794D1B-E8FF-71AE-1E0C-E7A9611E0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F5CDC1A6-85FA-BFBE-1DC2-DF6462EF7AD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B436A11F-0CB7-AABB-F7A7-F95B175A9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F9ADB3AF-88AC-2893-E334-568AE1842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3A730ECD-BF3D-06BD-1CDD-2830C1CFA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0F026059-D8A2-2943-4764-5102E2FD9F6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E730E60-9885-68C5-4904-15C1EB7BE96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D9EAB219-8052-1571-8115-737168F01AB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ADA17EF3-D205-943A-8935-AEBBB2085A6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DB13D63C-352F-4545-216A-561DC8CE278D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41D9F60-C726-F172-D7CE-39E6A46889A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0F708A0B-3670-869B-8CE6-CEB9B182DB7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E0D760A8-B535-D514-02E9-DEB498181B8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7BDD0A08-798F-00A8-766C-30345C4CB8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DE07D4E5-47D7-8C22-8AF3-512545FCD6E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60A4C51-3B72-FAE3-A3F4-CDA29D2DD302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CA5AE57F-C37F-F4D6-B64A-9ED9FA71153F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A7FC0BB2-280B-B8B7-F915-DE7C6295DB15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C443EE36-1B3E-7235-6E67-9BB3FE50024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F4235821-AF72-9C68-01AE-B21FF26EDC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7F07E67E-6782-D3CF-031C-E09F7434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A4C63DCA-097F-9864-796D-AAA61C2814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6952B0F0-F728-3FB9-6812-BE6B2D7EC332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7B4366D3-3C12-9067-D619-9DFE390730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51E63670-B7C4-5169-2745-4423B1F0F1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FEE513EA-D693-4DDA-2B79-0D39294F6E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5268C69E-F8B7-5016-EB9F-289D51F2940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184BAA48-DC95-9170-0D88-D0C33CA56F13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A675590C-637B-A15D-2745-5989F13C2150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C0929359-0D49-BB6D-38BF-134C4CA4E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185A2DF0-DD48-5A80-FBD1-76E3623A15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B48EF94B-0360-8518-6FCD-232B518F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EBE0FE8E-1E50-34B3-BE86-43F759E2B17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673D03B4-CB16-97F5-1F92-2FC0DCD76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2823FA7D-9157-F30B-C75A-7568E91B0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2E2672AA-8C69-70F7-8804-338872DF0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6093006C-2CD7-9F19-140F-9483E783979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006ADDC3-DBE3-3F19-C364-D98AF64EC112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2CFAD198-3D62-DF03-0D02-8FA1FC8A02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9278F5DC-4D6A-31FB-5444-BF653D5583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A4409723-76C0-291C-0F14-B096F266C679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D3762D75-7937-290A-34AB-B3127C00039D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C052171D-C1EF-6EA7-0655-ABC90CEA49E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6"/>
              <a:extLst>
                <a:ext uri="{FF2B5EF4-FFF2-40B4-BE49-F238E27FC236}">
                  <a16:creationId xmlns:a16="http://schemas.microsoft.com/office/drawing/2014/main" id="{0C2E240B-7EB6-54D4-FB45-7B0F8822A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7"/>
              <a:extLst>
                <a:ext uri="{FF2B5EF4-FFF2-40B4-BE49-F238E27FC236}">
                  <a16:creationId xmlns:a16="http://schemas.microsoft.com/office/drawing/2014/main" id="{0E5A8888-9552-9203-7580-1D71A64A3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8"/>
              <a:extLst>
                <a:ext uri="{FF2B5EF4-FFF2-40B4-BE49-F238E27FC236}">
                  <a16:creationId xmlns:a16="http://schemas.microsoft.com/office/drawing/2014/main" id="{0766CCC0-9982-AC07-8EED-9181A860A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9CF05719-05D0-AD66-C927-B9C36A45DCF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C68729B6-94B8-D972-E6D9-DAEAF69C473E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24BAFBC-EDD6-9937-843E-8E6E0C82C5B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7E960FA2-EF38-78D9-D0AA-9EE7FE5A69D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6"/>
              <a:extLst>
                <a:ext uri="{FF2B5EF4-FFF2-40B4-BE49-F238E27FC236}">
                  <a16:creationId xmlns:a16="http://schemas.microsoft.com/office/drawing/2014/main" id="{4BD05976-AFD1-33F3-ADFA-A68641B93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67"/>
              <a:extLst>
                <a:ext uri="{FF2B5EF4-FFF2-40B4-BE49-F238E27FC236}">
                  <a16:creationId xmlns:a16="http://schemas.microsoft.com/office/drawing/2014/main" id="{CA8AF975-A99A-D786-EF79-6648B726A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8"/>
              <a:extLst>
                <a:ext uri="{FF2B5EF4-FFF2-40B4-BE49-F238E27FC236}">
                  <a16:creationId xmlns:a16="http://schemas.microsoft.com/office/drawing/2014/main" id="{103697AE-C9AB-911B-43A8-CDA80D0CA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2B2DADCC-04BD-F423-D4AD-EC036ECAE48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3FC3E779-8593-A239-6189-05AB1EE2BDDB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7AF7A28-0549-5D2D-8F40-D53B2CB794E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F5AEA534-4590-B4FD-39A6-C60145B27328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6"/>
              <a:extLst>
                <a:ext uri="{FF2B5EF4-FFF2-40B4-BE49-F238E27FC236}">
                  <a16:creationId xmlns:a16="http://schemas.microsoft.com/office/drawing/2014/main" id="{29A115A3-6DA4-C4ED-C0FA-FFA84C7BB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67"/>
              <a:extLst>
                <a:ext uri="{FF2B5EF4-FFF2-40B4-BE49-F238E27FC236}">
                  <a16:creationId xmlns:a16="http://schemas.microsoft.com/office/drawing/2014/main" id="{833170D2-1532-5A6F-593F-FAA44445F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8"/>
              <a:extLst>
                <a:ext uri="{FF2B5EF4-FFF2-40B4-BE49-F238E27FC236}">
                  <a16:creationId xmlns:a16="http://schemas.microsoft.com/office/drawing/2014/main" id="{79F9592C-BBBB-E416-9C84-D0DB91266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077E4A11-7E3D-154F-792E-2D3DBF2288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CE21C4C-883F-A859-09CF-0A6B37637E2B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6A8892B9-22CE-4C65-E263-661D6BBDE64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3BB4480E-9CCE-048E-8150-136657ED1FA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6"/>
              <a:extLst>
                <a:ext uri="{FF2B5EF4-FFF2-40B4-BE49-F238E27FC236}">
                  <a16:creationId xmlns:a16="http://schemas.microsoft.com/office/drawing/2014/main" id="{0A1A853C-9B02-1039-7948-1E44DCC1C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7"/>
              <a:extLst>
                <a:ext uri="{FF2B5EF4-FFF2-40B4-BE49-F238E27FC236}">
                  <a16:creationId xmlns:a16="http://schemas.microsoft.com/office/drawing/2014/main" id="{ACB945C4-93A3-70C8-88DE-896C2AEB5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8"/>
              <a:extLst>
                <a:ext uri="{FF2B5EF4-FFF2-40B4-BE49-F238E27FC236}">
                  <a16:creationId xmlns:a16="http://schemas.microsoft.com/office/drawing/2014/main" id="{AD35C60F-0D43-768E-EB2F-B44037E20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4DB1F8BB-2D46-0EF5-A4B6-E685C0A84AF3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4EBB0D1-E5DD-A923-5104-9A4A40C1138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939E3AF-D172-4CA3-1C17-A4310BAADF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C00F03F3-C973-E95F-F8A5-89E176C1D960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6"/>
              <a:extLst>
                <a:ext uri="{FF2B5EF4-FFF2-40B4-BE49-F238E27FC236}">
                  <a16:creationId xmlns:a16="http://schemas.microsoft.com/office/drawing/2014/main" id="{E249F608-EEC0-252D-B43D-A585BB819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7"/>
              <a:extLst>
                <a:ext uri="{FF2B5EF4-FFF2-40B4-BE49-F238E27FC236}">
                  <a16:creationId xmlns:a16="http://schemas.microsoft.com/office/drawing/2014/main" id="{6917F991-92CF-B226-75C4-D5F6E52D3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8"/>
              <a:extLst>
                <a:ext uri="{FF2B5EF4-FFF2-40B4-BE49-F238E27FC236}">
                  <a16:creationId xmlns:a16="http://schemas.microsoft.com/office/drawing/2014/main" id="{D83593A8-7E70-1AF0-FBEB-9F70C0B0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5D12F7E7-A6C0-F60A-2FC7-DA9D0ECA43C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BA7AF1F-79C4-A4E0-FEFF-7C3D7949364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861B894B-7149-2CC0-E095-EADAA890597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F0DE4334-9E99-F9DF-9B57-402016788C6D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948AA060-9C0F-4E50-E80F-DD24EEB2585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008F1BE6-DD54-DE3B-1FEF-E286D60C5DF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C37BF47A-FA8F-3886-6282-1FDC566F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B9EF80A7-3873-3EF3-93F8-58BC5E69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9C57B554-8D6B-25C2-46C3-ADD2499D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9F6F233B-C3DA-9778-587E-131E51624EA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5FF2CC2F-31F0-9D0D-2086-799BB1FC73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FF790F51-C3A1-ECAB-FC41-B909C08120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59EE054E-2499-BC4D-B3C8-4685191DE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BC494E37-688F-FFE8-4041-929F09410D1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4206F54A-C72D-EAE2-03C7-1861382114CB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857073A6-AF58-4A53-DB0F-7380A58C28DF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F3072908-90E4-2ABC-2241-12250EE3765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1051F851-F2DA-AB26-6994-CCBA86A25A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0D5A2B11-AF2B-D13C-3D48-197C277D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DC4C0377-C32A-6861-8B08-32EF7588D3BC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3605C6E-D0AB-DD44-FEF5-CEF75E2059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B1380FE8-864A-EB99-F4F2-9EFD7EACC4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2878977-46FF-1C8B-1821-87287D441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F8593604-20B2-0CCB-D793-CB934A1E0F20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7B557DE1-5E21-F8C8-F86C-0A02D82D7F8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6F5C73B9-CD5E-BCCE-A1F4-3E301E7CE52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DB11C970-66C3-041F-4B05-E05A96C04F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CACCBE36-6C9B-B625-C9D0-B597740FCF2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66F3BA91-BD20-4F9E-F5D6-4D1E40E3A0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FC99CEE6-D70E-EDEA-B237-71EBEE0BCDD9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EB9D2889-B56E-5D05-F7F5-F5F7A732BB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A15AD80D-2D40-435C-72C1-7D89C22DEC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199901C-702E-6D1D-68C0-24FF911D4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77A3A935-52DA-CEF5-2412-46EC361560D2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45540F61-2230-F563-6493-2DBF78CF62D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70789105-5EA0-BE0C-8735-C73B10466D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6557E071-674D-7EE2-5C45-4BFD41FB94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A03B5B4B-6B7A-48C5-1FE4-B2DD7CBAD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8370F863-9047-C577-FE56-90F273CA703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D61C4F79-CBF8-A0B9-CD9E-E92AC0B52B55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3350B787-C90E-1B34-7026-256E0C877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3A21E748-21A2-50C6-6F48-7B6D87079B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0A2BE11-D352-D89C-E0A6-00D4330870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8613D764-5564-1468-68BD-BFC3332F192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6D6B3500-659E-2A23-1630-AC76CD55AD8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92DA8A33-F91E-34F9-A315-5C4F661AD83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0F83E7-4A81-151B-4120-A673157D9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04A3FE75-6C2A-58AB-AB50-A43C8B327F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E6A88750-EBA2-0529-D1EF-95D87F0450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1A95A834-A076-9556-2350-40272FAF732D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49823833-9E0D-B507-14C0-C118AAFD81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A87D6D6D-EF1E-2817-6E1D-89FB3340CA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17A28AA6-D487-267E-237B-440BD1ABAD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BF8C79D5-A3A0-B659-8134-9FB6D47B9CCD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86B6185E-7A62-51E7-6AFA-CB1BF82C8076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37FAB911-9716-7DE5-3D0B-DDD189E3CB01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1555C137-F086-DC47-18A2-89E4A4DDCA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76"/>
              <a:extLst>
                <a:ext uri="{FF2B5EF4-FFF2-40B4-BE49-F238E27FC236}">
                  <a16:creationId xmlns:a16="http://schemas.microsoft.com/office/drawing/2014/main" id="{1FC14E8C-E981-0AF1-E572-36627FBDA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21"/>
              <a:extLst>
                <a:ext uri="{FF2B5EF4-FFF2-40B4-BE49-F238E27FC236}">
                  <a16:creationId xmlns:a16="http://schemas.microsoft.com/office/drawing/2014/main" id="{753DC306-50E8-A1C3-8B27-3936BAEFB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70"/>
              <a:extLst>
                <a:ext uri="{FF2B5EF4-FFF2-40B4-BE49-F238E27FC236}">
                  <a16:creationId xmlns:a16="http://schemas.microsoft.com/office/drawing/2014/main" id="{5398E290-C389-5AD5-9056-9EFB948A3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DF78609F-716D-9839-1E4B-24E8A1393B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E755CA4E-C5A3-04E3-A79F-7AF2AD39D59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10771760-D2BE-155E-B38C-C5B55FBAAD6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0F4F344B-6B39-A0C7-9E6A-F8946AB86BE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2EEACBAF-E74D-D4C1-EB7F-B0F4A41EE968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94D7F20B-A1C8-B3E7-7E95-414B853E2BCC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BA4EB089-8B92-2F09-EFE1-5701CB39D239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F16723C6-5FED-EEA3-6DF0-1ABA1CEDCDD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76"/>
              <a:extLst>
                <a:ext uri="{FF2B5EF4-FFF2-40B4-BE49-F238E27FC236}">
                  <a16:creationId xmlns:a16="http://schemas.microsoft.com/office/drawing/2014/main" id="{98C308EA-EFF0-114E-C5AA-40449B378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21"/>
              <a:extLst>
                <a:ext uri="{FF2B5EF4-FFF2-40B4-BE49-F238E27FC236}">
                  <a16:creationId xmlns:a16="http://schemas.microsoft.com/office/drawing/2014/main" id="{C59FFE3C-7271-79B6-9504-5AB5F05A4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70"/>
              <a:extLst>
                <a:ext uri="{FF2B5EF4-FFF2-40B4-BE49-F238E27FC236}">
                  <a16:creationId xmlns:a16="http://schemas.microsoft.com/office/drawing/2014/main" id="{294623C8-AB6F-A360-C9B2-2A11735E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0"/>
              <a:extLst>
                <a:ext uri="{FF2B5EF4-FFF2-40B4-BE49-F238E27FC236}">
                  <a16:creationId xmlns:a16="http://schemas.microsoft.com/office/drawing/2014/main" id="{CE4533D7-ACFE-B39C-1997-9E20C6AC6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21"/>
              <a:extLst>
                <a:ext uri="{FF2B5EF4-FFF2-40B4-BE49-F238E27FC236}">
                  <a16:creationId xmlns:a16="http://schemas.microsoft.com/office/drawing/2014/main" id="{7C8EA9AB-BDCF-FCAB-382C-3A6932BEE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12399FC7-81E9-BB12-22CD-B22CF1454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1EF516CC-F49A-721E-79F4-454DF7F8B5F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AD60F572-5D3A-5C69-4942-0E22A1D9CCE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26014F1F-57F4-FE73-5494-E909C2BB9854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816F526D-87CB-8EA0-E4C9-297A9B07A6C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9F4E3542-9200-F043-56AC-F478F7EAB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7BE09D1B-4263-2369-3918-D11990A14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99A4FE98-DF6E-9F8E-6020-29C29838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6000FF35-965E-2AC0-CA73-F4DF3D42E830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65038CC3-B121-C12A-28C1-0677850C2BB9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DCD95684-3901-2A1D-7AE4-A08FD54F2B26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4" name="Rectangle 1513">
            <a:extLst>
              <a:ext uri="{FF2B5EF4-FFF2-40B4-BE49-F238E27FC236}">
                <a16:creationId xmlns:a16="http://schemas.microsoft.com/office/drawing/2014/main" id="{6BFCD89B-6520-2628-46E1-5C80300F603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6" name="Rectangle 1515">
            <a:extLst>
              <a:ext uri="{FF2B5EF4-FFF2-40B4-BE49-F238E27FC236}">
                <a16:creationId xmlns:a16="http://schemas.microsoft.com/office/drawing/2014/main" id="{5584B8B4-78DD-93A0-CE89-38C691A94F8C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79122</TotalTime>
  <Words>2782</Words>
  <Application>Microsoft Office PowerPoint</Application>
  <PresentationFormat>Custom</PresentationFormat>
  <Paragraphs>2157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564</cp:revision>
  <dcterms:created xsi:type="dcterms:W3CDTF">2022-02-14T03:56:44Z</dcterms:created>
  <dcterms:modified xsi:type="dcterms:W3CDTF">2023-03-27T21:26:15Z</dcterms:modified>
</cp:coreProperties>
</file>