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50" d="100"/>
          <a:sy n="150" d="100"/>
        </p:scale>
        <p:origin x="-12918" y="-3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BF78F-713A-2DCE-D4F0-3BC9D6FC91EA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3" name="Rectangle 14162">
            <a:extLst>
              <a:ext uri="{FF2B5EF4-FFF2-40B4-BE49-F238E27FC236}">
                <a16:creationId xmlns:a16="http://schemas.microsoft.com/office/drawing/2014/main" id="{6F43B86A-B4C3-EBD7-777B-2ECEF622F516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4" name="Rectangle 14163">
            <a:extLst>
              <a:ext uri="{FF2B5EF4-FFF2-40B4-BE49-F238E27FC236}">
                <a16:creationId xmlns:a16="http://schemas.microsoft.com/office/drawing/2014/main" id="{634AF44A-2205-104A-D870-4B3AAB08FBEC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5" name="Rectangle 14164">
            <a:extLst>
              <a:ext uri="{FF2B5EF4-FFF2-40B4-BE49-F238E27FC236}">
                <a16:creationId xmlns:a16="http://schemas.microsoft.com/office/drawing/2014/main" id="{3EE1C0D4-D00E-C0CA-2B20-14DD07C8D7C8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6" name="Rectangle 14165">
            <a:extLst>
              <a:ext uri="{FF2B5EF4-FFF2-40B4-BE49-F238E27FC236}">
                <a16:creationId xmlns:a16="http://schemas.microsoft.com/office/drawing/2014/main" id="{74AFF715-4F89-AC95-2822-B7A5117A38CD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14406" idx="3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14379" idx="3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14397" idx="3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5314069" y="5208382"/>
              <a:ext cx="7953656" cy="1642499"/>
            </a:xfrm>
            <a:prstGeom prst="bentConnector3">
              <a:avLst>
                <a:gd name="adj1" fmla="val 571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5314069" y="5337485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5311571" y="5438486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5533984" y="5962321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5313901" y="6249783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5314707" y="5793310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14405" idx="3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14396" idx="3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1440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14398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14378" idx="3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14380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14398" idx="3"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14407" idx="3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14380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stCxn id="11754" idx="3"/>
              <a:endCxn id="11812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81906</TotalTime>
  <Words>3140</Words>
  <Application>Microsoft Office PowerPoint</Application>
  <PresentationFormat>Custom</PresentationFormat>
  <Paragraphs>2389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664</cp:revision>
  <dcterms:created xsi:type="dcterms:W3CDTF">2022-02-14T03:56:44Z</dcterms:created>
  <dcterms:modified xsi:type="dcterms:W3CDTF">2023-03-27T23:20:10Z</dcterms:modified>
</cp:coreProperties>
</file>