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125" d="100"/>
          <a:sy n="125" d="100"/>
        </p:scale>
        <p:origin x="-9810" y="-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24" name="Rectangle 7123">
            <a:extLst>
              <a:ext uri="{FF2B5EF4-FFF2-40B4-BE49-F238E27FC236}">
                <a16:creationId xmlns:a16="http://schemas.microsoft.com/office/drawing/2014/main" id="{C59C6C7F-C1E8-9DA3-8A87-8E9ADD7212DA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511ECDF7-E6DC-1030-9FFA-2F61F5D1B588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7753" name="Rectangle 7752">
            <a:extLst>
              <a:ext uri="{FF2B5EF4-FFF2-40B4-BE49-F238E27FC236}">
                <a16:creationId xmlns:a16="http://schemas.microsoft.com/office/drawing/2014/main" id="{576D1D91-C61A-B0EC-4CAF-9338A45A2DC2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7756" name="Rectangle 7755">
            <a:extLst>
              <a:ext uri="{FF2B5EF4-FFF2-40B4-BE49-F238E27FC236}">
                <a16:creationId xmlns:a16="http://schemas.microsoft.com/office/drawing/2014/main" id="{74AA0842-E7CD-45FF-F259-0E5DEC84D2F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58" name="Rectangle 7757">
            <a:extLst>
              <a:ext uri="{FF2B5EF4-FFF2-40B4-BE49-F238E27FC236}">
                <a16:creationId xmlns:a16="http://schemas.microsoft.com/office/drawing/2014/main" id="{7A32A312-636B-071A-F984-42E425747563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125840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752</cp:revision>
  <dcterms:created xsi:type="dcterms:W3CDTF">2022-02-14T03:56:44Z</dcterms:created>
  <dcterms:modified xsi:type="dcterms:W3CDTF">2023-03-27T23:19:07Z</dcterms:modified>
</cp:coreProperties>
</file>