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200" d="100"/>
          <a:sy n="200" d="100"/>
        </p:scale>
        <p:origin x="-20418" y="-7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66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67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58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66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67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58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66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67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58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66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67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58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66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67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58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6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1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70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6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1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70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0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1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13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9114" name="Rectangle 9113">
            <a:extLst>
              <a:ext uri="{FF2B5EF4-FFF2-40B4-BE49-F238E27FC236}">
                <a16:creationId xmlns:a16="http://schemas.microsoft.com/office/drawing/2014/main" id="{BFE652BA-D6E8-FF14-DB11-1BFFE39C854C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5" name="Rectangle 9114">
            <a:extLst>
              <a:ext uri="{FF2B5EF4-FFF2-40B4-BE49-F238E27FC236}">
                <a16:creationId xmlns:a16="http://schemas.microsoft.com/office/drawing/2014/main" id="{8B387054-204A-628B-A950-2F565785E97A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6" name="Rectangle 9115">
            <a:extLst>
              <a:ext uri="{FF2B5EF4-FFF2-40B4-BE49-F238E27FC236}">
                <a16:creationId xmlns:a16="http://schemas.microsoft.com/office/drawing/2014/main" id="{C3DE6D1C-0705-18AF-8B76-0230FDF38848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7" name="Rectangle 9116">
            <a:extLst>
              <a:ext uri="{FF2B5EF4-FFF2-40B4-BE49-F238E27FC236}">
                <a16:creationId xmlns:a16="http://schemas.microsoft.com/office/drawing/2014/main" id="{B0AD7270-F074-869D-0359-B31708D04E7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8" name="Rectangle 9117">
            <a:extLst>
              <a:ext uri="{FF2B5EF4-FFF2-40B4-BE49-F238E27FC236}">
                <a16:creationId xmlns:a16="http://schemas.microsoft.com/office/drawing/2014/main" id="{DA0D0A24-571E-82E2-B08F-930DC34F43CF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79100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556</cp:revision>
  <dcterms:created xsi:type="dcterms:W3CDTF">2022-02-14T03:56:44Z</dcterms:created>
  <dcterms:modified xsi:type="dcterms:W3CDTF">2023-03-27T23:18:55Z</dcterms:modified>
</cp:coreProperties>
</file>