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100" d="100"/>
          <a:sy n="100" d="100"/>
        </p:scale>
        <p:origin x="-9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Eye" TargetMode="External"/><Relationship Id="rId21" Type="http://schemas.openxmlformats.org/officeDocument/2006/relationships/hyperlink" Target="https://docs.google.com/document/d/1Xc7VOn5LLieA4SyRKLj9HVx2MGfF_DJKQr7ZGbXmJ9c/edit" TargetMode="External"/><Relationship Id="rId42" Type="http://schemas.openxmlformats.org/officeDocument/2006/relationships/hyperlink" Target="https://www.ncbi.nlm.nih.gov/books/NBK519575/" TargetMode="External"/><Relationship Id="rId47" Type="http://schemas.openxmlformats.org/officeDocument/2006/relationships/hyperlink" Target="https://en.wikipedia.org/wiki/Gallbladder" TargetMode="External"/><Relationship Id="rId63" Type="http://schemas.openxmlformats.org/officeDocument/2006/relationships/hyperlink" Target="https://en.wikipedia.org/wiki/Esophagus#:~:text=the%20esophageal%20mucosa.-,Nerve%20supply,nerve%20to%20supply%20the%20muscles." TargetMode="External"/><Relationship Id="rId68" Type="http://schemas.openxmlformats.org/officeDocument/2006/relationships/hyperlink" Target="v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h1IesehCPfL0BfxwtbKsH3fRFJWEMHKDUBQDCumCWDM/edit" TargetMode="External"/><Relationship Id="rId29" Type="http://schemas.openxmlformats.org/officeDocument/2006/relationships/hyperlink" Target="https://www.ncbi.nlm.nih.gov/books/NBK557380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en.wikipedia.org/wiki/Ear_canal" TargetMode="External"/><Relationship Id="rId32" Type="http://schemas.openxmlformats.org/officeDocument/2006/relationships/hyperlink" Target="https://docs.google.com/document/d/1qaHNFc5BUaO9m332SnHuaxTGt1gaan360acO6UWqH2c/edit" TargetMode="External"/><Relationship Id="rId37" Type="http://schemas.openxmlformats.org/officeDocument/2006/relationships/hyperlink" Target="https://en.wikipedia.org/wiki/Uterus" TargetMode="External"/><Relationship Id="rId40" Type="http://schemas.openxmlformats.org/officeDocument/2006/relationships/hyperlink" Target="https://www.ncbi.nlm.nih.gov/books/NBK554601/" TargetMode="External"/><Relationship Id="rId45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iver" TargetMode="External"/><Relationship Id="rId58" Type="http://schemas.openxmlformats.org/officeDocument/2006/relationships/hyperlink" Target="https://en.wikipedia.org/wiki/Large_intestine#Structure" TargetMode="External"/><Relationship Id="rId66" Type="http://schemas.openxmlformats.org/officeDocument/2006/relationships/hyperlink" Target="https://en.wikipedia.org/wiki/Lung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en.wikipedia.org/wiki/Common_hepatic_duct" TargetMode="External"/><Relationship Id="rId19" Type="http://schemas.openxmlformats.org/officeDocument/2006/relationships/hyperlink" Target="https://en.wikipedia.org/wiki/Kidney" TargetMode="External"/><Relationship Id="rId14" Type="http://schemas.openxmlformats.org/officeDocument/2006/relationships/hyperlink" Target="https://en.wikipedia.org/wiki/Larynx" TargetMode="External"/><Relationship Id="rId22" Type="http://schemas.openxmlformats.org/officeDocument/2006/relationships/hyperlink" Target="https://en.wikipedia.org/wiki/Olfactory_system" TargetMode="External"/><Relationship Id="rId27" Type="http://schemas.openxmlformats.org/officeDocument/2006/relationships/hyperlink" Target="https://www.ncbi.nlm.nih.gov/books/NBK482428/" TargetMode="External"/><Relationship Id="rId30" Type="http://schemas.openxmlformats.org/officeDocument/2006/relationships/hyperlink" Target="https://en.wikipedia.org/wiki/Testicle" TargetMode="External"/><Relationship Id="rId35" Type="http://schemas.openxmlformats.org/officeDocument/2006/relationships/hyperlink" Target="https://en.wikipedia.org/wiki/Stomach#Sections" TargetMode="External"/><Relationship Id="rId43" Type="http://schemas.openxmlformats.org/officeDocument/2006/relationships/hyperlink" Target="https://en.wikipedia.org/wiki/Major_duodenal_papilla#:~:text=The%20major%20duodenal%20papilla%20(papilla,Major%20duodenal%20papilla" TargetMode="External"/><Relationship Id="rId48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Ilium" TargetMode="External"/><Relationship Id="rId64" Type="http://schemas.openxmlformats.org/officeDocument/2006/relationships/hyperlink" Target="https://en.wikipedia.org/wiki/Pharynx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Pancreas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Trachea" TargetMode="External"/><Relationship Id="rId25" Type="http://schemas.openxmlformats.org/officeDocument/2006/relationships/hyperlink" Target="https://en.wikipedia.org/wiki/Eardrum" TargetMode="External"/><Relationship Id="rId33" Type="http://schemas.openxmlformats.org/officeDocument/2006/relationships/hyperlink" Target="https://en.wikipedia.org/wiki/Human_penis" TargetMode="External"/><Relationship Id="rId38" Type="http://schemas.openxmlformats.org/officeDocument/2006/relationships/hyperlink" Target="https://www.ncbi.nlm.nih.gov/books/NBK470297/" TargetMode="External"/><Relationship Id="rId46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Rectum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385/" TargetMode="External"/><Relationship Id="rId41" Type="http://schemas.openxmlformats.org/officeDocument/2006/relationships/hyperlink" Target="https://en.wikipedia.org/wiki/Breast" TargetMode="External"/><Relationship Id="rId54" Type="http://schemas.openxmlformats.org/officeDocument/2006/relationships/hyperlink" Target="https://en.wikipedia.org/wiki/Jejunum" TargetMode="External"/><Relationship Id="rId62" Type="http://schemas.openxmlformats.org/officeDocument/2006/relationships/hyperlink" Target="https://en.wikipedia.org/wiki/Common_bile_duct" TargetMode="External"/><Relationship Id="rId70" Type="http://schemas.openxmlformats.org/officeDocument/2006/relationships/hyperlink" Target="https://www.ncbi.nlm.nih.gov/books/NBK537223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557742/" TargetMode="External"/><Relationship Id="rId23" Type="http://schemas.openxmlformats.org/officeDocument/2006/relationships/hyperlink" Target="https://www.ncbi.nlm.nih.gov/books/NBK556051/" TargetMode="External"/><Relationship Id="rId28" Type="http://schemas.openxmlformats.org/officeDocument/2006/relationships/hyperlink" Target="https://en.wikipedia.org/wiki/Special_senses" TargetMode="External"/><Relationship Id="rId36" Type="http://schemas.openxmlformats.org/officeDocument/2006/relationships/hyperlink" Target="https://pubmed.ncbi.nlm.nih.gov/30422588/" TargetMode="External"/><Relationship Id="rId49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en.wikipedia.org/wiki/Gastrointestinal_tra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www.ncbi.nlm.nih.gov/books/NBK470201/" TargetMode="External"/><Relationship Id="rId44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532912/" TargetMode="External"/><Relationship Id="rId60" Type="http://schemas.openxmlformats.org/officeDocument/2006/relationships/hyperlink" Target="https://www.ncbi.nlm.nih.gov/books/NBK537245/" TargetMode="External"/><Relationship Id="rId65" Type="http://schemas.openxmlformats.org/officeDocument/2006/relationships/hyperlink" Target="https://www.ncbi.nlm.nih.gov/books/NBK544271/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48070/" TargetMode="External"/><Relationship Id="rId39" Type="http://schemas.openxmlformats.org/officeDocument/2006/relationships/hyperlink" Target="https://en.wikipedia.org/wiki/Vagina" TargetMode="External"/><Relationship Id="rId34" Type="http://schemas.openxmlformats.org/officeDocument/2006/relationships/hyperlink" Target="https://www.ncbi.nlm.nih.gov/books/NBK482236/" TargetMode="External"/><Relationship Id="rId50" Type="http://schemas.openxmlformats.org/officeDocument/2006/relationships/hyperlink" Target="https://www.ncbi.nlm.nih.gov/books/NBK482390/" TargetMode="External"/><Relationship Id="rId55" Type="http://schemas.openxmlformats.org/officeDocument/2006/relationships/hyperlink" Target="https://www.ncbi.nlm.nih.gov/books/NBK459366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6100" name="Group 6099">
            <a:extLst>
              <a:ext uri="{FF2B5EF4-FFF2-40B4-BE49-F238E27FC236}">
                <a16:creationId xmlns:a16="http://schemas.microsoft.com/office/drawing/2014/main" id="{8F1ADA4B-03FB-AC76-3D73-504988AD1FC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01" name="organ group - mouth &amp; throat">
              <a:extLst>
                <a:ext uri="{FF2B5EF4-FFF2-40B4-BE49-F238E27FC236}">
                  <a16:creationId xmlns:a16="http://schemas.microsoft.com/office/drawing/2014/main" id="{A4FA2C54-4164-8CA6-8DF0-9478A4C3FCD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149" name="organ - mouth &amp; throat">
                <a:extLst>
                  <a:ext uri="{FF2B5EF4-FFF2-40B4-BE49-F238E27FC236}">
                    <a16:creationId xmlns:a16="http://schemas.microsoft.com/office/drawing/2014/main" id="{BBD036CA-2867-6480-BBA5-98F7269DADA6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0" name="FTU - tongue">
                <a:extLst>
                  <a:ext uri="{FF2B5EF4-FFF2-40B4-BE49-F238E27FC236}">
                    <a16:creationId xmlns:a16="http://schemas.microsoft.com/office/drawing/2014/main" id="{6772F2AD-54F9-C8A9-6B7B-01EF003A7C89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211" name="FTU - tongue">
                  <a:extLst>
                    <a:ext uri="{FF2B5EF4-FFF2-40B4-BE49-F238E27FC236}">
                      <a16:creationId xmlns:a16="http://schemas.microsoft.com/office/drawing/2014/main" id="{6FDE8CDF-2BCD-8CA1-2DB4-999D230660F0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218" name="dock">
                  <a:extLst>
                    <a:ext uri="{FF2B5EF4-FFF2-40B4-BE49-F238E27FC236}">
                      <a16:creationId xmlns:a16="http://schemas.microsoft.com/office/drawing/2014/main" id="{5C4F900C-CB7C-28E7-1F60-B516D79A384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227" name="Text Box 3086">
                    <a:extLst>
                      <a:ext uri="{FF2B5EF4-FFF2-40B4-BE49-F238E27FC236}">
                        <a16:creationId xmlns:a16="http://schemas.microsoft.com/office/drawing/2014/main" id="{145C2E9F-AD8F-04B3-F562-9F1070DED1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8" name="Text Box 3086">
                    <a:extLst>
                      <a:ext uri="{FF2B5EF4-FFF2-40B4-BE49-F238E27FC236}">
                        <a16:creationId xmlns:a16="http://schemas.microsoft.com/office/drawing/2014/main" id="{F871B7F1-5DCA-1F0B-57B0-7EB14E201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86">
                    <a:extLst>
                      <a:ext uri="{FF2B5EF4-FFF2-40B4-BE49-F238E27FC236}">
                        <a16:creationId xmlns:a16="http://schemas.microsoft.com/office/drawing/2014/main" id="{3F3C2BCC-403D-6AA8-8B20-B7F779F292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1" name="link">
                  <a:extLst>
                    <a:ext uri="{FF2B5EF4-FFF2-40B4-BE49-F238E27FC236}">
                      <a16:creationId xmlns:a16="http://schemas.microsoft.com/office/drawing/2014/main" id="{D42CAEDB-AD21-AF48-A5BE-4BDFFCF3D7D2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222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55F7A227-CB43-0E9D-096B-F008D38526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3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1A9E27A6-5B55-2154-81C3-0216B0C3F3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A5ADF769-1923-0540-A8FD-85FF95663D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1" name="FTU - epiglottis">
                <a:extLst>
                  <a:ext uri="{FF2B5EF4-FFF2-40B4-BE49-F238E27FC236}">
                    <a16:creationId xmlns:a16="http://schemas.microsoft.com/office/drawing/2014/main" id="{11882779-6483-E10B-785D-E50AF43BB5B0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198" name="FTU - epiglottis">
                  <a:extLst>
                    <a:ext uri="{FF2B5EF4-FFF2-40B4-BE49-F238E27FC236}">
                      <a16:creationId xmlns:a16="http://schemas.microsoft.com/office/drawing/2014/main" id="{1FA43B13-69CD-7E25-EE2F-8E0111B644C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199" name="dock">
                  <a:extLst>
                    <a:ext uri="{FF2B5EF4-FFF2-40B4-BE49-F238E27FC236}">
                      <a16:creationId xmlns:a16="http://schemas.microsoft.com/office/drawing/2014/main" id="{F6FFC9DE-549C-5693-DA43-B1746568D5C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206" name="Text Box 3086">
                    <a:extLst>
                      <a:ext uri="{FF2B5EF4-FFF2-40B4-BE49-F238E27FC236}">
                        <a16:creationId xmlns:a16="http://schemas.microsoft.com/office/drawing/2014/main" id="{73393552-2730-4EB6-5745-C0B457EB6A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86">
                    <a:extLst>
                      <a:ext uri="{FF2B5EF4-FFF2-40B4-BE49-F238E27FC236}">
                        <a16:creationId xmlns:a16="http://schemas.microsoft.com/office/drawing/2014/main" id="{8416DE3B-FB6A-E790-2CED-3C4858BE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0" name="Text Box 3086">
                    <a:extLst>
                      <a:ext uri="{FF2B5EF4-FFF2-40B4-BE49-F238E27FC236}">
                        <a16:creationId xmlns:a16="http://schemas.microsoft.com/office/drawing/2014/main" id="{7E7EE2BD-4CB0-CFB8-C0EA-B1AE86E0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0" name="link">
                  <a:extLst>
                    <a:ext uri="{FF2B5EF4-FFF2-40B4-BE49-F238E27FC236}">
                      <a16:creationId xmlns:a16="http://schemas.microsoft.com/office/drawing/2014/main" id="{D8CFABBC-EA53-E1DE-61F6-6C7C832B4175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203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EE72753D-A655-D0D4-7FDB-42074ACDF2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4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5817A2B2-95DF-D922-ECB5-8A80989EA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5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D7B5E20-FA26-E597-AF52-677690F6BE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4" name="FTU - parotid glands">
                <a:extLst>
                  <a:ext uri="{FF2B5EF4-FFF2-40B4-BE49-F238E27FC236}">
                    <a16:creationId xmlns:a16="http://schemas.microsoft.com/office/drawing/2014/main" id="{FCCCDD4E-27D8-6375-8A45-2B08A5B6A2A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185" name="FTU - parotid glands">
                  <a:extLst>
                    <a:ext uri="{FF2B5EF4-FFF2-40B4-BE49-F238E27FC236}">
                      <a16:creationId xmlns:a16="http://schemas.microsoft.com/office/drawing/2014/main" id="{7AF58FB1-8DA9-0129-BBA3-2AAC591B8F0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186" name="dock">
                  <a:extLst>
                    <a:ext uri="{FF2B5EF4-FFF2-40B4-BE49-F238E27FC236}">
                      <a16:creationId xmlns:a16="http://schemas.microsoft.com/office/drawing/2014/main" id="{BF97DB11-06AD-E7EE-2BB8-8DF3584AF2F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193" name="Text Box 3086">
                    <a:extLst>
                      <a:ext uri="{FF2B5EF4-FFF2-40B4-BE49-F238E27FC236}">
                        <a16:creationId xmlns:a16="http://schemas.microsoft.com/office/drawing/2014/main" id="{339F7FE5-1648-71B1-F5C4-8621D14DA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86">
                    <a:extLst>
                      <a:ext uri="{FF2B5EF4-FFF2-40B4-BE49-F238E27FC236}">
                        <a16:creationId xmlns:a16="http://schemas.microsoft.com/office/drawing/2014/main" id="{529CCD82-3F67-FC3C-72E7-87B4D4A559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7" name="Text Box 3086">
                    <a:extLst>
                      <a:ext uri="{FF2B5EF4-FFF2-40B4-BE49-F238E27FC236}">
                        <a16:creationId xmlns:a16="http://schemas.microsoft.com/office/drawing/2014/main" id="{B4974373-B0E4-096C-89DD-CC446FBC95F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87" name="link">
                  <a:extLst>
                    <a:ext uri="{FF2B5EF4-FFF2-40B4-BE49-F238E27FC236}">
                      <a16:creationId xmlns:a16="http://schemas.microsoft.com/office/drawing/2014/main" id="{47DCB95D-4723-9F9F-D9F8-FA4A6984A4B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190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AE155907-3310-974B-DF29-F9625B4C69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1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E0EC2697-D14A-8807-8C3A-EDB7924EF4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BFD0F267-806A-DABD-BD79-62ED5AEA47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5" name="FTU - submaxilliary glands">
                <a:extLst>
                  <a:ext uri="{FF2B5EF4-FFF2-40B4-BE49-F238E27FC236}">
                    <a16:creationId xmlns:a16="http://schemas.microsoft.com/office/drawing/2014/main" id="{24CC4966-4361-2B9C-85D6-4E0E2A8A0BA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172" name="FTU - submaxilliary glands">
                  <a:extLst>
                    <a:ext uri="{FF2B5EF4-FFF2-40B4-BE49-F238E27FC236}">
                      <a16:creationId xmlns:a16="http://schemas.microsoft.com/office/drawing/2014/main" id="{EE91073B-C49C-BFA1-4AE7-9B248B78FC0E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173" name="dock">
                  <a:extLst>
                    <a:ext uri="{FF2B5EF4-FFF2-40B4-BE49-F238E27FC236}">
                      <a16:creationId xmlns:a16="http://schemas.microsoft.com/office/drawing/2014/main" id="{5A455C8A-E3FF-6160-98A5-4C0213240F73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180" name="Text Box 3086">
                    <a:extLst>
                      <a:ext uri="{FF2B5EF4-FFF2-40B4-BE49-F238E27FC236}">
                        <a16:creationId xmlns:a16="http://schemas.microsoft.com/office/drawing/2014/main" id="{48D18FE0-7CD4-F4F9-4DEA-BB78FA60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1" name="Text Box 3086">
                    <a:extLst>
                      <a:ext uri="{FF2B5EF4-FFF2-40B4-BE49-F238E27FC236}">
                        <a16:creationId xmlns:a16="http://schemas.microsoft.com/office/drawing/2014/main" id="{8D8754E2-73DD-31C2-4329-2F8028286E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86">
                    <a:extLst>
                      <a:ext uri="{FF2B5EF4-FFF2-40B4-BE49-F238E27FC236}">
                        <a16:creationId xmlns:a16="http://schemas.microsoft.com/office/drawing/2014/main" id="{040807AE-D7F3-F167-FDA2-C08ECF825AF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74" name="link">
                  <a:extLst>
                    <a:ext uri="{FF2B5EF4-FFF2-40B4-BE49-F238E27FC236}">
                      <a16:creationId xmlns:a16="http://schemas.microsoft.com/office/drawing/2014/main" id="{02B541DA-CF6E-586A-E343-C3C1A4398073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175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22AA6A19-D0A2-8CDB-6249-E6EA83B2D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8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8DBE1458-F6F4-5FC1-3709-1CCC5EA2B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9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CE985D3-F29E-CB9B-051B-43CBFA087C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6" name="FTU - sublingual glands">
                <a:extLst>
                  <a:ext uri="{FF2B5EF4-FFF2-40B4-BE49-F238E27FC236}">
                    <a16:creationId xmlns:a16="http://schemas.microsoft.com/office/drawing/2014/main" id="{DBE5CDF5-8F28-2F84-BD58-CA64E4F2F06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157" name="FTU - sublingual glands">
                  <a:extLst>
                    <a:ext uri="{FF2B5EF4-FFF2-40B4-BE49-F238E27FC236}">
                      <a16:creationId xmlns:a16="http://schemas.microsoft.com/office/drawing/2014/main" id="{0ACA024A-7B9F-846F-EC5A-787F3B47728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160" name="dock">
                  <a:extLst>
                    <a:ext uri="{FF2B5EF4-FFF2-40B4-BE49-F238E27FC236}">
                      <a16:creationId xmlns:a16="http://schemas.microsoft.com/office/drawing/2014/main" id="{8F85D226-63EF-D99B-5B77-43157C07343B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167" name="Text Box 3086">
                    <a:extLst>
                      <a:ext uri="{FF2B5EF4-FFF2-40B4-BE49-F238E27FC236}">
                        <a16:creationId xmlns:a16="http://schemas.microsoft.com/office/drawing/2014/main" id="{B6E192E9-06B8-0FE8-1FB0-D86C3860C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86">
                    <a:extLst>
                      <a:ext uri="{FF2B5EF4-FFF2-40B4-BE49-F238E27FC236}">
                        <a16:creationId xmlns:a16="http://schemas.microsoft.com/office/drawing/2014/main" id="{0C36E902-294D-7D31-3769-062DDA9D0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9" name="Text Box 3086">
                    <a:extLst>
                      <a:ext uri="{FF2B5EF4-FFF2-40B4-BE49-F238E27FC236}">
                        <a16:creationId xmlns:a16="http://schemas.microsoft.com/office/drawing/2014/main" id="{1509F48C-BB06-BBDD-71D6-DDBAB3F7E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1" name="link">
                  <a:extLst>
                    <a:ext uri="{FF2B5EF4-FFF2-40B4-BE49-F238E27FC236}">
                      <a16:creationId xmlns:a16="http://schemas.microsoft.com/office/drawing/2014/main" id="{D7769CA0-8731-0D92-BB0D-59482BA5867B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162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01D552E5-89B3-66FB-CCA7-BCF50F4CD8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3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72E03582-4333-980F-FA0D-17ACA6026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6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84460DF-4ADD-B891-9665-371ECBEA86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02" name="FTU - sublingual glands">
              <a:extLst>
                <a:ext uri="{FF2B5EF4-FFF2-40B4-BE49-F238E27FC236}">
                  <a16:creationId xmlns:a16="http://schemas.microsoft.com/office/drawing/2014/main" id="{B3903DC1-2043-4093-2E0F-13402631ED9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3" name="Text Box 3086">
              <a:extLst>
                <a:ext uri="{FF2B5EF4-FFF2-40B4-BE49-F238E27FC236}">
                  <a16:creationId xmlns:a16="http://schemas.microsoft.com/office/drawing/2014/main" id="{095719EC-9AF0-2F50-E30B-B91BA39BC3D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6" name="Text Box 3086">
              <a:extLst>
                <a:ext uri="{FF2B5EF4-FFF2-40B4-BE49-F238E27FC236}">
                  <a16:creationId xmlns:a16="http://schemas.microsoft.com/office/drawing/2014/main" id="{A9C79641-A47B-6B54-9753-FB3BF42144A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7" name="Text Box 3086">
              <a:extLst>
                <a:ext uri="{FF2B5EF4-FFF2-40B4-BE49-F238E27FC236}">
                  <a16:creationId xmlns:a16="http://schemas.microsoft.com/office/drawing/2014/main" id="{D11D0B38-1FCD-C4B7-7EDD-1928BDE0DA6D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8" name="Star: 5 Points 2730">
              <a:hlinkClick r:id="rId11"/>
              <a:extLst>
                <a:ext uri="{FF2B5EF4-FFF2-40B4-BE49-F238E27FC236}">
                  <a16:creationId xmlns:a16="http://schemas.microsoft.com/office/drawing/2014/main" id="{66EA8851-A873-BE75-D843-91DD2E138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9" name="Star: 5 Points 2731">
              <a:hlinkClick r:id="rId10"/>
              <a:extLst>
                <a:ext uri="{FF2B5EF4-FFF2-40B4-BE49-F238E27FC236}">
                  <a16:creationId xmlns:a16="http://schemas.microsoft.com/office/drawing/2014/main" id="{C1CEEC9F-4F01-0936-001C-80E21D442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2" name="Star: 5 Points 2732">
              <a:hlinkClick r:id="rId4"/>
              <a:extLst>
                <a:ext uri="{FF2B5EF4-FFF2-40B4-BE49-F238E27FC236}">
                  <a16:creationId xmlns:a16="http://schemas.microsoft.com/office/drawing/2014/main" id="{F84E8E1F-1AEB-8BD0-200D-B3E78CC0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3" name="FTU - sublingual glands">
              <a:extLst>
                <a:ext uri="{FF2B5EF4-FFF2-40B4-BE49-F238E27FC236}">
                  <a16:creationId xmlns:a16="http://schemas.microsoft.com/office/drawing/2014/main" id="{9E3F28C2-7E8E-46E4-2D5A-CB1AA6CF84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4" name="Text Box 3086">
              <a:extLst>
                <a:ext uri="{FF2B5EF4-FFF2-40B4-BE49-F238E27FC236}">
                  <a16:creationId xmlns:a16="http://schemas.microsoft.com/office/drawing/2014/main" id="{7F515251-AE21-AC2C-B14A-7FBE6B9BA33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5" name="Text Box 3086">
              <a:extLst>
                <a:ext uri="{FF2B5EF4-FFF2-40B4-BE49-F238E27FC236}">
                  <a16:creationId xmlns:a16="http://schemas.microsoft.com/office/drawing/2014/main" id="{415EEFE2-32D4-1F37-A635-20F1655E91F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1" name="Text Box 3086">
              <a:extLst>
                <a:ext uri="{FF2B5EF4-FFF2-40B4-BE49-F238E27FC236}">
                  <a16:creationId xmlns:a16="http://schemas.microsoft.com/office/drawing/2014/main" id="{1E511F3F-E0D7-C8DE-45A8-82405E4FF65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4" name="FTU - sublingual glands">
              <a:extLst>
                <a:ext uri="{FF2B5EF4-FFF2-40B4-BE49-F238E27FC236}">
                  <a16:creationId xmlns:a16="http://schemas.microsoft.com/office/drawing/2014/main" id="{614FD804-1C1A-7E1C-287C-6DD10B0E3D2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5" name="Text Box 3086">
              <a:extLst>
                <a:ext uri="{FF2B5EF4-FFF2-40B4-BE49-F238E27FC236}">
                  <a16:creationId xmlns:a16="http://schemas.microsoft.com/office/drawing/2014/main" id="{0801B0C6-778E-1DF5-9BF0-8060F327D48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6" name="Text Box 3086">
              <a:extLst>
                <a:ext uri="{FF2B5EF4-FFF2-40B4-BE49-F238E27FC236}">
                  <a16:creationId xmlns:a16="http://schemas.microsoft.com/office/drawing/2014/main" id="{BCB7A30A-2ADA-39C7-3139-A37DECE70AC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7" name="Text Box 3086">
              <a:extLst>
                <a:ext uri="{FF2B5EF4-FFF2-40B4-BE49-F238E27FC236}">
                  <a16:creationId xmlns:a16="http://schemas.microsoft.com/office/drawing/2014/main" id="{BC8F7459-AC26-D66E-3820-4F932B3C3EF4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30" name="Star: 5 Points 2730">
              <a:hlinkClick r:id="rId11"/>
              <a:extLst>
                <a:ext uri="{FF2B5EF4-FFF2-40B4-BE49-F238E27FC236}">
                  <a16:creationId xmlns:a16="http://schemas.microsoft.com/office/drawing/2014/main" id="{27EB4E85-B875-B28A-D05F-4CCD36D1E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1" name="Star: 5 Points 2731">
              <a:hlinkClick r:id="rId10"/>
              <a:extLst>
                <a:ext uri="{FF2B5EF4-FFF2-40B4-BE49-F238E27FC236}">
                  <a16:creationId xmlns:a16="http://schemas.microsoft.com/office/drawing/2014/main" id="{CD6805B6-F795-16D2-E44D-7B663206D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2" name="Star: 5 Points 2732">
              <a:hlinkClick r:id="rId4"/>
              <a:extLst>
                <a:ext uri="{FF2B5EF4-FFF2-40B4-BE49-F238E27FC236}">
                  <a16:creationId xmlns:a16="http://schemas.microsoft.com/office/drawing/2014/main" id="{8CD0143F-B7F5-B1D5-8AE6-0D9AADFDE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3" name="Star: 5 Points 2730">
              <a:hlinkClick r:id="rId12"/>
              <a:extLst>
                <a:ext uri="{FF2B5EF4-FFF2-40B4-BE49-F238E27FC236}">
                  <a16:creationId xmlns:a16="http://schemas.microsoft.com/office/drawing/2014/main" id="{04D21557-7AB0-4F75-8E9F-0CB032D0D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6" name="Star: 5 Points 2731">
              <a:hlinkClick r:id="rId10"/>
              <a:extLst>
                <a:ext uri="{FF2B5EF4-FFF2-40B4-BE49-F238E27FC236}">
                  <a16:creationId xmlns:a16="http://schemas.microsoft.com/office/drawing/2014/main" id="{769B2E39-7586-D0FB-3638-9DF91243B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7" name="Star: 5 Points 2732">
              <a:hlinkClick r:id="rId13"/>
              <a:extLst>
                <a:ext uri="{FF2B5EF4-FFF2-40B4-BE49-F238E27FC236}">
                  <a16:creationId xmlns:a16="http://schemas.microsoft.com/office/drawing/2014/main" id="{27A5E653-D4BE-101B-EB4F-E1595ED70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8" name="FTU - sublingual glands">
              <a:extLst>
                <a:ext uri="{FF2B5EF4-FFF2-40B4-BE49-F238E27FC236}">
                  <a16:creationId xmlns:a16="http://schemas.microsoft.com/office/drawing/2014/main" id="{9B30F50D-6B97-149B-0355-1EBC02A01F9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139" name="Text Box 3086">
              <a:extLst>
                <a:ext uri="{FF2B5EF4-FFF2-40B4-BE49-F238E27FC236}">
                  <a16:creationId xmlns:a16="http://schemas.microsoft.com/office/drawing/2014/main" id="{293BFEE9-8AB8-ED4D-FEC8-8BFA215F5783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2" name="Text Box 3086">
              <a:extLst>
                <a:ext uri="{FF2B5EF4-FFF2-40B4-BE49-F238E27FC236}">
                  <a16:creationId xmlns:a16="http://schemas.microsoft.com/office/drawing/2014/main" id="{BE48BE1B-EF8F-BF24-C418-B6655A4E591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3" name="Text Box 3086">
              <a:extLst>
                <a:ext uri="{FF2B5EF4-FFF2-40B4-BE49-F238E27FC236}">
                  <a16:creationId xmlns:a16="http://schemas.microsoft.com/office/drawing/2014/main" id="{DCA215D4-FF8A-FC1B-5B1E-514F8606A862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4" name="Star: 5 Points 2730">
              <a:extLst>
                <a:ext uri="{FF2B5EF4-FFF2-40B4-BE49-F238E27FC236}">
                  <a16:creationId xmlns:a16="http://schemas.microsoft.com/office/drawing/2014/main" id="{B376C0ED-611C-02B9-0F44-13D23423F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5" name="Star: 5 Points 2731">
              <a:extLst>
                <a:ext uri="{FF2B5EF4-FFF2-40B4-BE49-F238E27FC236}">
                  <a16:creationId xmlns:a16="http://schemas.microsoft.com/office/drawing/2014/main" id="{F9315921-2EBD-AD08-A344-BE86FC106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8" name="Star: 5 Points 2732">
              <a:extLst>
                <a:ext uri="{FF2B5EF4-FFF2-40B4-BE49-F238E27FC236}">
                  <a16:creationId xmlns:a16="http://schemas.microsoft.com/office/drawing/2014/main" id="{D86C16E2-CF82-A58E-8793-A24548452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713E8A9A-1A0A-9AE6-4FEA-13E9B7B27AB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4348" name="organ group - lower airways">
              <a:extLst>
                <a:ext uri="{FF2B5EF4-FFF2-40B4-BE49-F238E27FC236}">
                  <a16:creationId xmlns:a16="http://schemas.microsoft.com/office/drawing/2014/main" id="{EA84B0D6-8E3F-52F2-19AF-5A2826E9E0F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4384" name="organ - lower airways">
                <a:extLst>
                  <a:ext uri="{FF2B5EF4-FFF2-40B4-BE49-F238E27FC236}">
                    <a16:creationId xmlns:a16="http://schemas.microsoft.com/office/drawing/2014/main" id="{A5015F5F-6355-00BF-9394-B5443FEAF73A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5" name="FTU - mucosa of larynx (supraglottis)">
                <a:extLst>
                  <a:ext uri="{FF2B5EF4-FFF2-40B4-BE49-F238E27FC236}">
                    <a16:creationId xmlns:a16="http://schemas.microsoft.com/office/drawing/2014/main" id="{2A44A119-92B3-BBF3-11B7-7DAC8A6E41DE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4399" name="FTU - mucosa of larynx (supraglottis)">
                  <a:extLst>
                    <a:ext uri="{FF2B5EF4-FFF2-40B4-BE49-F238E27FC236}">
                      <a16:creationId xmlns:a16="http://schemas.microsoft.com/office/drawing/2014/main" id="{1A17A3AA-7AED-A5DE-0B92-371FFB370AB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0" name="dock">
                  <a:extLst>
                    <a:ext uri="{FF2B5EF4-FFF2-40B4-BE49-F238E27FC236}">
                      <a16:creationId xmlns:a16="http://schemas.microsoft.com/office/drawing/2014/main" id="{377F9E4A-5DE2-4FB2-6453-EAED492F05D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4405" name="Text Box 3086">
                    <a:extLst>
                      <a:ext uri="{FF2B5EF4-FFF2-40B4-BE49-F238E27FC236}">
                        <a16:creationId xmlns:a16="http://schemas.microsoft.com/office/drawing/2014/main" id="{2C961C62-C450-A222-7D63-91226A7C58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6" name="Text Box 3086">
                    <a:extLst>
                      <a:ext uri="{FF2B5EF4-FFF2-40B4-BE49-F238E27FC236}">
                        <a16:creationId xmlns:a16="http://schemas.microsoft.com/office/drawing/2014/main" id="{27464759-9476-32FB-2E3C-1BA09EEB2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7" name="Text Box 3086">
                    <a:extLst>
                      <a:ext uri="{FF2B5EF4-FFF2-40B4-BE49-F238E27FC236}">
                        <a16:creationId xmlns:a16="http://schemas.microsoft.com/office/drawing/2014/main" id="{1130A3B6-CDAD-ED52-29CF-919CB7FA74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401" name="link">
                  <a:extLst>
                    <a:ext uri="{FF2B5EF4-FFF2-40B4-BE49-F238E27FC236}">
                      <a16:creationId xmlns:a16="http://schemas.microsoft.com/office/drawing/2014/main" id="{95F8B13E-8C29-C1DD-4D7B-D73EC951E65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40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0BB20057-4388-95A5-B526-7A1A7CDD2C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403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1ECB7658-8388-0599-951C-7EB2051A05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04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C7A13E27-EB16-4A99-CDD7-071A980856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6" name="FTU - mucosa of larynx (subglottis)">
                <a:extLst>
                  <a:ext uri="{FF2B5EF4-FFF2-40B4-BE49-F238E27FC236}">
                    <a16:creationId xmlns:a16="http://schemas.microsoft.com/office/drawing/2014/main" id="{7BCFF655-1EA6-1BAD-425D-71EACCB1C6DB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4390" name="FTU - mucosa of larynx (subglottis)">
                  <a:extLst>
                    <a:ext uri="{FF2B5EF4-FFF2-40B4-BE49-F238E27FC236}">
                      <a16:creationId xmlns:a16="http://schemas.microsoft.com/office/drawing/2014/main" id="{E5866015-9C50-3B28-D2A9-A25640757DE5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4391" name="dock">
                  <a:extLst>
                    <a:ext uri="{FF2B5EF4-FFF2-40B4-BE49-F238E27FC236}">
                      <a16:creationId xmlns:a16="http://schemas.microsoft.com/office/drawing/2014/main" id="{E200C7D6-C02B-C0E1-6EAA-04AACF88021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4396" name="Text Box 3086">
                    <a:extLst>
                      <a:ext uri="{FF2B5EF4-FFF2-40B4-BE49-F238E27FC236}">
                        <a16:creationId xmlns:a16="http://schemas.microsoft.com/office/drawing/2014/main" id="{BAB442FF-A1AC-034D-4D62-3B809E635B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7" name="Text Box 3086">
                    <a:extLst>
                      <a:ext uri="{FF2B5EF4-FFF2-40B4-BE49-F238E27FC236}">
                        <a16:creationId xmlns:a16="http://schemas.microsoft.com/office/drawing/2014/main" id="{8E4F2A76-8AD0-2D8A-EAE4-6AE5203D8A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8" name="Text Box 3086">
                    <a:extLst>
                      <a:ext uri="{FF2B5EF4-FFF2-40B4-BE49-F238E27FC236}">
                        <a16:creationId xmlns:a16="http://schemas.microsoft.com/office/drawing/2014/main" id="{B69E3E8E-785D-7338-371B-FAC6DAD9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92" name="link">
                  <a:extLst>
                    <a:ext uri="{FF2B5EF4-FFF2-40B4-BE49-F238E27FC236}">
                      <a16:creationId xmlns:a16="http://schemas.microsoft.com/office/drawing/2014/main" id="{46D3D2AC-FFCB-6120-464E-27D17903BAAA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393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56A2648E-9D72-674E-CCD7-0EB1364DD1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394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C385132F-E8A9-6F30-CFAF-E49B11066B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5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3CFFACA1-99FF-93F4-734B-FDC865E2B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7" name="dock - vascular">
                <a:extLst>
                  <a:ext uri="{FF2B5EF4-FFF2-40B4-BE49-F238E27FC236}">
                    <a16:creationId xmlns:a16="http://schemas.microsoft.com/office/drawing/2014/main" id="{0704A420-78CE-30C6-C349-5BDAF3DC3F4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4388" name="Text Box 3070">
                  <a:extLst>
                    <a:ext uri="{FF2B5EF4-FFF2-40B4-BE49-F238E27FC236}">
                      <a16:creationId xmlns:a16="http://schemas.microsoft.com/office/drawing/2014/main" id="{58147FF0-C8D5-ED47-40EF-5200849D3994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9" name="Text Box 3036">
                  <a:extLst>
                    <a:ext uri="{FF2B5EF4-FFF2-40B4-BE49-F238E27FC236}">
                      <a16:creationId xmlns:a16="http://schemas.microsoft.com/office/drawing/2014/main" id="{0AF3E817-A1BB-FCEB-3510-767E0EA6CA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49" name="FTU - trachea">
              <a:extLst>
                <a:ext uri="{FF2B5EF4-FFF2-40B4-BE49-F238E27FC236}">
                  <a16:creationId xmlns:a16="http://schemas.microsoft.com/office/drawing/2014/main" id="{9D43BD5B-BB5D-63D6-6A6B-F07DD1D4501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4350" name="Text Box 3086">
              <a:extLst>
                <a:ext uri="{FF2B5EF4-FFF2-40B4-BE49-F238E27FC236}">
                  <a16:creationId xmlns:a16="http://schemas.microsoft.com/office/drawing/2014/main" id="{D6EF4922-F32A-13C4-5C9A-E519B947C42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Text Box 3086">
              <a:extLst>
                <a:ext uri="{FF2B5EF4-FFF2-40B4-BE49-F238E27FC236}">
                  <a16:creationId xmlns:a16="http://schemas.microsoft.com/office/drawing/2014/main" id="{AA4E6867-D2B7-630B-48B8-FB2CF8B9204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2" name="Text Box 3086">
              <a:extLst>
                <a:ext uri="{FF2B5EF4-FFF2-40B4-BE49-F238E27FC236}">
                  <a16:creationId xmlns:a16="http://schemas.microsoft.com/office/drawing/2014/main" id="{5C52570E-4851-0C3F-C73D-81B5047460B2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3" name="Star: 5 Points 2730">
              <a:hlinkClick r:id="rId17"/>
              <a:extLst>
                <a:ext uri="{FF2B5EF4-FFF2-40B4-BE49-F238E27FC236}">
                  <a16:creationId xmlns:a16="http://schemas.microsoft.com/office/drawing/2014/main" id="{86EF5313-9208-D8E6-C5CA-A3E2273FC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4" name="Star: 5 Points 2731">
              <a:hlinkClick r:id="rId18"/>
              <a:extLst>
                <a:ext uri="{FF2B5EF4-FFF2-40B4-BE49-F238E27FC236}">
                  <a16:creationId xmlns:a16="http://schemas.microsoft.com/office/drawing/2014/main" id="{84C88A02-A97B-244C-E28C-51265722C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5" name="Star: 5 Points 2732">
              <a:hlinkClick r:id="rId16"/>
              <a:extLst>
                <a:ext uri="{FF2B5EF4-FFF2-40B4-BE49-F238E27FC236}">
                  <a16:creationId xmlns:a16="http://schemas.microsoft.com/office/drawing/2014/main" id="{C71CBCDC-FD16-9186-35A8-46B01637B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6" name="FTU - trachea">
              <a:extLst>
                <a:ext uri="{FF2B5EF4-FFF2-40B4-BE49-F238E27FC236}">
                  <a16:creationId xmlns:a16="http://schemas.microsoft.com/office/drawing/2014/main" id="{16EF3F86-018D-41EB-949C-DAE95EAE646B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4357" name="Text Box 3086">
              <a:extLst>
                <a:ext uri="{FF2B5EF4-FFF2-40B4-BE49-F238E27FC236}">
                  <a16:creationId xmlns:a16="http://schemas.microsoft.com/office/drawing/2014/main" id="{521E88BC-8AA6-9281-8116-9703940EB6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86">
              <a:extLst>
                <a:ext uri="{FF2B5EF4-FFF2-40B4-BE49-F238E27FC236}">
                  <a16:creationId xmlns:a16="http://schemas.microsoft.com/office/drawing/2014/main" id="{A2F89C60-EB6F-2B61-9544-532F1962CE9F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9" name="Text Box 3086">
              <a:extLst>
                <a:ext uri="{FF2B5EF4-FFF2-40B4-BE49-F238E27FC236}">
                  <a16:creationId xmlns:a16="http://schemas.microsoft.com/office/drawing/2014/main" id="{2103C9B9-03A5-1EED-89A7-71A699DA308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0" name="Star: 5 Points 2730">
              <a:hlinkClick r:id="rId17"/>
              <a:extLst>
                <a:ext uri="{FF2B5EF4-FFF2-40B4-BE49-F238E27FC236}">
                  <a16:creationId xmlns:a16="http://schemas.microsoft.com/office/drawing/2014/main" id="{A24B9CC6-2FA5-39B6-0109-D549E0FB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1" name="Star: 5 Points 2731">
              <a:hlinkClick r:id="rId18"/>
              <a:extLst>
                <a:ext uri="{FF2B5EF4-FFF2-40B4-BE49-F238E27FC236}">
                  <a16:creationId xmlns:a16="http://schemas.microsoft.com/office/drawing/2014/main" id="{B6AFC833-9F6B-DA59-FE79-7AFDA010E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2" name="Star: 5 Points 2732">
              <a:hlinkClick r:id="rId16"/>
              <a:extLst>
                <a:ext uri="{FF2B5EF4-FFF2-40B4-BE49-F238E27FC236}">
                  <a16:creationId xmlns:a16="http://schemas.microsoft.com/office/drawing/2014/main" id="{2E295B46-E790-C233-6D29-D15394F79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3" name="FTU - trachea">
              <a:extLst>
                <a:ext uri="{FF2B5EF4-FFF2-40B4-BE49-F238E27FC236}">
                  <a16:creationId xmlns:a16="http://schemas.microsoft.com/office/drawing/2014/main" id="{9F473A68-DB45-3120-DBD9-36701E492C6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4364" name="Text Box 3086">
              <a:extLst>
                <a:ext uri="{FF2B5EF4-FFF2-40B4-BE49-F238E27FC236}">
                  <a16:creationId xmlns:a16="http://schemas.microsoft.com/office/drawing/2014/main" id="{9B0DFE66-1BEA-1667-6A32-9E881A89441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5" name="Text Box 3086">
              <a:extLst>
                <a:ext uri="{FF2B5EF4-FFF2-40B4-BE49-F238E27FC236}">
                  <a16:creationId xmlns:a16="http://schemas.microsoft.com/office/drawing/2014/main" id="{A9AF3F39-05BE-0DF2-CC7E-6E20BAE23713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6" name="Text Box 3086">
              <a:extLst>
                <a:ext uri="{FF2B5EF4-FFF2-40B4-BE49-F238E27FC236}">
                  <a16:creationId xmlns:a16="http://schemas.microsoft.com/office/drawing/2014/main" id="{6AFFDDFB-64FC-5783-D556-38CD71386110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7" name="Star: 5 Points 2730">
              <a:hlinkClick r:id="rId17"/>
              <a:extLst>
                <a:ext uri="{FF2B5EF4-FFF2-40B4-BE49-F238E27FC236}">
                  <a16:creationId xmlns:a16="http://schemas.microsoft.com/office/drawing/2014/main" id="{03735CFC-B556-ED4D-EAE2-7DD3ACB47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8" name="Star: 5 Points 2731">
              <a:hlinkClick r:id="rId18"/>
              <a:extLst>
                <a:ext uri="{FF2B5EF4-FFF2-40B4-BE49-F238E27FC236}">
                  <a16:creationId xmlns:a16="http://schemas.microsoft.com/office/drawing/2014/main" id="{BB16FCE0-3ACF-0361-5064-FB73FF418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9" name="Star: 5 Points 2732">
              <a:hlinkClick r:id="rId16"/>
              <a:extLst>
                <a:ext uri="{FF2B5EF4-FFF2-40B4-BE49-F238E27FC236}">
                  <a16:creationId xmlns:a16="http://schemas.microsoft.com/office/drawing/2014/main" id="{D135029B-C30F-A0CA-C739-DCDCD5E03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0" name="FTU - trachea">
              <a:extLst>
                <a:ext uri="{FF2B5EF4-FFF2-40B4-BE49-F238E27FC236}">
                  <a16:creationId xmlns:a16="http://schemas.microsoft.com/office/drawing/2014/main" id="{F2E7D38D-EF72-A032-6192-D5701CFB37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4371" name="Text Box 3086">
              <a:extLst>
                <a:ext uri="{FF2B5EF4-FFF2-40B4-BE49-F238E27FC236}">
                  <a16:creationId xmlns:a16="http://schemas.microsoft.com/office/drawing/2014/main" id="{3458C02A-8CA3-0030-A50E-EAAC06EAAAD1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2" name="Text Box 3086">
              <a:extLst>
                <a:ext uri="{FF2B5EF4-FFF2-40B4-BE49-F238E27FC236}">
                  <a16:creationId xmlns:a16="http://schemas.microsoft.com/office/drawing/2014/main" id="{0A06564F-A4A3-F9FD-97AC-622D212B27C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3" name="Text Box 3086">
              <a:extLst>
                <a:ext uri="{FF2B5EF4-FFF2-40B4-BE49-F238E27FC236}">
                  <a16:creationId xmlns:a16="http://schemas.microsoft.com/office/drawing/2014/main" id="{974FBA5E-9996-E9CB-492E-FDF8D4AAAAE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4" name="Star: 5 Points 2730">
              <a:hlinkClick r:id="rId17"/>
              <a:extLst>
                <a:ext uri="{FF2B5EF4-FFF2-40B4-BE49-F238E27FC236}">
                  <a16:creationId xmlns:a16="http://schemas.microsoft.com/office/drawing/2014/main" id="{1A047CD0-0C43-583F-39A9-4D28613F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5" name="Star: 5 Points 2731">
              <a:hlinkClick r:id="rId18"/>
              <a:extLst>
                <a:ext uri="{FF2B5EF4-FFF2-40B4-BE49-F238E27FC236}">
                  <a16:creationId xmlns:a16="http://schemas.microsoft.com/office/drawing/2014/main" id="{C0D68209-D178-BA06-EF87-AB99171F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6" name="Star: 5 Points 2732">
              <a:hlinkClick r:id="rId16"/>
              <a:extLst>
                <a:ext uri="{FF2B5EF4-FFF2-40B4-BE49-F238E27FC236}">
                  <a16:creationId xmlns:a16="http://schemas.microsoft.com/office/drawing/2014/main" id="{52B0CD3D-BA42-5F39-C7C9-51D9A7A4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7" name="FTU - trachea">
              <a:extLst>
                <a:ext uri="{FF2B5EF4-FFF2-40B4-BE49-F238E27FC236}">
                  <a16:creationId xmlns:a16="http://schemas.microsoft.com/office/drawing/2014/main" id="{F0CA0065-138B-B527-31F3-7524F60E5BF5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4378" name="Text Box 3086">
              <a:extLst>
                <a:ext uri="{FF2B5EF4-FFF2-40B4-BE49-F238E27FC236}">
                  <a16:creationId xmlns:a16="http://schemas.microsoft.com/office/drawing/2014/main" id="{A12313D6-268D-C97C-0E4A-DA6E8E58549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9" name="Text Box 3086">
              <a:extLst>
                <a:ext uri="{FF2B5EF4-FFF2-40B4-BE49-F238E27FC236}">
                  <a16:creationId xmlns:a16="http://schemas.microsoft.com/office/drawing/2014/main" id="{E9FAFA78-E734-4530-BAD0-9630B0B863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0" name="Text Box 3086">
              <a:extLst>
                <a:ext uri="{FF2B5EF4-FFF2-40B4-BE49-F238E27FC236}">
                  <a16:creationId xmlns:a16="http://schemas.microsoft.com/office/drawing/2014/main" id="{E54253AA-F8F7-5A43-6500-B68226D6C4EF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1" name="Star: 5 Points 2730">
              <a:hlinkClick r:id="rId17"/>
              <a:extLst>
                <a:ext uri="{FF2B5EF4-FFF2-40B4-BE49-F238E27FC236}">
                  <a16:creationId xmlns:a16="http://schemas.microsoft.com/office/drawing/2014/main" id="{9EA1A7FE-FE13-494C-27A2-6302A9171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2" name="Star: 5 Points 2731">
              <a:hlinkClick r:id="rId18"/>
              <a:extLst>
                <a:ext uri="{FF2B5EF4-FFF2-40B4-BE49-F238E27FC236}">
                  <a16:creationId xmlns:a16="http://schemas.microsoft.com/office/drawing/2014/main" id="{E68A11F0-E91C-EB10-84A7-6C17E93C0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3" name="Star: 5 Points 2732">
              <a:hlinkClick r:id="rId16"/>
              <a:extLst>
                <a:ext uri="{FF2B5EF4-FFF2-40B4-BE49-F238E27FC236}">
                  <a16:creationId xmlns:a16="http://schemas.microsoft.com/office/drawing/2014/main" id="{DBC29B77-E82F-B70E-E827-17FBC19F7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75633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2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21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2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21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2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21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2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21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2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21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2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21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2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21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2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21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2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21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2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21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2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21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2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21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2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21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2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21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2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21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2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21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0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1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2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0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1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2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0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1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2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3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4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2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3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4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2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4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2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5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6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2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7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8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2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7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8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2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9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0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2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9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0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2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1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2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2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1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2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2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3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4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5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6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4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4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5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6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4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5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6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4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5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6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4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5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6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4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5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6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4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7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8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4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9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0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4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1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2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4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1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2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4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1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2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4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1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2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4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1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2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4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1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2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4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1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2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4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6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4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3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6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4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3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6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4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3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6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4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6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4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3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6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4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9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0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4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4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5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4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6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5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4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6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5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4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7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6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4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8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6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4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8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6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4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9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0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4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4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1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6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4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2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6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4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1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6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4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6746660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5234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5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6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5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6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5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6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5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6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5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6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5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6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5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6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5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6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5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6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5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6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5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6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5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6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5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6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5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6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5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6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5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6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5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6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5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6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5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6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5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6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5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6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5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6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5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6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5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6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5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6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5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6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5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6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5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6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5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6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Text Box 3036">
            <a:extLst>
              <a:ext uri="{FF2B5EF4-FFF2-40B4-BE49-F238E27FC236}">
                <a16:creationId xmlns:a16="http://schemas.microsoft.com/office/drawing/2014/main" id="{1DE63B4A-322F-388D-E051-8CF67B67B461}"/>
              </a:ext>
            </a:extLst>
          </p:cNvPr>
          <p:cNvSpPr txBox="1">
            <a:spLocks noChangeAspect="1"/>
          </p:cNvSpPr>
          <p:nvPr/>
        </p:nvSpPr>
        <p:spPr>
          <a:xfrm>
            <a:off x="9989345" y="1700396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2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2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2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2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2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2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EDBF78F-713A-2DCE-D4F0-3BC9D6FC91EA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3" name="Rectangle 14162">
            <a:extLst>
              <a:ext uri="{FF2B5EF4-FFF2-40B4-BE49-F238E27FC236}">
                <a16:creationId xmlns:a16="http://schemas.microsoft.com/office/drawing/2014/main" id="{6F43B86A-B4C3-EBD7-777B-2ECEF622F516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4" name="Rectangle 14163">
            <a:extLst>
              <a:ext uri="{FF2B5EF4-FFF2-40B4-BE49-F238E27FC236}">
                <a16:creationId xmlns:a16="http://schemas.microsoft.com/office/drawing/2014/main" id="{634AF44A-2205-104A-D870-4B3AAB08FBEC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5" name="Rectangle 14164">
            <a:extLst>
              <a:ext uri="{FF2B5EF4-FFF2-40B4-BE49-F238E27FC236}">
                <a16:creationId xmlns:a16="http://schemas.microsoft.com/office/drawing/2014/main" id="{3EE1C0D4-D00E-C0CA-2B20-14DD07C8D7C8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6" name="Rectangle 14165">
            <a:extLst>
              <a:ext uri="{FF2B5EF4-FFF2-40B4-BE49-F238E27FC236}">
                <a16:creationId xmlns:a16="http://schemas.microsoft.com/office/drawing/2014/main" id="{74AFF715-4F89-AC95-2822-B7A5117A38CD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cxnSpLocks/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cxnSpLocks/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cxnSpLocks/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cxnSpLocks/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cxnSpLocks/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cxnSpLocks/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cxnSpLocks/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cxnSpLocks/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cxnSpLocks/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cxnSpLocks/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cxnSpLocks/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cxnSpLocks/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cxnSpLocks/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cxnSpLocks/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cxnSpLocks/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cxnSpLocks/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cxnSpLocks/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cxnSpLocks/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cxnSpLocks/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cxnSpLocks/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cxnSpLocks/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cxnSpLocks/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cxnSpLocks/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cxnSpLocks/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cxnSpLocks/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cxnSpLocks/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cxnSpLocks/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cxnSpLocks/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cxnSpLocks/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cxnSpLocks/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cxnSpLocks/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endCxn id="13020" idx="6"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endCxn id="13050" idx="6"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endCxn id="13032" idx="6"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endCxn id="6213" idx="6"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endCxn id="13053" idx="6"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endCxn id="13029" idx="6"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endCxn id="13023" idx="6"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cxnSpLocks/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cxnSpLocks/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cxnSpLocks/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cxnSpLocks/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cxnSpLocks/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cxnSpLocks/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cxnSpLocks/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cxnSpLocks/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cxnSpLocks/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cxnSpLocks/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cxnSpLocks/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cxnSpLocks/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cxnSpLocks/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cxnSpLocks/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cxnSpLocks/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cxnSpLocks/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cxnSpLocks/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cxnSpLocks/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cxnSpLocks/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cxnSpLocks/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cxnSpLocks/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cxnSpLocks/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cxnSpLocks/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cxnSpLocks/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cxnSpLocks/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cxnSpLocks/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cxnSpLocks/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cxnSpLocks/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cxnSpLocks/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cxnSpLocks/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cxnSpLocks/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cxnSpLocks/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cxnSpLocks/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cxnSpLocks/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cxnSpLocks/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cxnSpLocks/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cxnSpLocks/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cxnSpLocks/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cxnSpLocks/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cxnSpLocks/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cxnSpLocks/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cxnSpLocks/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cxnSpLocks/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cxnSpLocks/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cxnSpLocks/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cxnSpLocks/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cxnSpLocks/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cxnSpLocks/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cxnSpLocks/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cxnSpLocks/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cxnSpLocks/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cxnSpLocks/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cxnSpLocks/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cxnSpLocks/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cxnSpLocks/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cxnSpLocks/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cxnSpLocks/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cxnSpLocks/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cxnSpLocks/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cxnSpLocks/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cxnSpLocks/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cxnSpLocks/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cxnSpLocks/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cxnSpLocks/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cxnSpLocks/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cxnSpLocks/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cxnSpLocks/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cxnSpLocks/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cxnSpLocks/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cxnSpLocks/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cxnSpLocks/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14406" idx="3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14379" idx="3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14397" idx="3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cxnSpLocks/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cxnSpLocks/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5314069" y="5208382"/>
              <a:ext cx="7953656" cy="1642499"/>
            </a:xfrm>
            <a:prstGeom prst="bentConnector3">
              <a:avLst>
                <a:gd name="adj1" fmla="val 571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5314069" y="5337485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5311571" y="5438486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cxnSpLocks/>
              <a:endCxn id="12159" idx="6"/>
            </p:cNvCxnSpPr>
            <p:nvPr/>
          </p:nvCxnSpPr>
          <p:spPr>
            <a:xfrm rot="10800000">
              <a:off x="15533984" y="5962321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cxnSpLocks/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cxnSpLocks/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cxnSpLocks/>
              <a:stCxn id="11425" idx="3"/>
              <a:endCxn id="12198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cxnSpLocks/>
              <a:stCxn id="11450" idx="3"/>
              <a:endCxn id="1218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cxnSpLocks/>
              <a:stCxn id="11428" idx="3"/>
              <a:endCxn id="12172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cxnSpLocks/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cxnSpLocks/>
              <a:stCxn id="11452" idx="1"/>
              <a:endCxn id="12146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5313901" y="6249783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5314707" y="5793310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cxnSpLocks/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cxnSpLocks/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cxnSpLocks/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cxnSpLocks/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cxnSpLocks/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cxnSpLocks/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cxnSpLocks/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cxnSpLocks/>
              <a:stCxn id="11862" idx="2"/>
              <a:endCxn id="12103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14405" idx="3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14396" idx="3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1440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cxnSpLocks/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14398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cxnSpLocks/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cxnSpLocks/>
              <a:stCxn id="11861" idx="2"/>
              <a:endCxn id="12128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cxnSpLocks/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cxnSpLocks/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cxnSpLocks/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cxnSpLocks/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14378" idx="3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cxnSpLocks/>
              <a:stCxn id="11481" idx="1"/>
              <a:endCxn id="12116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14380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cxnSpLocks/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cxnSpLocks/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cxnSpLocks/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14398" idx="3"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14407" idx="3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14380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cxnSpLocks/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cxnSpLocks/>
              <a:stCxn id="11498" idx="1"/>
              <a:endCxn id="12078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cxnSpLocks/>
              <a:stCxn id="11504" idx="1"/>
              <a:endCxn id="12070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cxnSpLocks/>
              <a:stCxn id="11516" idx="1"/>
              <a:endCxn id="12054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cxnSpLocks/>
              <a:stCxn id="11522" idx="1"/>
              <a:endCxn id="12046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cxnSpLocks/>
              <a:stCxn id="11528" idx="1"/>
              <a:endCxn id="12038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cxnSpLocks/>
              <a:stCxn id="11534" idx="1"/>
              <a:endCxn id="12030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cxnSpLocks/>
              <a:stCxn id="11540" idx="1"/>
              <a:endCxn id="12022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cxnSpLocks/>
              <a:stCxn id="11546" idx="1"/>
              <a:endCxn id="12014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cxnSpLocks/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cxnSpLocks/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cxnSpLocks/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cxnSpLocks/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cxnSpLocks/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cxnSpLocks/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cxnSpLocks/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cxnSpLocks/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cxnSpLocks/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cxnSpLocks/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cxnSpLocks/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cxnSpLocks/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cxnSpLocks/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cxnSpLocks/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cxnSpLocks/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cxnSpLocks/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cxnSpLocks/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cxnSpLocks/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cxnSpLocks/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cxnSpLocks/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cxnSpLocks/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cxnSpLocks/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cxnSpLocks/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cxnSpLocks/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cxnSpLocks/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cxnSpLocks/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cxnSpLocks/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cxnSpLocks/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cxnSpLocks/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cxnSpLocks/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cxnSpLocks/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cxnSpLocks/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cxnSpLocks/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cxnSpLocks/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cxnSpLocks/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cxnSpLocks/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cxnSpLocks/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cxnSpLocks/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cxnSpLocks/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cxnSpLocks/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cxnSpLocks/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cxnSpLocks/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cxnSpLocks/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cxnSpLocks/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cxnSpLocks/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cxnSpLocks/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cxnSpLocks/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cxnSpLocks/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cxnSpLocks/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cxnSpLocks/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cxnSpLocks/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cxnSpLocks/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cxnSpLocks/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cxnSpLocks/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cxnSpLocks/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cxnSpLocks/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cxnSpLocks/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cxnSpLocks/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cxnSpLocks/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cxnSpLocks/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cxnSpLocks/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cxnSpLocks/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cxnSpLocks/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cxnSpLocks/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cxnSpLocks/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cxnSpLocks/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cxnSpLocks/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cxnSpLocks/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cxnSpLocks/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cxnSpLocks/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cxnSpLocks/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cxnSpLocks/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cxnSpLocks/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cxnSpLocks/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cxnSpLocks/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cxnSpLocks/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cxnSpLocks/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cxnSpLocks/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cxnSpLocks/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cxnSpLocks/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cxnSpLocks/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cxnSpLocks/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cxnSpLocks/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cxnSpLocks/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cxnSpLocks/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cxnSpLocks/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cxnSpLocks/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cxnSpLocks/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cxnSpLocks/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cxnSpLocks/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cxnSpLocks/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cxnSpLocks/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cxnSpLocks/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cxnSpLocks/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cxnSpLocks/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cxnSpLocks/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cxnSpLocks/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cxnSpLocks/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cxnSpLocks/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cxnSpLocks/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cxnSpLocks/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cxnSpLocks/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cxnSpLocks/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cxnSpLocks/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cxnSpLocks/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cxnSpLocks/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cxnSpLocks/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cxnSpLocks/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cxnSpLocks/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cxnSpLocks/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cxnSpLocks/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cxnSpLocks/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cxnSpLocks/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cxnSpLocks/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cxnSpLocks/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cxnSpLocks/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cxnSpLocks/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cxnSpLocks/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cxnSpLocks/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cxnSpLocks/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2"/>
              <a:endCxn id="3124" idx="3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cxnSpLocks/>
              <a:stCxn id="11754" idx="3"/>
              <a:endCxn id="11812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cxnSpLocks/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cxnSpLocks/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cxnSpLocks/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cxnSpLocks/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cxnSpLocks/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cxnSpLocks/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cxnSpLocks/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cxnSpLocks/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cxnSpLocks/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cxnSpLocks/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cxnSpLocks/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cxnSpLocks/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cxnSpLocks/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cxnSpLocks/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cxnSpLocks/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cxnSpLocks/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cxnSpLocks/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cxnSpLocks/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cxnSpLocks/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cxnSpLocks/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cxnSpLocks/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cxnSpLocks/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cxnSpLocks/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cxnSpLocks/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cxnSpLocks/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cxnSpLocks/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cxnSpLocks/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cxnSpLocks/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cxnSpLocks/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FA571202-0211-2669-589F-938A50B86234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81903</TotalTime>
  <Words>3136</Words>
  <Application>Microsoft Office PowerPoint</Application>
  <PresentationFormat>Custom</PresentationFormat>
  <Paragraphs>2388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663</cp:revision>
  <dcterms:created xsi:type="dcterms:W3CDTF">2022-02-14T03:56:44Z</dcterms:created>
  <dcterms:modified xsi:type="dcterms:W3CDTF">2023-03-27T22:05:13Z</dcterms:modified>
</cp:coreProperties>
</file>