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6" d="100"/>
          <a:sy n="106" d="100"/>
        </p:scale>
        <p:origin x="-9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Vagina" TargetMode="External"/><Relationship Id="rId21" Type="http://schemas.openxmlformats.org/officeDocument/2006/relationships/hyperlink" Target="https://www.ncbi.nlm.nih.gov/books/NBK482236/" TargetMode="External"/><Relationship Id="rId42" Type="http://schemas.openxmlformats.org/officeDocument/2006/relationships/hyperlink" Target="https://www.ncbi.nlm.nih.gov/books/NBK459366/" TargetMode="External"/><Relationship Id="rId47" Type="http://schemas.openxmlformats.org/officeDocument/2006/relationships/hyperlink" Target="https://www.ncbi.nlm.nih.gov/books/NBK537245/" TargetMode="External"/><Relationship Id="rId63" Type="http://schemas.openxmlformats.org/officeDocument/2006/relationships/hyperlink" Target="https://en.wikipedia.org/wiki/Baroreceptor" TargetMode="External"/><Relationship Id="rId68" Type="http://schemas.openxmlformats.org/officeDocument/2006/relationships/hyperlink" Target="https://www.ncbi.nlm.nih.gov/books/NBK448070/" TargetMode="External"/><Relationship Id="rId16" Type="http://schemas.openxmlformats.org/officeDocument/2006/relationships/hyperlink" Target="https://www.ncbi.nlm.nih.gov/books/NBK535426/" TargetMode="External"/><Relationship Id="rId11" Type="http://schemas.openxmlformats.org/officeDocument/2006/relationships/hyperlink" Target="https://en.wikipedia.org/wiki/Eye" TargetMode="External"/><Relationship Id="rId24" Type="http://schemas.openxmlformats.org/officeDocument/2006/relationships/hyperlink" Target="https://en.wikipedia.org/wiki/Uterus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40" Type="http://schemas.openxmlformats.org/officeDocument/2006/relationships/hyperlink" Target="https://en.wikipedia.org/wiki/Liver" TargetMode="External"/><Relationship Id="rId45" Type="http://schemas.openxmlformats.org/officeDocument/2006/relationships/hyperlink" Target="https://en.wikipedia.org/wiki/Large_intestine#Structure" TargetMode="External"/><Relationship Id="rId53" Type="http://schemas.openxmlformats.org/officeDocument/2006/relationships/hyperlink" Target="https://en.wikipedia.org/wiki/Urinary_bladder" TargetMode="External"/><Relationship Id="rId58" Type="http://schemas.openxmlformats.org/officeDocument/2006/relationships/hyperlink" Target="https://www.ncbi.nlm.nih.gov/books/NBK544271/" TargetMode="External"/><Relationship Id="rId66" Type="http://schemas.openxmlformats.org/officeDocument/2006/relationships/hyperlink" Target="https://www.ncbi.nlm.nih.gov/books/NBK557742/" TargetMode="External"/><Relationship Id="rId74" Type="http://schemas.openxmlformats.org/officeDocument/2006/relationships/hyperlink" Target="https://en.wikipedia.org/wiki/Parotid_gland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www.ncbi.nlm.nih.gov/books/NBK537353/" TargetMode="External"/><Relationship Id="rId19" Type="http://schemas.openxmlformats.org/officeDocument/2006/relationships/hyperlink" Target="https://docs.google.com/document/d/1qaHNFc5BUaO9m332SnHuaxTGt1gaan360acO6UWqH2c/edit" TargetMode="External"/><Relationship Id="rId14" Type="http://schemas.openxmlformats.org/officeDocument/2006/relationships/hyperlink" Target="https://www.ncbi.nlm.nih.gov/books/NBK557380/" TargetMode="External"/><Relationship Id="rId22" Type="http://schemas.openxmlformats.org/officeDocument/2006/relationships/hyperlink" Target="https://en.wikipedia.org/wiki/Stomach#Sections" TargetMode="External"/><Relationship Id="rId27" Type="http://schemas.openxmlformats.org/officeDocument/2006/relationships/hyperlink" Target="https://www.ncbi.nlm.nih.gov/books/NBK554601/" TargetMode="External"/><Relationship Id="rId30" Type="http://schemas.openxmlformats.org/officeDocument/2006/relationships/hyperlink" Target="https://en.wikipedia.org/wiki/Major_duodenal_papilla#:~:text=The%20major%20duodenal%20papilla%20(papilla,Major%20duodenal%20papilla" TargetMode="External"/><Relationship Id="rId35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Ilium" TargetMode="External"/><Relationship Id="rId48" Type="http://schemas.openxmlformats.org/officeDocument/2006/relationships/hyperlink" Target="https://en.wikipedia.org/wiki/Common_hepatic_duct" TargetMode="External"/><Relationship Id="rId56" Type="http://schemas.openxmlformats.org/officeDocument/2006/relationships/hyperlink" Target="https://www.ncbi.nlm.nih.gov/books/NBK482438/" TargetMode="External"/><Relationship Id="rId64" Type="http://schemas.openxmlformats.org/officeDocument/2006/relationships/hyperlink" Target="https://www.ncbi.nlm.nih.gov/books/NBK537223/" TargetMode="External"/><Relationship Id="rId69" Type="http://schemas.openxmlformats.org/officeDocument/2006/relationships/hyperlink" Target="https://en.wikipedia.org/wiki/Tongue" TargetMode="External"/><Relationship Id="rId77" Type="http://schemas.openxmlformats.org/officeDocument/2006/relationships/hyperlink" Target="https://en.wikipedia.org/wiki/Sublingual_gland" TargetMode="External"/><Relationship Id="rId8" Type="http://schemas.openxmlformats.org/officeDocument/2006/relationships/hyperlink" Target="https://docs.google.com/document/d/1mPhpCuKIU2iBVlUGn0tYM3abVcvwJf6E4qf6HcJ_uTE/edit" TargetMode="External"/><Relationship Id="rId51" Type="http://schemas.openxmlformats.org/officeDocument/2006/relationships/hyperlink" Target="https://en.wikipedia.org/wiki/Ureter" TargetMode="External"/><Relationship Id="rId72" Type="http://schemas.openxmlformats.org/officeDocument/2006/relationships/hyperlink" Target="https://en.wikipedia.org/wiki/Epiglottis" TargetMode="External"/><Relationship Id="rId3" Type="http://schemas.openxmlformats.org/officeDocument/2006/relationships/hyperlink" Target="https://en.wikipedia.org/wiki/Kidney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Testicle" TargetMode="External"/><Relationship Id="rId25" Type="http://schemas.openxmlformats.org/officeDocument/2006/relationships/hyperlink" Target="https://www.ncbi.nlm.nih.gov/books/NBK470297/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Pancreas" TargetMode="External"/><Relationship Id="rId46" Type="http://schemas.openxmlformats.org/officeDocument/2006/relationships/hyperlink" Target="https://en.wikipedia.org/wiki/Rectum" TargetMode="External"/><Relationship Id="rId59" Type="http://schemas.openxmlformats.org/officeDocument/2006/relationships/hyperlink" Target="https://docs.google.com/document/d/1h1IesehCPfL0BfxwtbKsH3fRFJWEMHKDUBQDCumCWDM/edit" TargetMode="External"/><Relationship Id="rId67" Type="http://schemas.openxmlformats.org/officeDocument/2006/relationships/hyperlink" Target="https://en.wikipedia.org/wiki/Trachea" TargetMode="External"/><Relationship Id="rId20" Type="http://schemas.openxmlformats.org/officeDocument/2006/relationships/hyperlink" Target="https://en.wikipedia.org/wiki/Human_penis" TargetMode="External"/><Relationship Id="rId41" Type="http://schemas.openxmlformats.org/officeDocument/2006/relationships/hyperlink" Target="https://en.wikipedia.org/wiki/Jejunum" TargetMode="External"/><Relationship Id="rId54" Type="http://schemas.openxmlformats.org/officeDocument/2006/relationships/hyperlink" Target="https://www.ncbi.nlm.nih.gov/books/NBK531465/" TargetMode="External"/><Relationship Id="rId62" Type="http://schemas.openxmlformats.org/officeDocument/2006/relationships/hyperlink" Target="v" TargetMode="External"/><Relationship Id="rId70" Type="http://schemas.openxmlformats.org/officeDocument/2006/relationships/hyperlink" Target="https://www.ncbi.nlm.nih.gov/books/NBK507782/" TargetMode="External"/><Relationship Id="rId75" Type="http://schemas.openxmlformats.org/officeDocument/2006/relationships/hyperlink" Target="https://www.ncbi.nlm.nih.gov/books/NBK534225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lfactory_system" TargetMode="External"/><Relationship Id="rId15" Type="http://schemas.openxmlformats.org/officeDocument/2006/relationships/hyperlink" Target="https://en.wikipedia.org/wiki/Taste" TargetMode="External"/><Relationship Id="rId23" Type="http://schemas.openxmlformats.org/officeDocument/2006/relationships/hyperlink" Target="https://pubmed.ncbi.nlm.nih.gov/30422588/" TargetMode="External"/><Relationship Id="rId28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Common_bile_duct" TargetMode="External"/><Relationship Id="rId57" Type="http://schemas.openxmlformats.org/officeDocument/2006/relationships/hyperlink" Target="https://en.wikipedia.org/wiki/Pharynx" TargetMode="External"/><Relationship Id="rId10" Type="http://schemas.openxmlformats.org/officeDocument/2006/relationships/hyperlink" Target="https://en.wikipedia.org/wiki/Eardrum" TargetMode="External"/><Relationship Id="rId31" Type="http://schemas.openxmlformats.org/officeDocument/2006/relationships/hyperlink" Target="https://docs.google.com/document/d/1ZLQXUAgG69kpJLtPxObQX-iWJbsSftvPo8ddY1uHVAM/edit" TargetMode="External"/><Relationship Id="rId44" Type="http://schemas.openxmlformats.org/officeDocument/2006/relationships/hyperlink" Target="https://en.wikipedia.org/wiki/Gastrointestinal_tract" TargetMode="External"/><Relationship Id="rId52" Type="http://schemas.openxmlformats.org/officeDocument/2006/relationships/hyperlink" Target="https://www.ncbi.nlm.nih.gov/books/NBK532980/" TargetMode="External"/><Relationship Id="rId60" Type="http://schemas.openxmlformats.org/officeDocument/2006/relationships/hyperlink" Target="https://en.wikipedia.org/wiki/Lung" TargetMode="External"/><Relationship Id="rId65" Type="http://schemas.openxmlformats.org/officeDocument/2006/relationships/hyperlink" Target="https://en.wikipedia.org/wiki/Larynx" TargetMode="External"/><Relationship Id="rId73" Type="http://schemas.openxmlformats.org/officeDocument/2006/relationships/hyperlink" Target="https://www.ncbi.nlm.nih.gov/books/NBK538202/" TargetMode="External"/><Relationship Id="rId4" Type="http://schemas.openxmlformats.org/officeDocument/2006/relationships/hyperlink" Target="https://www.ncbi.nlm.nih.gov/books/NBK482385/" TargetMode="External"/><Relationship Id="rId9" Type="http://schemas.openxmlformats.org/officeDocument/2006/relationships/hyperlink" Target="https://en.wikipedia.org/wiki/Ear_canal" TargetMode="External"/><Relationship Id="rId13" Type="http://schemas.openxmlformats.org/officeDocument/2006/relationships/hyperlink" Target="https://en.wikipedia.org/wiki/Special_senses" TargetMode="External"/><Relationship Id="rId18" Type="http://schemas.openxmlformats.org/officeDocument/2006/relationships/hyperlink" Target="https://www.ncbi.nlm.nih.gov/books/NBK470201/" TargetMode="External"/><Relationship Id="rId39" Type="http://schemas.openxmlformats.org/officeDocument/2006/relationships/hyperlink" Target="https://www.ncbi.nlm.nih.gov/books/NBK532912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en.wikipedia.org/wiki/Esophagus#:~:text=the%20esophageal%20mucosa.-,Nerve%20supply,nerve%20to%20supply%20the%20muscles." TargetMode="External"/><Relationship Id="rId55" Type="http://schemas.openxmlformats.org/officeDocument/2006/relationships/hyperlink" Target="https://en.wikipedia.org/wiki/Urethra" TargetMode="External"/><Relationship Id="rId76" Type="http://schemas.openxmlformats.org/officeDocument/2006/relationships/hyperlink" Target="https://en.wikipedia.org/wiki/Submandibular_gland" TargetMode="External"/><Relationship Id="rId7" Type="http://schemas.openxmlformats.org/officeDocument/2006/relationships/hyperlink" Target="https://www.ncbi.nlm.nih.gov/books/NBK556051/" TargetMode="External"/><Relationship Id="rId71" Type="http://schemas.openxmlformats.org/officeDocument/2006/relationships/hyperlink" Target="https://docs.google.com/document/d/1bt3uoxyvonV0OvVZRLyt6gyg55dMspO67V4OrfWCelg/edit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BK5195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3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4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3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4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3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4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4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3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4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3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4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3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4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3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4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3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4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3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4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3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4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3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4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3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4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3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4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3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4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3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4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7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8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9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7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8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9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7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8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9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9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0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9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0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9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2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3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9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9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4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9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9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9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9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9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3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2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3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2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3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2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3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2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3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2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3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8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9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1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8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9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1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8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9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1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8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9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1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8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9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1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8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9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1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8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9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1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0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0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0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0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1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2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3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2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3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2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4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3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3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3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6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7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8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9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8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  <a:endCxn id="2480" idx="3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51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52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51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52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51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52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53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54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53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54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55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56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3" name="organ group - pharynx">
            <a:extLst>
              <a:ext uri="{FF2B5EF4-FFF2-40B4-BE49-F238E27FC236}">
                <a16:creationId xmlns:a16="http://schemas.microsoft.com/office/drawing/2014/main" id="{54171EE8-FA85-6BB3-667A-C121D6391EC3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6196" name="organ - pharynx">
              <a:extLst>
                <a:ext uri="{FF2B5EF4-FFF2-40B4-BE49-F238E27FC236}">
                  <a16:creationId xmlns:a16="http://schemas.microsoft.com/office/drawing/2014/main" id="{5C62CC8F-5731-6769-5451-3F55CB50D8C2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7" name="FTU - external nasal mucosa">
              <a:extLst>
                <a:ext uri="{FF2B5EF4-FFF2-40B4-BE49-F238E27FC236}">
                  <a16:creationId xmlns:a16="http://schemas.microsoft.com/office/drawing/2014/main" id="{5ECC4A6D-D73D-9B60-38EA-1E06B5A2908A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67" name="FTU - external nasal mucosa">
                <a:extLst>
                  <a:ext uri="{FF2B5EF4-FFF2-40B4-BE49-F238E27FC236}">
                    <a16:creationId xmlns:a16="http://schemas.microsoft.com/office/drawing/2014/main" id="{787597A0-9A15-A32C-EF77-FBEB3FB6E3D7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70" name="dock">
                <a:extLst>
                  <a:ext uri="{FF2B5EF4-FFF2-40B4-BE49-F238E27FC236}">
                    <a16:creationId xmlns:a16="http://schemas.microsoft.com/office/drawing/2014/main" id="{A6ED7FD6-BB34-D0FB-6A80-00968693FF2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E43F9433-4F4A-3863-576B-CFBEC04BB23B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0682EE2-82FC-72B2-9863-AB7FF4C2104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9" name="Text Box 3086">
                  <a:extLst>
                    <a:ext uri="{FF2B5EF4-FFF2-40B4-BE49-F238E27FC236}">
                      <a16:creationId xmlns:a16="http://schemas.microsoft.com/office/drawing/2014/main" id="{0AC805CF-59CA-29D7-1C90-4C7B2DF9F923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1" name="link">
                <a:extLst>
                  <a:ext uri="{FF2B5EF4-FFF2-40B4-BE49-F238E27FC236}">
                    <a16:creationId xmlns:a16="http://schemas.microsoft.com/office/drawing/2014/main" id="{3A7FA6AB-4B30-0C55-CD0D-FB4E6831889B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72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BD0B6554-557C-8AEE-94C6-A94DAE135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33B3A2B-3F4B-8EEC-1F28-261E3D19B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6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504FF92-9853-D1A0-4DA5-9B4F8A62B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8" name="FTU - internal nasal mucosa">
              <a:extLst>
                <a:ext uri="{FF2B5EF4-FFF2-40B4-BE49-F238E27FC236}">
                  <a16:creationId xmlns:a16="http://schemas.microsoft.com/office/drawing/2014/main" id="{03ED119E-5EA9-6DDE-EDD1-8D421A733E6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54" name="FTU - internal nasal mucosa">
                <a:extLst>
                  <a:ext uri="{FF2B5EF4-FFF2-40B4-BE49-F238E27FC236}">
                    <a16:creationId xmlns:a16="http://schemas.microsoft.com/office/drawing/2014/main" id="{CF1E6357-FB41-D27B-C071-B9C7AE856E31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57" name="dock">
                <a:extLst>
                  <a:ext uri="{FF2B5EF4-FFF2-40B4-BE49-F238E27FC236}">
                    <a16:creationId xmlns:a16="http://schemas.microsoft.com/office/drawing/2014/main" id="{98661360-B586-8DE2-1731-6954D2DFD0FE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1F8DEEC-BE18-18E1-A374-2E734B3E102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250274F-2A5E-4531-51F7-116767F8CBC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6" name="Text Box 3086">
                  <a:extLst>
                    <a:ext uri="{FF2B5EF4-FFF2-40B4-BE49-F238E27FC236}">
                      <a16:creationId xmlns:a16="http://schemas.microsoft.com/office/drawing/2014/main" id="{9E64E423-E8F2-AA47-7D9A-1DD6777A5F3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8" name="link">
                <a:extLst>
                  <a:ext uri="{FF2B5EF4-FFF2-40B4-BE49-F238E27FC236}">
                    <a16:creationId xmlns:a16="http://schemas.microsoft.com/office/drawing/2014/main" id="{E38417B2-EEAD-0A39-39B3-F9F4A37C6AC3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59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C05E8997-3465-AB34-2046-581BAB3C1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370C503F-B95E-CD5F-C9A8-B637976CD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D5C3D06B-3F47-ADC3-EB65-5D517F4D7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9" name="FTU - nasophayrnx">
              <a:extLst>
                <a:ext uri="{FF2B5EF4-FFF2-40B4-BE49-F238E27FC236}">
                  <a16:creationId xmlns:a16="http://schemas.microsoft.com/office/drawing/2014/main" id="{0B7E6C5B-8E15-012A-84A8-E80FE8AC089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41" name="FTU - nasophayrnx">
                <a:extLst>
                  <a:ext uri="{FF2B5EF4-FFF2-40B4-BE49-F238E27FC236}">
                    <a16:creationId xmlns:a16="http://schemas.microsoft.com/office/drawing/2014/main" id="{D86B98D6-3372-B329-FF01-B22F0878D7E6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2" name="dock">
                <a:extLst>
                  <a:ext uri="{FF2B5EF4-FFF2-40B4-BE49-F238E27FC236}">
                    <a16:creationId xmlns:a16="http://schemas.microsoft.com/office/drawing/2014/main" id="{57E52C24-CEC6-17F3-5364-CF115181B594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923514A1-B859-CAAB-8E4A-33B21454708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FC16CA5E-B7E4-E2D9-12A7-673AEB5B05F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86">
                  <a:extLst>
                    <a:ext uri="{FF2B5EF4-FFF2-40B4-BE49-F238E27FC236}">
                      <a16:creationId xmlns:a16="http://schemas.microsoft.com/office/drawing/2014/main" id="{962FC1D3-6668-07CD-B98C-265DCC267837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5" name="link">
                <a:extLst>
                  <a:ext uri="{FF2B5EF4-FFF2-40B4-BE49-F238E27FC236}">
                    <a16:creationId xmlns:a16="http://schemas.microsoft.com/office/drawing/2014/main" id="{9208EC37-3110-C476-629A-A2B232C34B18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46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F5C6451B-A3FC-5D5E-65F3-3EE290673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69277E1-AC7B-0E6A-1D53-FAF1EDF1E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E8F5EAC-0523-39FB-EE84-C4789F99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0" name="FTU - orophayrnx">
              <a:extLst>
                <a:ext uri="{FF2B5EF4-FFF2-40B4-BE49-F238E27FC236}">
                  <a16:creationId xmlns:a16="http://schemas.microsoft.com/office/drawing/2014/main" id="{1CA438EA-DF14-CDF9-6D30-E0F090B068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28" name="FTU - orophayrnx">
                <a:extLst>
                  <a:ext uri="{FF2B5EF4-FFF2-40B4-BE49-F238E27FC236}">
                    <a16:creationId xmlns:a16="http://schemas.microsoft.com/office/drawing/2014/main" id="{2448F457-5C91-FD12-56EF-86B12FD9DC88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EDE6EE55-2E1F-145A-F055-FF1C0DB20DC9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4DA821C5-68FE-C553-8942-64BD686B5E05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F089AD04-05A2-A83F-423D-9643BCF9BB6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0" name="Text Box 3086">
                  <a:extLst>
                    <a:ext uri="{FF2B5EF4-FFF2-40B4-BE49-F238E27FC236}">
                      <a16:creationId xmlns:a16="http://schemas.microsoft.com/office/drawing/2014/main" id="{0191BBAB-686D-E971-F0A4-7B0918216C63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0" name="link">
                <a:extLst>
                  <a:ext uri="{FF2B5EF4-FFF2-40B4-BE49-F238E27FC236}">
                    <a16:creationId xmlns:a16="http://schemas.microsoft.com/office/drawing/2014/main" id="{88CF32F9-76F4-3F5A-A159-71815BE3DA69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3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2095D5F5-B43F-725E-502C-D638234EC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9919F52A-7440-682E-2D30-BEB81BD78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77EF3A08-DA2D-C773-01FB-6E90A85B7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3" name="FTU - laryngophayrnx">
              <a:extLst>
                <a:ext uri="{FF2B5EF4-FFF2-40B4-BE49-F238E27FC236}">
                  <a16:creationId xmlns:a16="http://schemas.microsoft.com/office/drawing/2014/main" id="{E28768F4-1D2D-0FEF-8CCC-1D1270D6027C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209" name="FTU - laryngophayrnx">
                <a:extLst>
                  <a:ext uri="{FF2B5EF4-FFF2-40B4-BE49-F238E27FC236}">
                    <a16:creationId xmlns:a16="http://schemas.microsoft.com/office/drawing/2014/main" id="{3683978B-1D5C-8A0B-3DE8-9A14E9ACE4B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0" name="Group 6209">
                <a:extLst>
                  <a:ext uri="{FF2B5EF4-FFF2-40B4-BE49-F238E27FC236}">
                    <a16:creationId xmlns:a16="http://schemas.microsoft.com/office/drawing/2014/main" id="{FEC9817F-8EE0-ABC3-EA0D-C442210CBC9D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47EC998B-38B8-EFAE-44A6-EA737D08B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B0B825D4-3560-C973-DB75-49D13B5B91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0434062-DFBD-53E8-679C-B1BC0C80FC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39830C22-6EB1-D5DD-875D-8AD8ECAE693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F4046A5D-F59B-235E-C830-55BEE05EBB0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097DACE3-813B-731F-562B-6B571C53A79D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92BB31F9-D1A5-3B57-BDC7-453492975E17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204" name="dock - vascular">
              <a:extLst>
                <a:ext uri="{FF2B5EF4-FFF2-40B4-BE49-F238E27FC236}">
                  <a16:creationId xmlns:a16="http://schemas.microsoft.com/office/drawing/2014/main" id="{418B4B70-E364-9B6D-28D1-D412AD7E092B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205" name="Text Box 3070">
                <a:extLst>
                  <a:ext uri="{FF2B5EF4-FFF2-40B4-BE49-F238E27FC236}">
                    <a16:creationId xmlns:a16="http://schemas.microsoft.com/office/drawing/2014/main" id="{27281DCC-58A8-03D4-6244-FC5D2E62952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9641D0E-C429-3E2F-5AE2-8D0630329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2" name="organ group - lungs">
            <a:extLst>
              <a:ext uri="{FF2B5EF4-FFF2-40B4-BE49-F238E27FC236}">
                <a16:creationId xmlns:a16="http://schemas.microsoft.com/office/drawing/2014/main" id="{6AF1886C-8B0A-5BBC-49C8-059BCB34A09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83" name="organ - lungs">
              <a:extLst>
                <a:ext uri="{FF2B5EF4-FFF2-40B4-BE49-F238E27FC236}">
                  <a16:creationId xmlns:a16="http://schemas.microsoft.com/office/drawing/2014/main" id="{04B64087-91E1-051F-E506-1BDE2C4DA23D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84" name="FTU - primary bronchus">
              <a:extLst>
                <a:ext uri="{FF2B5EF4-FFF2-40B4-BE49-F238E27FC236}">
                  <a16:creationId xmlns:a16="http://schemas.microsoft.com/office/drawing/2014/main" id="{040EADC5-50A5-812E-A46F-D5F60A7CAA1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416" name="FTU - primary bronchus">
                <a:extLst>
                  <a:ext uri="{FF2B5EF4-FFF2-40B4-BE49-F238E27FC236}">
                    <a16:creationId xmlns:a16="http://schemas.microsoft.com/office/drawing/2014/main" id="{7996CAFF-90AF-CDCA-8039-11E5E940C34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417" name="dock">
                <a:extLst>
                  <a:ext uri="{FF2B5EF4-FFF2-40B4-BE49-F238E27FC236}">
                    <a16:creationId xmlns:a16="http://schemas.microsoft.com/office/drawing/2014/main" id="{8B054101-CCAB-2CF9-98CC-191F97A623F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424" name="Text Box 3086">
                  <a:extLst>
                    <a:ext uri="{FF2B5EF4-FFF2-40B4-BE49-F238E27FC236}">
                      <a16:creationId xmlns:a16="http://schemas.microsoft.com/office/drawing/2014/main" id="{1375B1F6-7A97-6ABD-FBB7-94001A921E3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5" name="Text Box 3086">
                  <a:extLst>
                    <a:ext uri="{FF2B5EF4-FFF2-40B4-BE49-F238E27FC236}">
                      <a16:creationId xmlns:a16="http://schemas.microsoft.com/office/drawing/2014/main" id="{75887EC5-A8B4-3808-4D67-B9C4775EE37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28F1E8D5-ECEA-6B8B-FED9-391BE32914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8" name="link">
                <a:extLst>
                  <a:ext uri="{FF2B5EF4-FFF2-40B4-BE49-F238E27FC236}">
                    <a16:creationId xmlns:a16="http://schemas.microsoft.com/office/drawing/2014/main" id="{8DBC5CDB-22EA-2F31-EDC1-6D1C87D14B9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419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93EE2B9-7415-577D-6CBC-A44087422D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C3DD56E-EB83-123E-5F0D-4961726A4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E9F46C6-DAF9-87A9-AD00-0925C4428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lobar bronchus">
              <a:extLst>
                <a:ext uri="{FF2B5EF4-FFF2-40B4-BE49-F238E27FC236}">
                  <a16:creationId xmlns:a16="http://schemas.microsoft.com/office/drawing/2014/main" id="{08BB5115-3C55-70FB-8E8C-880A3477DB5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401" name="FTU - lobar bronchus">
                <a:extLst>
                  <a:ext uri="{FF2B5EF4-FFF2-40B4-BE49-F238E27FC236}">
                    <a16:creationId xmlns:a16="http://schemas.microsoft.com/office/drawing/2014/main" id="{5AC01ADA-33D5-56DA-39FE-DA79A048B0D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404" name="dock">
                <a:extLst>
                  <a:ext uri="{FF2B5EF4-FFF2-40B4-BE49-F238E27FC236}">
                    <a16:creationId xmlns:a16="http://schemas.microsoft.com/office/drawing/2014/main" id="{507A90BF-5407-B4A4-9FED-D16214AE1B09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411" name="Text Box 3086">
                  <a:extLst>
                    <a:ext uri="{FF2B5EF4-FFF2-40B4-BE49-F238E27FC236}">
                      <a16:creationId xmlns:a16="http://schemas.microsoft.com/office/drawing/2014/main" id="{E0D3432D-0F41-E3C9-3A8D-723B2D459C3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86">
                  <a:extLst>
                    <a:ext uri="{FF2B5EF4-FFF2-40B4-BE49-F238E27FC236}">
                      <a16:creationId xmlns:a16="http://schemas.microsoft.com/office/drawing/2014/main" id="{5B121723-9A18-42AE-91A4-B655B8F16A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8307276F-B6C3-8CE6-AE1F-B3F2B21FDB4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5" name="link">
                <a:extLst>
                  <a:ext uri="{FF2B5EF4-FFF2-40B4-BE49-F238E27FC236}">
                    <a16:creationId xmlns:a16="http://schemas.microsoft.com/office/drawing/2014/main" id="{5371B3AE-040E-0D79-D480-8E85DF63445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40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29647DA-1B47-C406-FEDE-869DA17B6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CA0F3F33-368C-D981-42BE-B1AAE645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A21D988-E7CA-0FC3-68C8-E161FB081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segmental bronchus">
              <a:extLst>
                <a:ext uri="{FF2B5EF4-FFF2-40B4-BE49-F238E27FC236}">
                  <a16:creationId xmlns:a16="http://schemas.microsoft.com/office/drawing/2014/main" id="{6FD07E12-8469-6109-FDB6-891CC79B5E8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88" name="FTU - segmental bronchus">
                <a:extLst>
                  <a:ext uri="{FF2B5EF4-FFF2-40B4-BE49-F238E27FC236}">
                    <a16:creationId xmlns:a16="http://schemas.microsoft.com/office/drawing/2014/main" id="{4ED4CFCB-B3C2-0DC1-B138-9A2EDC1E134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6B9194E7-B3E8-FAF8-8389-DA2E2B8A6F7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98" name="Text Box 3086">
                  <a:extLst>
                    <a:ext uri="{FF2B5EF4-FFF2-40B4-BE49-F238E27FC236}">
                      <a16:creationId xmlns:a16="http://schemas.microsoft.com/office/drawing/2014/main" id="{4E759AE7-4ED8-A7EE-8024-8C5802C8F30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9" name="Text Box 3086">
                  <a:extLst>
                    <a:ext uri="{FF2B5EF4-FFF2-40B4-BE49-F238E27FC236}">
                      <a16:creationId xmlns:a16="http://schemas.microsoft.com/office/drawing/2014/main" id="{F62D2907-F952-F7DC-E5D8-A6DE2EA477A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DFCF7629-5C93-D281-26AD-81B4807B61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416504B7-E266-0B64-A061-39E5AE066E3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93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B701206-837D-0234-2C34-03AEC77C0C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55B37B6-9A9B-D29B-7029-122CD7DDC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AB68547B-3F23-98A4-8D71-0269EA21C1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primary bronchiole">
              <a:extLst>
                <a:ext uri="{FF2B5EF4-FFF2-40B4-BE49-F238E27FC236}">
                  <a16:creationId xmlns:a16="http://schemas.microsoft.com/office/drawing/2014/main" id="{D86E835E-4A86-B03A-D10C-DB142FB99AB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75" name="FTU - primary bronchiole">
                <a:extLst>
                  <a:ext uri="{FF2B5EF4-FFF2-40B4-BE49-F238E27FC236}">
                    <a16:creationId xmlns:a16="http://schemas.microsoft.com/office/drawing/2014/main" id="{871749AC-5315-AF50-FE16-667F377DE5C8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6E5FB7B2-CDBB-4A25-E524-695A32C504F4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C746B9A5-C6BE-2DDB-03E2-8FF09351220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F148D8B4-E2D7-14D5-2E18-663044143CE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693AABD6-E7FC-FD93-C7FA-3B16CD20F61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BB448568-EC82-D54F-A750-CED824BA1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80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00F99CD4-CE83-70C2-CDB5-9C1C7DB6B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8A6D764D-EE3D-FCE8-470C-90396C1F31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B5C8812F-32AE-759F-C31E-470728DCD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0" name="FTU - conducting bronchiole">
              <a:extLst>
                <a:ext uri="{FF2B5EF4-FFF2-40B4-BE49-F238E27FC236}">
                  <a16:creationId xmlns:a16="http://schemas.microsoft.com/office/drawing/2014/main" id="{7FA1F684-F96F-F2A4-820A-20EADE75BCC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57" name="FTU - conducting bronchiole">
                <a:extLst>
                  <a:ext uri="{FF2B5EF4-FFF2-40B4-BE49-F238E27FC236}">
                    <a16:creationId xmlns:a16="http://schemas.microsoft.com/office/drawing/2014/main" id="{B93AB0C6-81CA-D850-241D-8CEF1A0CB9A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0A79D6DF-8594-6132-E2FE-E2747568C57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C50D7851-4DE0-AB9A-B696-DEFA801E2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CA5DF8BE-8956-BA0A-5AA7-45F7FD14E1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53D5D619-9BEF-7B74-F21B-3FE8B714E9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AD6853C9-2067-339E-0426-DCD8177ABDD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62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A82F4FA2-7619-CCA3-600D-6450DFC2F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E1A85434-1B2E-62ED-8CB9-30D1B31C03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9BE08674-9756-4369-7E68-A2441AA1F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1" name="FTU - terminal bronchiole">
              <a:extLst>
                <a:ext uri="{FF2B5EF4-FFF2-40B4-BE49-F238E27FC236}">
                  <a16:creationId xmlns:a16="http://schemas.microsoft.com/office/drawing/2014/main" id="{CD810C98-5580-B8C6-5B68-52F6582A1116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44" name="FTU - terminal bronchiole">
                <a:extLst>
                  <a:ext uri="{FF2B5EF4-FFF2-40B4-BE49-F238E27FC236}">
                    <a16:creationId xmlns:a16="http://schemas.microsoft.com/office/drawing/2014/main" id="{8D393BC9-5ACC-35A3-EEDF-339A651ACE5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693B0EF6-CE45-3C2A-3F1B-19CD56D0C05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BD921003-35E3-2E6B-0C91-833366E42F8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1BDBB63C-3B1D-51D4-6EE2-C83C4333C26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578A1539-1CB5-8509-96C9-3D47352FADD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581AEA20-0A7A-2E5A-37EE-66B68992899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49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D4834299-2C16-1C56-A769-405D82552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2E681F6-6DEB-A7F0-D33C-656BB76FF7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B969E57-EADF-CF16-29C4-26872D025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4" name="FTU - respiratory bronchiole">
              <a:extLst>
                <a:ext uri="{FF2B5EF4-FFF2-40B4-BE49-F238E27FC236}">
                  <a16:creationId xmlns:a16="http://schemas.microsoft.com/office/drawing/2014/main" id="{BC00F908-B096-5238-700F-C9D00E8E11F0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31" name="FTU - respiratory bronchiole">
                <a:extLst>
                  <a:ext uri="{FF2B5EF4-FFF2-40B4-BE49-F238E27FC236}">
                    <a16:creationId xmlns:a16="http://schemas.microsoft.com/office/drawing/2014/main" id="{D6AC6634-4F0B-3E25-E4B2-76F85056758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32" name="dock">
                <a:extLst>
                  <a:ext uri="{FF2B5EF4-FFF2-40B4-BE49-F238E27FC236}">
                    <a16:creationId xmlns:a16="http://schemas.microsoft.com/office/drawing/2014/main" id="{00A804D7-5F83-66D6-CC0B-8E576E566AD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4B011815-3852-F671-8687-5DA93D0F99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54576497-C39B-0C53-66DB-A7FDDC7A192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E651FC1-F9C3-6A89-5F4C-5BBCBF65185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3" name="link">
                <a:extLst>
                  <a:ext uri="{FF2B5EF4-FFF2-40B4-BE49-F238E27FC236}">
                    <a16:creationId xmlns:a16="http://schemas.microsoft.com/office/drawing/2014/main" id="{FD853AF6-E3AB-D83A-F836-7BE425E0A3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34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B98A221B-00FA-8792-915C-692A83073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E6A525F-9847-BE9A-23FE-7E8928D99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9742926-E1BC-46B2-8CE3-8AE1522CC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5" name="FTU - alveolar duct">
              <a:extLst>
                <a:ext uri="{FF2B5EF4-FFF2-40B4-BE49-F238E27FC236}">
                  <a16:creationId xmlns:a16="http://schemas.microsoft.com/office/drawing/2014/main" id="{98AC692F-1A65-E98A-39B0-D08ED45173B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316" name="FTU - alveolar duct">
                <a:extLst>
                  <a:ext uri="{FF2B5EF4-FFF2-40B4-BE49-F238E27FC236}">
                    <a16:creationId xmlns:a16="http://schemas.microsoft.com/office/drawing/2014/main" id="{E6D98B28-E72D-FF13-308A-F01F176EC71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319" name="dock">
                <a:extLst>
                  <a:ext uri="{FF2B5EF4-FFF2-40B4-BE49-F238E27FC236}">
                    <a16:creationId xmlns:a16="http://schemas.microsoft.com/office/drawing/2014/main" id="{3CAEC155-8326-571F-0CAD-F95CA2FE0BE6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26" name="Text Box 3086">
                  <a:extLst>
                    <a:ext uri="{FF2B5EF4-FFF2-40B4-BE49-F238E27FC236}">
                      <a16:creationId xmlns:a16="http://schemas.microsoft.com/office/drawing/2014/main" id="{BFAA9910-F370-0DA8-5320-D22D76CAAC6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86">
                  <a:extLst>
                    <a:ext uri="{FF2B5EF4-FFF2-40B4-BE49-F238E27FC236}">
                      <a16:creationId xmlns:a16="http://schemas.microsoft.com/office/drawing/2014/main" id="{7069F21A-2C5F-C0C9-7EA6-99B4AE5084A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2F974ED5-CAB5-2A15-6A22-24C60399EC2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0" name="link">
                <a:extLst>
                  <a:ext uri="{FF2B5EF4-FFF2-40B4-BE49-F238E27FC236}">
                    <a16:creationId xmlns:a16="http://schemas.microsoft.com/office/drawing/2014/main" id="{B1A7CD45-98D4-5975-92EC-2A7C6E87F55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21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EFAF6D9C-3F82-55E5-C22A-8AD147C90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3CB6983-234D-0754-357A-3C9ACB450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14C056A-6EF5-05BB-3766-2FCA81ABD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6" name="FTU - alveolus">
              <a:extLst>
                <a:ext uri="{FF2B5EF4-FFF2-40B4-BE49-F238E27FC236}">
                  <a16:creationId xmlns:a16="http://schemas.microsoft.com/office/drawing/2014/main" id="{6D2D0ADF-AE12-70F1-5EF0-85286649B0D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303" name="FTU - alveolus">
                <a:extLst>
                  <a:ext uri="{FF2B5EF4-FFF2-40B4-BE49-F238E27FC236}">
                    <a16:creationId xmlns:a16="http://schemas.microsoft.com/office/drawing/2014/main" id="{7DDAF3AF-1DBA-F118-2964-1D534EE58E23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50E6EEE8-CDB0-F02A-200D-B034EDF9EEE3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36760D72-7A80-5FFD-AE95-883E4E4923C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4" name="Text Box 3086">
                  <a:extLst>
                    <a:ext uri="{FF2B5EF4-FFF2-40B4-BE49-F238E27FC236}">
                      <a16:creationId xmlns:a16="http://schemas.microsoft.com/office/drawing/2014/main" id="{9BF6B69C-DD10-693F-7145-1110747DB7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CFCACC53-299E-231E-8C12-FA8E007BE1C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0B778545-7F0F-536B-B148-2F9FD3830C8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308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105B5CE7-045E-D84A-AC47-B003C6667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DD609450-85E0-982D-C697-51B99B79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8DABA1F1-D500-37CB-EE91-07272BBAEF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7" name="dock - vascular">
              <a:extLst>
                <a:ext uri="{FF2B5EF4-FFF2-40B4-BE49-F238E27FC236}">
                  <a16:creationId xmlns:a16="http://schemas.microsoft.com/office/drawing/2014/main" id="{F088B98B-885A-AEDF-534A-53C03744B28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300" name="Text Box 3070">
                <a:extLst>
                  <a:ext uri="{FF2B5EF4-FFF2-40B4-BE49-F238E27FC236}">
                    <a16:creationId xmlns:a16="http://schemas.microsoft.com/office/drawing/2014/main" id="{4696D853-C8A3-81AB-FAE6-05D7CD353F7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36">
                <a:extLst>
                  <a:ext uri="{FF2B5EF4-FFF2-40B4-BE49-F238E27FC236}">
                    <a16:creationId xmlns:a16="http://schemas.microsoft.com/office/drawing/2014/main" id="{11EB3BBE-8616-FD7F-13E8-D037196A9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B7A0725A-946C-BE08-8EFB-6E72164B8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9" name="FTU - aortic arch">
            <a:extLst>
              <a:ext uri="{FF2B5EF4-FFF2-40B4-BE49-F238E27FC236}">
                <a16:creationId xmlns:a16="http://schemas.microsoft.com/office/drawing/2014/main" id="{DDAD5B09-3DD0-1A2D-DF62-92D876283418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430" name="FTU - aortic arch">
              <a:extLst>
                <a:ext uri="{FF2B5EF4-FFF2-40B4-BE49-F238E27FC236}">
                  <a16:creationId xmlns:a16="http://schemas.microsoft.com/office/drawing/2014/main" id="{0A2644D0-607E-D4DA-55F7-B2C94BA20EF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31" name="chemoreceptor">
              <a:extLst>
                <a:ext uri="{FF2B5EF4-FFF2-40B4-BE49-F238E27FC236}">
                  <a16:creationId xmlns:a16="http://schemas.microsoft.com/office/drawing/2014/main" id="{52A40015-FE7F-076C-482D-6EE4229550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434" name="baroreceptor">
              <a:extLst>
                <a:ext uri="{FF2B5EF4-FFF2-40B4-BE49-F238E27FC236}">
                  <a16:creationId xmlns:a16="http://schemas.microsoft.com/office/drawing/2014/main" id="{CA151A94-6DC7-B0B1-E77A-052395CC9BFE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435" name="link">
              <a:extLst>
                <a:ext uri="{FF2B5EF4-FFF2-40B4-BE49-F238E27FC236}">
                  <a16:creationId xmlns:a16="http://schemas.microsoft.com/office/drawing/2014/main" id="{B24F63E4-B70C-6A03-3963-74FFF3D3D450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54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92D4206A-D8D7-A961-AE11-3081299F2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5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0CFD7A01-105E-0C64-AEB2-95A7F8B60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8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299F822A-A4D8-FF82-CD1A-0875BDA3C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6" name="link">
              <a:extLst>
                <a:ext uri="{FF2B5EF4-FFF2-40B4-BE49-F238E27FC236}">
                  <a16:creationId xmlns:a16="http://schemas.microsoft.com/office/drawing/2014/main" id="{8C69011D-64E1-ED1C-FE80-6EED8D9BD826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449" name="Star: 5 Points 2730">
                <a:hlinkClick r:id="rId63"/>
                <a:extLst>
                  <a:ext uri="{FF2B5EF4-FFF2-40B4-BE49-F238E27FC236}">
                    <a16:creationId xmlns:a16="http://schemas.microsoft.com/office/drawing/2014/main" id="{300BED06-564B-BC70-C079-C6AF6C43A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2" name="Star: 5 Points 2731">
                <a:hlinkClick r:id="rId64"/>
                <a:extLst>
                  <a:ext uri="{FF2B5EF4-FFF2-40B4-BE49-F238E27FC236}">
                    <a16:creationId xmlns:a16="http://schemas.microsoft.com/office/drawing/2014/main" id="{745A0A38-AF14-3FAD-69D6-A0CFE338A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3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7C0508F6-7472-89B9-89E4-71AC543ED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7" name="dock">
              <a:extLst>
                <a:ext uri="{FF2B5EF4-FFF2-40B4-BE49-F238E27FC236}">
                  <a16:creationId xmlns:a16="http://schemas.microsoft.com/office/drawing/2014/main" id="{0E0FA69A-AB42-43B4-3D9B-58DA01D8EC5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446" name="Text Box 3086">
                <a:extLst>
                  <a:ext uri="{FF2B5EF4-FFF2-40B4-BE49-F238E27FC236}">
                    <a16:creationId xmlns:a16="http://schemas.microsoft.com/office/drawing/2014/main" id="{AA9EF985-B5D4-66CE-D265-49288098CEE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86">
                <a:extLst>
                  <a:ext uri="{FF2B5EF4-FFF2-40B4-BE49-F238E27FC236}">
                    <a16:creationId xmlns:a16="http://schemas.microsoft.com/office/drawing/2014/main" id="{CB68CF39-EC78-B5CB-0C40-5ABECC51E4F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86">
                <a:extLst>
                  <a:ext uri="{FF2B5EF4-FFF2-40B4-BE49-F238E27FC236}">
                    <a16:creationId xmlns:a16="http://schemas.microsoft.com/office/drawing/2014/main" id="{08646F80-AED6-4ED2-9CF8-5AAC1E73D07E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0" name="dock">
              <a:extLst>
                <a:ext uri="{FF2B5EF4-FFF2-40B4-BE49-F238E27FC236}">
                  <a16:creationId xmlns:a16="http://schemas.microsoft.com/office/drawing/2014/main" id="{DD943714-FBE5-15CC-5088-F40FC8D1C309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441" name="Text Box 3086">
                <a:extLst>
                  <a:ext uri="{FF2B5EF4-FFF2-40B4-BE49-F238E27FC236}">
                    <a16:creationId xmlns:a16="http://schemas.microsoft.com/office/drawing/2014/main" id="{48D0951D-D437-EB24-25CE-7605F5312F12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86">
                <a:extLst>
                  <a:ext uri="{FF2B5EF4-FFF2-40B4-BE49-F238E27FC236}">
                    <a16:creationId xmlns:a16="http://schemas.microsoft.com/office/drawing/2014/main" id="{C6511E64-112D-231D-81CB-C02F3E8CA87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3" name="Text Box 3086">
                <a:extLst>
                  <a:ext uri="{FF2B5EF4-FFF2-40B4-BE49-F238E27FC236}">
                    <a16:creationId xmlns:a16="http://schemas.microsoft.com/office/drawing/2014/main" id="{592E805D-CA92-BD47-DFE9-5A3A9FB018CC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503" name="Group 6502">
            <a:extLst>
              <a:ext uri="{FF2B5EF4-FFF2-40B4-BE49-F238E27FC236}">
                <a16:creationId xmlns:a16="http://schemas.microsoft.com/office/drawing/2014/main" id="{74A744BF-4497-7DDB-E4E3-4D327A863A2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06" name="organ group - lower airways">
              <a:extLst>
                <a:ext uri="{FF2B5EF4-FFF2-40B4-BE49-F238E27FC236}">
                  <a16:creationId xmlns:a16="http://schemas.microsoft.com/office/drawing/2014/main" id="{DA5BFFD7-227C-B278-08A9-55138B6B2957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60" name="organ - lower airways">
                <a:extLst>
                  <a:ext uri="{FF2B5EF4-FFF2-40B4-BE49-F238E27FC236}">
                    <a16:creationId xmlns:a16="http://schemas.microsoft.com/office/drawing/2014/main" id="{CC067D76-6563-7B30-152B-5D683DBD6E75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FTU - mucosa of larynx (supraglottis)">
                <a:extLst>
                  <a:ext uri="{FF2B5EF4-FFF2-40B4-BE49-F238E27FC236}">
                    <a16:creationId xmlns:a16="http://schemas.microsoft.com/office/drawing/2014/main" id="{7B820D72-B517-37F0-489F-72550057054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81" name="FTU - mucosa of larynx (supraglottis)">
                  <a:extLst>
                    <a:ext uri="{FF2B5EF4-FFF2-40B4-BE49-F238E27FC236}">
                      <a16:creationId xmlns:a16="http://schemas.microsoft.com/office/drawing/2014/main" id="{8418CBDA-8E26-C1D1-671E-630F8B236798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4" name="dock">
                  <a:extLst>
                    <a:ext uri="{FF2B5EF4-FFF2-40B4-BE49-F238E27FC236}">
                      <a16:creationId xmlns:a16="http://schemas.microsoft.com/office/drawing/2014/main" id="{FD9F8F23-36A2-F75D-2934-D356A7D9B90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591" name="Text Box 3086">
                    <a:extLst>
                      <a:ext uri="{FF2B5EF4-FFF2-40B4-BE49-F238E27FC236}">
                        <a16:creationId xmlns:a16="http://schemas.microsoft.com/office/drawing/2014/main" id="{7774E3E3-7629-43AB-E0CE-F9F1EAA558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86">
                    <a:extLst>
                      <a:ext uri="{FF2B5EF4-FFF2-40B4-BE49-F238E27FC236}">
                        <a16:creationId xmlns:a16="http://schemas.microsoft.com/office/drawing/2014/main" id="{1F20CFE3-C0EB-3ABD-2938-5A140D3ED1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3" name="Text Box 3086">
                    <a:extLst>
                      <a:ext uri="{FF2B5EF4-FFF2-40B4-BE49-F238E27FC236}">
                        <a16:creationId xmlns:a16="http://schemas.microsoft.com/office/drawing/2014/main" id="{71B14522-D12D-AD98-906F-0BB4C43A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85" name="link">
                  <a:extLst>
                    <a:ext uri="{FF2B5EF4-FFF2-40B4-BE49-F238E27FC236}">
                      <a16:creationId xmlns:a16="http://schemas.microsoft.com/office/drawing/2014/main" id="{57EDF2FD-1AB4-98C8-BE18-3BDB2B456B53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86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DDF23D0C-F62A-980C-C2A0-4F17AD676B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87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132D2735-C978-3125-A743-48C52243C4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0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B0A1B129-BB53-970E-DD5C-5F58B07FFE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2" name="FTU - mucosa of larynx (subglottis)">
                <a:extLst>
                  <a:ext uri="{FF2B5EF4-FFF2-40B4-BE49-F238E27FC236}">
                    <a16:creationId xmlns:a16="http://schemas.microsoft.com/office/drawing/2014/main" id="{B8E2C6F6-DFB1-47CF-B63C-A640B8DC468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68" name="FTU - mucosa of larynx (subglottis)">
                  <a:extLst>
                    <a:ext uri="{FF2B5EF4-FFF2-40B4-BE49-F238E27FC236}">
                      <a16:creationId xmlns:a16="http://schemas.microsoft.com/office/drawing/2014/main" id="{0CA5DB96-4637-55AB-987F-459BD4D749B7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69" name="dock">
                  <a:extLst>
                    <a:ext uri="{FF2B5EF4-FFF2-40B4-BE49-F238E27FC236}">
                      <a16:creationId xmlns:a16="http://schemas.microsoft.com/office/drawing/2014/main" id="{914C7D27-ACC2-FE7A-2AF9-9C5004815304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78" name="Text Box 3086">
                    <a:extLst>
                      <a:ext uri="{FF2B5EF4-FFF2-40B4-BE49-F238E27FC236}">
                        <a16:creationId xmlns:a16="http://schemas.microsoft.com/office/drawing/2014/main" id="{10710BBE-B453-6C06-FC8F-ED7F08E27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9" name="Text Box 3086">
                    <a:extLst>
                      <a:ext uri="{FF2B5EF4-FFF2-40B4-BE49-F238E27FC236}">
                        <a16:creationId xmlns:a16="http://schemas.microsoft.com/office/drawing/2014/main" id="{E5389096-E383-BCEC-2065-B03FC887BC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86">
                    <a:extLst>
                      <a:ext uri="{FF2B5EF4-FFF2-40B4-BE49-F238E27FC236}">
                        <a16:creationId xmlns:a16="http://schemas.microsoft.com/office/drawing/2014/main" id="{BFFD3CEB-EE1B-EC55-B7E3-82A60BCD4F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2" name="link">
                  <a:extLst>
                    <a:ext uri="{FF2B5EF4-FFF2-40B4-BE49-F238E27FC236}">
                      <a16:creationId xmlns:a16="http://schemas.microsoft.com/office/drawing/2014/main" id="{BA5F79E9-FCD0-413B-FFA0-39D26E2F32BE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73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60B55667-62C7-1247-AFB3-6DF1D2E815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74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2FAAC6E4-217E-7DFC-D613-28B0888C7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5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6D775D43-623F-DD6D-2DFD-6AA19C4B10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3" name="dock - vascular">
                <a:extLst>
                  <a:ext uri="{FF2B5EF4-FFF2-40B4-BE49-F238E27FC236}">
                    <a16:creationId xmlns:a16="http://schemas.microsoft.com/office/drawing/2014/main" id="{BE99A324-60FB-62F6-866B-6621A28B3BF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66" name="Text Box 3070">
                  <a:extLst>
                    <a:ext uri="{FF2B5EF4-FFF2-40B4-BE49-F238E27FC236}">
                      <a16:creationId xmlns:a16="http://schemas.microsoft.com/office/drawing/2014/main" id="{97EDFA91-79AC-5EA6-160E-67D4B63E10F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220F53BE-8D7A-F3B3-2575-9631615F54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07" name="FTU - trachea">
              <a:extLst>
                <a:ext uri="{FF2B5EF4-FFF2-40B4-BE49-F238E27FC236}">
                  <a16:creationId xmlns:a16="http://schemas.microsoft.com/office/drawing/2014/main" id="{BC3B7FDC-D757-B342-FC93-B969EAA6B8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08" name="Text Box 3086">
              <a:extLst>
                <a:ext uri="{FF2B5EF4-FFF2-40B4-BE49-F238E27FC236}">
                  <a16:creationId xmlns:a16="http://schemas.microsoft.com/office/drawing/2014/main" id="{D5707EB5-C4A7-9B11-3F40-AD8CCF9375C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09" name="Text Box 3086">
              <a:extLst>
                <a:ext uri="{FF2B5EF4-FFF2-40B4-BE49-F238E27FC236}">
                  <a16:creationId xmlns:a16="http://schemas.microsoft.com/office/drawing/2014/main" id="{19BEB597-79E6-0AA2-8D97-4D581BFC7B8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2" name="Text Box 3086">
              <a:extLst>
                <a:ext uri="{FF2B5EF4-FFF2-40B4-BE49-F238E27FC236}">
                  <a16:creationId xmlns:a16="http://schemas.microsoft.com/office/drawing/2014/main" id="{B0CADDB6-EFA4-B1B8-8C1C-C840A35F8A4A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3" name="Star: 5 Points 2730">
              <a:hlinkClick r:id="rId67"/>
              <a:extLst>
                <a:ext uri="{FF2B5EF4-FFF2-40B4-BE49-F238E27FC236}">
                  <a16:creationId xmlns:a16="http://schemas.microsoft.com/office/drawing/2014/main" id="{259A1AD0-4802-1EAE-4561-38ECE40D5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4" name="Star: 5 Points 2731">
              <a:hlinkClick r:id="rId68"/>
              <a:extLst>
                <a:ext uri="{FF2B5EF4-FFF2-40B4-BE49-F238E27FC236}">
                  <a16:creationId xmlns:a16="http://schemas.microsoft.com/office/drawing/2014/main" id="{98FBC125-6C79-5326-2010-54AC585E1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5" name="Star: 5 Points 2732">
              <a:hlinkClick r:id="rId59"/>
              <a:extLst>
                <a:ext uri="{FF2B5EF4-FFF2-40B4-BE49-F238E27FC236}">
                  <a16:creationId xmlns:a16="http://schemas.microsoft.com/office/drawing/2014/main" id="{BE512970-F6AC-B91D-6443-8BD72FCEE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8" name="FTU - trachea">
              <a:extLst>
                <a:ext uri="{FF2B5EF4-FFF2-40B4-BE49-F238E27FC236}">
                  <a16:creationId xmlns:a16="http://schemas.microsoft.com/office/drawing/2014/main" id="{803F8783-8138-AD99-FB92-90AF07B6FC7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19" name="Text Box 3086">
              <a:extLst>
                <a:ext uri="{FF2B5EF4-FFF2-40B4-BE49-F238E27FC236}">
                  <a16:creationId xmlns:a16="http://schemas.microsoft.com/office/drawing/2014/main" id="{0303DAD1-DA87-D81E-9746-21A113B88CBD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0" name="Text Box 3086">
              <a:extLst>
                <a:ext uri="{FF2B5EF4-FFF2-40B4-BE49-F238E27FC236}">
                  <a16:creationId xmlns:a16="http://schemas.microsoft.com/office/drawing/2014/main" id="{28B56C45-B875-3638-F44C-3427BFBC7B9D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1" name="Text Box 3086">
              <a:extLst>
                <a:ext uri="{FF2B5EF4-FFF2-40B4-BE49-F238E27FC236}">
                  <a16:creationId xmlns:a16="http://schemas.microsoft.com/office/drawing/2014/main" id="{E349D054-F579-D341-A649-859AB6535A1B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4" name="Star: 5 Points 2730">
              <a:hlinkClick r:id="rId67"/>
              <a:extLst>
                <a:ext uri="{FF2B5EF4-FFF2-40B4-BE49-F238E27FC236}">
                  <a16:creationId xmlns:a16="http://schemas.microsoft.com/office/drawing/2014/main" id="{DDC9F1AE-A19B-F77B-3789-5D72EC066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5" name="Star: 5 Points 2731">
              <a:hlinkClick r:id="rId68"/>
              <a:extLst>
                <a:ext uri="{FF2B5EF4-FFF2-40B4-BE49-F238E27FC236}">
                  <a16:creationId xmlns:a16="http://schemas.microsoft.com/office/drawing/2014/main" id="{FD6C6CC1-58BD-8B13-9A5C-C9FD92580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6" name="Star: 5 Points 2732">
              <a:hlinkClick r:id="rId59"/>
              <a:extLst>
                <a:ext uri="{FF2B5EF4-FFF2-40B4-BE49-F238E27FC236}">
                  <a16:creationId xmlns:a16="http://schemas.microsoft.com/office/drawing/2014/main" id="{054C0102-7A77-A942-B0FE-389D82F67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7" name="FTU - trachea">
              <a:extLst>
                <a:ext uri="{FF2B5EF4-FFF2-40B4-BE49-F238E27FC236}">
                  <a16:creationId xmlns:a16="http://schemas.microsoft.com/office/drawing/2014/main" id="{18229235-44D9-2258-DCC1-F4F96C843FC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30" name="Text Box 3086">
              <a:extLst>
                <a:ext uri="{FF2B5EF4-FFF2-40B4-BE49-F238E27FC236}">
                  <a16:creationId xmlns:a16="http://schemas.microsoft.com/office/drawing/2014/main" id="{E158BB9B-EC41-1437-B6DA-E1ED7593E5F2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1" name="Text Box 3086">
              <a:extLst>
                <a:ext uri="{FF2B5EF4-FFF2-40B4-BE49-F238E27FC236}">
                  <a16:creationId xmlns:a16="http://schemas.microsoft.com/office/drawing/2014/main" id="{B4B9BC10-9274-6A55-72DF-344804F1949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2" name="Text Box 3086">
              <a:extLst>
                <a:ext uri="{FF2B5EF4-FFF2-40B4-BE49-F238E27FC236}">
                  <a16:creationId xmlns:a16="http://schemas.microsoft.com/office/drawing/2014/main" id="{635FFDD2-FAAA-0238-5E71-D032437F3E3A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3" name="Star: 5 Points 2730">
              <a:hlinkClick r:id="rId67"/>
              <a:extLst>
                <a:ext uri="{FF2B5EF4-FFF2-40B4-BE49-F238E27FC236}">
                  <a16:creationId xmlns:a16="http://schemas.microsoft.com/office/drawing/2014/main" id="{B1614CA7-34F5-CD00-45DA-0DBFF4286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6" name="Star: 5 Points 2731">
              <a:hlinkClick r:id="rId68"/>
              <a:extLst>
                <a:ext uri="{FF2B5EF4-FFF2-40B4-BE49-F238E27FC236}">
                  <a16:creationId xmlns:a16="http://schemas.microsoft.com/office/drawing/2014/main" id="{31C44F05-EA5B-71F0-17AE-386B36A9F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7" name="Star: 5 Points 2732">
              <a:hlinkClick r:id="rId59"/>
              <a:extLst>
                <a:ext uri="{FF2B5EF4-FFF2-40B4-BE49-F238E27FC236}">
                  <a16:creationId xmlns:a16="http://schemas.microsoft.com/office/drawing/2014/main" id="{9A37AE75-651C-32FC-9FD0-90B9D6282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8" name="FTU - trachea">
              <a:extLst>
                <a:ext uri="{FF2B5EF4-FFF2-40B4-BE49-F238E27FC236}">
                  <a16:creationId xmlns:a16="http://schemas.microsoft.com/office/drawing/2014/main" id="{0DC50C57-0967-0157-42E9-F3323657173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39" name="Text Box 3086">
              <a:extLst>
                <a:ext uri="{FF2B5EF4-FFF2-40B4-BE49-F238E27FC236}">
                  <a16:creationId xmlns:a16="http://schemas.microsoft.com/office/drawing/2014/main" id="{72075C71-8D69-DDC1-3295-CE093C1640A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6FF70AA6-AA21-4E7E-0274-D47A2B2C4E5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D43C1E57-5ADF-276F-90DF-D206739AEAB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67"/>
              <a:extLst>
                <a:ext uri="{FF2B5EF4-FFF2-40B4-BE49-F238E27FC236}">
                  <a16:creationId xmlns:a16="http://schemas.microsoft.com/office/drawing/2014/main" id="{BBBD84E5-A07C-2337-D45A-C5404EEE3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68"/>
              <a:extLst>
                <a:ext uri="{FF2B5EF4-FFF2-40B4-BE49-F238E27FC236}">
                  <a16:creationId xmlns:a16="http://schemas.microsoft.com/office/drawing/2014/main" id="{945A5A6A-F9AE-D075-3BE2-ED8F8E10E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59"/>
              <a:extLst>
                <a:ext uri="{FF2B5EF4-FFF2-40B4-BE49-F238E27FC236}">
                  <a16:creationId xmlns:a16="http://schemas.microsoft.com/office/drawing/2014/main" id="{840C36E5-8446-254D-FA8D-7E9FA3055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A73516F-FCA6-B93B-DBFF-4B39B737EB34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AFBB1F39-C88E-D687-DA0B-3A7AEE4C8BF2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471BA4FB-51A0-0419-A3F8-5C8CBF6051DB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4" name="Text Box 3086">
              <a:extLst>
                <a:ext uri="{FF2B5EF4-FFF2-40B4-BE49-F238E27FC236}">
                  <a16:creationId xmlns:a16="http://schemas.microsoft.com/office/drawing/2014/main" id="{0304FDBB-A520-02B7-B252-0071EC33F5A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5" name="Star: 5 Points 2730">
              <a:hlinkClick r:id="rId67"/>
              <a:extLst>
                <a:ext uri="{FF2B5EF4-FFF2-40B4-BE49-F238E27FC236}">
                  <a16:creationId xmlns:a16="http://schemas.microsoft.com/office/drawing/2014/main" id="{03EE6801-705C-9F14-1C3F-9EB81078D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Star: 5 Points 2731">
              <a:hlinkClick r:id="rId68"/>
              <a:extLst>
                <a:ext uri="{FF2B5EF4-FFF2-40B4-BE49-F238E27FC236}">
                  <a16:creationId xmlns:a16="http://schemas.microsoft.com/office/drawing/2014/main" id="{495FCD6D-C91E-CB97-B196-3E76CF3EF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7" name="Star: 5 Points 2732">
              <a:hlinkClick r:id="rId59"/>
              <a:extLst>
                <a:ext uri="{FF2B5EF4-FFF2-40B4-BE49-F238E27FC236}">
                  <a16:creationId xmlns:a16="http://schemas.microsoft.com/office/drawing/2014/main" id="{36A3811B-E9B4-490F-5A86-C07A8A4DE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6" name="Group 6595">
            <a:extLst>
              <a:ext uri="{FF2B5EF4-FFF2-40B4-BE49-F238E27FC236}">
                <a16:creationId xmlns:a16="http://schemas.microsoft.com/office/drawing/2014/main" id="{B24821A7-00EA-910D-A65C-9DB15A9912F4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597" name="organ group - mouth &amp; throat">
              <a:extLst>
                <a:ext uri="{FF2B5EF4-FFF2-40B4-BE49-F238E27FC236}">
                  <a16:creationId xmlns:a16="http://schemas.microsoft.com/office/drawing/2014/main" id="{3BC0F317-36FF-636C-1E49-A282127621C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639" name="organ - mouth &amp; throat">
                <a:extLst>
                  <a:ext uri="{FF2B5EF4-FFF2-40B4-BE49-F238E27FC236}">
                    <a16:creationId xmlns:a16="http://schemas.microsoft.com/office/drawing/2014/main" id="{11E93614-0A5F-CF2B-1C93-FAE134B22604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FTU - tongue">
                <a:extLst>
                  <a:ext uri="{FF2B5EF4-FFF2-40B4-BE49-F238E27FC236}">
                    <a16:creationId xmlns:a16="http://schemas.microsoft.com/office/drawing/2014/main" id="{4AD0EAAE-D971-B8AE-6F66-6E6D0C9C809C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701" name="FTU - tongue">
                  <a:extLst>
                    <a:ext uri="{FF2B5EF4-FFF2-40B4-BE49-F238E27FC236}">
                      <a16:creationId xmlns:a16="http://schemas.microsoft.com/office/drawing/2014/main" id="{DE003FE2-FFB8-50E1-9554-26D5F0BC594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C635ADE8-FBEA-D407-F4AA-99D10263A6C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707" name="Text Box 3086">
                    <a:extLst>
                      <a:ext uri="{FF2B5EF4-FFF2-40B4-BE49-F238E27FC236}">
                        <a16:creationId xmlns:a16="http://schemas.microsoft.com/office/drawing/2014/main" id="{FFE271E0-540A-7CE4-D4E8-D3693AAEE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8" name="Text Box 3086">
                    <a:extLst>
                      <a:ext uri="{FF2B5EF4-FFF2-40B4-BE49-F238E27FC236}">
                        <a16:creationId xmlns:a16="http://schemas.microsoft.com/office/drawing/2014/main" id="{E1B9DE4F-EC1E-4E98-7D81-4483B9395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9" name="Text Box 3086">
                    <a:extLst>
                      <a:ext uri="{FF2B5EF4-FFF2-40B4-BE49-F238E27FC236}">
                        <a16:creationId xmlns:a16="http://schemas.microsoft.com/office/drawing/2014/main" id="{E3277236-61E5-7E7A-BB29-6BFFFDDA56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03" name="link">
                  <a:extLst>
                    <a:ext uri="{FF2B5EF4-FFF2-40B4-BE49-F238E27FC236}">
                      <a16:creationId xmlns:a16="http://schemas.microsoft.com/office/drawing/2014/main" id="{FC7BFD78-2D0C-71DB-5708-504C215C4D3F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0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FDC87FE-7CA2-E597-60ED-9B3665C668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AD987861-6D63-8B07-1EE7-7D9843D799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B14F24CE-70DC-9C81-1708-A8A29C974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3" name="FTU - epiglottis">
                <a:extLst>
                  <a:ext uri="{FF2B5EF4-FFF2-40B4-BE49-F238E27FC236}">
                    <a16:creationId xmlns:a16="http://schemas.microsoft.com/office/drawing/2014/main" id="{C3F17C07-A568-AE81-4E6A-4AC16EE14DE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692" name="FTU - epiglottis">
                  <a:extLst>
                    <a:ext uri="{FF2B5EF4-FFF2-40B4-BE49-F238E27FC236}">
                      <a16:creationId xmlns:a16="http://schemas.microsoft.com/office/drawing/2014/main" id="{476194A2-34E3-207F-43BE-847D49D99C0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693" name="dock">
                  <a:extLst>
                    <a:ext uri="{FF2B5EF4-FFF2-40B4-BE49-F238E27FC236}">
                      <a16:creationId xmlns:a16="http://schemas.microsoft.com/office/drawing/2014/main" id="{A2FB4D3C-DBAB-BC38-7460-8AF31C49DB7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698" name="Text Box 3086">
                    <a:extLst>
                      <a:ext uri="{FF2B5EF4-FFF2-40B4-BE49-F238E27FC236}">
                        <a16:creationId xmlns:a16="http://schemas.microsoft.com/office/drawing/2014/main" id="{65D8D972-F704-874E-69F2-E0A9D53EAE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9" name="Text Box 3086">
                    <a:extLst>
                      <a:ext uri="{FF2B5EF4-FFF2-40B4-BE49-F238E27FC236}">
                        <a16:creationId xmlns:a16="http://schemas.microsoft.com/office/drawing/2014/main" id="{16C04C73-2FCB-C57C-4CFF-75BF5D2085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0" name="Text Box 3086">
                    <a:extLst>
                      <a:ext uri="{FF2B5EF4-FFF2-40B4-BE49-F238E27FC236}">
                        <a16:creationId xmlns:a16="http://schemas.microsoft.com/office/drawing/2014/main" id="{1712A5CD-AAF3-285C-6162-3044D613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94" name="link">
                  <a:extLst>
                    <a:ext uri="{FF2B5EF4-FFF2-40B4-BE49-F238E27FC236}">
                      <a16:creationId xmlns:a16="http://schemas.microsoft.com/office/drawing/2014/main" id="{917BFF21-AA4D-DD61-E4D6-1B1054CCE7D2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695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80B8A17F-A064-D743-0E52-96CE5D040E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D78F5C0-583B-2AAA-787E-50C2D3BEE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7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F0096219-6FEE-FD35-83C2-8680CA0D1B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4" name="FTU - parotid glands">
                <a:extLst>
                  <a:ext uri="{FF2B5EF4-FFF2-40B4-BE49-F238E27FC236}">
                    <a16:creationId xmlns:a16="http://schemas.microsoft.com/office/drawing/2014/main" id="{C4267E73-5B95-2D62-0898-93B4AAF618A9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675" name="FTU - parotid glands">
                  <a:extLst>
                    <a:ext uri="{FF2B5EF4-FFF2-40B4-BE49-F238E27FC236}">
                      <a16:creationId xmlns:a16="http://schemas.microsoft.com/office/drawing/2014/main" id="{73304B07-8B8E-CF01-392D-A39985623B4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676" name="dock">
                  <a:extLst>
                    <a:ext uri="{FF2B5EF4-FFF2-40B4-BE49-F238E27FC236}">
                      <a16:creationId xmlns:a16="http://schemas.microsoft.com/office/drawing/2014/main" id="{71CB7B6C-ED02-B424-AAF8-63B371C3F38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689" name="Text Box 3086">
                    <a:extLst>
                      <a:ext uri="{FF2B5EF4-FFF2-40B4-BE49-F238E27FC236}">
                        <a16:creationId xmlns:a16="http://schemas.microsoft.com/office/drawing/2014/main" id="{3A8CDBDE-560C-40FA-DDF4-6DE83D88F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0" name="Text Box 3086">
                    <a:extLst>
                      <a:ext uri="{FF2B5EF4-FFF2-40B4-BE49-F238E27FC236}">
                        <a16:creationId xmlns:a16="http://schemas.microsoft.com/office/drawing/2014/main" id="{F52448AC-2BB7-18C7-B1D5-B5E72C1E6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1" name="Text Box 3086">
                    <a:extLst>
                      <a:ext uri="{FF2B5EF4-FFF2-40B4-BE49-F238E27FC236}">
                        <a16:creationId xmlns:a16="http://schemas.microsoft.com/office/drawing/2014/main" id="{DA96292B-9B2F-30AA-EFFC-A59487843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79" name="link">
                  <a:extLst>
                    <a:ext uri="{FF2B5EF4-FFF2-40B4-BE49-F238E27FC236}">
                      <a16:creationId xmlns:a16="http://schemas.microsoft.com/office/drawing/2014/main" id="{195DC341-D460-C0F4-BD80-ACDE2171DBF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68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AEC8644B-2BAA-736B-5463-140AC66372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D29CAB8A-C9D7-0520-12C9-CDDB544AD3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2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333A2479-6EAC-EFFF-5C3E-C8190E1D56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5" name="FTU - submaxilliary glands">
                <a:extLst>
                  <a:ext uri="{FF2B5EF4-FFF2-40B4-BE49-F238E27FC236}">
                    <a16:creationId xmlns:a16="http://schemas.microsoft.com/office/drawing/2014/main" id="{D3EF597A-4654-47DA-EF6E-C3A56F65CD0B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662" name="FTU - submaxilliary glands">
                  <a:extLst>
                    <a:ext uri="{FF2B5EF4-FFF2-40B4-BE49-F238E27FC236}">
                      <a16:creationId xmlns:a16="http://schemas.microsoft.com/office/drawing/2014/main" id="{8E3C545E-CCD6-D189-24B6-F8CAA12AC5E2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663" name="dock">
                  <a:extLst>
                    <a:ext uri="{FF2B5EF4-FFF2-40B4-BE49-F238E27FC236}">
                      <a16:creationId xmlns:a16="http://schemas.microsoft.com/office/drawing/2014/main" id="{26846963-3C9D-A449-134B-02C2FC8C1851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670" name="Text Box 3086">
                    <a:extLst>
                      <a:ext uri="{FF2B5EF4-FFF2-40B4-BE49-F238E27FC236}">
                        <a16:creationId xmlns:a16="http://schemas.microsoft.com/office/drawing/2014/main" id="{574CC8F3-CEAD-9E71-A286-56CA7A1B1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86">
                    <a:extLst>
                      <a:ext uri="{FF2B5EF4-FFF2-40B4-BE49-F238E27FC236}">
                        <a16:creationId xmlns:a16="http://schemas.microsoft.com/office/drawing/2014/main" id="{82B69189-EA67-E91C-295A-910F58966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4" name="Text Box 3086">
                    <a:extLst>
                      <a:ext uri="{FF2B5EF4-FFF2-40B4-BE49-F238E27FC236}">
                        <a16:creationId xmlns:a16="http://schemas.microsoft.com/office/drawing/2014/main" id="{2F973F3A-6BFB-416C-8819-DB9A970BBD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64" name="link">
                  <a:extLst>
                    <a:ext uri="{FF2B5EF4-FFF2-40B4-BE49-F238E27FC236}">
                      <a16:creationId xmlns:a16="http://schemas.microsoft.com/office/drawing/2014/main" id="{F5CB2022-CAC6-2BF6-F31F-75AA432A8B3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667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00876C7A-6EF7-C388-7F7B-F7FE02EC3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8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04918778-1DE9-8C89-9D6A-DD309E919F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9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957160A8-2E03-B0F4-B620-67311EC6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6" name="FTU - sublingual glands">
                <a:extLst>
                  <a:ext uri="{FF2B5EF4-FFF2-40B4-BE49-F238E27FC236}">
                    <a16:creationId xmlns:a16="http://schemas.microsoft.com/office/drawing/2014/main" id="{A39DAD7A-0DCB-BF5D-F9A3-F1E3BED69CE3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649" name="FTU - sublingual glands">
                  <a:extLst>
                    <a:ext uri="{FF2B5EF4-FFF2-40B4-BE49-F238E27FC236}">
                      <a16:creationId xmlns:a16="http://schemas.microsoft.com/office/drawing/2014/main" id="{BF8FA9F0-C40D-C01E-1326-993FA064980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650" name="dock">
                  <a:extLst>
                    <a:ext uri="{FF2B5EF4-FFF2-40B4-BE49-F238E27FC236}">
                      <a16:creationId xmlns:a16="http://schemas.microsoft.com/office/drawing/2014/main" id="{A06A5B54-7AC2-7F13-2757-F0550A672F64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657" name="Text Box 3086">
                    <a:extLst>
                      <a:ext uri="{FF2B5EF4-FFF2-40B4-BE49-F238E27FC236}">
                        <a16:creationId xmlns:a16="http://schemas.microsoft.com/office/drawing/2014/main" id="{B376D110-D365-4EE9-987D-FE2D9AEE4A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8" name="Text Box 3086">
                    <a:extLst>
                      <a:ext uri="{FF2B5EF4-FFF2-40B4-BE49-F238E27FC236}">
                        <a16:creationId xmlns:a16="http://schemas.microsoft.com/office/drawing/2014/main" id="{6F557156-CE81-4298-23BF-B39DD663D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86">
                    <a:extLst>
                      <a:ext uri="{FF2B5EF4-FFF2-40B4-BE49-F238E27FC236}">
                        <a16:creationId xmlns:a16="http://schemas.microsoft.com/office/drawing/2014/main" id="{0A0BB5ED-8B29-DA82-ED96-C90CD198F9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51" name="link">
                  <a:extLst>
                    <a:ext uri="{FF2B5EF4-FFF2-40B4-BE49-F238E27FC236}">
                      <a16:creationId xmlns:a16="http://schemas.microsoft.com/office/drawing/2014/main" id="{AD5366D4-289D-8E30-BB3B-751685773956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652" name="Star: 5 Points 2730">
                    <a:hlinkClick r:id="rId77"/>
                    <a:extLst>
                      <a:ext uri="{FF2B5EF4-FFF2-40B4-BE49-F238E27FC236}">
                        <a16:creationId xmlns:a16="http://schemas.microsoft.com/office/drawing/2014/main" id="{9BD6CA03-C439-BB1C-BD55-AD8912DF17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5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57FCB1CE-6138-57A0-C2C2-486344C6CA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5FB5D106-F9DC-2079-93E5-2FC6DDCC71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598" name="FTU - sublingual glands">
              <a:extLst>
                <a:ext uri="{FF2B5EF4-FFF2-40B4-BE49-F238E27FC236}">
                  <a16:creationId xmlns:a16="http://schemas.microsoft.com/office/drawing/2014/main" id="{F8A6B9C3-4763-8944-06FE-B884E5AFDA2C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9" name="Text Box 3086">
              <a:extLst>
                <a:ext uri="{FF2B5EF4-FFF2-40B4-BE49-F238E27FC236}">
                  <a16:creationId xmlns:a16="http://schemas.microsoft.com/office/drawing/2014/main" id="{3B098577-09E5-68CC-3E47-608EE1EF345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2" name="Text Box 3086">
              <a:extLst>
                <a:ext uri="{FF2B5EF4-FFF2-40B4-BE49-F238E27FC236}">
                  <a16:creationId xmlns:a16="http://schemas.microsoft.com/office/drawing/2014/main" id="{06C8D155-C36D-D924-2852-E1A1CAE58C6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3" name="Text Box 3086">
              <a:extLst>
                <a:ext uri="{FF2B5EF4-FFF2-40B4-BE49-F238E27FC236}">
                  <a16:creationId xmlns:a16="http://schemas.microsoft.com/office/drawing/2014/main" id="{F81F9228-E42E-0F2B-9D39-7503EDFCBE1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4" name="Star: 5 Points 2730">
              <a:hlinkClick r:id="rId77"/>
              <a:extLst>
                <a:ext uri="{FF2B5EF4-FFF2-40B4-BE49-F238E27FC236}">
                  <a16:creationId xmlns:a16="http://schemas.microsoft.com/office/drawing/2014/main" id="{F7E1DB4B-9890-7ED2-DC83-5CE74A3C7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5" name="Star: 5 Points 2731">
              <a:hlinkClick r:id="rId16"/>
              <a:extLst>
                <a:ext uri="{FF2B5EF4-FFF2-40B4-BE49-F238E27FC236}">
                  <a16:creationId xmlns:a16="http://schemas.microsoft.com/office/drawing/2014/main" id="{7C73EF86-E56C-8349-3957-D06A2060C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7" name="Star: 5 Points 2732">
              <a:hlinkClick r:id="rId71"/>
              <a:extLst>
                <a:ext uri="{FF2B5EF4-FFF2-40B4-BE49-F238E27FC236}">
                  <a16:creationId xmlns:a16="http://schemas.microsoft.com/office/drawing/2014/main" id="{86CFCDE7-C0B6-FA56-5C7A-5B9B583E0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8" name="FTU - sublingual glands">
              <a:extLst>
                <a:ext uri="{FF2B5EF4-FFF2-40B4-BE49-F238E27FC236}">
                  <a16:creationId xmlns:a16="http://schemas.microsoft.com/office/drawing/2014/main" id="{9BFF83F4-23FC-6D3A-E7FE-CA2FE397C02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9" name="Text Box 3086">
              <a:extLst>
                <a:ext uri="{FF2B5EF4-FFF2-40B4-BE49-F238E27FC236}">
                  <a16:creationId xmlns:a16="http://schemas.microsoft.com/office/drawing/2014/main" id="{F78A9186-D7E0-D1F4-E6B0-DE423E70F644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0" name="Text Box 3086">
              <a:extLst>
                <a:ext uri="{FF2B5EF4-FFF2-40B4-BE49-F238E27FC236}">
                  <a16:creationId xmlns:a16="http://schemas.microsoft.com/office/drawing/2014/main" id="{C2EF9E53-57D6-0FED-504B-F5E48180C702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3" name="Text Box 3086">
              <a:extLst>
                <a:ext uri="{FF2B5EF4-FFF2-40B4-BE49-F238E27FC236}">
                  <a16:creationId xmlns:a16="http://schemas.microsoft.com/office/drawing/2014/main" id="{9DA574D2-1237-4532-E690-C64652A77852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4" name="FTU - sublingual glands">
              <a:extLst>
                <a:ext uri="{FF2B5EF4-FFF2-40B4-BE49-F238E27FC236}">
                  <a16:creationId xmlns:a16="http://schemas.microsoft.com/office/drawing/2014/main" id="{9F4044E2-7453-982E-84F4-7BD27BDA9C3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5" name="Text Box 3086">
              <a:extLst>
                <a:ext uri="{FF2B5EF4-FFF2-40B4-BE49-F238E27FC236}">
                  <a16:creationId xmlns:a16="http://schemas.microsoft.com/office/drawing/2014/main" id="{DB84DC7C-C78F-B15B-FC5E-6528EDB81BA5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6" name="Text Box 3086">
              <a:extLst>
                <a:ext uri="{FF2B5EF4-FFF2-40B4-BE49-F238E27FC236}">
                  <a16:creationId xmlns:a16="http://schemas.microsoft.com/office/drawing/2014/main" id="{AAF05850-4D68-32ED-76DA-AA1645D46DF2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9" name="Text Box 3086">
              <a:extLst>
                <a:ext uri="{FF2B5EF4-FFF2-40B4-BE49-F238E27FC236}">
                  <a16:creationId xmlns:a16="http://schemas.microsoft.com/office/drawing/2014/main" id="{DF43AEEA-C359-B098-03CC-D3EA74AE020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0" name="Star: 5 Points 2730">
              <a:hlinkClick r:id="rId77"/>
              <a:extLst>
                <a:ext uri="{FF2B5EF4-FFF2-40B4-BE49-F238E27FC236}">
                  <a16:creationId xmlns:a16="http://schemas.microsoft.com/office/drawing/2014/main" id="{137FC25A-5EC4-A8BD-9083-434ACAF7E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1" name="Star: 5 Points 2731">
              <a:hlinkClick r:id="rId16"/>
              <a:extLst>
                <a:ext uri="{FF2B5EF4-FFF2-40B4-BE49-F238E27FC236}">
                  <a16:creationId xmlns:a16="http://schemas.microsoft.com/office/drawing/2014/main" id="{F736446D-8392-E1A4-5E9F-460D63E1C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2" name="Star: 5 Points 2732">
              <a:hlinkClick r:id="rId71"/>
              <a:extLst>
                <a:ext uri="{FF2B5EF4-FFF2-40B4-BE49-F238E27FC236}">
                  <a16:creationId xmlns:a16="http://schemas.microsoft.com/office/drawing/2014/main" id="{DD4974EB-3100-646A-CC14-AD7BAD2DD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5" name="Star: 5 Points 2730">
              <a:hlinkClick r:id="rId15"/>
              <a:extLst>
                <a:ext uri="{FF2B5EF4-FFF2-40B4-BE49-F238E27FC236}">
                  <a16:creationId xmlns:a16="http://schemas.microsoft.com/office/drawing/2014/main" id="{A6526211-B683-0275-2990-19F900807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6" name="Star: 5 Points 2731">
              <a:hlinkClick r:id="rId16"/>
              <a:extLst>
                <a:ext uri="{FF2B5EF4-FFF2-40B4-BE49-F238E27FC236}">
                  <a16:creationId xmlns:a16="http://schemas.microsoft.com/office/drawing/2014/main" id="{FE7A46B3-D13D-3492-635B-EF5FDE05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7" name="Star: 5 Points 2732">
              <a:hlinkClick r:id="rId8"/>
              <a:extLst>
                <a:ext uri="{FF2B5EF4-FFF2-40B4-BE49-F238E27FC236}">
                  <a16:creationId xmlns:a16="http://schemas.microsoft.com/office/drawing/2014/main" id="{4296BAAD-F842-C456-322A-3F658C2F9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8" name="FTU - sublingual glands">
              <a:extLst>
                <a:ext uri="{FF2B5EF4-FFF2-40B4-BE49-F238E27FC236}">
                  <a16:creationId xmlns:a16="http://schemas.microsoft.com/office/drawing/2014/main" id="{773ED1FD-A92E-DD3C-E3CE-FBA803AE5512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631" name="Text Box 3086">
              <a:extLst>
                <a:ext uri="{FF2B5EF4-FFF2-40B4-BE49-F238E27FC236}">
                  <a16:creationId xmlns:a16="http://schemas.microsoft.com/office/drawing/2014/main" id="{620DC6A0-BFA0-984E-BEF2-F9D16848A60C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2" name="Text Box 3086">
              <a:extLst>
                <a:ext uri="{FF2B5EF4-FFF2-40B4-BE49-F238E27FC236}">
                  <a16:creationId xmlns:a16="http://schemas.microsoft.com/office/drawing/2014/main" id="{D00AE11C-334B-30A8-BC41-5CFEEC17CF1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3" name="Text Box 3086">
              <a:extLst>
                <a:ext uri="{FF2B5EF4-FFF2-40B4-BE49-F238E27FC236}">
                  <a16:creationId xmlns:a16="http://schemas.microsoft.com/office/drawing/2014/main" id="{B4ED0AC9-DB0C-A329-6C38-E2E59B4B96FF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4" name="Star: 5 Points 2730">
              <a:extLst>
                <a:ext uri="{FF2B5EF4-FFF2-40B4-BE49-F238E27FC236}">
                  <a16:creationId xmlns:a16="http://schemas.microsoft.com/office/drawing/2014/main" id="{94EBCD16-175A-261F-3F6D-2DC5F27AF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7" name="Star: 5 Points 2731">
              <a:extLst>
                <a:ext uri="{FF2B5EF4-FFF2-40B4-BE49-F238E27FC236}">
                  <a16:creationId xmlns:a16="http://schemas.microsoft.com/office/drawing/2014/main" id="{A5C3EE16-DEEB-0B90-B109-BFF79BA5B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8" name="Star: 5 Points 2732">
              <a:extLst>
                <a:ext uri="{FF2B5EF4-FFF2-40B4-BE49-F238E27FC236}">
                  <a16:creationId xmlns:a16="http://schemas.microsoft.com/office/drawing/2014/main" id="{0EF68438-4452-F342-6BF3-B82648A3B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10320" name="Rectangle 10319">
            <a:extLst>
              <a:ext uri="{FF2B5EF4-FFF2-40B4-BE49-F238E27FC236}">
                <a16:creationId xmlns:a16="http://schemas.microsoft.com/office/drawing/2014/main" id="{9EF58F1A-C832-7E53-AC94-EE1E83B09A48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1" name="Rectangle 10320">
            <a:extLst>
              <a:ext uri="{FF2B5EF4-FFF2-40B4-BE49-F238E27FC236}">
                <a16:creationId xmlns:a16="http://schemas.microsoft.com/office/drawing/2014/main" id="{77B3EEC2-28D0-F7B7-BD1C-8FA3B2323DCE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2" name="Rectangle 10321">
            <a:extLst>
              <a:ext uri="{FF2B5EF4-FFF2-40B4-BE49-F238E27FC236}">
                <a16:creationId xmlns:a16="http://schemas.microsoft.com/office/drawing/2014/main" id="{AE249791-524D-383D-66D1-0E39916A8F3D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3" name="Rectangle 10322">
            <a:extLst>
              <a:ext uri="{FF2B5EF4-FFF2-40B4-BE49-F238E27FC236}">
                <a16:creationId xmlns:a16="http://schemas.microsoft.com/office/drawing/2014/main" id="{1725C315-8C32-1D08-885C-4A8BF882D7D5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4" name="Rectangle 10323">
            <a:extLst>
              <a:ext uri="{FF2B5EF4-FFF2-40B4-BE49-F238E27FC236}">
                <a16:creationId xmlns:a16="http://schemas.microsoft.com/office/drawing/2014/main" id="{098B396D-38DF-5995-6F9F-9A384B950F1D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E947FB6-6221-F3C3-3AFE-CD5E8D4E106C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79442</TotalTime>
  <Words>2900</Words>
  <Application>Microsoft Office PowerPoint</Application>
  <PresentationFormat>Custom</PresentationFormat>
  <Paragraphs>2405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573</cp:revision>
  <dcterms:created xsi:type="dcterms:W3CDTF">2022-02-14T03:56:44Z</dcterms:created>
  <dcterms:modified xsi:type="dcterms:W3CDTF">2023-03-27T22:05:18Z</dcterms:modified>
</cp:coreProperties>
</file>