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3" autoAdjust="0"/>
    <p:restoredTop sz="94660"/>
  </p:normalViewPr>
  <p:slideViewPr>
    <p:cSldViewPr snapToGrid="0">
      <p:cViewPr>
        <p:scale>
          <a:sx n="300" d="100"/>
          <a:sy n="300" d="100"/>
        </p:scale>
        <p:origin x="-33624" y="-16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470201/" TargetMode="External"/><Relationship Id="rId21" Type="http://schemas.openxmlformats.org/officeDocument/2006/relationships/hyperlink" Target="https://en.wikipedia.org/wiki/Eye" TargetMode="External"/><Relationship Id="rId42" Type="http://schemas.openxmlformats.org/officeDocument/2006/relationships/hyperlink" Target="https://en.wikipedia.org/wiki/Gallbladder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www.ncbi.nlm.nih.gov/books/NBK537353/" TargetMode="External"/><Relationship Id="rId68" Type="http://schemas.openxmlformats.org/officeDocument/2006/relationships/hyperlink" Target="https://www.ncbi.nlm.nih.gov/books/NBK557742/" TargetMode="External"/><Relationship Id="rId2" Type="http://schemas.openxmlformats.org/officeDocument/2006/relationships/hyperlink" Target="https://en.wikipedia.org/wiki/Tongue" TargetMode="External"/><Relationship Id="rId16" Type="http://schemas.openxmlformats.org/officeDocument/2006/relationships/hyperlink" Target="https://docs.google.com/document/d/1Xc7VOn5LLieA4SyRKLj9HVx2MGfF_DJKQr7ZGbXmJ9c/edit" TargetMode="External"/><Relationship Id="rId29" Type="http://schemas.openxmlformats.org/officeDocument/2006/relationships/hyperlink" Target="https://www.ncbi.nlm.nih.gov/books/NBK482236/" TargetMode="External"/><Relationship Id="rId11" Type="http://schemas.openxmlformats.org/officeDocument/2006/relationships/hyperlink" Target="https://en.wikipedia.org/wiki/Sublingual_gland" TargetMode="External"/><Relationship Id="rId24" Type="http://schemas.openxmlformats.org/officeDocument/2006/relationships/hyperlink" Target="https://www.ncbi.nlm.nih.gov/books/NBK557380/" TargetMode="External"/><Relationship Id="rId32" Type="http://schemas.openxmlformats.org/officeDocument/2006/relationships/hyperlink" Target="https://en.wikipedia.org/wiki/Uterus" TargetMode="External"/><Relationship Id="rId37" Type="http://schemas.openxmlformats.org/officeDocument/2006/relationships/hyperlink" Target="https://www.ncbi.nlm.nih.gov/books/NBK519575/" TargetMode="External"/><Relationship Id="rId40" Type="http://schemas.openxmlformats.org/officeDocument/2006/relationships/hyperlink" Target="https://en.wikipedia.org/wiki/Ampulla_of_Vater" TargetMode="External"/><Relationship Id="rId45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en.wikipedia.org/wiki/Large_intestine#Structure" TargetMode="External"/><Relationship Id="rId58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www.ncbi.nlm.nih.gov/books/NBK537223/" TargetMode="External"/><Relationship Id="rId74" Type="http://schemas.openxmlformats.org/officeDocument/2006/relationships/hyperlink" Target="https://www.ncbi.nlm.nih.gov/books/NBK531465/" TargetMode="External"/><Relationship Id="rId5" Type="http://schemas.openxmlformats.org/officeDocument/2006/relationships/hyperlink" Target="https://en.wikipedia.org/wiki/Epiglottis" TargetMode="External"/><Relationship Id="rId61" Type="http://schemas.openxmlformats.org/officeDocument/2006/relationships/hyperlink" Target="https://docs.google.com/document/d/1h1IesehCPfL0BfxwtbKsH3fRFJWEMHKDUBQDCumCWDM/edit" TargetMode="External"/><Relationship Id="rId19" Type="http://schemas.openxmlformats.org/officeDocument/2006/relationships/hyperlink" Target="https://en.wikipedia.org/wiki/Ear_canal" TargetMode="External"/><Relationship Id="rId14" Type="http://schemas.openxmlformats.org/officeDocument/2006/relationships/hyperlink" Target="https://en.wikipedia.org/wiki/Kidney" TargetMode="External"/><Relationship Id="rId22" Type="http://schemas.openxmlformats.org/officeDocument/2006/relationships/hyperlink" Target="https://www.ncbi.nlm.nih.gov/books/NBK482428/" TargetMode="External"/><Relationship Id="rId27" Type="http://schemas.openxmlformats.org/officeDocument/2006/relationships/hyperlink" Target="https://docs.google.com/document/d/1qaHNFc5BUaO9m332SnHuaxTGt1gaan360acO6UWqH2c/edit" TargetMode="External"/><Relationship Id="rId30" Type="http://schemas.openxmlformats.org/officeDocument/2006/relationships/hyperlink" Target="https://en.wikipedia.org/wiki/Stomach#Sections" TargetMode="External"/><Relationship Id="rId35" Type="http://schemas.openxmlformats.org/officeDocument/2006/relationships/hyperlink" Target="https://www.ncbi.nlm.nih.gov/books/NBK554601/" TargetMode="External"/><Relationship Id="rId43" Type="http://schemas.openxmlformats.org/officeDocument/2006/relationships/hyperlink" Target="https://www.ncbi.nlm.nih.gov/books/NBK459288/" TargetMode="External"/><Relationship Id="rId48" Type="http://schemas.openxmlformats.org/officeDocument/2006/relationships/hyperlink" Target="https://en.wikipedia.org/wiki/Liver" TargetMode="External"/><Relationship Id="rId56" Type="http://schemas.openxmlformats.org/officeDocument/2006/relationships/hyperlink" Target="https://en.wikipedia.org/wiki/Common_hepatic_duct" TargetMode="External"/><Relationship Id="rId64" Type="http://schemas.openxmlformats.org/officeDocument/2006/relationships/hyperlink" Target="v" TargetMode="External"/><Relationship Id="rId69" Type="http://schemas.openxmlformats.org/officeDocument/2006/relationships/hyperlink" Target="https://en.wikipedia.org/wiki/Trachea" TargetMode="External"/><Relationship Id="rId8" Type="http://schemas.openxmlformats.org/officeDocument/2006/relationships/hyperlink" Target="https://www.ncbi.nlm.nih.gov/books/NBK534225/" TargetMode="External"/><Relationship Id="rId51" Type="http://schemas.openxmlformats.org/officeDocument/2006/relationships/hyperlink" Target="https://en.wikipedia.org/wiki/Ilium" TargetMode="External"/><Relationship Id="rId72" Type="http://schemas.openxmlformats.org/officeDocument/2006/relationships/hyperlink" Target="https://www.ncbi.nlm.nih.gov/books/NBK532980/" TargetMode="External"/><Relationship Id="rId3" Type="http://schemas.openxmlformats.org/officeDocument/2006/relationships/hyperlink" Target="https://www.ncbi.nlm.nih.gov/books/NBK507782/" TargetMode="External"/><Relationship Id="rId12" Type="http://schemas.openxmlformats.org/officeDocument/2006/relationships/hyperlink" Target="https://en.wikipedia.org/wiki/Taste" TargetMode="External"/><Relationship Id="rId17" Type="http://schemas.openxmlformats.org/officeDocument/2006/relationships/hyperlink" Target="https://en.wikipedia.org/wiki/Olfactory_system" TargetMode="External"/><Relationship Id="rId25" Type="http://schemas.openxmlformats.org/officeDocument/2006/relationships/hyperlink" Target="https://en.wikipedia.org/wiki/Testicle" TargetMode="External"/><Relationship Id="rId33" Type="http://schemas.openxmlformats.org/officeDocument/2006/relationships/hyperlink" Target="https://www.ncbi.nlm.nih.gov/books/NBK470297/" TargetMode="External"/><Relationship Id="rId38" Type="http://schemas.openxmlformats.org/officeDocument/2006/relationships/hyperlink" Target="https://en.wikipedia.org/wiki/Major_duodenal_papilla#:~:text=The%20major%20duodenal%20papilla%20(papilla,Major%20duodenal%20papilla" TargetMode="External"/><Relationship Id="rId46" Type="http://schemas.openxmlformats.org/officeDocument/2006/relationships/hyperlink" Target="https://en.wikipedia.org/wiki/Pancreas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en.wikipedia.org/wiki/Larynx" TargetMode="External"/><Relationship Id="rId20" Type="http://schemas.openxmlformats.org/officeDocument/2006/relationships/hyperlink" Target="https://en.wikipedia.org/wiki/Eardrum" TargetMode="External"/><Relationship Id="rId41" Type="http://schemas.openxmlformats.org/officeDocument/2006/relationships/hyperlink" Target="https://www.ncbi.nlm.nih.gov/books/NBK459246/" TargetMode="External"/><Relationship Id="rId54" Type="http://schemas.openxmlformats.org/officeDocument/2006/relationships/hyperlink" Target="https://en.wikipedia.org/wiki/Rectum" TargetMode="External"/><Relationship Id="rId62" Type="http://schemas.openxmlformats.org/officeDocument/2006/relationships/hyperlink" Target="https://en.wikipedia.org/wiki/Lung" TargetMode="External"/><Relationship Id="rId70" Type="http://schemas.openxmlformats.org/officeDocument/2006/relationships/hyperlink" Target="https://www.ncbi.nlm.nih.gov/books/NBK448070/" TargetMode="External"/><Relationship Id="rId75" Type="http://schemas.openxmlformats.org/officeDocument/2006/relationships/hyperlink" Target="https://en.wikipedia.org/wiki/Urethr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8202/" TargetMode="External"/><Relationship Id="rId15" Type="http://schemas.openxmlformats.org/officeDocument/2006/relationships/hyperlink" Target="https://www.ncbi.nlm.nih.gov/books/NBK482385/" TargetMode="External"/><Relationship Id="rId23" Type="http://schemas.openxmlformats.org/officeDocument/2006/relationships/hyperlink" Target="https://en.wikipedia.org/wiki/Special_senses" TargetMode="External"/><Relationship Id="rId28" Type="http://schemas.openxmlformats.org/officeDocument/2006/relationships/hyperlink" Target="https://en.wikipedia.org/wiki/Human_penis" TargetMode="External"/><Relationship Id="rId36" Type="http://schemas.openxmlformats.org/officeDocument/2006/relationships/hyperlink" Target="https://en.wikipedia.org/wiki/Breast" TargetMode="External"/><Relationship Id="rId49" Type="http://schemas.openxmlformats.org/officeDocument/2006/relationships/hyperlink" Target="https://en.wikipedia.org/wiki/Jejunum" TargetMode="External"/><Relationship Id="rId57" Type="http://schemas.openxmlformats.org/officeDocument/2006/relationships/hyperlink" Target="https://en.wikipedia.org/wiki/Common_bile_duct" TargetMode="External"/><Relationship Id="rId10" Type="http://schemas.openxmlformats.org/officeDocument/2006/relationships/hyperlink" Target="https://www.ncbi.nlm.nih.gov/books/NBK535426/" TargetMode="External"/><Relationship Id="rId31" Type="http://schemas.openxmlformats.org/officeDocument/2006/relationships/hyperlink" Target="https://pubmed.ncbi.nlm.nih.gov/30422588/" TargetMode="External"/><Relationship Id="rId44" Type="http://schemas.openxmlformats.org/officeDocument/2006/relationships/hyperlink" Target="https://en.wikipedia.org/wiki/Duodenum" TargetMode="External"/><Relationship Id="rId52" Type="http://schemas.openxmlformats.org/officeDocument/2006/relationships/hyperlink" Target="https://en.wikipedia.org/wiki/Gastrointestinal_tract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en.wikipedia.org/wiki/Baroreceptor" TargetMode="External"/><Relationship Id="rId73" Type="http://schemas.openxmlformats.org/officeDocument/2006/relationships/hyperlink" Target="https://en.wikipedia.org/wiki/Urinary_bladder" TargetMode="External"/><Relationship Id="rId4" Type="http://schemas.openxmlformats.org/officeDocument/2006/relationships/hyperlink" Target="https://docs.google.com/document/d/1bt3uoxyvonV0OvVZRLyt6gyg55dMspO67V4OrfWCelg/edit" TargetMode="External"/><Relationship Id="rId9" Type="http://schemas.openxmlformats.org/officeDocument/2006/relationships/hyperlink" Target="https://en.wikipedia.org/wiki/Submandibular_gland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www.ncbi.nlm.nih.gov/books/NBK556051/" TargetMode="External"/><Relationship Id="rId39" Type="http://schemas.openxmlformats.org/officeDocument/2006/relationships/hyperlink" Target="https://docs.google.com/document/d/1ZLQXUAgG69kpJLtPxObQX-iWJbsSftvPo8ddY1uHVAM/edit" TargetMode="External"/><Relationship Id="rId34" Type="http://schemas.openxmlformats.org/officeDocument/2006/relationships/hyperlink" Target="https://en.wikipedia.org/wiki/Vagina" TargetMode="External"/><Relationship Id="rId50" Type="http://schemas.openxmlformats.org/officeDocument/2006/relationships/hyperlink" Target="https://www.ncbi.nlm.nih.gov/books/NBK459366/" TargetMode="External"/><Relationship Id="rId55" Type="http://schemas.openxmlformats.org/officeDocument/2006/relationships/hyperlink" Target="https://www.ncbi.nlm.nih.gov/books/NBK537245/" TargetMode="External"/><Relationship Id="rId76" Type="http://schemas.openxmlformats.org/officeDocument/2006/relationships/hyperlink" Target="https://www.ncbi.nlm.nih.gov/books/NBK482438/" TargetMode="External"/><Relationship Id="rId7" Type="http://schemas.openxmlformats.org/officeDocument/2006/relationships/hyperlink" Target="https://en.wikipedia.org/wiki/Parotid_gland" TargetMode="External"/><Relationship Id="rId71" Type="http://schemas.openxmlformats.org/officeDocument/2006/relationships/hyperlink" Target="https://en.wikipedia.org/wiki/Ure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32" name="Group 6331">
            <a:extLst>
              <a:ext uri="{FF2B5EF4-FFF2-40B4-BE49-F238E27FC236}">
                <a16:creationId xmlns:a16="http://schemas.microsoft.com/office/drawing/2014/main" id="{ED7DBB7C-258F-4CDD-E58A-2E36B921E62B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333" name="organ group - mouth &amp; throat">
              <a:extLst>
                <a:ext uri="{FF2B5EF4-FFF2-40B4-BE49-F238E27FC236}">
                  <a16:creationId xmlns:a16="http://schemas.microsoft.com/office/drawing/2014/main" id="{314FC865-ED6C-AE49-C252-CE3271757A8E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381" name="organ - mouth &amp; throat">
                <a:extLst>
                  <a:ext uri="{FF2B5EF4-FFF2-40B4-BE49-F238E27FC236}">
                    <a16:creationId xmlns:a16="http://schemas.microsoft.com/office/drawing/2014/main" id="{FB86173B-0ADA-4DF5-D8F1-0EA84CCE4897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2" name="FTU - tongue">
                <a:extLst>
                  <a:ext uri="{FF2B5EF4-FFF2-40B4-BE49-F238E27FC236}">
                    <a16:creationId xmlns:a16="http://schemas.microsoft.com/office/drawing/2014/main" id="{8E8A996C-0F43-A02C-23FB-5C1D00C8DC13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443" name="FTU - tongue">
                  <a:extLst>
                    <a:ext uri="{FF2B5EF4-FFF2-40B4-BE49-F238E27FC236}">
                      <a16:creationId xmlns:a16="http://schemas.microsoft.com/office/drawing/2014/main" id="{48F435C5-D97C-C3B3-0B0E-D63E768306EA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446" name="dock">
                  <a:extLst>
                    <a:ext uri="{FF2B5EF4-FFF2-40B4-BE49-F238E27FC236}">
                      <a16:creationId xmlns:a16="http://schemas.microsoft.com/office/drawing/2014/main" id="{1CE881DD-50B8-822E-20EC-E75696AAFFAB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453" name="Text Box 3086">
                    <a:extLst>
                      <a:ext uri="{FF2B5EF4-FFF2-40B4-BE49-F238E27FC236}">
                        <a16:creationId xmlns:a16="http://schemas.microsoft.com/office/drawing/2014/main" id="{942A58C8-79BF-D1B9-5DED-E0BF24FE4D0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86">
                    <a:extLst>
                      <a:ext uri="{FF2B5EF4-FFF2-40B4-BE49-F238E27FC236}">
                        <a16:creationId xmlns:a16="http://schemas.microsoft.com/office/drawing/2014/main" id="{82F88E3B-B80A-CA0A-3AD2-1C478E73641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5" name="Text Box 3086">
                    <a:extLst>
                      <a:ext uri="{FF2B5EF4-FFF2-40B4-BE49-F238E27FC236}">
                        <a16:creationId xmlns:a16="http://schemas.microsoft.com/office/drawing/2014/main" id="{3625E1CA-5E0D-4249-2112-E7776C1EA2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47" name="link">
                  <a:extLst>
                    <a:ext uri="{FF2B5EF4-FFF2-40B4-BE49-F238E27FC236}">
                      <a16:creationId xmlns:a16="http://schemas.microsoft.com/office/drawing/2014/main" id="{F98F7853-2482-A9C0-A84B-665C09D96FCB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448" name="Star: 5 Points 2730">
                    <a:hlinkClick r:id="rId2"/>
                    <a:extLst>
                      <a:ext uri="{FF2B5EF4-FFF2-40B4-BE49-F238E27FC236}">
                        <a16:creationId xmlns:a16="http://schemas.microsoft.com/office/drawing/2014/main" id="{8330AEC2-AAC2-8A06-A88F-3546A661A5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49" name="Star: 5 Points 2731">
                    <a:hlinkClick r:id="rId3"/>
                    <a:extLst>
                      <a:ext uri="{FF2B5EF4-FFF2-40B4-BE49-F238E27FC236}">
                        <a16:creationId xmlns:a16="http://schemas.microsoft.com/office/drawing/2014/main" id="{89792053-0BA5-E483-5CD4-22FF191B4F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52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936DFB72-7D5C-175D-283F-5DA8007116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3" name="FTU - epiglottis">
                <a:extLst>
                  <a:ext uri="{FF2B5EF4-FFF2-40B4-BE49-F238E27FC236}">
                    <a16:creationId xmlns:a16="http://schemas.microsoft.com/office/drawing/2014/main" id="{F072570D-A062-C0F8-9945-232EC63D3EE6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430" name="FTU - epiglottis">
                  <a:extLst>
                    <a:ext uri="{FF2B5EF4-FFF2-40B4-BE49-F238E27FC236}">
                      <a16:creationId xmlns:a16="http://schemas.microsoft.com/office/drawing/2014/main" id="{52F1F5E8-7A2F-71E2-0838-5C78AF18BCF2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431" name="dock">
                  <a:extLst>
                    <a:ext uri="{FF2B5EF4-FFF2-40B4-BE49-F238E27FC236}">
                      <a16:creationId xmlns:a16="http://schemas.microsoft.com/office/drawing/2014/main" id="{323327A5-1F6F-BFE9-264C-4F710C889C5C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440" name="Text Box 3086">
                    <a:extLst>
                      <a:ext uri="{FF2B5EF4-FFF2-40B4-BE49-F238E27FC236}">
                        <a16:creationId xmlns:a16="http://schemas.microsoft.com/office/drawing/2014/main" id="{65896B94-D5D7-F818-5A43-90F2AFB6F1C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1" name="Text Box 3086">
                    <a:extLst>
                      <a:ext uri="{FF2B5EF4-FFF2-40B4-BE49-F238E27FC236}">
                        <a16:creationId xmlns:a16="http://schemas.microsoft.com/office/drawing/2014/main" id="{C25FABA7-5B15-C598-F7DD-C0A4E9A685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2" name="Text Box 3086">
                    <a:extLst>
                      <a:ext uri="{FF2B5EF4-FFF2-40B4-BE49-F238E27FC236}">
                        <a16:creationId xmlns:a16="http://schemas.microsoft.com/office/drawing/2014/main" id="{66C0736F-2A7B-B0E9-B3B9-4AD86843EFF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34" name="link">
                  <a:extLst>
                    <a:ext uri="{FF2B5EF4-FFF2-40B4-BE49-F238E27FC236}">
                      <a16:creationId xmlns:a16="http://schemas.microsoft.com/office/drawing/2014/main" id="{9C55B538-D3C1-73FE-CD49-F88D449009B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435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A335BE3F-D8B3-FB37-ECAD-18755D7ECE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6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DB33DE50-53CB-054A-5494-0E004791DE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7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6CF9CA8D-645F-A630-2E1B-676280444A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6" name="FTU - parotid glands">
                <a:extLst>
                  <a:ext uri="{FF2B5EF4-FFF2-40B4-BE49-F238E27FC236}">
                    <a16:creationId xmlns:a16="http://schemas.microsoft.com/office/drawing/2014/main" id="{7C36B658-2F5B-463A-9F7B-BC8FD75225D4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417" name="FTU - parotid glands">
                  <a:extLst>
                    <a:ext uri="{FF2B5EF4-FFF2-40B4-BE49-F238E27FC236}">
                      <a16:creationId xmlns:a16="http://schemas.microsoft.com/office/drawing/2014/main" id="{AD27F866-8E70-E1BE-1B12-E458F4BF70F6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418" name="dock">
                  <a:extLst>
                    <a:ext uri="{FF2B5EF4-FFF2-40B4-BE49-F238E27FC236}">
                      <a16:creationId xmlns:a16="http://schemas.microsoft.com/office/drawing/2014/main" id="{D93A8BC6-AD01-C93C-BB92-CC42C510E57C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425" name="Text Box 3086">
                    <a:extLst>
                      <a:ext uri="{FF2B5EF4-FFF2-40B4-BE49-F238E27FC236}">
                        <a16:creationId xmlns:a16="http://schemas.microsoft.com/office/drawing/2014/main" id="{AA922510-A73B-1F3F-1D3C-CAC2A91DBF0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86">
                    <a:extLst>
                      <a:ext uri="{FF2B5EF4-FFF2-40B4-BE49-F238E27FC236}">
                        <a16:creationId xmlns:a16="http://schemas.microsoft.com/office/drawing/2014/main" id="{ECD973C1-F908-EF93-21A6-EF8353CAD83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9" name="Text Box 3086">
                    <a:extLst>
                      <a:ext uri="{FF2B5EF4-FFF2-40B4-BE49-F238E27FC236}">
                        <a16:creationId xmlns:a16="http://schemas.microsoft.com/office/drawing/2014/main" id="{F89ECF54-6147-E3FB-6275-7728A33C627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9" name="link">
                  <a:extLst>
                    <a:ext uri="{FF2B5EF4-FFF2-40B4-BE49-F238E27FC236}">
                      <a16:creationId xmlns:a16="http://schemas.microsoft.com/office/drawing/2014/main" id="{2B716A9E-8783-861C-8153-55CC694ED8E2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422" name="Star: 5 Points 2730">
                    <a:hlinkClick r:id="rId7"/>
                    <a:extLst>
                      <a:ext uri="{FF2B5EF4-FFF2-40B4-BE49-F238E27FC236}">
                        <a16:creationId xmlns:a16="http://schemas.microsoft.com/office/drawing/2014/main" id="{1FC102D5-8BB2-38C5-85E8-9E2540BCA1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3" name="Star: 5 Points 2731">
                    <a:hlinkClick r:id="rId8"/>
                    <a:extLst>
                      <a:ext uri="{FF2B5EF4-FFF2-40B4-BE49-F238E27FC236}">
                        <a16:creationId xmlns:a16="http://schemas.microsoft.com/office/drawing/2014/main" id="{C2926409-6D69-0F94-7AA6-59B0C2D1FF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4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5E78DF3D-77CA-0887-7B5E-4F1FBB2810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7" name="FTU - submaxilliary glands">
                <a:extLst>
                  <a:ext uri="{FF2B5EF4-FFF2-40B4-BE49-F238E27FC236}">
                    <a16:creationId xmlns:a16="http://schemas.microsoft.com/office/drawing/2014/main" id="{510F3A44-401C-61DF-2A9C-2918B6DAD590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404" name="FTU - submaxilliary glands">
                  <a:extLst>
                    <a:ext uri="{FF2B5EF4-FFF2-40B4-BE49-F238E27FC236}">
                      <a16:creationId xmlns:a16="http://schemas.microsoft.com/office/drawing/2014/main" id="{CDA21D35-6BFB-3D31-DF6A-8615CBA0DA9A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405" name="dock">
                  <a:extLst>
                    <a:ext uri="{FF2B5EF4-FFF2-40B4-BE49-F238E27FC236}">
                      <a16:creationId xmlns:a16="http://schemas.microsoft.com/office/drawing/2014/main" id="{BC708DA0-EBFC-DE07-B435-AB8E6F39E106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412" name="Text Box 3086">
                    <a:extLst>
                      <a:ext uri="{FF2B5EF4-FFF2-40B4-BE49-F238E27FC236}">
                        <a16:creationId xmlns:a16="http://schemas.microsoft.com/office/drawing/2014/main" id="{C6B8BCDC-6198-64FA-F195-8ED3E74D9D7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3" name="Text Box 3086">
                    <a:extLst>
                      <a:ext uri="{FF2B5EF4-FFF2-40B4-BE49-F238E27FC236}">
                        <a16:creationId xmlns:a16="http://schemas.microsoft.com/office/drawing/2014/main" id="{3F1B47CC-97E9-A5AE-43E1-712B937E023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6" name="Text Box 3086">
                    <a:extLst>
                      <a:ext uri="{FF2B5EF4-FFF2-40B4-BE49-F238E27FC236}">
                        <a16:creationId xmlns:a16="http://schemas.microsoft.com/office/drawing/2014/main" id="{D876483B-EFCC-7969-5419-F56F328AEFF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06" name="link">
                  <a:extLst>
                    <a:ext uri="{FF2B5EF4-FFF2-40B4-BE49-F238E27FC236}">
                      <a16:creationId xmlns:a16="http://schemas.microsoft.com/office/drawing/2014/main" id="{51AB0E64-AB0E-81E4-D26E-C91A6F9862CB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407" name="Star: 5 Points 2730">
                    <a:hlinkClick r:id="rId9"/>
                    <a:extLst>
                      <a:ext uri="{FF2B5EF4-FFF2-40B4-BE49-F238E27FC236}">
                        <a16:creationId xmlns:a16="http://schemas.microsoft.com/office/drawing/2014/main" id="{9D1C5EF2-2215-EB17-E54E-7F41E14F22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0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DBA9241D-3908-0AAD-D128-869C923608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1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767ADBEC-33E5-16E2-4D82-6BCAF189FB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8" name="FTU - sublingual glands">
                <a:extLst>
                  <a:ext uri="{FF2B5EF4-FFF2-40B4-BE49-F238E27FC236}">
                    <a16:creationId xmlns:a16="http://schemas.microsoft.com/office/drawing/2014/main" id="{1D9FDA62-C8B2-F002-D3B8-746573FFF7C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389" name="FTU - sublingual glands">
                  <a:extLst>
                    <a:ext uri="{FF2B5EF4-FFF2-40B4-BE49-F238E27FC236}">
                      <a16:creationId xmlns:a16="http://schemas.microsoft.com/office/drawing/2014/main" id="{A5DBE85A-0BBF-B64C-578B-DC5557FA15F4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392" name="dock">
                  <a:extLst>
                    <a:ext uri="{FF2B5EF4-FFF2-40B4-BE49-F238E27FC236}">
                      <a16:creationId xmlns:a16="http://schemas.microsoft.com/office/drawing/2014/main" id="{0F51BD89-19C6-E4F7-753E-3161EC01E0F8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399" name="Text Box 3086">
                    <a:extLst>
                      <a:ext uri="{FF2B5EF4-FFF2-40B4-BE49-F238E27FC236}">
                        <a16:creationId xmlns:a16="http://schemas.microsoft.com/office/drawing/2014/main" id="{8CF6F094-6D5A-5B07-38CD-CBFD6D82E5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86">
                    <a:extLst>
                      <a:ext uri="{FF2B5EF4-FFF2-40B4-BE49-F238E27FC236}">
                        <a16:creationId xmlns:a16="http://schemas.microsoft.com/office/drawing/2014/main" id="{F3A38D98-4435-4811-5EEE-E8BFB6BD4DF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1" name="Text Box 3086">
                    <a:extLst>
                      <a:ext uri="{FF2B5EF4-FFF2-40B4-BE49-F238E27FC236}">
                        <a16:creationId xmlns:a16="http://schemas.microsoft.com/office/drawing/2014/main" id="{8ACED751-37A8-8354-1442-F3330FFF9B9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93" name="link">
                  <a:extLst>
                    <a:ext uri="{FF2B5EF4-FFF2-40B4-BE49-F238E27FC236}">
                      <a16:creationId xmlns:a16="http://schemas.microsoft.com/office/drawing/2014/main" id="{BE8CD4AE-F3B0-A176-2DE7-79D21071D9E1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394" name="Star: 5 Points 2730">
                    <a:hlinkClick r:id="rId11"/>
                    <a:extLst>
                      <a:ext uri="{FF2B5EF4-FFF2-40B4-BE49-F238E27FC236}">
                        <a16:creationId xmlns:a16="http://schemas.microsoft.com/office/drawing/2014/main" id="{A2A1BD4A-454F-A2F3-3011-4633D2EED0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5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3CA67D78-244E-CD37-1B01-34EEF1D3EE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8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29E31BCD-BAC8-FA33-87CC-59016A05F3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334" name="FTU - sublingual glands">
              <a:extLst>
                <a:ext uri="{FF2B5EF4-FFF2-40B4-BE49-F238E27FC236}">
                  <a16:creationId xmlns:a16="http://schemas.microsoft.com/office/drawing/2014/main" id="{DCD7A6E3-1225-AAAD-89DE-8570F7352474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7" name="Text Box 3086">
              <a:extLst>
                <a:ext uri="{FF2B5EF4-FFF2-40B4-BE49-F238E27FC236}">
                  <a16:creationId xmlns:a16="http://schemas.microsoft.com/office/drawing/2014/main" id="{1500A301-AE9A-A765-64C6-4AAFB2484579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8" name="Text Box 3086">
              <a:extLst>
                <a:ext uri="{FF2B5EF4-FFF2-40B4-BE49-F238E27FC236}">
                  <a16:creationId xmlns:a16="http://schemas.microsoft.com/office/drawing/2014/main" id="{CD0C0298-553F-5D4C-3ED8-DEF012C436CD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9" name="Text Box 3086">
              <a:extLst>
                <a:ext uri="{FF2B5EF4-FFF2-40B4-BE49-F238E27FC236}">
                  <a16:creationId xmlns:a16="http://schemas.microsoft.com/office/drawing/2014/main" id="{5CBBB90C-24A2-0C26-08DD-810035B5A07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0" name="Star: 5 Points 2730">
              <a:hlinkClick r:id="rId11"/>
              <a:extLst>
                <a:ext uri="{FF2B5EF4-FFF2-40B4-BE49-F238E27FC236}">
                  <a16:creationId xmlns:a16="http://schemas.microsoft.com/office/drawing/2014/main" id="{C2A3987A-5132-CC9B-A643-AE96B5D18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3" name="Star: 5 Points 2731">
              <a:hlinkClick r:id="rId10"/>
              <a:extLst>
                <a:ext uri="{FF2B5EF4-FFF2-40B4-BE49-F238E27FC236}">
                  <a16:creationId xmlns:a16="http://schemas.microsoft.com/office/drawing/2014/main" id="{7C8CE810-7D47-4ABF-24A3-AB886DFB0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4" name="Star: 5 Points 2732">
              <a:hlinkClick r:id="rId4"/>
              <a:extLst>
                <a:ext uri="{FF2B5EF4-FFF2-40B4-BE49-F238E27FC236}">
                  <a16:creationId xmlns:a16="http://schemas.microsoft.com/office/drawing/2014/main" id="{5305DA7F-D18C-A533-E92A-C194F308B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5" name="FTU - sublingual glands">
              <a:extLst>
                <a:ext uri="{FF2B5EF4-FFF2-40B4-BE49-F238E27FC236}">
                  <a16:creationId xmlns:a16="http://schemas.microsoft.com/office/drawing/2014/main" id="{1E5C81EB-A267-9DC2-C6C9-779955BC8910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6" name="Text Box 3086">
              <a:extLst>
                <a:ext uri="{FF2B5EF4-FFF2-40B4-BE49-F238E27FC236}">
                  <a16:creationId xmlns:a16="http://schemas.microsoft.com/office/drawing/2014/main" id="{84097CD3-388E-7F74-AD98-43EE2BABDFA1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9" name="Text Box 3086">
              <a:extLst>
                <a:ext uri="{FF2B5EF4-FFF2-40B4-BE49-F238E27FC236}">
                  <a16:creationId xmlns:a16="http://schemas.microsoft.com/office/drawing/2014/main" id="{570E2BCE-0F35-B232-918C-7195F53F2A7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0" name="Text Box 3086">
              <a:extLst>
                <a:ext uri="{FF2B5EF4-FFF2-40B4-BE49-F238E27FC236}">
                  <a16:creationId xmlns:a16="http://schemas.microsoft.com/office/drawing/2014/main" id="{4DFF290E-3CE8-E6E1-AB19-E1CAAAC2E294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1" name="FTU - sublingual glands">
              <a:extLst>
                <a:ext uri="{FF2B5EF4-FFF2-40B4-BE49-F238E27FC236}">
                  <a16:creationId xmlns:a16="http://schemas.microsoft.com/office/drawing/2014/main" id="{0F4BD031-0C85-6139-2420-C629D58D4AC0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2" name="Text Box 3086">
              <a:extLst>
                <a:ext uri="{FF2B5EF4-FFF2-40B4-BE49-F238E27FC236}">
                  <a16:creationId xmlns:a16="http://schemas.microsoft.com/office/drawing/2014/main" id="{D1C8F3AF-AF5B-D1B8-4D70-C5E6CD97C0BA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5" name="Text Box 3086">
              <a:extLst>
                <a:ext uri="{FF2B5EF4-FFF2-40B4-BE49-F238E27FC236}">
                  <a16:creationId xmlns:a16="http://schemas.microsoft.com/office/drawing/2014/main" id="{C3A42D65-17E4-F060-75D4-25A829D4B2B5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6" name="Text Box 3086">
              <a:extLst>
                <a:ext uri="{FF2B5EF4-FFF2-40B4-BE49-F238E27FC236}">
                  <a16:creationId xmlns:a16="http://schemas.microsoft.com/office/drawing/2014/main" id="{6C2951D5-5072-1752-114E-20BBC1629D52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7" name="Star: 5 Points 2730">
              <a:hlinkClick r:id="rId11"/>
              <a:extLst>
                <a:ext uri="{FF2B5EF4-FFF2-40B4-BE49-F238E27FC236}">
                  <a16:creationId xmlns:a16="http://schemas.microsoft.com/office/drawing/2014/main" id="{CB30DA3F-8356-F2C6-3E4D-EFAE538C0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8" name="Star: 5 Points 2731">
              <a:hlinkClick r:id="rId10"/>
              <a:extLst>
                <a:ext uri="{FF2B5EF4-FFF2-40B4-BE49-F238E27FC236}">
                  <a16:creationId xmlns:a16="http://schemas.microsoft.com/office/drawing/2014/main" id="{D959BF35-12DC-6779-1C22-133004814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1" name="Star: 5 Points 2732">
              <a:hlinkClick r:id="rId4"/>
              <a:extLst>
                <a:ext uri="{FF2B5EF4-FFF2-40B4-BE49-F238E27FC236}">
                  <a16:creationId xmlns:a16="http://schemas.microsoft.com/office/drawing/2014/main" id="{59218114-BC98-330A-2DBC-13A32211F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2" name="Star: 5 Points 2730">
              <a:hlinkClick r:id="rId12"/>
              <a:extLst>
                <a:ext uri="{FF2B5EF4-FFF2-40B4-BE49-F238E27FC236}">
                  <a16:creationId xmlns:a16="http://schemas.microsoft.com/office/drawing/2014/main" id="{708AB06E-7F52-5C13-065D-433A06EBBE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3" name="Star: 5 Points 2731">
              <a:hlinkClick r:id="rId10"/>
              <a:extLst>
                <a:ext uri="{FF2B5EF4-FFF2-40B4-BE49-F238E27FC236}">
                  <a16:creationId xmlns:a16="http://schemas.microsoft.com/office/drawing/2014/main" id="{337ECC2C-7A17-1B82-EFB7-777AE9DFA1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4" name="Star: 5 Points 2732">
              <a:hlinkClick r:id="rId13"/>
              <a:extLst>
                <a:ext uri="{FF2B5EF4-FFF2-40B4-BE49-F238E27FC236}">
                  <a16:creationId xmlns:a16="http://schemas.microsoft.com/office/drawing/2014/main" id="{ED4CC26F-CC81-7789-2D42-8732A66834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5" name="FTU - sublingual glands">
              <a:extLst>
                <a:ext uri="{FF2B5EF4-FFF2-40B4-BE49-F238E27FC236}">
                  <a16:creationId xmlns:a16="http://schemas.microsoft.com/office/drawing/2014/main" id="{27FA4FCD-1F63-5C53-9006-03FD3E1D9658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371" name="Text Box 3086">
              <a:extLst>
                <a:ext uri="{FF2B5EF4-FFF2-40B4-BE49-F238E27FC236}">
                  <a16:creationId xmlns:a16="http://schemas.microsoft.com/office/drawing/2014/main" id="{08EC7A02-4413-5AE5-E241-BE4705A91EF6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4" name="Text Box 3086">
              <a:extLst>
                <a:ext uri="{FF2B5EF4-FFF2-40B4-BE49-F238E27FC236}">
                  <a16:creationId xmlns:a16="http://schemas.microsoft.com/office/drawing/2014/main" id="{53534271-D959-17EE-63C2-FE32DB518D86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5" name="Text Box 3086">
              <a:extLst>
                <a:ext uri="{FF2B5EF4-FFF2-40B4-BE49-F238E27FC236}">
                  <a16:creationId xmlns:a16="http://schemas.microsoft.com/office/drawing/2014/main" id="{B31800E4-B10F-F5CB-9941-6BF70BF39D81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6" name="Star: 5 Points 2730">
              <a:extLst>
                <a:ext uri="{FF2B5EF4-FFF2-40B4-BE49-F238E27FC236}">
                  <a16:creationId xmlns:a16="http://schemas.microsoft.com/office/drawing/2014/main" id="{8A15EAEB-3CA5-C184-26D9-36FD7125CA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77" name="Star: 5 Points 2731">
              <a:extLst>
                <a:ext uri="{FF2B5EF4-FFF2-40B4-BE49-F238E27FC236}">
                  <a16:creationId xmlns:a16="http://schemas.microsoft.com/office/drawing/2014/main" id="{6C4477C9-E707-68D7-29C9-2CDCDA0C0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0" name="Star: 5 Points 2732">
              <a:extLst>
                <a:ext uri="{FF2B5EF4-FFF2-40B4-BE49-F238E27FC236}">
                  <a16:creationId xmlns:a16="http://schemas.microsoft.com/office/drawing/2014/main" id="{2A0FA22D-1B9E-133B-2F32-799C204A7E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1386" name="plexus - carotid plexus">
            <a:extLst>
              <a:ext uri="{FF2B5EF4-FFF2-40B4-BE49-F238E27FC236}">
                <a16:creationId xmlns:a16="http://schemas.microsoft.com/office/drawing/2014/main" id="{99FF55CB-893B-4E44-B0F2-199B478E55AF}"/>
              </a:ext>
            </a:extLst>
          </p:cNvPr>
          <p:cNvSpPr txBox="1">
            <a:spLocks/>
          </p:cNvSpPr>
          <p:nvPr/>
        </p:nvSpPr>
        <p:spPr>
          <a:xfrm>
            <a:off x="20029927" y="7791944"/>
            <a:ext cx="667743" cy="138499"/>
          </a:xfrm>
          <a:prstGeom prst="rect">
            <a:avLst/>
          </a:prstGeom>
          <a:solidFill>
            <a:srgbClr val="FFF3CC"/>
          </a:solidFill>
          <a:ln>
            <a:noFill/>
          </a:ln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14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5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16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14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5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16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14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5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16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14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5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16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14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5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16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14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5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16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14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5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16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14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5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16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14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5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16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14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5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16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14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5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16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14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5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16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14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5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16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14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5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16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14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5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16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14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5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16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7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8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7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8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8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18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18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1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23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24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23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24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23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24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25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26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27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25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26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27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25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26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27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8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9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27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8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9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27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8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9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27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30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31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27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32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3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27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32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3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27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4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5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7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4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5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7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6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7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7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6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7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7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8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31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30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31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9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30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31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9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30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31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9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30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31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9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30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31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9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6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7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9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6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7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9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6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7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9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6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7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9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6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7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9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6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7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9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6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7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9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8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31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9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8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31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9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31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9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31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9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8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31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9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8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31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9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4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5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9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9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0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9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1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0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9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1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0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9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2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31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9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3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31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9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3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31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9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4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5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9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4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5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9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31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31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31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31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30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31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30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31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30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31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30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31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30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31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30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31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30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31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30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31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30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31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30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31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30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31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30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31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30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31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30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31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30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31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30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31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30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31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30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31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30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31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30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31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30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31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30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31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30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31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30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31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30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31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30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31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30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31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30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31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30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31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08" name="NASO-ORAL-PHARYNGEAL-SYSTEM">
            <a:extLst>
              <a:ext uri="{FF2B5EF4-FFF2-40B4-BE49-F238E27FC236}">
                <a16:creationId xmlns:a16="http://schemas.microsoft.com/office/drawing/2014/main" id="{2C607BC7-E6D0-9F8F-C07F-6857048F234C}"/>
              </a:ext>
            </a:extLst>
          </p:cNvPr>
          <p:cNvGrpSpPr/>
          <p:nvPr/>
        </p:nvGrpSpPr>
        <p:grpSpPr>
          <a:xfrm>
            <a:off x="19007408" y="4975344"/>
            <a:ext cx="7918990" cy="7417194"/>
            <a:chOff x="19007408" y="4975344"/>
            <a:chExt cx="7918990" cy="7417194"/>
          </a:xfrm>
        </p:grpSpPr>
        <p:cxnSp>
          <p:nvCxnSpPr>
            <p:cNvPr id="2076" name="Straight Arrow Connector 2075">
              <a:extLst>
                <a:ext uri="{FF2B5EF4-FFF2-40B4-BE49-F238E27FC236}">
                  <a16:creationId xmlns:a16="http://schemas.microsoft.com/office/drawing/2014/main" id="{1F4A62E9-6F3D-465A-CA43-57354C5C9F1F}"/>
                </a:ext>
              </a:extLst>
            </p:cNvPr>
            <p:cNvCxnSpPr>
              <a:cxnSpLocks/>
              <a:stCxn id="2078" idx="2"/>
              <a:endCxn id="6441" idx="3"/>
            </p:cNvCxnSpPr>
            <p:nvPr/>
          </p:nvCxnSpPr>
          <p:spPr>
            <a:xfrm flipH="1" flipV="1">
              <a:off x="19032855" y="5978006"/>
              <a:ext cx="180138" cy="202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3937DCAF-766A-C350-9CED-19993C510C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12993" y="595122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3679CF6D-D4D2-9178-B5AF-2B833D9896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125069" y="620359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82F2ACC0-F7F2-5103-CDF4-023339DE13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201477" y="626783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3" name="Connector: Elbow 3422">
              <a:extLst>
                <a:ext uri="{FF2B5EF4-FFF2-40B4-BE49-F238E27FC236}">
                  <a16:creationId xmlns:a16="http://schemas.microsoft.com/office/drawing/2014/main" id="{F6E3C81B-150F-9823-1742-B12686E7961F}"/>
                </a:ext>
              </a:extLst>
            </p:cNvPr>
            <p:cNvCxnSpPr>
              <a:cxnSpLocks/>
              <a:stCxn id="1390" idx="2"/>
              <a:endCxn id="6413" idx="3"/>
            </p:cNvCxnSpPr>
            <p:nvPr/>
          </p:nvCxnSpPr>
          <p:spPr>
            <a:xfrm rot="10800000" flipV="1">
              <a:off x="19036097" y="6232392"/>
              <a:ext cx="1088973" cy="2215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5" name="Connector: Elbow 3422">
              <a:extLst>
                <a:ext uri="{FF2B5EF4-FFF2-40B4-BE49-F238E27FC236}">
                  <a16:creationId xmlns:a16="http://schemas.microsoft.com/office/drawing/2014/main" id="{12129F04-8EFC-D0F1-8763-78E4210BC4BF}"/>
                </a:ext>
              </a:extLst>
            </p:cNvPr>
            <p:cNvCxnSpPr>
              <a:cxnSpLocks/>
              <a:stCxn id="1392" idx="2"/>
              <a:endCxn id="6400" idx="3"/>
            </p:cNvCxnSpPr>
            <p:nvPr/>
          </p:nvCxnSpPr>
          <p:spPr>
            <a:xfrm rot="10800000" flipV="1">
              <a:off x="19036077" y="6296631"/>
              <a:ext cx="1165400" cy="3932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Connector: Elbow 3421">
              <a:extLst>
                <a:ext uri="{FF2B5EF4-FFF2-40B4-BE49-F238E27FC236}">
                  <a16:creationId xmlns:a16="http://schemas.microsoft.com/office/drawing/2014/main" id="{61ABFE81-87BD-5A29-64B4-2D980E7F85BC}"/>
                </a:ext>
              </a:extLst>
            </p:cNvPr>
            <p:cNvCxnSpPr>
              <a:cxnSpLocks/>
              <a:stCxn id="1402" idx="2"/>
              <a:endCxn id="1390" idx="6"/>
            </p:cNvCxnSpPr>
            <p:nvPr/>
          </p:nvCxnSpPr>
          <p:spPr>
            <a:xfrm rot="10800000">
              <a:off x="20182669" y="6232393"/>
              <a:ext cx="5887632" cy="811396"/>
            </a:xfrm>
            <a:prstGeom prst="bentConnector3">
              <a:avLst>
                <a:gd name="adj1" fmla="val 8864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2" name="Text Box 3036">
              <a:extLst>
                <a:ext uri="{FF2B5EF4-FFF2-40B4-BE49-F238E27FC236}">
                  <a16:creationId xmlns:a16="http://schemas.microsoft.com/office/drawing/2014/main" id="{B72DC235-AE52-2AB7-B494-5E6D9E186E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0301" y="70167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407" name="Connector: Elbow 3421">
              <a:extLst>
                <a:ext uri="{FF2B5EF4-FFF2-40B4-BE49-F238E27FC236}">
                  <a16:creationId xmlns:a16="http://schemas.microsoft.com/office/drawing/2014/main" id="{1153EAF9-960D-EF08-0E77-83200CD0F181}"/>
                </a:ext>
              </a:extLst>
            </p:cNvPr>
            <p:cNvCxnSpPr>
              <a:cxnSpLocks/>
              <a:stCxn id="1402" idx="2"/>
              <a:endCxn id="1392" idx="6"/>
            </p:cNvCxnSpPr>
            <p:nvPr/>
          </p:nvCxnSpPr>
          <p:spPr>
            <a:xfrm rot="10800000">
              <a:off x="20259077" y="6296631"/>
              <a:ext cx="5811224" cy="747158"/>
            </a:xfrm>
            <a:prstGeom prst="bentConnector3">
              <a:avLst>
                <a:gd name="adj1" fmla="val 8964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3" name="Text Box 3036">
              <a:extLst>
                <a:ext uri="{FF2B5EF4-FFF2-40B4-BE49-F238E27FC236}">
                  <a16:creationId xmlns:a16="http://schemas.microsoft.com/office/drawing/2014/main" id="{2D6CC556-D79D-A2B7-5185-7A251C941E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34824" y="1056751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14" name="Connector: Elbow 3435">
              <a:extLst>
                <a:ext uri="{FF2B5EF4-FFF2-40B4-BE49-F238E27FC236}">
                  <a16:creationId xmlns:a16="http://schemas.microsoft.com/office/drawing/2014/main" id="{C4CC68C9-E9B2-A643-9D92-54A4B85703E5}"/>
                </a:ext>
              </a:extLst>
            </p:cNvPr>
            <p:cNvCxnSpPr>
              <a:cxnSpLocks/>
              <a:stCxn id="1413" idx="2"/>
              <a:endCxn id="6401" idx="3"/>
            </p:cNvCxnSpPr>
            <p:nvPr/>
          </p:nvCxnSpPr>
          <p:spPr>
            <a:xfrm rot="10800000">
              <a:off x="19036078" y="6751314"/>
              <a:ext cx="4798747" cy="3843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9" name="Connector: Elbow 3422">
              <a:extLst>
                <a:ext uri="{FF2B5EF4-FFF2-40B4-BE49-F238E27FC236}">
                  <a16:creationId xmlns:a16="http://schemas.microsoft.com/office/drawing/2014/main" id="{8F4D3D64-5D89-307F-404B-3FA308F110DC}"/>
                </a:ext>
              </a:extLst>
            </p:cNvPr>
            <p:cNvCxnSpPr>
              <a:cxnSpLocks/>
              <a:stCxn id="1420" idx="0"/>
              <a:endCxn id="6416" idx="3"/>
            </p:cNvCxnSpPr>
            <p:nvPr/>
          </p:nvCxnSpPr>
          <p:spPr>
            <a:xfrm rot="16200000" flipV="1">
              <a:off x="18888037" y="6666534"/>
              <a:ext cx="1320671" cy="1024552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0" name="Cross 1419">
              <a:extLst>
                <a:ext uri="{FF2B5EF4-FFF2-40B4-BE49-F238E27FC236}">
                  <a16:creationId xmlns:a16="http://schemas.microsoft.com/office/drawing/2014/main" id="{3BB5970D-76F2-6B76-E587-A433D3BE208D}"/>
                </a:ext>
              </a:extLst>
            </p:cNvPr>
            <p:cNvSpPr>
              <a:spLocks/>
            </p:cNvSpPr>
            <p:nvPr/>
          </p:nvSpPr>
          <p:spPr>
            <a:xfrm>
              <a:off x="20033648" y="78391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1" name="Connector: Elbow 3435">
              <a:extLst>
                <a:ext uri="{FF2B5EF4-FFF2-40B4-BE49-F238E27FC236}">
                  <a16:creationId xmlns:a16="http://schemas.microsoft.com/office/drawing/2014/main" id="{AC84463E-0232-B1A0-9E67-F0FAEDA0AE62}"/>
                </a:ext>
              </a:extLst>
            </p:cNvPr>
            <p:cNvCxnSpPr>
              <a:cxnSpLocks/>
              <a:stCxn id="1413" idx="2"/>
              <a:endCxn id="1420" idx="2"/>
            </p:cNvCxnSpPr>
            <p:nvPr/>
          </p:nvCxnSpPr>
          <p:spPr>
            <a:xfrm rot="10800000">
              <a:off x="20060648" y="7893146"/>
              <a:ext cx="3774176" cy="270136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Connector: Elbow 3383">
              <a:extLst>
                <a:ext uri="{FF2B5EF4-FFF2-40B4-BE49-F238E27FC236}">
                  <a16:creationId xmlns:a16="http://schemas.microsoft.com/office/drawing/2014/main" id="{2143B648-2E70-C20E-4C15-ED513AA5952C}"/>
                </a:ext>
              </a:extLst>
            </p:cNvPr>
            <p:cNvCxnSpPr>
              <a:cxnSpLocks/>
              <a:stCxn id="1457" idx="3"/>
              <a:endCxn id="6425" idx="3"/>
            </p:cNvCxnSpPr>
            <p:nvPr/>
          </p:nvCxnSpPr>
          <p:spPr>
            <a:xfrm rot="10800000" flipV="1">
              <a:off x="19032671" y="6065781"/>
              <a:ext cx="2654656" cy="868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1" name="Connector: Elbow 3383">
              <a:extLst>
                <a:ext uri="{FF2B5EF4-FFF2-40B4-BE49-F238E27FC236}">
                  <a16:creationId xmlns:a16="http://schemas.microsoft.com/office/drawing/2014/main" id="{B3B7586B-2C63-6FD9-068E-C13FA48B79FB}"/>
                </a:ext>
              </a:extLst>
            </p:cNvPr>
            <p:cNvCxnSpPr>
              <a:cxnSpLocks/>
              <a:stCxn id="1442" idx="2"/>
              <a:endCxn id="1447" idx="6"/>
            </p:cNvCxnSpPr>
            <p:nvPr/>
          </p:nvCxnSpPr>
          <p:spPr>
            <a:xfrm rot="10800000">
              <a:off x="22466286" y="6824733"/>
              <a:ext cx="4122227" cy="910370"/>
            </a:xfrm>
            <a:prstGeom prst="bentConnector3">
              <a:avLst>
                <a:gd name="adj1" fmla="val 61203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2" name="Text Box 3036">
              <a:extLst>
                <a:ext uri="{FF2B5EF4-FFF2-40B4-BE49-F238E27FC236}">
                  <a16:creationId xmlns:a16="http://schemas.microsoft.com/office/drawing/2014/main" id="{DC4EB24B-E31F-65D1-C007-53ED38ACF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88512" y="77081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47" name="Text Box 3036">
              <a:extLst>
                <a:ext uri="{FF2B5EF4-FFF2-40B4-BE49-F238E27FC236}">
                  <a16:creationId xmlns:a16="http://schemas.microsoft.com/office/drawing/2014/main" id="{EF6A07BE-C49D-C258-CC9B-B85B86AB16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411360" y="679773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57" name="Left-right Arrow 3767">
              <a:extLst>
                <a:ext uri="{FF2B5EF4-FFF2-40B4-BE49-F238E27FC236}">
                  <a16:creationId xmlns:a16="http://schemas.microsoft.com/office/drawing/2014/main" id="{CA71258D-E02B-3AE8-115D-7E2DE608EB60}"/>
                </a:ext>
              </a:extLst>
            </p:cNvPr>
            <p:cNvSpPr>
              <a:spLocks/>
            </p:cNvSpPr>
            <p:nvPr/>
          </p:nvSpPr>
          <p:spPr>
            <a:xfrm>
              <a:off x="21687327" y="6042921"/>
              <a:ext cx="108000" cy="45719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9" name="Connector: Elbow 3383">
              <a:extLst>
                <a:ext uri="{FF2B5EF4-FFF2-40B4-BE49-F238E27FC236}">
                  <a16:creationId xmlns:a16="http://schemas.microsoft.com/office/drawing/2014/main" id="{9D1DA1C2-1FA4-9763-CF65-88A10452AB3B}"/>
                </a:ext>
              </a:extLst>
            </p:cNvPr>
            <p:cNvCxnSpPr>
              <a:cxnSpLocks/>
              <a:stCxn id="1447" idx="2"/>
              <a:endCxn id="1457" idx="7"/>
            </p:cNvCxnSpPr>
            <p:nvPr/>
          </p:nvCxnSpPr>
          <p:spPr>
            <a:xfrm rot="10800000">
              <a:off x="21795328" y="6065781"/>
              <a:ext cx="616033" cy="758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0" name="Text Box 3036">
              <a:extLst>
                <a:ext uri="{FF2B5EF4-FFF2-40B4-BE49-F238E27FC236}">
                  <a16:creationId xmlns:a16="http://schemas.microsoft.com/office/drawing/2014/main" id="{76B334C8-5EBB-0B93-A6E9-D19E8C3881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80114" y="725939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1490" name="Text Box 3036">
              <a:extLst>
                <a:ext uri="{FF2B5EF4-FFF2-40B4-BE49-F238E27FC236}">
                  <a16:creationId xmlns:a16="http://schemas.microsoft.com/office/drawing/2014/main" id="{6C817D98-6328-D5D5-D3D1-8BD1B99C70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924114" y="607847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1" name="Connector: Elbow 3422">
              <a:extLst>
                <a:ext uri="{FF2B5EF4-FFF2-40B4-BE49-F238E27FC236}">
                  <a16:creationId xmlns:a16="http://schemas.microsoft.com/office/drawing/2014/main" id="{FBA0D78B-1117-E8F2-6DA4-D1F607FE5B3E}"/>
                </a:ext>
              </a:extLst>
            </p:cNvPr>
            <p:cNvCxnSpPr>
              <a:cxnSpLocks/>
              <a:stCxn id="1490" idx="2"/>
            </p:cNvCxnSpPr>
            <p:nvPr/>
          </p:nvCxnSpPr>
          <p:spPr>
            <a:xfrm rot="10800000" flipV="1">
              <a:off x="19007408" y="6107269"/>
              <a:ext cx="2916706" cy="110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Connector: Elbow 3384">
              <a:extLst>
                <a:ext uri="{FF2B5EF4-FFF2-40B4-BE49-F238E27FC236}">
                  <a16:creationId xmlns:a16="http://schemas.microsoft.com/office/drawing/2014/main" id="{18005446-ADDA-0DBB-2E3E-6FDEFEFF4543}"/>
                </a:ext>
              </a:extLst>
            </p:cNvPr>
            <p:cNvCxnSpPr>
              <a:cxnSpLocks/>
              <a:stCxn id="2261" idx="3"/>
              <a:endCxn id="1490" idx="4"/>
            </p:cNvCxnSpPr>
            <p:nvPr/>
          </p:nvCxnSpPr>
          <p:spPr>
            <a:xfrm rot="10800000">
              <a:off x="21952915" y="6136071"/>
              <a:ext cx="1899831" cy="1279795"/>
            </a:xfrm>
            <a:prstGeom prst="bentConnector2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3" name="Text Box 3036">
              <a:extLst>
                <a:ext uri="{FF2B5EF4-FFF2-40B4-BE49-F238E27FC236}">
                  <a16:creationId xmlns:a16="http://schemas.microsoft.com/office/drawing/2014/main" id="{5BB1D609-3C76-42E2-9C27-A47EC7BEBD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9722" y="118758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7" name="Text Box 3036">
              <a:extLst>
                <a:ext uri="{FF2B5EF4-FFF2-40B4-BE49-F238E27FC236}">
                  <a16:creationId xmlns:a16="http://schemas.microsoft.com/office/drawing/2014/main" id="{D8BA3EEB-B3D1-E6C5-A514-56093A49E1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5504" y="121039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8" name="Text Box 3036">
              <a:extLst>
                <a:ext uri="{FF2B5EF4-FFF2-40B4-BE49-F238E27FC236}">
                  <a16:creationId xmlns:a16="http://schemas.microsoft.com/office/drawing/2014/main" id="{92B20EE1-9012-38DF-98FF-DF7732D19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631" y="123385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9" name="Text Box 3036">
              <a:extLst>
                <a:ext uri="{FF2B5EF4-FFF2-40B4-BE49-F238E27FC236}">
                  <a16:creationId xmlns:a16="http://schemas.microsoft.com/office/drawing/2014/main" id="{44DE84A3-3E31-DB3C-EE3E-57128D833E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99198" y="1060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0" name="Connector: Elbow 380">
              <a:extLst>
                <a:ext uri="{FF2B5EF4-FFF2-40B4-BE49-F238E27FC236}">
                  <a16:creationId xmlns:a16="http://schemas.microsoft.com/office/drawing/2014/main" id="{660AD542-E1EA-E476-87C7-614CDF4DB9E1}"/>
                </a:ext>
              </a:extLst>
            </p:cNvPr>
            <p:cNvCxnSpPr>
              <a:cxnSpLocks/>
              <a:stCxn id="1503" idx="2"/>
              <a:endCxn id="1509" idx="6"/>
            </p:cNvCxnSpPr>
            <p:nvPr/>
          </p:nvCxnSpPr>
          <p:spPr>
            <a:xfrm rot="10800000">
              <a:off x="23953198" y="10636592"/>
              <a:ext cx="1556524" cy="1266234"/>
            </a:xfrm>
            <a:prstGeom prst="bentConnector3">
              <a:avLst>
                <a:gd name="adj1" fmla="val 6931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1" name="Connector: Elbow 380">
              <a:extLst>
                <a:ext uri="{FF2B5EF4-FFF2-40B4-BE49-F238E27FC236}">
                  <a16:creationId xmlns:a16="http://schemas.microsoft.com/office/drawing/2014/main" id="{A3C9CB50-F1D9-057A-C1D9-BF1511644502}"/>
                </a:ext>
              </a:extLst>
            </p:cNvPr>
            <p:cNvCxnSpPr>
              <a:cxnSpLocks/>
              <a:stCxn id="1507" idx="2"/>
            </p:cNvCxnSpPr>
            <p:nvPr/>
          </p:nvCxnSpPr>
          <p:spPr>
            <a:xfrm rot="10800000">
              <a:off x="23954136" y="10639833"/>
              <a:ext cx="1551368" cy="1491113"/>
            </a:xfrm>
            <a:prstGeom prst="bentConnector3">
              <a:avLst>
                <a:gd name="adj1" fmla="val 6937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2" name="Connector: Elbow 380">
              <a:extLst>
                <a:ext uri="{FF2B5EF4-FFF2-40B4-BE49-F238E27FC236}">
                  <a16:creationId xmlns:a16="http://schemas.microsoft.com/office/drawing/2014/main" id="{996BA0BE-E01D-A7E8-E903-5565DB18A533}"/>
                </a:ext>
              </a:extLst>
            </p:cNvPr>
            <p:cNvCxnSpPr>
              <a:cxnSpLocks/>
              <a:stCxn id="1508" idx="2"/>
              <a:endCxn id="1509" idx="6"/>
            </p:cNvCxnSpPr>
            <p:nvPr/>
          </p:nvCxnSpPr>
          <p:spPr>
            <a:xfrm rot="10800000">
              <a:off x="23953199" y="10636592"/>
              <a:ext cx="1565433" cy="1728946"/>
            </a:xfrm>
            <a:prstGeom prst="bentConnector3">
              <a:avLst>
                <a:gd name="adj1" fmla="val 6960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3" name="Connector: Elbow 3435">
              <a:extLst>
                <a:ext uri="{FF2B5EF4-FFF2-40B4-BE49-F238E27FC236}">
                  <a16:creationId xmlns:a16="http://schemas.microsoft.com/office/drawing/2014/main" id="{66591C42-8232-F367-D72E-74517EE8E052}"/>
                </a:ext>
              </a:extLst>
            </p:cNvPr>
            <p:cNvCxnSpPr>
              <a:cxnSpLocks/>
              <a:stCxn id="1509" idx="2"/>
              <a:endCxn id="6429" idx="3"/>
            </p:cNvCxnSpPr>
            <p:nvPr/>
          </p:nvCxnSpPr>
          <p:spPr>
            <a:xfrm rot="10800000">
              <a:off x="19032672" y="6281776"/>
              <a:ext cx="4866527" cy="43548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5" name="Connector: Elbow 3763">
              <a:extLst>
                <a:ext uri="{FF2B5EF4-FFF2-40B4-BE49-F238E27FC236}">
                  <a16:creationId xmlns:a16="http://schemas.microsoft.com/office/drawing/2014/main" id="{8B7596B2-6EA6-03D7-AC85-0933FB605806}"/>
                </a:ext>
              </a:extLst>
            </p:cNvPr>
            <p:cNvCxnSpPr>
              <a:cxnSpLocks/>
              <a:stCxn id="1521" idx="3"/>
              <a:endCxn id="6453" idx="3"/>
            </p:cNvCxnSpPr>
            <p:nvPr/>
          </p:nvCxnSpPr>
          <p:spPr>
            <a:xfrm rot="10800000">
              <a:off x="19032672" y="4975344"/>
              <a:ext cx="2660405" cy="1614924"/>
            </a:xfrm>
            <a:prstGeom prst="bentConnector3">
              <a:avLst>
                <a:gd name="adj1" fmla="val 30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1" name="Left-right Arrow 3851">
              <a:extLst>
                <a:ext uri="{FF2B5EF4-FFF2-40B4-BE49-F238E27FC236}">
                  <a16:creationId xmlns:a16="http://schemas.microsoft.com/office/drawing/2014/main" id="{BCA7E099-6C7B-0F55-B823-B6EC063C80C6}"/>
                </a:ext>
              </a:extLst>
            </p:cNvPr>
            <p:cNvSpPr>
              <a:spLocks/>
            </p:cNvSpPr>
            <p:nvPr/>
          </p:nvSpPr>
          <p:spPr>
            <a:xfrm>
              <a:off x="21693076" y="656326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3" name="Connector: Elbow 3763">
              <a:extLst>
                <a:ext uri="{FF2B5EF4-FFF2-40B4-BE49-F238E27FC236}">
                  <a16:creationId xmlns:a16="http://schemas.microsoft.com/office/drawing/2014/main" id="{933494EE-473B-EEDC-59D3-3A7997D92E21}"/>
                </a:ext>
              </a:extLst>
            </p:cNvPr>
            <p:cNvCxnSpPr>
              <a:cxnSpLocks/>
              <a:stCxn id="1525" idx="2"/>
              <a:endCxn id="1521" idx="7"/>
            </p:cNvCxnSpPr>
            <p:nvPr/>
          </p:nvCxnSpPr>
          <p:spPr>
            <a:xfrm rot="10800000">
              <a:off x="21801076" y="6590269"/>
              <a:ext cx="503328" cy="27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5" name="Text Box 3036">
              <a:extLst>
                <a:ext uri="{FF2B5EF4-FFF2-40B4-BE49-F238E27FC236}">
                  <a16:creationId xmlns:a16="http://schemas.microsoft.com/office/drawing/2014/main" id="{FE81912C-8A05-AE18-20D6-4688445EE2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304404" y="684136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6" name="Connector: Elbow 3383">
              <a:extLst>
                <a:ext uri="{FF2B5EF4-FFF2-40B4-BE49-F238E27FC236}">
                  <a16:creationId xmlns:a16="http://schemas.microsoft.com/office/drawing/2014/main" id="{F9002CD5-D366-995E-1A10-779A342F10BE}"/>
                </a:ext>
              </a:extLst>
            </p:cNvPr>
            <p:cNvCxnSpPr>
              <a:cxnSpLocks/>
              <a:stCxn id="1530" idx="2"/>
              <a:endCxn id="1525" idx="6"/>
            </p:cNvCxnSpPr>
            <p:nvPr/>
          </p:nvCxnSpPr>
          <p:spPr>
            <a:xfrm rot="10800000">
              <a:off x="22359329" y="6868369"/>
              <a:ext cx="4169212" cy="9200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0" name="Text Box 3036">
              <a:extLst>
                <a:ext uri="{FF2B5EF4-FFF2-40B4-BE49-F238E27FC236}">
                  <a16:creationId xmlns:a16="http://schemas.microsoft.com/office/drawing/2014/main" id="{17E3DED5-DEFE-C45A-4FC9-D35BBDA13F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28541" y="77614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6" name="Connector: Elbow 3763">
              <a:extLst>
                <a:ext uri="{FF2B5EF4-FFF2-40B4-BE49-F238E27FC236}">
                  <a16:creationId xmlns:a16="http://schemas.microsoft.com/office/drawing/2014/main" id="{22BD3AB5-FFCF-AACB-D4E1-E0B211AF48F8}"/>
                </a:ext>
              </a:extLst>
            </p:cNvPr>
            <p:cNvCxnSpPr>
              <a:cxnSpLocks/>
              <a:stCxn id="1574" idx="2"/>
              <a:endCxn id="6440" idx="3"/>
            </p:cNvCxnSpPr>
            <p:nvPr/>
          </p:nvCxnSpPr>
          <p:spPr>
            <a:xfrm rot="10800000">
              <a:off x="19032856" y="5913437"/>
              <a:ext cx="4146009" cy="2308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2" name="Text Box 3036">
              <a:extLst>
                <a:ext uri="{FF2B5EF4-FFF2-40B4-BE49-F238E27FC236}">
                  <a16:creationId xmlns:a16="http://schemas.microsoft.com/office/drawing/2014/main" id="{ECD57774-EF8E-86B0-FFCD-618347EACB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0456" y="8019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74" name="Text Box 3036">
              <a:extLst>
                <a:ext uri="{FF2B5EF4-FFF2-40B4-BE49-F238E27FC236}">
                  <a16:creationId xmlns:a16="http://schemas.microsoft.com/office/drawing/2014/main" id="{41620D70-2D19-2D62-DE39-FF06EFA81A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78864" y="81952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5" name="Connector: Elbow 1212">
              <a:extLst>
                <a:ext uri="{FF2B5EF4-FFF2-40B4-BE49-F238E27FC236}">
                  <a16:creationId xmlns:a16="http://schemas.microsoft.com/office/drawing/2014/main" id="{05C3B0A0-1157-6485-746D-6E0FA07462A0}"/>
                </a:ext>
              </a:extLst>
            </p:cNvPr>
            <p:cNvCxnSpPr>
              <a:cxnSpLocks/>
              <a:stCxn id="1542" idx="2"/>
              <a:endCxn id="1574" idx="6"/>
            </p:cNvCxnSpPr>
            <p:nvPr/>
          </p:nvCxnSpPr>
          <p:spPr>
            <a:xfrm rot="10800000" flipV="1">
              <a:off x="23232864" y="8046791"/>
              <a:ext cx="1917592" cy="175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6" name="Connector: Elbow 3764">
              <a:extLst>
                <a:ext uri="{FF2B5EF4-FFF2-40B4-BE49-F238E27FC236}">
                  <a16:creationId xmlns:a16="http://schemas.microsoft.com/office/drawing/2014/main" id="{F0AECA2F-84A4-F7A4-6F0E-0F9DC7F3D0D1}"/>
                </a:ext>
              </a:extLst>
            </p:cNvPr>
            <p:cNvCxnSpPr>
              <a:cxnSpLocks/>
              <a:stCxn id="2116" idx="3"/>
              <a:endCxn id="2078" idx="6"/>
            </p:cNvCxnSpPr>
            <p:nvPr/>
          </p:nvCxnSpPr>
          <p:spPr>
            <a:xfrm rot="10800000">
              <a:off x="19270594" y="5980027"/>
              <a:ext cx="3457837" cy="2261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7" name="Text Box 3036">
              <a:extLst>
                <a:ext uri="{FF2B5EF4-FFF2-40B4-BE49-F238E27FC236}">
                  <a16:creationId xmlns:a16="http://schemas.microsoft.com/office/drawing/2014/main" id="{24EC48BB-F739-6CB4-4E98-40E3E86915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72398" y="855193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578" name="Connector: Elbow 3765">
              <a:extLst>
                <a:ext uri="{FF2B5EF4-FFF2-40B4-BE49-F238E27FC236}">
                  <a16:creationId xmlns:a16="http://schemas.microsoft.com/office/drawing/2014/main" id="{1ACA74F8-72AA-304E-52FB-9CB033E44F90}"/>
                </a:ext>
              </a:extLst>
            </p:cNvPr>
            <p:cNvCxnSpPr>
              <a:cxnSpLocks/>
              <a:stCxn id="1579" idx="2"/>
              <a:endCxn id="6442" idx="3"/>
            </p:cNvCxnSpPr>
            <p:nvPr/>
          </p:nvCxnSpPr>
          <p:spPr>
            <a:xfrm rot="10800000">
              <a:off x="19032855" y="6042575"/>
              <a:ext cx="4731094" cy="4881819"/>
            </a:xfrm>
            <a:prstGeom prst="bentConnector3">
              <a:avLst>
                <a:gd name="adj1" fmla="val 79307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9" name="Text Box 3036">
              <a:extLst>
                <a:ext uri="{FF2B5EF4-FFF2-40B4-BE49-F238E27FC236}">
                  <a16:creationId xmlns:a16="http://schemas.microsoft.com/office/drawing/2014/main" id="{E0CE55ED-79A1-7C5A-DA46-A9DD29C61C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3949" y="108973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0" name="Connector: Elbow 3765">
              <a:extLst>
                <a:ext uri="{FF2B5EF4-FFF2-40B4-BE49-F238E27FC236}">
                  <a16:creationId xmlns:a16="http://schemas.microsoft.com/office/drawing/2014/main" id="{3BA38BF9-D6A1-7B1A-4075-8C90343BFE43}"/>
                </a:ext>
              </a:extLst>
            </p:cNvPr>
            <p:cNvCxnSpPr>
              <a:cxnSpLocks/>
              <a:stCxn id="1581" idx="2"/>
              <a:endCxn id="6442" idx="3"/>
            </p:cNvCxnSpPr>
            <p:nvPr/>
          </p:nvCxnSpPr>
          <p:spPr>
            <a:xfrm rot="10800000">
              <a:off x="19032855" y="6042575"/>
              <a:ext cx="4856998" cy="4511065"/>
            </a:xfrm>
            <a:prstGeom prst="bentConnector3">
              <a:avLst>
                <a:gd name="adj1" fmla="val 80147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1" name="Text Box 3036">
              <a:extLst>
                <a:ext uri="{FF2B5EF4-FFF2-40B4-BE49-F238E27FC236}">
                  <a16:creationId xmlns:a16="http://schemas.microsoft.com/office/drawing/2014/main" id="{CD6FED06-5186-477D-A270-681F404043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89853" y="105266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16" name="Left-right Arrow 3851">
              <a:extLst>
                <a:ext uri="{FF2B5EF4-FFF2-40B4-BE49-F238E27FC236}">
                  <a16:creationId xmlns:a16="http://schemas.microsoft.com/office/drawing/2014/main" id="{9649BA71-B79B-246D-95DA-B720D7823E68}"/>
                </a:ext>
              </a:extLst>
            </p:cNvPr>
            <p:cNvSpPr>
              <a:spLocks/>
            </p:cNvSpPr>
            <p:nvPr/>
          </p:nvSpPr>
          <p:spPr>
            <a:xfrm>
              <a:off x="22728430" y="821478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5" name="Connector: Elbow 3764">
              <a:extLst>
                <a:ext uri="{FF2B5EF4-FFF2-40B4-BE49-F238E27FC236}">
                  <a16:creationId xmlns:a16="http://schemas.microsoft.com/office/drawing/2014/main" id="{901B37A3-1818-46C0-7FE1-45FBCF61E248}"/>
                </a:ext>
              </a:extLst>
            </p:cNvPr>
            <p:cNvCxnSpPr>
              <a:cxnSpLocks/>
              <a:stCxn id="1577" idx="2"/>
              <a:endCxn id="2116" idx="7"/>
            </p:cNvCxnSpPr>
            <p:nvPr/>
          </p:nvCxnSpPr>
          <p:spPr>
            <a:xfrm rot="10800000">
              <a:off x="22836430" y="8241782"/>
              <a:ext cx="4035968" cy="3371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1" name="Left-right Arrow 3851">
              <a:extLst>
                <a:ext uri="{FF2B5EF4-FFF2-40B4-BE49-F238E27FC236}">
                  <a16:creationId xmlns:a16="http://schemas.microsoft.com/office/drawing/2014/main" id="{1AB3A3C6-69FB-D383-0D8E-08EFA3591655}"/>
                </a:ext>
              </a:extLst>
            </p:cNvPr>
            <p:cNvSpPr>
              <a:spLocks/>
            </p:cNvSpPr>
            <p:nvPr/>
          </p:nvSpPr>
          <p:spPr>
            <a:xfrm>
              <a:off x="23852745" y="738886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1" name="Connector: Elbow 3384">
              <a:extLst>
                <a:ext uri="{FF2B5EF4-FFF2-40B4-BE49-F238E27FC236}">
                  <a16:creationId xmlns:a16="http://schemas.microsoft.com/office/drawing/2014/main" id="{0F2494FC-502A-2829-DA31-3A806340F180}"/>
                </a:ext>
              </a:extLst>
            </p:cNvPr>
            <p:cNvCxnSpPr>
              <a:cxnSpLocks/>
              <a:stCxn id="1460" idx="2"/>
              <a:endCxn id="2261" idx="7"/>
            </p:cNvCxnSpPr>
            <p:nvPr/>
          </p:nvCxnSpPr>
          <p:spPr>
            <a:xfrm rot="10800000" flipV="1">
              <a:off x="23960746" y="7286397"/>
              <a:ext cx="2519369" cy="129467"/>
            </a:xfrm>
            <a:prstGeom prst="bentConnector3">
              <a:avLst>
                <a:gd name="adj1" fmla="val 9747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0" name="Group 2969">
            <a:extLst>
              <a:ext uri="{FF2B5EF4-FFF2-40B4-BE49-F238E27FC236}">
                <a16:creationId xmlns:a16="http://schemas.microsoft.com/office/drawing/2014/main" id="{9E2B27BC-22C3-9436-54B2-5E9382E85DE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1" name="organ group - head &amp; neck muscles">
              <a:extLst>
                <a:ext uri="{FF2B5EF4-FFF2-40B4-BE49-F238E27FC236}">
                  <a16:creationId xmlns:a16="http://schemas.microsoft.com/office/drawing/2014/main" id="{E0FFBE5C-0721-4CC7-DEF9-E413778C8319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12" name="organ - head &amp; neck muscles">
                <a:extLst>
                  <a:ext uri="{FF2B5EF4-FFF2-40B4-BE49-F238E27FC236}">
                    <a16:creationId xmlns:a16="http://schemas.microsoft.com/office/drawing/2014/main" id="{23EB3DB8-FF61-A9C0-F15D-24400FEACAD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13" name="FTU - mylohyoid">
                <a:extLst>
                  <a:ext uri="{FF2B5EF4-FFF2-40B4-BE49-F238E27FC236}">
                    <a16:creationId xmlns:a16="http://schemas.microsoft.com/office/drawing/2014/main" id="{7C0200C9-21BC-E006-1C79-03513BA5AE4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15" name="FTU - digastric">
                <a:extLst>
                  <a:ext uri="{FF2B5EF4-FFF2-40B4-BE49-F238E27FC236}">
                    <a16:creationId xmlns:a16="http://schemas.microsoft.com/office/drawing/2014/main" id="{5C4C0F9A-4C56-B94B-8DB1-1BAD0357255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1" name="FTU - geniohyoid">
                <a:extLst>
                  <a:ext uri="{FF2B5EF4-FFF2-40B4-BE49-F238E27FC236}">
                    <a16:creationId xmlns:a16="http://schemas.microsoft.com/office/drawing/2014/main" id="{AF3C74CB-21D6-9364-C8F0-41E7A15EB09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2" name="FTU - longus capitis">
                <a:extLst>
                  <a:ext uri="{FF2B5EF4-FFF2-40B4-BE49-F238E27FC236}">
                    <a16:creationId xmlns:a16="http://schemas.microsoft.com/office/drawing/2014/main" id="{3A575B8E-F676-A247-9F4F-C8351358834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26" name="FTU - longus colli inferior">
                <a:extLst>
                  <a:ext uri="{FF2B5EF4-FFF2-40B4-BE49-F238E27FC236}">
                    <a16:creationId xmlns:a16="http://schemas.microsoft.com/office/drawing/2014/main" id="{0CE79BA9-4923-92CB-4347-529FA6C99692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A31D7CA0-70E9-7C7C-395C-A8F646EFBBF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B2CFA13B-4AAC-FB4A-A67D-50318B444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FF8F79F6-55DB-AC81-B642-66046131C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DB18C5DC-8A11-A1EE-26A0-1D14730665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F5B1FFBC-A9D4-648C-73A0-008AE25D0EE8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CD3C8C34-D511-92AA-4E96-6DAB4CE64C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84065C98-D352-8D15-8236-03602878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B7769F4D-7FF6-5C8E-A94F-184E9A78F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A310EDAC-4F79-EB69-7615-F2F48F552B7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0FDABB3E-DDA2-C458-3FC9-4729EDBA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D4903376-D248-019A-4B67-FE350BF0D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1206A116-47E6-A03F-267D-3BEC8AEED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D72471A7-BFD1-6C87-E863-715EC2DE6A37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07497AE6-0E89-F794-87BE-AA266F6FC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0916F9E1-700C-E1A5-44BC-91B3D3997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1FA5065F-B70A-011C-5C5C-07B49C3B2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70462D30-FF43-F6C3-EAD6-8B7F29CC66E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CEBF7C06-1792-4E52-C0C9-8C0353E39E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7DB8496D-506F-F3F8-9A76-936BB604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6F3E6563-83E7-69A1-5AE9-A7321C3C4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7DF66883-0F37-B6A4-D04E-779F3E409455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28" name="organ group - head &amp; neck muscles">
              <a:extLst>
                <a:ext uri="{FF2B5EF4-FFF2-40B4-BE49-F238E27FC236}">
                  <a16:creationId xmlns:a16="http://schemas.microsoft.com/office/drawing/2014/main" id="{F30C6F45-14D3-2424-E358-12DF1E49DCAB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04" name="organ - head &amp; neck muscles">
                <a:extLst>
                  <a:ext uri="{FF2B5EF4-FFF2-40B4-BE49-F238E27FC236}">
                    <a16:creationId xmlns:a16="http://schemas.microsoft.com/office/drawing/2014/main" id="{FB067FE5-18DB-7C93-B6FE-C790C386B0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05" name="FTU - mylohyoid">
                <a:extLst>
                  <a:ext uri="{FF2B5EF4-FFF2-40B4-BE49-F238E27FC236}">
                    <a16:creationId xmlns:a16="http://schemas.microsoft.com/office/drawing/2014/main" id="{7A5F68CA-64D7-C923-2702-17549AC1426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DC6D7FCA-6A24-5A06-A78E-3D1C27E36AB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6573AD12-209B-6193-5DB1-34914E3788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7" name="Text Box 3036">
                <a:extLst>
                  <a:ext uri="{FF2B5EF4-FFF2-40B4-BE49-F238E27FC236}">
                    <a16:creationId xmlns:a16="http://schemas.microsoft.com/office/drawing/2014/main" id="{2D9A0347-0AE2-C409-B348-B467DCEDD4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2" name="Text Box 3036">
                <a:extLst>
                  <a:ext uri="{FF2B5EF4-FFF2-40B4-BE49-F238E27FC236}">
                    <a16:creationId xmlns:a16="http://schemas.microsoft.com/office/drawing/2014/main" id="{E5F1260C-0D24-33EB-383D-6B9A9A6B86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10" name="Group 6109">
            <a:extLst>
              <a:ext uri="{FF2B5EF4-FFF2-40B4-BE49-F238E27FC236}">
                <a16:creationId xmlns:a16="http://schemas.microsoft.com/office/drawing/2014/main" id="{C7A1FA7C-494A-886D-73D5-AF0F8B732A90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11" name="organ group - head &amp; neck muscles">
              <a:extLst>
                <a:ext uri="{FF2B5EF4-FFF2-40B4-BE49-F238E27FC236}">
                  <a16:creationId xmlns:a16="http://schemas.microsoft.com/office/drawing/2014/main" id="{B1F39C24-AB34-2B3D-8DD3-F404FCFB5B8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0" name="organ - head &amp; neck muscles">
                <a:extLst>
                  <a:ext uri="{FF2B5EF4-FFF2-40B4-BE49-F238E27FC236}">
                    <a16:creationId xmlns:a16="http://schemas.microsoft.com/office/drawing/2014/main" id="{919B9399-D21C-72CB-26CC-37B261EC5C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55" name="FTU - mylohyoid">
                <a:extLst>
                  <a:ext uri="{FF2B5EF4-FFF2-40B4-BE49-F238E27FC236}">
                    <a16:creationId xmlns:a16="http://schemas.microsoft.com/office/drawing/2014/main" id="{303B838A-90AE-55D6-30D7-8D81C98A1A5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7" name="Group 6116">
              <a:extLst>
                <a:ext uri="{FF2B5EF4-FFF2-40B4-BE49-F238E27FC236}">
                  <a16:creationId xmlns:a16="http://schemas.microsoft.com/office/drawing/2014/main" id="{D9A4F6B1-8D99-D524-0911-5ED943D1138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FADFD786-66BD-A2C7-6F62-E1BE609E1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0B8C0558-593F-B70F-94AE-031235465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3C85DF6-E2B0-3B0B-0280-CF46FFC5E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3A2C5B8C-4913-8297-19D1-01C20B4D9F49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147" name="Group 6146">
              <a:extLst>
                <a:ext uri="{FF2B5EF4-FFF2-40B4-BE49-F238E27FC236}">
                  <a16:creationId xmlns:a16="http://schemas.microsoft.com/office/drawing/2014/main" id="{D8B81A97-A2AC-7EC0-4B9B-EB72F23F5122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183" name="Group 6182">
                <a:extLst>
                  <a:ext uri="{FF2B5EF4-FFF2-40B4-BE49-F238E27FC236}">
                    <a16:creationId xmlns:a16="http://schemas.microsoft.com/office/drawing/2014/main" id="{CB1003ED-69A8-5D1B-20B5-D041E9FD577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189" name="organ group - head &amp; neck muscles">
                  <a:extLst>
                    <a:ext uri="{FF2B5EF4-FFF2-40B4-BE49-F238E27FC236}">
                      <a16:creationId xmlns:a16="http://schemas.microsoft.com/office/drawing/2014/main" id="{955A97B8-F90B-253C-34BA-B842A4277E28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6286" name="organ - head &amp; neck muscles">
                    <a:extLst>
                      <a:ext uri="{FF2B5EF4-FFF2-40B4-BE49-F238E27FC236}">
                        <a16:creationId xmlns:a16="http://schemas.microsoft.com/office/drawing/2014/main" id="{DE3B974B-7E48-D50A-08BD-EB6068F9F07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6287" name="FTU - mylohyoid">
                    <a:extLst>
                      <a:ext uri="{FF2B5EF4-FFF2-40B4-BE49-F238E27FC236}">
                        <a16:creationId xmlns:a16="http://schemas.microsoft.com/office/drawing/2014/main" id="{25D16045-70AE-2321-70AF-2EBDA355A3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6292" name="FTU - digastric">
                    <a:extLst>
                      <a:ext uri="{FF2B5EF4-FFF2-40B4-BE49-F238E27FC236}">
                        <a16:creationId xmlns:a16="http://schemas.microsoft.com/office/drawing/2014/main" id="{107EB0A9-5374-F7DD-6FC3-B4060B2E3C4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6293" name="FTU - geniohyoid">
                    <a:extLst>
                      <a:ext uri="{FF2B5EF4-FFF2-40B4-BE49-F238E27FC236}">
                        <a16:creationId xmlns:a16="http://schemas.microsoft.com/office/drawing/2014/main" id="{169A561F-96B3-2136-07FB-D52309DB187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6298" name="FTU - longus capitis">
                    <a:extLst>
                      <a:ext uri="{FF2B5EF4-FFF2-40B4-BE49-F238E27FC236}">
                        <a16:creationId xmlns:a16="http://schemas.microsoft.com/office/drawing/2014/main" id="{C8543AE2-D38C-40E0-F0A0-767E85B8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6299" name="FTU - longus colli inferior">
                    <a:extLst>
                      <a:ext uri="{FF2B5EF4-FFF2-40B4-BE49-F238E27FC236}">
                        <a16:creationId xmlns:a16="http://schemas.microsoft.com/office/drawing/2014/main" id="{CCE4CAC9-BA56-D895-9FC2-8CA89026769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195" name="Group 6194">
                  <a:extLst>
                    <a:ext uri="{FF2B5EF4-FFF2-40B4-BE49-F238E27FC236}">
                      <a16:creationId xmlns:a16="http://schemas.microsoft.com/office/drawing/2014/main" id="{25F719E5-6CA4-DA66-540D-DC3B34AC5E31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75" name="Text Box 3036">
                    <a:extLst>
                      <a:ext uri="{FF2B5EF4-FFF2-40B4-BE49-F238E27FC236}">
                        <a16:creationId xmlns:a16="http://schemas.microsoft.com/office/drawing/2014/main" id="{9AC56673-8C80-C24B-2B35-6927566601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0" name="Text Box 3036">
                    <a:extLst>
                      <a:ext uri="{FF2B5EF4-FFF2-40B4-BE49-F238E27FC236}">
                        <a16:creationId xmlns:a16="http://schemas.microsoft.com/office/drawing/2014/main" id="{0493BFA4-632D-B8F6-3E5A-6779B8618F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1" name="Text Box 3036">
                    <a:extLst>
                      <a:ext uri="{FF2B5EF4-FFF2-40B4-BE49-F238E27FC236}">
                        <a16:creationId xmlns:a16="http://schemas.microsoft.com/office/drawing/2014/main" id="{EB845C37-F8CC-B80A-6D16-052A318506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5" name="Group 724">
                  <a:extLst>
                    <a:ext uri="{FF2B5EF4-FFF2-40B4-BE49-F238E27FC236}">
                      <a16:creationId xmlns:a16="http://schemas.microsoft.com/office/drawing/2014/main" id="{22147F0A-79EA-210E-FD7E-CB72BF2BAD25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68" name="Text Box 3036">
                    <a:extLst>
                      <a:ext uri="{FF2B5EF4-FFF2-40B4-BE49-F238E27FC236}">
                        <a16:creationId xmlns:a16="http://schemas.microsoft.com/office/drawing/2014/main" id="{AEC70B7D-6F2C-7865-86A0-12B1541A54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9" name="Text Box 3036">
                    <a:extLst>
                      <a:ext uri="{FF2B5EF4-FFF2-40B4-BE49-F238E27FC236}">
                        <a16:creationId xmlns:a16="http://schemas.microsoft.com/office/drawing/2014/main" id="{4501F7C4-EE3A-DBA9-9ADD-DCDFD0A7CE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4" name="Text Box 3036">
                    <a:extLst>
                      <a:ext uri="{FF2B5EF4-FFF2-40B4-BE49-F238E27FC236}">
                        <a16:creationId xmlns:a16="http://schemas.microsoft.com/office/drawing/2014/main" id="{17C3A903-E164-05ED-5473-EECB85D391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6" name="Group 725">
                  <a:extLst>
                    <a:ext uri="{FF2B5EF4-FFF2-40B4-BE49-F238E27FC236}">
                      <a16:creationId xmlns:a16="http://schemas.microsoft.com/office/drawing/2014/main" id="{FD256AE5-6916-174D-BDC6-C54132521470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E857C1F9-8D3D-2A6F-8FAA-DD193F535B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C78169C7-86AC-DF1E-F44A-0CC762867C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3E69E1F5-B0D6-DB9A-7861-DB30976DB2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3" name="Group 6212">
                  <a:extLst>
                    <a:ext uri="{FF2B5EF4-FFF2-40B4-BE49-F238E27FC236}">
                      <a16:creationId xmlns:a16="http://schemas.microsoft.com/office/drawing/2014/main" id="{5F200087-CCF8-F5B1-F580-3E5925F0C8FC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37" name="Text Box 3036">
                    <a:extLst>
                      <a:ext uri="{FF2B5EF4-FFF2-40B4-BE49-F238E27FC236}">
                        <a16:creationId xmlns:a16="http://schemas.microsoft.com/office/drawing/2014/main" id="{961C9F49-4D2D-A872-4A65-1DFC1A5BBB0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8" name="Text Box 3036">
                    <a:extLst>
                      <a:ext uri="{FF2B5EF4-FFF2-40B4-BE49-F238E27FC236}">
                        <a16:creationId xmlns:a16="http://schemas.microsoft.com/office/drawing/2014/main" id="{CE6396DC-17BC-53F8-5D86-A8D38C617D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0" name="Text Box 3036">
                    <a:extLst>
                      <a:ext uri="{FF2B5EF4-FFF2-40B4-BE49-F238E27FC236}">
                        <a16:creationId xmlns:a16="http://schemas.microsoft.com/office/drawing/2014/main" id="{E8DBC4A7-C7C1-76D3-3693-B63E7775CD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4" name="Group 6213">
                  <a:extLst>
                    <a:ext uri="{FF2B5EF4-FFF2-40B4-BE49-F238E27FC236}">
                      <a16:creationId xmlns:a16="http://schemas.microsoft.com/office/drawing/2014/main" id="{2E3AB623-1550-A8CA-6A5E-8D36F7E44B27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15" name="Text Box 3036">
                    <a:extLst>
                      <a:ext uri="{FF2B5EF4-FFF2-40B4-BE49-F238E27FC236}">
                        <a16:creationId xmlns:a16="http://schemas.microsoft.com/office/drawing/2014/main" id="{DE751F64-A8B7-EF84-C525-232177D36B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6" name="Text Box 3036">
                    <a:extLst>
                      <a:ext uri="{FF2B5EF4-FFF2-40B4-BE49-F238E27FC236}">
                        <a16:creationId xmlns:a16="http://schemas.microsoft.com/office/drawing/2014/main" id="{7188447F-FD2C-00A1-EFDD-F9D76DF3D15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9" name="Text Box 3036">
                    <a:extLst>
                      <a:ext uri="{FF2B5EF4-FFF2-40B4-BE49-F238E27FC236}">
                        <a16:creationId xmlns:a16="http://schemas.microsoft.com/office/drawing/2014/main" id="{803CFC0A-4DA7-3721-945A-52312E9E7FE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188" name="FTU - longus colli inferior">
                <a:extLst>
                  <a:ext uri="{FF2B5EF4-FFF2-40B4-BE49-F238E27FC236}">
                    <a16:creationId xmlns:a16="http://schemas.microsoft.com/office/drawing/2014/main" id="{9040B00C-3AB8-E7F4-77C1-09425FA2038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54DC9ECB-A0A4-9BD0-597B-880102E5DA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6E545463-BF35-05CE-4D62-ED47817CC0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C894BAF9-23FB-1813-4D79-04927E4852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04" name="Group 6303">
            <a:extLst>
              <a:ext uri="{FF2B5EF4-FFF2-40B4-BE49-F238E27FC236}">
                <a16:creationId xmlns:a16="http://schemas.microsoft.com/office/drawing/2014/main" id="{375D998D-CD96-59F7-FBB6-14EEC8CE484D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6305" name="Group 6304">
              <a:extLst>
                <a:ext uri="{FF2B5EF4-FFF2-40B4-BE49-F238E27FC236}">
                  <a16:creationId xmlns:a16="http://schemas.microsoft.com/office/drawing/2014/main" id="{063F896F-AAE0-1854-42CE-C6CF388C57BA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318" name="Group 6317">
                <a:extLst>
                  <a:ext uri="{FF2B5EF4-FFF2-40B4-BE49-F238E27FC236}">
                    <a16:creationId xmlns:a16="http://schemas.microsoft.com/office/drawing/2014/main" id="{12DB4070-F12D-F88D-5D8B-CF3D00F7024B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324" name="organ group - head &amp; neck muscles">
                  <a:extLst>
                    <a:ext uri="{FF2B5EF4-FFF2-40B4-BE49-F238E27FC236}">
                      <a16:creationId xmlns:a16="http://schemas.microsoft.com/office/drawing/2014/main" id="{00C6A02C-5923-CDBF-4A14-A2E62393688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341" name="organ - head &amp; neck muscles">
                    <a:extLst>
                      <a:ext uri="{FF2B5EF4-FFF2-40B4-BE49-F238E27FC236}">
                        <a16:creationId xmlns:a16="http://schemas.microsoft.com/office/drawing/2014/main" id="{8D168DD6-DE10-E14A-E2DE-D77A6BAC492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6342" name="FTU - mylohyoid">
                    <a:extLst>
                      <a:ext uri="{FF2B5EF4-FFF2-40B4-BE49-F238E27FC236}">
                        <a16:creationId xmlns:a16="http://schemas.microsoft.com/office/drawing/2014/main" id="{138E114C-2D0D-808F-ACF1-FC7343EDC66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329" name="Group 6328">
                  <a:extLst>
                    <a:ext uri="{FF2B5EF4-FFF2-40B4-BE49-F238E27FC236}">
                      <a16:creationId xmlns:a16="http://schemas.microsoft.com/office/drawing/2014/main" id="{121BA2B2-2709-CDDC-6345-CFC7F18E2F7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330" name="Text Box 3036">
                    <a:extLst>
                      <a:ext uri="{FF2B5EF4-FFF2-40B4-BE49-F238E27FC236}">
                        <a16:creationId xmlns:a16="http://schemas.microsoft.com/office/drawing/2014/main" id="{8EAC5599-E387-A83F-6023-7C680E35C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5" name="Text Box 3036">
                    <a:extLst>
                      <a:ext uri="{FF2B5EF4-FFF2-40B4-BE49-F238E27FC236}">
                        <a16:creationId xmlns:a16="http://schemas.microsoft.com/office/drawing/2014/main" id="{AF912BC7-1BCD-EDB4-62B5-EC5AAE15F63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6" name="Text Box 3036">
                    <a:extLst>
                      <a:ext uri="{FF2B5EF4-FFF2-40B4-BE49-F238E27FC236}">
                        <a16:creationId xmlns:a16="http://schemas.microsoft.com/office/drawing/2014/main" id="{356E7FA0-1919-F69B-C71B-D29AE280C2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323" name="FTU - mylohyoid">
                <a:extLst>
                  <a:ext uri="{FF2B5EF4-FFF2-40B4-BE49-F238E27FC236}">
                    <a16:creationId xmlns:a16="http://schemas.microsoft.com/office/drawing/2014/main" id="{3BE4051A-2AE9-B57F-9636-D4FE808EF041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4DB5A1A7-240D-DB49-832D-40B3E74BD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24FD94C6-0199-870A-0EF0-D8343D8088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D76B9F6-380B-10E9-8664-FC85FD1F5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47" name="Group 6346">
            <a:extLst>
              <a:ext uri="{FF2B5EF4-FFF2-40B4-BE49-F238E27FC236}">
                <a16:creationId xmlns:a16="http://schemas.microsoft.com/office/drawing/2014/main" id="{63DDEBCF-A219-6DAA-9DFB-1582FF1C875A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6348" name="organ group - head &amp; neck muscles">
              <a:extLst>
                <a:ext uri="{FF2B5EF4-FFF2-40B4-BE49-F238E27FC236}">
                  <a16:creationId xmlns:a16="http://schemas.microsoft.com/office/drawing/2014/main" id="{18F9A164-64B5-1D35-FBCE-01DDA473EBE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6366" name="organ - head &amp; neck muscles">
                <a:extLst>
                  <a:ext uri="{FF2B5EF4-FFF2-40B4-BE49-F238E27FC236}">
                    <a16:creationId xmlns:a16="http://schemas.microsoft.com/office/drawing/2014/main" id="{DEAE51D0-99C1-9105-FEA9-592640C05DF7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6367" name="FTU - mylohyoid">
                <a:extLst>
                  <a:ext uri="{FF2B5EF4-FFF2-40B4-BE49-F238E27FC236}">
                    <a16:creationId xmlns:a16="http://schemas.microsoft.com/office/drawing/2014/main" id="{23F6FB1A-DF40-9F26-95E4-C2F1E64D4EF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6353" name="Group 6352">
              <a:extLst>
                <a:ext uri="{FF2B5EF4-FFF2-40B4-BE49-F238E27FC236}">
                  <a16:creationId xmlns:a16="http://schemas.microsoft.com/office/drawing/2014/main" id="{F1D8C94E-9D0F-32E6-5C9E-8BB8C79B5DC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EBFFB7B4-79D0-69E1-DAD7-34E632BE3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15D228F7-07CD-5A99-D373-FEA2AE02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8AB4F43E-90EF-4044-1EAD-628C07EBE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68" name="Group 6367">
            <a:extLst>
              <a:ext uri="{FF2B5EF4-FFF2-40B4-BE49-F238E27FC236}">
                <a16:creationId xmlns:a16="http://schemas.microsoft.com/office/drawing/2014/main" id="{74A956BC-6591-07CC-DA94-885773DFC5C3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6369" name="Group 6368">
              <a:extLst>
                <a:ext uri="{FF2B5EF4-FFF2-40B4-BE49-F238E27FC236}">
                  <a16:creationId xmlns:a16="http://schemas.microsoft.com/office/drawing/2014/main" id="{73638654-9277-C916-DBA7-4AE865B6FB6C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6402" name="Group 6401">
                <a:extLst>
                  <a:ext uri="{FF2B5EF4-FFF2-40B4-BE49-F238E27FC236}">
                    <a16:creationId xmlns:a16="http://schemas.microsoft.com/office/drawing/2014/main" id="{7F595EE4-ECD6-0441-A8F5-66AAC5F35A91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6415" name="Group 6414">
                  <a:extLst>
                    <a:ext uri="{FF2B5EF4-FFF2-40B4-BE49-F238E27FC236}">
                      <a16:creationId xmlns:a16="http://schemas.microsoft.com/office/drawing/2014/main" id="{B4AD505D-48FE-D1A5-2C7E-4B9851925CC8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6450" name="Group 6449">
                    <a:extLst>
                      <a:ext uri="{FF2B5EF4-FFF2-40B4-BE49-F238E27FC236}">
                        <a16:creationId xmlns:a16="http://schemas.microsoft.com/office/drawing/2014/main" id="{CDD5B897-C795-3469-CB6E-B01E00B1096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469" name="Group 6468">
                      <a:extLst>
                        <a:ext uri="{FF2B5EF4-FFF2-40B4-BE49-F238E27FC236}">
                          <a16:creationId xmlns:a16="http://schemas.microsoft.com/office/drawing/2014/main" id="{83AD97BD-6713-C31C-8453-1B5F2B6707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528" name="Group 6527">
                        <a:extLst>
                          <a:ext uri="{FF2B5EF4-FFF2-40B4-BE49-F238E27FC236}">
                            <a16:creationId xmlns:a16="http://schemas.microsoft.com/office/drawing/2014/main" id="{DC5802CA-2CE5-C908-99A7-01A6796825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564" name="Group 6563">
                          <a:extLst>
                            <a:ext uri="{FF2B5EF4-FFF2-40B4-BE49-F238E27FC236}">
                              <a16:creationId xmlns:a16="http://schemas.microsoft.com/office/drawing/2014/main" id="{051A6377-9DB2-9445-870B-8FEA336745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5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6288A60C-0B61-06DA-CD41-0AB66F478BB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53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E2AE0FF3-74EB-3EFE-B65A-53EB2B3072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FTU - mylohyoid">
                              <a:extLst>
                                <a:ext uri="{FF2B5EF4-FFF2-40B4-BE49-F238E27FC236}">
                                  <a16:creationId xmlns:a16="http://schemas.microsoft.com/office/drawing/2014/main" id="{0D9E1DA0-1C45-EEA3-6E21-0F8E56340E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55" name="FTU - digastric">
                              <a:extLst>
                                <a:ext uri="{FF2B5EF4-FFF2-40B4-BE49-F238E27FC236}">
                                  <a16:creationId xmlns:a16="http://schemas.microsoft.com/office/drawing/2014/main" id="{12E33C11-62F3-A751-8B28-09AE0A78BAF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56" name="FTU - geniohyoid">
                              <a:extLst>
                                <a:ext uri="{FF2B5EF4-FFF2-40B4-BE49-F238E27FC236}">
                                  <a16:creationId xmlns:a16="http://schemas.microsoft.com/office/drawing/2014/main" id="{66D57310-282F-8296-978A-03E7672657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58" name="FTU - longus capitis">
                              <a:extLst>
                                <a:ext uri="{FF2B5EF4-FFF2-40B4-BE49-F238E27FC236}">
                                  <a16:creationId xmlns:a16="http://schemas.microsoft.com/office/drawing/2014/main" id="{7DF63771-724B-97B3-2B23-F2E07B15A72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64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4B745F3E-1960-C9CD-FC5D-64F19683E0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576" name="Group 6575">
                            <a:extLst>
                              <a:ext uri="{FF2B5EF4-FFF2-40B4-BE49-F238E27FC236}">
                                <a16:creationId xmlns:a16="http://schemas.microsoft.com/office/drawing/2014/main" id="{5A9DB16B-8349-1CDC-7A82-1FB7C0400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8" name="Text Box 3036">
                              <a:extLst>
                                <a:ext uri="{FF2B5EF4-FFF2-40B4-BE49-F238E27FC236}">
                                  <a16:creationId xmlns:a16="http://schemas.microsoft.com/office/drawing/2014/main" id="{C5588C8A-B618-651A-452C-FC34670167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3" name="Text Box 3036">
                              <a:extLst>
                                <a:ext uri="{FF2B5EF4-FFF2-40B4-BE49-F238E27FC236}">
                                  <a16:creationId xmlns:a16="http://schemas.microsoft.com/office/drawing/2014/main" id="{7820E2A5-0132-B001-8D0C-1B43E29C6DB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4" name="Text Box 3036">
                              <a:extLst>
                                <a:ext uri="{FF2B5EF4-FFF2-40B4-BE49-F238E27FC236}">
                                  <a16:creationId xmlns:a16="http://schemas.microsoft.com/office/drawing/2014/main" id="{3D25F69C-EC1A-F29B-0A95-77AAB89189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4" name="Group 6593">
                            <a:extLst>
                              <a:ext uri="{FF2B5EF4-FFF2-40B4-BE49-F238E27FC236}">
                                <a16:creationId xmlns:a16="http://schemas.microsoft.com/office/drawing/2014/main" id="{5BB59D5F-5345-A901-5871-41AFB887A8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1" name="Text Box 3036">
                              <a:extLst>
                                <a:ext uri="{FF2B5EF4-FFF2-40B4-BE49-F238E27FC236}">
                                  <a16:creationId xmlns:a16="http://schemas.microsoft.com/office/drawing/2014/main" id="{D8234E5B-9D28-9FA4-673B-DFFC87D6CFA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2" name="Text Box 3036">
                              <a:extLst>
                                <a:ext uri="{FF2B5EF4-FFF2-40B4-BE49-F238E27FC236}">
                                  <a16:creationId xmlns:a16="http://schemas.microsoft.com/office/drawing/2014/main" id="{19F0A393-3E69-9A5D-EC6E-8E62F27759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7" name="Text Box 3036">
                              <a:extLst>
                                <a:ext uri="{FF2B5EF4-FFF2-40B4-BE49-F238E27FC236}">
                                  <a16:creationId xmlns:a16="http://schemas.microsoft.com/office/drawing/2014/main" id="{F1EB8D24-D859-0E2C-CA1C-C5C9ED9269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5" name="Group 6594">
                            <a:extLst>
                              <a:ext uri="{FF2B5EF4-FFF2-40B4-BE49-F238E27FC236}">
                                <a16:creationId xmlns:a16="http://schemas.microsoft.com/office/drawing/2014/main" id="{1889D899-837A-2DF0-F5AB-822F5E1B1A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30" name="Text Box 3036">
                              <a:extLst>
                                <a:ext uri="{FF2B5EF4-FFF2-40B4-BE49-F238E27FC236}">
                                  <a16:creationId xmlns:a16="http://schemas.microsoft.com/office/drawing/2014/main" id="{0EFCAC72-880A-33AC-31E7-CA23742D11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5" name="Text Box 3036">
                              <a:extLst>
                                <a:ext uri="{FF2B5EF4-FFF2-40B4-BE49-F238E27FC236}">
                                  <a16:creationId xmlns:a16="http://schemas.microsoft.com/office/drawing/2014/main" id="{091B716D-0E71-6BC5-F5EF-49B4C45383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6" name="Text Box 3036">
                              <a:extLst>
                                <a:ext uri="{FF2B5EF4-FFF2-40B4-BE49-F238E27FC236}">
                                  <a16:creationId xmlns:a16="http://schemas.microsoft.com/office/drawing/2014/main" id="{45687572-F870-3D29-06FE-41CF1E1387F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06" name="Group 6605">
                            <a:extLst>
                              <a:ext uri="{FF2B5EF4-FFF2-40B4-BE49-F238E27FC236}">
                                <a16:creationId xmlns:a16="http://schemas.microsoft.com/office/drawing/2014/main" id="{E329E3BC-684C-74DD-12DD-E4F8E992F6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23" name="Text Box 3036">
                              <a:extLst>
                                <a:ext uri="{FF2B5EF4-FFF2-40B4-BE49-F238E27FC236}">
                                  <a16:creationId xmlns:a16="http://schemas.microsoft.com/office/drawing/2014/main" id="{EF7F7313-EB2E-8D7A-37C0-B6991F942C6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4" name="Text Box 3036">
                              <a:extLst>
                                <a:ext uri="{FF2B5EF4-FFF2-40B4-BE49-F238E27FC236}">
                                  <a16:creationId xmlns:a16="http://schemas.microsoft.com/office/drawing/2014/main" id="{E247CEB1-76C4-85D2-6B58-10F701447D7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9" name="Text Box 3036">
                              <a:extLst>
                                <a:ext uri="{FF2B5EF4-FFF2-40B4-BE49-F238E27FC236}">
                                  <a16:creationId xmlns:a16="http://schemas.microsoft.com/office/drawing/2014/main" id="{E0529193-0D36-F9C6-6A38-5F28B9C40BE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11" name="Group 6610">
                            <a:extLst>
                              <a:ext uri="{FF2B5EF4-FFF2-40B4-BE49-F238E27FC236}">
                                <a16:creationId xmlns:a16="http://schemas.microsoft.com/office/drawing/2014/main" id="{77B552D9-D84A-4F71-26EE-1A79E40268C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12" name="Text Box 3036">
                              <a:extLst>
                                <a:ext uri="{FF2B5EF4-FFF2-40B4-BE49-F238E27FC236}">
                                  <a16:creationId xmlns:a16="http://schemas.microsoft.com/office/drawing/2014/main" id="{DA96D629-07CA-E946-5735-608E17340A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7" name="Text Box 3036">
                              <a:extLst>
                                <a:ext uri="{FF2B5EF4-FFF2-40B4-BE49-F238E27FC236}">
                                  <a16:creationId xmlns:a16="http://schemas.microsoft.com/office/drawing/2014/main" id="{C43C007B-6D66-4A57-A3AB-F0D46034046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8" name="Text Box 3036">
                              <a:extLst>
                                <a:ext uri="{FF2B5EF4-FFF2-40B4-BE49-F238E27FC236}">
                                  <a16:creationId xmlns:a16="http://schemas.microsoft.com/office/drawing/2014/main" id="{DAF54841-3CD4-EA67-D665-F52A7B4EA68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565" name="FTU - longus colli inferior">
                          <a:extLst>
                            <a:ext uri="{FF2B5EF4-FFF2-40B4-BE49-F238E27FC236}">
                              <a16:creationId xmlns:a16="http://schemas.microsoft.com/office/drawing/2014/main" id="{97637647-C6AE-1C73-A1F2-CA1B3B0FD3B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546" name="Text Box 3036">
                        <a:extLst>
                          <a:ext uri="{FF2B5EF4-FFF2-40B4-BE49-F238E27FC236}">
                            <a16:creationId xmlns:a16="http://schemas.microsoft.com/office/drawing/2014/main" id="{73641DDC-9576-431A-BC1F-3AC53924B3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47" name="Text Box 3036">
                        <a:extLst>
                          <a:ext uri="{FF2B5EF4-FFF2-40B4-BE49-F238E27FC236}">
                            <a16:creationId xmlns:a16="http://schemas.microsoft.com/office/drawing/2014/main" id="{A5C0B48A-A7DB-2AEC-8B84-42B2C38982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59" name="Text Box 3036">
                        <a:extLst>
                          <a:ext uri="{FF2B5EF4-FFF2-40B4-BE49-F238E27FC236}">
                            <a16:creationId xmlns:a16="http://schemas.microsoft.com/office/drawing/2014/main" id="{7D8DCCF8-D63F-96A9-EB31-339A21A9F5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474" name="Text Box 3036">
                      <a:extLst>
                        <a:ext uri="{FF2B5EF4-FFF2-40B4-BE49-F238E27FC236}">
                          <a16:creationId xmlns:a16="http://schemas.microsoft.com/office/drawing/2014/main" id="{3748A408-CE72-4120-B093-A4E9C727E8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75" name="Text Box 3036">
                      <a:extLst>
                        <a:ext uri="{FF2B5EF4-FFF2-40B4-BE49-F238E27FC236}">
                          <a16:creationId xmlns:a16="http://schemas.microsoft.com/office/drawing/2014/main" id="{4E445EEC-AAC9-B84A-C5D9-440FB5C334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80" name="Text Box 3036">
                      <a:extLst>
                        <a:ext uri="{FF2B5EF4-FFF2-40B4-BE49-F238E27FC236}">
                          <a16:creationId xmlns:a16="http://schemas.microsoft.com/office/drawing/2014/main" id="{5334F76A-DA80-B2C5-28C6-140D409E30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8" name="Text Box 3036">
                      <a:extLst>
                        <a:ext uri="{FF2B5EF4-FFF2-40B4-BE49-F238E27FC236}">
                          <a16:creationId xmlns:a16="http://schemas.microsoft.com/office/drawing/2014/main" id="{671F190A-E71E-1CDB-FC45-3202C9FBA6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9" name="Text Box 3036">
                      <a:extLst>
                        <a:ext uri="{FF2B5EF4-FFF2-40B4-BE49-F238E27FC236}">
                          <a16:creationId xmlns:a16="http://schemas.microsoft.com/office/drawing/2014/main" id="{D24A11DE-AFBC-74F5-484C-B6CAF46B1F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1" name="Text Box 3036">
                      <a:extLst>
                        <a:ext uri="{FF2B5EF4-FFF2-40B4-BE49-F238E27FC236}">
                          <a16:creationId xmlns:a16="http://schemas.microsoft.com/office/drawing/2014/main" id="{9BCBFB6F-34E0-22BC-2DD1-B2F8EDE500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6" name="Text Box 3036">
                      <a:extLst>
                        <a:ext uri="{FF2B5EF4-FFF2-40B4-BE49-F238E27FC236}">
                          <a16:creationId xmlns:a16="http://schemas.microsoft.com/office/drawing/2014/main" id="{F35FB728-9660-0891-6318-387E1A17A7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7" name="Text Box 3036">
                      <a:extLst>
                        <a:ext uri="{FF2B5EF4-FFF2-40B4-BE49-F238E27FC236}">
                          <a16:creationId xmlns:a16="http://schemas.microsoft.com/office/drawing/2014/main" id="{C34C8D54-EF1A-A386-0CF2-484D9BE488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22" name="Text Box 3036">
                      <a:extLst>
                        <a:ext uri="{FF2B5EF4-FFF2-40B4-BE49-F238E27FC236}">
                          <a16:creationId xmlns:a16="http://schemas.microsoft.com/office/drawing/2014/main" id="{92D99DCB-B05F-7AB1-8A40-91D85F9E10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451" name="FTU - mylohyoid">
                    <a:extLst>
                      <a:ext uri="{FF2B5EF4-FFF2-40B4-BE49-F238E27FC236}">
                        <a16:creationId xmlns:a16="http://schemas.microsoft.com/office/drawing/2014/main" id="{DDB70237-9AE1-C99A-997C-1A6EADC29BAA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6456" name="FTU - digastric">
                    <a:extLst>
                      <a:ext uri="{FF2B5EF4-FFF2-40B4-BE49-F238E27FC236}">
                        <a16:creationId xmlns:a16="http://schemas.microsoft.com/office/drawing/2014/main" id="{5C2B7452-E7CC-7AF4-946F-A2FB5EE2A0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6457" name="FTU - geniohyoid">
                    <a:extLst>
                      <a:ext uri="{FF2B5EF4-FFF2-40B4-BE49-F238E27FC236}">
                        <a16:creationId xmlns:a16="http://schemas.microsoft.com/office/drawing/2014/main" id="{5DB37758-F961-4CA8-5DE5-6220FFC4E92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6462" name="FTU - longus capitis">
                    <a:extLst>
                      <a:ext uri="{FF2B5EF4-FFF2-40B4-BE49-F238E27FC236}">
                        <a16:creationId xmlns:a16="http://schemas.microsoft.com/office/drawing/2014/main" id="{95D85C30-B608-22AD-22DF-C0A6F6E279C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463" name="FTU - longus colli inferior">
                    <a:extLst>
                      <a:ext uri="{FF2B5EF4-FFF2-40B4-BE49-F238E27FC236}">
                        <a16:creationId xmlns:a16="http://schemas.microsoft.com/office/drawing/2014/main" id="{6BF79F9E-761C-D3FB-AB55-EA78F49715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468" name="FTU - longus colli inferior">
                    <a:extLst>
                      <a:ext uri="{FF2B5EF4-FFF2-40B4-BE49-F238E27FC236}">
                        <a16:creationId xmlns:a16="http://schemas.microsoft.com/office/drawing/2014/main" id="{A2DFA1DB-2EAC-9136-2FB3-A730138033F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6420" name="Group 6419">
                  <a:extLst>
                    <a:ext uri="{FF2B5EF4-FFF2-40B4-BE49-F238E27FC236}">
                      <a16:creationId xmlns:a16="http://schemas.microsoft.com/office/drawing/2014/main" id="{E687F868-4BA2-2B8B-3DC3-F41B6E019512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6421" name="Text Box 3036">
                    <a:extLst>
                      <a:ext uri="{FF2B5EF4-FFF2-40B4-BE49-F238E27FC236}">
                        <a16:creationId xmlns:a16="http://schemas.microsoft.com/office/drawing/2014/main" id="{56663CB7-F04F-E2C6-A90A-963C8AB2347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6" name="Text Box 3036">
                    <a:extLst>
                      <a:ext uri="{FF2B5EF4-FFF2-40B4-BE49-F238E27FC236}">
                        <a16:creationId xmlns:a16="http://schemas.microsoft.com/office/drawing/2014/main" id="{40A255DD-7EE9-5218-74D9-866A9C5FDC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7" name="Text Box 3036">
                    <a:extLst>
                      <a:ext uri="{FF2B5EF4-FFF2-40B4-BE49-F238E27FC236}">
                        <a16:creationId xmlns:a16="http://schemas.microsoft.com/office/drawing/2014/main" id="{9B5F8F82-D7C5-0710-955D-922E92B80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2" name="Text Box 3036">
                    <a:extLst>
                      <a:ext uri="{FF2B5EF4-FFF2-40B4-BE49-F238E27FC236}">
                        <a16:creationId xmlns:a16="http://schemas.microsoft.com/office/drawing/2014/main" id="{CB82B567-31E2-0257-6684-6AA9B3A1D1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3" name="Text Box 3036">
                    <a:extLst>
                      <a:ext uri="{FF2B5EF4-FFF2-40B4-BE49-F238E27FC236}">
                        <a16:creationId xmlns:a16="http://schemas.microsoft.com/office/drawing/2014/main" id="{9F356F2E-A2AE-2133-CFC2-C746526CB2F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8" name="Text Box 3036">
                    <a:extLst>
                      <a:ext uri="{FF2B5EF4-FFF2-40B4-BE49-F238E27FC236}">
                        <a16:creationId xmlns:a16="http://schemas.microsoft.com/office/drawing/2014/main" id="{A11E3CC8-761D-7122-7278-04C2063254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9" name="Text Box 3036">
                    <a:extLst>
                      <a:ext uri="{FF2B5EF4-FFF2-40B4-BE49-F238E27FC236}">
                        <a16:creationId xmlns:a16="http://schemas.microsoft.com/office/drawing/2014/main" id="{1B3569FC-ECF2-2CFD-400D-4B763BD61C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4" name="Text Box 3036">
                    <a:extLst>
                      <a:ext uri="{FF2B5EF4-FFF2-40B4-BE49-F238E27FC236}">
                        <a16:creationId xmlns:a16="http://schemas.microsoft.com/office/drawing/2014/main" id="{9409027D-CEF8-9D88-7B9D-C070B6DD62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5" name="Text Box 3036">
                    <a:extLst>
                      <a:ext uri="{FF2B5EF4-FFF2-40B4-BE49-F238E27FC236}">
                        <a16:creationId xmlns:a16="http://schemas.microsoft.com/office/drawing/2014/main" id="{05D59B4E-504C-D791-75C1-900FE286FE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403" name="FTU - mylohyoid">
                <a:extLst>
                  <a:ext uri="{FF2B5EF4-FFF2-40B4-BE49-F238E27FC236}">
                    <a16:creationId xmlns:a16="http://schemas.microsoft.com/office/drawing/2014/main" id="{AAF79E3C-E461-3E96-774B-FA1EC89D0988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C8158BD8-ECBB-2E63-A0FA-ABA324497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2359ECD4-5866-0FBE-BD20-E42FB3CEB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710730E5-7651-37EB-41B5-FD7597B1A0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70" name="FTU - mylohyoid">
              <a:extLst>
                <a:ext uri="{FF2B5EF4-FFF2-40B4-BE49-F238E27FC236}">
                  <a16:creationId xmlns:a16="http://schemas.microsoft.com/office/drawing/2014/main" id="{2FEE2DD8-5BA8-4735-AC0B-54643F9E244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6372" name="FTU - mylohyoid">
              <a:extLst>
                <a:ext uri="{FF2B5EF4-FFF2-40B4-BE49-F238E27FC236}">
                  <a16:creationId xmlns:a16="http://schemas.microsoft.com/office/drawing/2014/main" id="{F02B800C-3BC4-957F-00B5-B33B79BEF388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6373" name="FTU - mylohyoid">
              <a:extLst>
                <a:ext uri="{FF2B5EF4-FFF2-40B4-BE49-F238E27FC236}">
                  <a16:creationId xmlns:a16="http://schemas.microsoft.com/office/drawing/2014/main" id="{58DD194F-EE6D-4044-3A8E-EC4BC6365F80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6378" name="FTU - mylohyoid">
              <a:extLst>
                <a:ext uri="{FF2B5EF4-FFF2-40B4-BE49-F238E27FC236}">
                  <a16:creationId xmlns:a16="http://schemas.microsoft.com/office/drawing/2014/main" id="{61339374-BBAE-9240-6DFF-8DCDB269012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6379" name="FTU - mylohyoid">
              <a:extLst>
                <a:ext uri="{FF2B5EF4-FFF2-40B4-BE49-F238E27FC236}">
                  <a16:creationId xmlns:a16="http://schemas.microsoft.com/office/drawing/2014/main" id="{6678CC12-95AA-9AB4-D78D-168BD16A5B7C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6384" name="FTU - mylohyoid">
              <a:extLst>
                <a:ext uri="{FF2B5EF4-FFF2-40B4-BE49-F238E27FC236}">
                  <a16:creationId xmlns:a16="http://schemas.microsoft.com/office/drawing/2014/main" id="{7DB322B7-AF46-C73B-86DE-8D3DF182C222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6385" name="FTU - mylohyoid">
              <a:extLst>
                <a:ext uri="{FF2B5EF4-FFF2-40B4-BE49-F238E27FC236}">
                  <a16:creationId xmlns:a16="http://schemas.microsoft.com/office/drawing/2014/main" id="{625D05E5-FB7E-FED9-5943-28F9CD3DA7D4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6390" name="FTU - mylohyoid">
              <a:extLst>
                <a:ext uri="{FF2B5EF4-FFF2-40B4-BE49-F238E27FC236}">
                  <a16:creationId xmlns:a16="http://schemas.microsoft.com/office/drawing/2014/main" id="{5E6430E6-10D5-07D3-B39D-BB571202D97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6391" name="FTU - mylohyoid">
              <a:extLst>
                <a:ext uri="{FF2B5EF4-FFF2-40B4-BE49-F238E27FC236}">
                  <a16:creationId xmlns:a16="http://schemas.microsoft.com/office/drawing/2014/main" id="{0C72F188-0570-3C70-83F2-DAEBB771878F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6396" name="FTU - mylohyoid">
              <a:extLst>
                <a:ext uri="{FF2B5EF4-FFF2-40B4-BE49-F238E27FC236}">
                  <a16:creationId xmlns:a16="http://schemas.microsoft.com/office/drawing/2014/main" id="{45D1E692-3850-069D-BE1C-8F1644387EB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6397" name="FTU - mylohyoid">
              <a:extLst>
                <a:ext uri="{FF2B5EF4-FFF2-40B4-BE49-F238E27FC236}">
                  <a16:creationId xmlns:a16="http://schemas.microsoft.com/office/drawing/2014/main" id="{2C923100-BF2C-244C-6218-A2E221276939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65" name="Group 1164">
            <a:extLst>
              <a:ext uri="{FF2B5EF4-FFF2-40B4-BE49-F238E27FC236}">
                <a16:creationId xmlns:a16="http://schemas.microsoft.com/office/drawing/2014/main" id="{50CF6C26-8928-F799-489B-D8A746F9BE08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69" name="organ group - head &amp; neck muscles">
              <a:extLst>
                <a:ext uri="{FF2B5EF4-FFF2-40B4-BE49-F238E27FC236}">
                  <a16:creationId xmlns:a16="http://schemas.microsoft.com/office/drawing/2014/main" id="{5FB40102-80D2-1EDA-88FF-EE01C37A7C30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0" name="organ - head &amp; neck muscles">
                <a:extLst>
                  <a:ext uri="{FF2B5EF4-FFF2-40B4-BE49-F238E27FC236}">
                    <a16:creationId xmlns:a16="http://schemas.microsoft.com/office/drawing/2014/main" id="{6D8219F5-5736-1D97-32EC-9097D8C615E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181" name="FTU - mylohyoid">
                <a:extLst>
                  <a:ext uri="{FF2B5EF4-FFF2-40B4-BE49-F238E27FC236}">
                    <a16:creationId xmlns:a16="http://schemas.microsoft.com/office/drawing/2014/main" id="{82EE603F-D37F-C03F-D665-128A7DB69E1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70" name="Group 1169">
              <a:extLst>
                <a:ext uri="{FF2B5EF4-FFF2-40B4-BE49-F238E27FC236}">
                  <a16:creationId xmlns:a16="http://schemas.microsoft.com/office/drawing/2014/main" id="{7CB06597-796C-1544-6D9F-85269952081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71" name="Text Box 3036">
                <a:extLst>
                  <a:ext uri="{FF2B5EF4-FFF2-40B4-BE49-F238E27FC236}">
                    <a16:creationId xmlns:a16="http://schemas.microsoft.com/office/drawing/2014/main" id="{7B95071C-8688-49FC-09C3-B3B60AEC1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Text Box 3036">
                <a:extLst>
                  <a:ext uri="{FF2B5EF4-FFF2-40B4-BE49-F238E27FC236}">
                    <a16:creationId xmlns:a16="http://schemas.microsoft.com/office/drawing/2014/main" id="{3518BDA3-7A64-2972-BD7E-381B16C64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4" name="Text Box 3036">
                <a:extLst>
                  <a:ext uri="{FF2B5EF4-FFF2-40B4-BE49-F238E27FC236}">
                    <a16:creationId xmlns:a16="http://schemas.microsoft.com/office/drawing/2014/main" id="{A8480B57-AEAF-AB66-0894-850B7EC989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85" name="Group 1184">
            <a:extLst>
              <a:ext uri="{FF2B5EF4-FFF2-40B4-BE49-F238E27FC236}">
                <a16:creationId xmlns:a16="http://schemas.microsoft.com/office/drawing/2014/main" id="{5CD37CE0-FDB8-149B-59E0-E1D2AB46AC8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186" name="Group 1185">
              <a:extLst>
                <a:ext uri="{FF2B5EF4-FFF2-40B4-BE49-F238E27FC236}">
                  <a16:creationId xmlns:a16="http://schemas.microsoft.com/office/drawing/2014/main" id="{24435C66-4A17-50AE-0799-AF6AF1E4AE2D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211" name="Group 1210">
                <a:extLst>
                  <a:ext uri="{FF2B5EF4-FFF2-40B4-BE49-F238E27FC236}">
                    <a16:creationId xmlns:a16="http://schemas.microsoft.com/office/drawing/2014/main" id="{95E76931-D871-4760-F569-052C6DC61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677" name="Group 6676">
                  <a:extLst>
                    <a:ext uri="{FF2B5EF4-FFF2-40B4-BE49-F238E27FC236}">
                      <a16:creationId xmlns:a16="http://schemas.microsoft.com/office/drawing/2014/main" id="{13358F51-921B-8ADA-FFA3-E4FFE944694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685" name="Group 6684">
                    <a:extLst>
                      <a:ext uri="{FF2B5EF4-FFF2-40B4-BE49-F238E27FC236}">
                        <a16:creationId xmlns:a16="http://schemas.microsoft.com/office/drawing/2014/main" id="{12737DDB-7678-E532-7AE0-8F77B69BF48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222" name="Group 1221">
                      <a:extLst>
                        <a:ext uri="{FF2B5EF4-FFF2-40B4-BE49-F238E27FC236}">
                          <a16:creationId xmlns:a16="http://schemas.microsoft.com/office/drawing/2014/main" id="{6AE3F34D-D498-5265-9D47-4713ADCDBB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243" name="Group 1242">
                        <a:extLst>
                          <a:ext uri="{FF2B5EF4-FFF2-40B4-BE49-F238E27FC236}">
                            <a16:creationId xmlns:a16="http://schemas.microsoft.com/office/drawing/2014/main" id="{48050178-D356-B990-407D-4C37C29E78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817" name="Group 6816">
                          <a:extLst>
                            <a:ext uri="{FF2B5EF4-FFF2-40B4-BE49-F238E27FC236}">
                              <a16:creationId xmlns:a16="http://schemas.microsoft.com/office/drawing/2014/main" id="{F6C85036-5DC8-ADD6-17EB-4BE3841D0C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6833" name="Group 6832">
                            <a:extLst>
                              <a:ext uri="{FF2B5EF4-FFF2-40B4-BE49-F238E27FC236}">
                                <a16:creationId xmlns:a16="http://schemas.microsoft.com/office/drawing/2014/main" id="{4D37A56A-2B03-DA98-ECEA-751EEFF565D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320" name="Group 1319">
                              <a:extLst>
                                <a:ext uri="{FF2B5EF4-FFF2-40B4-BE49-F238E27FC236}">
                                  <a16:creationId xmlns:a16="http://schemas.microsoft.com/office/drawing/2014/main" id="{9AA0813F-34E1-0852-A8D1-0CD8AD373F9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330" name="Group 1329">
                                <a:extLst>
                                  <a:ext uri="{FF2B5EF4-FFF2-40B4-BE49-F238E27FC236}">
                                    <a16:creationId xmlns:a16="http://schemas.microsoft.com/office/drawing/2014/main" id="{0D5CA72F-F3F5-2C2F-E860-B38EFB4BF2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335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2DB11715-F5F8-F739-E8F2-FF9E8A8AAF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43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C065F691-BB4F-9EBC-CC0E-D081B90E376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0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66BB5A86-259C-526A-9AED-0E58D890C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0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A08E6A51-C68A-AFA1-11F3-94AE29FA311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BDAE4E24-E26F-AFB0-1532-AC2312E2353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70E6500-9F13-08ED-587D-7DE361C0E84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CD9314D5-2730-C1CE-935F-099726066FC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6" name="Group 1335">
                                  <a:extLst>
                                    <a:ext uri="{FF2B5EF4-FFF2-40B4-BE49-F238E27FC236}">
                                      <a16:creationId xmlns:a16="http://schemas.microsoft.com/office/drawing/2014/main" id="{C6A5CF51-B9D3-81C0-6934-CAB684C332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42D80CC-C688-8FE3-2491-2E8DA305DD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24CA059-BC36-DBAC-770B-E2A549C064A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8519202-A257-3964-A6D5-D25EBE4D9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7" name="Group 1336">
                                  <a:extLst>
                                    <a:ext uri="{FF2B5EF4-FFF2-40B4-BE49-F238E27FC236}">
                                      <a16:creationId xmlns:a16="http://schemas.microsoft.com/office/drawing/2014/main" id="{2F5834E1-774C-FAB4-CD05-A15008A65A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83D5828-BE33-EAC2-A46E-71085FBB53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F1E6AD6-F22F-1465-12D8-DCE08C62BD5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D607B0E-9544-06C8-8855-D5EAB337B33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9" name="Group 1338">
                                  <a:extLst>
                                    <a:ext uri="{FF2B5EF4-FFF2-40B4-BE49-F238E27FC236}">
                                      <a16:creationId xmlns:a16="http://schemas.microsoft.com/office/drawing/2014/main" id="{03742197-E9DB-9975-8C28-88C788D877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472D31-59BD-A704-5213-EF53DBC623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853F3C-D14B-3F7B-8BE3-E6549A168F1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6E556C-19A8-B762-A866-4E3F02CCF3B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5" name="Group 1344">
                                  <a:extLst>
                                    <a:ext uri="{FF2B5EF4-FFF2-40B4-BE49-F238E27FC236}">
                                      <a16:creationId xmlns:a16="http://schemas.microsoft.com/office/drawing/2014/main" id="{966B9699-023C-45EF-EFF1-63CAE13945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90925C-1818-2F43-D13F-6C73B5EC73F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AE7AD3C-335D-5AE6-BAFD-E80952A55D1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D0D1119-2D19-8E38-9EC8-65C12C6E889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33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76D2F266-8D23-4D98-C660-28CFC1B4C0C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321" name="Text Box 3036">
                              <a:extLst>
                                <a:ext uri="{FF2B5EF4-FFF2-40B4-BE49-F238E27FC236}">
                                  <a16:creationId xmlns:a16="http://schemas.microsoft.com/office/drawing/2014/main" id="{553117EA-2AC2-AE68-5E1C-54D2D6BA9F2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3" name="Text Box 3036">
                              <a:extLst>
                                <a:ext uri="{FF2B5EF4-FFF2-40B4-BE49-F238E27FC236}">
                                  <a16:creationId xmlns:a16="http://schemas.microsoft.com/office/drawing/2014/main" id="{CF02C49F-60F5-5B7F-EA0B-A01BB0E9145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9" name="Text Box 3036">
                              <a:extLst>
                                <a:ext uri="{FF2B5EF4-FFF2-40B4-BE49-F238E27FC236}">
                                  <a16:creationId xmlns:a16="http://schemas.microsoft.com/office/drawing/2014/main" id="{B40C3D5D-9381-A19E-7E43-8A0CDDC1D9F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6837" name="Text Box 3036">
                            <a:extLst>
                              <a:ext uri="{FF2B5EF4-FFF2-40B4-BE49-F238E27FC236}">
                                <a16:creationId xmlns:a16="http://schemas.microsoft.com/office/drawing/2014/main" id="{F0FCB307-AA49-ADC8-CC4D-F9C60AF4945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8" name="Text Box 3036">
                            <a:extLst>
                              <a:ext uri="{FF2B5EF4-FFF2-40B4-BE49-F238E27FC236}">
                                <a16:creationId xmlns:a16="http://schemas.microsoft.com/office/drawing/2014/main" id="{1852D8B1-1ED0-3D07-7B83-FF8BB8AB466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9" name="Text Box 3036">
                            <a:extLst>
                              <a:ext uri="{FF2B5EF4-FFF2-40B4-BE49-F238E27FC236}">
                                <a16:creationId xmlns:a16="http://schemas.microsoft.com/office/drawing/2014/main" id="{F20AFF24-108C-E874-2D5B-7119348A29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0" name="Text Box 3036">
                            <a:extLst>
                              <a:ext uri="{FF2B5EF4-FFF2-40B4-BE49-F238E27FC236}">
                                <a16:creationId xmlns:a16="http://schemas.microsoft.com/office/drawing/2014/main" id="{D655A16E-9B59-52DF-F3E6-36328EEA90E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2" name="Text Box 3036">
                            <a:extLst>
                              <a:ext uri="{FF2B5EF4-FFF2-40B4-BE49-F238E27FC236}">
                                <a16:creationId xmlns:a16="http://schemas.microsoft.com/office/drawing/2014/main" id="{C8ED0D6A-7407-3015-6ED2-6237902545C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6" name="Text Box 3036">
                            <a:extLst>
                              <a:ext uri="{FF2B5EF4-FFF2-40B4-BE49-F238E27FC236}">
                                <a16:creationId xmlns:a16="http://schemas.microsoft.com/office/drawing/2014/main" id="{88C78DC3-84C4-F0FD-6248-DEEBBF1A7B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7" name="Text Box 3036">
                            <a:extLst>
                              <a:ext uri="{FF2B5EF4-FFF2-40B4-BE49-F238E27FC236}">
                                <a16:creationId xmlns:a16="http://schemas.microsoft.com/office/drawing/2014/main" id="{24A655E7-3C23-4AF6-C6FC-008A603FC9C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8" name="Text Box 3036">
                            <a:extLst>
                              <a:ext uri="{FF2B5EF4-FFF2-40B4-BE49-F238E27FC236}">
                                <a16:creationId xmlns:a16="http://schemas.microsoft.com/office/drawing/2014/main" id="{B32949C2-F180-FC39-A1FD-CF8A8CDC60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9" name="Text Box 3036">
                            <a:extLst>
                              <a:ext uri="{FF2B5EF4-FFF2-40B4-BE49-F238E27FC236}">
                                <a16:creationId xmlns:a16="http://schemas.microsoft.com/office/drawing/2014/main" id="{04C11471-1B4F-3A0A-6482-87C6E99F578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821" name="FTU - mylohyoid">
                          <a:extLst>
                            <a:ext uri="{FF2B5EF4-FFF2-40B4-BE49-F238E27FC236}">
                              <a16:creationId xmlns:a16="http://schemas.microsoft.com/office/drawing/2014/main" id="{9394AF48-1B6D-4FC7-F4FC-27DE64082D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822" name="FTU - digastric">
                          <a:extLst>
                            <a:ext uri="{FF2B5EF4-FFF2-40B4-BE49-F238E27FC236}">
                              <a16:creationId xmlns:a16="http://schemas.microsoft.com/office/drawing/2014/main" id="{6D73367F-05BB-91D3-0037-19203124A8E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823" name="FTU - geniohyoid">
                          <a:extLst>
                            <a:ext uri="{FF2B5EF4-FFF2-40B4-BE49-F238E27FC236}">
                              <a16:creationId xmlns:a16="http://schemas.microsoft.com/office/drawing/2014/main" id="{D173B3BA-C290-6F01-3FE6-83166D85A6E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824" name="FTU - longus capitis">
                          <a:extLst>
                            <a:ext uri="{FF2B5EF4-FFF2-40B4-BE49-F238E27FC236}">
                              <a16:creationId xmlns:a16="http://schemas.microsoft.com/office/drawing/2014/main" id="{1792152B-C58F-9A8E-5B86-2F24F093FB0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6826" name="FTU - longus colli inferior">
                          <a:extLst>
                            <a:ext uri="{FF2B5EF4-FFF2-40B4-BE49-F238E27FC236}">
                              <a16:creationId xmlns:a16="http://schemas.microsoft.com/office/drawing/2014/main" id="{CF791592-909D-4990-AE67-186A0F6B273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6832" name="FTU - longus colli inferior">
                          <a:extLst>
                            <a:ext uri="{FF2B5EF4-FFF2-40B4-BE49-F238E27FC236}">
                              <a16:creationId xmlns:a16="http://schemas.microsoft.com/office/drawing/2014/main" id="{4595F216-5AFD-47BC-D663-39D6A62329E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245" name="Group 1244">
                        <a:extLst>
                          <a:ext uri="{FF2B5EF4-FFF2-40B4-BE49-F238E27FC236}">
                            <a16:creationId xmlns:a16="http://schemas.microsoft.com/office/drawing/2014/main" id="{2E7FF543-99E3-06DD-691E-5AAB59E727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727" name="Text Box 3036">
                          <a:extLst>
                            <a:ext uri="{FF2B5EF4-FFF2-40B4-BE49-F238E27FC236}">
                              <a16:creationId xmlns:a16="http://schemas.microsoft.com/office/drawing/2014/main" id="{0391963F-DF2C-7A3B-96F7-D5328ECD208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28" name="Text Box 3036">
                          <a:extLst>
                            <a:ext uri="{FF2B5EF4-FFF2-40B4-BE49-F238E27FC236}">
                              <a16:creationId xmlns:a16="http://schemas.microsoft.com/office/drawing/2014/main" id="{336B662B-78E1-C30C-67E3-95510B8EA85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4" name="Text Box 3036">
                          <a:extLst>
                            <a:ext uri="{FF2B5EF4-FFF2-40B4-BE49-F238E27FC236}">
                              <a16:creationId xmlns:a16="http://schemas.microsoft.com/office/drawing/2014/main" id="{3EC0D2E7-5E47-5CBE-E0BA-FFEE32432E9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7" name="Text Box 3036">
                          <a:extLst>
                            <a:ext uri="{FF2B5EF4-FFF2-40B4-BE49-F238E27FC236}">
                              <a16:creationId xmlns:a16="http://schemas.microsoft.com/office/drawing/2014/main" id="{24DA4474-F72C-0074-986A-D57998B70A9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8" name="Text Box 3036">
                          <a:extLst>
                            <a:ext uri="{FF2B5EF4-FFF2-40B4-BE49-F238E27FC236}">
                              <a16:creationId xmlns:a16="http://schemas.microsoft.com/office/drawing/2014/main" id="{AD84B468-9810-33D4-794C-1D1E1672B0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3" name="Text Box 3036">
                          <a:extLst>
                            <a:ext uri="{FF2B5EF4-FFF2-40B4-BE49-F238E27FC236}">
                              <a16:creationId xmlns:a16="http://schemas.microsoft.com/office/drawing/2014/main" id="{72B43AC7-29C5-803B-3644-C620E514C78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8" name="Text Box 3036">
                          <a:extLst>
                            <a:ext uri="{FF2B5EF4-FFF2-40B4-BE49-F238E27FC236}">
                              <a16:creationId xmlns:a16="http://schemas.microsoft.com/office/drawing/2014/main" id="{6E27AD1F-916F-D579-1B8A-41BF73B62F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00" name="Text Box 3036">
                          <a:extLst>
                            <a:ext uri="{FF2B5EF4-FFF2-40B4-BE49-F238E27FC236}">
                              <a16:creationId xmlns:a16="http://schemas.microsoft.com/office/drawing/2014/main" id="{8276BA6D-3917-EDC3-753B-3CD87507E49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16" name="Text Box 3036">
                          <a:extLst>
                            <a:ext uri="{FF2B5EF4-FFF2-40B4-BE49-F238E27FC236}">
                              <a16:creationId xmlns:a16="http://schemas.microsoft.com/office/drawing/2014/main" id="{94B6A880-34D0-AF39-223C-DF5903B6DE1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224" name="FTU - mylohyoid">
                      <a:extLst>
                        <a:ext uri="{FF2B5EF4-FFF2-40B4-BE49-F238E27FC236}">
                          <a16:creationId xmlns:a16="http://schemas.microsoft.com/office/drawing/2014/main" id="{D2B554DD-4C24-7418-5246-25A2FFCEA8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237" name="Text Box 3036">
                      <a:extLst>
                        <a:ext uri="{FF2B5EF4-FFF2-40B4-BE49-F238E27FC236}">
                          <a16:creationId xmlns:a16="http://schemas.microsoft.com/office/drawing/2014/main" id="{4E1C61EA-D80E-A5C9-408D-F2A3EB73F30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38" name="Text Box 3036">
                      <a:extLst>
                        <a:ext uri="{FF2B5EF4-FFF2-40B4-BE49-F238E27FC236}">
                          <a16:creationId xmlns:a16="http://schemas.microsoft.com/office/drawing/2014/main" id="{6463394A-20DF-E616-DCC1-39665FC9B6D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42" name="Text Box 3036">
                      <a:extLst>
                        <a:ext uri="{FF2B5EF4-FFF2-40B4-BE49-F238E27FC236}">
                          <a16:creationId xmlns:a16="http://schemas.microsoft.com/office/drawing/2014/main" id="{F23EDDF0-9A9B-33C2-3425-40FFD6903CA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686" name="FTU - mylohyoid">
                    <a:extLst>
                      <a:ext uri="{FF2B5EF4-FFF2-40B4-BE49-F238E27FC236}">
                        <a16:creationId xmlns:a16="http://schemas.microsoft.com/office/drawing/2014/main" id="{71C9AE05-2705-444A-ED10-181216ACE7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7" name="FTU - mylohyoid">
                    <a:extLst>
                      <a:ext uri="{FF2B5EF4-FFF2-40B4-BE49-F238E27FC236}">
                        <a16:creationId xmlns:a16="http://schemas.microsoft.com/office/drawing/2014/main" id="{55543330-35EB-6879-6B85-B148ED5A2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8" name="FTU - mylohyoid">
                    <a:extLst>
                      <a:ext uri="{FF2B5EF4-FFF2-40B4-BE49-F238E27FC236}">
                        <a16:creationId xmlns:a16="http://schemas.microsoft.com/office/drawing/2014/main" id="{2622649B-B58B-9A23-FD51-5273374752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678" name="FTU - mylohyoid">
                  <a:extLst>
                    <a:ext uri="{FF2B5EF4-FFF2-40B4-BE49-F238E27FC236}">
                      <a16:creationId xmlns:a16="http://schemas.microsoft.com/office/drawing/2014/main" id="{4A8F0F1B-C660-906E-5128-1AFA419011E1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683" name="FTU - mylohyoid">
                  <a:extLst>
                    <a:ext uri="{FF2B5EF4-FFF2-40B4-BE49-F238E27FC236}">
                      <a16:creationId xmlns:a16="http://schemas.microsoft.com/office/drawing/2014/main" id="{23798772-0028-2603-CCCF-0F844EDA4B4A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684" name="FTU - mylohyoid">
                  <a:extLst>
                    <a:ext uri="{FF2B5EF4-FFF2-40B4-BE49-F238E27FC236}">
                      <a16:creationId xmlns:a16="http://schemas.microsoft.com/office/drawing/2014/main" id="{A71CB845-73C9-2859-E171-F08C7522618B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659" name="Text Box 3036">
                <a:extLst>
                  <a:ext uri="{FF2B5EF4-FFF2-40B4-BE49-F238E27FC236}">
                    <a16:creationId xmlns:a16="http://schemas.microsoft.com/office/drawing/2014/main" id="{C4268A7F-E6D8-DEE4-6B67-C98243AF8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0" name="Text Box 3036">
                <a:extLst>
                  <a:ext uri="{FF2B5EF4-FFF2-40B4-BE49-F238E27FC236}">
                    <a16:creationId xmlns:a16="http://schemas.microsoft.com/office/drawing/2014/main" id="{CCCD4607-A29E-7605-7C69-359033C00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5" name="Text Box 3036">
                <a:extLst>
                  <a:ext uri="{FF2B5EF4-FFF2-40B4-BE49-F238E27FC236}">
                    <a16:creationId xmlns:a16="http://schemas.microsoft.com/office/drawing/2014/main" id="{EE9D8D65-3408-8D93-70A3-0F3E80601D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6" name="Text Box 3036">
                <a:extLst>
                  <a:ext uri="{FF2B5EF4-FFF2-40B4-BE49-F238E27FC236}">
                    <a16:creationId xmlns:a16="http://schemas.microsoft.com/office/drawing/2014/main" id="{F66E6261-A443-9A38-3D2A-404E2C165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1" name="Text Box 3036">
                <a:extLst>
                  <a:ext uri="{FF2B5EF4-FFF2-40B4-BE49-F238E27FC236}">
                    <a16:creationId xmlns:a16="http://schemas.microsoft.com/office/drawing/2014/main" id="{8E2489EF-ADF3-7723-1B67-2F2AB42DC0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2" name="Text Box 3036">
                <a:extLst>
                  <a:ext uri="{FF2B5EF4-FFF2-40B4-BE49-F238E27FC236}">
                    <a16:creationId xmlns:a16="http://schemas.microsoft.com/office/drawing/2014/main" id="{D543EEDB-8124-75F2-218A-224EB0DFD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87" name="Text Box 3036">
              <a:extLst>
                <a:ext uri="{FF2B5EF4-FFF2-40B4-BE49-F238E27FC236}">
                  <a16:creationId xmlns:a16="http://schemas.microsoft.com/office/drawing/2014/main" id="{BFBF255C-2B38-B9E7-9F63-687B6F6AD3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D274EF3B-45CE-4097-5C94-57A2D64059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A9488D27-B84D-0F6B-4D76-ABC0AE0B3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6" name="Text Box 3036">
              <a:extLst>
                <a:ext uri="{FF2B5EF4-FFF2-40B4-BE49-F238E27FC236}">
                  <a16:creationId xmlns:a16="http://schemas.microsoft.com/office/drawing/2014/main" id="{7EBFDC39-C652-E852-2CC3-EEEED3D160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7" name="Text Box 3036">
              <a:extLst>
                <a:ext uri="{FF2B5EF4-FFF2-40B4-BE49-F238E27FC236}">
                  <a16:creationId xmlns:a16="http://schemas.microsoft.com/office/drawing/2014/main" id="{62964683-0230-756C-047A-04E2C94221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1" name="Text Box 3036">
              <a:extLst>
                <a:ext uri="{FF2B5EF4-FFF2-40B4-BE49-F238E27FC236}">
                  <a16:creationId xmlns:a16="http://schemas.microsoft.com/office/drawing/2014/main" id="{0BB04025-8A0F-F000-A3B0-5F035450D8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2" name="Text Box 3036">
              <a:extLst>
                <a:ext uri="{FF2B5EF4-FFF2-40B4-BE49-F238E27FC236}">
                  <a16:creationId xmlns:a16="http://schemas.microsoft.com/office/drawing/2014/main" id="{D1C11999-A7C7-9BE6-1D5F-E4EBCD49B5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3" name="Text Box 3036">
              <a:extLst>
                <a:ext uri="{FF2B5EF4-FFF2-40B4-BE49-F238E27FC236}">
                  <a16:creationId xmlns:a16="http://schemas.microsoft.com/office/drawing/2014/main" id="{C0F1CD03-2BC6-BE57-5992-84FC72372C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4" name="Text Box 3036">
              <a:extLst>
                <a:ext uri="{FF2B5EF4-FFF2-40B4-BE49-F238E27FC236}">
                  <a16:creationId xmlns:a16="http://schemas.microsoft.com/office/drawing/2014/main" id="{C00CEF53-9FE4-F91C-517A-3C0AB2914F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5" name="Text Box 3036">
              <a:extLst>
                <a:ext uri="{FF2B5EF4-FFF2-40B4-BE49-F238E27FC236}">
                  <a16:creationId xmlns:a16="http://schemas.microsoft.com/office/drawing/2014/main" id="{856CF578-703E-CD88-EBD3-6CBD9F5D4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6" name="Text Box 3036">
              <a:extLst>
                <a:ext uri="{FF2B5EF4-FFF2-40B4-BE49-F238E27FC236}">
                  <a16:creationId xmlns:a16="http://schemas.microsoft.com/office/drawing/2014/main" id="{CEE5BFB6-259F-22E2-75CD-C34154EB06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7" name="Text Box 3036">
              <a:extLst>
                <a:ext uri="{FF2B5EF4-FFF2-40B4-BE49-F238E27FC236}">
                  <a16:creationId xmlns:a16="http://schemas.microsoft.com/office/drawing/2014/main" id="{56A70E95-685C-B95C-13B9-EC857C9697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A0CDB85B-957D-1013-2B83-4048D51DB7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41086238-0D8F-7746-C0DB-88BF918542B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C757ED16-D830-A700-607B-05B88517D2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5" name="Group 1584">
            <a:extLst>
              <a:ext uri="{FF2B5EF4-FFF2-40B4-BE49-F238E27FC236}">
                <a16:creationId xmlns:a16="http://schemas.microsoft.com/office/drawing/2014/main" id="{FD9B4279-4D47-E38E-EEEB-D808C12CB7B4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6" name="Group 1585">
              <a:extLst>
                <a:ext uri="{FF2B5EF4-FFF2-40B4-BE49-F238E27FC236}">
                  <a16:creationId xmlns:a16="http://schemas.microsoft.com/office/drawing/2014/main" id="{567F315F-215D-5073-1C59-54F9B204441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0" name="Group 1589">
                <a:extLst>
                  <a:ext uri="{FF2B5EF4-FFF2-40B4-BE49-F238E27FC236}">
                    <a16:creationId xmlns:a16="http://schemas.microsoft.com/office/drawing/2014/main" id="{BB7AFDC9-B4A5-38AC-978B-996C716D6135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2" name="Group 1591">
                  <a:extLst>
                    <a:ext uri="{FF2B5EF4-FFF2-40B4-BE49-F238E27FC236}">
                      <a16:creationId xmlns:a16="http://schemas.microsoft.com/office/drawing/2014/main" id="{C1E08DF1-C5E7-CAFA-91EE-CBFDDCDF01F1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6" name="Group 1595">
                    <a:extLst>
                      <a:ext uri="{FF2B5EF4-FFF2-40B4-BE49-F238E27FC236}">
                        <a16:creationId xmlns:a16="http://schemas.microsoft.com/office/drawing/2014/main" id="{189D70A4-A2E1-7A5F-244B-B3DF96FEA734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8" name="organ group - head &amp; neck muscles">
                      <a:extLst>
                        <a:ext uri="{FF2B5EF4-FFF2-40B4-BE49-F238E27FC236}">
                          <a16:creationId xmlns:a16="http://schemas.microsoft.com/office/drawing/2014/main" id="{558ECB85-99BB-CAE2-EB45-94AC476C10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E142465-4EA7-5E16-FF12-47592FB397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B26B9A80-5BA0-7691-E60B-91E64E0193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99" name="Group 1598">
                      <a:extLst>
                        <a:ext uri="{FF2B5EF4-FFF2-40B4-BE49-F238E27FC236}">
                          <a16:creationId xmlns:a16="http://schemas.microsoft.com/office/drawing/2014/main" id="{7696297F-358B-60B8-AA46-CA88DE0545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E4A7377B-9C95-9822-F0C7-D5788053385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BC9DB83C-8AA0-49F5-E1D7-B4EECE72FB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A486FDDE-A66C-1BD0-675E-658AB44C41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7" name="FTU - mylohyoid">
                    <a:extLst>
                      <a:ext uri="{FF2B5EF4-FFF2-40B4-BE49-F238E27FC236}">
                        <a16:creationId xmlns:a16="http://schemas.microsoft.com/office/drawing/2014/main" id="{FA9E1F1E-E140-236F-844B-F459C2694D2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3" name="Text Box 3036">
                  <a:extLst>
                    <a:ext uri="{FF2B5EF4-FFF2-40B4-BE49-F238E27FC236}">
                      <a16:creationId xmlns:a16="http://schemas.microsoft.com/office/drawing/2014/main" id="{29190DF4-EB56-AD2E-4430-E73812913C7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004D61E6-CE9E-C2CA-0242-067FE646226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FB4BB6AA-78CB-AA4B-4971-49A75280407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1" name="FTU - mylohyoid">
                <a:extLst>
                  <a:ext uri="{FF2B5EF4-FFF2-40B4-BE49-F238E27FC236}">
                    <a16:creationId xmlns:a16="http://schemas.microsoft.com/office/drawing/2014/main" id="{0C0AA544-1EED-6333-D457-5EADB43F671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7" name="Text Box 3036">
              <a:extLst>
                <a:ext uri="{FF2B5EF4-FFF2-40B4-BE49-F238E27FC236}">
                  <a16:creationId xmlns:a16="http://schemas.microsoft.com/office/drawing/2014/main" id="{DF11BB81-8722-8163-0565-C486657D1E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BB83AC7-06CC-EE1F-F036-943A9E056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F1624C4-D491-AE5E-F9D6-F45FDAD87A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C8304D91-88D8-A3A3-A82F-093C0BF24041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2FD75683-0F99-6382-5636-B2150C66BB91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064" name="Group 2063">
                <a:extLst>
                  <a:ext uri="{FF2B5EF4-FFF2-40B4-BE49-F238E27FC236}">
                    <a16:creationId xmlns:a16="http://schemas.microsoft.com/office/drawing/2014/main" id="{7E7C9BF5-F027-6FB4-E03E-12770228DA42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068" name="Group 2067">
                  <a:extLst>
                    <a:ext uri="{FF2B5EF4-FFF2-40B4-BE49-F238E27FC236}">
                      <a16:creationId xmlns:a16="http://schemas.microsoft.com/office/drawing/2014/main" id="{1F905FF5-77A4-2EA0-E0E3-5EB74AC7F3E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072" name="Group 2071">
                    <a:extLst>
                      <a:ext uri="{FF2B5EF4-FFF2-40B4-BE49-F238E27FC236}">
                        <a16:creationId xmlns:a16="http://schemas.microsoft.com/office/drawing/2014/main" id="{86D1E871-40BD-EB02-BCBF-2E3094D55BDA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090" name="Group 2089">
                      <a:extLst>
                        <a:ext uri="{FF2B5EF4-FFF2-40B4-BE49-F238E27FC236}">
                          <a16:creationId xmlns:a16="http://schemas.microsoft.com/office/drawing/2014/main" id="{CFFFC5F8-F503-441E-464B-A6573D4EED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103" name="Group 2102">
                        <a:extLst>
                          <a:ext uri="{FF2B5EF4-FFF2-40B4-BE49-F238E27FC236}">
                            <a16:creationId xmlns:a16="http://schemas.microsoft.com/office/drawing/2014/main" id="{6629CB7D-46E8-8107-971C-45CA03A195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128" name="Group 2127">
                          <a:extLst>
                            <a:ext uri="{FF2B5EF4-FFF2-40B4-BE49-F238E27FC236}">
                              <a16:creationId xmlns:a16="http://schemas.microsoft.com/office/drawing/2014/main" id="{6CE822BA-BB1E-8E88-3C1A-243E41512A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149" name="Group 2148">
                            <a:extLst>
                              <a:ext uri="{FF2B5EF4-FFF2-40B4-BE49-F238E27FC236}">
                                <a16:creationId xmlns:a16="http://schemas.microsoft.com/office/drawing/2014/main" id="{D4EFCCB9-E877-AAF4-B843-6AC6083439D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152" name="Group 2151">
                              <a:extLst>
                                <a:ext uri="{FF2B5EF4-FFF2-40B4-BE49-F238E27FC236}">
                                  <a16:creationId xmlns:a16="http://schemas.microsoft.com/office/drawing/2014/main" id="{FCE1F308-4C36-6659-224C-F7BEFBEE19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174" name="Group 2173">
                                <a:extLst>
                                  <a:ext uri="{FF2B5EF4-FFF2-40B4-BE49-F238E27FC236}">
                                    <a16:creationId xmlns:a16="http://schemas.microsoft.com/office/drawing/2014/main" id="{0F0C11BA-95DC-C5DB-645C-7C73E93C47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189" name="Group 2188">
                                  <a:extLst>
                                    <a:ext uri="{FF2B5EF4-FFF2-40B4-BE49-F238E27FC236}">
                                      <a16:creationId xmlns:a16="http://schemas.microsoft.com/office/drawing/2014/main" id="{553C78DE-8F97-7A49-C670-CA97BA2076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13" name="Group 2212">
                                    <a:extLst>
                                      <a:ext uri="{FF2B5EF4-FFF2-40B4-BE49-F238E27FC236}">
                                        <a16:creationId xmlns:a16="http://schemas.microsoft.com/office/drawing/2014/main" id="{434BAFB1-EAB8-9852-D789-FB22635EC2C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35" name="Group 2234">
                                      <a:extLst>
                                        <a:ext uri="{FF2B5EF4-FFF2-40B4-BE49-F238E27FC236}">
                                          <a16:creationId xmlns:a16="http://schemas.microsoft.com/office/drawing/2014/main" id="{EEB711FB-4104-A64C-570B-9838571DAD1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262" name="Group 22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E57EF93-009A-9510-8D3D-E5249631F36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286" name="Group 22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73A3BB4-62C7-4402-CCDE-A739051A8F3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296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C02C7DB-2523-D9A7-1315-C8E8E8E4372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237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7689A64-1E63-23D0-341F-19584D254AB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833CA4-DD99-ED6D-B68C-AFBE606284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982969-D79B-F0C8-9E25-C6999A13C8B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CEEE85-EBB5-B1B4-2C79-B91310AAC12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2241EB-0FDF-054C-888D-31B8B32FA15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298" name="Group 22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112784B-5D1F-890E-D871-C59C7CD3502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5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63AB1E-EC47-A4D9-840E-8FA8C327CE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76BA896-B217-FF52-A58E-035AD578DBB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6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D41C15-AD47-F2F3-75EA-BA06E448A9E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0" name="Group 230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98AAF6D-2B72-0025-74F1-587B51BBDFB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02C7A3-5A70-A26C-45E5-8804F80890A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29539EF-CAD8-0E15-AEAF-0D68A94EBF9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3952339-5347-D1F0-4469-817CBE618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1" name="Group 23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C040A73-417F-4A61-6F66-B9CAF07C531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3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F179B33-9778-6C76-3B8E-3E1880B74BF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5AEEE2E-5107-C112-AA65-CFA9426AD54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1D1C01-D6B0-88C1-D8E5-AD4B82FDE4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20" name="Group 231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50F58EB-9EC1-DF88-9420-C3A4993627E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2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B25328-9FE7-63AA-6A91-947FB349A94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2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30C32A-8D1E-37D0-E266-E1E885B33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E0DCD7-0FDD-6ECF-A54E-00842F20ED6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287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48B2F4-5361-55DE-40F6-753AB8CD557C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273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58A16D3-BEB9-FEEF-7104-55124D1CF8E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7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C31F0E6-4989-046D-FC71-BD0E8C3A965B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D6A432-11E6-5044-8988-AF833484E08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84A794F-ABE3-A290-7881-539497321F9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3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DA9D0C5-695D-EB08-3CBD-241669545CE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537C3007-8D42-C64F-DE3B-BB575E4935C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9EDC469-D6E0-7267-C034-5766E2491AA2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B7BE162-3431-9C64-4CDD-DE6E0B3AC26A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D7FDABD-4B27-A44A-F6AC-84A4F5236BD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1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AE55F0-493C-9414-1E01-43C8641FC37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A0B3261-3FA6-8BDC-0740-F4FAD4F84C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2261754-7A7B-DF4D-4E98-E9CE1C2EA1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E5B387E-C3AC-0CA2-234F-371CB379CDD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198" name="Group 2197">
                                  <a:extLst>
                                    <a:ext uri="{FF2B5EF4-FFF2-40B4-BE49-F238E27FC236}">
                                      <a16:creationId xmlns:a16="http://schemas.microsoft.com/office/drawing/2014/main" id="{11CD7031-EF1B-249E-9B69-C1C899D5A5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6BEAEA0-0F75-D476-15FE-AFE725CF82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0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B832B6-60F0-EB12-7C43-43F9537F01E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1E1DB7-474D-C16F-CD2A-532211BBF9E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176" name="FTU - mylohyoid">
                                <a:extLst>
                                  <a:ext uri="{FF2B5EF4-FFF2-40B4-BE49-F238E27FC236}">
                                    <a16:creationId xmlns:a16="http://schemas.microsoft.com/office/drawing/2014/main" id="{476C79DB-176C-063B-4E65-0510C226EFE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177" name="Text Box 3036">
                                <a:extLst>
                                  <a:ext uri="{FF2B5EF4-FFF2-40B4-BE49-F238E27FC236}">
                                    <a16:creationId xmlns:a16="http://schemas.microsoft.com/office/drawing/2014/main" id="{E7A69C3E-C562-45E8-F97F-D3DFAFF074D7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6" name="Text Box 3036">
                                <a:extLst>
                                  <a:ext uri="{FF2B5EF4-FFF2-40B4-BE49-F238E27FC236}">
                                    <a16:creationId xmlns:a16="http://schemas.microsoft.com/office/drawing/2014/main" id="{8737CD11-705D-52BB-9F4F-2F0902F2D9CE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8" name="Text Box 3036">
                                <a:extLst>
                                  <a:ext uri="{FF2B5EF4-FFF2-40B4-BE49-F238E27FC236}">
                                    <a16:creationId xmlns:a16="http://schemas.microsoft.com/office/drawing/2014/main" id="{1A8A78D3-D962-DE7E-8D76-C13EFBAD7E4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61" name="FTU - mylohyoid">
                              <a:extLst>
                                <a:ext uri="{FF2B5EF4-FFF2-40B4-BE49-F238E27FC236}">
                                  <a16:creationId xmlns:a16="http://schemas.microsoft.com/office/drawing/2014/main" id="{C405DB56-B738-61AD-C833-4EEA7D5B471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3" name="FTU - mylohyoid">
                              <a:extLst>
                                <a:ext uri="{FF2B5EF4-FFF2-40B4-BE49-F238E27FC236}">
                                  <a16:creationId xmlns:a16="http://schemas.microsoft.com/office/drawing/2014/main" id="{BB7911D7-A6AA-524C-DE3A-E48D0116B6D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4" name="FTU - mylohyoid">
                              <a:extLst>
                                <a:ext uri="{FF2B5EF4-FFF2-40B4-BE49-F238E27FC236}">
                                  <a16:creationId xmlns:a16="http://schemas.microsoft.com/office/drawing/2014/main" id="{CB0C94B6-6712-A2B1-BDA9-2C31B6BFF20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151" name="FTU - digastric">
                            <a:extLst>
                              <a:ext uri="{FF2B5EF4-FFF2-40B4-BE49-F238E27FC236}">
                                <a16:creationId xmlns:a16="http://schemas.microsoft.com/office/drawing/2014/main" id="{4F3D4C74-12DE-16A5-591C-35855577ED6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137" name="Text Box 3036">
                          <a:extLst>
                            <a:ext uri="{FF2B5EF4-FFF2-40B4-BE49-F238E27FC236}">
                              <a16:creationId xmlns:a16="http://schemas.microsoft.com/office/drawing/2014/main" id="{B31B2634-3999-9143-D090-4D5F4DD62C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39" name="Text Box 3036">
                          <a:extLst>
                            <a:ext uri="{FF2B5EF4-FFF2-40B4-BE49-F238E27FC236}">
                              <a16:creationId xmlns:a16="http://schemas.microsoft.com/office/drawing/2014/main" id="{EC17A056-5A0A-193A-4245-5069217659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40" name="Text Box 3036">
                          <a:extLst>
                            <a:ext uri="{FF2B5EF4-FFF2-40B4-BE49-F238E27FC236}">
                              <a16:creationId xmlns:a16="http://schemas.microsoft.com/office/drawing/2014/main" id="{2A1B77E3-30AC-276E-3AFD-1CD76D9501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ED6AE499-5B54-BC15-533E-7BEF30E9DA8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6B956B30-2FCE-A9C3-12E0-C93B3BB5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4EEF2170-CF1D-A575-8999-EEF4B7ADAD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91" name="Text Box 3036">
                      <a:extLst>
                        <a:ext uri="{FF2B5EF4-FFF2-40B4-BE49-F238E27FC236}">
                          <a16:creationId xmlns:a16="http://schemas.microsoft.com/office/drawing/2014/main" id="{5C7A94AF-7E6F-3FA8-CE52-816AC69B5A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0" name="Text Box 3036">
                      <a:extLst>
                        <a:ext uri="{FF2B5EF4-FFF2-40B4-BE49-F238E27FC236}">
                          <a16:creationId xmlns:a16="http://schemas.microsoft.com/office/drawing/2014/main" id="{14ACC7AC-27B0-4337-8444-57046776A1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2" name="Text Box 3036">
                      <a:extLst>
                        <a:ext uri="{FF2B5EF4-FFF2-40B4-BE49-F238E27FC236}">
                          <a16:creationId xmlns:a16="http://schemas.microsoft.com/office/drawing/2014/main" id="{D9D0EB38-6FB1-6EB7-D078-B9F680F206A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073" name="Text Box 3036">
                    <a:extLst>
                      <a:ext uri="{FF2B5EF4-FFF2-40B4-BE49-F238E27FC236}">
                        <a16:creationId xmlns:a16="http://schemas.microsoft.com/office/drawing/2014/main" id="{1D784267-8E49-F9F6-A93F-54753743AED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79" name="Text Box 3036">
                    <a:extLst>
                      <a:ext uri="{FF2B5EF4-FFF2-40B4-BE49-F238E27FC236}">
                        <a16:creationId xmlns:a16="http://schemas.microsoft.com/office/drawing/2014/main" id="{F2571321-DAF7-F459-35DB-BC70D969723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8" name="Text Box 3036">
                    <a:extLst>
                      <a:ext uri="{FF2B5EF4-FFF2-40B4-BE49-F238E27FC236}">
                        <a16:creationId xmlns:a16="http://schemas.microsoft.com/office/drawing/2014/main" id="{E8BE890F-4276-059A-5839-9C02B54F1E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69" name="Text Box 3036">
                  <a:extLst>
                    <a:ext uri="{FF2B5EF4-FFF2-40B4-BE49-F238E27FC236}">
                      <a16:creationId xmlns:a16="http://schemas.microsoft.com/office/drawing/2014/main" id="{332BD99A-80FD-A298-336E-FB97A48A02C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0" name="Text Box 3036">
                  <a:extLst>
                    <a:ext uri="{FF2B5EF4-FFF2-40B4-BE49-F238E27FC236}">
                      <a16:creationId xmlns:a16="http://schemas.microsoft.com/office/drawing/2014/main" id="{7FCBBEAA-0557-0274-DBB3-5858864D948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Text Box 3036">
                  <a:extLst>
                    <a:ext uri="{FF2B5EF4-FFF2-40B4-BE49-F238E27FC236}">
                      <a16:creationId xmlns:a16="http://schemas.microsoft.com/office/drawing/2014/main" id="{7273B5A6-9051-9135-DFF3-98383E82CD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65" name="FTU - mylohyoid">
                <a:extLst>
                  <a:ext uri="{FF2B5EF4-FFF2-40B4-BE49-F238E27FC236}">
                    <a16:creationId xmlns:a16="http://schemas.microsoft.com/office/drawing/2014/main" id="{D23747FD-88D4-E415-7682-3862901FC86E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066" name="FTU - mylohyoid">
                <a:extLst>
                  <a:ext uri="{FF2B5EF4-FFF2-40B4-BE49-F238E27FC236}">
                    <a16:creationId xmlns:a16="http://schemas.microsoft.com/office/drawing/2014/main" id="{998F2664-E934-ED09-DDB7-FBF08F35A9EE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067" name="FTU - mylohyoid">
                <a:extLst>
                  <a:ext uri="{FF2B5EF4-FFF2-40B4-BE49-F238E27FC236}">
                    <a16:creationId xmlns:a16="http://schemas.microsoft.com/office/drawing/2014/main" id="{7280C98B-421E-97C7-84B4-68D1C1E7D7F0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4238BC3-3CD7-14DC-C2F4-A88ABAF4D6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ABCF619-1FD6-E20C-552B-D8840123C2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EEB2E486-515C-D68F-EF82-7F4F79D73A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E86A4CC6-5EE0-1CE8-07C4-4E9E42210C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623D4047-A80B-B8B9-7961-DFCCB9C3E9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010C8AE2-4DDF-7F30-DB59-A531FE387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02011AC0-00AA-FA1C-3761-53D249F146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B307FA47-BFA8-5A55-E2D3-E186616812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18B1C425-D9F8-FE15-6B7E-5E3B3F1B26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84B468A4-FF14-C545-AA1E-7D7364552AE0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9A278D9-B484-20E2-810A-4449DF72AE1E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2519" name="Group 2518">
                <a:extLst>
                  <a:ext uri="{FF2B5EF4-FFF2-40B4-BE49-F238E27FC236}">
                    <a16:creationId xmlns:a16="http://schemas.microsoft.com/office/drawing/2014/main" id="{A8E8CE2D-A771-092C-9F2C-F2180431958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2522" name="Group 2521">
                  <a:extLst>
                    <a:ext uri="{FF2B5EF4-FFF2-40B4-BE49-F238E27FC236}">
                      <a16:creationId xmlns:a16="http://schemas.microsoft.com/office/drawing/2014/main" id="{B3748930-812B-07EA-6C92-D24462E5B0C6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26" name="Group 2525">
                    <a:extLst>
                      <a:ext uri="{FF2B5EF4-FFF2-40B4-BE49-F238E27FC236}">
                        <a16:creationId xmlns:a16="http://schemas.microsoft.com/office/drawing/2014/main" id="{27D2AC09-CC11-66FC-5951-99BF28F63D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32" name="organ group - head &amp; neck muscles">
                      <a:extLst>
                        <a:ext uri="{FF2B5EF4-FFF2-40B4-BE49-F238E27FC236}">
                          <a16:creationId xmlns:a16="http://schemas.microsoft.com/office/drawing/2014/main" id="{B696FAEB-5088-83E3-D243-F9A9A45DE2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77" name="organ - head &amp; neck muscles">
                        <a:extLst>
                          <a:ext uri="{FF2B5EF4-FFF2-40B4-BE49-F238E27FC236}">
                            <a16:creationId xmlns:a16="http://schemas.microsoft.com/office/drawing/2014/main" id="{982FD3B2-7AEE-6078-5927-F65591A44A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78" name="FTU - mylohyoid">
                        <a:extLst>
                          <a:ext uri="{FF2B5EF4-FFF2-40B4-BE49-F238E27FC236}">
                            <a16:creationId xmlns:a16="http://schemas.microsoft.com/office/drawing/2014/main" id="{F5882F48-4E0C-3905-929F-F45783E6FB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34" name="Group 2533">
                      <a:extLst>
                        <a:ext uri="{FF2B5EF4-FFF2-40B4-BE49-F238E27FC236}">
                          <a16:creationId xmlns:a16="http://schemas.microsoft.com/office/drawing/2014/main" id="{4990759E-4C22-3F4C-D689-A64D0685E2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35" name="Text Box 3036">
                        <a:extLst>
                          <a:ext uri="{FF2B5EF4-FFF2-40B4-BE49-F238E27FC236}">
                            <a16:creationId xmlns:a16="http://schemas.microsoft.com/office/drawing/2014/main" id="{A54B9CBD-3A12-7EE7-3B82-7EB10B074A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4" name="Text Box 3036">
                        <a:extLst>
                          <a:ext uri="{FF2B5EF4-FFF2-40B4-BE49-F238E27FC236}">
                            <a16:creationId xmlns:a16="http://schemas.microsoft.com/office/drawing/2014/main" id="{9BA74884-2CB9-DC48-8450-FA568B7C5A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5" name="Text Box 3036">
                        <a:extLst>
                          <a:ext uri="{FF2B5EF4-FFF2-40B4-BE49-F238E27FC236}">
                            <a16:creationId xmlns:a16="http://schemas.microsoft.com/office/drawing/2014/main" id="{F8C05490-1A1B-339D-A283-3B2141D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7" name="FTU - mylohyoid">
                    <a:extLst>
                      <a:ext uri="{FF2B5EF4-FFF2-40B4-BE49-F238E27FC236}">
                        <a16:creationId xmlns:a16="http://schemas.microsoft.com/office/drawing/2014/main" id="{0C37C731-B72A-E021-6366-882800B8436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2523" name="Text Box 3036">
                  <a:extLst>
                    <a:ext uri="{FF2B5EF4-FFF2-40B4-BE49-F238E27FC236}">
                      <a16:creationId xmlns:a16="http://schemas.microsoft.com/office/drawing/2014/main" id="{51C6AA4C-04EF-D2D5-EEFB-68A27286CF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4" name="Text Box 3036">
                  <a:extLst>
                    <a:ext uri="{FF2B5EF4-FFF2-40B4-BE49-F238E27FC236}">
                      <a16:creationId xmlns:a16="http://schemas.microsoft.com/office/drawing/2014/main" id="{EEB4E9E9-ED41-2356-AE30-AEB0CA867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5" name="Text Box 3036">
                  <a:extLst>
                    <a:ext uri="{FF2B5EF4-FFF2-40B4-BE49-F238E27FC236}">
                      <a16:creationId xmlns:a16="http://schemas.microsoft.com/office/drawing/2014/main" id="{CED0852E-A388-2A30-A014-67361DD23C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20" name="FTU - mylohyoid">
                <a:extLst>
                  <a:ext uri="{FF2B5EF4-FFF2-40B4-BE49-F238E27FC236}">
                    <a16:creationId xmlns:a16="http://schemas.microsoft.com/office/drawing/2014/main" id="{069AF368-D5DB-3379-2F71-339E0316433B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2521" name="FTU - mylohyoid">
                <a:extLst>
                  <a:ext uri="{FF2B5EF4-FFF2-40B4-BE49-F238E27FC236}">
                    <a16:creationId xmlns:a16="http://schemas.microsoft.com/office/drawing/2014/main" id="{4BED4886-6DC9-933B-E491-6603CFE891C8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90189C46-A382-BF38-1EF5-695FD7A6FB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66B96E4C-E142-5DC4-04E9-6F5A71FDAB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CFF8F12E-4372-DDF2-EB58-FA0DCF9705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6" name="Text Box 3036">
              <a:extLst>
                <a:ext uri="{FF2B5EF4-FFF2-40B4-BE49-F238E27FC236}">
                  <a16:creationId xmlns:a16="http://schemas.microsoft.com/office/drawing/2014/main" id="{959DAABB-A596-6E3B-F5F8-746E9510B1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7" name="Text Box 3036">
              <a:extLst>
                <a:ext uri="{FF2B5EF4-FFF2-40B4-BE49-F238E27FC236}">
                  <a16:creationId xmlns:a16="http://schemas.microsoft.com/office/drawing/2014/main" id="{9A415C62-DA60-5C95-8BA7-4CBDE3B2E8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8" name="Text Box 3036">
              <a:extLst>
                <a:ext uri="{FF2B5EF4-FFF2-40B4-BE49-F238E27FC236}">
                  <a16:creationId xmlns:a16="http://schemas.microsoft.com/office/drawing/2014/main" id="{2195E25C-0203-2A97-7FDF-DF652F1A8E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86" name="Group 2585">
            <a:extLst>
              <a:ext uri="{FF2B5EF4-FFF2-40B4-BE49-F238E27FC236}">
                <a16:creationId xmlns:a16="http://schemas.microsoft.com/office/drawing/2014/main" id="{F396023A-6D64-B2B2-C376-6D1DF6230BC5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87" name="Group 2586">
              <a:extLst>
                <a:ext uri="{FF2B5EF4-FFF2-40B4-BE49-F238E27FC236}">
                  <a16:creationId xmlns:a16="http://schemas.microsoft.com/office/drawing/2014/main" id="{60FC2F31-13AA-1B32-BFD3-7A4AE7F80E62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97" name="Group 2596">
                <a:extLst>
                  <a:ext uri="{FF2B5EF4-FFF2-40B4-BE49-F238E27FC236}">
                    <a16:creationId xmlns:a16="http://schemas.microsoft.com/office/drawing/2014/main" id="{0A4ED5A0-702B-BF55-72C5-394F60CE2D4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1A7FA73E-2B86-BFD4-9AB8-9B736FE5C38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E2E2E5DA-1E10-D19A-BDFA-81394A6633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2626" name="organ group - head &amp; neck muscles">
                      <a:extLst>
                        <a:ext uri="{FF2B5EF4-FFF2-40B4-BE49-F238E27FC236}">
                          <a16:creationId xmlns:a16="http://schemas.microsoft.com/office/drawing/2014/main" id="{C25AFBE3-16A3-C2B9-FB75-E99A61467F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642" name="organ - head &amp; neck muscles">
                        <a:extLst>
                          <a:ext uri="{FF2B5EF4-FFF2-40B4-BE49-F238E27FC236}">
                            <a16:creationId xmlns:a16="http://schemas.microsoft.com/office/drawing/2014/main" id="{7BE9EFC5-3735-F572-F20D-17F8565168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643" name="FTU - mylohyoid">
                        <a:extLst>
                          <a:ext uri="{FF2B5EF4-FFF2-40B4-BE49-F238E27FC236}">
                            <a16:creationId xmlns:a16="http://schemas.microsoft.com/office/drawing/2014/main" id="{9ACA270C-C28B-A03B-2285-AB308FE694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2628" name="Group 2627">
                      <a:extLst>
                        <a:ext uri="{FF2B5EF4-FFF2-40B4-BE49-F238E27FC236}">
                          <a16:creationId xmlns:a16="http://schemas.microsoft.com/office/drawing/2014/main" id="{1A18BB88-A86A-34B3-B8F3-DA922A7FC8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9" name="Text Box 3036">
                        <a:extLst>
                          <a:ext uri="{FF2B5EF4-FFF2-40B4-BE49-F238E27FC236}">
                            <a16:creationId xmlns:a16="http://schemas.microsoft.com/office/drawing/2014/main" id="{1B478A3B-E147-304C-9018-829255EE54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0" name="Text Box 3036">
                        <a:extLst>
                          <a:ext uri="{FF2B5EF4-FFF2-40B4-BE49-F238E27FC236}">
                            <a16:creationId xmlns:a16="http://schemas.microsoft.com/office/drawing/2014/main" id="{B6B1BBFC-5923-18DA-1B62-35068A823F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1" name="Text Box 3036">
                        <a:extLst>
                          <a:ext uri="{FF2B5EF4-FFF2-40B4-BE49-F238E27FC236}">
                            <a16:creationId xmlns:a16="http://schemas.microsoft.com/office/drawing/2014/main" id="{8B87A0AE-5EDE-6454-DF4B-26F03FC324F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25" name="FTU - mylohyoid">
                    <a:extLst>
                      <a:ext uri="{FF2B5EF4-FFF2-40B4-BE49-F238E27FC236}">
                        <a16:creationId xmlns:a16="http://schemas.microsoft.com/office/drawing/2014/main" id="{313CA65E-F9AD-CAEE-785B-90EF3793957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13312EB9-779F-BB2C-0366-D83049E737B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14B5E984-C6FB-7B2D-1AEF-44644FB57DD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CEF4242-9486-3117-0B5A-5CA48A6536E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20C5D14F-EBCB-0DA8-AD7C-EA8F8B0CDA12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DC27C17A-FE5B-6B8D-E9C0-655B6A21DD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D2D25DC1-5908-9DCC-D33C-C8EA9A9583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A4BCA8CF-696C-B5BB-932E-DFE06F611C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4" name="Group 2643">
            <a:extLst>
              <a:ext uri="{FF2B5EF4-FFF2-40B4-BE49-F238E27FC236}">
                <a16:creationId xmlns:a16="http://schemas.microsoft.com/office/drawing/2014/main" id="{CBDFE9FF-138F-957C-39F2-6AAC23E37629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645" name="Group 2644">
              <a:extLst>
                <a:ext uri="{FF2B5EF4-FFF2-40B4-BE49-F238E27FC236}">
                  <a16:creationId xmlns:a16="http://schemas.microsoft.com/office/drawing/2014/main" id="{AE16541B-BE98-1DDA-BDA3-C50F2E8A295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49" name="Group 2648">
                <a:extLst>
                  <a:ext uri="{FF2B5EF4-FFF2-40B4-BE49-F238E27FC236}">
                    <a16:creationId xmlns:a16="http://schemas.microsoft.com/office/drawing/2014/main" id="{EBE6495E-F9BF-5B39-50C3-AC1ACDBD21B0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3" name="Group 2652">
                  <a:extLst>
                    <a:ext uri="{FF2B5EF4-FFF2-40B4-BE49-F238E27FC236}">
                      <a16:creationId xmlns:a16="http://schemas.microsoft.com/office/drawing/2014/main" id="{753786F0-4EC5-FC09-C9AC-BC36F4605CC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2" name="Group 2661">
                    <a:extLst>
                      <a:ext uri="{FF2B5EF4-FFF2-40B4-BE49-F238E27FC236}">
                        <a16:creationId xmlns:a16="http://schemas.microsoft.com/office/drawing/2014/main" id="{73E15B52-AE6C-8A77-2E2C-C2312C5300B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5" name="organ group - head &amp; neck muscles">
                      <a:extLst>
                        <a:ext uri="{FF2B5EF4-FFF2-40B4-BE49-F238E27FC236}">
                          <a16:creationId xmlns:a16="http://schemas.microsoft.com/office/drawing/2014/main" id="{334707BC-78A9-176E-A547-AE1BA94012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78" name="organ - head &amp; neck muscles">
                        <a:extLst>
                          <a:ext uri="{FF2B5EF4-FFF2-40B4-BE49-F238E27FC236}">
                            <a16:creationId xmlns:a16="http://schemas.microsoft.com/office/drawing/2014/main" id="{74F3B649-AA26-5418-3618-6D7E7C56F4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680" name="FTU - mylohyoid">
                        <a:extLst>
                          <a:ext uri="{FF2B5EF4-FFF2-40B4-BE49-F238E27FC236}">
                            <a16:creationId xmlns:a16="http://schemas.microsoft.com/office/drawing/2014/main" id="{D31A585D-9C36-0465-5C4D-2C794450A9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669" name="Group 2668">
                      <a:extLst>
                        <a:ext uri="{FF2B5EF4-FFF2-40B4-BE49-F238E27FC236}">
                          <a16:creationId xmlns:a16="http://schemas.microsoft.com/office/drawing/2014/main" id="{0846C0C6-874E-5401-2EA7-C2605595D6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1" name="Text Box 3036">
                        <a:extLst>
                          <a:ext uri="{FF2B5EF4-FFF2-40B4-BE49-F238E27FC236}">
                            <a16:creationId xmlns:a16="http://schemas.microsoft.com/office/drawing/2014/main" id="{9E8E6524-F41A-18F8-A827-B6C3D385E3A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11F8ECAC-B17D-004B-5656-2575E72595C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1C9D0C87-19A6-73E8-792A-35FC76FED9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4" name="FTU - mylohyoid">
                    <a:extLst>
                      <a:ext uri="{FF2B5EF4-FFF2-40B4-BE49-F238E27FC236}">
                        <a16:creationId xmlns:a16="http://schemas.microsoft.com/office/drawing/2014/main" id="{ACD54072-7409-75E1-2022-340087FEE2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655" name="Text Box 3036">
                  <a:extLst>
                    <a:ext uri="{FF2B5EF4-FFF2-40B4-BE49-F238E27FC236}">
                      <a16:creationId xmlns:a16="http://schemas.microsoft.com/office/drawing/2014/main" id="{2513EA69-4D57-1104-E1D0-C05E6AC2AB0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5C3EEFED-97E6-33FE-7DC6-CA7F97DBDBF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217C4EFE-59B8-4FF7-80D7-FC5304F5A45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1" name="FTU - mylohyoid">
                <a:extLst>
                  <a:ext uri="{FF2B5EF4-FFF2-40B4-BE49-F238E27FC236}">
                    <a16:creationId xmlns:a16="http://schemas.microsoft.com/office/drawing/2014/main" id="{91409FD2-FDD8-8CFB-8464-BE2B11FB0997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646" name="Text Box 3036">
              <a:extLst>
                <a:ext uri="{FF2B5EF4-FFF2-40B4-BE49-F238E27FC236}">
                  <a16:creationId xmlns:a16="http://schemas.microsoft.com/office/drawing/2014/main" id="{625BD8CD-4E4C-1711-5058-1950877D56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9206C725-166B-684A-5AB6-10286349EC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4EC1D3EF-322A-FFBA-28ED-122FC8664F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2" name="Group 2681">
            <a:extLst>
              <a:ext uri="{FF2B5EF4-FFF2-40B4-BE49-F238E27FC236}">
                <a16:creationId xmlns:a16="http://schemas.microsoft.com/office/drawing/2014/main" id="{285D7A95-6574-CAF8-2A98-AAB822D0E3AD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683" name="Group 2682">
              <a:extLst>
                <a:ext uri="{FF2B5EF4-FFF2-40B4-BE49-F238E27FC236}">
                  <a16:creationId xmlns:a16="http://schemas.microsoft.com/office/drawing/2014/main" id="{BE9A27C4-0A4F-121B-AC0F-208928F336F8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722" name="Group 2721">
                <a:extLst>
                  <a:ext uri="{FF2B5EF4-FFF2-40B4-BE49-F238E27FC236}">
                    <a16:creationId xmlns:a16="http://schemas.microsoft.com/office/drawing/2014/main" id="{3D9B371A-DB72-3E70-F1A3-79DA6FD4CEA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2730" name="Group 2729">
                  <a:extLst>
                    <a:ext uri="{FF2B5EF4-FFF2-40B4-BE49-F238E27FC236}">
                      <a16:creationId xmlns:a16="http://schemas.microsoft.com/office/drawing/2014/main" id="{5EC13F87-4FF9-955F-5312-D9375633C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2734" name="Group 2733">
                    <a:extLst>
                      <a:ext uri="{FF2B5EF4-FFF2-40B4-BE49-F238E27FC236}">
                        <a16:creationId xmlns:a16="http://schemas.microsoft.com/office/drawing/2014/main" id="{B494F1FC-CD6D-BA2E-87AB-07ED9A438F0C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2736" name="organ group - head &amp; neck muscles">
                      <a:extLst>
                        <a:ext uri="{FF2B5EF4-FFF2-40B4-BE49-F238E27FC236}">
                          <a16:creationId xmlns:a16="http://schemas.microsoft.com/office/drawing/2014/main" id="{52EE08B6-2533-3DC1-4805-A30995CE3C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853" name="organ - head &amp; neck muscles">
                        <a:extLst>
                          <a:ext uri="{FF2B5EF4-FFF2-40B4-BE49-F238E27FC236}">
                            <a16:creationId xmlns:a16="http://schemas.microsoft.com/office/drawing/2014/main" id="{B10E7358-D56D-C77E-5BF7-08EBD5B415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854" name="FTU - mylohyoid">
                        <a:extLst>
                          <a:ext uri="{FF2B5EF4-FFF2-40B4-BE49-F238E27FC236}">
                            <a16:creationId xmlns:a16="http://schemas.microsoft.com/office/drawing/2014/main" id="{683F599D-15F3-BA39-093C-2025E463C3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855" name="FTU - digastric">
                        <a:extLst>
                          <a:ext uri="{FF2B5EF4-FFF2-40B4-BE49-F238E27FC236}">
                            <a16:creationId xmlns:a16="http://schemas.microsoft.com/office/drawing/2014/main" id="{DD19CAAA-BCBD-E318-6C62-1A4D94D48A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856" name="FTU - geniohyoid">
                        <a:extLst>
                          <a:ext uri="{FF2B5EF4-FFF2-40B4-BE49-F238E27FC236}">
                            <a16:creationId xmlns:a16="http://schemas.microsoft.com/office/drawing/2014/main" id="{18940555-CC28-6E3F-60D2-0EFA74B252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57" name="FTU - longus capitis">
                        <a:extLst>
                          <a:ext uri="{FF2B5EF4-FFF2-40B4-BE49-F238E27FC236}">
                            <a16:creationId xmlns:a16="http://schemas.microsoft.com/office/drawing/2014/main" id="{CBEE3A04-A10B-269F-51FC-672136C9709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58" name="FTU - longus colli inferior">
                        <a:extLst>
                          <a:ext uri="{FF2B5EF4-FFF2-40B4-BE49-F238E27FC236}">
                            <a16:creationId xmlns:a16="http://schemas.microsoft.com/office/drawing/2014/main" id="{CF8E2051-B38C-0EE5-9CAC-A0C5B09B3C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2737" name="Group 2736">
                      <a:extLst>
                        <a:ext uri="{FF2B5EF4-FFF2-40B4-BE49-F238E27FC236}">
                          <a16:creationId xmlns:a16="http://schemas.microsoft.com/office/drawing/2014/main" id="{361D801C-42F5-3F46-D9FD-35550D3136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850" name="Text Box 3036">
                        <a:extLst>
                          <a:ext uri="{FF2B5EF4-FFF2-40B4-BE49-F238E27FC236}">
                            <a16:creationId xmlns:a16="http://schemas.microsoft.com/office/drawing/2014/main" id="{E6FEA397-BF0C-538F-C21A-5202CCB1EC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1" name="Text Box 3036">
                        <a:extLst>
                          <a:ext uri="{FF2B5EF4-FFF2-40B4-BE49-F238E27FC236}">
                            <a16:creationId xmlns:a16="http://schemas.microsoft.com/office/drawing/2014/main" id="{F9DABF05-9121-CA7A-160B-E053C7BFD3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2" name="Text Box 3036">
                        <a:extLst>
                          <a:ext uri="{FF2B5EF4-FFF2-40B4-BE49-F238E27FC236}">
                            <a16:creationId xmlns:a16="http://schemas.microsoft.com/office/drawing/2014/main" id="{80F075CF-5404-D1AF-2FD7-59A66DD4560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8" name="Group 2737">
                      <a:extLst>
                        <a:ext uri="{FF2B5EF4-FFF2-40B4-BE49-F238E27FC236}">
                          <a16:creationId xmlns:a16="http://schemas.microsoft.com/office/drawing/2014/main" id="{09E0C61E-6D22-5405-1330-BF8A08DA3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51" name="Text Box 3036">
                        <a:extLst>
                          <a:ext uri="{FF2B5EF4-FFF2-40B4-BE49-F238E27FC236}">
                            <a16:creationId xmlns:a16="http://schemas.microsoft.com/office/drawing/2014/main" id="{71D67C60-BC25-09D5-539E-701CE4CEA93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8" name="Text Box 3036">
                        <a:extLst>
                          <a:ext uri="{FF2B5EF4-FFF2-40B4-BE49-F238E27FC236}">
                            <a16:creationId xmlns:a16="http://schemas.microsoft.com/office/drawing/2014/main" id="{D9D440B1-DF81-0934-4073-E3BEC7B59D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9" name="Text Box 3036">
                        <a:extLst>
                          <a:ext uri="{FF2B5EF4-FFF2-40B4-BE49-F238E27FC236}">
                            <a16:creationId xmlns:a16="http://schemas.microsoft.com/office/drawing/2014/main" id="{B026E170-40BF-694C-51A0-C64599F0F6B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9" name="Group 2738">
                      <a:extLst>
                        <a:ext uri="{FF2B5EF4-FFF2-40B4-BE49-F238E27FC236}">
                          <a16:creationId xmlns:a16="http://schemas.microsoft.com/office/drawing/2014/main" id="{AD18EC03-708C-F909-36F9-E5BFCF4822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E8ADF3D8-9FA1-9B66-B020-2589566BB9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D9A4888C-D777-C455-3F8E-21B20F0B9CA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84177FFC-1C9B-DB19-D7A5-7EF15F37C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0" name="Group 2739">
                      <a:extLst>
                        <a:ext uri="{FF2B5EF4-FFF2-40B4-BE49-F238E27FC236}">
                          <a16:creationId xmlns:a16="http://schemas.microsoft.com/office/drawing/2014/main" id="{E43D3BA5-1175-02B2-BA50-DE8FAC1618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5" name="Text Box 3036">
                        <a:extLst>
                          <a:ext uri="{FF2B5EF4-FFF2-40B4-BE49-F238E27FC236}">
                            <a16:creationId xmlns:a16="http://schemas.microsoft.com/office/drawing/2014/main" id="{3E650C5A-C4A8-031A-C532-E5559052CC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6" name="Text Box 3036">
                        <a:extLst>
                          <a:ext uri="{FF2B5EF4-FFF2-40B4-BE49-F238E27FC236}">
                            <a16:creationId xmlns:a16="http://schemas.microsoft.com/office/drawing/2014/main" id="{DD863DF1-762F-6ED4-28D9-48F0ECB694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7" name="Text Box 3036">
                        <a:extLst>
                          <a:ext uri="{FF2B5EF4-FFF2-40B4-BE49-F238E27FC236}">
                            <a16:creationId xmlns:a16="http://schemas.microsoft.com/office/drawing/2014/main" id="{A14E197C-04B6-7D7A-F543-F0B99414738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1" name="Group 2740">
                      <a:extLst>
                        <a:ext uri="{FF2B5EF4-FFF2-40B4-BE49-F238E27FC236}">
                          <a16:creationId xmlns:a16="http://schemas.microsoft.com/office/drawing/2014/main" id="{654D4263-525D-245C-729E-893A3F2FA7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2" name="Text Box 3036">
                        <a:extLst>
                          <a:ext uri="{FF2B5EF4-FFF2-40B4-BE49-F238E27FC236}">
                            <a16:creationId xmlns:a16="http://schemas.microsoft.com/office/drawing/2014/main" id="{CBB42A2B-9E3E-AFF4-9542-E39DD88B9E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3" name="Text Box 3036">
                        <a:extLst>
                          <a:ext uri="{FF2B5EF4-FFF2-40B4-BE49-F238E27FC236}">
                            <a16:creationId xmlns:a16="http://schemas.microsoft.com/office/drawing/2014/main" id="{963BA909-757D-6A7B-B523-3346FDBE96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4" name="Text Box 3036">
                        <a:extLst>
                          <a:ext uri="{FF2B5EF4-FFF2-40B4-BE49-F238E27FC236}">
                            <a16:creationId xmlns:a16="http://schemas.microsoft.com/office/drawing/2014/main" id="{74AA7608-EB62-5DD7-163D-143A0A5685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735" name="FTU - longus colli inferior">
                    <a:extLst>
                      <a:ext uri="{FF2B5EF4-FFF2-40B4-BE49-F238E27FC236}">
                        <a16:creationId xmlns:a16="http://schemas.microsoft.com/office/drawing/2014/main" id="{53E1F374-AFC7-834E-AE04-3302A0BCE1DA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2731" name="Text Box 3036">
                  <a:extLst>
                    <a:ext uri="{FF2B5EF4-FFF2-40B4-BE49-F238E27FC236}">
                      <a16:creationId xmlns:a16="http://schemas.microsoft.com/office/drawing/2014/main" id="{81123DAE-64C5-4AB4-4633-6A102740329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2" name="Text Box 3036">
                  <a:extLst>
                    <a:ext uri="{FF2B5EF4-FFF2-40B4-BE49-F238E27FC236}">
                      <a16:creationId xmlns:a16="http://schemas.microsoft.com/office/drawing/2014/main" id="{5424E05A-E34D-D199-411B-04165A67A98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3" name="Text Box 3036">
                  <a:extLst>
                    <a:ext uri="{FF2B5EF4-FFF2-40B4-BE49-F238E27FC236}">
                      <a16:creationId xmlns:a16="http://schemas.microsoft.com/office/drawing/2014/main" id="{27EC9DD4-FD30-51E8-4D25-BC3E3AB655F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23" name="FTU - geniohyoid">
                <a:extLst>
                  <a:ext uri="{FF2B5EF4-FFF2-40B4-BE49-F238E27FC236}">
                    <a16:creationId xmlns:a16="http://schemas.microsoft.com/office/drawing/2014/main" id="{9D27F7AA-3350-883F-5FBE-56EB572585D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2729" name="FTU - longus capitis">
                <a:extLst>
                  <a:ext uri="{FF2B5EF4-FFF2-40B4-BE49-F238E27FC236}">
                    <a16:creationId xmlns:a16="http://schemas.microsoft.com/office/drawing/2014/main" id="{C22B8C8B-DAF8-2396-3470-C74FCF5DA5C8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711" name="Text Box 3036">
              <a:extLst>
                <a:ext uri="{FF2B5EF4-FFF2-40B4-BE49-F238E27FC236}">
                  <a16:creationId xmlns:a16="http://schemas.microsoft.com/office/drawing/2014/main" id="{F2023F4E-1329-1366-3847-DB843F6D77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034ABA1F-1101-2BF4-8DDE-67E8B98A81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A384AA29-0A32-57D1-C7A8-77F03E25BD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9E818CBE-D4FC-1555-832B-E55467D4A38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7F070966-8EE0-B538-8930-345CC40F9E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6CCE5304-D9D0-4E7B-341F-CC24887ED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9" name="Group 6858">
            <a:extLst>
              <a:ext uri="{FF2B5EF4-FFF2-40B4-BE49-F238E27FC236}">
                <a16:creationId xmlns:a16="http://schemas.microsoft.com/office/drawing/2014/main" id="{E84B55E7-ADB8-D8D2-C65E-4E35C24F2EAE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3402F3F1-43E3-2B44-E115-20CB9D802FD5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67" name="Group 6866">
                <a:extLst>
                  <a:ext uri="{FF2B5EF4-FFF2-40B4-BE49-F238E27FC236}">
                    <a16:creationId xmlns:a16="http://schemas.microsoft.com/office/drawing/2014/main" id="{308029E5-AA18-45E7-009F-DAB49CA0019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70" name="Group 6869">
                  <a:extLst>
                    <a:ext uri="{FF2B5EF4-FFF2-40B4-BE49-F238E27FC236}">
                      <a16:creationId xmlns:a16="http://schemas.microsoft.com/office/drawing/2014/main" id="{6E910381-7BAE-056E-668C-59E14B7DA9E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72" name="Group 6871">
                    <a:extLst>
                      <a:ext uri="{FF2B5EF4-FFF2-40B4-BE49-F238E27FC236}">
                        <a16:creationId xmlns:a16="http://schemas.microsoft.com/office/drawing/2014/main" id="{1688788D-A3C5-E10B-1006-D7BBFE7DF32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96" name="Group 6895">
                      <a:extLst>
                        <a:ext uri="{FF2B5EF4-FFF2-40B4-BE49-F238E27FC236}">
                          <a16:creationId xmlns:a16="http://schemas.microsoft.com/office/drawing/2014/main" id="{AAEE0818-5C19-37BC-06F7-01AA639C10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15" name="Group 6914">
                        <a:extLst>
                          <a:ext uri="{FF2B5EF4-FFF2-40B4-BE49-F238E27FC236}">
                            <a16:creationId xmlns:a16="http://schemas.microsoft.com/office/drawing/2014/main" id="{E6AE2E17-0627-13E0-33B7-73A2F6BA41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9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E7C9BA4D-C382-368A-F9D6-D33A94C6EF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31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17890911-188A-6F04-2970-04E322B669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32" name="FTU - mylohyoid">
                            <a:extLst>
                              <a:ext uri="{FF2B5EF4-FFF2-40B4-BE49-F238E27FC236}">
                                <a16:creationId xmlns:a16="http://schemas.microsoft.com/office/drawing/2014/main" id="{01EEFE03-9B2B-E3C6-18CE-5BFB4337BE4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30" name="FTU - mylohyoid">
                          <a:extLst>
                            <a:ext uri="{FF2B5EF4-FFF2-40B4-BE49-F238E27FC236}">
                              <a16:creationId xmlns:a16="http://schemas.microsoft.com/office/drawing/2014/main" id="{8EB62FA0-25FB-042E-6C29-E9D4F2630CF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16" name="FTU - mylohyoid">
                        <a:extLst>
                          <a:ext uri="{FF2B5EF4-FFF2-40B4-BE49-F238E27FC236}">
                            <a16:creationId xmlns:a16="http://schemas.microsoft.com/office/drawing/2014/main" id="{E03EAC8C-C39C-5393-1FC7-A630F076C1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digastric">
                        <a:extLst>
                          <a:ext uri="{FF2B5EF4-FFF2-40B4-BE49-F238E27FC236}">
                            <a16:creationId xmlns:a16="http://schemas.microsoft.com/office/drawing/2014/main" id="{012D4415-7452-F7C2-5AD1-E27A476B7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geniohyoid">
                        <a:extLst>
                          <a:ext uri="{FF2B5EF4-FFF2-40B4-BE49-F238E27FC236}">
                            <a16:creationId xmlns:a16="http://schemas.microsoft.com/office/drawing/2014/main" id="{CC360C58-0050-4823-C488-D28DE291FB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longus capitis">
                        <a:extLst>
                          <a:ext uri="{FF2B5EF4-FFF2-40B4-BE49-F238E27FC236}">
                            <a16:creationId xmlns:a16="http://schemas.microsoft.com/office/drawing/2014/main" id="{8FD8A4D6-35D3-F275-D068-ED80099ACF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0" name="FTU - longus colli inferior">
                        <a:extLst>
                          <a:ext uri="{FF2B5EF4-FFF2-40B4-BE49-F238E27FC236}">
                            <a16:creationId xmlns:a16="http://schemas.microsoft.com/office/drawing/2014/main" id="{41D9CCF3-C8E3-E2BC-A534-8047400E4E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1" name="FTU - longus colli inferior">
                        <a:extLst>
                          <a:ext uri="{FF2B5EF4-FFF2-40B4-BE49-F238E27FC236}">
                            <a16:creationId xmlns:a16="http://schemas.microsoft.com/office/drawing/2014/main" id="{B5F8248F-E0B3-4E97-8AFF-A779F4293A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2" name="FTU - mylohyoid">
                        <a:extLst>
                          <a:ext uri="{FF2B5EF4-FFF2-40B4-BE49-F238E27FC236}">
                            <a16:creationId xmlns:a16="http://schemas.microsoft.com/office/drawing/2014/main" id="{3F72ADAE-9A4A-5C4E-9370-7272388709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3" name="FTU - digastric">
                        <a:extLst>
                          <a:ext uri="{FF2B5EF4-FFF2-40B4-BE49-F238E27FC236}">
                            <a16:creationId xmlns:a16="http://schemas.microsoft.com/office/drawing/2014/main" id="{24D07EF1-2836-32EA-473F-3D03AD1C6C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4" name="FTU - geniohyoid">
                        <a:extLst>
                          <a:ext uri="{FF2B5EF4-FFF2-40B4-BE49-F238E27FC236}">
                            <a16:creationId xmlns:a16="http://schemas.microsoft.com/office/drawing/2014/main" id="{3A824754-3428-87B4-BD67-84BFC62B5B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5" name="FTU - longus capitis">
                        <a:extLst>
                          <a:ext uri="{FF2B5EF4-FFF2-40B4-BE49-F238E27FC236}">
                            <a16:creationId xmlns:a16="http://schemas.microsoft.com/office/drawing/2014/main" id="{D988C0BE-9915-A024-2637-D397BF74EE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6" name="FTU - longus colli inferior">
                        <a:extLst>
                          <a:ext uri="{FF2B5EF4-FFF2-40B4-BE49-F238E27FC236}">
                            <a16:creationId xmlns:a16="http://schemas.microsoft.com/office/drawing/2014/main" id="{FDA7E185-154E-6222-1171-27DBEBD412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7" name="FTU - longus colli inferior">
                        <a:extLst>
                          <a:ext uri="{FF2B5EF4-FFF2-40B4-BE49-F238E27FC236}">
                            <a16:creationId xmlns:a16="http://schemas.microsoft.com/office/drawing/2014/main" id="{7B8F4C30-97E8-A91C-0BC3-FB8403674F3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8" name="FTU - mylohyoid">
                        <a:extLst>
                          <a:ext uri="{FF2B5EF4-FFF2-40B4-BE49-F238E27FC236}">
                            <a16:creationId xmlns:a16="http://schemas.microsoft.com/office/drawing/2014/main" id="{3989EA2C-A449-F744-5F4B-164F4BF15F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245179E4-5506-C8C8-9B82-A3AFAC84AD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D2FA6B7-CE22-AF9D-5A7E-C2A580C632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D973C301-6170-D8FF-95F0-7A689C66A4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426F3900-D8FE-9DF6-9999-F6947A9EF2F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EB4CB559-FFDE-613E-723A-08B7B47660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751888B8-D5FF-A6F0-AFB6-2D2EED1BFA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AED636A0-5FA8-8E1E-6AA6-8E367E5B562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526B47B6-08FC-0AEA-7472-7313AFB097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0F386D80-2E7F-0D70-2C99-8D307379A3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6" name="Text Box 3036">
                      <a:extLst>
                        <a:ext uri="{FF2B5EF4-FFF2-40B4-BE49-F238E27FC236}">
                          <a16:creationId xmlns:a16="http://schemas.microsoft.com/office/drawing/2014/main" id="{4C47CE77-6B65-FBE7-BE2B-4235A8B387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7" name="Text Box 3036">
                      <a:extLst>
                        <a:ext uri="{FF2B5EF4-FFF2-40B4-BE49-F238E27FC236}">
                          <a16:creationId xmlns:a16="http://schemas.microsoft.com/office/drawing/2014/main" id="{64D5E2B3-4792-639B-D89F-37FB5C16DB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8" name="Text Box 3036">
                      <a:extLst>
                        <a:ext uri="{FF2B5EF4-FFF2-40B4-BE49-F238E27FC236}">
                          <a16:creationId xmlns:a16="http://schemas.microsoft.com/office/drawing/2014/main" id="{1FCFD9F7-2198-53C6-5F7D-CA344B5B741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9" name="Text Box 3036">
                      <a:extLst>
                        <a:ext uri="{FF2B5EF4-FFF2-40B4-BE49-F238E27FC236}">
                          <a16:creationId xmlns:a16="http://schemas.microsoft.com/office/drawing/2014/main" id="{09A34129-6B94-34CB-5555-2B4068AB8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0" name="Text Box 3036">
                      <a:extLst>
                        <a:ext uri="{FF2B5EF4-FFF2-40B4-BE49-F238E27FC236}">
                          <a16:creationId xmlns:a16="http://schemas.microsoft.com/office/drawing/2014/main" id="{12E4CC12-3FC3-8784-285D-98DB853B1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1" name="Text Box 3036">
                      <a:extLst>
                        <a:ext uri="{FF2B5EF4-FFF2-40B4-BE49-F238E27FC236}">
                          <a16:creationId xmlns:a16="http://schemas.microsoft.com/office/drawing/2014/main" id="{E9DBF62F-9841-C2AF-3207-B7E26D5956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2" name="Text Box 3036">
                      <a:extLst>
                        <a:ext uri="{FF2B5EF4-FFF2-40B4-BE49-F238E27FC236}">
                          <a16:creationId xmlns:a16="http://schemas.microsoft.com/office/drawing/2014/main" id="{6ABC56F9-79F0-F248-396A-330CF0503A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3" name="Text Box 3036">
                      <a:extLst>
                        <a:ext uri="{FF2B5EF4-FFF2-40B4-BE49-F238E27FC236}">
                          <a16:creationId xmlns:a16="http://schemas.microsoft.com/office/drawing/2014/main" id="{84A23DC1-2F92-49FF-7300-F22EBFE6B3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4" name="Text Box 3036">
                      <a:extLst>
                        <a:ext uri="{FF2B5EF4-FFF2-40B4-BE49-F238E27FC236}">
                          <a16:creationId xmlns:a16="http://schemas.microsoft.com/office/drawing/2014/main" id="{C1C3AAB0-DCA3-4524-CAEA-524D7C672E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32BE7BAB-07B6-2DB6-C2C6-9D772C93AA4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0AC17432-6A58-C14E-2E18-9D8110411F7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DDF79F3-1014-333A-FCFE-49F2282A3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1DD96A9F-DBC2-EFA9-CC58-F2F18AA51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D39A2D2C-919E-9670-0443-C9D81A80ECD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F6E45D48-B9F1-82D2-458E-3E699875B9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8FB64492-7BD7-0E4D-0342-6F525BF695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33E5E2D3-DA71-FF47-2B01-4C26A9E57E7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B1BF085E-C96F-683F-4E84-667C60F842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811CA09-8E49-1A1F-AD58-48580257FD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75B92886-6A36-3417-C9F1-A976221596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1EA2119E-2308-1547-3F08-DA1A779313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B078393-F050-3E14-1E3E-FA1D334D7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D1A10D7C-ADDE-4F95-55E7-5D8F8E3B7B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7" name="Text Box 3036">
                    <a:extLst>
                      <a:ext uri="{FF2B5EF4-FFF2-40B4-BE49-F238E27FC236}">
                        <a16:creationId xmlns:a16="http://schemas.microsoft.com/office/drawing/2014/main" id="{B60D4C68-97C8-B00B-5209-7A043EC0B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8" name="Text Box 3036">
                    <a:extLst>
                      <a:ext uri="{FF2B5EF4-FFF2-40B4-BE49-F238E27FC236}">
                        <a16:creationId xmlns:a16="http://schemas.microsoft.com/office/drawing/2014/main" id="{3BB5BFA1-147D-6CDC-AB5F-1E989A3E17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9" name="Text Box 3036">
                    <a:extLst>
                      <a:ext uri="{FF2B5EF4-FFF2-40B4-BE49-F238E27FC236}">
                        <a16:creationId xmlns:a16="http://schemas.microsoft.com/office/drawing/2014/main" id="{93D9386F-52F3-D576-5FE3-72C198C4743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0" name="Text Box 3036">
                    <a:extLst>
                      <a:ext uri="{FF2B5EF4-FFF2-40B4-BE49-F238E27FC236}">
                        <a16:creationId xmlns:a16="http://schemas.microsoft.com/office/drawing/2014/main" id="{815796F2-BD06-BB14-525B-34B23CF7E7D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1" name="Text Box 3036">
                    <a:extLst>
                      <a:ext uri="{FF2B5EF4-FFF2-40B4-BE49-F238E27FC236}">
                        <a16:creationId xmlns:a16="http://schemas.microsoft.com/office/drawing/2014/main" id="{FBEF0FAB-7886-852E-670C-1DE304EA70E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2" name="Text Box 3036">
                    <a:extLst>
                      <a:ext uri="{FF2B5EF4-FFF2-40B4-BE49-F238E27FC236}">
                        <a16:creationId xmlns:a16="http://schemas.microsoft.com/office/drawing/2014/main" id="{61C5FD73-98BC-2334-9813-D0750729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3" name="Text Box 3036">
                    <a:extLst>
                      <a:ext uri="{FF2B5EF4-FFF2-40B4-BE49-F238E27FC236}">
                        <a16:creationId xmlns:a16="http://schemas.microsoft.com/office/drawing/2014/main" id="{CE87F742-9B2E-74CE-0EE6-FA79D1021D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4" name="Text Box 3036">
                    <a:extLst>
                      <a:ext uri="{FF2B5EF4-FFF2-40B4-BE49-F238E27FC236}">
                        <a16:creationId xmlns:a16="http://schemas.microsoft.com/office/drawing/2014/main" id="{C9560C3D-8A29-E257-27B0-A74768A2EBF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5" name="Text Box 3036">
                    <a:extLst>
                      <a:ext uri="{FF2B5EF4-FFF2-40B4-BE49-F238E27FC236}">
                        <a16:creationId xmlns:a16="http://schemas.microsoft.com/office/drawing/2014/main" id="{7FB28899-CA6D-429B-FB0A-B997F2187F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71" name="Text Box 3036">
                  <a:extLst>
                    <a:ext uri="{FF2B5EF4-FFF2-40B4-BE49-F238E27FC236}">
                      <a16:creationId xmlns:a16="http://schemas.microsoft.com/office/drawing/2014/main" id="{9EA2F978-33C1-8258-A374-E44C2241B8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68" name="FTU - mylohyoid">
                <a:extLst>
                  <a:ext uri="{FF2B5EF4-FFF2-40B4-BE49-F238E27FC236}">
                    <a16:creationId xmlns:a16="http://schemas.microsoft.com/office/drawing/2014/main" id="{35154DE4-ACF9-B437-9BD9-8095A7F1F8F8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9" name="FTU - mylohyoid">
                <a:extLst>
                  <a:ext uri="{FF2B5EF4-FFF2-40B4-BE49-F238E27FC236}">
                    <a16:creationId xmlns:a16="http://schemas.microsoft.com/office/drawing/2014/main" id="{9582C852-B134-51E9-F834-8077119D5AD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61" name="Text Box 3036">
              <a:extLst>
                <a:ext uri="{FF2B5EF4-FFF2-40B4-BE49-F238E27FC236}">
                  <a16:creationId xmlns:a16="http://schemas.microsoft.com/office/drawing/2014/main" id="{342A72AD-C335-DA39-D4D2-904052EF962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2" name="Text Box 3036">
              <a:extLst>
                <a:ext uri="{FF2B5EF4-FFF2-40B4-BE49-F238E27FC236}">
                  <a16:creationId xmlns:a16="http://schemas.microsoft.com/office/drawing/2014/main" id="{096E360E-8AC1-9AD2-A014-CBA37E9C49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3" name="Text Box 3036">
              <a:extLst>
                <a:ext uri="{FF2B5EF4-FFF2-40B4-BE49-F238E27FC236}">
                  <a16:creationId xmlns:a16="http://schemas.microsoft.com/office/drawing/2014/main" id="{90F6404E-AE54-C06E-EE70-46AE5B54C8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4" name="Text Box 3036">
              <a:extLst>
                <a:ext uri="{FF2B5EF4-FFF2-40B4-BE49-F238E27FC236}">
                  <a16:creationId xmlns:a16="http://schemas.microsoft.com/office/drawing/2014/main" id="{11E35B58-40EC-03BB-6D3F-A4B9BDEBD1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5" name="Text Box 3036">
              <a:extLst>
                <a:ext uri="{FF2B5EF4-FFF2-40B4-BE49-F238E27FC236}">
                  <a16:creationId xmlns:a16="http://schemas.microsoft.com/office/drawing/2014/main" id="{CEAC5878-7368-36CC-73FF-15F28CCE60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6" name="Text Box 3036">
              <a:extLst>
                <a:ext uri="{FF2B5EF4-FFF2-40B4-BE49-F238E27FC236}">
                  <a16:creationId xmlns:a16="http://schemas.microsoft.com/office/drawing/2014/main" id="{C426AB1A-369A-9A51-AD43-2AA8002429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3" name="Group 6932">
            <a:extLst>
              <a:ext uri="{FF2B5EF4-FFF2-40B4-BE49-F238E27FC236}">
                <a16:creationId xmlns:a16="http://schemas.microsoft.com/office/drawing/2014/main" id="{FED6F425-2442-A956-0E1E-0381B8FDCB56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34" name="organ group - facial muscles">
              <a:extLst>
                <a:ext uri="{FF2B5EF4-FFF2-40B4-BE49-F238E27FC236}">
                  <a16:creationId xmlns:a16="http://schemas.microsoft.com/office/drawing/2014/main" id="{356D2AE4-2EF9-B364-0FCF-17AA43191B1F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71" name="organ - facial muscles">
                <a:extLst>
                  <a:ext uri="{FF2B5EF4-FFF2-40B4-BE49-F238E27FC236}">
                    <a16:creationId xmlns:a16="http://schemas.microsoft.com/office/drawing/2014/main" id="{90997011-7095-C88D-4C65-96F5C1311B0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72" name="FTU - orbicularis oculi">
                <a:extLst>
                  <a:ext uri="{FF2B5EF4-FFF2-40B4-BE49-F238E27FC236}">
                    <a16:creationId xmlns:a16="http://schemas.microsoft.com/office/drawing/2014/main" id="{6A5D6C77-E175-2EA7-3838-05D424E1CBD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73" name="FTU - occipitofrontalis">
                <a:extLst>
                  <a:ext uri="{FF2B5EF4-FFF2-40B4-BE49-F238E27FC236}">
                    <a16:creationId xmlns:a16="http://schemas.microsoft.com/office/drawing/2014/main" id="{DFC6574B-C83D-1E42-9141-E5D2A849C5F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74" name="FTU - nasalis">
                <a:extLst>
                  <a:ext uri="{FF2B5EF4-FFF2-40B4-BE49-F238E27FC236}">
                    <a16:creationId xmlns:a16="http://schemas.microsoft.com/office/drawing/2014/main" id="{E0A7CC93-BC37-2544-52ED-2FF3D3846A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FTU - zygomaticus major">
                <a:extLst>
                  <a:ext uri="{FF2B5EF4-FFF2-40B4-BE49-F238E27FC236}">
                    <a16:creationId xmlns:a16="http://schemas.microsoft.com/office/drawing/2014/main" id="{629FFD4A-2CC2-9670-565C-31673105AF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76" name="FTU - zygomaticus minor">
                <a:extLst>
                  <a:ext uri="{FF2B5EF4-FFF2-40B4-BE49-F238E27FC236}">
                    <a16:creationId xmlns:a16="http://schemas.microsoft.com/office/drawing/2014/main" id="{BF9D70B5-8C01-0048-DF6B-6078D10D692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77" name="FTU - orbicularis oris">
                <a:extLst>
                  <a:ext uri="{FF2B5EF4-FFF2-40B4-BE49-F238E27FC236}">
                    <a16:creationId xmlns:a16="http://schemas.microsoft.com/office/drawing/2014/main" id="{EE14BCBB-CA8B-C9A8-7D09-7FF8F1951726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78" name="FTU - depressor anguli oris">
                <a:extLst>
                  <a:ext uri="{FF2B5EF4-FFF2-40B4-BE49-F238E27FC236}">
                    <a16:creationId xmlns:a16="http://schemas.microsoft.com/office/drawing/2014/main" id="{ECCFF6A7-E12E-EC40-EC85-A9EBF7D63677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9" name="FTU - levator labii">
                <a:extLst>
                  <a:ext uri="{FF2B5EF4-FFF2-40B4-BE49-F238E27FC236}">
                    <a16:creationId xmlns:a16="http://schemas.microsoft.com/office/drawing/2014/main" id="{17638CF9-956A-41FA-799E-B5F4B3D4748F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80" name="FTU - mentalis">
                <a:extLst>
                  <a:ext uri="{FF2B5EF4-FFF2-40B4-BE49-F238E27FC236}">
                    <a16:creationId xmlns:a16="http://schemas.microsoft.com/office/drawing/2014/main" id="{9BFA46BB-8CA1-00F7-6C97-885C0D78579F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35" name="Group 6934">
              <a:extLst>
                <a:ext uri="{FF2B5EF4-FFF2-40B4-BE49-F238E27FC236}">
                  <a16:creationId xmlns:a16="http://schemas.microsoft.com/office/drawing/2014/main" id="{EA00F330-A57A-22E6-DD37-CFB85126B20A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68" name="Text Box 3036">
                <a:extLst>
                  <a:ext uri="{FF2B5EF4-FFF2-40B4-BE49-F238E27FC236}">
                    <a16:creationId xmlns:a16="http://schemas.microsoft.com/office/drawing/2014/main" id="{09AA905B-498C-75BC-F39B-493D66B9C1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9" name="Text Box 3036">
                <a:extLst>
                  <a:ext uri="{FF2B5EF4-FFF2-40B4-BE49-F238E27FC236}">
                    <a16:creationId xmlns:a16="http://schemas.microsoft.com/office/drawing/2014/main" id="{71780438-C3A6-D614-C36D-504526238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33C076AD-E1D8-6FD2-F65B-7EB27101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6" name="Group 6935">
              <a:extLst>
                <a:ext uri="{FF2B5EF4-FFF2-40B4-BE49-F238E27FC236}">
                  <a16:creationId xmlns:a16="http://schemas.microsoft.com/office/drawing/2014/main" id="{BB3AEA9D-0F32-A6EC-9B61-307A9B225910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65" name="Text Box 3036">
                <a:extLst>
                  <a:ext uri="{FF2B5EF4-FFF2-40B4-BE49-F238E27FC236}">
                    <a16:creationId xmlns:a16="http://schemas.microsoft.com/office/drawing/2014/main" id="{67156F37-974E-A99F-40F3-AED4A0080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Text Box 3036">
                <a:extLst>
                  <a:ext uri="{FF2B5EF4-FFF2-40B4-BE49-F238E27FC236}">
                    <a16:creationId xmlns:a16="http://schemas.microsoft.com/office/drawing/2014/main" id="{B001D47A-090A-90E2-092D-ABB7FC8C3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7" name="Text Box 3036">
                <a:extLst>
                  <a:ext uri="{FF2B5EF4-FFF2-40B4-BE49-F238E27FC236}">
                    <a16:creationId xmlns:a16="http://schemas.microsoft.com/office/drawing/2014/main" id="{3959F8D0-9370-4F40-8BBD-891C77FFE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6136FE84-793E-D381-20E9-11E6A5ADC4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8D1AE6F9-8F6A-D0FA-E67E-D27EC0C5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667F7656-6DA0-4542-79F6-1F50793EE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DC66A8D3-9273-8824-48BD-FF812B04B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8" name="Group 6937">
              <a:extLst>
                <a:ext uri="{FF2B5EF4-FFF2-40B4-BE49-F238E27FC236}">
                  <a16:creationId xmlns:a16="http://schemas.microsoft.com/office/drawing/2014/main" id="{1E1F53F3-6138-FF83-C002-B5B39CEFC34B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BBCBF992-4C65-A73A-100F-E6D215B52A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4AC37F8-5063-9843-827A-678CDF9493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3857EF62-E12C-D759-55A8-99E8D573E8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9" name="Group 6938">
              <a:extLst>
                <a:ext uri="{FF2B5EF4-FFF2-40B4-BE49-F238E27FC236}">
                  <a16:creationId xmlns:a16="http://schemas.microsoft.com/office/drawing/2014/main" id="{F2EA2011-D185-1A66-2148-B96DEE0D750D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D79FB81-9B79-1A06-5552-846DF5DCA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024451D8-530D-755E-209B-3C584C3FC4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0AEF1960-6862-7D4B-BD49-5E7F6E1A2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0" name="Group 6939">
              <a:extLst>
                <a:ext uri="{FF2B5EF4-FFF2-40B4-BE49-F238E27FC236}">
                  <a16:creationId xmlns:a16="http://schemas.microsoft.com/office/drawing/2014/main" id="{33F16EC6-5C8F-5302-98F6-52DF24F133C9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A2DC8943-0B17-E865-6B53-FF7514F90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AD5452D-C48B-8042-2981-4BAEF769B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F0DAA201-9899-1103-CDAB-874BC66DFF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355DE4DA-F37B-7207-5371-20D240A63F65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F198D84A-BFED-F9D6-1EBC-4641BF1A5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CFFD1D6D-8A75-5579-F3ED-67FBC8AA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FB1EEDB8-62FA-B71B-608F-1ACFE983D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2" name="Group 6941">
              <a:extLst>
                <a:ext uri="{FF2B5EF4-FFF2-40B4-BE49-F238E27FC236}">
                  <a16:creationId xmlns:a16="http://schemas.microsoft.com/office/drawing/2014/main" id="{A75C02B1-7BE6-E2FC-9D82-A7F964AC073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64930F1-6A90-3369-83D3-30F5C40DA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6602181-7A87-9B63-71F2-C8BE6508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FC086E79-2F5E-6C47-4DB9-79B492B56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3" name="Group 6942">
              <a:extLst>
                <a:ext uri="{FF2B5EF4-FFF2-40B4-BE49-F238E27FC236}">
                  <a16:creationId xmlns:a16="http://schemas.microsoft.com/office/drawing/2014/main" id="{A3A7F15D-6705-07EB-6BEA-758ADC4F155D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9F532048-9537-C153-21E9-7300B25009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B867BED7-8688-E997-6A64-C918C2DD75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73C6A4D-5630-2709-73F5-E7ECD7016D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81" name="Group 6980">
            <a:extLst>
              <a:ext uri="{FF2B5EF4-FFF2-40B4-BE49-F238E27FC236}">
                <a16:creationId xmlns:a16="http://schemas.microsoft.com/office/drawing/2014/main" id="{6784D284-F0C2-B152-AA75-6550B17BCF08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82" name="organ group - facial muscles">
              <a:extLst>
                <a:ext uri="{FF2B5EF4-FFF2-40B4-BE49-F238E27FC236}">
                  <a16:creationId xmlns:a16="http://schemas.microsoft.com/office/drawing/2014/main" id="{8E3640E8-F775-58F0-8A02-609F837E0EAC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23" name="organ - facial muscles">
                <a:extLst>
                  <a:ext uri="{FF2B5EF4-FFF2-40B4-BE49-F238E27FC236}">
                    <a16:creationId xmlns:a16="http://schemas.microsoft.com/office/drawing/2014/main" id="{3407438F-B9D0-A9F4-7547-04FFA7794696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24" name="FTU - orbicularis oculi">
                <a:extLst>
                  <a:ext uri="{FF2B5EF4-FFF2-40B4-BE49-F238E27FC236}">
                    <a16:creationId xmlns:a16="http://schemas.microsoft.com/office/drawing/2014/main" id="{C3EBF7E0-A187-A139-1939-1B3E591452F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25" name="FTU - occipitofrontalis">
                <a:extLst>
                  <a:ext uri="{FF2B5EF4-FFF2-40B4-BE49-F238E27FC236}">
                    <a16:creationId xmlns:a16="http://schemas.microsoft.com/office/drawing/2014/main" id="{6ACFF0EC-D723-A64A-61E0-92429A5E71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26" name="FTU - nasalis">
                <a:extLst>
                  <a:ext uri="{FF2B5EF4-FFF2-40B4-BE49-F238E27FC236}">
                    <a16:creationId xmlns:a16="http://schemas.microsoft.com/office/drawing/2014/main" id="{E2784F56-6976-5EC7-86A1-07C2A52785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27" name="FTU - zygomaticus major">
                <a:extLst>
                  <a:ext uri="{FF2B5EF4-FFF2-40B4-BE49-F238E27FC236}">
                    <a16:creationId xmlns:a16="http://schemas.microsoft.com/office/drawing/2014/main" id="{F8D69978-8629-175A-3885-C08F4DB0B57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8" name="FTU - zygomaticus minor">
                <a:extLst>
                  <a:ext uri="{FF2B5EF4-FFF2-40B4-BE49-F238E27FC236}">
                    <a16:creationId xmlns:a16="http://schemas.microsoft.com/office/drawing/2014/main" id="{B346A19C-C402-08DE-CB13-5455C08EA4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9" name="FTU - orbicularis oris">
                <a:extLst>
                  <a:ext uri="{FF2B5EF4-FFF2-40B4-BE49-F238E27FC236}">
                    <a16:creationId xmlns:a16="http://schemas.microsoft.com/office/drawing/2014/main" id="{02B99923-747D-8559-7EC0-C3FD6DF9D56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30" name="FTU - depressor anguli oris">
                <a:extLst>
                  <a:ext uri="{FF2B5EF4-FFF2-40B4-BE49-F238E27FC236}">
                    <a16:creationId xmlns:a16="http://schemas.microsoft.com/office/drawing/2014/main" id="{A3420D09-56B8-8029-54B0-02B1926AFB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1" name="FTU - levator labii">
                <a:extLst>
                  <a:ext uri="{FF2B5EF4-FFF2-40B4-BE49-F238E27FC236}">
                    <a16:creationId xmlns:a16="http://schemas.microsoft.com/office/drawing/2014/main" id="{F4FAC3BB-F675-A335-2B47-28B5884B6F8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32" name="FTU - mentalis">
                <a:extLst>
                  <a:ext uri="{FF2B5EF4-FFF2-40B4-BE49-F238E27FC236}">
                    <a16:creationId xmlns:a16="http://schemas.microsoft.com/office/drawing/2014/main" id="{A1F8FDB7-E781-5816-62BE-0CC257C0A6C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33" name="FTU - temporalis">
                <a:extLst>
                  <a:ext uri="{FF2B5EF4-FFF2-40B4-BE49-F238E27FC236}">
                    <a16:creationId xmlns:a16="http://schemas.microsoft.com/office/drawing/2014/main" id="{2747FA5E-3E85-5BB6-40EA-8792B555A91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E4422D83-D5C9-233E-3D45-9E9880A8070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2F887E50-20CF-C2A8-404B-35B80A3C6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1" name="Text Box 3036">
                <a:extLst>
                  <a:ext uri="{FF2B5EF4-FFF2-40B4-BE49-F238E27FC236}">
                    <a16:creationId xmlns:a16="http://schemas.microsoft.com/office/drawing/2014/main" id="{5EBCCAB8-F66E-F33D-BAED-4FE9F562A4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Text Box 3036">
                <a:extLst>
                  <a:ext uri="{FF2B5EF4-FFF2-40B4-BE49-F238E27FC236}">
                    <a16:creationId xmlns:a16="http://schemas.microsoft.com/office/drawing/2014/main" id="{F3305060-A182-9B01-7F47-8905F2B72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4" name="Group 6983">
              <a:extLst>
                <a:ext uri="{FF2B5EF4-FFF2-40B4-BE49-F238E27FC236}">
                  <a16:creationId xmlns:a16="http://schemas.microsoft.com/office/drawing/2014/main" id="{DD5E1E39-8259-30FE-014A-F5C8AB7ABFC4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17" name="Text Box 3036">
                <a:extLst>
                  <a:ext uri="{FF2B5EF4-FFF2-40B4-BE49-F238E27FC236}">
                    <a16:creationId xmlns:a16="http://schemas.microsoft.com/office/drawing/2014/main" id="{F7BB300B-6B26-3D3C-1C87-5427E1A1E6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C165249E-9368-A36F-6E21-CD659E342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D36C5CB4-FF19-B289-C5B4-3800FFB92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CCEC7656-A8E5-09B2-DCA0-DAFE265D5DE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62121F87-BC66-AECC-CD95-2856F6FEA5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4BB27B5B-DA98-B5F9-01C2-738DA6C4A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0656346F-A67D-BEC5-B512-A514FF3E9A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6" name="Group 6985">
              <a:extLst>
                <a:ext uri="{FF2B5EF4-FFF2-40B4-BE49-F238E27FC236}">
                  <a16:creationId xmlns:a16="http://schemas.microsoft.com/office/drawing/2014/main" id="{0BB1A81F-E652-1F10-AC12-249BCF625E90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4AFFDD29-7D4B-30E3-8208-CB15EA73F6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02AABD6B-4142-6A02-792F-854DA78DF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F6660AD8-4C69-C175-A7CA-BAAE978395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EA31C316-500A-46DC-0F9D-7EB9D67F7E6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4EFF015A-AEB8-5058-0234-EDEECD4D58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E300E4C2-2A6C-AAC8-6DD3-F347558DD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AB6A0A47-BE4B-B50B-DC4A-7651F0ABC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8" name="Group 6987">
              <a:extLst>
                <a:ext uri="{FF2B5EF4-FFF2-40B4-BE49-F238E27FC236}">
                  <a16:creationId xmlns:a16="http://schemas.microsoft.com/office/drawing/2014/main" id="{12EC7683-CFB5-8F57-BF11-21E64CA40C41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4D1930B2-1BC2-EBE1-CB36-F0B44BA736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7AD3D4B9-FB70-169C-550B-659EF975C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2FBA8172-3F4E-A192-E9C6-BAC2CD95C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0088BD31-CB00-D57C-E1B5-F755C9A2AC37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2175DB88-7AD1-AB62-4FB7-686A91F317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06FCAF2B-75EB-1463-CD9F-E3A6419CD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24DC6C6F-F9EB-9581-13A1-672E233D0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0" name="Group 6989">
              <a:extLst>
                <a:ext uri="{FF2B5EF4-FFF2-40B4-BE49-F238E27FC236}">
                  <a16:creationId xmlns:a16="http://schemas.microsoft.com/office/drawing/2014/main" id="{D2BD9FAF-00C6-2749-2326-256F0DE33BB3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8054B131-7B12-3C2B-8B10-9727C1CE4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F999268D-CF04-10B0-9E24-6BF7CF1DC3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9387A66C-E60E-96B5-9622-44C47B4FF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1" name="Group 6990">
              <a:extLst>
                <a:ext uri="{FF2B5EF4-FFF2-40B4-BE49-F238E27FC236}">
                  <a16:creationId xmlns:a16="http://schemas.microsoft.com/office/drawing/2014/main" id="{72275F04-7119-370E-3C13-CC3D328BA27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84AEFDEB-7DAC-282A-D238-98A1EB539C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B4A986F0-4833-13EA-0724-8924118CD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62D5CBF-B711-4859-E847-FB38F0399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2" name="Group 6991">
              <a:extLst>
                <a:ext uri="{FF2B5EF4-FFF2-40B4-BE49-F238E27FC236}">
                  <a16:creationId xmlns:a16="http://schemas.microsoft.com/office/drawing/2014/main" id="{2552E753-A970-A342-5A74-B6D3F86888BC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EDD21D39-E191-4984-50D5-D959FEB82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F4DCC1E-F72B-755E-BE31-1DAF3AB1A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01C9CB3-88A7-0575-C909-3F4FE339B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34" name="Group 7033">
            <a:extLst>
              <a:ext uri="{FF2B5EF4-FFF2-40B4-BE49-F238E27FC236}">
                <a16:creationId xmlns:a16="http://schemas.microsoft.com/office/drawing/2014/main" id="{AC0D5009-5516-7CE8-66E3-6BBC1FD25E36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35" name="organ group - facial muscles">
              <a:extLst>
                <a:ext uri="{FF2B5EF4-FFF2-40B4-BE49-F238E27FC236}">
                  <a16:creationId xmlns:a16="http://schemas.microsoft.com/office/drawing/2014/main" id="{03291FA9-6BAD-0DBE-35ED-4B17A8598E24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68" name="organ - facial muscles">
                <a:extLst>
                  <a:ext uri="{FF2B5EF4-FFF2-40B4-BE49-F238E27FC236}">
                    <a16:creationId xmlns:a16="http://schemas.microsoft.com/office/drawing/2014/main" id="{640258D5-0D2B-87A4-0434-11A76D17573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9" name="FTU - orbicularis oculi">
                <a:extLst>
                  <a:ext uri="{FF2B5EF4-FFF2-40B4-BE49-F238E27FC236}">
                    <a16:creationId xmlns:a16="http://schemas.microsoft.com/office/drawing/2014/main" id="{C831590A-EADC-DBE4-F510-6E313AFC03B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70" name="FTU - occipitofrontalis">
                <a:extLst>
                  <a:ext uri="{FF2B5EF4-FFF2-40B4-BE49-F238E27FC236}">
                    <a16:creationId xmlns:a16="http://schemas.microsoft.com/office/drawing/2014/main" id="{A88B240B-8FB0-A49E-9CB9-1F237C2D17C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71" name="FTU - nasalis">
                <a:extLst>
                  <a:ext uri="{FF2B5EF4-FFF2-40B4-BE49-F238E27FC236}">
                    <a16:creationId xmlns:a16="http://schemas.microsoft.com/office/drawing/2014/main" id="{19F1FF32-5498-BCF1-C856-B49E4CCB54E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72" name="FTU - zygomaticus major">
                <a:extLst>
                  <a:ext uri="{FF2B5EF4-FFF2-40B4-BE49-F238E27FC236}">
                    <a16:creationId xmlns:a16="http://schemas.microsoft.com/office/drawing/2014/main" id="{3821BC4F-AE0F-5B02-C382-A811D5FBC4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73" name="FTU - zygomaticus minor">
                <a:extLst>
                  <a:ext uri="{FF2B5EF4-FFF2-40B4-BE49-F238E27FC236}">
                    <a16:creationId xmlns:a16="http://schemas.microsoft.com/office/drawing/2014/main" id="{6DD02217-50E3-DCFB-3033-31847351F8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74" name="FTU - orbicularis oris">
                <a:extLst>
                  <a:ext uri="{FF2B5EF4-FFF2-40B4-BE49-F238E27FC236}">
                    <a16:creationId xmlns:a16="http://schemas.microsoft.com/office/drawing/2014/main" id="{B1BA8E36-ADA0-C593-D9BA-569804049FB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75" name="FTU - depressor anguli oris">
                <a:extLst>
                  <a:ext uri="{FF2B5EF4-FFF2-40B4-BE49-F238E27FC236}">
                    <a16:creationId xmlns:a16="http://schemas.microsoft.com/office/drawing/2014/main" id="{C0DECD91-320B-E5A5-3494-25099087213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76" name="FTU - levator labii">
                <a:extLst>
                  <a:ext uri="{FF2B5EF4-FFF2-40B4-BE49-F238E27FC236}">
                    <a16:creationId xmlns:a16="http://schemas.microsoft.com/office/drawing/2014/main" id="{2BBC8A13-DA74-9A6D-5D06-81151C25747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36" name="Group 7035">
              <a:extLst>
                <a:ext uri="{FF2B5EF4-FFF2-40B4-BE49-F238E27FC236}">
                  <a16:creationId xmlns:a16="http://schemas.microsoft.com/office/drawing/2014/main" id="{3068B5EF-64DD-5A8D-7C2A-3BD0437D9BE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742EBF1F-7E57-2C54-791E-0C2F001FF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6" name="Text Box 3036">
                <a:extLst>
                  <a:ext uri="{FF2B5EF4-FFF2-40B4-BE49-F238E27FC236}">
                    <a16:creationId xmlns:a16="http://schemas.microsoft.com/office/drawing/2014/main" id="{07F91AEB-113D-97D0-93DA-A30863693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17C63448-C03A-8494-68A1-3DB52B79D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7" name="Group 7036">
              <a:extLst>
                <a:ext uri="{FF2B5EF4-FFF2-40B4-BE49-F238E27FC236}">
                  <a16:creationId xmlns:a16="http://schemas.microsoft.com/office/drawing/2014/main" id="{F6A80062-4164-CDE2-3175-D6F94A6A3574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62" name="Text Box 3036">
                <a:extLst>
                  <a:ext uri="{FF2B5EF4-FFF2-40B4-BE49-F238E27FC236}">
                    <a16:creationId xmlns:a16="http://schemas.microsoft.com/office/drawing/2014/main" id="{6B4E17DA-7EB7-58E1-748E-32F7C38EE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DFD9FA68-BB4B-B606-987C-E27630F66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48F35689-D7C0-DBA7-8B91-1DB649B5F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89E436B5-CBB7-50EF-42E2-E612B63D8221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D0216B6E-6BFD-7567-3BE8-904F11A8A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E82FBCDA-951C-90E2-C667-A5E65F4FD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21C336CA-CCF8-9804-A465-7EB83D388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9" name="Group 7038">
              <a:extLst>
                <a:ext uri="{FF2B5EF4-FFF2-40B4-BE49-F238E27FC236}">
                  <a16:creationId xmlns:a16="http://schemas.microsoft.com/office/drawing/2014/main" id="{B844AD56-D695-7A12-12CE-A933E3F118E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AC739C77-D50D-F9A1-866F-E652858EC3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E2D0220C-D1FE-3EF2-5039-81AC8EF58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F7B0700-ADB9-B1C4-C356-8381E6BBDE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0" name="Group 7039">
              <a:extLst>
                <a:ext uri="{FF2B5EF4-FFF2-40B4-BE49-F238E27FC236}">
                  <a16:creationId xmlns:a16="http://schemas.microsoft.com/office/drawing/2014/main" id="{77759201-FC2A-F797-994F-603A84B841EA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8D4EA6EB-A1EF-4281-595F-008E777AD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46ADAEA0-2F9B-C193-716D-3AB260A5F5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76A6D3D7-6BA8-E023-6A45-1E4DF377A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1" name="Group 7040">
              <a:extLst>
                <a:ext uri="{FF2B5EF4-FFF2-40B4-BE49-F238E27FC236}">
                  <a16:creationId xmlns:a16="http://schemas.microsoft.com/office/drawing/2014/main" id="{C7763F51-7357-7046-302D-24B2EC51DE81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5B798C33-5E94-DA0C-8843-D1383525F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2BB707C9-09F3-25C8-A779-AE3B1DCD0B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F7C9D4D5-A3D7-E1E6-44FD-DFEABD8C0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55BA2DCB-DD43-28B4-8720-3AA8FB76C9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F532F18E-C438-E73D-4470-FD2BA5119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0FC85BA6-B1E2-2594-0A7A-76316D7CC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C7D1323-1138-26CD-A9AC-956607759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3" name="Group 7042">
              <a:extLst>
                <a:ext uri="{FF2B5EF4-FFF2-40B4-BE49-F238E27FC236}">
                  <a16:creationId xmlns:a16="http://schemas.microsoft.com/office/drawing/2014/main" id="{5331916C-F1B9-7FC5-BC6B-669764414500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87128BAC-6582-8610-5DF9-B6B878AAB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F0604255-26A6-89E1-54DB-5719BFC8D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7935F5E0-3A21-E34F-0354-B107195531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77" name="Group 7076">
            <a:extLst>
              <a:ext uri="{FF2B5EF4-FFF2-40B4-BE49-F238E27FC236}">
                <a16:creationId xmlns:a16="http://schemas.microsoft.com/office/drawing/2014/main" id="{8A6C1BDD-845A-BC9C-FED2-9508011A218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78" name="organ group - head &amp; neck muscles">
              <a:extLst>
                <a:ext uri="{FF2B5EF4-FFF2-40B4-BE49-F238E27FC236}">
                  <a16:creationId xmlns:a16="http://schemas.microsoft.com/office/drawing/2014/main" id="{3B2F052D-7580-E54A-1F00-E99BDC8D241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9" name="organ - head &amp; neck muscles">
                <a:extLst>
                  <a:ext uri="{FF2B5EF4-FFF2-40B4-BE49-F238E27FC236}">
                    <a16:creationId xmlns:a16="http://schemas.microsoft.com/office/drawing/2014/main" id="{BE0FE872-4793-2E67-0B55-60B4337B8C3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100" name="FTU - mylohyoid">
                <a:extLst>
                  <a:ext uri="{FF2B5EF4-FFF2-40B4-BE49-F238E27FC236}">
                    <a16:creationId xmlns:a16="http://schemas.microsoft.com/office/drawing/2014/main" id="{5C33DFB1-6B79-4F03-6BBF-E1BFC4C451A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101" name="FTU - digastric">
                <a:extLst>
                  <a:ext uri="{FF2B5EF4-FFF2-40B4-BE49-F238E27FC236}">
                    <a16:creationId xmlns:a16="http://schemas.microsoft.com/office/drawing/2014/main" id="{137DEB15-D183-E5D5-A428-C99AC4F5F3D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102" name="FTU - geniohyoid">
                <a:extLst>
                  <a:ext uri="{FF2B5EF4-FFF2-40B4-BE49-F238E27FC236}">
                    <a16:creationId xmlns:a16="http://schemas.microsoft.com/office/drawing/2014/main" id="{2F1CDF69-49F7-111A-0D69-13086BD619FC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103" name="FTU - longus capitis">
                <a:extLst>
                  <a:ext uri="{FF2B5EF4-FFF2-40B4-BE49-F238E27FC236}">
                    <a16:creationId xmlns:a16="http://schemas.microsoft.com/office/drawing/2014/main" id="{F0D9D63A-B0C9-8172-71A5-DF36DC4610A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FTU - longus colli inferior">
                <a:extLst>
                  <a:ext uri="{FF2B5EF4-FFF2-40B4-BE49-F238E27FC236}">
                    <a16:creationId xmlns:a16="http://schemas.microsoft.com/office/drawing/2014/main" id="{13646028-CA54-15AD-C00A-83A43E9C89DA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7823DC3F-59F4-42FF-0BF4-1CACAD5B3A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D09FE9B8-60B6-B99F-8993-00510F4780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7" name="Text Box 3036">
                <a:extLst>
                  <a:ext uri="{FF2B5EF4-FFF2-40B4-BE49-F238E27FC236}">
                    <a16:creationId xmlns:a16="http://schemas.microsoft.com/office/drawing/2014/main" id="{4D4B61E8-880C-E0BB-F344-0C2E1459E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8" name="Text Box 3036">
                <a:extLst>
                  <a:ext uri="{FF2B5EF4-FFF2-40B4-BE49-F238E27FC236}">
                    <a16:creationId xmlns:a16="http://schemas.microsoft.com/office/drawing/2014/main" id="{547DF127-116B-E85F-E885-E9337C4AB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0" name="Group 7079">
              <a:extLst>
                <a:ext uri="{FF2B5EF4-FFF2-40B4-BE49-F238E27FC236}">
                  <a16:creationId xmlns:a16="http://schemas.microsoft.com/office/drawing/2014/main" id="{961EBD8D-8AD3-C565-2FD0-E1199BCCD440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D068EAC4-7A8E-CD99-D774-9EB1EE9314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BEA405A0-1F8B-9D7B-BE63-9037B8C9C0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B73B087F-29A2-8632-9C6D-B2DC8C51F7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1" name="Group 7080">
              <a:extLst>
                <a:ext uri="{FF2B5EF4-FFF2-40B4-BE49-F238E27FC236}">
                  <a16:creationId xmlns:a16="http://schemas.microsoft.com/office/drawing/2014/main" id="{B4B2FF4A-30A3-BE6E-FFCD-287FE79F47C6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86BC6A15-AB44-EF96-2F19-6CBB8C366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1" name="Text Box 3036">
                <a:extLst>
                  <a:ext uri="{FF2B5EF4-FFF2-40B4-BE49-F238E27FC236}">
                    <a16:creationId xmlns:a16="http://schemas.microsoft.com/office/drawing/2014/main" id="{023BBBFD-BF77-225A-E867-90D00D9FC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BF98839E-74C0-4693-8886-C224F6663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2" name="Group 7081">
              <a:extLst>
                <a:ext uri="{FF2B5EF4-FFF2-40B4-BE49-F238E27FC236}">
                  <a16:creationId xmlns:a16="http://schemas.microsoft.com/office/drawing/2014/main" id="{18F82D88-FBFC-B13A-044D-FAE0D3EE1AC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0418FC9F-2F8F-6DC2-C468-0866EE1ED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0AA2B6D0-52B4-838B-F37F-4BF23E6C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D8904FD5-80AF-8650-800A-D6C97BC97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BAFB6BEB-2B93-EC00-6246-3E77EB8548F5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205C4B0F-2DB1-7755-59DA-39D809C62F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DB62CEC7-5867-7D3B-8718-15EB8C35C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9C3298BF-8312-678C-88A0-2AB414325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05" name="Group 7104">
            <a:extLst>
              <a:ext uri="{FF2B5EF4-FFF2-40B4-BE49-F238E27FC236}">
                <a16:creationId xmlns:a16="http://schemas.microsoft.com/office/drawing/2014/main" id="{04823177-894E-2F41-DF82-B6CF2BC8BF45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106" name="organ group - facial muscles">
              <a:extLst>
                <a:ext uri="{FF2B5EF4-FFF2-40B4-BE49-F238E27FC236}">
                  <a16:creationId xmlns:a16="http://schemas.microsoft.com/office/drawing/2014/main" id="{35888E70-ADA8-90FD-BF3A-B0F46DBD9593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31" name="organ - facial muscles">
                <a:extLst>
                  <a:ext uri="{FF2B5EF4-FFF2-40B4-BE49-F238E27FC236}">
                    <a16:creationId xmlns:a16="http://schemas.microsoft.com/office/drawing/2014/main" id="{CB450161-ABF2-2221-FE8F-131BE98641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32" name="FTU - orbicularis oculi">
                <a:extLst>
                  <a:ext uri="{FF2B5EF4-FFF2-40B4-BE49-F238E27FC236}">
                    <a16:creationId xmlns:a16="http://schemas.microsoft.com/office/drawing/2014/main" id="{BB761C21-926B-4D15-6E49-20BCCB3EC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FTU - occipitofrontalis">
                <a:extLst>
                  <a:ext uri="{FF2B5EF4-FFF2-40B4-BE49-F238E27FC236}">
                    <a16:creationId xmlns:a16="http://schemas.microsoft.com/office/drawing/2014/main" id="{EA155192-7F80-2525-1995-028438B4BBC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34" name="FTU - nasalis">
                <a:extLst>
                  <a:ext uri="{FF2B5EF4-FFF2-40B4-BE49-F238E27FC236}">
                    <a16:creationId xmlns:a16="http://schemas.microsoft.com/office/drawing/2014/main" id="{496452E4-1C77-C46F-2473-EF635FC678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35" name="FTU - zygomaticus major">
                <a:extLst>
                  <a:ext uri="{FF2B5EF4-FFF2-40B4-BE49-F238E27FC236}">
                    <a16:creationId xmlns:a16="http://schemas.microsoft.com/office/drawing/2014/main" id="{E5CC428B-F506-1916-B660-A9A98B39DA4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36" name="FTU - zygomaticus minor">
                <a:extLst>
                  <a:ext uri="{FF2B5EF4-FFF2-40B4-BE49-F238E27FC236}">
                    <a16:creationId xmlns:a16="http://schemas.microsoft.com/office/drawing/2014/main" id="{598F709B-ADE6-8219-59BC-63EBD82618C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37" name="FTU - orbicularis oris">
                <a:extLst>
                  <a:ext uri="{FF2B5EF4-FFF2-40B4-BE49-F238E27FC236}">
                    <a16:creationId xmlns:a16="http://schemas.microsoft.com/office/drawing/2014/main" id="{F17FD67A-C2B3-3F22-18CD-5C0609474F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6F518A2F-106B-9991-B42B-0E0A00C7236A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70FEA235-F878-037F-4D42-1585D4B4C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7D88F71-FD69-BB19-F3DD-824FC66EB4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98AA47E4-7C05-1C4E-BD54-9DDA7C9BE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8" name="Group 7107">
              <a:extLst>
                <a:ext uri="{FF2B5EF4-FFF2-40B4-BE49-F238E27FC236}">
                  <a16:creationId xmlns:a16="http://schemas.microsoft.com/office/drawing/2014/main" id="{67ABEEB8-AA14-4590-7413-99549A91E3A2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E24B90FA-29C3-A2C1-1C5F-38C432D35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BF4ADAB7-F7DA-BF9A-1E99-D537AD1FB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8C459D95-1D75-1FFF-53D8-870437C8B8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9" name="Group 7108">
              <a:extLst>
                <a:ext uri="{FF2B5EF4-FFF2-40B4-BE49-F238E27FC236}">
                  <a16:creationId xmlns:a16="http://schemas.microsoft.com/office/drawing/2014/main" id="{9FE250BC-FABA-15A7-CAC0-7C92290CD39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06826E2D-CE89-666D-5295-CD1D99640A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560FB8EC-230E-76EC-182C-38437DD46D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99523F50-11AC-4152-385A-69C41B5E45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0" name="Group 7109">
              <a:extLst>
                <a:ext uri="{FF2B5EF4-FFF2-40B4-BE49-F238E27FC236}">
                  <a16:creationId xmlns:a16="http://schemas.microsoft.com/office/drawing/2014/main" id="{A7F32078-42CC-EC54-01E4-13974C247809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61F7516D-4486-D348-AF37-2EC7D7B6B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9D2C9F4B-0006-FF7C-5271-7B8AD04B1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31B0BF85-4F22-937A-7FE1-B9E66A24A8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748A72B7-7B24-FECC-7768-138017E4B1FE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33082B67-A91A-053A-A273-EF0A7766B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73142819-51A3-74D9-08DB-56586E04C8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F0B935FC-938D-CC11-CBA6-91BB094CF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5E6A9259-9155-5883-1700-99F49143F930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66133F32-8BA0-B731-D861-B30F7920A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2B1A9280-55FB-85AD-87D0-3F63C5140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A057D63-AE16-0F55-75D8-26F7C1D39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8" name="Group 7137">
            <a:extLst>
              <a:ext uri="{FF2B5EF4-FFF2-40B4-BE49-F238E27FC236}">
                <a16:creationId xmlns:a16="http://schemas.microsoft.com/office/drawing/2014/main" id="{67AE20C1-474F-2F10-886B-D76089A0C310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9" name="organ group - facial muscles">
              <a:extLst>
                <a:ext uri="{FF2B5EF4-FFF2-40B4-BE49-F238E27FC236}">
                  <a16:creationId xmlns:a16="http://schemas.microsoft.com/office/drawing/2014/main" id="{E4976E84-946A-30C2-0FD4-F4D33C826723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60" name="organ - facial muscles">
                <a:extLst>
                  <a:ext uri="{FF2B5EF4-FFF2-40B4-BE49-F238E27FC236}">
                    <a16:creationId xmlns:a16="http://schemas.microsoft.com/office/drawing/2014/main" id="{5D73628C-9732-0F9C-B41B-267B3A00F07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61" name="FTU - orbicularis oculi">
                <a:extLst>
                  <a:ext uri="{FF2B5EF4-FFF2-40B4-BE49-F238E27FC236}">
                    <a16:creationId xmlns:a16="http://schemas.microsoft.com/office/drawing/2014/main" id="{20668911-6508-2E11-FD04-EA32CA1AD8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62" name="FTU - occipitofrontalis">
                <a:extLst>
                  <a:ext uri="{FF2B5EF4-FFF2-40B4-BE49-F238E27FC236}">
                    <a16:creationId xmlns:a16="http://schemas.microsoft.com/office/drawing/2014/main" id="{26FE705C-C81A-84C7-B601-35B03F2151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63" name="FTU - nasalis">
                <a:extLst>
                  <a:ext uri="{FF2B5EF4-FFF2-40B4-BE49-F238E27FC236}">
                    <a16:creationId xmlns:a16="http://schemas.microsoft.com/office/drawing/2014/main" id="{D4FBB610-98F0-DEB9-87A4-8AEFA3F2F19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64" name="FTU - zygomaticus major">
                <a:extLst>
                  <a:ext uri="{FF2B5EF4-FFF2-40B4-BE49-F238E27FC236}">
                    <a16:creationId xmlns:a16="http://schemas.microsoft.com/office/drawing/2014/main" id="{B1D61D8B-A76B-9A96-71B8-93A07129E59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65" name="FTU - zygomaticus minor">
                <a:extLst>
                  <a:ext uri="{FF2B5EF4-FFF2-40B4-BE49-F238E27FC236}">
                    <a16:creationId xmlns:a16="http://schemas.microsoft.com/office/drawing/2014/main" id="{613B28FC-B787-7B18-779C-806B6DA32C5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60361875-0DA2-1C69-D62A-2891B90C304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B2D4850D-C896-35AF-B41E-0A8AB197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3FB36C71-3729-EAE5-B441-E073890F1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232400A-00ED-0FD9-5145-5983629FA9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D3E008EC-5EB6-AE70-0392-E24BC05E75E1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FFA019D5-385A-8330-4A44-AB80373DA4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CD314D01-4A8E-2393-4373-6E72EF0BD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A2CB63F-ABFB-FD5C-207D-167E49F74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6CBCD0E2-FA9C-97DF-5635-492C7CEEAC8B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C6EE760F-F77B-3852-6BB2-723A024B9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E9085B21-4DDF-89FD-F240-6C9D1FBAE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C1E10497-DD9E-277D-711D-AA49BA155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C6385149-17B2-6ED3-0A0C-F9392520E400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75CECF9E-4761-1F9F-D8C9-FADFB4F94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AE2419F-3023-087C-655C-0899DBB3BB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945BD21C-EDB5-A2E4-9976-46C9959973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DF66A028-D37B-C98D-79C6-130763948E43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420B888-1929-93F6-655B-10997E618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7CC44139-1D75-CB15-CF66-69A414F854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D12D7AB5-8B3D-DE9B-2294-52F097BE6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66" name="Group 7165">
            <a:extLst>
              <a:ext uri="{FF2B5EF4-FFF2-40B4-BE49-F238E27FC236}">
                <a16:creationId xmlns:a16="http://schemas.microsoft.com/office/drawing/2014/main" id="{1DC8EF3C-E13E-66A7-6510-9DC79D35CA8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67" name="organ group - facial muscles">
              <a:extLst>
                <a:ext uri="{FF2B5EF4-FFF2-40B4-BE49-F238E27FC236}">
                  <a16:creationId xmlns:a16="http://schemas.microsoft.com/office/drawing/2014/main" id="{ECE1270A-3D00-EB15-EC26-C2D6254C5DBE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84" name="organ - facial muscles">
                <a:extLst>
                  <a:ext uri="{FF2B5EF4-FFF2-40B4-BE49-F238E27FC236}">
                    <a16:creationId xmlns:a16="http://schemas.microsoft.com/office/drawing/2014/main" id="{051B5D84-139B-E72A-A60B-4207416FCA9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85" name="FTU - orbicularis oculi">
                <a:extLst>
                  <a:ext uri="{FF2B5EF4-FFF2-40B4-BE49-F238E27FC236}">
                    <a16:creationId xmlns:a16="http://schemas.microsoft.com/office/drawing/2014/main" id="{F925E66F-36C2-4E9F-32FA-EB68C3ECC86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86" name="FTU - occipitofrontalis">
                <a:extLst>
                  <a:ext uri="{FF2B5EF4-FFF2-40B4-BE49-F238E27FC236}">
                    <a16:creationId xmlns:a16="http://schemas.microsoft.com/office/drawing/2014/main" id="{D13B3503-2363-557E-33A9-827A2576BE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87" name="FTU - nasalis">
                <a:extLst>
                  <a:ext uri="{FF2B5EF4-FFF2-40B4-BE49-F238E27FC236}">
                    <a16:creationId xmlns:a16="http://schemas.microsoft.com/office/drawing/2014/main" id="{7D2027EA-0134-2E59-F94C-98242C774CD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88" name="FTU - zygomaticus major">
                <a:extLst>
                  <a:ext uri="{FF2B5EF4-FFF2-40B4-BE49-F238E27FC236}">
                    <a16:creationId xmlns:a16="http://schemas.microsoft.com/office/drawing/2014/main" id="{0BA835B0-9AC9-ECCC-96E4-5B9C429C419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68" name="Group 7167">
              <a:extLst>
                <a:ext uri="{FF2B5EF4-FFF2-40B4-BE49-F238E27FC236}">
                  <a16:creationId xmlns:a16="http://schemas.microsoft.com/office/drawing/2014/main" id="{90AB35E2-A65C-FFF6-9DED-CBBA39FE4D75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14AD4C00-A078-F522-45A5-163A679C8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A414F8A1-1708-E24C-97CE-559BA21CC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3" name="Text Box 3036">
                <a:extLst>
                  <a:ext uri="{FF2B5EF4-FFF2-40B4-BE49-F238E27FC236}">
                    <a16:creationId xmlns:a16="http://schemas.microsoft.com/office/drawing/2014/main" id="{A8731026-0BF8-9C8C-F646-4BF555C731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9" name="Group 7168">
              <a:extLst>
                <a:ext uri="{FF2B5EF4-FFF2-40B4-BE49-F238E27FC236}">
                  <a16:creationId xmlns:a16="http://schemas.microsoft.com/office/drawing/2014/main" id="{FFA88D0F-513E-8B36-1A44-B2324212D7A3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650687E1-F280-48D2-6A16-8A6DDB7060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9" name="Text Box 3036">
                <a:extLst>
                  <a:ext uri="{FF2B5EF4-FFF2-40B4-BE49-F238E27FC236}">
                    <a16:creationId xmlns:a16="http://schemas.microsoft.com/office/drawing/2014/main" id="{7B08576D-51FA-727C-2DDE-F4DDB2575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1806C98-D40F-7B64-24B1-E6408DF288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0" name="Group 7169">
              <a:extLst>
                <a:ext uri="{FF2B5EF4-FFF2-40B4-BE49-F238E27FC236}">
                  <a16:creationId xmlns:a16="http://schemas.microsoft.com/office/drawing/2014/main" id="{448DF20B-E171-5147-B72B-7E6C7A3891CE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FE1A33A9-5BBB-608C-A635-13C1B59E0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CC6F9CF1-D7AB-6005-9E1F-55BF99B01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8AD10A9-33C7-95EF-F59E-171CAAEB6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D6B1C845-EEA7-EE82-5158-B96472F668C3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C5054078-1D49-2695-C6C6-5EC66A8E9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CF5739B4-B8F2-D834-074B-257A794247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F6A4BB1-30FB-47CF-787D-37789B56A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9" name="Group 7188">
            <a:extLst>
              <a:ext uri="{FF2B5EF4-FFF2-40B4-BE49-F238E27FC236}">
                <a16:creationId xmlns:a16="http://schemas.microsoft.com/office/drawing/2014/main" id="{EC468DF2-79F6-F08A-48EF-763F047C4D4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90" name="organ group - facial muscles">
              <a:extLst>
                <a:ext uri="{FF2B5EF4-FFF2-40B4-BE49-F238E27FC236}">
                  <a16:creationId xmlns:a16="http://schemas.microsoft.com/office/drawing/2014/main" id="{AD7C94BD-5422-F52E-F6F4-8CE715BD9362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11" name="organ - facial muscles">
                <a:extLst>
                  <a:ext uri="{FF2B5EF4-FFF2-40B4-BE49-F238E27FC236}">
                    <a16:creationId xmlns:a16="http://schemas.microsoft.com/office/drawing/2014/main" id="{490C3E49-9217-5F3A-1FDB-3B2F61FBABD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12" name="FTU - orbicularis oculi">
                <a:extLst>
                  <a:ext uri="{FF2B5EF4-FFF2-40B4-BE49-F238E27FC236}">
                    <a16:creationId xmlns:a16="http://schemas.microsoft.com/office/drawing/2014/main" id="{86E0F083-79C0-4641-A149-62367D548A4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3" name="FTU - occipitofrontalis">
                <a:extLst>
                  <a:ext uri="{FF2B5EF4-FFF2-40B4-BE49-F238E27FC236}">
                    <a16:creationId xmlns:a16="http://schemas.microsoft.com/office/drawing/2014/main" id="{B03101FE-E2BD-8F00-18EB-76F7C16174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4" name="FTU - nasalis">
                <a:extLst>
                  <a:ext uri="{FF2B5EF4-FFF2-40B4-BE49-F238E27FC236}">
                    <a16:creationId xmlns:a16="http://schemas.microsoft.com/office/drawing/2014/main" id="{29300C52-DB61-1896-D492-A9265E9FCEC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15" name="FTU - zygomaticus major">
                <a:extLst>
                  <a:ext uri="{FF2B5EF4-FFF2-40B4-BE49-F238E27FC236}">
                    <a16:creationId xmlns:a16="http://schemas.microsoft.com/office/drawing/2014/main" id="{82F91F24-C6C9-F788-EC84-1D07DA3893F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FTU - zygomaticus minor">
                <a:extLst>
                  <a:ext uri="{FF2B5EF4-FFF2-40B4-BE49-F238E27FC236}">
                    <a16:creationId xmlns:a16="http://schemas.microsoft.com/office/drawing/2014/main" id="{042FC8A1-F09E-FCA9-9DC3-9855AC457AF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91" name="Group 7190">
              <a:extLst>
                <a:ext uri="{FF2B5EF4-FFF2-40B4-BE49-F238E27FC236}">
                  <a16:creationId xmlns:a16="http://schemas.microsoft.com/office/drawing/2014/main" id="{5BB4A895-301A-0424-B916-141D137CCBA5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0ADF1D9E-9B6C-C82F-C61D-A67152A50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6597B20D-04FF-ECC8-66EB-2C541C395C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B4385D0-5D6E-D41D-E60F-6C462030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B529DC31-1F4F-85CC-16AA-445C0FCE6F48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109B3AA9-58E1-15B8-889F-CCF68461AE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598F83-DB3D-D86C-827E-B9EE9CF03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A3C7A0E7-961D-663D-9047-7FE0607A2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C2C5E1B6-1C75-2AD2-D514-F526548793C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44F8153-98AC-7ADA-68F7-76D4106D2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2F823D3E-B605-0573-0D71-9FBF5DEC8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DCF4A499-089F-00DF-E91F-E8F2B1FDB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BD2C97A1-674D-17E5-A295-A5F7C2957E5C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1BFD3FA2-8B43-2942-30E8-1A785A7E78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E810E2AB-8341-AA47-D16C-5119EAE66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E92A3EE2-2CA2-E403-17CB-D40269E3E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076C91A3-9C8D-2505-3DEA-4601A6EE2DA9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BF8BAA2-4629-85CF-12B7-06B68B5EDA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AF487754-FF4E-6DD0-C4BF-05D28862C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03C90F2B-84F9-4ABA-B67C-D77AD82A6F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17" name="Group 7216">
            <a:extLst>
              <a:ext uri="{FF2B5EF4-FFF2-40B4-BE49-F238E27FC236}">
                <a16:creationId xmlns:a16="http://schemas.microsoft.com/office/drawing/2014/main" id="{0D4BE573-D351-3E65-3625-8F25C876F08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18" name="organ group - facial muscles">
              <a:extLst>
                <a:ext uri="{FF2B5EF4-FFF2-40B4-BE49-F238E27FC236}">
                  <a16:creationId xmlns:a16="http://schemas.microsoft.com/office/drawing/2014/main" id="{2981EB05-9666-536E-BDAB-0756EA1AED6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9" name="organ - facial muscles">
                <a:extLst>
                  <a:ext uri="{FF2B5EF4-FFF2-40B4-BE49-F238E27FC236}">
                    <a16:creationId xmlns:a16="http://schemas.microsoft.com/office/drawing/2014/main" id="{70DD89F1-A92D-C27E-0D3C-BAB6E620D5F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40" name="FTU - orbicularis oculi">
                <a:extLst>
                  <a:ext uri="{FF2B5EF4-FFF2-40B4-BE49-F238E27FC236}">
                    <a16:creationId xmlns:a16="http://schemas.microsoft.com/office/drawing/2014/main" id="{AF89396A-E378-A34B-64A8-EB3836C96E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41" name="FTU - occipitofrontalis">
                <a:extLst>
                  <a:ext uri="{FF2B5EF4-FFF2-40B4-BE49-F238E27FC236}">
                    <a16:creationId xmlns:a16="http://schemas.microsoft.com/office/drawing/2014/main" id="{6CF1BEE9-998C-A0A2-C145-292B73D869B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FTU - nasalis">
                <a:extLst>
                  <a:ext uri="{FF2B5EF4-FFF2-40B4-BE49-F238E27FC236}">
                    <a16:creationId xmlns:a16="http://schemas.microsoft.com/office/drawing/2014/main" id="{79F7E6FC-9257-FD42-728C-0AEF6579B6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43" name="FTU - zygomaticus major">
                <a:extLst>
                  <a:ext uri="{FF2B5EF4-FFF2-40B4-BE49-F238E27FC236}">
                    <a16:creationId xmlns:a16="http://schemas.microsoft.com/office/drawing/2014/main" id="{8E2BC62C-D3E9-1763-4F31-892E54E41F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44" name="FTU - zygomaticus minor">
                <a:extLst>
                  <a:ext uri="{FF2B5EF4-FFF2-40B4-BE49-F238E27FC236}">
                    <a16:creationId xmlns:a16="http://schemas.microsoft.com/office/drawing/2014/main" id="{D0902D0F-44D0-CE3E-2743-06012B4D43E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D51C20B9-F854-21D3-F70E-8B344CB9CE51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36" name="Text Box 3036">
                <a:extLst>
                  <a:ext uri="{FF2B5EF4-FFF2-40B4-BE49-F238E27FC236}">
                    <a16:creationId xmlns:a16="http://schemas.microsoft.com/office/drawing/2014/main" id="{D55F19CE-6655-F675-3A0A-D2983280D1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7" name="Text Box 3036">
                <a:extLst>
                  <a:ext uri="{FF2B5EF4-FFF2-40B4-BE49-F238E27FC236}">
                    <a16:creationId xmlns:a16="http://schemas.microsoft.com/office/drawing/2014/main" id="{999A12EA-F039-0307-4C34-40BB36558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8" name="Text Box 3036">
                <a:extLst>
                  <a:ext uri="{FF2B5EF4-FFF2-40B4-BE49-F238E27FC236}">
                    <a16:creationId xmlns:a16="http://schemas.microsoft.com/office/drawing/2014/main" id="{D29B51B9-9930-549E-91A3-19677FC93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0" name="Group 7219">
              <a:extLst>
                <a:ext uri="{FF2B5EF4-FFF2-40B4-BE49-F238E27FC236}">
                  <a16:creationId xmlns:a16="http://schemas.microsoft.com/office/drawing/2014/main" id="{EAA0A90F-4705-2A62-82BA-35E4C67FD95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33" name="Text Box 3036">
                <a:extLst>
                  <a:ext uri="{FF2B5EF4-FFF2-40B4-BE49-F238E27FC236}">
                    <a16:creationId xmlns:a16="http://schemas.microsoft.com/office/drawing/2014/main" id="{AA8C9BB8-5B31-E99C-B2CE-C08FC43B0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4" name="Text Box 3036">
                <a:extLst>
                  <a:ext uri="{FF2B5EF4-FFF2-40B4-BE49-F238E27FC236}">
                    <a16:creationId xmlns:a16="http://schemas.microsoft.com/office/drawing/2014/main" id="{A789F199-54BF-41BA-6794-ED46D4740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5" name="Text Box 3036">
                <a:extLst>
                  <a:ext uri="{FF2B5EF4-FFF2-40B4-BE49-F238E27FC236}">
                    <a16:creationId xmlns:a16="http://schemas.microsoft.com/office/drawing/2014/main" id="{15D1D4C8-2810-CEE3-D89F-02DE852FB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03EB34C-3ED5-160F-BBFA-29A6FFA0063F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30" name="Text Box 3036">
                <a:extLst>
                  <a:ext uri="{FF2B5EF4-FFF2-40B4-BE49-F238E27FC236}">
                    <a16:creationId xmlns:a16="http://schemas.microsoft.com/office/drawing/2014/main" id="{BB8C32EC-70F8-6269-6191-8F1EA2AAD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1" name="Text Box 3036">
                <a:extLst>
                  <a:ext uri="{FF2B5EF4-FFF2-40B4-BE49-F238E27FC236}">
                    <a16:creationId xmlns:a16="http://schemas.microsoft.com/office/drawing/2014/main" id="{F20923E1-B3AC-E15B-2323-3E23B201A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2" name="Text Box 3036">
                <a:extLst>
                  <a:ext uri="{FF2B5EF4-FFF2-40B4-BE49-F238E27FC236}">
                    <a16:creationId xmlns:a16="http://schemas.microsoft.com/office/drawing/2014/main" id="{3E26F683-15C4-48F1-9A73-FAE499E10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2" name="Group 7221">
              <a:extLst>
                <a:ext uri="{FF2B5EF4-FFF2-40B4-BE49-F238E27FC236}">
                  <a16:creationId xmlns:a16="http://schemas.microsoft.com/office/drawing/2014/main" id="{BC8965DF-E39E-4242-F6C8-EFD8C26AA81E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AFCA30BB-BE93-4155-38E9-0035B386B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238AA2B2-EA64-E135-8063-BE62A8E21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9CD17D6A-F93D-0558-646A-78CECE6C5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3" name="Group 7222">
              <a:extLst>
                <a:ext uri="{FF2B5EF4-FFF2-40B4-BE49-F238E27FC236}">
                  <a16:creationId xmlns:a16="http://schemas.microsoft.com/office/drawing/2014/main" id="{D6D33E96-CBC4-A116-541A-E26E1AAAB2E0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46D8109-33BE-5AB8-FD7B-5DAD02BB0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6832C53E-F4E3-4708-E215-A1A6D966A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0E4992B5-9D94-7BA0-1252-05F7DB9D0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45" name="Group 7244">
            <a:extLst>
              <a:ext uri="{FF2B5EF4-FFF2-40B4-BE49-F238E27FC236}">
                <a16:creationId xmlns:a16="http://schemas.microsoft.com/office/drawing/2014/main" id="{F0A5C54A-AE55-45BA-646F-71B9571CCC94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46" name="organ group - facial muscles">
              <a:extLst>
                <a:ext uri="{FF2B5EF4-FFF2-40B4-BE49-F238E27FC236}">
                  <a16:creationId xmlns:a16="http://schemas.microsoft.com/office/drawing/2014/main" id="{2E53810D-5458-A425-B5C4-BD205351A54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71" name="organ - facial muscles">
                <a:extLst>
                  <a:ext uri="{FF2B5EF4-FFF2-40B4-BE49-F238E27FC236}">
                    <a16:creationId xmlns:a16="http://schemas.microsoft.com/office/drawing/2014/main" id="{2D60F596-FED5-6DB9-7A7A-6E60C6B4B6E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72" name="FTU - orbicularis oculi">
                <a:extLst>
                  <a:ext uri="{FF2B5EF4-FFF2-40B4-BE49-F238E27FC236}">
                    <a16:creationId xmlns:a16="http://schemas.microsoft.com/office/drawing/2014/main" id="{63E27342-5CEC-70B5-3649-EC2D00DEF32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73" name="FTU - occipitofrontalis">
                <a:extLst>
                  <a:ext uri="{FF2B5EF4-FFF2-40B4-BE49-F238E27FC236}">
                    <a16:creationId xmlns:a16="http://schemas.microsoft.com/office/drawing/2014/main" id="{E20DDD60-0DAF-431D-7C50-25F95F9300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74" name="FTU - nasalis">
                <a:extLst>
                  <a:ext uri="{FF2B5EF4-FFF2-40B4-BE49-F238E27FC236}">
                    <a16:creationId xmlns:a16="http://schemas.microsoft.com/office/drawing/2014/main" id="{E13986CC-E374-11C9-F15D-16CC4665C33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75" name="FTU - zygomaticus major">
                <a:extLst>
                  <a:ext uri="{FF2B5EF4-FFF2-40B4-BE49-F238E27FC236}">
                    <a16:creationId xmlns:a16="http://schemas.microsoft.com/office/drawing/2014/main" id="{57E0A31B-B93E-826A-E7AA-FE5C4DD59B1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76" name="FTU - zygomaticus minor">
                <a:extLst>
                  <a:ext uri="{FF2B5EF4-FFF2-40B4-BE49-F238E27FC236}">
                    <a16:creationId xmlns:a16="http://schemas.microsoft.com/office/drawing/2014/main" id="{BE9CA258-AB90-C292-928C-A342FD519B5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77" name="FTU - orbicularis oris">
                <a:extLst>
                  <a:ext uri="{FF2B5EF4-FFF2-40B4-BE49-F238E27FC236}">
                    <a16:creationId xmlns:a16="http://schemas.microsoft.com/office/drawing/2014/main" id="{8874FFF8-9BD8-05C1-4890-E2BDD61E265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AC982864-6B8F-A777-E287-A8EA392F48D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7D41FB0E-E0B0-E124-7ACC-BBA56BB2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C23DF5BB-55BA-AA41-EDC4-361011B1B1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DED84B0E-F500-CF8C-F9AF-B11EFF52A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687CEB6B-53F7-A47F-57E8-A12E297CE3A0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65" name="Text Box 3036">
                <a:extLst>
                  <a:ext uri="{FF2B5EF4-FFF2-40B4-BE49-F238E27FC236}">
                    <a16:creationId xmlns:a16="http://schemas.microsoft.com/office/drawing/2014/main" id="{D137D42A-BECF-336D-2B6F-831E4F41B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6" name="Text Box 3036">
                <a:extLst>
                  <a:ext uri="{FF2B5EF4-FFF2-40B4-BE49-F238E27FC236}">
                    <a16:creationId xmlns:a16="http://schemas.microsoft.com/office/drawing/2014/main" id="{18F56170-F1B4-223C-E520-B7CF0FB72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072147BB-B197-021D-CFA5-F99C0CBA59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CB58FEC4-04B3-F9C5-9E76-AE7749843147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1035CEC6-F1D1-1391-6731-42112242D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EA3C2DF2-72E8-7B6C-B868-657A2DA17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871FC08B-26A8-5BD3-71A8-838241F27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0C6A969F-A853-DF70-DCD3-ECEAF9DF9633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9D15D17C-9526-EC3E-4BEB-443FF1FE7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66A3EFCB-6096-F029-B5BC-EE116E4576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095789C8-8299-3243-80FC-AF6BF9289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1" name="Group 7250">
              <a:extLst>
                <a:ext uri="{FF2B5EF4-FFF2-40B4-BE49-F238E27FC236}">
                  <a16:creationId xmlns:a16="http://schemas.microsoft.com/office/drawing/2014/main" id="{B8CBB230-AF9C-8D32-1774-C0F99DF482FF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B1AF607-9ED6-4B8A-C6B8-D0AF50C6D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B372B569-7911-CA07-1DEA-A7A1AED5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95EDE51-2ACE-FE5A-6947-4C5CCAC54A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2" name="Group 7251">
              <a:extLst>
                <a:ext uri="{FF2B5EF4-FFF2-40B4-BE49-F238E27FC236}">
                  <a16:creationId xmlns:a16="http://schemas.microsoft.com/office/drawing/2014/main" id="{996B6143-5AF7-2316-74A9-91A93ACBE7A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A26EA440-5E11-F354-0B5A-B59DE4555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E452C135-45F9-045D-12FA-2F66FE1F6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102739C7-5FF5-C676-6456-CDBB7591A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78" name="Group 7277">
            <a:extLst>
              <a:ext uri="{FF2B5EF4-FFF2-40B4-BE49-F238E27FC236}">
                <a16:creationId xmlns:a16="http://schemas.microsoft.com/office/drawing/2014/main" id="{E7F8E312-8919-B2E2-9AAE-0A0392FA13A6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5690F512-1912-E3A8-E30E-0572BAEE2A43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28" name="organ group - facial muscles">
                <a:extLst>
                  <a:ext uri="{FF2B5EF4-FFF2-40B4-BE49-F238E27FC236}">
                    <a16:creationId xmlns:a16="http://schemas.microsoft.com/office/drawing/2014/main" id="{73433962-73EB-8903-7616-3E21CA20E0A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32" name="organ - facial muscles">
                  <a:extLst>
                    <a:ext uri="{FF2B5EF4-FFF2-40B4-BE49-F238E27FC236}">
                      <a16:creationId xmlns:a16="http://schemas.microsoft.com/office/drawing/2014/main" id="{377CB5BC-E597-28BD-D6A6-A0B984F4D51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33" name="FTU - orbicularis oculi">
                  <a:extLst>
                    <a:ext uri="{FF2B5EF4-FFF2-40B4-BE49-F238E27FC236}">
                      <a16:creationId xmlns:a16="http://schemas.microsoft.com/office/drawing/2014/main" id="{3CB6D53D-FB82-99E7-80E7-22CC5FA445F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34" name="FTU - occipitofrontalis">
                  <a:extLst>
                    <a:ext uri="{FF2B5EF4-FFF2-40B4-BE49-F238E27FC236}">
                      <a16:creationId xmlns:a16="http://schemas.microsoft.com/office/drawing/2014/main" id="{AF5490CF-EC9C-A7F0-BBEA-2BF9AE98E1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35" name="FTU - nasalis">
                  <a:extLst>
                    <a:ext uri="{FF2B5EF4-FFF2-40B4-BE49-F238E27FC236}">
                      <a16:creationId xmlns:a16="http://schemas.microsoft.com/office/drawing/2014/main" id="{BA5D84BA-87BF-8188-5FED-27ED7235AE6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36" name="FTU - zygomaticus major">
                  <a:extLst>
                    <a:ext uri="{FF2B5EF4-FFF2-40B4-BE49-F238E27FC236}">
                      <a16:creationId xmlns:a16="http://schemas.microsoft.com/office/drawing/2014/main" id="{DF9CE3D2-02C5-D62D-BB0D-BB152B3C83E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37" name="FTU - zygomaticus minor">
                  <a:extLst>
                    <a:ext uri="{FF2B5EF4-FFF2-40B4-BE49-F238E27FC236}">
                      <a16:creationId xmlns:a16="http://schemas.microsoft.com/office/drawing/2014/main" id="{73DBC788-4A51-CE3C-908E-D1C2F6327F0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38" name="FTU - orbicularis oris">
                  <a:extLst>
                    <a:ext uri="{FF2B5EF4-FFF2-40B4-BE49-F238E27FC236}">
                      <a16:creationId xmlns:a16="http://schemas.microsoft.com/office/drawing/2014/main" id="{59AC18A1-5AF7-C39E-9A72-286A259CCB2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9" name="FTU - depressor anguli oris">
                  <a:extLst>
                    <a:ext uri="{FF2B5EF4-FFF2-40B4-BE49-F238E27FC236}">
                      <a16:creationId xmlns:a16="http://schemas.microsoft.com/office/drawing/2014/main" id="{33874208-5D61-A49C-43F0-8D7A59BC87C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40" name="FTU - levator labii">
                  <a:extLst>
                    <a:ext uri="{FF2B5EF4-FFF2-40B4-BE49-F238E27FC236}">
                      <a16:creationId xmlns:a16="http://schemas.microsoft.com/office/drawing/2014/main" id="{B875C89E-9649-0F77-1288-E51F2D73FD3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41" name="FTU - mentalis">
                  <a:extLst>
                    <a:ext uri="{FF2B5EF4-FFF2-40B4-BE49-F238E27FC236}">
                      <a16:creationId xmlns:a16="http://schemas.microsoft.com/office/drawing/2014/main" id="{A334AB84-5AA3-6511-D9CE-1F0AB66EF6B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42" name="FTU - temporalis">
                  <a:extLst>
                    <a:ext uri="{FF2B5EF4-FFF2-40B4-BE49-F238E27FC236}">
                      <a16:creationId xmlns:a16="http://schemas.microsoft.com/office/drawing/2014/main" id="{245623DF-22A1-89B4-E145-79A6816BD79F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9" name="organ group - facial muscles">
                <a:extLst>
                  <a:ext uri="{FF2B5EF4-FFF2-40B4-BE49-F238E27FC236}">
                    <a16:creationId xmlns:a16="http://schemas.microsoft.com/office/drawing/2014/main" id="{5D53272F-F670-FE5E-2C72-9787FC97A684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30" name="FTU - orbicularis oculi">
                  <a:extLst>
                    <a:ext uri="{FF2B5EF4-FFF2-40B4-BE49-F238E27FC236}">
                      <a16:creationId xmlns:a16="http://schemas.microsoft.com/office/drawing/2014/main" id="{F01E8FCB-7A2B-A22B-21E7-07540489553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31" name="FTU - nasalis">
                  <a:extLst>
                    <a:ext uri="{FF2B5EF4-FFF2-40B4-BE49-F238E27FC236}">
                      <a16:creationId xmlns:a16="http://schemas.microsoft.com/office/drawing/2014/main" id="{F16CEFB4-7C72-34E9-4D19-BF1F64787C4A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F20320BF-AB5A-76CD-C2BE-89D41CCD774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25" name="Text Box 3036">
                <a:extLst>
                  <a:ext uri="{FF2B5EF4-FFF2-40B4-BE49-F238E27FC236}">
                    <a16:creationId xmlns:a16="http://schemas.microsoft.com/office/drawing/2014/main" id="{13060B6A-4219-1E5E-E709-8F11A5287C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6" name="Text Box 3036">
                <a:extLst>
                  <a:ext uri="{FF2B5EF4-FFF2-40B4-BE49-F238E27FC236}">
                    <a16:creationId xmlns:a16="http://schemas.microsoft.com/office/drawing/2014/main" id="{93DF7F97-E259-31A3-4BF1-A6E6394C1B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7" name="Text Box 3036">
                <a:extLst>
                  <a:ext uri="{FF2B5EF4-FFF2-40B4-BE49-F238E27FC236}">
                    <a16:creationId xmlns:a16="http://schemas.microsoft.com/office/drawing/2014/main" id="{1861DCB5-B1EE-F819-AC80-DCC740370C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1AFE95FC-2554-6590-7689-B196D5827F5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22" name="Text Box 3036">
                <a:extLst>
                  <a:ext uri="{FF2B5EF4-FFF2-40B4-BE49-F238E27FC236}">
                    <a16:creationId xmlns:a16="http://schemas.microsoft.com/office/drawing/2014/main" id="{FDB8AE4F-54E4-AB56-FAE0-30B0FE4F33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3" name="Text Box 3036">
                <a:extLst>
                  <a:ext uri="{FF2B5EF4-FFF2-40B4-BE49-F238E27FC236}">
                    <a16:creationId xmlns:a16="http://schemas.microsoft.com/office/drawing/2014/main" id="{84C1BDF6-8E7B-F2A3-C6BE-6A195A905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4" name="Text Box 3036">
                <a:extLst>
                  <a:ext uri="{FF2B5EF4-FFF2-40B4-BE49-F238E27FC236}">
                    <a16:creationId xmlns:a16="http://schemas.microsoft.com/office/drawing/2014/main" id="{5E37A92E-E7B2-459A-095A-B0747EFB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B527FEF1-C9BF-025B-CBD4-E2C8EBD4B20B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9" name="Text Box 3036">
                <a:extLst>
                  <a:ext uri="{FF2B5EF4-FFF2-40B4-BE49-F238E27FC236}">
                    <a16:creationId xmlns:a16="http://schemas.microsoft.com/office/drawing/2014/main" id="{CF63BFDC-B7CA-E115-3A66-C64FEFDE5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0" name="Text Box 3036">
                <a:extLst>
                  <a:ext uri="{FF2B5EF4-FFF2-40B4-BE49-F238E27FC236}">
                    <a16:creationId xmlns:a16="http://schemas.microsoft.com/office/drawing/2014/main" id="{395650EB-E81C-1DB8-1E73-B69D02BFE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1" name="Text Box 3036">
                <a:extLst>
                  <a:ext uri="{FF2B5EF4-FFF2-40B4-BE49-F238E27FC236}">
                    <a16:creationId xmlns:a16="http://schemas.microsoft.com/office/drawing/2014/main" id="{5CAB63E0-A343-9DB1-D9A9-90F96344F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DEDC8296-6F9E-5D8C-3D3B-497BF94E557C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3D470B2B-346D-CE5A-EE88-3E5F8D9C8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367ADA-C76F-5777-2932-5CA1718F3A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1C541330-1FCC-5E56-B3CB-A2B7B4611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4" name="Group 7283">
              <a:extLst>
                <a:ext uri="{FF2B5EF4-FFF2-40B4-BE49-F238E27FC236}">
                  <a16:creationId xmlns:a16="http://schemas.microsoft.com/office/drawing/2014/main" id="{716CD2B2-4C15-C66F-1EDB-6EC969D3FE0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5554E624-E80A-3A1D-9D36-ADF2A2C38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62E448C-DE83-0B74-EF54-6F4F6A716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5058242F-5389-A552-1AB2-38ABB2B86B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5" name="Group 7284">
              <a:extLst>
                <a:ext uri="{FF2B5EF4-FFF2-40B4-BE49-F238E27FC236}">
                  <a16:creationId xmlns:a16="http://schemas.microsoft.com/office/drawing/2014/main" id="{224DA9CB-C791-C7A5-AE23-20FF8B9017A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D789B112-A5BC-30F3-80B9-3A387BA56F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048498F-EFCF-10B6-945F-FC077C2BB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ED742B07-06C8-C36F-83E0-9DF5DDFBD4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6" name="Group 7285">
              <a:extLst>
                <a:ext uri="{FF2B5EF4-FFF2-40B4-BE49-F238E27FC236}">
                  <a16:creationId xmlns:a16="http://schemas.microsoft.com/office/drawing/2014/main" id="{DC3E67A7-B422-529D-B56A-D5DFF3C0227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8FB96D32-C639-046B-05CA-B89500CAC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15B0C53C-FFA4-EF6E-A642-70DF312B2B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406F48A1-72E9-EB27-F107-03DB672AE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7" name="Group 7286">
              <a:extLst>
                <a:ext uri="{FF2B5EF4-FFF2-40B4-BE49-F238E27FC236}">
                  <a16:creationId xmlns:a16="http://schemas.microsoft.com/office/drawing/2014/main" id="{1726D058-8633-A836-62ED-D1083D545BC7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43C2F406-B72E-4612-2198-7905E7B9BD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9A725333-A91D-53CC-753B-5DF2B6AFE4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493FF354-5060-04DC-C0C9-0809139E4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8" name="Group 7287">
              <a:extLst>
                <a:ext uri="{FF2B5EF4-FFF2-40B4-BE49-F238E27FC236}">
                  <a16:creationId xmlns:a16="http://schemas.microsoft.com/office/drawing/2014/main" id="{0E12A656-29E0-B6EA-06DD-B4DB1281B021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64AB5C4F-D35A-E86E-1D44-8A8B21B2E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6352756C-F3E0-2C06-0679-7BB2BCE7C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543D34A0-7BB8-B91A-144B-093D8DEAD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9" name="Group 7288">
              <a:extLst>
                <a:ext uri="{FF2B5EF4-FFF2-40B4-BE49-F238E27FC236}">
                  <a16:creationId xmlns:a16="http://schemas.microsoft.com/office/drawing/2014/main" id="{FD673FEB-76AD-8541-2896-F1501A43762E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01BE8D3-2CB6-81E3-FD1A-BD07AE3CD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278EF80C-5AF1-43C8-D2E3-8C51F430E8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C323504C-7256-DD2C-BFBE-87674ABC7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0" name="Group 7289">
              <a:extLst>
                <a:ext uri="{FF2B5EF4-FFF2-40B4-BE49-F238E27FC236}">
                  <a16:creationId xmlns:a16="http://schemas.microsoft.com/office/drawing/2014/main" id="{CEC18EE5-B3CB-AA3C-78EE-CAF244439D2B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DDE9A5F5-0CE4-972D-14A6-0074FB652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34AC72C1-1D26-561A-6A4C-01C34F7A6F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591466F6-253D-5C0D-4216-4AE36115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1" name="Group 7290">
              <a:extLst>
                <a:ext uri="{FF2B5EF4-FFF2-40B4-BE49-F238E27FC236}">
                  <a16:creationId xmlns:a16="http://schemas.microsoft.com/office/drawing/2014/main" id="{16A6B8ED-6280-9F65-6EF9-7867E8FD4E45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F2EDB942-EABA-F63A-4B57-AF77FFDD6E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7FAED70F-986B-D1EC-BEB3-CE2E82230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9799F52D-B558-4FC8-7C58-3CC525697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3" name="Group 7342">
            <a:extLst>
              <a:ext uri="{FF2B5EF4-FFF2-40B4-BE49-F238E27FC236}">
                <a16:creationId xmlns:a16="http://schemas.microsoft.com/office/drawing/2014/main" id="{6097785B-F8A3-FBA5-C127-FD6DA8049998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44" name="organ group - facial muscles">
              <a:extLst>
                <a:ext uri="{FF2B5EF4-FFF2-40B4-BE49-F238E27FC236}">
                  <a16:creationId xmlns:a16="http://schemas.microsoft.com/office/drawing/2014/main" id="{EB7234DC-3834-E68E-C406-F9713333BEA1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81" name="organ - facial muscles">
                <a:extLst>
                  <a:ext uri="{FF2B5EF4-FFF2-40B4-BE49-F238E27FC236}">
                    <a16:creationId xmlns:a16="http://schemas.microsoft.com/office/drawing/2014/main" id="{C40B916D-8F61-824B-269C-30057D21783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82" name="FTU - orbicularis oculi">
                <a:extLst>
                  <a:ext uri="{FF2B5EF4-FFF2-40B4-BE49-F238E27FC236}">
                    <a16:creationId xmlns:a16="http://schemas.microsoft.com/office/drawing/2014/main" id="{D3B32898-DC40-0DB0-679D-3B45B84B0C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83" name="FTU - occipitofrontalis">
                <a:extLst>
                  <a:ext uri="{FF2B5EF4-FFF2-40B4-BE49-F238E27FC236}">
                    <a16:creationId xmlns:a16="http://schemas.microsoft.com/office/drawing/2014/main" id="{20891973-22BF-E39F-F3B7-25C7219A6B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84" name="FTU - nasalis">
                <a:extLst>
                  <a:ext uri="{FF2B5EF4-FFF2-40B4-BE49-F238E27FC236}">
                    <a16:creationId xmlns:a16="http://schemas.microsoft.com/office/drawing/2014/main" id="{6F57C8CC-E8F4-FA03-2BD2-F9A60B9751A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85" name="FTU - zygomaticus major">
                <a:extLst>
                  <a:ext uri="{FF2B5EF4-FFF2-40B4-BE49-F238E27FC236}">
                    <a16:creationId xmlns:a16="http://schemas.microsoft.com/office/drawing/2014/main" id="{8040846C-BF15-D18D-121A-CE9811AE340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FTU - zygomaticus minor">
                <a:extLst>
                  <a:ext uri="{FF2B5EF4-FFF2-40B4-BE49-F238E27FC236}">
                    <a16:creationId xmlns:a16="http://schemas.microsoft.com/office/drawing/2014/main" id="{2F345441-24BA-C0C6-28D9-251F485801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87" name="FTU - orbicularis oris">
                <a:extLst>
                  <a:ext uri="{FF2B5EF4-FFF2-40B4-BE49-F238E27FC236}">
                    <a16:creationId xmlns:a16="http://schemas.microsoft.com/office/drawing/2014/main" id="{378E7793-C18E-8308-CA04-7908765EC1A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FTU - depressor anguli oris">
                <a:extLst>
                  <a:ext uri="{FF2B5EF4-FFF2-40B4-BE49-F238E27FC236}">
                    <a16:creationId xmlns:a16="http://schemas.microsoft.com/office/drawing/2014/main" id="{B8760F33-94E8-14B3-4FC2-7EF493C452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9" name="FTU - levator labii">
                <a:extLst>
                  <a:ext uri="{FF2B5EF4-FFF2-40B4-BE49-F238E27FC236}">
                    <a16:creationId xmlns:a16="http://schemas.microsoft.com/office/drawing/2014/main" id="{992C906C-0A74-354F-AE77-78E53EAD6F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90" name="FTU - mentalis">
                <a:extLst>
                  <a:ext uri="{FF2B5EF4-FFF2-40B4-BE49-F238E27FC236}">
                    <a16:creationId xmlns:a16="http://schemas.microsoft.com/office/drawing/2014/main" id="{5242128C-397F-A323-35AC-E94AAAF1B2F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45" name="Group 7344">
              <a:extLst>
                <a:ext uri="{FF2B5EF4-FFF2-40B4-BE49-F238E27FC236}">
                  <a16:creationId xmlns:a16="http://schemas.microsoft.com/office/drawing/2014/main" id="{148236DD-2E81-6A67-F1ED-3806B8DADE81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6153E058-338F-5822-F9E6-117252DF9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49839A19-BB47-19F8-6533-DBBA3C1BA9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E345ECD8-1667-2249-448E-6C99F4684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6" name="Group 7345">
              <a:extLst>
                <a:ext uri="{FF2B5EF4-FFF2-40B4-BE49-F238E27FC236}">
                  <a16:creationId xmlns:a16="http://schemas.microsoft.com/office/drawing/2014/main" id="{D73D79A4-5C67-86DE-F41E-52B8AFFCE9E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75" name="Text Box 3036">
                <a:extLst>
                  <a:ext uri="{FF2B5EF4-FFF2-40B4-BE49-F238E27FC236}">
                    <a16:creationId xmlns:a16="http://schemas.microsoft.com/office/drawing/2014/main" id="{519069DC-16E6-FA78-1C2D-B69998FEF3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6" name="Text Box 3036">
                <a:extLst>
                  <a:ext uri="{FF2B5EF4-FFF2-40B4-BE49-F238E27FC236}">
                    <a16:creationId xmlns:a16="http://schemas.microsoft.com/office/drawing/2014/main" id="{FEA71D5D-B1EE-FB1F-3DF8-C2786EAD5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Text Box 3036">
                <a:extLst>
                  <a:ext uri="{FF2B5EF4-FFF2-40B4-BE49-F238E27FC236}">
                    <a16:creationId xmlns:a16="http://schemas.microsoft.com/office/drawing/2014/main" id="{632C6217-8884-15C8-E0DE-A5A9BA552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6BAD7A79-9269-FF99-DE15-00B3C520E5DF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72" name="Text Box 3036">
                <a:extLst>
                  <a:ext uri="{FF2B5EF4-FFF2-40B4-BE49-F238E27FC236}">
                    <a16:creationId xmlns:a16="http://schemas.microsoft.com/office/drawing/2014/main" id="{7D24F7FC-3273-5F38-42CD-FFF53F46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3" name="Text Box 3036">
                <a:extLst>
                  <a:ext uri="{FF2B5EF4-FFF2-40B4-BE49-F238E27FC236}">
                    <a16:creationId xmlns:a16="http://schemas.microsoft.com/office/drawing/2014/main" id="{A44B36A6-C45C-6BA4-DB3B-02DAE78E3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4" name="Text Box 3036">
                <a:extLst>
                  <a:ext uri="{FF2B5EF4-FFF2-40B4-BE49-F238E27FC236}">
                    <a16:creationId xmlns:a16="http://schemas.microsoft.com/office/drawing/2014/main" id="{72419EF2-C82C-C59D-81E6-AC212F9DA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A1B5B4D2-67BE-9635-818E-F4DE4D1689A9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F3AE8AD1-36A8-B141-5736-0D8E7B43FB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86A9C4EF-C024-C39C-F82E-46D442079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E674FBFC-D309-4129-E436-5EDD2C32F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4A63800F-3ADE-D22C-12B1-52E322C3BBA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3519375B-6A3E-A8EB-F192-8F191A06B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071C21FB-030D-1728-985F-C35856830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234B433B-B9BF-1AFE-A885-6B2E4DD244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8C5D9284-7E5F-884F-1384-A47F59C9F25E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2B62609-4ADC-4347-3A7F-D01768080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AC35E55-12C8-5265-5901-E290AEAEFC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7D723DC-304D-D0FE-02D8-2E27599D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734CFE4D-32BF-7860-C62B-D145C346B66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D7213703-1D03-53B2-64B6-78DDC0AC1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ED354537-B52D-CF95-1DE7-A21CACD84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95E8CFDE-D2ED-E17B-9840-1416ABDA9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2" name="Group 7351">
              <a:extLst>
                <a:ext uri="{FF2B5EF4-FFF2-40B4-BE49-F238E27FC236}">
                  <a16:creationId xmlns:a16="http://schemas.microsoft.com/office/drawing/2014/main" id="{4D0F42BA-20C3-5DA9-2CFA-3E6C3B7826AD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A47A7F9-6BB2-1B22-55B4-2391EA29FA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52DF379-D324-FF22-F81F-490C592DD7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449DE5CE-520C-0C7C-E134-CBAD62B9F5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3" name="Group 7352">
              <a:extLst>
                <a:ext uri="{FF2B5EF4-FFF2-40B4-BE49-F238E27FC236}">
                  <a16:creationId xmlns:a16="http://schemas.microsoft.com/office/drawing/2014/main" id="{D498B008-A501-E157-D7E5-DA1DF92BC60E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CC104310-0CDC-008B-F815-D8C68DBF5F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E9562AD6-09C9-8E29-4CCD-4709CB997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AAA448B7-3B78-5386-0985-927C7B175E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91" name="Group 7390">
            <a:extLst>
              <a:ext uri="{FF2B5EF4-FFF2-40B4-BE49-F238E27FC236}">
                <a16:creationId xmlns:a16="http://schemas.microsoft.com/office/drawing/2014/main" id="{BDE386CE-4195-B25C-4DC8-4B08208398E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92" name="organ group - facial muscles">
              <a:extLst>
                <a:ext uri="{FF2B5EF4-FFF2-40B4-BE49-F238E27FC236}">
                  <a16:creationId xmlns:a16="http://schemas.microsoft.com/office/drawing/2014/main" id="{F2C89BFA-2700-E953-E4A4-3A4252091D22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21" name="organ - facial muscles">
                <a:extLst>
                  <a:ext uri="{FF2B5EF4-FFF2-40B4-BE49-F238E27FC236}">
                    <a16:creationId xmlns:a16="http://schemas.microsoft.com/office/drawing/2014/main" id="{F4C49931-7F18-6A52-783E-6224C8D83B6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22" name="FTU - orbicularis oculi">
                <a:extLst>
                  <a:ext uri="{FF2B5EF4-FFF2-40B4-BE49-F238E27FC236}">
                    <a16:creationId xmlns:a16="http://schemas.microsoft.com/office/drawing/2014/main" id="{9F0EC935-E978-DE04-FC02-FB123795B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23" name="FTU - occipitofrontalis">
                <a:extLst>
                  <a:ext uri="{FF2B5EF4-FFF2-40B4-BE49-F238E27FC236}">
                    <a16:creationId xmlns:a16="http://schemas.microsoft.com/office/drawing/2014/main" id="{0389F3F0-1DFC-91C9-D691-0548F53749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24" name="FTU - nasalis">
                <a:extLst>
                  <a:ext uri="{FF2B5EF4-FFF2-40B4-BE49-F238E27FC236}">
                    <a16:creationId xmlns:a16="http://schemas.microsoft.com/office/drawing/2014/main" id="{A0FDB821-3713-BA91-C682-A943F65AFA2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25" name="FTU - zygomaticus major">
                <a:extLst>
                  <a:ext uri="{FF2B5EF4-FFF2-40B4-BE49-F238E27FC236}">
                    <a16:creationId xmlns:a16="http://schemas.microsoft.com/office/drawing/2014/main" id="{5BFD9818-131D-46F3-2698-BF79B076EB6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FTU - zygomaticus minor">
                <a:extLst>
                  <a:ext uri="{FF2B5EF4-FFF2-40B4-BE49-F238E27FC236}">
                    <a16:creationId xmlns:a16="http://schemas.microsoft.com/office/drawing/2014/main" id="{FF871939-2EC1-2A49-0C8F-32CD07DAC5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27" name="FTU - orbicularis oris">
                <a:extLst>
                  <a:ext uri="{FF2B5EF4-FFF2-40B4-BE49-F238E27FC236}">
                    <a16:creationId xmlns:a16="http://schemas.microsoft.com/office/drawing/2014/main" id="{9AC779D0-CC6B-79D9-818D-488BD8ED315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28" name="FTU - depressor anguli oris">
                <a:extLst>
                  <a:ext uri="{FF2B5EF4-FFF2-40B4-BE49-F238E27FC236}">
                    <a16:creationId xmlns:a16="http://schemas.microsoft.com/office/drawing/2014/main" id="{DC18912A-6E65-FA26-8AE0-3E1219DBC21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3" name="Group 7392">
              <a:extLst>
                <a:ext uri="{FF2B5EF4-FFF2-40B4-BE49-F238E27FC236}">
                  <a16:creationId xmlns:a16="http://schemas.microsoft.com/office/drawing/2014/main" id="{CE28E5DF-843C-7FEC-D1D0-1D21523E1CF7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DCE9CAA1-2B96-94B8-0EEF-B29F70651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83FC190A-519A-DFA8-8203-0018341BA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41E0DAAB-AD98-9AA1-462D-9CE5B3B0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4" name="Group 7393">
              <a:extLst>
                <a:ext uri="{FF2B5EF4-FFF2-40B4-BE49-F238E27FC236}">
                  <a16:creationId xmlns:a16="http://schemas.microsoft.com/office/drawing/2014/main" id="{93A356D7-3563-60F4-6D81-C1F2DD78AE42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087F07D4-6728-ECB8-1793-C64FD77EED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88132487-C896-E927-C73B-7D6581E8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466D7AC9-9548-010B-0A0D-ED476DF23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5" name="Group 7394">
              <a:extLst>
                <a:ext uri="{FF2B5EF4-FFF2-40B4-BE49-F238E27FC236}">
                  <a16:creationId xmlns:a16="http://schemas.microsoft.com/office/drawing/2014/main" id="{FCCA488D-B607-3F83-C330-9E86C4C79897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D9F088B2-04AD-305F-8F88-A4E593E9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51B20C04-E609-F68F-D0EC-F61F9A51E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EFF692A8-5539-8890-5898-D80B35178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6" name="Group 7395">
              <a:extLst>
                <a:ext uri="{FF2B5EF4-FFF2-40B4-BE49-F238E27FC236}">
                  <a16:creationId xmlns:a16="http://schemas.microsoft.com/office/drawing/2014/main" id="{5EE5CA81-47A6-17A8-BFE1-5B16C400CAF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8722ACCD-F58F-BA26-B0CA-025452C14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E19727D0-03C9-B3A3-0989-6DF0071BC9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8A03DA5B-26A0-4EB8-D14A-9E85618F0C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7" name="Group 7396">
              <a:extLst>
                <a:ext uri="{FF2B5EF4-FFF2-40B4-BE49-F238E27FC236}">
                  <a16:creationId xmlns:a16="http://schemas.microsoft.com/office/drawing/2014/main" id="{55A2AB3B-3D26-651C-D7A4-04F0C700D09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295EE73A-C65E-33AC-A3C6-283876DF67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4094E4B6-8F07-DA92-BD01-15C7C0943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74C7E7F4-7DCC-CC76-FCB6-813F6C252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8" name="Group 7397">
              <a:extLst>
                <a:ext uri="{FF2B5EF4-FFF2-40B4-BE49-F238E27FC236}">
                  <a16:creationId xmlns:a16="http://schemas.microsoft.com/office/drawing/2014/main" id="{05852BA2-6F18-E104-2011-4BA93EEACED7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889B72D-1224-865B-43F8-4DD44B4FF4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7932A425-06EC-A9F0-EFB9-7E670C4FF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97628586-A42F-12A7-AAD0-46CEA0460B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9" name="Group 7398">
              <a:extLst>
                <a:ext uri="{FF2B5EF4-FFF2-40B4-BE49-F238E27FC236}">
                  <a16:creationId xmlns:a16="http://schemas.microsoft.com/office/drawing/2014/main" id="{76D45601-2D3F-E54B-F576-81731B379997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D19171BF-8B22-3568-425D-31C1D3D42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C42E3488-A57F-31CC-A490-FD1372653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81A57EC4-A1B8-7DA0-8D27-2CE54178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9" name="Group 7428">
            <a:extLst>
              <a:ext uri="{FF2B5EF4-FFF2-40B4-BE49-F238E27FC236}">
                <a16:creationId xmlns:a16="http://schemas.microsoft.com/office/drawing/2014/main" id="{1F004449-3229-83DC-E808-00C3B3612C4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30" name="organ group - facial muscles">
              <a:extLst>
                <a:ext uri="{FF2B5EF4-FFF2-40B4-BE49-F238E27FC236}">
                  <a16:creationId xmlns:a16="http://schemas.microsoft.com/office/drawing/2014/main" id="{41630FCD-328E-8162-BC36-DB7F6324D582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51" name="organ - facial muscles">
                <a:extLst>
                  <a:ext uri="{FF2B5EF4-FFF2-40B4-BE49-F238E27FC236}">
                    <a16:creationId xmlns:a16="http://schemas.microsoft.com/office/drawing/2014/main" id="{B3DEAC69-AA0D-5B2C-EB56-E1CB8F387BF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52" name="FTU - orbicularis oculi">
                <a:extLst>
                  <a:ext uri="{FF2B5EF4-FFF2-40B4-BE49-F238E27FC236}">
                    <a16:creationId xmlns:a16="http://schemas.microsoft.com/office/drawing/2014/main" id="{35D52BE7-7697-CAE1-D21C-B6BEEF9B43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53" name="FTU - occipitofrontalis">
                <a:extLst>
                  <a:ext uri="{FF2B5EF4-FFF2-40B4-BE49-F238E27FC236}">
                    <a16:creationId xmlns:a16="http://schemas.microsoft.com/office/drawing/2014/main" id="{15759D41-E5F4-D345-A134-5A85BD077EF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54" name="FTU - nasalis">
                <a:extLst>
                  <a:ext uri="{FF2B5EF4-FFF2-40B4-BE49-F238E27FC236}">
                    <a16:creationId xmlns:a16="http://schemas.microsoft.com/office/drawing/2014/main" id="{FE280CC2-83B6-67CB-A617-FF9BBA9383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55" name="FTU - zygomaticus major">
                <a:extLst>
                  <a:ext uri="{FF2B5EF4-FFF2-40B4-BE49-F238E27FC236}">
                    <a16:creationId xmlns:a16="http://schemas.microsoft.com/office/drawing/2014/main" id="{33362547-FFE2-B005-4175-0A27C981E9A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56" name="FTU - zygomaticus minor">
                <a:extLst>
                  <a:ext uri="{FF2B5EF4-FFF2-40B4-BE49-F238E27FC236}">
                    <a16:creationId xmlns:a16="http://schemas.microsoft.com/office/drawing/2014/main" id="{9A28CA89-715E-0D53-30A3-72898E6066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1" name="Group 7430">
              <a:extLst>
                <a:ext uri="{FF2B5EF4-FFF2-40B4-BE49-F238E27FC236}">
                  <a16:creationId xmlns:a16="http://schemas.microsoft.com/office/drawing/2014/main" id="{683ABE9A-5680-BAC6-3870-048AD723BA43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136DF31C-8FBF-0695-14C5-A4704D7E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F098DD23-9940-5023-788F-FDD89C051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36368141-C869-EDB3-CFC4-A7E02A7036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2" name="Group 7431">
              <a:extLst>
                <a:ext uri="{FF2B5EF4-FFF2-40B4-BE49-F238E27FC236}">
                  <a16:creationId xmlns:a16="http://schemas.microsoft.com/office/drawing/2014/main" id="{E75FA1F4-0750-1285-33B5-BD631477B893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45" name="Text Box 3036">
                <a:extLst>
                  <a:ext uri="{FF2B5EF4-FFF2-40B4-BE49-F238E27FC236}">
                    <a16:creationId xmlns:a16="http://schemas.microsoft.com/office/drawing/2014/main" id="{11DEFA09-8628-A9E2-81FB-7524DD5EB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6" name="Text Box 3036">
                <a:extLst>
                  <a:ext uri="{FF2B5EF4-FFF2-40B4-BE49-F238E27FC236}">
                    <a16:creationId xmlns:a16="http://schemas.microsoft.com/office/drawing/2014/main" id="{1C799204-A875-AC72-157E-FBE4293298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7" name="Text Box 3036">
                <a:extLst>
                  <a:ext uri="{FF2B5EF4-FFF2-40B4-BE49-F238E27FC236}">
                    <a16:creationId xmlns:a16="http://schemas.microsoft.com/office/drawing/2014/main" id="{AD45009F-4A5C-2138-BBC9-0C9528270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3" name="Group 7432">
              <a:extLst>
                <a:ext uri="{FF2B5EF4-FFF2-40B4-BE49-F238E27FC236}">
                  <a16:creationId xmlns:a16="http://schemas.microsoft.com/office/drawing/2014/main" id="{1C667E15-49CE-3B51-57BA-0367646E32BE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42" name="Text Box 3036">
                <a:extLst>
                  <a:ext uri="{FF2B5EF4-FFF2-40B4-BE49-F238E27FC236}">
                    <a16:creationId xmlns:a16="http://schemas.microsoft.com/office/drawing/2014/main" id="{E17EC6C7-690F-F441-2E02-DEA73C4F3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3" name="Text Box 3036">
                <a:extLst>
                  <a:ext uri="{FF2B5EF4-FFF2-40B4-BE49-F238E27FC236}">
                    <a16:creationId xmlns:a16="http://schemas.microsoft.com/office/drawing/2014/main" id="{2929A56A-3405-D1BA-536F-6EB744B63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4" name="Text Box 3036">
                <a:extLst>
                  <a:ext uri="{FF2B5EF4-FFF2-40B4-BE49-F238E27FC236}">
                    <a16:creationId xmlns:a16="http://schemas.microsoft.com/office/drawing/2014/main" id="{67F4538F-16FB-F322-B83B-5648B70BD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4" name="Group 7433">
              <a:extLst>
                <a:ext uri="{FF2B5EF4-FFF2-40B4-BE49-F238E27FC236}">
                  <a16:creationId xmlns:a16="http://schemas.microsoft.com/office/drawing/2014/main" id="{820491F5-C334-8429-2D8F-A477351BBB75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7612D6D2-F36C-C672-D241-FA9DEC9324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65D11D70-1837-F1C0-D0F6-13C1BB85D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FA4E89-2D67-CD28-304A-7CDF385798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51F7364E-9A1A-399A-6865-3214AA41D522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D04DFF14-6CF7-AFE9-EE18-457379655D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C7FC5175-DF92-2C37-D0E2-8AE0D695F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48D48374-C752-CDEC-E177-62BF13913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7" name="Group 7456">
            <a:extLst>
              <a:ext uri="{FF2B5EF4-FFF2-40B4-BE49-F238E27FC236}">
                <a16:creationId xmlns:a16="http://schemas.microsoft.com/office/drawing/2014/main" id="{02BAC266-94E3-0F50-57C4-C5E5E996670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BFC30167-0E7D-30A1-6B99-17A7669B9D1D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35" name="organ group - facial muscles">
                <a:extLst>
                  <a:ext uri="{FF2B5EF4-FFF2-40B4-BE49-F238E27FC236}">
                    <a16:creationId xmlns:a16="http://schemas.microsoft.com/office/drawing/2014/main" id="{20328020-DBA9-DCDE-476B-1384C0975AE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46" name="organ - facial muscles">
                  <a:extLst>
                    <a:ext uri="{FF2B5EF4-FFF2-40B4-BE49-F238E27FC236}">
                      <a16:creationId xmlns:a16="http://schemas.microsoft.com/office/drawing/2014/main" id="{9B68420B-45BF-D94F-3651-EBB32B826B9A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47" name="FTU - orbicularis oculi">
                  <a:extLst>
                    <a:ext uri="{FF2B5EF4-FFF2-40B4-BE49-F238E27FC236}">
                      <a16:creationId xmlns:a16="http://schemas.microsoft.com/office/drawing/2014/main" id="{E77E1F24-B608-F921-B877-C87973AF7BE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48" name="FTU - occipitofrontalis">
                  <a:extLst>
                    <a:ext uri="{FF2B5EF4-FFF2-40B4-BE49-F238E27FC236}">
                      <a16:creationId xmlns:a16="http://schemas.microsoft.com/office/drawing/2014/main" id="{68F06CBA-4390-3D5C-78B6-CE14746266FD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9" name="FTU - nasalis">
                  <a:extLst>
                    <a:ext uri="{FF2B5EF4-FFF2-40B4-BE49-F238E27FC236}">
                      <a16:creationId xmlns:a16="http://schemas.microsoft.com/office/drawing/2014/main" id="{CACE4E92-32E7-8A04-42F3-B49BCA0D78D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50" name="FTU - zygomaticus major">
                  <a:extLst>
                    <a:ext uri="{FF2B5EF4-FFF2-40B4-BE49-F238E27FC236}">
                      <a16:creationId xmlns:a16="http://schemas.microsoft.com/office/drawing/2014/main" id="{612B07F5-9BB6-47E1-4FE2-CCFD074AD3F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1" name="FTU - zygomaticus minor">
                  <a:extLst>
                    <a:ext uri="{FF2B5EF4-FFF2-40B4-BE49-F238E27FC236}">
                      <a16:creationId xmlns:a16="http://schemas.microsoft.com/office/drawing/2014/main" id="{4870C643-FC9D-16E3-BB69-969AD4E849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52" name="FTU - orbicularis oris">
                  <a:extLst>
                    <a:ext uri="{FF2B5EF4-FFF2-40B4-BE49-F238E27FC236}">
                      <a16:creationId xmlns:a16="http://schemas.microsoft.com/office/drawing/2014/main" id="{3F6BD59C-8B82-5433-7370-D0B45E099EE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53" name="FTU - depressor anguli oris">
                  <a:extLst>
                    <a:ext uri="{FF2B5EF4-FFF2-40B4-BE49-F238E27FC236}">
                      <a16:creationId xmlns:a16="http://schemas.microsoft.com/office/drawing/2014/main" id="{04A0548A-60B0-E3CF-4831-DE7966CB2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4" name="FTU - levator labii">
                  <a:extLst>
                    <a:ext uri="{FF2B5EF4-FFF2-40B4-BE49-F238E27FC236}">
                      <a16:creationId xmlns:a16="http://schemas.microsoft.com/office/drawing/2014/main" id="{8D5369A6-1354-7D97-8CF0-16A9D502527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55" name="FTU - mentalis">
                  <a:extLst>
                    <a:ext uri="{FF2B5EF4-FFF2-40B4-BE49-F238E27FC236}">
                      <a16:creationId xmlns:a16="http://schemas.microsoft.com/office/drawing/2014/main" id="{4E3928DA-355C-5F42-AFBB-96FC910073C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56" name="FTU - temporalis">
                  <a:extLst>
                    <a:ext uri="{FF2B5EF4-FFF2-40B4-BE49-F238E27FC236}">
                      <a16:creationId xmlns:a16="http://schemas.microsoft.com/office/drawing/2014/main" id="{210459E7-79DC-006A-5B45-9D0B0DC9D91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36" name="organ group - facial muscles">
                <a:extLst>
                  <a:ext uri="{FF2B5EF4-FFF2-40B4-BE49-F238E27FC236}">
                    <a16:creationId xmlns:a16="http://schemas.microsoft.com/office/drawing/2014/main" id="{8738E06B-13FF-83CC-94D6-46E1C8659F7A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37" name="FTU - orbicularis oculi">
                  <a:extLst>
                    <a:ext uri="{FF2B5EF4-FFF2-40B4-BE49-F238E27FC236}">
                      <a16:creationId xmlns:a16="http://schemas.microsoft.com/office/drawing/2014/main" id="{D2107466-41A0-9AB1-2B25-46B8FA02F862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38" name="FTU - occipitofrontalis">
                  <a:extLst>
                    <a:ext uri="{FF2B5EF4-FFF2-40B4-BE49-F238E27FC236}">
                      <a16:creationId xmlns:a16="http://schemas.microsoft.com/office/drawing/2014/main" id="{0B3D01C4-1A22-2C02-E499-6F924FBF873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9" name="FTU - nasalis">
                  <a:extLst>
                    <a:ext uri="{FF2B5EF4-FFF2-40B4-BE49-F238E27FC236}">
                      <a16:creationId xmlns:a16="http://schemas.microsoft.com/office/drawing/2014/main" id="{063FF3C5-CF2A-CAC5-3065-4E6C3A41E965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40" name="FTU - zygomaticus major">
                  <a:extLst>
                    <a:ext uri="{FF2B5EF4-FFF2-40B4-BE49-F238E27FC236}">
                      <a16:creationId xmlns:a16="http://schemas.microsoft.com/office/drawing/2014/main" id="{C264E20A-531B-C8F2-BD5F-5CFA033E84E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41" name="FTU - zygomaticus minor">
                  <a:extLst>
                    <a:ext uri="{FF2B5EF4-FFF2-40B4-BE49-F238E27FC236}">
                      <a16:creationId xmlns:a16="http://schemas.microsoft.com/office/drawing/2014/main" id="{31375A97-310B-58DE-4174-D1606A3150E4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42" name="FTU - orbicularis oris">
                  <a:extLst>
                    <a:ext uri="{FF2B5EF4-FFF2-40B4-BE49-F238E27FC236}">
                      <a16:creationId xmlns:a16="http://schemas.microsoft.com/office/drawing/2014/main" id="{9CC68CB2-CE44-F89B-DAD2-F0F1F5F10513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43" name="FTU - depressor anguli oris">
                  <a:extLst>
                    <a:ext uri="{FF2B5EF4-FFF2-40B4-BE49-F238E27FC236}">
                      <a16:creationId xmlns:a16="http://schemas.microsoft.com/office/drawing/2014/main" id="{ABDB8B81-1B9D-A6E5-7984-C6F14E0F7939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44" name="FTU - levator labii">
                  <a:extLst>
                    <a:ext uri="{FF2B5EF4-FFF2-40B4-BE49-F238E27FC236}">
                      <a16:creationId xmlns:a16="http://schemas.microsoft.com/office/drawing/2014/main" id="{AACE9A73-2A74-50A4-6E7E-DD5C07E17FE1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45" name="FTU - mentalis">
                  <a:extLst>
                    <a:ext uri="{FF2B5EF4-FFF2-40B4-BE49-F238E27FC236}">
                      <a16:creationId xmlns:a16="http://schemas.microsoft.com/office/drawing/2014/main" id="{65ACE34F-D7F7-FE7A-F1EA-7053B153C5F1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F8D7EB23-BFAE-73EC-44C5-3E112B4AD816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9C788A60-5525-B264-F592-ED7156F6F6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4302A0E2-D726-FBF2-4930-71D31FAA0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716C5664-82C9-5DD1-462A-58AF287D60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692E03E7-7458-7517-25D0-999F749B78B2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663EDB8A-DFA4-D87D-1BB8-AA16D03F6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F69D6C27-F9C5-AB6C-B030-B8282D01F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1C4B8AD5-3576-AFD2-12F8-5D738D41C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4BF0881D-5C56-042B-7928-96B9BC1DBDA0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C358CFF0-1D1F-9681-58F5-F124A1E59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F7BD0D86-D9C3-6FB8-EED6-E8AF653FC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1ACB5984-9CC0-C394-1631-A6D52DE64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E2041210-275E-8C55-A667-279D3BB4F5B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C2B8EACB-C056-5111-3723-56475E27E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127D59DD-D9C8-F5FB-7706-2EFF2193EC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B39490-FC09-F91C-99E3-D5E1123B1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03EDD62-4E0C-5281-7684-635A0A17C584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4C91BBF4-1B35-FA00-EACD-C461867C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970F306-4B08-0D56-28E7-72DA8DC94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DD0FF79D-A363-C767-84FC-E1E91DF4D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FE50390-1A8A-F177-86A5-22E688F9684A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6268B93-6A26-0749-F033-B4663CD2E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961C12F3-B8FE-34BD-00EA-4408ACC26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775C6BFE-AF2F-D082-56C8-FAA6F2805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123C948D-2EA3-156B-AD16-D39451A445D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62DCA91-A24B-8602-73DB-5AD1CB810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27173F6C-BC84-365E-49D0-AC1E831CD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38B74BBA-9480-294E-A475-1066AC2F8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700F11BB-33E8-61AD-F1BD-CE573C8E783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9D496059-9E63-34F5-256F-995B05BF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D1DCE2F3-B73C-42C6-A741-AE064C709E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858099E-6149-1EC7-97E8-50AA946FE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02423085-7551-455C-325D-3323B8092ED3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2B6AB7A4-4A5B-3FFF-5659-EE5B178C6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9DCAF88-F68F-77BF-6BDA-9BE0B4EFB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66E95FE8-BA8C-EE56-1933-994C1486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81918597-6424-7538-A716-FDABE800598C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1FEE00CA-194F-54A1-F7D8-1159D81E90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3A123BA5-FA27-4DFC-46E0-603A795ED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7CCC782B-0A06-F55C-3C1B-DA7818EA6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9" name="Group 7468">
              <a:extLst>
                <a:ext uri="{FF2B5EF4-FFF2-40B4-BE49-F238E27FC236}">
                  <a16:creationId xmlns:a16="http://schemas.microsoft.com/office/drawing/2014/main" id="{6FF04A1F-513C-ED85-7FD4-ABFCF80F5B6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B83BCEAD-D522-2D54-6803-653D966F81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C2087FE9-AD5B-8F5F-E5D1-F9EFA1720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C417DE7-9549-542B-D01F-DE8EC95C1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0" name="Group 7469">
              <a:extLst>
                <a:ext uri="{FF2B5EF4-FFF2-40B4-BE49-F238E27FC236}">
                  <a16:creationId xmlns:a16="http://schemas.microsoft.com/office/drawing/2014/main" id="{67CA95DA-74A5-0451-B6B8-34CB084CA2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1C37C675-6B6F-4502-D0D8-588196234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C40175F3-B251-D009-7CFF-95F1EFD7C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50325C93-F573-7929-4E9B-C3F18463B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1" name="Group 7470">
              <a:extLst>
                <a:ext uri="{FF2B5EF4-FFF2-40B4-BE49-F238E27FC236}">
                  <a16:creationId xmlns:a16="http://schemas.microsoft.com/office/drawing/2014/main" id="{3A03033E-F8EB-90E2-D31A-7EFEB2BD2401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64487129-E700-6C9D-A640-95A3A7266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9915D922-CFB9-F8D7-21DF-D8F376E24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B58E4550-BE28-85ED-CB23-0097657CC2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2" name="Group 7471">
              <a:extLst>
                <a:ext uri="{FF2B5EF4-FFF2-40B4-BE49-F238E27FC236}">
                  <a16:creationId xmlns:a16="http://schemas.microsoft.com/office/drawing/2014/main" id="{EF88ECC0-772C-2EA9-ABAF-543126476B7C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6AF3E4F0-252F-5E36-C7B5-A4FFAB5F8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31407FA3-69FD-052C-5D28-E5502F3D59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26451EDE-79F1-5EB6-C834-BC29EC6ABB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3" name="Group 7472">
              <a:extLst>
                <a:ext uri="{FF2B5EF4-FFF2-40B4-BE49-F238E27FC236}">
                  <a16:creationId xmlns:a16="http://schemas.microsoft.com/office/drawing/2014/main" id="{7023A683-D23B-89AC-87B3-D6BAC9E82B59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EE48DFC3-4273-7A31-F716-96579CB015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D43C9554-0A43-889E-BE1E-D599FC3D00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310BFE47-43CB-12A3-ABE0-027AD92E4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4" name="Group 7473">
              <a:extLst>
                <a:ext uri="{FF2B5EF4-FFF2-40B4-BE49-F238E27FC236}">
                  <a16:creationId xmlns:a16="http://schemas.microsoft.com/office/drawing/2014/main" id="{377219EB-D0D7-3535-F40D-A904E78AC67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1D672E16-EC39-EE71-6DD5-56878B3085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B81CDC5F-B593-D7F7-2381-D254AC1564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CB15E30F-0F10-DA56-73E0-8715B710C8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5" name="Group 7474">
              <a:extLst>
                <a:ext uri="{FF2B5EF4-FFF2-40B4-BE49-F238E27FC236}">
                  <a16:creationId xmlns:a16="http://schemas.microsoft.com/office/drawing/2014/main" id="{FB34A2CF-7735-106D-1976-D0A0ABCCD54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114B9E93-7EED-5C94-46C6-AF08DFDC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58097C49-12F2-6619-CD5C-7D228BA24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4AB1B2F1-FEF2-8D0B-4354-8C108D48ED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6" name="Group 7475">
              <a:extLst>
                <a:ext uri="{FF2B5EF4-FFF2-40B4-BE49-F238E27FC236}">
                  <a16:creationId xmlns:a16="http://schemas.microsoft.com/office/drawing/2014/main" id="{60CD8E27-4C76-AB9A-4E67-3179808C255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CEA8CD3-F1C6-FADE-1694-FEA705A03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298C18ED-A800-7F61-94BB-B4471B158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0C5D362E-B560-B6C0-2F36-E7DACD269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7" name="Group 7476">
              <a:extLst>
                <a:ext uri="{FF2B5EF4-FFF2-40B4-BE49-F238E27FC236}">
                  <a16:creationId xmlns:a16="http://schemas.microsoft.com/office/drawing/2014/main" id="{76A695F5-67B5-AC6E-8F5F-A3BB2128FF4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DB8D5741-F6EC-21E4-D488-F38D3BF14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E6FF95E9-C670-6107-B80B-DC8E93B901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4A08869C-100E-077D-D3A8-7D2BA556D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7" name="Group 7556">
            <a:extLst>
              <a:ext uri="{FF2B5EF4-FFF2-40B4-BE49-F238E27FC236}">
                <a16:creationId xmlns:a16="http://schemas.microsoft.com/office/drawing/2014/main" id="{B245423B-5076-640D-C10D-4BF760D0081F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58" name="organ group - facial muscles">
              <a:extLst>
                <a:ext uri="{FF2B5EF4-FFF2-40B4-BE49-F238E27FC236}">
                  <a16:creationId xmlns:a16="http://schemas.microsoft.com/office/drawing/2014/main" id="{776AC30F-C904-F4E1-01EE-B2FFE28CB5F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71" name="organ - facial muscles">
                <a:extLst>
                  <a:ext uri="{FF2B5EF4-FFF2-40B4-BE49-F238E27FC236}">
                    <a16:creationId xmlns:a16="http://schemas.microsoft.com/office/drawing/2014/main" id="{EA080535-C551-BE0F-7CD7-138D7FF8410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72" name="FTU - orbicularis oculi">
                <a:extLst>
                  <a:ext uri="{FF2B5EF4-FFF2-40B4-BE49-F238E27FC236}">
                    <a16:creationId xmlns:a16="http://schemas.microsoft.com/office/drawing/2014/main" id="{2C926FC3-F289-FC3D-CD2E-6EFEFA10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73" name="FTU - occipitofrontalis">
                <a:extLst>
                  <a:ext uri="{FF2B5EF4-FFF2-40B4-BE49-F238E27FC236}">
                    <a16:creationId xmlns:a16="http://schemas.microsoft.com/office/drawing/2014/main" id="{53AC6CEC-6984-0506-0471-9DDFBFE9C3B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74" name="FTU - nasalis">
                <a:extLst>
                  <a:ext uri="{FF2B5EF4-FFF2-40B4-BE49-F238E27FC236}">
                    <a16:creationId xmlns:a16="http://schemas.microsoft.com/office/drawing/2014/main" id="{2FBFF729-D966-8599-FC02-EBB839388E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C21D6CE5-E058-E7BF-B8C8-925104D0F28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01A4D367-47CF-75BB-A19B-4E970269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88736F6-44B7-CEDC-967A-F5602E980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0BE8C7B5-6A40-A326-E57E-76FFE8A3D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0" name="Group 7559">
              <a:extLst>
                <a:ext uri="{FF2B5EF4-FFF2-40B4-BE49-F238E27FC236}">
                  <a16:creationId xmlns:a16="http://schemas.microsoft.com/office/drawing/2014/main" id="{2893C64B-FAAB-A194-A02E-8A4B5579F536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0C5C954D-B2DE-362C-0045-76E3C29175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AF78B772-6375-723E-6246-AE5EB41EC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A1E6C6B1-7257-085E-F195-C9B823DA7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1" name="Group 7560">
              <a:extLst>
                <a:ext uri="{FF2B5EF4-FFF2-40B4-BE49-F238E27FC236}">
                  <a16:creationId xmlns:a16="http://schemas.microsoft.com/office/drawing/2014/main" id="{D612BF19-D553-15F9-3DFC-3CAF4990E357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C6433AE1-640C-AD44-6F28-ECFB6083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01876C0C-61F7-24CB-8D31-86F394510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76284C6A-0C7E-6A39-5F72-35451F965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75" name="Group 7574">
            <a:extLst>
              <a:ext uri="{FF2B5EF4-FFF2-40B4-BE49-F238E27FC236}">
                <a16:creationId xmlns:a16="http://schemas.microsoft.com/office/drawing/2014/main" id="{13721952-EFDE-FA6B-AF2F-33B561951103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DC3FC49F-77BB-CC3A-BAB8-B1A111B6BAE2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9" name="organ group - facial muscles">
                <a:extLst>
                  <a:ext uri="{FF2B5EF4-FFF2-40B4-BE49-F238E27FC236}">
                    <a16:creationId xmlns:a16="http://schemas.microsoft.com/office/drawing/2014/main" id="{39329DE0-E779-C5A1-C295-ABF729B590FD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34" name="organ - facial muscles">
                  <a:extLst>
                    <a:ext uri="{FF2B5EF4-FFF2-40B4-BE49-F238E27FC236}">
                      <a16:creationId xmlns:a16="http://schemas.microsoft.com/office/drawing/2014/main" id="{6F90E1E7-9584-1F2C-E566-C192E33A56F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35" name="FTU - orbicularis oculi">
                  <a:extLst>
                    <a:ext uri="{FF2B5EF4-FFF2-40B4-BE49-F238E27FC236}">
                      <a16:creationId xmlns:a16="http://schemas.microsoft.com/office/drawing/2014/main" id="{EC9801FE-CB3A-A574-D73C-B5266A7880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36" name="FTU - occipitofrontalis">
                  <a:extLst>
                    <a:ext uri="{FF2B5EF4-FFF2-40B4-BE49-F238E27FC236}">
                      <a16:creationId xmlns:a16="http://schemas.microsoft.com/office/drawing/2014/main" id="{98AE8E73-C134-DDBA-F3E4-B8058165E0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37" name="FTU - nasalis">
                  <a:extLst>
                    <a:ext uri="{FF2B5EF4-FFF2-40B4-BE49-F238E27FC236}">
                      <a16:creationId xmlns:a16="http://schemas.microsoft.com/office/drawing/2014/main" id="{3F6E1F72-C989-3B9D-D204-5D0E3BBBC43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38" name="FTU - zygomaticus major">
                  <a:extLst>
                    <a:ext uri="{FF2B5EF4-FFF2-40B4-BE49-F238E27FC236}">
                      <a16:creationId xmlns:a16="http://schemas.microsoft.com/office/drawing/2014/main" id="{B0892209-CC8A-DB95-84DD-297BF8B87E7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9" name="FTU - zygomaticus minor">
                  <a:extLst>
                    <a:ext uri="{FF2B5EF4-FFF2-40B4-BE49-F238E27FC236}">
                      <a16:creationId xmlns:a16="http://schemas.microsoft.com/office/drawing/2014/main" id="{FEC5920D-8757-0AAE-9A05-43999347292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40" name="FTU - orbicularis oris">
                  <a:extLst>
                    <a:ext uri="{FF2B5EF4-FFF2-40B4-BE49-F238E27FC236}">
                      <a16:creationId xmlns:a16="http://schemas.microsoft.com/office/drawing/2014/main" id="{D0F678D6-294A-535A-1B49-68656EAA516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41" name="FTU - depressor anguli oris">
                  <a:extLst>
                    <a:ext uri="{FF2B5EF4-FFF2-40B4-BE49-F238E27FC236}">
                      <a16:creationId xmlns:a16="http://schemas.microsoft.com/office/drawing/2014/main" id="{EA332149-E6AA-D98B-E0DA-F26EEC45B9F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42" name="FTU - levator labii">
                  <a:extLst>
                    <a:ext uri="{FF2B5EF4-FFF2-40B4-BE49-F238E27FC236}">
                      <a16:creationId xmlns:a16="http://schemas.microsoft.com/office/drawing/2014/main" id="{57F5D49A-ADED-F827-49CB-3E5AE4067A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43" name="FTU - mentalis">
                  <a:extLst>
                    <a:ext uri="{FF2B5EF4-FFF2-40B4-BE49-F238E27FC236}">
                      <a16:creationId xmlns:a16="http://schemas.microsoft.com/office/drawing/2014/main" id="{35722D9C-4272-A762-C277-4328779A36A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44" name="FTU - temporalis">
                  <a:extLst>
                    <a:ext uri="{FF2B5EF4-FFF2-40B4-BE49-F238E27FC236}">
                      <a16:creationId xmlns:a16="http://schemas.microsoft.com/office/drawing/2014/main" id="{3DB8FC97-178A-A4AE-60F5-81FFC10796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30" name="organ group - facial muscles">
                <a:extLst>
                  <a:ext uri="{FF2B5EF4-FFF2-40B4-BE49-F238E27FC236}">
                    <a16:creationId xmlns:a16="http://schemas.microsoft.com/office/drawing/2014/main" id="{0E6F1611-3221-3C6D-E04F-C9B7AC466A84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31" name="FTU - orbicularis oculi">
                  <a:extLst>
                    <a:ext uri="{FF2B5EF4-FFF2-40B4-BE49-F238E27FC236}">
                      <a16:creationId xmlns:a16="http://schemas.microsoft.com/office/drawing/2014/main" id="{20FE6155-5BBD-C0F6-FB2B-7065210BFAC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32" name="FTU - occipitofrontalis">
                  <a:extLst>
                    <a:ext uri="{FF2B5EF4-FFF2-40B4-BE49-F238E27FC236}">
                      <a16:creationId xmlns:a16="http://schemas.microsoft.com/office/drawing/2014/main" id="{62EB26C2-4A48-6A7A-64F6-9476A44561F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33" name="FTU - nasalis">
                  <a:extLst>
                    <a:ext uri="{FF2B5EF4-FFF2-40B4-BE49-F238E27FC236}">
                      <a16:creationId xmlns:a16="http://schemas.microsoft.com/office/drawing/2014/main" id="{2CD59294-B0BC-6725-17C9-66E5FC78334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CD41425A-8B49-1976-1510-6130DDEDE98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26" name="Text Box 3036">
                <a:extLst>
                  <a:ext uri="{FF2B5EF4-FFF2-40B4-BE49-F238E27FC236}">
                    <a16:creationId xmlns:a16="http://schemas.microsoft.com/office/drawing/2014/main" id="{669FFB3F-6738-C10B-D0F7-952F068BE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596FC56-9FBB-EFCC-28E0-F326EAC93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B4D925BC-B195-8516-62EE-BE6CE66C3C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D3486667-8E47-8C1E-03EA-FBAE38B89E76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A5E4FB3-A418-7879-911E-7A0B2FE191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9365BB3D-480F-E5EE-500B-1FFFF027CA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0C63F257-C88B-1841-4178-883FFD4B46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C476729-D29E-70BA-13EE-0D289C43E2F8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E8A7EB30-0529-F8B5-1F4D-525C33111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170E4A79-917F-2B0D-54D8-525739DE2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2" name="Text Box 3036">
                <a:extLst>
                  <a:ext uri="{FF2B5EF4-FFF2-40B4-BE49-F238E27FC236}">
                    <a16:creationId xmlns:a16="http://schemas.microsoft.com/office/drawing/2014/main" id="{4F6B782E-C8A1-2C5D-1846-530A91D59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BBCDE079-8763-C214-DFA2-F3251FDAD605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5A11493B-E239-88A5-7535-E9E67A582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C8FFA088-8E2D-5E8E-802A-64A6C3C99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A26E87CE-7EEF-4C56-2D41-F4AE6C0D8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1" name="Group 7580">
              <a:extLst>
                <a:ext uri="{FF2B5EF4-FFF2-40B4-BE49-F238E27FC236}">
                  <a16:creationId xmlns:a16="http://schemas.microsoft.com/office/drawing/2014/main" id="{D2FCFB08-D4CB-6BBF-5CEE-9458A7C64A4A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4EB23D4A-BBEB-CE7F-307A-92D282F1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7EEFA939-64BC-6A80-8976-8711A3AD5D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38AABB94-3E61-1D7E-0705-C14EF9907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2" name="Group 7581">
              <a:extLst>
                <a:ext uri="{FF2B5EF4-FFF2-40B4-BE49-F238E27FC236}">
                  <a16:creationId xmlns:a16="http://schemas.microsoft.com/office/drawing/2014/main" id="{3EA23FE8-BCC4-6772-6A6F-25BE93FD4BA2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E809C5ED-8C1F-DD7E-868E-7CFBBD2C8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4AC1837C-2D96-4307-B2FC-7F5F258BAE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01095432-0E80-40A8-D1A6-EF7411BAC2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3" name="Group 7582">
              <a:extLst>
                <a:ext uri="{FF2B5EF4-FFF2-40B4-BE49-F238E27FC236}">
                  <a16:creationId xmlns:a16="http://schemas.microsoft.com/office/drawing/2014/main" id="{6F6D07B7-38AC-BE84-DB5F-90C9C02E7CE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D3CFF5EB-C72F-9D3D-53C9-24513BF479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6FA1BB01-96BD-B77F-CB7A-158748F9E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A8C965C8-2F9C-CB10-1BFF-BAC517E58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4" name="Group 7583">
              <a:extLst>
                <a:ext uri="{FF2B5EF4-FFF2-40B4-BE49-F238E27FC236}">
                  <a16:creationId xmlns:a16="http://schemas.microsoft.com/office/drawing/2014/main" id="{0218721B-75EC-F44A-526F-7A9F8BA7B144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4E2FD975-546C-8144-8013-730973089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26E8920-7100-C282-1599-CAC472545B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979EB7BA-4D46-75B8-07E3-CF0D2F4D8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5" name="Group 7584">
              <a:extLst>
                <a:ext uri="{FF2B5EF4-FFF2-40B4-BE49-F238E27FC236}">
                  <a16:creationId xmlns:a16="http://schemas.microsoft.com/office/drawing/2014/main" id="{487447C2-D4A0-325E-2F8B-87C128D4466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739C501D-B4BD-E99D-1507-73AF6F0DD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2A735303-928F-DB00-B39D-ED5D6BC17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1FE35D58-A7E9-2D2F-815F-7F86474409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6" name="Group 7585">
              <a:extLst>
                <a:ext uri="{FF2B5EF4-FFF2-40B4-BE49-F238E27FC236}">
                  <a16:creationId xmlns:a16="http://schemas.microsoft.com/office/drawing/2014/main" id="{0FDDAAF6-C05A-2BDE-C3BC-0BA30C2CBA6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81BF87A8-691F-7A3E-EEF6-89D1CA0EF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4FA91539-6EA4-6DBF-9353-22E2E1A2F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7E40A9AE-8DA1-5EE0-61E8-88642BB8AB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58B4693E-94D7-9E10-4619-EF357875AF4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37806E2-11A6-B428-559F-ED232C204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10EEE42B-6494-FDEB-B56A-3453AB90B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A5CD4C1-75D2-194B-397C-E9A55947E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9DADED8-4D36-9AA4-50F6-E6A8339CEDE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2565A662-BC61-24F2-2568-867F12A6F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FD595919-A51F-6CAD-1890-D5BBEF4B85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D50CEA97-4EC4-792A-D284-8E06594F8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2B3BD728-28AF-0A01-DBD4-D94F9ADC7DA2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F4154253-43B9-A6E9-7EF2-3ECC00414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CB8E620-CA39-0444-D2F3-0EA601686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1687149-6227-7275-6F7C-AD7EB34B9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45" name="Group 7644">
            <a:extLst>
              <a:ext uri="{FF2B5EF4-FFF2-40B4-BE49-F238E27FC236}">
                <a16:creationId xmlns:a16="http://schemas.microsoft.com/office/drawing/2014/main" id="{89FDD226-E6BC-4684-7773-A890B1901162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46" name="organ group - facial muscles">
              <a:extLst>
                <a:ext uri="{FF2B5EF4-FFF2-40B4-BE49-F238E27FC236}">
                  <a16:creationId xmlns:a16="http://schemas.microsoft.com/office/drawing/2014/main" id="{F1D3E098-0269-1F4B-DFA4-622C0FA1A93C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63" name="organ - facial muscles">
                <a:extLst>
                  <a:ext uri="{FF2B5EF4-FFF2-40B4-BE49-F238E27FC236}">
                    <a16:creationId xmlns:a16="http://schemas.microsoft.com/office/drawing/2014/main" id="{3E129047-AAA7-3144-1D5A-9F09AC948DC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64" name="FTU - orbicularis oculi">
                <a:extLst>
                  <a:ext uri="{FF2B5EF4-FFF2-40B4-BE49-F238E27FC236}">
                    <a16:creationId xmlns:a16="http://schemas.microsoft.com/office/drawing/2014/main" id="{A5DE2B70-2525-A922-CE89-A9B6E05198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65" name="FTU - occipitofrontalis">
                <a:extLst>
                  <a:ext uri="{FF2B5EF4-FFF2-40B4-BE49-F238E27FC236}">
                    <a16:creationId xmlns:a16="http://schemas.microsoft.com/office/drawing/2014/main" id="{6045B40A-7C6B-9390-47DA-34CC1ED0534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66" name="FTU - nasalis">
                <a:extLst>
                  <a:ext uri="{FF2B5EF4-FFF2-40B4-BE49-F238E27FC236}">
                    <a16:creationId xmlns:a16="http://schemas.microsoft.com/office/drawing/2014/main" id="{28A8EC8A-7EF0-D898-48DC-1BE22B59A4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67" name="FTU - zygomaticus major">
                <a:extLst>
                  <a:ext uri="{FF2B5EF4-FFF2-40B4-BE49-F238E27FC236}">
                    <a16:creationId xmlns:a16="http://schemas.microsoft.com/office/drawing/2014/main" id="{4A0DF4F1-5835-FE1F-F97E-B86C328A5B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47" name="Group 7646">
              <a:extLst>
                <a:ext uri="{FF2B5EF4-FFF2-40B4-BE49-F238E27FC236}">
                  <a16:creationId xmlns:a16="http://schemas.microsoft.com/office/drawing/2014/main" id="{8ADDCCC6-852D-2360-2E37-D03336D5EC26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00558211-F6D8-C1FB-B69E-F652E5BE0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6FE8DB9-3205-037A-A14F-7AFAD6554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72B5E3CF-BC2A-F6EF-140C-5763D1DB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69099262-78A4-A31A-18F8-ABAD0D8DD80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DCC616F2-16F1-342C-8700-5B84F91764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56C09798-36E2-5042-B022-D32CBCEC6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9A116699-3F04-38FF-3E74-E4B207DF6D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9" name="Group 7648">
              <a:extLst>
                <a:ext uri="{FF2B5EF4-FFF2-40B4-BE49-F238E27FC236}">
                  <a16:creationId xmlns:a16="http://schemas.microsoft.com/office/drawing/2014/main" id="{FA3DCADB-F26B-0314-5FF4-0AD17C95821B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89AB0C8A-B681-4F03-9067-F6BC11F9A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855C736A-2335-C972-3A3B-90A793ED6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B5CD7266-34F6-00BA-074A-6080823FC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0" name="Group 7649">
              <a:extLst>
                <a:ext uri="{FF2B5EF4-FFF2-40B4-BE49-F238E27FC236}">
                  <a16:creationId xmlns:a16="http://schemas.microsoft.com/office/drawing/2014/main" id="{1D52C46F-A68C-B64D-C97E-D542217A1AE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84DDF222-7FB1-3806-4D6D-BEDF97E23D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D822A1-612B-E6B9-D54E-68BB70AE5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FAF3DA5B-9093-F7A4-DE21-537269DA3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68" name="Group 7667">
            <a:extLst>
              <a:ext uri="{FF2B5EF4-FFF2-40B4-BE49-F238E27FC236}">
                <a16:creationId xmlns:a16="http://schemas.microsoft.com/office/drawing/2014/main" id="{D6BDA634-F131-1254-A5CD-382EC465C57B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9" name="organ group - facial muscles">
              <a:extLst>
                <a:ext uri="{FF2B5EF4-FFF2-40B4-BE49-F238E27FC236}">
                  <a16:creationId xmlns:a16="http://schemas.microsoft.com/office/drawing/2014/main" id="{21B499F6-E43F-69CF-8648-55F5EFE4E0EA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90" name="organ - facial muscles">
                <a:extLst>
                  <a:ext uri="{FF2B5EF4-FFF2-40B4-BE49-F238E27FC236}">
                    <a16:creationId xmlns:a16="http://schemas.microsoft.com/office/drawing/2014/main" id="{A81F1D17-3943-2BBF-9D9B-9B6134115E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91" name="FTU - orbicularis oculi">
                <a:extLst>
                  <a:ext uri="{FF2B5EF4-FFF2-40B4-BE49-F238E27FC236}">
                    <a16:creationId xmlns:a16="http://schemas.microsoft.com/office/drawing/2014/main" id="{1EF22D5A-4302-7758-7E06-2A6953B864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92" name="FTU - occipitofrontalis">
                <a:extLst>
                  <a:ext uri="{FF2B5EF4-FFF2-40B4-BE49-F238E27FC236}">
                    <a16:creationId xmlns:a16="http://schemas.microsoft.com/office/drawing/2014/main" id="{80D89406-9BCD-6FAD-AB86-3548D88A2F0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93" name="FTU - nasalis">
                <a:extLst>
                  <a:ext uri="{FF2B5EF4-FFF2-40B4-BE49-F238E27FC236}">
                    <a16:creationId xmlns:a16="http://schemas.microsoft.com/office/drawing/2014/main" id="{5C7E17A7-9FAC-1EF1-9393-AC9D4972DB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94" name="FTU - zygomaticus major">
                <a:extLst>
                  <a:ext uri="{FF2B5EF4-FFF2-40B4-BE49-F238E27FC236}">
                    <a16:creationId xmlns:a16="http://schemas.microsoft.com/office/drawing/2014/main" id="{FE0470DB-B415-067B-25D0-40CBAEB8D2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95" name="FTU - zygomaticus minor">
                <a:extLst>
                  <a:ext uri="{FF2B5EF4-FFF2-40B4-BE49-F238E27FC236}">
                    <a16:creationId xmlns:a16="http://schemas.microsoft.com/office/drawing/2014/main" id="{E45195AE-82DA-636D-D97E-B2B28E1A4BB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DA565CBE-73FF-3494-0B2B-5F9167866951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6290C082-2F98-EB2D-4496-5F35E3148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3A852670-9D35-6821-6ED8-E3C0017FA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64B76C84-990F-FD7F-2D62-8C88A8C5BA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1" name="Group 7670">
              <a:extLst>
                <a:ext uri="{FF2B5EF4-FFF2-40B4-BE49-F238E27FC236}">
                  <a16:creationId xmlns:a16="http://schemas.microsoft.com/office/drawing/2014/main" id="{B2651CCC-13CA-6AAD-B54C-4598B1EE8D40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1749EC18-64EC-6EF3-DC38-62CB625F24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C3279A1F-0001-DD8A-D640-B4C778D05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A3239097-B1C8-B2B1-737C-21F9C36D75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2" name="Group 7671">
              <a:extLst>
                <a:ext uri="{FF2B5EF4-FFF2-40B4-BE49-F238E27FC236}">
                  <a16:creationId xmlns:a16="http://schemas.microsoft.com/office/drawing/2014/main" id="{C2FAF196-9D25-3EF4-41A6-9D23993C0D32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F3DC0AF7-F42B-4EBC-6923-B361F1B33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EC6C4148-0E78-9B2F-83CB-47D94FCB9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FC3A0691-EC9E-CEDA-C28D-06AF6B0D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B27CD63F-5758-653B-0EEE-AD987446B301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367FD5AE-4C6C-A7BB-0FFA-1427FB899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DFA3B56E-DE2F-4181-354C-10F6F7097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94D303B1-F026-E9BA-2396-047CBAA19F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4" name="Group 7673">
              <a:extLst>
                <a:ext uri="{FF2B5EF4-FFF2-40B4-BE49-F238E27FC236}">
                  <a16:creationId xmlns:a16="http://schemas.microsoft.com/office/drawing/2014/main" id="{6F618221-0F77-3553-639B-3E64619207EB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F7431B31-2846-2ABD-E61B-3483B764D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8D1CAFC5-8960-2F40-713F-689B4BFD7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96CDCFAA-D558-ED30-071D-586B9EEBB6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6" name="Group 7695">
            <a:extLst>
              <a:ext uri="{FF2B5EF4-FFF2-40B4-BE49-F238E27FC236}">
                <a16:creationId xmlns:a16="http://schemas.microsoft.com/office/drawing/2014/main" id="{E1EAB42C-D368-87AC-4A98-DFAA589F9FC2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97" name="organ group - facial muscles">
              <a:extLst>
                <a:ext uri="{FF2B5EF4-FFF2-40B4-BE49-F238E27FC236}">
                  <a16:creationId xmlns:a16="http://schemas.microsoft.com/office/drawing/2014/main" id="{8A218951-A889-B728-1EA9-A685A6302EB4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14" name="organ - facial muscles">
                <a:extLst>
                  <a:ext uri="{FF2B5EF4-FFF2-40B4-BE49-F238E27FC236}">
                    <a16:creationId xmlns:a16="http://schemas.microsoft.com/office/drawing/2014/main" id="{2FFD547C-8C9E-DA4A-1228-FAA23D3508E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15" name="FTU - orbicularis oculi">
                <a:extLst>
                  <a:ext uri="{FF2B5EF4-FFF2-40B4-BE49-F238E27FC236}">
                    <a16:creationId xmlns:a16="http://schemas.microsoft.com/office/drawing/2014/main" id="{9955951B-1BA2-CA73-CF60-E36D2545672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16" name="FTU - occipitofrontalis">
                <a:extLst>
                  <a:ext uri="{FF2B5EF4-FFF2-40B4-BE49-F238E27FC236}">
                    <a16:creationId xmlns:a16="http://schemas.microsoft.com/office/drawing/2014/main" id="{A862ABAE-9B42-90FF-5F5A-23318A0CF34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17" name="FTU - nasalis">
                <a:extLst>
                  <a:ext uri="{FF2B5EF4-FFF2-40B4-BE49-F238E27FC236}">
                    <a16:creationId xmlns:a16="http://schemas.microsoft.com/office/drawing/2014/main" id="{787751C9-AC33-63D9-1318-704C66E929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18" name="FTU - zygomaticus major">
                <a:extLst>
                  <a:ext uri="{FF2B5EF4-FFF2-40B4-BE49-F238E27FC236}">
                    <a16:creationId xmlns:a16="http://schemas.microsoft.com/office/drawing/2014/main" id="{0CC1AD56-4866-DC8C-6D99-016A7EE0263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05659FBC-55FA-965B-728D-A5AF7BDBBF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8195E37B-CCF0-4678-129B-F2F161DBC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B5F57780-918F-0F25-AAE0-D9CEE3F4B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3" name="Text Box 3036">
                <a:extLst>
                  <a:ext uri="{FF2B5EF4-FFF2-40B4-BE49-F238E27FC236}">
                    <a16:creationId xmlns:a16="http://schemas.microsoft.com/office/drawing/2014/main" id="{CF474F6A-7535-8445-CF77-BE22C61E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9" name="Group 7698">
              <a:extLst>
                <a:ext uri="{FF2B5EF4-FFF2-40B4-BE49-F238E27FC236}">
                  <a16:creationId xmlns:a16="http://schemas.microsoft.com/office/drawing/2014/main" id="{14373906-C4D9-C66E-C3DD-37CF8FC7F457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D4B06F2B-8D42-9088-41F6-881D96424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60E3A8A-DC36-A4A4-ADF9-D31E33E27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0" name="Text Box 3036">
                <a:extLst>
                  <a:ext uri="{FF2B5EF4-FFF2-40B4-BE49-F238E27FC236}">
                    <a16:creationId xmlns:a16="http://schemas.microsoft.com/office/drawing/2014/main" id="{113C69CE-065A-47C6-2E6E-8B27C1040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0" name="Group 7699">
              <a:extLst>
                <a:ext uri="{FF2B5EF4-FFF2-40B4-BE49-F238E27FC236}">
                  <a16:creationId xmlns:a16="http://schemas.microsoft.com/office/drawing/2014/main" id="{88162CA3-4334-0F6E-272D-5625A1FDC848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705" name="Text Box 3036">
                <a:extLst>
                  <a:ext uri="{FF2B5EF4-FFF2-40B4-BE49-F238E27FC236}">
                    <a16:creationId xmlns:a16="http://schemas.microsoft.com/office/drawing/2014/main" id="{AB8F3864-F2E0-F665-AC55-743CF4D846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78A7534D-E990-46DA-AAA8-1C3FC16874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7" name="Text Box 3036">
                <a:extLst>
                  <a:ext uri="{FF2B5EF4-FFF2-40B4-BE49-F238E27FC236}">
                    <a16:creationId xmlns:a16="http://schemas.microsoft.com/office/drawing/2014/main" id="{76A1877C-69F3-5C84-E115-F22B94AB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1" name="Group 7700">
              <a:extLst>
                <a:ext uri="{FF2B5EF4-FFF2-40B4-BE49-F238E27FC236}">
                  <a16:creationId xmlns:a16="http://schemas.microsoft.com/office/drawing/2014/main" id="{F75BC18E-019D-5B7C-3508-766155A92AC8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6893F7AC-70A0-5407-D8CA-8D0D77C66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6E1B770B-F735-D74B-276E-2720C287A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1CB72185-8979-BEFB-5CAB-3A207CB251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9" name="Group 7718">
            <a:extLst>
              <a:ext uri="{FF2B5EF4-FFF2-40B4-BE49-F238E27FC236}">
                <a16:creationId xmlns:a16="http://schemas.microsoft.com/office/drawing/2014/main" id="{9CB7C31D-7E69-B182-1D12-B9FBD7EE17EE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20" name="organ group - facial muscles">
              <a:extLst>
                <a:ext uri="{FF2B5EF4-FFF2-40B4-BE49-F238E27FC236}">
                  <a16:creationId xmlns:a16="http://schemas.microsoft.com/office/drawing/2014/main" id="{4471E6D0-3D5D-2445-0D9A-BCF561C16C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45" name="organ - facial muscles">
                <a:extLst>
                  <a:ext uri="{FF2B5EF4-FFF2-40B4-BE49-F238E27FC236}">
                    <a16:creationId xmlns:a16="http://schemas.microsoft.com/office/drawing/2014/main" id="{E7D92A50-E786-1140-B6FC-63EC0C48453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46" name="FTU - orbicularis oculi">
                <a:extLst>
                  <a:ext uri="{FF2B5EF4-FFF2-40B4-BE49-F238E27FC236}">
                    <a16:creationId xmlns:a16="http://schemas.microsoft.com/office/drawing/2014/main" id="{96ED7555-7BEE-B5BC-7595-B6F9AE4515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47" name="FTU - occipitofrontalis">
                <a:extLst>
                  <a:ext uri="{FF2B5EF4-FFF2-40B4-BE49-F238E27FC236}">
                    <a16:creationId xmlns:a16="http://schemas.microsoft.com/office/drawing/2014/main" id="{C9103D1B-4038-A0AC-7B66-D832F05FDB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48" name="FTU - nasalis">
                <a:extLst>
                  <a:ext uri="{FF2B5EF4-FFF2-40B4-BE49-F238E27FC236}">
                    <a16:creationId xmlns:a16="http://schemas.microsoft.com/office/drawing/2014/main" id="{682714C9-FF6B-FF09-343D-2E3E3BC9041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9" name="FTU - zygomaticus major">
                <a:extLst>
                  <a:ext uri="{FF2B5EF4-FFF2-40B4-BE49-F238E27FC236}">
                    <a16:creationId xmlns:a16="http://schemas.microsoft.com/office/drawing/2014/main" id="{30DF7E91-8E41-480B-6E5D-912A5C668B6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50" name="FTU - zygomaticus minor">
                <a:extLst>
                  <a:ext uri="{FF2B5EF4-FFF2-40B4-BE49-F238E27FC236}">
                    <a16:creationId xmlns:a16="http://schemas.microsoft.com/office/drawing/2014/main" id="{458CBD26-CCA2-0E71-C46D-A645B8F127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51" name="FTU - orbicularis oris">
                <a:extLst>
                  <a:ext uri="{FF2B5EF4-FFF2-40B4-BE49-F238E27FC236}">
                    <a16:creationId xmlns:a16="http://schemas.microsoft.com/office/drawing/2014/main" id="{B7DDAEA6-B4D9-1C36-66D4-2D1354F1219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21" name="Group 7720">
              <a:extLst>
                <a:ext uri="{FF2B5EF4-FFF2-40B4-BE49-F238E27FC236}">
                  <a16:creationId xmlns:a16="http://schemas.microsoft.com/office/drawing/2014/main" id="{6D26982D-F606-41C5-391E-4AB307B5B43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EA78C2F0-3A0D-0B47-43F7-305E3222CB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52ACCE1-C48B-7696-7ECB-705B30C351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4" name="Text Box 3036">
                <a:extLst>
                  <a:ext uri="{FF2B5EF4-FFF2-40B4-BE49-F238E27FC236}">
                    <a16:creationId xmlns:a16="http://schemas.microsoft.com/office/drawing/2014/main" id="{167B8E06-A40D-FB5E-B4E1-0A943DC49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2" name="Group 7721">
              <a:extLst>
                <a:ext uri="{FF2B5EF4-FFF2-40B4-BE49-F238E27FC236}">
                  <a16:creationId xmlns:a16="http://schemas.microsoft.com/office/drawing/2014/main" id="{5897F79C-2EA7-2AEE-EA13-FB785CF223A6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9" name="Text Box 3036">
                <a:extLst>
                  <a:ext uri="{FF2B5EF4-FFF2-40B4-BE49-F238E27FC236}">
                    <a16:creationId xmlns:a16="http://schemas.microsoft.com/office/drawing/2014/main" id="{85C822DB-93DC-F974-9164-7884615ED8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31076907-3D31-44FA-06E4-7A67F2F952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B970DC36-954B-FDB3-A074-899CF2D97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3" name="Group 7722">
              <a:extLst>
                <a:ext uri="{FF2B5EF4-FFF2-40B4-BE49-F238E27FC236}">
                  <a16:creationId xmlns:a16="http://schemas.microsoft.com/office/drawing/2014/main" id="{A86F518D-1442-4F28-C902-A7B4466380A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CAAFB9AE-FE2A-8762-76CE-3322F2321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E8AB3D51-3514-40AA-347E-A31BD3B324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7160863E-B1A3-953F-71D7-6BE99161B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4" name="Group 7723">
              <a:extLst>
                <a:ext uri="{FF2B5EF4-FFF2-40B4-BE49-F238E27FC236}">
                  <a16:creationId xmlns:a16="http://schemas.microsoft.com/office/drawing/2014/main" id="{51B18605-02CC-3E84-8B78-CA68EB1C0EDF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D6C08AB0-62C9-0050-1A03-E86FDA1953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6DBA1A12-3AB9-5D81-48D0-98698427D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30A83F96-3239-90E2-A009-C2ECE2A14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5" name="Group 7724">
              <a:extLst>
                <a:ext uri="{FF2B5EF4-FFF2-40B4-BE49-F238E27FC236}">
                  <a16:creationId xmlns:a16="http://schemas.microsoft.com/office/drawing/2014/main" id="{2A4CED0C-4F15-A843-0368-7E6C5781A7B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4358FFFA-5D8F-206F-97F8-93763A7FE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1181883A-C6A2-1311-808C-3792419F1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94D6F905-09A5-F984-C3E4-8417C00E2E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6" name="Group 7725">
              <a:extLst>
                <a:ext uri="{FF2B5EF4-FFF2-40B4-BE49-F238E27FC236}">
                  <a16:creationId xmlns:a16="http://schemas.microsoft.com/office/drawing/2014/main" id="{11B72840-E24B-B27E-1B19-1D92D9C9C25E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B2113DB3-3825-FE21-BB96-70BCE0947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6316EC79-CE15-E4A8-03A5-69828C1F0A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FE6D9322-5019-A992-6358-803EC9001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52" name="Group 7751">
            <a:extLst>
              <a:ext uri="{FF2B5EF4-FFF2-40B4-BE49-F238E27FC236}">
                <a16:creationId xmlns:a16="http://schemas.microsoft.com/office/drawing/2014/main" id="{B1558401-5B06-B139-D4A0-F7364B73C7AB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C98E2491-37C6-2E54-371A-FD54ECBF7DC2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40" name="organ group - facial muscles">
                <a:extLst>
                  <a:ext uri="{FF2B5EF4-FFF2-40B4-BE49-F238E27FC236}">
                    <a16:creationId xmlns:a16="http://schemas.microsoft.com/office/drawing/2014/main" id="{34EFCE62-BAEB-E458-3625-BEA3FE96C3B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46" name="organ - facial muscles">
                  <a:extLst>
                    <a:ext uri="{FF2B5EF4-FFF2-40B4-BE49-F238E27FC236}">
                      <a16:creationId xmlns:a16="http://schemas.microsoft.com/office/drawing/2014/main" id="{2B6C5A77-EB9E-0F2A-2199-F2F05F3DC63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47" name="FTU - orbicularis oculi">
                  <a:extLst>
                    <a:ext uri="{FF2B5EF4-FFF2-40B4-BE49-F238E27FC236}">
                      <a16:creationId xmlns:a16="http://schemas.microsoft.com/office/drawing/2014/main" id="{C5C6AAD7-1ACC-C370-8B42-ACBB5650282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48" name="FTU - occipitofrontalis">
                  <a:extLst>
                    <a:ext uri="{FF2B5EF4-FFF2-40B4-BE49-F238E27FC236}">
                      <a16:creationId xmlns:a16="http://schemas.microsoft.com/office/drawing/2014/main" id="{1C329D83-A7F9-D082-242C-A7E2488DBEA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9" name="FTU - nasalis">
                  <a:extLst>
                    <a:ext uri="{FF2B5EF4-FFF2-40B4-BE49-F238E27FC236}">
                      <a16:creationId xmlns:a16="http://schemas.microsoft.com/office/drawing/2014/main" id="{E137A08B-3E9C-B60A-3F3A-534D935142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50" name="FTU - zygomaticus major">
                  <a:extLst>
                    <a:ext uri="{FF2B5EF4-FFF2-40B4-BE49-F238E27FC236}">
                      <a16:creationId xmlns:a16="http://schemas.microsoft.com/office/drawing/2014/main" id="{B68DB99A-ACEB-AC71-2C44-45A1842D264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51" name="FTU - zygomaticus minor">
                  <a:extLst>
                    <a:ext uri="{FF2B5EF4-FFF2-40B4-BE49-F238E27FC236}">
                      <a16:creationId xmlns:a16="http://schemas.microsoft.com/office/drawing/2014/main" id="{97DC7561-05F9-6DCB-7FCF-2BC6F3270F1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52" name="FTU - orbicularis oris">
                  <a:extLst>
                    <a:ext uri="{FF2B5EF4-FFF2-40B4-BE49-F238E27FC236}">
                      <a16:creationId xmlns:a16="http://schemas.microsoft.com/office/drawing/2014/main" id="{9802EC32-B07B-978A-C1B6-EFB79352142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3" name="FTU - depressor anguli oris">
                  <a:extLst>
                    <a:ext uri="{FF2B5EF4-FFF2-40B4-BE49-F238E27FC236}">
                      <a16:creationId xmlns:a16="http://schemas.microsoft.com/office/drawing/2014/main" id="{8F088354-FD61-CDD7-6A46-FBFCF626DC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54" name="FTU - levator labii">
                  <a:extLst>
                    <a:ext uri="{FF2B5EF4-FFF2-40B4-BE49-F238E27FC236}">
                      <a16:creationId xmlns:a16="http://schemas.microsoft.com/office/drawing/2014/main" id="{FCABA91E-38D0-2B67-F3BA-831421E73FB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5" name="FTU - mentalis">
                  <a:extLst>
                    <a:ext uri="{FF2B5EF4-FFF2-40B4-BE49-F238E27FC236}">
                      <a16:creationId xmlns:a16="http://schemas.microsoft.com/office/drawing/2014/main" id="{D74DCA6E-D8CD-1D4B-6F51-A3279393B5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56" name="FTU - temporalis">
                  <a:extLst>
                    <a:ext uri="{FF2B5EF4-FFF2-40B4-BE49-F238E27FC236}">
                      <a16:creationId xmlns:a16="http://schemas.microsoft.com/office/drawing/2014/main" id="{800D55E6-B860-829E-BBD2-820BEB8B215D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41" name="organ group - facial muscles">
                <a:extLst>
                  <a:ext uri="{FF2B5EF4-FFF2-40B4-BE49-F238E27FC236}">
                    <a16:creationId xmlns:a16="http://schemas.microsoft.com/office/drawing/2014/main" id="{EAD5FFE9-4AA6-563F-796E-148DA938708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42" name="FTU - orbicularis oculi">
                  <a:extLst>
                    <a:ext uri="{FF2B5EF4-FFF2-40B4-BE49-F238E27FC236}">
                      <a16:creationId xmlns:a16="http://schemas.microsoft.com/office/drawing/2014/main" id="{DD8FB28A-3582-4008-9A06-89766201B30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43" name="FTU - occipitofrontalis">
                  <a:extLst>
                    <a:ext uri="{FF2B5EF4-FFF2-40B4-BE49-F238E27FC236}">
                      <a16:creationId xmlns:a16="http://schemas.microsoft.com/office/drawing/2014/main" id="{1E052C39-4758-B89B-00C7-EDBA6701D19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44" name="FTU - nasalis">
                  <a:extLst>
                    <a:ext uri="{FF2B5EF4-FFF2-40B4-BE49-F238E27FC236}">
                      <a16:creationId xmlns:a16="http://schemas.microsoft.com/office/drawing/2014/main" id="{7FD3790F-65A4-B2A0-D966-5D00E195BFE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45" name="FTU - zygomaticus major">
                  <a:extLst>
                    <a:ext uri="{FF2B5EF4-FFF2-40B4-BE49-F238E27FC236}">
                      <a16:creationId xmlns:a16="http://schemas.microsoft.com/office/drawing/2014/main" id="{4CCC376F-B64D-71D6-93B4-93FC88407B28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54" name="FTU - zygomaticus major">
              <a:extLst>
                <a:ext uri="{FF2B5EF4-FFF2-40B4-BE49-F238E27FC236}">
                  <a16:creationId xmlns:a16="http://schemas.microsoft.com/office/drawing/2014/main" id="{6FE0F303-0624-45C0-1128-6C786F1326D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55" name="FTU - zygomaticus major">
              <a:extLst>
                <a:ext uri="{FF2B5EF4-FFF2-40B4-BE49-F238E27FC236}">
                  <a16:creationId xmlns:a16="http://schemas.microsoft.com/office/drawing/2014/main" id="{71CDD50D-8690-E409-D228-4F70862BAF5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56" name="FTU - palmar interosseus I">
              <a:extLst>
                <a:ext uri="{FF2B5EF4-FFF2-40B4-BE49-F238E27FC236}">
                  <a16:creationId xmlns:a16="http://schemas.microsoft.com/office/drawing/2014/main" id="{31C3BB46-0B0D-7381-3827-2E4A9584E602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57" name="FTU - palmar interosseus I">
              <a:extLst>
                <a:ext uri="{FF2B5EF4-FFF2-40B4-BE49-F238E27FC236}">
                  <a16:creationId xmlns:a16="http://schemas.microsoft.com/office/drawing/2014/main" id="{9ED0EC24-D440-1943-55EF-25EACEC448F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58" name="FTU - palmar interosseus I">
              <a:extLst>
                <a:ext uri="{FF2B5EF4-FFF2-40B4-BE49-F238E27FC236}">
                  <a16:creationId xmlns:a16="http://schemas.microsoft.com/office/drawing/2014/main" id="{32C940FC-0EFA-27D2-E6AF-17A60A2F2BA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9" name="FTU - palmar interosseus I">
              <a:extLst>
                <a:ext uri="{FF2B5EF4-FFF2-40B4-BE49-F238E27FC236}">
                  <a16:creationId xmlns:a16="http://schemas.microsoft.com/office/drawing/2014/main" id="{F1677ED4-E282-D3D3-9C66-DF220AAA8AA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D450B420-23E4-1C55-873C-8CACE1665EEC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4B5126C6-29DF-FACD-8DFD-D6F852656B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8C3804CF-8ADC-AC07-232F-3B3799328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5A8E0C91-709B-F449-70AA-1CA486C8F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3AE5AF7F-6F1F-3A56-AEA1-5A06B6C9C037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B120EC47-94BD-95CC-FCB2-9B6AD8DC5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25007F1-E35E-9D1E-57CD-7A68841C8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FC85BB4C-40C7-4E86-3E7E-2D906F71BD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AD2C8BA0-11A8-2947-1632-9EC686C0506B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F1BC5831-CA89-664B-ABC7-EFD03EC0B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BF8B1A3B-D528-22B0-2BC4-E494DFDBC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AFCB167E-7D36-08EB-9D1A-933A21A0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27890321-C038-C37A-3F58-6E07B02CD9E9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7B15D957-D1EE-FECD-176A-7D64C0BB3E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60F655EA-07D4-6D03-6466-B9331082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D7B76150-6A04-D1EE-0FB4-B97B75C7FB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7FDD2DA4-8193-57D4-F3D9-BC0D84F13909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2CB144AD-834C-738D-FDA5-183111814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0894D528-6D67-AA39-B048-9A73DD9A7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D4BC48BB-3D2E-6148-3804-9F1E01D5C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B9EB12F4-9506-5F6F-ED75-EF0E7CCF538C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C255ADF9-0759-00DA-DD27-D537D3EA70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356C572-3925-83FB-2572-6C184DBDB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24D5EC85-03E0-FF91-0977-4D8AFD783B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5EE0B79B-C94C-18C3-92E9-98B549A53C3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9BF6AABE-878B-3BF0-7F0D-3894592419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EEF3C0D8-FD25-6C16-FC1D-992013A5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888E3DC0-E844-F5E4-4C90-363290954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AF5121A-60B2-4C49-9993-EF7679F0FBFD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F434CEA2-D80A-0013-D241-A16705B028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77CCED6C-D71C-C741-8E38-C5684D09E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FDF7765E-1D11-B8A5-DD07-31160E635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3351D2B5-8682-FB91-514F-962D4A95A8D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9AEF2ED5-155D-F26C-4402-BBCB6C714E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EA6E0BD4-0DAC-EE72-4325-C3C050D3B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EC51BF-0232-968C-0E00-26CAEFC9A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FB1FF183-379A-46C8-6E32-C07F381E063D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A7BD1EDD-2BDC-5737-1979-924CA8226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0BC7645-FA5A-A2CD-F2EA-ED5FB3BA4E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0F266B3F-360C-61F9-B2DA-CED2C2423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0A2B9324-1884-57BA-DD53-4BD65D38DF36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7274B311-4F1A-1014-862B-AA4FF450D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A2B9FF25-55B7-A95B-E86B-A47F040DC3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DCD8FB04-DD52-B080-3EC4-8D92DDAB9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1" name="Group 7770">
              <a:extLst>
                <a:ext uri="{FF2B5EF4-FFF2-40B4-BE49-F238E27FC236}">
                  <a16:creationId xmlns:a16="http://schemas.microsoft.com/office/drawing/2014/main" id="{11501C6C-D025-EF6C-191A-EBB81CABA6F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C1EEA6CB-E93E-21D9-E7B8-B9A4C48332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8E907130-C87F-E8ED-AE09-8CC2AA7E7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98268B99-CC43-76DF-9E1F-8CE4686FEB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2" name="Group 7771">
              <a:extLst>
                <a:ext uri="{FF2B5EF4-FFF2-40B4-BE49-F238E27FC236}">
                  <a16:creationId xmlns:a16="http://schemas.microsoft.com/office/drawing/2014/main" id="{D945839F-52D7-7DC2-49D4-35450478178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B1083A36-A432-FA96-BCF2-E41A53258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0CFDB2B5-84A7-32BE-CC14-A62DA3160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9D52FCF2-2FB9-1CF2-BE80-8271E17D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3" name="Group 7772">
              <a:extLst>
                <a:ext uri="{FF2B5EF4-FFF2-40B4-BE49-F238E27FC236}">
                  <a16:creationId xmlns:a16="http://schemas.microsoft.com/office/drawing/2014/main" id="{9D5C4027-AD6B-BE18-BEDF-D97EC954E48B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29F3459F-A605-E329-8A9A-801FB16EA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E8F541-267C-AC38-2A51-010EBDD44F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C72542D5-40D1-18B1-9C84-046A3A62CF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4" name="Group 7773">
              <a:extLst>
                <a:ext uri="{FF2B5EF4-FFF2-40B4-BE49-F238E27FC236}">
                  <a16:creationId xmlns:a16="http://schemas.microsoft.com/office/drawing/2014/main" id="{B47226D0-88BA-BD96-0C90-254597B12336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C151D99-46BB-9F8C-FE55-E250FC37C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C37C857B-16E1-0507-0664-5BC71766D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B480BEFD-C1DC-DD4E-0905-7A063C601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5" name="Group 7774">
              <a:extLst>
                <a:ext uri="{FF2B5EF4-FFF2-40B4-BE49-F238E27FC236}">
                  <a16:creationId xmlns:a16="http://schemas.microsoft.com/office/drawing/2014/main" id="{1B5DCFDE-5FBB-C439-0301-FBEFDC2E5AE3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B6A60634-5E32-70E2-47FD-3892FC26AD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44B9D21B-E892-35DE-F79C-F2A47F2D8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43989D3B-A1E3-BED2-DDD0-00E63165C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6" name="Group 7775">
              <a:extLst>
                <a:ext uri="{FF2B5EF4-FFF2-40B4-BE49-F238E27FC236}">
                  <a16:creationId xmlns:a16="http://schemas.microsoft.com/office/drawing/2014/main" id="{2E7B7535-A35C-3052-27EA-B7B00364F153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0D89AEF5-AA1F-3AB2-2ACB-EB03881DA7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D48683CB-012D-BE2C-EC3D-38893F233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4775DB00-831A-C6D5-F360-437EA4381A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7" name="Group 7776">
              <a:extLst>
                <a:ext uri="{FF2B5EF4-FFF2-40B4-BE49-F238E27FC236}">
                  <a16:creationId xmlns:a16="http://schemas.microsoft.com/office/drawing/2014/main" id="{A641FF0D-BE4B-8240-2814-ECC9AFF1E334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9D3ED2DF-E090-9FFD-7803-4896A9B8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337FF99-79D6-63A6-9472-BF0338F8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7D26D367-EAD4-81D3-357D-425C93F07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8" name="Group 7777">
              <a:extLst>
                <a:ext uri="{FF2B5EF4-FFF2-40B4-BE49-F238E27FC236}">
                  <a16:creationId xmlns:a16="http://schemas.microsoft.com/office/drawing/2014/main" id="{A3DF5070-9E6B-43A6-F102-E55180460C28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791B6D4F-42CE-8876-6422-06FB84FBDA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527A3D76-F4E3-DF24-CFCA-75C3AD60C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8A2FF941-6739-7520-502A-B10B2A4CB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9" name="Group 7778">
              <a:extLst>
                <a:ext uri="{FF2B5EF4-FFF2-40B4-BE49-F238E27FC236}">
                  <a16:creationId xmlns:a16="http://schemas.microsoft.com/office/drawing/2014/main" id="{0784F581-E00C-57EA-6D0B-7E9ECDEE614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77EEC2F1-FE4A-3D5B-E11C-33217BC72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E5E367AB-AB58-62FE-B40A-BEA57502D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15CCD607-3205-458A-9E38-441D4093A2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7" name="Group 7856">
            <a:extLst>
              <a:ext uri="{FF2B5EF4-FFF2-40B4-BE49-F238E27FC236}">
                <a16:creationId xmlns:a16="http://schemas.microsoft.com/office/drawing/2014/main" id="{C098C273-641E-CB93-4F78-31905ED19091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58" name="organ group - facial muscles">
              <a:extLst>
                <a:ext uri="{FF2B5EF4-FFF2-40B4-BE49-F238E27FC236}">
                  <a16:creationId xmlns:a16="http://schemas.microsoft.com/office/drawing/2014/main" id="{28A8B1A7-3670-BD3A-FB85-CF362A29CCC7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9" name="organ - facial muscles">
                <a:extLst>
                  <a:ext uri="{FF2B5EF4-FFF2-40B4-BE49-F238E27FC236}">
                    <a16:creationId xmlns:a16="http://schemas.microsoft.com/office/drawing/2014/main" id="{164DDB96-4C50-9715-9E4F-AD9F3DA6906F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90" name="FTU - orbicularis oculi">
                <a:extLst>
                  <a:ext uri="{FF2B5EF4-FFF2-40B4-BE49-F238E27FC236}">
                    <a16:creationId xmlns:a16="http://schemas.microsoft.com/office/drawing/2014/main" id="{00E68271-6525-0CD8-0B8B-6697D4719E7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91" name="FTU - occipitofrontalis">
                <a:extLst>
                  <a:ext uri="{FF2B5EF4-FFF2-40B4-BE49-F238E27FC236}">
                    <a16:creationId xmlns:a16="http://schemas.microsoft.com/office/drawing/2014/main" id="{1792134F-CED2-0E72-BFE5-80BBA635081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92" name="FTU - nasalis">
                <a:extLst>
                  <a:ext uri="{FF2B5EF4-FFF2-40B4-BE49-F238E27FC236}">
                    <a16:creationId xmlns:a16="http://schemas.microsoft.com/office/drawing/2014/main" id="{4F4875E5-A6E9-334A-B4CC-19A0663F5A2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93" name="FTU - zygomaticus major">
                <a:extLst>
                  <a:ext uri="{FF2B5EF4-FFF2-40B4-BE49-F238E27FC236}">
                    <a16:creationId xmlns:a16="http://schemas.microsoft.com/office/drawing/2014/main" id="{7870FB6E-F371-D76E-E11E-D644D813DA4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94" name="FTU - zygomaticus minor">
                <a:extLst>
                  <a:ext uri="{FF2B5EF4-FFF2-40B4-BE49-F238E27FC236}">
                    <a16:creationId xmlns:a16="http://schemas.microsoft.com/office/drawing/2014/main" id="{26DA232B-62BD-EC1D-E624-89306EC797F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9" name="Group 7858">
              <a:extLst>
                <a:ext uri="{FF2B5EF4-FFF2-40B4-BE49-F238E27FC236}">
                  <a16:creationId xmlns:a16="http://schemas.microsoft.com/office/drawing/2014/main" id="{FD62491C-FD04-452D-92B1-302EECC90474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8CAA1D67-6FF0-C17F-41A9-A2EC318FEE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3B5A8C2C-0612-2781-1902-6774CF75E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07FE6ECE-D23D-9EA5-22D4-BB47B3F60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0" name="Group 7859">
              <a:extLst>
                <a:ext uri="{FF2B5EF4-FFF2-40B4-BE49-F238E27FC236}">
                  <a16:creationId xmlns:a16="http://schemas.microsoft.com/office/drawing/2014/main" id="{017DFD6E-6F21-7A57-E4CE-E8F54815FF6C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F8F04B05-BC2F-916E-C9C1-CAA6E094C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7F54A0E2-1F2C-CE90-FEFB-AC88CB8E3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5429A4A0-2472-D8CE-383F-87279D4D3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1" name="Group 7860">
              <a:extLst>
                <a:ext uri="{FF2B5EF4-FFF2-40B4-BE49-F238E27FC236}">
                  <a16:creationId xmlns:a16="http://schemas.microsoft.com/office/drawing/2014/main" id="{2B12318F-FD83-0479-C7F6-64B011F0D94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A1D348C1-D184-128E-134B-E9FEDCCA42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EA624714-B45C-F33E-F9EF-C5C11D26B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F139E19C-A541-11FB-1597-4002DC039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2" name="Group 7861">
              <a:extLst>
                <a:ext uri="{FF2B5EF4-FFF2-40B4-BE49-F238E27FC236}">
                  <a16:creationId xmlns:a16="http://schemas.microsoft.com/office/drawing/2014/main" id="{5089151E-C0AF-7353-D557-86EC5EBD5B4B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0D6E2769-DE47-65CF-7335-6A6718E839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6EAC24D-7C40-4E90-8CD0-F06BE07CE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83E4B4B6-24E7-FC67-0F96-DB5D9FAA59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3" name="Group 7862">
              <a:extLst>
                <a:ext uri="{FF2B5EF4-FFF2-40B4-BE49-F238E27FC236}">
                  <a16:creationId xmlns:a16="http://schemas.microsoft.com/office/drawing/2014/main" id="{9962D911-EECA-2AAE-0705-B1EA5CB8737F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AFF90454-E344-74F8-D678-52196FD70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E6F239F8-C930-ABEC-FA1B-26E0281CB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67C619D4-37CB-D590-9490-3B6BE20B44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4" name="FTU - orbicularis oculi">
              <a:extLst>
                <a:ext uri="{FF2B5EF4-FFF2-40B4-BE49-F238E27FC236}">
                  <a16:creationId xmlns:a16="http://schemas.microsoft.com/office/drawing/2014/main" id="{196C1920-3F60-9731-FFCF-523076040428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65" name="Group 7864">
              <a:extLst>
                <a:ext uri="{FF2B5EF4-FFF2-40B4-BE49-F238E27FC236}">
                  <a16:creationId xmlns:a16="http://schemas.microsoft.com/office/drawing/2014/main" id="{B4057DFA-AC9E-B7C8-1301-0F5BE73BC8B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9167D427-6AC1-A982-132A-C4A17CC41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38BD9BAE-445F-BFCE-0CC8-D85197A38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79B8B24-6CF6-77B1-4B05-96D501B3C4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6" name="FTU - orbicularis oculi">
              <a:extLst>
                <a:ext uri="{FF2B5EF4-FFF2-40B4-BE49-F238E27FC236}">
                  <a16:creationId xmlns:a16="http://schemas.microsoft.com/office/drawing/2014/main" id="{F3F61ADB-77E7-86A8-A8A2-E7BCBC4389FE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67" name="Group 7866">
              <a:extLst>
                <a:ext uri="{FF2B5EF4-FFF2-40B4-BE49-F238E27FC236}">
                  <a16:creationId xmlns:a16="http://schemas.microsoft.com/office/drawing/2014/main" id="{63D96732-334A-F225-7906-B0DDF4B674B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222C99A1-53AF-21E1-661E-D815A1A08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CCF6520B-7C46-04B8-DED7-25BAFF0432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4DC208D6-8AFF-CD04-2742-F60B7B1AF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5" name="Group 7894">
            <a:extLst>
              <a:ext uri="{FF2B5EF4-FFF2-40B4-BE49-F238E27FC236}">
                <a16:creationId xmlns:a16="http://schemas.microsoft.com/office/drawing/2014/main" id="{D13784D0-5443-94C5-E31C-122972533396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2E098C62-7DAC-2C77-29DB-B0B7787FEBF0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20" name="organ group - facial muscles">
                <a:extLst>
                  <a:ext uri="{FF2B5EF4-FFF2-40B4-BE49-F238E27FC236}">
                    <a16:creationId xmlns:a16="http://schemas.microsoft.com/office/drawing/2014/main" id="{97CE311D-F91F-4767-9651-6D63268E0148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40" name="organ - facial muscles">
                  <a:extLst>
                    <a:ext uri="{FF2B5EF4-FFF2-40B4-BE49-F238E27FC236}">
                      <a16:creationId xmlns:a16="http://schemas.microsoft.com/office/drawing/2014/main" id="{E0440C06-AC13-C8FC-887E-B35C1058319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41" name="FTU - orbicularis oculi">
                  <a:extLst>
                    <a:ext uri="{FF2B5EF4-FFF2-40B4-BE49-F238E27FC236}">
                      <a16:creationId xmlns:a16="http://schemas.microsoft.com/office/drawing/2014/main" id="{4B40AFB0-4864-1F77-5291-CC727C70D5BA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42" name="FTU - occipitofrontalis">
                  <a:extLst>
                    <a:ext uri="{FF2B5EF4-FFF2-40B4-BE49-F238E27FC236}">
                      <a16:creationId xmlns:a16="http://schemas.microsoft.com/office/drawing/2014/main" id="{3AF5005B-3C0F-6B2F-45F6-9EA97F04E27C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43" name="FTU - nasalis">
                  <a:extLst>
                    <a:ext uri="{FF2B5EF4-FFF2-40B4-BE49-F238E27FC236}">
                      <a16:creationId xmlns:a16="http://schemas.microsoft.com/office/drawing/2014/main" id="{CDBD4ADB-DABA-6225-33F2-4C7AFA7D33D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44" name="FTU - zygomaticus major">
                  <a:extLst>
                    <a:ext uri="{FF2B5EF4-FFF2-40B4-BE49-F238E27FC236}">
                      <a16:creationId xmlns:a16="http://schemas.microsoft.com/office/drawing/2014/main" id="{AB07DF73-DC7B-03F5-F0DF-01C4473251A7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45" name="FTU - zygomaticus minor">
                  <a:extLst>
                    <a:ext uri="{FF2B5EF4-FFF2-40B4-BE49-F238E27FC236}">
                      <a16:creationId xmlns:a16="http://schemas.microsoft.com/office/drawing/2014/main" id="{7D105882-9EE3-913F-BBB9-FE204E4A1EFE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46" name="FTU - orbicularis oris">
                  <a:extLst>
                    <a:ext uri="{FF2B5EF4-FFF2-40B4-BE49-F238E27FC236}">
                      <a16:creationId xmlns:a16="http://schemas.microsoft.com/office/drawing/2014/main" id="{B0E638F3-C326-4F27-49F8-FA0909D95AE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47" name="FTU - depressor anguli oris">
                  <a:extLst>
                    <a:ext uri="{FF2B5EF4-FFF2-40B4-BE49-F238E27FC236}">
                      <a16:creationId xmlns:a16="http://schemas.microsoft.com/office/drawing/2014/main" id="{2A3CE84D-6E3A-B904-5525-A1FC577F369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48" name="FTU - levator labii">
                  <a:extLst>
                    <a:ext uri="{FF2B5EF4-FFF2-40B4-BE49-F238E27FC236}">
                      <a16:creationId xmlns:a16="http://schemas.microsoft.com/office/drawing/2014/main" id="{0C0009B2-DE98-F69B-8E08-51DCEBE6DCD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9" name="FTU - mentalis">
                  <a:extLst>
                    <a:ext uri="{FF2B5EF4-FFF2-40B4-BE49-F238E27FC236}">
                      <a16:creationId xmlns:a16="http://schemas.microsoft.com/office/drawing/2014/main" id="{95550E12-31AC-AB16-87AE-0CEF2F221AA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50" name="FTU - temporalis">
                  <a:extLst>
                    <a:ext uri="{FF2B5EF4-FFF2-40B4-BE49-F238E27FC236}">
                      <a16:creationId xmlns:a16="http://schemas.microsoft.com/office/drawing/2014/main" id="{31E23AD9-74F4-07A2-870E-D3479791CF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21" name="organ group - facial muscles">
                <a:extLst>
                  <a:ext uri="{FF2B5EF4-FFF2-40B4-BE49-F238E27FC236}">
                    <a16:creationId xmlns:a16="http://schemas.microsoft.com/office/drawing/2014/main" id="{1860CBDE-FF90-1E20-64A9-CE807ABA6827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31" name="FTU - orbicularis oculi">
                  <a:extLst>
                    <a:ext uri="{FF2B5EF4-FFF2-40B4-BE49-F238E27FC236}">
                      <a16:creationId xmlns:a16="http://schemas.microsoft.com/office/drawing/2014/main" id="{C4DB448E-3D1B-9C77-FD42-1DF62960CA79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32" name="FTU - occipitofrontalis">
                  <a:extLst>
                    <a:ext uri="{FF2B5EF4-FFF2-40B4-BE49-F238E27FC236}">
                      <a16:creationId xmlns:a16="http://schemas.microsoft.com/office/drawing/2014/main" id="{1935CE52-36EC-70DE-6883-FF0FC2A0306C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33" name="FTU - nasalis">
                  <a:extLst>
                    <a:ext uri="{FF2B5EF4-FFF2-40B4-BE49-F238E27FC236}">
                      <a16:creationId xmlns:a16="http://schemas.microsoft.com/office/drawing/2014/main" id="{C5EF2A7B-8EED-2CBD-B41A-BCD6B5632DB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34" name="FTU - zygomaticus major">
                  <a:extLst>
                    <a:ext uri="{FF2B5EF4-FFF2-40B4-BE49-F238E27FC236}">
                      <a16:creationId xmlns:a16="http://schemas.microsoft.com/office/drawing/2014/main" id="{A0DF4977-BFF8-4EEA-29BA-36003ADD497B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35" name="FTU - zygomaticus minor">
                  <a:extLst>
                    <a:ext uri="{FF2B5EF4-FFF2-40B4-BE49-F238E27FC236}">
                      <a16:creationId xmlns:a16="http://schemas.microsoft.com/office/drawing/2014/main" id="{4193A18F-77E7-D54D-5FE3-62B96EAF6DB1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36" name="FTU - orbicularis oris">
                  <a:extLst>
                    <a:ext uri="{FF2B5EF4-FFF2-40B4-BE49-F238E27FC236}">
                      <a16:creationId xmlns:a16="http://schemas.microsoft.com/office/drawing/2014/main" id="{224B53A3-74B7-843A-B5A1-C79E5A7ADA7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37" name="FTU - depressor anguli oris">
                  <a:extLst>
                    <a:ext uri="{FF2B5EF4-FFF2-40B4-BE49-F238E27FC236}">
                      <a16:creationId xmlns:a16="http://schemas.microsoft.com/office/drawing/2014/main" id="{D88B417C-7376-36E6-38F3-A6ACA0D8780E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38" name="FTU - levator labii">
                  <a:extLst>
                    <a:ext uri="{FF2B5EF4-FFF2-40B4-BE49-F238E27FC236}">
                      <a16:creationId xmlns:a16="http://schemas.microsoft.com/office/drawing/2014/main" id="{0AC7B7C9-E82B-5438-6104-7E78442B5529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9" name="FTU - temporalis">
                  <a:extLst>
                    <a:ext uri="{FF2B5EF4-FFF2-40B4-BE49-F238E27FC236}">
                      <a16:creationId xmlns:a16="http://schemas.microsoft.com/office/drawing/2014/main" id="{BF0094DA-6EFC-FF72-9697-70D60054B714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22" name="organ group - facial muscles">
                <a:extLst>
                  <a:ext uri="{FF2B5EF4-FFF2-40B4-BE49-F238E27FC236}">
                    <a16:creationId xmlns:a16="http://schemas.microsoft.com/office/drawing/2014/main" id="{BEBAEC57-89B0-6076-D5D2-760189CD5615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23" name="FTU - orbicularis oculi">
                  <a:extLst>
                    <a:ext uri="{FF2B5EF4-FFF2-40B4-BE49-F238E27FC236}">
                      <a16:creationId xmlns:a16="http://schemas.microsoft.com/office/drawing/2014/main" id="{FBD05B5F-CB0F-F39B-5AED-269BC44D0D7D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24" name="FTU - occipitofrontalis">
                  <a:extLst>
                    <a:ext uri="{FF2B5EF4-FFF2-40B4-BE49-F238E27FC236}">
                      <a16:creationId xmlns:a16="http://schemas.microsoft.com/office/drawing/2014/main" id="{95DA65CA-633C-40E0-3367-B73D9804735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25" name="FTU - nasalis">
                  <a:extLst>
                    <a:ext uri="{FF2B5EF4-FFF2-40B4-BE49-F238E27FC236}">
                      <a16:creationId xmlns:a16="http://schemas.microsoft.com/office/drawing/2014/main" id="{1431D938-F6B8-C321-01FB-FFC1E0D9974C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26" name="FTU - zygomaticus major">
                  <a:extLst>
                    <a:ext uri="{FF2B5EF4-FFF2-40B4-BE49-F238E27FC236}">
                      <a16:creationId xmlns:a16="http://schemas.microsoft.com/office/drawing/2014/main" id="{0D3148D8-6208-3DD3-555C-7BEF56717D86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27" name="FTU - zygomaticus minor">
                  <a:extLst>
                    <a:ext uri="{FF2B5EF4-FFF2-40B4-BE49-F238E27FC236}">
                      <a16:creationId xmlns:a16="http://schemas.microsoft.com/office/drawing/2014/main" id="{E6CB9805-ED03-D21A-9D16-0D4A6A9578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28" name="FTU - orbicularis oris">
                  <a:extLst>
                    <a:ext uri="{FF2B5EF4-FFF2-40B4-BE49-F238E27FC236}">
                      <a16:creationId xmlns:a16="http://schemas.microsoft.com/office/drawing/2014/main" id="{F3B10E1E-9CFE-20C1-1A77-108556D18DAE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9" name="FTU - depressor anguli oris">
                  <a:extLst>
                    <a:ext uri="{FF2B5EF4-FFF2-40B4-BE49-F238E27FC236}">
                      <a16:creationId xmlns:a16="http://schemas.microsoft.com/office/drawing/2014/main" id="{B8BE33DB-39D2-C4D8-6CE4-17C836C8A78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30" name="FTU - levator labii">
                  <a:extLst>
                    <a:ext uri="{FF2B5EF4-FFF2-40B4-BE49-F238E27FC236}">
                      <a16:creationId xmlns:a16="http://schemas.microsoft.com/office/drawing/2014/main" id="{F056095B-2D1D-A3B3-0A34-05E4BAF8269D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B2575864-C748-7213-8319-11A39CD8BADC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17" name="Text Box 3036">
                <a:extLst>
                  <a:ext uri="{FF2B5EF4-FFF2-40B4-BE49-F238E27FC236}">
                    <a16:creationId xmlns:a16="http://schemas.microsoft.com/office/drawing/2014/main" id="{D1021E24-5C37-F130-E8D3-C6994626C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8" name="Text Box 3036">
                <a:extLst>
                  <a:ext uri="{FF2B5EF4-FFF2-40B4-BE49-F238E27FC236}">
                    <a16:creationId xmlns:a16="http://schemas.microsoft.com/office/drawing/2014/main" id="{50DAAE8E-2662-50AC-3C18-A9BFF1A3B2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9" name="Text Box 3036">
                <a:extLst>
                  <a:ext uri="{FF2B5EF4-FFF2-40B4-BE49-F238E27FC236}">
                    <a16:creationId xmlns:a16="http://schemas.microsoft.com/office/drawing/2014/main" id="{BF5ABDF0-DAA8-8E42-381C-504748E93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9A9ABF84-9603-B7E0-3767-CDE483E96BF7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14" name="Text Box 3036">
                <a:extLst>
                  <a:ext uri="{FF2B5EF4-FFF2-40B4-BE49-F238E27FC236}">
                    <a16:creationId xmlns:a16="http://schemas.microsoft.com/office/drawing/2014/main" id="{8186BB47-ED9C-F1F9-02BC-7CBADFD9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5" name="Text Box 3036">
                <a:extLst>
                  <a:ext uri="{FF2B5EF4-FFF2-40B4-BE49-F238E27FC236}">
                    <a16:creationId xmlns:a16="http://schemas.microsoft.com/office/drawing/2014/main" id="{5C669B9E-1619-448C-77D7-E14B51925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6" name="Text Box 3036">
                <a:extLst>
                  <a:ext uri="{FF2B5EF4-FFF2-40B4-BE49-F238E27FC236}">
                    <a16:creationId xmlns:a16="http://schemas.microsoft.com/office/drawing/2014/main" id="{39E2BE9A-A27E-3E23-FE70-D253CD033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89EBB6BC-C380-ACC6-B2BD-11F501FEC895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11" name="Text Box 3036">
                <a:extLst>
                  <a:ext uri="{FF2B5EF4-FFF2-40B4-BE49-F238E27FC236}">
                    <a16:creationId xmlns:a16="http://schemas.microsoft.com/office/drawing/2014/main" id="{2DB3D348-332E-5023-F9C6-CA2D02C0E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2" name="Text Box 3036">
                <a:extLst>
                  <a:ext uri="{FF2B5EF4-FFF2-40B4-BE49-F238E27FC236}">
                    <a16:creationId xmlns:a16="http://schemas.microsoft.com/office/drawing/2014/main" id="{BECB9FC7-421D-C39E-193F-04A9BAB8C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3" name="Text Box 3036">
                <a:extLst>
                  <a:ext uri="{FF2B5EF4-FFF2-40B4-BE49-F238E27FC236}">
                    <a16:creationId xmlns:a16="http://schemas.microsoft.com/office/drawing/2014/main" id="{3EE80E39-770A-D2CA-E2BB-BE08EA17A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A90EF3B0-3933-1BF3-CB31-CE58FEB5D3A2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71E6AC93-1905-3B45-9C53-F00A2D930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80ABE477-B1CA-9E15-954D-A807941F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EA58B573-D8D8-E982-E97B-615D5CF7CD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AE9D65D8-C935-708D-E989-EB069E92B4CC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2F415626-B274-59FB-84A2-9D7490AD0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6D2C3D31-560C-CB62-B543-B7422B09A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3C49541A-336A-C3F2-EFAF-A69F63B0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79AA41D8-CC7B-DF40-691B-EBD9A81AB77F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B2984B25-E623-7B07-F0EB-FAD63C44E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581B95C-74D2-3A25-BD50-D836664FA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026C05E4-8A0A-D86D-D074-1F477263E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93AB1A41-73B6-779E-5F2B-E697C8379E5E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3018AAF-3449-E942-118D-4CE4ED836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D0946CB-DACD-4CCA-3D21-8623BC16C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9FD20DA-C27A-FBF6-444F-D6A806C37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074A6AFD-AA18-8AEB-AA26-9D123D49863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C41FE56D-4714-5D54-647D-A82E04F60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003F6C7-504E-B84B-FC7A-B821BE78C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0FF28FA3-47E5-54C3-4561-DE99A3DA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29004B4A-F98A-B8E3-20E0-B35D38BE9F02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DC22A93D-DC14-12B8-3F6D-C7878F092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CA705AED-0EFE-D723-40AB-D3F353538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B5D41B82-4F79-0F11-3D6C-4C1C7A6B21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A9F7509B-F8D5-C89F-48F6-7AD3DF8C98C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232E26-A510-EEBA-D2D8-57087A409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9181B9B2-C1DC-052A-3171-9418D6AFB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3DB7476-BD17-9D77-163F-CB2140C327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E7DA13B5-3E30-8215-EE6E-D60416E8FD26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29791F2-78FE-FDF9-6553-66F41C1CD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4B7FEF87-2214-A279-23EB-8FADDE4964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FDF561EE-6835-302A-FFCA-489ABD238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8E35026D-0C2C-FE38-DD36-64BDE71AD446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46FFCC1-26BC-DAA8-84EC-BDBF5424D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E2A64F28-155F-B257-8EAC-C63B56894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B49C29AB-9722-E625-6C96-0F71B747FE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924B80C6-D52F-FED1-01F8-3FDE3431281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73D70AFF-8724-6D75-1896-4110CAB64F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F18CEFA-07C2-F053-ACC6-0890B9434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97061440-9BA4-57CB-8D8E-9D36D1F8F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B40C586F-C149-F151-74EF-670EBE77DC7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FCC26DC6-9A53-BBA4-EAF2-AE50EEA80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53ECC586-5C97-FE21-56ED-C0A5FF2E8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04B5F643-67E1-8900-5CA8-24BA7D661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A1B40856-A5FE-4597-EBB0-7DD249C4DBC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19A04A48-A68A-3B95-7346-B818CE5B2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05C303C9-8991-D5B0-D492-6E4DAA1FF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C39EA55B-4A05-7365-15EB-6EADFDDE43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04777C91-702B-0AC7-8E4F-8B4E85ED1AA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0D6B246D-36B6-8817-FBE7-5FB77FAC9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544BCF0-FF83-75D7-D3D6-4627D3E82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5AE9383E-94F3-C7FA-2813-0833C08ED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2420E5FA-1B43-8C6F-BCFC-02CC6E32E9FA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27CD9D8-66AD-421E-AA50-35DA75D5A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04E7147-51DB-F400-66CC-7F139A75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4BA4591-9D35-BCB7-F656-A717D1A12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2E40FCC0-47BD-9525-5BC7-EF6619747B07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C5043312-D02E-9835-DFC1-3113E3BA3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76BA55A-AF0C-2D38-7406-97F04FAF1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9B4BDAC6-2DEA-438C-B813-F621E02B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5" name="Group 7914">
              <a:extLst>
                <a:ext uri="{FF2B5EF4-FFF2-40B4-BE49-F238E27FC236}">
                  <a16:creationId xmlns:a16="http://schemas.microsoft.com/office/drawing/2014/main" id="{80664AA3-AE04-B2AE-8DA0-4C85E56EA88C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7C52779B-F66B-7950-3184-1B890B1D8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A7F53025-F8C8-0E00-95E0-1B8FF0E7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27B3F52-EFB8-76CA-A0CA-EF01F89B0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AAB653C5-4BB7-A045-FB38-BD79D7F42563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9BB58BB-0B63-888C-B2C6-12B053F95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BB50CC66-F7F9-2684-71AF-3BAEF1B4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DD302130-7005-9419-13FA-1EED4C1C7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A4C034C2-8980-2AB5-F26E-45F0D6BD8DE1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DE030442-C238-886D-C8F8-AC8DF46E0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AC70C629-1E7D-3778-47B8-5BBD56501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62EE416E-FCA6-04DE-B2F9-2E0A06812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C7702E6E-91C2-F3EE-D3F7-1C965EB9BAD1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62304E2-0403-9453-C657-7B078EA5D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0AC5F13A-90AB-03C5-7317-C5B89AC245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491D0005-1800-B2E6-B029-BF34CC94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C4DD3E4A-2A59-C10E-A564-8B46F252CA30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8F56E90-F351-D53C-84A4-3E91E3943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0904B7F0-4DA1-2F40-2A37-469162EB6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B1172AC8-478F-1322-E48B-7DA0044BC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EC191117-AB56-A540-A383-2D9101C5D10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85200F5D-DA62-4EDF-9F52-AB5504B99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32C17CBE-998C-701C-B8DF-8B8F4C429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F48856A4-DDA6-2987-39B4-A585FF8B5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06A7B5F6-BF15-5E00-EE3A-0A87CA7AFC40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2F2325D1-7C4C-C906-9AE9-55DC9E6BC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645544F2-E0E7-16D5-5A03-B285DF870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827BA8B8-9984-A45E-070C-360BA317B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AEE7B6A8-D532-0CB6-A85E-D70EA5A717EC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07AA72F3-5FDE-6804-7E7F-8674851743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4E22207-3BA1-2053-D387-6A4FBECBB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1D58AAA1-9126-A2BA-5DE5-750E647813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5E293E09-4E2C-E877-1851-70F78ED01612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A33C130E-8559-FBDA-732B-3C6553FE8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5105D352-B0E5-258D-EE3F-EF1FD147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C6F87AD-9D65-E5A3-FB79-6DE660633B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4" name="FTU - orbicularis oculi">
              <a:extLst>
                <a:ext uri="{FF2B5EF4-FFF2-40B4-BE49-F238E27FC236}">
                  <a16:creationId xmlns:a16="http://schemas.microsoft.com/office/drawing/2014/main" id="{29BD75FE-C31C-FA4E-C9B5-26D106DBDA3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25" name="FTU - orbicularis oculi">
              <a:extLst>
                <a:ext uri="{FF2B5EF4-FFF2-40B4-BE49-F238E27FC236}">
                  <a16:creationId xmlns:a16="http://schemas.microsoft.com/office/drawing/2014/main" id="{5CF03A0D-1685-81CA-9070-C718B5039B03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BCFCE8C5-A7CE-C17A-6006-ABFA791BE523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DC550267-4622-9D67-6BCE-A92DD1981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3BAF2A15-B3E4-402F-AD4D-94F18EA24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623DA39D-CC01-462B-2111-3B65E7A86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E8873ABA-3ECF-EAB5-C7D8-A2F166720260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1D244667-005D-C96C-AB5B-58B159337A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5972C14-9005-FBB0-2C55-8C67ECEEB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7B89C0A6-91E7-A229-E4D2-1A24D816C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8" name="FTU - nasalis">
              <a:extLst>
                <a:ext uri="{FF2B5EF4-FFF2-40B4-BE49-F238E27FC236}">
                  <a16:creationId xmlns:a16="http://schemas.microsoft.com/office/drawing/2014/main" id="{F52E0575-FBF5-42BA-95A6-6E05F90CE901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E849520E-3C39-6269-25C4-E5963A97B380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EB13F250-531C-B2E7-BC58-5EF21DE6D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262E17D9-377E-F630-0ABE-155A22B5FC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0FE074B-F2E4-837D-FBA5-B009768AF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41E4C338-AD62-8253-7DD7-0EC9D6892A58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52" name="organ group - facial muscles">
              <a:extLst>
                <a:ext uri="{FF2B5EF4-FFF2-40B4-BE49-F238E27FC236}">
                  <a16:creationId xmlns:a16="http://schemas.microsoft.com/office/drawing/2014/main" id="{840DB027-34A7-69DB-7715-627FECD46F8D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94" name="organ - facial muscles">
                <a:extLst>
                  <a:ext uri="{FF2B5EF4-FFF2-40B4-BE49-F238E27FC236}">
                    <a16:creationId xmlns:a16="http://schemas.microsoft.com/office/drawing/2014/main" id="{B64C08F9-00DF-615A-5E7A-BB0F817C7A8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95" name="FTU - orbicularis oculi">
                <a:extLst>
                  <a:ext uri="{FF2B5EF4-FFF2-40B4-BE49-F238E27FC236}">
                    <a16:creationId xmlns:a16="http://schemas.microsoft.com/office/drawing/2014/main" id="{CE6C7142-CA60-069B-E1BE-0626C7DB2C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FTU - occipitofrontalis">
                <a:extLst>
                  <a:ext uri="{FF2B5EF4-FFF2-40B4-BE49-F238E27FC236}">
                    <a16:creationId xmlns:a16="http://schemas.microsoft.com/office/drawing/2014/main" id="{8CB8B0C6-8E48-CB51-2A28-FE549EBF04C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97" name="FTU - nasalis">
                <a:extLst>
                  <a:ext uri="{FF2B5EF4-FFF2-40B4-BE49-F238E27FC236}">
                    <a16:creationId xmlns:a16="http://schemas.microsoft.com/office/drawing/2014/main" id="{FD6DC3B4-B205-0862-E165-D0D47B4E58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8" name="FTU - zygomaticus major">
                <a:extLst>
                  <a:ext uri="{FF2B5EF4-FFF2-40B4-BE49-F238E27FC236}">
                    <a16:creationId xmlns:a16="http://schemas.microsoft.com/office/drawing/2014/main" id="{D350D73F-C3CC-4F90-5CF3-7C19F18B0F3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FTU - zygomaticus minor">
                <a:extLst>
                  <a:ext uri="{FF2B5EF4-FFF2-40B4-BE49-F238E27FC236}">
                    <a16:creationId xmlns:a16="http://schemas.microsoft.com/office/drawing/2014/main" id="{CF777DF0-6638-0257-7F02-4817B8C52E1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100" name="FTU - orbicularis oris">
                <a:extLst>
                  <a:ext uri="{FF2B5EF4-FFF2-40B4-BE49-F238E27FC236}">
                    <a16:creationId xmlns:a16="http://schemas.microsoft.com/office/drawing/2014/main" id="{DC5EFC73-1103-98BD-349F-AC38AC5D5C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101" name="FTU - depressor anguli oris">
                <a:extLst>
                  <a:ext uri="{FF2B5EF4-FFF2-40B4-BE49-F238E27FC236}">
                    <a16:creationId xmlns:a16="http://schemas.microsoft.com/office/drawing/2014/main" id="{A602AA20-035C-2512-0EF6-009EB7B4EE4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102" name="FTU - levator labii">
                <a:extLst>
                  <a:ext uri="{FF2B5EF4-FFF2-40B4-BE49-F238E27FC236}">
                    <a16:creationId xmlns:a16="http://schemas.microsoft.com/office/drawing/2014/main" id="{621F378E-B7EF-A170-22C9-13E1614BB88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103" name="FTU - mentalis">
                <a:extLst>
                  <a:ext uri="{FF2B5EF4-FFF2-40B4-BE49-F238E27FC236}">
                    <a16:creationId xmlns:a16="http://schemas.microsoft.com/office/drawing/2014/main" id="{E0319ACE-9F62-4F47-A56E-B7528633847E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591CF469-8E5C-D6E7-B496-AC3D3E89CA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DDC00F49-F016-2909-1503-4D6E54CB9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213F1D0-A261-70FB-6B48-4B49AABA56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663009EC-83C1-E02D-770A-CA8270EE0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68BA3735-DA15-E54D-2F6F-4140088F6990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A862296A-1709-5E30-DF43-FE478F181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C708F5AC-29DA-00F6-0400-AC363BF451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D7101F4E-7D2A-CB98-7B9B-71F48260B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7614BBED-4098-3279-1611-E80BB818C5D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D53D85E6-B9F2-81AB-B77C-A84B59CA4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38BF8951-E4B1-F84E-B6CE-26363A6B3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98257BC1-D78C-1AA1-75E8-6863D3B15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42830397-BBAA-B3E6-00EF-BE1FEAEA6D38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B58FDECE-62E1-4145-E846-222FD4B0D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A4EEBEA6-BBD3-DD9A-2919-A8E853A1E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139183EE-6A3A-901A-89CF-2980FC803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9EF09AED-2764-8BC9-6237-6802FB17B067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D391BF5F-4158-3A8F-82CF-1015310C9C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3B3EBCC6-0CF2-37FA-9D2D-3DC6748A27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AD6ABCEF-34BD-2F36-DA4F-F97460760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DC556C6-9B39-8BEB-3657-375FB8448E50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70F2A6F3-D3FC-25EB-B882-889BA032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B55A564A-E40F-7415-3982-5C6F3C500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217945C5-902B-997E-2396-8724665DA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B6EBC51A-A01E-F7AC-9FF8-BB17D62EF4C0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871AA8B4-EE4F-8341-7904-C04EBC9E6D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76BC1A2-060A-9193-E0D2-6B95B793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DFC5BF66-9FE8-7C0E-5308-80DA7827E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CAA7315D-34CB-7707-9A59-6FABB9DB3042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7BFFD258-A031-F26B-7BD3-0F3521DC9D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12349F8E-ECC5-0F12-9E86-B995AE024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AF106ABC-45A2-44DB-C821-56D9AA22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B3EF90E2-6FDC-57DD-B3C9-E77E0CE229A4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8A0059D5-2F5A-FF72-C1E3-1444893BAA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A41FD05A-81FC-F8DF-821E-D2BE608EB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8B49C8C4-79B0-8EF1-3E32-354C0BF23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62" name="FTU - levator labii">
              <a:extLst>
                <a:ext uri="{FF2B5EF4-FFF2-40B4-BE49-F238E27FC236}">
                  <a16:creationId xmlns:a16="http://schemas.microsoft.com/office/drawing/2014/main" id="{0B2EAC25-B789-EAC6-B36C-C64AC2D4FAF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5D6F373-9183-7DFB-6108-5814EA9E3CD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6F50CFDB-CADF-1111-AEB8-50678E85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1E660BB1-277F-28F1-5D49-8760122EE3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2D556683-5D96-E760-65CD-7F43AD3E0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4" name="Group 8103">
            <a:extLst>
              <a:ext uri="{FF2B5EF4-FFF2-40B4-BE49-F238E27FC236}">
                <a16:creationId xmlns:a16="http://schemas.microsoft.com/office/drawing/2014/main" id="{F3D21A67-A7F6-30D1-40A7-9DC832EB0DA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AB520831-E5C1-73B6-654A-586974B79477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93" name="organ group - facial muscles">
                <a:extLst>
                  <a:ext uri="{FF2B5EF4-FFF2-40B4-BE49-F238E27FC236}">
                    <a16:creationId xmlns:a16="http://schemas.microsoft.com/office/drawing/2014/main" id="{C4E7D014-92A8-653A-90D2-3F1DCC6D1453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98" name="organ - facial muscles">
                  <a:extLst>
                    <a:ext uri="{FF2B5EF4-FFF2-40B4-BE49-F238E27FC236}">
                      <a16:creationId xmlns:a16="http://schemas.microsoft.com/office/drawing/2014/main" id="{E7DF909D-17DB-335A-BFB3-72C936F82C3E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9" name="FTU - orbicularis oculi">
                  <a:extLst>
                    <a:ext uri="{FF2B5EF4-FFF2-40B4-BE49-F238E27FC236}">
                      <a16:creationId xmlns:a16="http://schemas.microsoft.com/office/drawing/2014/main" id="{EA096DF0-5F11-F2FD-B5CA-00A4C8638C66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200" name="FTU - occipitofrontalis">
                  <a:extLst>
                    <a:ext uri="{FF2B5EF4-FFF2-40B4-BE49-F238E27FC236}">
                      <a16:creationId xmlns:a16="http://schemas.microsoft.com/office/drawing/2014/main" id="{073B4A6F-0B92-AEBA-EA6F-91798D7A2733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201" name="FTU - nasalis">
                  <a:extLst>
                    <a:ext uri="{FF2B5EF4-FFF2-40B4-BE49-F238E27FC236}">
                      <a16:creationId xmlns:a16="http://schemas.microsoft.com/office/drawing/2014/main" id="{A38B8590-3BC2-5907-11B8-896E91E68BA4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202" name="FTU - zygomaticus major">
                  <a:extLst>
                    <a:ext uri="{FF2B5EF4-FFF2-40B4-BE49-F238E27FC236}">
                      <a16:creationId xmlns:a16="http://schemas.microsoft.com/office/drawing/2014/main" id="{050DE34B-0C73-361E-02B1-CE8208E2B6BC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203" name="FTU - zygomaticus minor">
                  <a:extLst>
                    <a:ext uri="{FF2B5EF4-FFF2-40B4-BE49-F238E27FC236}">
                      <a16:creationId xmlns:a16="http://schemas.microsoft.com/office/drawing/2014/main" id="{6B0AEE94-ED01-9953-7EF0-DF2CBDCACA67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204" name="FTU - orbicularis oris">
                  <a:extLst>
                    <a:ext uri="{FF2B5EF4-FFF2-40B4-BE49-F238E27FC236}">
                      <a16:creationId xmlns:a16="http://schemas.microsoft.com/office/drawing/2014/main" id="{DBF789FE-050D-1577-F487-15DAD5E5D196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5" name="FTU - depressor anguli oris">
                  <a:extLst>
                    <a:ext uri="{FF2B5EF4-FFF2-40B4-BE49-F238E27FC236}">
                      <a16:creationId xmlns:a16="http://schemas.microsoft.com/office/drawing/2014/main" id="{8DD611A5-EB77-E973-720C-078D3354F5C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206" name="FTU - levator labii">
                  <a:extLst>
                    <a:ext uri="{FF2B5EF4-FFF2-40B4-BE49-F238E27FC236}">
                      <a16:creationId xmlns:a16="http://schemas.microsoft.com/office/drawing/2014/main" id="{CF8D8702-6C3A-2481-B4D5-E5417759DDEB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207" name="FTU - mentalis">
                  <a:extLst>
                    <a:ext uri="{FF2B5EF4-FFF2-40B4-BE49-F238E27FC236}">
                      <a16:creationId xmlns:a16="http://schemas.microsoft.com/office/drawing/2014/main" id="{7EBB62E5-6F82-52C3-48A9-DDE84ADAFD6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208" name="FTU - temporalis">
                  <a:extLst>
                    <a:ext uri="{FF2B5EF4-FFF2-40B4-BE49-F238E27FC236}">
                      <a16:creationId xmlns:a16="http://schemas.microsoft.com/office/drawing/2014/main" id="{4BED7217-AFF3-5FCF-B09C-028ACC7979D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94" name="organ group - facial muscles">
                <a:extLst>
                  <a:ext uri="{FF2B5EF4-FFF2-40B4-BE49-F238E27FC236}">
                    <a16:creationId xmlns:a16="http://schemas.microsoft.com/office/drawing/2014/main" id="{4DD17E96-3359-1847-D773-8A5F0B30E01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95" name="FTU - orbicularis oculi">
                  <a:extLst>
                    <a:ext uri="{FF2B5EF4-FFF2-40B4-BE49-F238E27FC236}">
                      <a16:creationId xmlns:a16="http://schemas.microsoft.com/office/drawing/2014/main" id="{3E2075D1-AADD-DD1D-CE23-85058A030462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96" name="FTU - occipitofrontalis">
                  <a:extLst>
                    <a:ext uri="{FF2B5EF4-FFF2-40B4-BE49-F238E27FC236}">
                      <a16:creationId xmlns:a16="http://schemas.microsoft.com/office/drawing/2014/main" id="{6847C291-4BAC-6DE1-1D1E-7083CC2F3DF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97" name="FTU - nasalis">
                  <a:extLst>
                    <a:ext uri="{FF2B5EF4-FFF2-40B4-BE49-F238E27FC236}">
                      <a16:creationId xmlns:a16="http://schemas.microsoft.com/office/drawing/2014/main" id="{1DC5AF8D-8688-E126-4712-FC4D7EC31FD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A49D4016-243F-2870-5448-DA9CCF9F6DDB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900847F7-3DE0-6939-69AB-30E92686E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50C24652-2C8F-A74C-976F-A48C5242D5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B49992B1-0404-44FF-09A7-05D20345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F1AF2D8E-892C-3F91-39AF-377A81F8E2C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1A25E580-423B-E706-5BB3-39CE5FCA5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902598F7-7F31-EAFB-972F-1C72EB33E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F7ED53CA-21CC-8F33-277D-456926FEF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B37006EE-8AE8-2A1F-7BCB-6736C6F1AD6A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A9A2044F-A130-E07A-55CD-E982E4F205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D30C82ED-72DD-F426-DA65-01E723D2C1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7FF94184-DE91-8A10-2BCC-61F66C034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634E95D6-5173-C846-9F89-DC4AD5AFAD0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88E00219-9BC7-0629-8677-F8735A3F2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0D4CD221-129E-276F-9962-D1454423E2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40190765-375F-ED8F-D887-4D059EA2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1C30869E-1F83-BA5F-5BC7-C77E38505063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3C3F569D-8CED-1268-E0DC-8F264C4D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F4B3F266-C799-E4C1-198A-F697AF0A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518EAB13-3CC0-12AA-3376-3C35132A9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048F0977-8CEE-83D2-9E29-ECA79CDA8626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8821F1C-0D91-C070-95AA-F4E1C88361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57325F2-34C4-B811-F338-BAE19D439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0C635EDF-F48F-8A3E-31E7-F2553045F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2" name="Group 8111">
              <a:extLst>
                <a:ext uri="{FF2B5EF4-FFF2-40B4-BE49-F238E27FC236}">
                  <a16:creationId xmlns:a16="http://schemas.microsoft.com/office/drawing/2014/main" id="{A0237809-1077-A0CC-8206-D32894D81FC3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ED8C04EC-DED5-4569-F936-FB4A4C326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CB910DA9-FFEC-54B4-447E-30655E9FE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FD2A3B54-0258-9F7D-3344-8629FE8EE5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3" name="Group 8112">
              <a:extLst>
                <a:ext uri="{FF2B5EF4-FFF2-40B4-BE49-F238E27FC236}">
                  <a16:creationId xmlns:a16="http://schemas.microsoft.com/office/drawing/2014/main" id="{DDFF0EAE-488A-0D1E-D8D5-1F9222D319E2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9F693E82-9D1D-1C11-5CCB-1096CFFD54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74657823-C529-1B8A-24E6-A204F3F80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A1ED59B1-E6DC-B6B2-1D48-4CD646E5E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92BCC0B7-837E-510A-51F9-5D158733591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03EED123-BB2B-13F5-C966-FED944FA3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183451BC-B900-9169-290A-DA704A1BF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A743DE25-309D-0759-6604-CED9FDA34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0E5FA650-7BD1-5262-5E0B-68CCFC08FEB5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46B68627-F6FC-F13A-322F-FFD392FCC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BD15F8E3-C300-CA09-CA34-367302D27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61995369-7402-1352-578C-D6A15B8D2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15A03E03-FA57-A53C-0816-94759CFE0223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590D670-E776-C856-1754-0E184818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680474F6-3A89-F7EF-C9AC-E200042C7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73705A3A-A409-8C8B-7A16-CC0DE74E0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7" name="Group 8116">
              <a:extLst>
                <a:ext uri="{FF2B5EF4-FFF2-40B4-BE49-F238E27FC236}">
                  <a16:creationId xmlns:a16="http://schemas.microsoft.com/office/drawing/2014/main" id="{4FA71B57-5F6A-49BC-354E-6CA7F9881B07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6D436CE0-67FE-7B39-4441-D1711B79D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681F5AB-1BA7-597B-0B02-A3826B1F4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C08A3B7-D3B8-87BC-65AC-9E80BF8902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8" name="Group 8117">
              <a:extLst>
                <a:ext uri="{FF2B5EF4-FFF2-40B4-BE49-F238E27FC236}">
                  <a16:creationId xmlns:a16="http://schemas.microsoft.com/office/drawing/2014/main" id="{5DE7106E-03A8-9DF8-7CE4-DF56BE06C37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5D51BEFD-1114-274E-2B39-105809AE3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3A66A5FE-B4B1-6325-B5A0-C3B03BBF3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EADCBD5C-7982-E527-F3FD-0E6A37E19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9" name="FTU - nasalis">
              <a:extLst>
                <a:ext uri="{FF2B5EF4-FFF2-40B4-BE49-F238E27FC236}">
                  <a16:creationId xmlns:a16="http://schemas.microsoft.com/office/drawing/2014/main" id="{7C39C68D-E448-89DE-D515-9B97F45F42C7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20" name="FTU - nasalis">
              <a:extLst>
                <a:ext uri="{FF2B5EF4-FFF2-40B4-BE49-F238E27FC236}">
                  <a16:creationId xmlns:a16="http://schemas.microsoft.com/office/drawing/2014/main" id="{235FA8A0-AEF3-75AA-07BA-349F2A4CCBF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21" name="FTU - nasalis">
              <a:extLst>
                <a:ext uri="{FF2B5EF4-FFF2-40B4-BE49-F238E27FC236}">
                  <a16:creationId xmlns:a16="http://schemas.microsoft.com/office/drawing/2014/main" id="{86ACBE60-1D7B-6579-F80F-8D8D9441E288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22" name="FTU - nasalis">
              <a:extLst>
                <a:ext uri="{FF2B5EF4-FFF2-40B4-BE49-F238E27FC236}">
                  <a16:creationId xmlns:a16="http://schemas.microsoft.com/office/drawing/2014/main" id="{B2377C2F-DC57-CBE5-6366-F2002F32AB88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D2F85323-1EA1-62FE-6A8F-2F780E9E7FC8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B0C2AADF-C485-314E-AEF8-0D811389C1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1AC1C15F-5DE1-583E-390E-B69CC4ECD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6EEF0C3D-6DBA-74D5-FE7F-946B600F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4" name="Group 8123">
              <a:extLst>
                <a:ext uri="{FF2B5EF4-FFF2-40B4-BE49-F238E27FC236}">
                  <a16:creationId xmlns:a16="http://schemas.microsoft.com/office/drawing/2014/main" id="{BA2093B7-29E6-2B70-4490-0772650D60ED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08EBD341-D5DB-D18C-415A-AFACCFDBD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461C4834-4B5A-C08E-6B73-1EA13C45A5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49334C4D-219F-03D8-0569-FFC9269B8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5" name="Group 8124">
              <a:extLst>
                <a:ext uri="{FF2B5EF4-FFF2-40B4-BE49-F238E27FC236}">
                  <a16:creationId xmlns:a16="http://schemas.microsoft.com/office/drawing/2014/main" id="{F1DB5599-255A-1925-8E78-A4A5CB764952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DC1C2F0-7796-53EC-7349-F4DC46357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B1087624-815A-9B40-5D6C-3CDDA13B65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755D2CDB-B408-1DD9-158A-F182ACCBB0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26" name="FTU - levator labii">
              <a:extLst>
                <a:ext uri="{FF2B5EF4-FFF2-40B4-BE49-F238E27FC236}">
                  <a16:creationId xmlns:a16="http://schemas.microsoft.com/office/drawing/2014/main" id="{2D69352C-0BF7-9BB4-EB2C-44157577DEC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27" name="FTU - levator labii">
              <a:extLst>
                <a:ext uri="{FF2B5EF4-FFF2-40B4-BE49-F238E27FC236}">
                  <a16:creationId xmlns:a16="http://schemas.microsoft.com/office/drawing/2014/main" id="{27290505-990E-27B9-CE23-1B6041BC334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28" name="FTU - levator labii">
              <a:extLst>
                <a:ext uri="{FF2B5EF4-FFF2-40B4-BE49-F238E27FC236}">
                  <a16:creationId xmlns:a16="http://schemas.microsoft.com/office/drawing/2014/main" id="{C036C7B9-BF79-6910-255E-52AA5818098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9" name="Group 8128">
              <a:extLst>
                <a:ext uri="{FF2B5EF4-FFF2-40B4-BE49-F238E27FC236}">
                  <a16:creationId xmlns:a16="http://schemas.microsoft.com/office/drawing/2014/main" id="{5B36D887-16F8-AF10-6517-A285163BAA7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B989B34C-481C-42FE-106C-020E88102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EDC85592-744C-30A0-EF70-41DF16B535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7012E024-D479-E91A-57D3-514EBC3A1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0" name="Group 8129">
              <a:extLst>
                <a:ext uri="{FF2B5EF4-FFF2-40B4-BE49-F238E27FC236}">
                  <a16:creationId xmlns:a16="http://schemas.microsoft.com/office/drawing/2014/main" id="{AE7DD6B6-C1F1-A83E-25FC-745EBED6E06D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2FE7D85E-2A47-B4E5-4AA7-0651016922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CCC69F11-0010-3AF1-89DA-556C5A8184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34607F4C-FE64-65C6-8D08-EB39CD864D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1" name="Group 8130">
              <a:extLst>
                <a:ext uri="{FF2B5EF4-FFF2-40B4-BE49-F238E27FC236}">
                  <a16:creationId xmlns:a16="http://schemas.microsoft.com/office/drawing/2014/main" id="{66584693-8133-086C-116A-51B44526D6A2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200E49D-9623-7D7F-65C3-A6224BD37F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E71733C4-49C1-1F37-0108-97C1F3579C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0B4AE88B-66A4-DDAE-7B74-39D1901E7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2" name="Group 8131">
              <a:extLst>
                <a:ext uri="{FF2B5EF4-FFF2-40B4-BE49-F238E27FC236}">
                  <a16:creationId xmlns:a16="http://schemas.microsoft.com/office/drawing/2014/main" id="{C70D9368-700C-A87B-789A-19ABAE0E1E14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7F0DC2C-733D-A55D-7716-182FE7E61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5527A38-AA85-17F2-51C8-1EC26045D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FD9768F-D50F-C8F1-860E-CBC38F0DA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9" name="Group 8208">
            <a:extLst>
              <a:ext uri="{FF2B5EF4-FFF2-40B4-BE49-F238E27FC236}">
                <a16:creationId xmlns:a16="http://schemas.microsoft.com/office/drawing/2014/main" id="{AEEC4718-C0D5-9378-694F-61DBEAEF275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5D2293CC-A9FE-7704-118E-383CC70B360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72" name="organ group - facial muscles">
                <a:extLst>
                  <a:ext uri="{FF2B5EF4-FFF2-40B4-BE49-F238E27FC236}">
                    <a16:creationId xmlns:a16="http://schemas.microsoft.com/office/drawing/2014/main" id="{C2F68D84-ED02-6C50-1FE9-6C7898C7586E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78" name="organ - facial muscles">
                  <a:extLst>
                    <a:ext uri="{FF2B5EF4-FFF2-40B4-BE49-F238E27FC236}">
                      <a16:creationId xmlns:a16="http://schemas.microsoft.com/office/drawing/2014/main" id="{D4E5E84A-9E02-8ADC-EADA-00A10B19889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9" name="FTU - orbicularis oculi">
                  <a:extLst>
                    <a:ext uri="{FF2B5EF4-FFF2-40B4-BE49-F238E27FC236}">
                      <a16:creationId xmlns:a16="http://schemas.microsoft.com/office/drawing/2014/main" id="{911E5831-1D70-D3D2-8AA5-2F66CC9F96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80" name="FTU - occipitofrontalis">
                  <a:extLst>
                    <a:ext uri="{FF2B5EF4-FFF2-40B4-BE49-F238E27FC236}">
                      <a16:creationId xmlns:a16="http://schemas.microsoft.com/office/drawing/2014/main" id="{2016C26F-C3A7-B684-F9E8-92A55819165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81" name="FTU - nasalis">
                  <a:extLst>
                    <a:ext uri="{FF2B5EF4-FFF2-40B4-BE49-F238E27FC236}">
                      <a16:creationId xmlns:a16="http://schemas.microsoft.com/office/drawing/2014/main" id="{59480765-E747-0D0D-8A03-8D5B8EFB752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82" name="FTU - zygomaticus major">
                  <a:extLst>
                    <a:ext uri="{FF2B5EF4-FFF2-40B4-BE49-F238E27FC236}">
                      <a16:creationId xmlns:a16="http://schemas.microsoft.com/office/drawing/2014/main" id="{9A7AB29A-0E14-7F67-AEB9-026CFEBBB90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83" name="FTU - zygomaticus minor">
                  <a:extLst>
                    <a:ext uri="{FF2B5EF4-FFF2-40B4-BE49-F238E27FC236}">
                      <a16:creationId xmlns:a16="http://schemas.microsoft.com/office/drawing/2014/main" id="{DDCB4584-68B5-DF63-7424-12C35C1135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84" name="FTU - orbicularis oris">
                  <a:extLst>
                    <a:ext uri="{FF2B5EF4-FFF2-40B4-BE49-F238E27FC236}">
                      <a16:creationId xmlns:a16="http://schemas.microsoft.com/office/drawing/2014/main" id="{34817A02-60EA-F402-2E89-5674D06574B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85" name="FTU - depressor anguli oris">
                  <a:extLst>
                    <a:ext uri="{FF2B5EF4-FFF2-40B4-BE49-F238E27FC236}">
                      <a16:creationId xmlns:a16="http://schemas.microsoft.com/office/drawing/2014/main" id="{03E20622-9566-A5A4-4579-6A2E8A23315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86" name="FTU - levator labii">
                  <a:extLst>
                    <a:ext uri="{FF2B5EF4-FFF2-40B4-BE49-F238E27FC236}">
                      <a16:creationId xmlns:a16="http://schemas.microsoft.com/office/drawing/2014/main" id="{B8AD6E8D-BD56-194E-7F39-120D5025FD89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87" name="FTU - mentalis">
                  <a:extLst>
                    <a:ext uri="{FF2B5EF4-FFF2-40B4-BE49-F238E27FC236}">
                      <a16:creationId xmlns:a16="http://schemas.microsoft.com/office/drawing/2014/main" id="{C17A271E-C984-D317-5B4D-7A26796BD75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88" name="FTU - temporalis">
                  <a:extLst>
                    <a:ext uri="{FF2B5EF4-FFF2-40B4-BE49-F238E27FC236}">
                      <a16:creationId xmlns:a16="http://schemas.microsoft.com/office/drawing/2014/main" id="{04549CFC-D2A5-28EB-EAE5-84F2A8CC719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73" name="organ group - facial muscles">
                <a:extLst>
                  <a:ext uri="{FF2B5EF4-FFF2-40B4-BE49-F238E27FC236}">
                    <a16:creationId xmlns:a16="http://schemas.microsoft.com/office/drawing/2014/main" id="{5540F460-EADF-C001-0A87-8A8E55C7BCEF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74" name="FTU - orbicularis oculi">
                  <a:extLst>
                    <a:ext uri="{FF2B5EF4-FFF2-40B4-BE49-F238E27FC236}">
                      <a16:creationId xmlns:a16="http://schemas.microsoft.com/office/drawing/2014/main" id="{52C5E4B0-2FF9-513B-F4D5-76AD0DA66502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75" name="FTU - occipitofrontalis">
                  <a:extLst>
                    <a:ext uri="{FF2B5EF4-FFF2-40B4-BE49-F238E27FC236}">
                      <a16:creationId xmlns:a16="http://schemas.microsoft.com/office/drawing/2014/main" id="{6C37ED18-36DB-EAC3-AB52-C9CFD26FA3E5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76" name="FTU - nasalis">
                  <a:extLst>
                    <a:ext uri="{FF2B5EF4-FFF2-40B4-BE49-F238E27FC236}">
                      <a16:creationId xmlns:a16="http://schemas.microsoft.com/office/drawing/2014/main" id="{E0EADCCB-935A-1D90-DB16-50EADF2B96D1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77" name="FTU - zygomaticus major">
                  <a:extLst>
                    <a:ext uri="{FF2B5EF4-FFF2-40B4-BE49-F238E27FC236}">
                      <a16:creationId xmlns:a16="http://schemas.microsoft.com/office/drawing/2014/main" id="{38DB0536-22B7-63B7-5BA2-0845E27820D8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A3E89006-D936-39A1-61BF-8EB7BEBA3C5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78AED322-9CDA-D251-0102-9F898D648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3569E479-BA8B-963A-0147-C1999B17AA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6E703FD4-373F-5611-2B58-DC2B51304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85CDF074-43E8-6EDD-C48A-E0605956BDF0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5348D0A4-65EF-38B3-7801-704A7ACDB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92261F12-CA00-EA7F-BAE3-2AE3B24450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322E0370-A355-6168-5F29-4EBA0BD0A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711B0DD8-7A9B-9CDE-5249-4885B7BA51A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63" name="Text Box 3036">
                <a:extLst>
                  <a:ext uri="{FF2B5EF4-FFF2-40B4-BE49-F238E27FC236}">
                    <a16:creationId xmlns:a16="http://schemas.microsoft.com/office/drawing/2014/main" id="{B15B1025-0DE6-9ABE-B6FB-3CB529DD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4" name="Text Box 3036">
                <a:extLst>
                  <a:ext uri="{FF2B5EF4-FFF2-40B4-BE49-F238E27FC236}">
                    <a16:creationId xmlns:a16="http://schemas.microsoft.com/office/drawing/2014/main" id="{52739C4F-590A-6282-A4A3-CAB295D91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5" name="Text Box 3036">
                <a:extLst>
                  <a:ext uri="{FF2B5EF4-FFF2-40B4-BE49-F238E27FC236}">
                    <a16:creationId xmlns:a16="http://schemas.microsoft.com/office/drawing/2014/main" id="{3DA1A6D2-4ADD-A507-C317-0FE3B37CA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F2133548-FC11-A056-7CDC-5F31B695C779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F4771FBE-EDCE-CB73-AE45-920B80F86A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B13F1E2-51CD-0D25-32FB-7689E2E6AB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D3913E05-5779-29F2-B41B-29FF9B398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83E6629F-7DE4-0ADD-549F-AF8A84321285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9E0E7C12-2A8F-C54B-7699-103BE3C8DB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EC16DB94-7977-E5C3-2D6E-FF214CDC9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B0B21AD8-5874-BD09-4363-37994420A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24F7ED0D-8ADF-3636-4BB1-1777DF22BB88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CF1735D-0BE2-0355-3EA5-24A8607104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1B28064D-7C1E-F854-9793-6FE2273599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722C50E9-150A-E301-E775-1FBF7ACD9E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51BCD57-C5E5-A45B-AC13-51ACC70AC5B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E7EF657D-9B43-DC56-7B40-98E1F52EA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4BCB82BA-5935-9752-DA23-79A802AFE1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2BF4E7E5-271C-276F-4A1A-31A2365E56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8" name="Group 8217">
              <a:extLst>
                <a:ext uri="{FF2B5EF4-FFF2-40B4-BE49-F238E27FC236}">
                  <a16:creationId xmlns:a16="http://schemas.microsoft.com/office/drawing/2014/main" id="{3A450E14-49FF-E895-0C27-4126EC2265C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EFE070F-115E-3F3B-CD0A-EF8D60BCE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B40BFA33-6376-0858-1303-B070506350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3A5AE12A-B164-DC34-EE00-43978E3A8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C5632D09-FD36-EE47-6564-79619F556074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E35DE7C-B0A1-77CA-21BE-F74F16ABB0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AD80CE6F-3AA5-1770-A2A5-73D101FB8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051FE1E3-CED6-899D-AB50-F9F9426B9D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0" name="Group 8219">
              <a:extLst>
                <a:ext uri="{FF2B5EF4-FFF2-40B4-BE49-F238E27FC236}">
                  <a16:creationId xmlns:a16="http://schemas.microsoft.com/office/drawing/2014/main" id="{FE6946DD-D3CF-E75D-D1D1-3EC9BF47933F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285AD508-838C-489F-A962-42BCD2F37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2186CA8-C04E-D1CC-D831-14CE488884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213C655-4507-6A0C-0174-D5CA43BCDB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1" name="Group 8220">
              <a:extLst>
                <a:ext uri="{FF2B5EF4-FFF2-40B4-BE49-F238E27FC236}">
                  <a16:creationId xmlns:a16="http://schemas.microsoft.com/office/drawing/2014/main" id="{FC7A5B41-570B-B5A8-DEF6-0C39E72ED988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9E28C4B-1155-E8E0-64BE-01B0B0E68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B290F0A7-8C73-2618-55AD-3175FFE411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2E46B203-8526-A0D7-42D1-0770BDAC8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2" name="Group 8221">
              <a:extLst>
                <a:ext uri="{FF2B5EF4-FFF2-40B4-BE49-F238E27FC236}">
                  <a16:creationId xmlns:a16="http://schemas.microsoft.com/office/drawing/2014/main" id="{A1D37F69-F9D7-68CC-A90B-267A9FFB35D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38B8C306-8831-12C0-A0C5-217F6C583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13392CAE-BB47-B1AC-B17B-6F76467E6F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CF21F3B-BBBC-ADC8-3333-103FF9F2B6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3" name="Group 8222">
              <a:extLst>
                <a:ext uri="{FF2B5EF4-FFF2-40B4-BE49-F238E27FC236}">
                  <a16:creationId xmlns:a16="http://schemas.microsoft.com/office/drawing/2014/main" id="{8D63E3C2-DD3C-02DC-28BA-F13353613343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87917CBF-CEF8-EEA4-8106-5B7991E53E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0EF6DEA3-7E53-8D56-4EB4-1F35953BD5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87C90DB0-6871-5CF5-F1A1-95888A021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4" name="Group 8223">
              <a:extLst>
                <a:ext uri="{FF2B5EF4-FFF2-40B4-BE49-F238E27FC236}">
                  <a16:creationId xmlns:a16="http://schemas.microsoft.com/office/drawing/2014/main" id="{B721D791-4BFA-1690-E906-E736E28867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336DE8F8-1D94-6F17-D701-29243903F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67B9D1E5-7B74-5D97-3155-FE77D5AA4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FAF38399-3671-E79C-26D5-51E2872FD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25" name="FTU - depressor anguli oris">
              <a:extLst>
                <a:ext uri="{FF2B5EF4-FFF2-40B4-BE49-F238E27FC236}">
                  <a16:creationId xmlns:a16="http://schemas.microsoft.com/office/drawing/2014/main" id="{95DF799A-B530-767C-10E2-17731B61180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26" name="Group 8225">
              <a:extLst>
                <a:ext uri="{FF2B5EF4-FFF2-40B4-BE49-F238E27FC236}">
                  <a16:creationId xmlns:a16="http://schemas.microsoft.com/office/drawing/2014/main" id="{5CE23850-BBFC-1646-24FF-EDD48360398F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56C631F-EDFB-781E-ADB5-A73BF1FC29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78F352B-2913-36A2-7B64-32C822EBB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C62D38A7-DD09-2844-91B6-4A0AB84E1F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CBEB2733-203B-85C7-5303-E93F3AC52823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2" name="organ group - pharynx">
            <a:extLst>
              <a:ext uri="{FF2B5EF4-FFF2-40B4-BE49-F238E27FC236}">
                <a16:creationId xmlns:a16="http://schemas.microsoft.com/office/drawing/2014/main" id="{02C90827-66D2-D838-EAF5-8B6B8201B2C8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33" name="organ - pharynx">
              <a:extLst>
                <a:ext uri="{FF2B5EF4-FFF2-40B4-BE49-F238E27FC236}">
                  <a16:creationId xmlns:a16="http://schemas.microsoft.com/office/drawing/2014/main" id="{AF0D8B06-912D-9A8B-5A1E-D5D44DB029E1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" name="FTU - external nasal mucosa">
              <a:extLst>
                <a:ext uri="{FF2B5EF4-FFF2-40B4-BE49-F238E27FC236}">
                  <a16:creationId xmlns:a16="http://schemas.microsoft.com/office/drawing/2014/main" id="{71ADD109-317D-1E73-E77E-07C0B962B375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391" name="FTU - external nasal mucosa">
                <a:extLst>
                  <a:ext uri="{FF2B5EF4-FFF2-40B4-BE49-F238E27FC236}">
                    <a16:creationId xmlns:a16="http://schemas.microsoft.com/office/drawing/2014/main" id="{B5795353-0CA0-DA1D-B3E1-FEBB44088CB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392" name="dock">
                <a:extLst>
                  <a:ext uri="{FF2B5EF4-FFF2-40B4-BE49-F238E27FC236}">
                    <a16:creationId xmlns:a16="http://schemas.microsoft.com/office/drawing/2014/main" id="{28E7CD42-55AB-90D0-389A-E9C1BBF71C53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500" name="Text Box 3086">
                  <a:extLst>
                    <a:ext uri="{FF2B5EF4-FFF2-40B4-BE49-F238E27FC236}">
                      <a16:creationId xmlns:a16="http://schemas.microsoft.com/office/drawing/2014/main" id="{00703210-3BE0-96F5-4857-4D1288317E00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2" name="Text Box 3086">
                  <a:extLst>
                    <a:ext uri="{FF2B5EF4-FFF2-40B4-BE49-F238E27FC236}">
                      <a16:creationId xmlns:a16="http://schemas.microsoft.com/office/drawing/2014/main" id="{BCF2B7BB-1EB6-514E-BF4E-FD05B62DCE81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0" name="Text Box 3086">
                  <a:extLst>
                    <a:ext uri="{FF2B5EF4-FFF2-40B4-BE49-F238E27FC236}">
                      <a16:creationId xmlns:a16="http://schemas.microsoft.com/office/drawing/2014/main" id="{3D2B3959-C2F2-E062-0E34-7DE456488595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3" name="link">
                <a:extLst>
                  <a:ext uri="{FF2B5EF4-FFF2-40B4-BE49-F238E27FC236}">
                    <a16:creationId xmlns:a16="http://schemas.microsoft.com/office/drawing/2014/main" id="{7A6FE42F-F2C2-E3E0-EBE1-6788D704477E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394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EBEF633E-4D1E-F298-6C7A-7439DA4274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D5C15077-37BE-833E-03E8-DBE45131E9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70494C0F-F320-B8DB-8AEE-8F4CEDCB01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" name="FTU - internal nasal mucosa">
              <a:extLst>
                <a:ext uri="{FF2B5EF4-FFF2-40B4-BE49-F238E27FC236}">
                  <a16:creationId xmlns:a16="http://schemas.microsoft.com/office/drawing/2014/main" id="{63AD34A4-C180-DC7E-5318-9C4E39A54F46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82" name="FTU - internal nasal mucosa">
                <a:extLst>
                  <a:ext uri="{FF2B5EF4-FFF2-40B4-BE49-F238E27FC236}">
                    <a16:creationId xmlns:a16="http://schemas.microsoft.com/office/drawing/2014/main" id="{62F227E9-B9CF-62B5-895D-0EC38B036B96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83" name="dock">
                <a:extLst>
                  <a:ext uri="{FF2B5EF4-FFF2-40B4-BE49-F238E27FC236}">
                    <a16:creationId xmlns:a16="http://schemas.microsoft.com/office/drawing/2014/main" id="{11AF9819-1A29-9A48-A058-7726B3BFEC56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388" name="Text Box 3086">
                  <a:extLst>
                    <a:ext uri="{FF2B5EF4-FFF2-40B4-BE49-F238E27FC236}">
                      <a16:creationId xmlns:a16="http://schemas.microsoft.com/office/drawing/2014/main" id="{F7BABCC0-C47A-FF22-EA76-FF964DAD2EF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9" name="Text Box 3086">
                  <a:extLst>
                    <a:ext uri="{FF2B5EF4-FFF2-40B4-BE49-F238E27FC236}">
                      <a16:creationId xmlns:a16="http://schemas.microsoft.com/office/drawing/2014/main" id="{92E9F28F-ECC1-08EE-2429-854EA539496B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0" name="Text Box 3086">
                  <a:extLst>
                    <a:ext uri="{FF2B5EF4-FFF2-40B4-BE49-F238E27FC236}">
                      <a16:creationId xmlns:a16="http://schemas.microsoft.com/office/drawing/2014/main" id="{7A86E727-E8D7-F58E-75BF-6B3179253C52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8" name="link">
                <a:extLst>
                  <a:ext uri="{FF2B5EF4-FFF2-40B4-BE49-F238E27FC236}">
                    <a16:creationId xmlns:a16="http://schemas.microsoft.com/office/drawing/2014/main" id="{9A43B486-F1DB-9F42-F85A-1BAC58117839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309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4852A33-3221-C3A6-4C0A-3E562726ED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D1EC3B74-26B7-61F1-11F4-7BC2E05F54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BDBD53E1-A734-F108-07E9-937861B575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" name="FTU - nasophayrnx">
              <a:extLst>
                <a:ext uri="{FF2B5EF4-FFF2-40B4-BE49-F238E27FC236}">
                  <a16:creationId xmlns:a16="http://schemas.microsoft.com/office/drawing/2014/main" id="{38C058EC-E458-6D7D-5BB6-EDEDB8C63E33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43" name="FTU - nasophayrnx">
                <a:extLst>
                  <a:ext uri="{FF2B5EF4-FFF2-40B4-BE49-F238E27FC236}">
                    <a16:creationId xmlns:a16="http://schemas.microsoft.com/office/drawing/2014/main" id="{EED220A7-1213-97F8-C192-F0634B3FC2AA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" name="dock">
                <a:extLst>
                  <a:ext uri="{FF2B5EF4-FFF2-40B4-BE49-F238E27FC236}">
                    <a16:creationId xmlns:a16="http://schemas.microsoft.com/office/drawing/2014/main" id="{0E56DAB3-842D-BEF9-1F18-C6B8BC3E66DE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7394CA25-E1C4-28E2-FFF5-A329874F084B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AED02488-921E-EF08-4F95-38A42D88CD3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" name="Text Box 3086">
                  <a:extLst>
                    <a:ext uri="{FF2B5EF4-FFF2-40B4-BE49-F238E27FC236}">
                      <a16:creationId xmlns:a16="http://schemas.microsoft.com/office/drawing/2014/main" id="{9057FD1D-CEAB-261B-6627-A214B5AE188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" name="link">
                <a:extLst>
                  <a:ext uri="{FF2B5EF4-FFF2-40B4-BE49-F238E27FC236}">
                    <a16:creationId xmlns:a16="http://schemas.microsoft.com/office/drawing/2014/main" id="{E17473F1-C3FF-2E32-B641-D1ABE18F8BED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50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624EBC4F-CE08-F698-3EA8-C977BC6C6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CDCC8D4A-2D02-6DEF-459E-0D221BE007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B6B73952-3435-2764-F527-2D1B6DCF2F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9" name="FTU - orophayrnx">
              <a:extLst>
                <a:ext uri="{FF2B5EF4-FFF2-40B4-BE49-F238E27FC236}">
                  <a16:creationId xmlns:a16="http://schemas.microsoft.com/office/drawing/2014/main" id="{513B03DA-45DE-916D-BE34-A2EB86ABFC31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161" name="FTU - orophayrnx">
                <a:extLst>
                  <a:ext uri="{FF2B5EF4-FFF2-40B4-BE49-F238E27FC236}">
                    <a16:creationId xmlns:a16="http://schemas.microsoft.com/office/drawing/2014/main" id="{B1660303-D8C7-E9F1-4AFD-C26835750F05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6" name="dock">
                <a:extLst>
                  <a:ext uri="{FF2B5EF4-FFF2-40B4-BE49-F238E27FC236}">
                    <a16:creationId xmlns:a16="http://schemas.microsoft.com/office/drawing/2014/main" id="{C13AEEC1-FD4A-92CD-5BE1-496AE1874370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94107A9D-2CF5-42F4-6BD1-B0E43BCC76B6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859B7FEF-2E10-AF37-C042-C13AC4C1388B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Text Box 3086">
                  <a:extLst>
                    <a:ext uri="{FF2B5EF4-FFF2-40B4-BE49-F238E27FC236}">
                      <a16:creationId xmlns:a16="http://schemas.microsoft.com/office/drawing/2014/main" id="{2F5158FC-812F-F172-7F9C-945D5F41BEC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5" name="link">
                <a:extLst>
                  <a:ext uri="{FF2B5EF4-FFF2-40B4-BE49-F238E27FC236}">
                    <a16:creationId xmlns:a16="http://schemas.microsoft.com/office/drawing/2014/main" id="{65476A24-F480-F778-3BBC-5D189E6A2D21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19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104DDC9D-48E6-0652-50E6-5B906A3394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A912394F-E273-C1F9-362E-8DA587AC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6032A2C-0C88-1985-B510-3AB45F3059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2" name="FTU - laryngophayrnx">
              <a:extLst>
                <a:ext uri="{FF2B5EF4-FFF2-40B4-BE49-F238E27FC236}">
                  <a16:creationId xmlns:a16="http://schemas.microsoft.com/office/drawing/2014/main" id="{33F3FA29-1313-B3DB-E71B-849DE0F020E0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85" name="FTU - laryngophayrnx">
                <a:extLst>
                  <a:ext uri="{FF2B5EF4-FFF2-40B4-BE49-F238E27FC236}">
                    <a16:creationId xmlns:a16="http://schemas.microsoft.com/office/drawing/2014/main" id="{8304518D-D9DF-E3BC-C078-BC1CDFBDAB72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1E579326-6294-D567-2512-C7BEA2CE4470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13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687E897A-8047-5C37-14E8-6DFE575D3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42C29D80-0F64-0EAB-52C2-42F2D35DE5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FD272C6-2450-0147-E76C-7A63D545FA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5" name="dock">
                <a:extLst>
                  <a:ext uri="{FF2B5EF4-FFF2-40B4-BE49-F238E27FC236}">
                    <a16:creationId xmlns:a16="http://schemas.microsoft.com/office/drawing/2014/main" id="{4ADEF21D-A2F8-D57F-DA49-7BA77C6A59EC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118" name="Text Box 3086">
                  <a:extLst>
                    <a:ext uri="{FF2B5EF4-FFF2-40B4-BE49-F238E27FC236}">
                      <a16:creationId xmlns:a16="http://schemas.microsoft.com/office/drawing/2014/main" id="{D7BA2C69-2656-3326-77D9-3D14A2FC5D88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Text Box 3086">
                  <a:extLst>
                    <a:ext uri="{FF2B5EF4-FFF2-40B4-BE49-F238E27FC236}">
                      <a16:creationId xmlns:a16="http://schemas.microsoft.com/office/drawing/2014/main" id="{548F85A4-0F58-CF69-049E-445859141E24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Text Box 3086">
                  <a:extLst>
                    <a:ext uri="{FF2B5EF4-FFF2-40B4-BE49-F238E27FC236}">
                      <a16:creationId xmlns:a16="http://schemas.microsoft.com/office/drawing/2014/main" id="{C6932196-9C21-019E-9ED1-BF0BEAB58F50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" name="dock - vascular">
              <a:extLst>
                <a:ext uri="{FF2B5EF4-FFF2-40B4-BE49-F238E27FC236}">
                  <a16:creationId xmlns:a16="http://schemas.microsoft.com/office/drawing/2014/main" id="{7CF59EE9-2CC5-BBF2-407A-86B2370B6F9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8" name="Text Box 3070">
                <a:extLst>
                  <a:ext uri="{FF2B5EF4-FFF2-40B4-BE49-F238E27FC236}">
                    <a16:creationId xmlns:a16="http://schemas.microsoft.com/office/drawing/2014/main" id="{38B880FE-2163-0405-4B64-DDAEA67A321D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 Box 3036">
                <a:extLst>
                  <a:ext uri="{FF2B5EF4-FFF2-40B4-BE49-F238E27FC236}">
                    <a16:creationId xmlns:a16="http://schemas.microsoft.com/office/drawing/2014/main" id="{B3D99F38-CB1C-108E-AE69-2FD22FF7F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21" name="organ group - lungs">
            <a:extLst>
              <a:ext uri="{FF2B5EF4-FFF2-40B4-BE49-F238E27FC236}">
                <a16:creationId xmlns:a16="http://schemas.microsoft.com/office/drawing/2014/main" id="{304ECA07-11FE-8B29-856B-DA33B24F7E4D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530" name="organ - lungs">
              <a:extLst>
                <a:ext uri="{FF2B5EF4-FFF2-40B4-BE49-F238E27FC236}">
                  <a16:creationId xmlns:a16="http://schemas.microsoft.com/office/drawing/2014/main" id="{75F0705F-D1B6-9ABA-C1ED-93FEED7E5DE5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34" name="FTU - primary bronchus">
              <a:extLst>
                <a:ext uri="{FF2B5EF4-FFF2-40B4-BE49-F238E27FC236}">
                  <a16:creationId xmlns:a16="http://schemas.microsoft.com/office/drawing/2014/main" id="{8E43F569-211A-1369-5F27-0F81D519B06D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6148" name="FTU - primary bronchus">
                <a:extLst>
                  <a:ext uri="{FF2B5EF4-FFF2-40B4-BE49-F238E27FC236}">
                    <a16:creationId xmlns:a16="http://schemas.microsoft.com/office/drawing/2014/main" id="{CC605377-72FD-7928-855B-7B2699D23CC7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149" name="dock">
                <a:extLst>
                  <a:ext uri="{FF2B5EF4-FFF2-40B4-BE49-F238E27FC236}">
                    <a16:creationId xmlns:a16="http://schemas.microsoft.com/office/drawing/2014/main" id="{4110B84F-9481-0CEE-C83E-B80C4C752490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156" name="Text Box 3086">
                  <a:extLst>
                    <a:ext uri="{FF2B5EF4-FFF2-40B4-BE49-F238E27FC236}">
                      <a16:creationId xmlns:a16="http://schemas.microsoft.com/office/drawing/2014/main" id="{451FB2AA-0AF1-F8A9-134A-8C9734DB623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301962F1-7560-D39A-59BE-A0BA4994F5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0" name="Text Box 3086">
                  <a:extLst>
                    <a:ext uri="{FF2B5EF4-FFF2-40B4-BE49-F238E27FC236}">
                      <a16:creationId xmlns:a16="http://schemas.microsoft.com/office/drawing/2014/main" id="{EBF3C6E2-5C46-897F-04BE-40A203849DF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0" name="link">
                <a:extLst>
                  <a:ext uri="{FF2B5EF4-FFF2-40B4-BE49-F238E27FC236}">
                    <a16:creationId xmlns:a16="http://schemas.microsoft.com/office/drawing/2014/main" id="{9F23435B-8119-DB7B-9DDB-90407179F153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151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CDB160FF-82DD-54DD-513A-3BB3800DD7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4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B7D61DED-AEF1-CD68-87DA-826AA766C9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DF2F3E4F-8F25-9D40-D9FE-CFCA12CE74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39" name="FTU - lobar bronchus">
              <a:extLst>
                <a:ext uri="{FF2B5EF4-FFF2-40B4-BE49-F238E27FC236}">
                  <a16:creationId xmlns:a16="http://schemas.microsoft.com/office/drawing/2014/main" id="{43884516-1CCB-E31C-58C3-6A8CF4FBD68D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6133" name="FTU - lobar bronchus">
                <a:extLst>
                  <a:ext uri="{FF2B5EF4-FFF2-40B4-BE49-F238E27FC236}">
                    <a16:creationId xmlns:a16="http://schemas.microsoft.com/office/drawing/2014/main" id="{9E47C939-5ABD-02AE-9D7A-7DE51436C0BC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136" name="dock">
                <a:extLst>
                  <a:ext uri="{FF2B5EF4-FFF2-40B4-BE49-F238E27FC236}">
                    <a16:creationId xmlns:a16="http://schemas.microsoft.com/office/drawing/2014/main" id="{7B2A48E3-C075-12B9-A815-F08ACAC85B51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143" name="Text Box 3086">
                  <a:extLst>
                    <a:ext uri="{FF2B5EF4-FFF2-40B4-BE49-F238E27FC236}">
                      <a16:creationId xmlns:a16="http://schemas.microsoft.com/office/drawing/2014/main" id="{B12056B7-0978-FFFF-BFC6-346CBFD6DDC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4" name="Text Box 3086">
                  <a:extLst>
                    <a:ext uri="{FF2B5EF4-FFF2-40B4-BE49-F238E27FC236}">
                      <a16:creationId xmlns:a16="http://schemas.microsoft.com/office/drawing/2014/main" id="{67840FC9-B4B7-0380-5ED7-046164632BF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5" name="Text Box 3086">
                  <a:extLst>
                    <a:ext uri="{FF2B5EF4-FFF2-40B4-BE49-F238E27FC236}">
                      <a16:creationId xmlns:a16="http://schemas.microsoft.com/office/drawing/2014/main" id="{4E50665B-FCC6-725D-A5A9-DD6FAC34149C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37" name="link">
                <a:extLst>
                  <a:ext uri="{FF2B5EF4-FFF2-40B4-BE49-F238E27FC236}">
                    <a16:creationId xmlns:a16="http://schemas.microsoft.com/office/drawing/2014/main" id="{F928F1F8-40C4-6C3B-692C-47BE02A90F24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138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EBF75D81-27F0-D791-935F-C4D1411DFB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9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B53F51D8-B73C-35BB-50E7-32AAF1607E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2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8541160B-8CA9-AA6B-27F6-249AF4347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0" name="FTU - segmental bronchus">
              <a:extLst>
                <a:ext uri="{FF2B5EF4-FFF2-40B4-BE49-F238E27FC236}">
                  <a16:creationId xmlns:a16="http://schemas.microsoft.com/office/drawing/2014/main" id="{66CFFFF7-D3A2-4DA0-AF6E-751033DE2218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6115" name="FTU - segmental bronchus">
                <a:extLst>
                  <a:ext uri="{FF2B5EF4-FFF2-40B4-BE49-F238E27FC236}">
                    <a16:creationId xmlns:a16="http://schemas.microsoft.com/office/drawing/2014/main" id="{97F05D95-B7E9-E092-28C2-DDCCE0D1DCFD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121" name="dock">
                <a:extLst>
                  <a:ext uri="{FF2B5EF4-FFF2-40B4-BE49-F238E27FC236}">
                    <a16:creationId xmlns:a16="http://schemas.microsoft.com/office/drawing/2014/main" id="{65297E48-5483-1E05-4193-766156B41135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130" name="Text Box 3086">
                  <a:extLst>
                    <a:ext uri="{FF2B5EF4-FFF2-40B4-BE49-F238E27FC236}">
                      <a16:creationId xmlns:a16="http://schemas.microsoft.com/office/drawing/2014/main" id="{96A90F00-9021-566C-6BD5-A00E05EABAF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1" name="Text Box 3086">
                  <a:extLst>
                    <a:ext uri="{FF2B5EF4-FFF2-40B4-BE49-F238E27FC236}">
                      <a16:creationId xmlns:a16="http://schemas.microsoft.com/office/drawing/2014/main" id="{D92E09F2-BCF5-61C8-CFED-805598FCE66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2" name="Text Box 3086">
                  <a:extLst>
                    <a:ext uri="{FF2B5EF4-FFF2-40B4-BE49-F238E27FC236}">
                      <a16:creationId xmlns:a16="http://schemas.microsoft.com/office/drawing/2014/main" id="{052AAFCD-B56D-E200-2B1B-C21D5CCB31BB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24" name="link">
                <a:extLst>
                  <a:ext uri="{FF2B5EF4-FFF2-40B4-BE49-F238E27FC236}">
                    <a16:creationId xmlns:a16="http://schemas.microsoft.com/office/drawing/2014/main" id="{D1B4D5C7-A790-E2DF-5BA4-7E296A33FE53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125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5FD78B51-F833-75D4-9D5B-89A0926BB6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6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6DE7F760-ECD9-7A03-84C6-CA01CBFDDE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D749BD05-AAAA-E2DE-20B5-BB38F2A175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1" name="FTU - primary bronchiole">
              <a:extLst>
                <a:ext uri="{FF2B5EF4-FFF2-40B4-BE49-F238E27FC236}">
                  <a16:creationId xmlns:a16="http://schemas.microsoft.com/office/drawing/2014/main" id="{84B8BE34-1ADC-C862-53C0-D343CE271423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6102" name="FTU - primary bronchiole">
                <a:extLst>
                  <a:ext uri="{FF2B5EF4-FFF2-40B4-BE49-F238E27FC236}">
                    <a16:creationId xmlns:a16="http://schemas.microsoft.com/office/drawing/2014/main" id="{53C5AE89-1CFB-6AEE-62DE-06291A1132A5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6103" name="dock">
                <a:extLst>
                  <a:ext uri="{FF2B5EF4-FFF2-40B4-BE49-F238E27FC236}">
                    <a16:creationId xmlns:a16="http://schemas.microsoft.com/office/drawing/2014/main" id="{32FF6F67-0355-72E1-582B-6A171066DC5A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112" name="Text Box 3086">
                  <a:extLst>
                    <a:ext uri="{FF2B5EF4-FFF2-40B4-BE49-F238E27FC236}">
                      <a16:creationId xmlns:a16="http://schemas.microsoft.com/office/drawing/2014/main" id="{D43946D7-FA41-4FDD-7CD0-5D62543521F0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3" name="Text Box 3086">
                  <a:extLst>
                    <a:ext uri="{FF2B5EF4-FFF2-40B4-BE49-F238E27FC236}">
                      <a16:creationId xmlns:a16="http://schemas.microsoft.com/office/drawing/2014/main" id="{B94980A3-C9AC-E67A-F93D-91E8D0CED67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4" name="Text Box 3086">
                  <a:extLst>
                    <a:ext uri="{FF2B5EF4-FFF2-40B4-BE49-F238E27FC236}">
                      <a16:creationId xmlns:a16="http://schemas.microsoft.com/office/drawing/2014/main" id="{CCAB9080-75F9-BC3F-5111-46CE8DF1B2C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6" name="link">
                <a:extLst>
                  <a:ext uri="{FF2B5EF4-FFF2-40B4-BE49-F238E27FC236}">
                    <a16:creationId xmlns:a16="http://schemas.microsoft.com/office/drawing/2014/main" id="{49D09B19-7F80-A274-47FF-D7EE701425EC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6107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BAA23BDF-1B4F-598B-3273-D991E8472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8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7C104E58-1BE8-CC14-9BE2-F08CC8995D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F1E01239-6FAB-851E-5674-9891BD8D1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2" name="FTU - conducting bronchiole">
              <a:extLst>
                <a:ext uri="{FF2B5EF4-FFF2-40B4-BE49-F238E27FC236}">
                  <a16:creationId xmlns:a16="http://schemas.microsoft.com/office/drawing/2014/main" id="{90565FC7-087A-8056-0984-9E2B586403D9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6089" name="FTU - conducting bronchiole">
                <a:extLst>
                  <a:ext uri="{FF2B5EF4-FFF2-40B4-BE49-F238E27FC236}">
                    <a16:creationId xmlns:a16="http://schemas.microsoft.com/office/drawing/2014/main" id="{BD4E3D1B-EB99-8734-D593-52B9A092021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090" name="dock">
                <a:extLst>
                  <a:ext uri="{FF2B5EF4-FFF2-40B4-BE49-F238E27FC236}">
                    <a16:creationId xmlns:a16="http://schemas.microsoft.com/office/drawing/2014/main" id="{3753976B-376C-4F80-B541-ACB002E93D81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6097" name="Text Box 3086">
                  <a:extLst>
                    <a:ext uri="{FF2B5EF4-FFF2-40B4-BE49-F238E27FC236}">
                      <a16:creationId xmlns:a16="http://schemas.microsoft.com/office/drawing/2014/main" id="{D4CCD5A6-F338-2696-0060-FCBB22585AB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0" name="Text Box 3086">
                  <a:extLst>
                    <a:ext uri="{FF2B5EF4-FFF2-40B4-BE49-F238E27FC236}">
                      <a16:creationId xmlns:a16="http://schemas.microsoft.com/office/drawing/2014/main" id="{748DDCAB-D2C4-896E-5B03-DE0A9EF082C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1" name="Text Box 3086">
                  <a:extLst>
                    <a:ext uri="{FF2B5EF4-FFF2-40B4-BE49-F238E27FC236}">
                      <a16:creationId xmlns:a16="http://schemas.microsoft.com/office/drawing/2014/main" id="{72BAB7D6-F31F-9F2C-6B66-60580F9532D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1" name="link">
                <a:extLst>
                  <a:ext uri="{FF2B5EF4-FFF2-40B4-BE49-F238E27FC236}">
                    <a16:creationId xmlns:a16="http://schemas.microsoft.com/office/drawing/2014/main" id="{05A03DCA-944D-7286-3E99-622CAF5EB63A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6094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95E1018E-82C8-9127-9C8A-D6E8E7DD7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5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485E11CD-5D38-5CC1-AAF6-F18D85F0A1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6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B3904D83-563E-0D89-5090-2BAFCE1A02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3" name="FTU - terminal bronchiole">
              <a:extLst>
                <a:ext uri="{FF2B5EF4-FFF2-40B4-BE49-F238E27FC236}">
                  <a16:creationId xmlns:a16="http://schemas.microsoft.com/office/drawing/2014/main" id="{7D492B24-8599-4CC4-5D05-A98280A6AE9B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078" name="FTU - terminal bronchiole">
                <a:extLst>
                  <a:ext uri="{FF2B5EF4-FFF2-40B4-BE49-F238E27FC236}">
                    <a16:creationId xmlns:a16="http://schemas.microsoft.com/office/drawing/2014/main" id="{11EA5671-6B7F-EDCF-DC32-13A43942BBC3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079" name="dock">
                <a:extLst>
                  <a:ext uri="{FF2B5EF4-FFF2-40B4-BE49-F238E27FC236}">
                    <a16:creationId xmlns:a16="http://schemas.microsoft.com/office/drawing/2014/main" id="{3BA9EB87-2364-AD70-16F1-926596014D54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084" name="Text Box 3086">
                  <a:extLst>
                    <a:ext uri="{FF2B5EF4-FFF2-40B4-BE49-F238E27FC236}">
                      <a16:creationId xmlns:a16="http://schemas.microsoft.com/office/drawing/2014/main" id="{258E77DA-9024-7976-A0BB-6C204D27678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5" name="Text Box 3086">
                  <a:extLst>
                    <a:ext uri="{FF2B5EF4-FFF2-40B4-BE49-F238E27FC236}">
                      <a16:creationId xmlns:a16="http://schemas.microsoft.com/office/drawing/2014/main" id="{603BCC40-FC42-68D1-7ED7-42FC9E7D4593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8" name="Text Box 3086">
                  <a:extLst>
                    <a:ext uri="{FF2B5EF4-FFF2-40B4-BE49-F238E27FC236}">
                      <a16:creationId xmlns:a16="http://schemas.microsoft.com/office/drawing/2014/main" id="{102CB549-1F07-FEF0-8944-E1C75AAF7F0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0" name="link">
                <a:extLst>
                  <a:ext uri="{FF2B5EF4-FFF2-40B4-BE49-F238E27FC236}">
                    <a16:creationId xmlns:a16="http://schemas.microsoft.com/office/drawing/2014/main" id="{59F41531-E134-3A51-8AB9-C7F0D7F95F18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081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28300889-0B84-E8B9-417C-C0F70C4B5B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2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F9436F64-2A6F-A6BB-D160-5CD7557C3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70D6A4B-872E-980E-CCF9-C98FB7920F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4" name="FTU - respiratory bronchiole">
              <a:extLst>
                <a:ext uri="{FF2B5EF4-FFF2-40B4-BE49-F238E27FC236}">
                  <a16:creationId xmlns:a16="http://schemas.microsoft.com/office/drawing/2014/main" id="{86259B15-29A4-7564-B80B-6474D9E520B2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6069" name="FTU - respiratory bronchiole">
                <a:extLst>
                  <a:ext uri="{FF2B5EF4-FFF2-40B4-BE49-F238E27FC236}">
                    <a16:creationId xmlns:a16="http://schemas.microsoft.com/office/drawing/2014/main" id="{CCB93CED-078E-2DEF-95B9-1244E82A245F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070" name="dock">
                <a:extLst>
                  <a:ext uri="{FF2B5EF4-FFF2-40B4-BE49-F238E27FC236}">
                    <a16:creationId xmlns:a16="http://schemas.microsoft.com/office/drawing/2014/main" id="{0506C8A3-7E69-C593-8AE2-3436CB2B8EA9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075" name="Text Box 3086">
                  <a:extLst>
                    <a:ext uri="{FF2B5EF4-FFF2-40B4-BE49-F238E27FC236}">
                      <a16:creationId xmlns:a16="http://schemas.microsoft.com/office/drawing/2014/main" id="{83CF20A1-3807-671D-87AF-CC2747979EE0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6" name="Text Box 3086">
                  <a:extLst>
                    <a:ext uri="{FF2B5EF4-FFF2-40B4-BE49-F238E27FC236}">
                      <a16:creationId xmlns:a16="http://schemas.microsoft.com/office/drawing/2014/main" id="{6D3FB441-B795-C71D-F4B9-AE500B969B5C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7" name="Text Box 3086">
                  <a:extLst>
                    <a:ext uri="{FF2B5EF4-FFF2-40B4-BE49-F238E27FC236}">
                      <a16:creationId xmlns:a16="http://schemas.microsoft.com/office/drawing/2014/main" id="{8007C522-A7A0-748F-70DD-B105A4D330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1" name="link">
                <a:extLst>
                  <a:ext uri="{FF2B5EF4-FFF2-40B4-BE49-F238E27FC236}">
                    <a16:creationId xmlns:a16="http://schemas.microsoft.com/office/drawing/2014/main" id="{FF795543-320E-D845-4D7A-ED7276448A78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072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F70E2C58-98AE-C49E-9F08-8BDDCCBB82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3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7E1BC1A3-7E4C-765A-8423-0D5AB5CC12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4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A07BEBF4-E93C-5AF2-6503-346F6FEA3F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5" name="FTU - alveolar duct">
              <a:extLst>
                <a:ext uri="{FF2B5EF4-FFF2-40B4-BE49-F238E27FC236}">
                  <a16:creationId xmlns:a16="http://schemas.microsoft.com/office/drawing/2014/main" id="{78761818-6967-0BB1-0352-098E5D21798E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6060" name="FTU - alveolar duct">
                <a:extLst>
                  <a:ext uri="{FF2B5EF4-FFF2-40B4-BE49-F238E27FC236}">
                    <a16:creationId xmlns:a16="http://schemas.microsoft.com/office/drawing/2014/main" id="{F9F6E359-8DA0-82FD-009D-6FCC95E25A77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061" name="dock">
                <a:extLst>
                  <a:ext uri="{FF2B5EF4-FFF2-40B4-BE49-F238E27FC236}">
                    <a16:creationId xmlns:a16="http://schemas.microsoft.com/office/drawing/2014/main" id="{098FDF9D-E595-117A-23B5-6A887546AEF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066" name="Text Box 3086">
                  <a:extLst>
                    <a:ext uri="{FF2B5EF4-FFF2-40B4-BE49-F238E27FC236}">
                      <a16:creationId xmlns:a16="http://schemas.microsoft.com/office/drawing/2014/main" id="{C882EF79-0579-C1EF-E390-4DCC59ACB29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7" name="Text Box 3086">
                  <a:extLst>
                    <a:ext uri="{FF2B5EF4-FFF2-40B4-BE49-F238E27FC236}">
                      <a16:creationId xmlns:a16="http://schemas.microsoft.com/office/drawing/2014/main" id="{2F03815C-AEB5-F9B6-48E8-6E45E3A859B8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8" name="Text Box 3086">
                  <a:extLst>
                    <a:ext uri="{FF2B5EF4-FFF2-40B4-BE49-F238E27FC236}">
                      <a16:creationId xmlns:a16="http://schemas.microsoft.com/office/drawing/2014/main" id="{989B26DC-B820-25F7-E752-EC2B783AA43B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2" name="link">
                <a:extLst>
                  <a:ext uri="{FF2B5EF4-FFF2-40B4-BE49-F238E27FC236}">
                    <a16:creationId xmlns:a16="http://schemas.microsoft.com/office/drawing/2014/main" id="{37E0231A-CEBD-6CEC-73D4-EFB548AD2529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063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17F7303D-D617-C8E4-63D4-B2A36E06FC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4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9A5ACC43-63DD-C6F1-4148-720FA30C0A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F391E7D-EE5F-25A1-32E9-2D29228A10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6" name="FTU - alveolus">
              <a:extLst>
                <a:ext uri="{FF2B5EF4-FFF2-40B4-BE49-F238E27FC236}">
                  <a16:creationId xmlns:a16="http://schemas.microsoft.com/office/drawing/2014/main" id="{BBDCC9F3-BD0E-697E-872F-707C57FE022A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051" name="FTU - alveolus">
                <a:extLst>
                  <a:ext uri="{FF2B5EF4-FFF2-40B4-BE49-F238E27FC236}">
                    <a16:creationId xmlns:a16="http://schemas.microsoft.com/office/drawing/2014/main" id="{6A6D458E-325F-DD5E-BDB4-2439ADC14464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052" name="dock">
                <a:extLst>
                  <a:ext uri="{FF2B5EF4-FFF2-40B4-BE49-F238E27FC236}">
                    <a16:creationId xmlns:a16="http://schemas.microsoft.com/office/drawing/2014/main" id="{254C7BB4-DBD5-7D37-9E98-930BCA5F7BEF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057" name="Text Box 3086">
                  <a:extLst>
                    <a:ext uri="{FF2B5EF4-FFF2-40B4-BE49-F238E27FC236}">
                      <a16:creationId xmlns:a16="http://schemas.microsoft.com/office/drawing/2014/main" id="{8DBCC4E9-29CC-F203-11B0-A9AA1184D586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8" name="Text Box 3086">
                  <a:extLst>
                    <a:ext uri="{FF2B5EF4-FFF2-40B4-BE49-F238E27FC236}">
                      <a16:creationId xmlns:a16="http://schemas.microsoft.com/office/drawing/2014/main" id="{F10B22C5-5F8A-140F-B845-E29F820F7CD7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9" name="Text Box 3086">
                  <a:extLst>
                    <a:ext uri="{FF2B5EF4-FFF2-40B4-BE49-F238E27FC236}">
                      <a16:creationId xmlns:a16="http://schemas.microsoft.com/office/drawing/2014/main" id="{07E90D95-A8C8-80FB-D2C7-5A330132D4D8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3" name="link">
                <a:extLst>
                  <a:ext uri="{FF2B5EF4-FFF2-40B4-BE49-F238E27FC236}">
                    <a16:creationId xmlns:a16="http://schemas.microsoft.com/office/drawing/2014/main" id="{0BF0281C-5BE6-27A1-E232-9AC85C16354D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054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0C0CD546-9737-FC6C-D06B-6105F320D3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5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950064D6-BAC7-8305-149B-1554C8619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6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36F87985-201C-5872-DF35-A340CC1B2C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7" name="dock - vascular">
              <a:extLst>
                <a:ext uri="{FF2B5EF4-FFF2-40B4-BE49-F238E27FC236}">
                  <a16:creationId xmlns:a16="http://schemas.microsoft.com/office/drawing/2014/main" id="{12B77CE5-55EE-4D87-C1B1-A78DF6FF50A3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048" name="Text Box 3070">
                <a:extLst>
                  <a:ext uri="{FF2B5EF4-FFF2-40B4-BE49-F238E27FC236}">
                    <a16:creationId xmlns:a16="http://schemas.microsoft.com/office/drawing/2014/main" id="{A8EF240C-2E7D-7CE9-9F8C-30B5B35376DD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D3CD2114-FB90-2551-DF7F-2FD86A7F4C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0" name="Text Box 3036">
                <a:extLst>
                  <a:ext uri="{FF2B5EF4-FFF2-40B4-BE49-F238E27FC236}">
                    <a16:creationId xmlns:a16="http://schemas.microsoft.com/office/drawing/2014/main" id="{DCF6E958-5FEE-CE8C-CF7B-3E6BE9055D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61" name="FTU - aortic arch">
            <a:extLst>
              <a:ext uri="{FF2B5EF4-FFF2-40B4-BE49-F238E27FC236}">
                <a16:creationId xmlns:a16="http://schemas.microsoft.com/office/drawing/2014/main" id="{76F54C84-8DB6-53AB-BDC2-63FA0CE3B53F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6162" name="FTU - aortic arch">
              <a:extLst>
                <a:ext uri="{FF2B5EF4-FFF2-40B4-BE49-F238E27FC236}">
                  <a16:creationId xmlns:a16="http://schemas.microsoft.com/office/drawing/2014/main" id="{B70D37EF-C323-4710-6041-022DDD27427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163" name="chemoreceptor">
              <a:extLst>
                <a:ext uri="{FF2B5EF4-FFF2-40B4-BE49-F238E27FC236}">
                  <a16:creationId xmlns:a16="http://schemas.microsoft.com/office/drawing/2014/main" id="{800B585C-0AA0-2B85-E34C-E2B45ACD7AF9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166" name="baroreceptor">
              <a:extLst>
                <a:ext uri="{FF2B5EF4-FFF2-40B4-BE49-F238E27FC236}">
                  <a16:creationId xmlns:a16="http://schemas.microsoft.com/office/drawing/2014/main" id="{305684F3-9AEC-CC6C-E868-64D9491C5820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167" name="link">
              <a:extLst>
                <a:ext uri="{FF2B5EF4-FFF2-40B4-BE49-F238E27FC236}">
                  <a16:creationId xmlns:a16="http://schemas.microsoft.com/office/drawing/2014/main" id="{547A4F27-931B-A736-FCBF-5301F077853B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186" name="Star: 5 Points 2730">
                <a:hlinkClick r:id="rId42"/>
                <a:extLst>
                  <a:ext uri="{FF2B5EF4-FFF2-40B4-BE49-F238E27FC236}">
                    <a16:creationId xmlns:a16="http://schemas.microsoft.com/office/drawing/2014/main" id="{BEACFC1E-883E-4193-3D5D-172731B74B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7" name="Star: 5 Points 2731">
                <a:hlinkClick r:id="rId43"/>
                <a:extLst>
                  <a:ext uri="{FF2B5EF4-FFF2-40B4-BE49-F238E27FC236}">
                    <a16:creationId xmlns:a16="http://schemas.microsoft.com/office/drawing/2014/main" id="{4E711788-6639-C6BA-2446-B2915ABCC9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0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2A96CA09-C02A-1489-1873-C2CA4DD1F9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8" name="link">
              <a:extLst>
                <a:ext uri="{FF2B5EF4-FFF2-40B4-BE49-F238E27FC236}">
                  <a16:creationId xmlns:a16="http://schemas.microsoft.com/office/drawing/2014/main" id="{A1A6F2EE-C445-0997-6051-7F5DA4A6B50C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181" name="Star: 5 Points 2730">
                <a:hlinkClick r:id="rId65"/>
                <a:extLst>
                  <a:ext uri="{FF2B5EF4-FFF2-40B4-BE49-F238E27FC236}">
                    <a16:creationId xmlns:a16="http://schemas.microsoft.com/office/drawing/2014/main" id="{C88B0439-A0C3-D15D-1BE8-AB9B43B074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4" name="Star: 5 Points 2731">
                <a:hlinkClick r:id="rId66"/>
                <a:extLst>
                  <a:ext uri="{FF2B5EF4-FFF2-40B4-BE49-F238E27FC236}">
                    <a16:creationId xmlns:a16="http://schemas.microsoft.com/office/drawing/2014/main" id="{4C29216E-E37D-0D64-9600-1C3BFA9FF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5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428958AD-D5C9-DF2D-B194-A2A71DAA1C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9" name="dock">
              <a:extLst>
                <a:ext uri="{FF2B5EF4-FFF2-40B4-BE49-F238E27FC236}">
                  <a16:creationId xmlns:a16="http://schemas.microsoft.com/office/drawing/2014/main" id="{8DE9E3C5-A994-BBD4-5EAB-5541F08DE6A8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178" name="Text Box 3086">
                <a:extLst>
                  <a:ext uri="{FF2B5EF4-FFF2-40B4-BE49-F238E27FC236}">
                    <a16:creationId xmlns:a16="http://schemas.microsoft.com/office/drawing/2014/main" id="{FA7E23E8-0F87-29F7-457B-3126F2B71F2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86">
                <a:extLst>
                  <a:ext uri="{FF2B5EF4-FFF2-40B4-BE49-F238E27FC236}">
                    <a16:creationId xmlns:a16="http://schemas.microsoft.com/office/drawing/2014/main" id="{CB7349BE-CA46-B098-27F4-727B7FE933FB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86">
                <a:extLst>
                  <a:ext uri="{FF2B5EF4-FFF2-40B4-BE49-F238E27FC236}">
                    <a16:creationId xmlns:a16="http://schemas.microsoft.com/office/drawing/2014/main" id="{E91A5730-0F38-E655-A970-F2D9F4306AA5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2" name="dock">
              <a:extLst>
                <a:ext uri="{FF2B5EF4-FFF2-40B4-BE49-F238E27FC236}">
                  <a16:creationId xmlns:a16="http://schemas.microsoft.com/office/drawing/2014/main" id="{EBDD3E06-FDA9-BD37-1305-0697CA038F64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173" name="Text Box 3086">
                <a:extLst>
                  <a:ext uri="{FF2B5EF4-FFF2-40B4-BE49-F238E27FC236}">
                    <a16:creationId xmlns:a16="http://schemas.microsoft.com/office/drawing/2014/main" id="{5E49A04C-9A23-9988-6B2F-13926C4B5EF6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86">
                <a:extLst>
                  <a:ext uri="{FF2B5EF4-FFF2-40B4-BE49-F238E27FC236}">
                    <a16:creationId xmlns:a16="http://schemas.microsoft.com/office/drawing/2014/main" id="{AED73BFC-C204-D9B6-7FDA-F36A50EF88EB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5" name="Text Box 3086">
                <a:extLst>
                  <a:ext uri="{FF2B5EF4-FFF2-40B4-BE49-F238E27FC236}">
                    <a16:creationId xmlns:a16="http://schemas.microsoft.com/office/drawing/2014/main" id="{AF094E55-4CBC-FCF2-276C-290A55967512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91" name="organ group - heart">
            <a:extLst>
              <a:ext uri="{FF2B5EF4-FFF2-40B4-BE49-F238E27FC236}">
                <a16:creationId xmlns:a16="http://schemas.microsoft.com/office/drawing/2014/main" id="{DC018489-8D0C-EC54-1C3D-49C59D78CA9A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2" name="organ - heart">
              <a:extLst>
                <a:ext uri="{FF2B5EF4-FFF2-40B4-BE49-F238E27FC236}">
                  <a16:creationId xmlns:a16="http://schemas.microsoft.com/office/drawing/2014/main" id="{5E853112-7C8D-A1D3-6A9D-0EAD07E3BDF5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3" name="dock vascular">
              <a:extLst>
                <a:ext uri="{FF2B5EF4-FFF2-40B4-BE49-F238E27FC236}">
                  <a16:creationId xmlns:a16="http://schemas.microsoft.com/office/drawing/2014/main" id="{3E441BF0-E78A-AA88-2C75-052104196249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6" name="Text Box 3070">
                <a:extLst>
                  <a:ext uri="{FF2B5EF4-FFF2-40B4-BE49-F238E27FC236}">
                    <a16:creationId xmlns:a16="http://schemas.microsoft.com/office/drawing/2014/main" id="{13C4A43F-E14B-2413-7951-029DFA8A0717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63F34472-3B8A-8680-5164-4DCEAF1B62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3DE179AC-8984-B5B6-6325-27D0A75FF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6" name="FTU - right atrium">
              <a:extLst>
                <a:ext uri="{FF2B5EF4-FFF2-40B4-BE49-F238E27FC236}">
                  <a16:creationId xmlns:a16="http://schemas.microsoft.com/office/drawing/2014/main" id="{B288702E-129D-3183-036E-5190D455390D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9" name="FTU - right atrium">
                <a:extLst>
                  <a:ext uri="{FF2B5EF4-FFF2-40B4-BE49-F238E27FC236}">
                    <a16:creationId xmlns:a16="http://schemas.microsoft.com/office/drawing/2014/main" id="{B26883F7-2FE8-15AC-D5FD-0F457752306D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30" name="dock">
                <a:extLst>
                  <a:ext uri="{FF2B5EF4-FFF2-40B4-BE49-F238E27FC236}">
                    <a16:creationId xmlns:a16="http://schemas.microsoft.com/office/drawing/2014/main" id="{62A1DB22-C23D-7C25-7158-402D0D341993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4A120F67-3C17-2F91-453C-FE3C09154BD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943C004D-FDC1-7A1C-F53E-EEFD8FFCA4FA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5" name="Text Box 3086">
                  <a:extLst>
                    <a:ext uri="{FF2B5EF4-FFF2-40B4-BE49-F238E27FC236}">
                      <a16:creationId xmlns:a16="http://schemas.microsoft.com/office/drawing/2014/main" id="{294A5129-2C3E-92A1-8F46-5133AA9C558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right ventricle">
              <a:extLst>
                <a:ext uri="{FF2B5EF4-FFF2-40B4-BE49-F238E27FC236}">
                  <a16:creationId xmlns:a16="http://schemas.microsoft.com/office/drawing/2014/main" id="{2EC72A4B-AAF5-A7C6-4E9A-5C9552D322D7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2" name="FTU - right ventricle">
                <a:extLst>
                  <a:ext uri="{FF2B5EF4-FFF2-40B4-BE49-F238E27FC236}">
                    <a16:creationId xmlns:a16="http://schemas.microsoft.com/office/drawing/2014/main" id="{1A085857-7CFB-5B1C-0BFC-3B535505F7D6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3" name="dock">
                <a:extLst>
                  <a:ext uri="{FF2B5EF4-FFF2-40B4-BE49-F238E27FC236}">
                    <a16:creationId xmlns:a16="http://schemas.microsoft.com/office/drawing/2014/main" id="{92AEC224-E66E-238C-A24E-32975C34636E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6F96A410-9E0B-9B01-D255-63717572402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9F3E3F44-8DF6-8A9C-1449-49D3D6787957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8" name="Text Box 3086">
                  <a:extLst>
                    <a:ext uri="{FF2B5EF4-FFF2-40B4-BE49-F238E27FC236}">
                      <a16:creationId xmlns:a16="http://schemas.microsoft.com/office/drawing/2014/main" id="{9DD3E264-08D1-C1F7-B609-DD83D046539E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atrium">
              <a:extLst>
                <a:ext uri="{FF2B5EF4-FFF2-40B4-BE49-F238E27FC236}">
                  <a16:creationId xmlns:a16="http://schemas.microsoft.com/office/drawing/2014/main" id="{2E008719-556A-1F19-1D5C-102AD307EBD9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9" name="FTU - left atrium">
                <a:extLst>
                  <a:ext uri="{FF2B5EF4-FFF2-40B4-BE49-F238E27FC236}">
                    <a16:creationId xmlns:a16="http://schemas.microsoft.com/office/drawing/2014/main" id="{F7468F8A-BB22-7C10-BF2E-D60B24DDEB72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10" name="dock">
                <a:extLst>
                  <a:ext uri="{FF2B5EF4-FFF2-40B4-BE49-F238E27FC236}">
                    <a16:creationId xmlns:a16="http://schemas.microsoft.com/office/drawing/2014/main" id="{1FB69437-37D9-A595-F8AA-7E662F53A4A2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77FD2A42-2565-B6DD-7F18-BBD5E4FE8F2D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3E316FCA-B23E-47BA-A521-59BDE7577FC7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1" name="Text Box 3086">
                  <a:extLst>
                    <a:ext uri="{FF2B5EF4-FFF2-40B4-BE49-F238E27FC236}">
                      <a16:creationId xmlns:a16="http://schemas.microsoft.com/office/drawing/2014/main" id="{D1F76DB4-9146-C6B9-7225-EC08066B9620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9" name="FTU - left ventricle">
              <a:extLst>
                <a:ext uri="{FF2B5EF4-FFF2-40B4-BE49-F238E27FC236}">
                  <a16:creationId xmlns:a16="http://schemas.microsoft.com/office/drawing/2014/main" id="{93FB8273-BDC4-29DF-560C-5AAE0673C286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200" name="FTU - left ventricle">
                <a:extLst>
                  <a:ext uri="{FF2B5EF4-FFF2-40B4-BE49-F238E27FC236}">
                    <a16:creationId xmlns:a16="http://schemas.microsoft.com/office/drawing/2014/main" id="{16E012FC-255B-319A-CCF3-6DC891C41F80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3" name="dock">
                <a:extLst>
                  <a:ext uri="{FF2B5EF4-FFF2-40B4-BE49-F238E27FC236}">
                    <a16:creationId xmlns:a16="http://schemas.microsoft.com/office/drawing/2014/main" id="{1BCCBDCB-C096-8087-09F9-F81D33FD6A83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713B128E-E294-2C49-269F-769F2A639753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8B3E3817-30A3-4822-02F9-3D960664246C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6" name="Text Box 3086">
                  <a:extLst>
                    <a:ext uri="{FF2B5EF4-FFF2-40B4-BE49-F238E27FC236}">
                      <a16:creationId xmlns:a16="http://schemas.microsoft.com/office/drawing/2014/main" id="{7BBAFD06-349A-38BF-4B6C-DC9C67BDC726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241" name="Group 6240">
            <a:extLst>
              <a:ext uri="{FF2B5EF4-FFF2-40B4-BE49-F238E27FC236}">
                <a16:creationId xmlns:a16="http://schemas.microsoft.com/office/drawing/2014/main" id="{FD236C33-702A-7E72-8FEF-974732E1425A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242" name="organ group - lower airways">
              <a:extLst>
                <a:ext uri="{FF2B5EF4-FFF2-40B4-BE49-F238E27FC236}">
                  <a16:creationId xmlns:a16="http://schemas.microsoft.com/office/drawing/2014/main" id="{0E4D7A24-9AB4-1515-1CA9-697DDE055FDD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296" name="organ - lower airways">
                <a:extLst>
                  <a:ext uri="{FF2B5EF4-FFF2-40B4-BE49-F238E27FC236}">
                    <a16:creationId xmlns:a16="http://schemas.microsoft.com/office/drawing/2014/main" id="{DE9F9B31-85E4-90C2-F4B4-B5850FC6CBD8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7" name="FTU - mucosa of larynx (supraglottis)">
                <a:extLst>
                  <a:ext uri="{FF2B5EF4-FFF2-40B4-BE49-F238E27FC236}">
                    <a16:creationId xmlns:a16="http://schemas.microsoft.com/office/drawing/2014/main" id="{13739957-AB1D-1F04-A7A3-ABA5B3CA2E22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319" name="FTU - mucosa of larynx (supraglottis)">
                  <a:extLst>
                    <a:ext uri="{FF2B5EF4-FFF2-40B4-BE49-F238E27FC236}">
                      <a16:creationId xmlns:a16="http://schemas.microsoft.com/office/drawing/2014/main" id="{18708A7D-DEB9-52E8-DB05-8F7A6FAF176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20" name="dock">
                  <a:extLst>
                    <a:ext uri="{FF2B5EF4-FFF2-40B4-BE49-F238E27FC236}">
                      <a16:creationId xmlns:a16="http://schemas.microsoft.com/office/drawing/2014/main" id="{0D9FDEE5-5D1F-D8DF-E7C5-8863EFA8021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327" name="Text Box 3086">
                    <a:extLst>
                      <a:ext uri="{FF2B5EF4-FFF2-40B4-BE49-F238E27FC236}">
                        <a16:creationId xmlns:a16="http://schemas.microsoft.com/office/drawing/2014/main" id="{2302739F-A2C5-4D23-3C7F-49A9E13F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8" name="Text Box 3086">
                    <a:extLst>
                      <a:ext uri="{FF2B5EF4-FFF2-40B4-BE49-F238E27FC236}">
                        <a16:creationId xmlns:a16="http://schemas.microsoft.com/office/drawing/2014/main" id="{65459273-3938-6810-735F-34D3FC6E12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1" name="Text Box 3086">
                    <a:extLst>
                      <a:ext uri="{FF2B5EF4-FFF2-40B4-BE49-F238E27FC236}">
                        <a16:creationId xmlns:a16="http://schemas.microsoft.com/office/drawing/2014/main" id="{41D3B202-5715-A21C-1E8A-56C94DE441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1" name="link">
                  <a:extLst>
                    <a:ext uri="{FF2B5EF4-FFF2-40B4-BE49-F238E27FC236}">
                      <a16:creationId xmlns:a16="http://schemas.microsoft.com/office/drawing/2014/main" id="{D3C8982B-9F28-4DE4-6143-B167E4FD71FD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22" name="Star: 5 Points 2730">
                    <a:hlinkClick r:id="rId67"/>
                    <a:extLst>
                      <a:ext uri="{FF2B5EF4-FFF2-40B4-BE49-F238E27FC236}">
                        <a16:creationId xmlns:a16="http://schemas.microsoft.com/office/drawing/2014/main" id="{62B6266F-A7F5-57F0-6CA0-2D46E823C4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25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CC1CD15F-7BB5-EFED-9178-F1A374A9E8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26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B731CD51-F7D7-954B-06B0-07D96E1F1A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0" name="FTU - mucosa of larynx (subglottis)">
                <a:extLst>
                  <a:ext uri="{FF2B5EF4-FFF2-40B4-BE49-F238E27FC236}">
                    <a16:creationId xmlns:a16="http://schemas.microsoft.com/office/drawing/2014/main" id="{926A78A3-9696-F233-9025-C053E48F2CD2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306" name="FTU - mucosa of larynx (subglottis)">
                  <a:extLst>
                    <a:ext uri="{FF2B5EF4-FFF2-40B4-BE49-F238E27FC236}">
                      <a16:creationId xmlns:a16="http://schemas.microsoft.com/office/drawing/2014/main" id="{F58238AB-E8A8-4B2C-42B4-2C893453B30A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307" name="dock">
                  <a:extLst>
                    <a:ext uri="{FF2B5EF4-FFF2-40B4-BE49-F238E27FC236}">
                      <a16:creationId xmlns:a16="http://schemas.microsoft.com/office/drawing/2014/main" id="{40E5BE08-C9A6-967C-41C8-0A2D9D22F491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314" name="Text Box 3086">
                    <a:extLst>
                      <a:ext uri="{FF2B5EF4-FFF2-40B4-BE49-F238E27FC236}">
                        <a16:creationId xmlns:a16="http://schemas.microsoft.com/office/drawing/2014/main" id="{31DBB8F4-ED91-CD3B-9FFC-2A6B59B8C7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86">
                    <a:extLst>
                      <a:ext uri="{FF2B5EF4-FFF2-40B4-BE49-F238E27FC236}">
                        <a16:creationId xmlns:a16="http://schemas.microsoft.com/office/drawing/2014/main" id="{59C2EF7A-A0F4-D412-55C8-0B29D0717E6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6" name="Text Box 3086">
                    <a:extLst>
                      <a:ext uri="{FF2B5EF4-FFF2-40B4-BE49-F238E27FC236}">
                        <a16:creationId xmlns:a16="http://schemas.microsoft.com/office/drawing/2014/main" id="{715527DC-9AE6-10FE-5870-B2AAF1481AE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08" name="link">
                  <a:extLst>
                    <a:ext uri="{FF2B5EF4-FFF2-40B4-BE49-F238E27FC236}">
                      <a16:creationId xmlns:a16="http://schemas.microsoft.com/office/drawing/2014/main" id="{1041E08F-BBDF-A456-7166-ECE9ACDB9062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09" name="Star: 5 Points 2730">
                    <a:hlinkClick r:id="rId67"/>
                    <a:extLst>
                      <a:ext uri="{FF2B5EF4-FFF2-40B4-BE49-F238E27FC236}">
                        <a16:creationId xmlns:a16="http://schemas.microsoft.com/office/drawing/2014/main" id="{3E8C6C74-5D46-5EC9-A5E8-84803D2283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10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A8DD9C3E-C742-1789-A0CC-6E1170D991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1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F7A1E954-B862-4BE0-0633-B997949684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1" name="dock - vascular">
                <a:extLst>
                  <a:ext uri="{FF2B5EF4-FFF2-40B4-BE49-F238E27FC236}">
                    <a16:creationId xmlns:a16="http://schemas.microsoft.com/office/drawing/2014/main" id="{F17C50B2-13A5-3AAF-128D-E586510EFF90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302" name="Text Box 3070">
                  <a:extLst>
                    <a:ext uri="{FF2B5EF4-FFF2-40B4-BE49-F238E27FC236}">
                      <a16:creationId xmlns:a16="http://schemas.microsoft.com/office/drawing/2014/main" id="{50DA0E98-F6C5-935A-7F17-0A57B1AB84A0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3" name="Text Box 3036">
                  <a:extLst>
                    <a:ext uri="{FF2B5EF4-FFF2-40B4-BE49-F238E27FC236}">
                      <a16:creationId xmlns:a16="http://schemas.microsoft.com/office/drawing/2014/main" id="{68260B6D-BF9E-28F8-8373-D181EA97171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45" name="FTU - trachea">
              <a:extLst>
                <a:ext uri="{FF2B5EF4-FFF2-40B4-BE49-F238E27FC236}">
                  <a16:creationId xmlns:a16="http://schemas.microsoft.com/office/drawing/2014/main" id="{26375165-AD6F-A557-5105-D9857EBA8E56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246" name="Text Box 3086">
              <a:extLst>
                <a:ext uri="{FF2B5EF4-FFF2-40B4-BE49-F238E27FC236}">
                  <a16:creationId xmlns:a16="http://schemas.microsoft.com/office/drawing/2014/main" id="{ED729DCA-2479-2A7D-2478-286BDD9CC907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7" name="Text Box 3086">
              <a:extLst>
                <a:ext uri="{FF2B5EF4-FFF2-40B4-BE49-F238E27FC236}">
                  <a16:creationId xmlns:a16="http://schemas.microsoft.com/office/drawing/2014/main" id="{E43BD02A-8CC9-D0BF-A1A8-A44C5C3031F6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8" name="Text Box 3086">
              <a:extLst>
                <a:ext uri="{FF2B5EF4-FFF2-40B4-BE49-F238E27FC236}">
                  <a16:creationId xmlns:a16="http://schemas.microsoft.com/office/drawing/2014/main" id="{17228860-C713-FB97-D1A2-8F846AD62CA5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1" name="Star: 5 Points 2730">
              <a:hlinkClick r:id="rId69"/>
              <a:extLst>
                <a:ext uri="{FF2B5EF4-FFF2-40B4-BE49-F238E27FC236}">
                  <a16:creationId xmlns:a16="http://schemas.microsoft.com/office/drawing/2014/main" id="{07469008-B55A-DE41-FCB4-DD41B252C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2" name="Star: 5 Points 2731">
              <a:hlinkClick r:id="rId70"/>
              <a:extLst>
                <a:ext uri="{FF2B5EF4-FFF2-40B4-BE49-F238E27FC236}">
                  <a16:creationId xmlns:a16="http://schemas.microsoft.com/office/drawing/2014/main" id="{291BBDEF-A492-86ED-DD18-EBA7DAFDD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3" name="Star: 5 Points 2732">
              <a:hlinkClick r:id="rId61"/>
              <a:extLst>
                <a:ext uri="{FF2B5EF4-FFF2-40B4-BE49-F238E27FC236}">
                  <a16:creationId xmlns:a16="http://schemas.microsoft.com/office/drawing/2014/main" id="{2F97755E-1080-DE09-A7EB-A002ECBE45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4" name="FTU - trachea">
              <a:extLst>
                <a:ext uri="{FF2B5EF4-FFF2-40B4-BE49-F238E27FC236}">
                  <a16:creationId xmlns:a16="http://schemas.microsoft.com/office/drawing/2014/main" id="{00864E28-02A0-451A-933D-5090033B26A8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257" name="Text Box 3086">
              <a:extLst>
                <a:ext uri="{FF2B5EF4-FFF2-40B4-BE49-F238E27FC236}">
                  <a16:creationId xmlns:a16="http://schemas.microsoft.com/office/drawing/2014/main" id="{F3428151-C84B-7F96-19B2-635AB9C47607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8" name="Text Box 3086">
              <a:extLst>
                <a:ext uri="{FF2B5EF4-FFF2-40B4-BE49-F238E27FC236}">
                  <a16:creationId xmlns:a16="http://schemas.microsoft.com/office/drawing/2014/main" id="{3AA2ABD7-B60F-D3B0-B45D-BC72136FB29C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9" name="Text Box 3086">
              <a:extLst>
                <a:ext uri="{FF2B5EF4-FFF2-40B4-BE49-F238E27FC236}">
                  <a16:creationId xmlns:a16="http://schemas.microsoft.com/office/drawing/2014/main" id="{AA81B9E4-EDE7-A35E-B0C3-6CFECCD5260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0" name="Star: 5 Points 2730">
              <a:hlinkClick r:id="rId69"/>
              <a:extLst>
                <a:ext uri="{FF2B5EF4-FFF2-40B4-BE49-F238E27FC236}">
                  <a16:creationId xmlns:a16="http://schemas.microsoft.com/office/drawing/2014/main" id="{19945DB7-C317-ABB8-338A-D1006252D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3" name="Star: 5 Points 2731">
              <a:hlinkClick r:id="rId70"/>
              <a:extLst>
                <a:ext uri="{FF2B5EF4-FFF2-40B4-BE49-F238E27FC236}">
                  <a16:creationId xmlns:a16="http://schemas.microsoft.com/office/drawing/2014/main" id="{69DB5B87-673E-A893-5448-25FDFA426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4" name="Star: 5 Points 2732">
              <a:hlinkClick r:id="rId61"/>
              <a:extLst>
                <a:ext uri="{FF2B5EF4-FFF2-40B4-BE49-F238E27FC236}">
                  <a16:creationId xmlns:a16="http://schemas.microsoft.com/office/drawing/2014/main" id="{E5726B50-ED00-6D35-8C2A-E6C4D094F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5" name="FTU - trachea">
              <a:extLst>
                <a:ext uri="{FF2B5EF4-FFF2-40B4-BE49-F238E27FC236}">
                  <a16:creationId xmlns:a16="http://schemas.microsoft.com/office/drawing/2014/main" id="{B9EAF749-5483-CC81-A2AE-5DB1C587E680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266" name="Text Box 3086">
              <a:extLst>
                <a:ext uri="{FF2B5EF4-FFF2-40B4-BE49-F238E27FC236}">
                  <a16:creationId xmlns:a16="http://schemas.microsoft.com/office/drawing/2014/main" id="{84AD0C36-03A9-3FC7-D8CF-DCEF33EAB73F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7" name="Text Box 3086">
              <a:extLst>
                <a:ext uri="{FF2B5EF4-FFF2-40B4-BE49-F238E27FC236}">
                  <a16:creationId xmlns:a16="http://schemas.microsoft.com/office/drawing/2014/main" id="{05B34CC4-66DB-6F67-75ED-579A0759B151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0" name="Text Box 3086">
              <a:extLst>
                <a:ext uri="{FF2B5EF4-FFF2-40B4-BE49-F238E27FC236}">
                  <a16:creationId xmlns:a16="http://schemas.microsoft.com/office/drawing/2014/main" id="{6CEF5A4C-D064-195F-5D8F-3E7680118EB3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1" name="Star: 5 Points 2730">
              <a:hlinkClick r:id="rId69"/>
              <a:extLst>
                <a:ext uri="{FF2B5EF4-FFF2-40B4-BE49-F238E27FC236}">
                  <a16:creationId xmlns:a16="http://schemas.microsoft.com/office/drawing/2014/main" id="{138D7D76-D757-88D4-36EA-48C35E067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2" name="Star: 5 Points 2731">
              <a:hlinkClick r:id="rId70"/>
              <a:extLst>
                <a:ext uri="{FF2B5EF4-FFF2-40B4-BE49-F238E27FC236}">
                  <a16:creationId xmlns:a16="http://schemas.microsoft.com/office/drawing/2014/main" id="{3B35C3DF-C343-AD6D-B81C-9C6DBBE8DB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3" name="Star: 5 Points 2732">
              <a:hlinkClick r:id="rId61"/>
              <a:extLst>
                <a:ext uri="{FF2B5EF4-FFF2-40B4-BE49-F238E27FC236}">
                  <a16:creationId xmlns:a16="http://schemas.microsoft.com/office/drawing/2014/main" id="{14CA33ED-A8F1-C0B0-8D5E-EB61A55271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6" name="FTU - trachea">
              <a:extLst>
                <a:ext uri="{FF2B5EF4-FFF2-40B4-BE49-F238E27FC236}">
                  <a16:creationId xmlns:a16="http://schemas.microsoft.com/office/drawing/2014/main" id="{48E07936-D805-EA53-C0E7-2DE86DF78A6E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277" name="Text Box 3086">
              <a:extLst>
                <a:ext uri="{FF2B5EF4-FFF2-40B4-BE49-F238E27FC236}">
                  <a16:creationId xmlns:a16="http://schemas.microsoft.com/office/drawing/2014/main" id="{6AE7A155-346A-DBF8-A8CE-A6B287D1700E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8" name="Text Box 3086">
              <a:extLst>
                <a:ext uri="{FF2B5EF4-FFF2-40B4-BE49-F238E27FC236}">
                  <a16:creationId xmlns:a16="http://schemas.microsoft.com/office/drawing/2014/main" id="{2A33FAD3-2D76-1725-B5B1-93EF27E8BE7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9" name="Text Box 3086">
              <a:extLst>
                <a:ext uri="{FF2B5EF4-FFF2-40B4-BE49-F238E27FC236}">
                  <a16:creationId xmlns:a16="http://schemas.microsoft.com/office/drawing/2014/main" id="{50A8058E-C1DD-3B49-FEEC-CB4EA7956E1E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2" name="Star: 5 Points 2730">
              <a:hlinkClick r:id="rId69"/>
              <a:extLst>
                <a:ext uri="{FF2B5EF4-FFF2-40B4-BE49-F238E27FC236}">
                  <a16:creationId xmlns:a16="http://schemas.microsoft.com/office/drawing/2014/main" id="{2EDE70E9-C1CD-3887-8FCF-DB64E579F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3" name="Star: 5 Points 2731">
              <a:hlinkClick r:id="rId70"/>
              <a:extLst>
                <a:ext uri="{FF2B5EF4-FFF2-40B4-BE49-F238E27FC236}">
                  <a16:creationId xmlns:a16="http://schemas.microsoft.com/office/drawing/2014/main" id="{ED6A2072-90FD-B2C1-E2C2-DBE7AA7A9A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4" name="Star: 5 Points 2732">
              <a:hlinkClick r:id="rId61"/>
              <a:extLst>
                <a:ext uri="{FF2B5EF4-FFF2-40B4-BE49-F238E27FC236}">
                  <a16:creationId xmlns:a16="http://schemas.microsoft.com/office/drawing/2014/main" id="{33E28604-859F-EF1F-9549-36B9D5944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5" name="FTU - trachea">
              <a:extLst>
                <a:ext uri="{FF2B5EF4-FFF2-40B4-BE49-F238E27FC236}">
                  <a16:creationId xmlns:a16="http://schemas.microsoft.com/office/drawing/2014/main" id="{D9AFBCD9-2F3E-3D23-A312-CDCFEE2BEBF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288" name="Text Box 3086">
              <a:extLst>
                <a:ext uri="{FF2B5EF4-FFF2-40B4-BE49-F238E27FC236}">
                  <a16:creationId xmlns:a16="http://schemas.microsoft.com/office/drawing/2014/main" id="{9B758DA5-D5E6-D10A-FD30-E5E370489EF1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9" name="Text Box 3086">
              <a:extLst>
                <a:ext uri="{FF2B5EF4-FFF2-40B4-BE49-F238E27FC236}">
                  <a16:creationId xmlns:a16="http://schemas.microsoft.com/office/drawing/2014/main" id="{9BE8E893-E172-4D59-0925-EAF6ABB24729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0" name="Text Box 3086">
              <a:extLst>
                <a:ext uri="{FF2B5EF4-FFF2-40B4-BE49-F238E27FC236}">
                  <a16:creationId xmlns:a16="http://schemas.microsoft.com/office/drawing/2014/main" id="{55BCF4C1-86D1-C8D8-7D25-35C39A6E6A14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1" name="Star: 5 Points 2730">
              <a:hlinkClick r:id="rId69"/>
              <a:extLst>
                <a:ext uri="{FF2B5EF4-FFF2-40B4-BE49-F238E27FC236}">
                  <a16:creationId xmlns:a16="http://schemas.microsoft.com/office/drawing/2014/main" id="{AE4CF9C8-806D-4CAA-1BE2-CD1F005D8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4" name="Star: 5 Points 2731">
              <a:hlinkClick r:id="rId70"/>
              <a:extLst>
                <a:ext uri="{FF2B5EF4-FFF2-40B4-BE49-F238E27FC236}">
                  <a16:creationId xmlns:a16="http://schemas.microsoft.com/office/drawing/2014/main" id="{C1114F08-272A-5778-6F72-83D05EC8C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5" name="Star: 5 Points 2732">
              <a:hlinkClick r:id="rId61"/>
              <a:extLst>
                <a:ext uri="{FF2B5EF4-FFF2-40B4-BE49-F238E27FC236}">
                  <a16:creationId xmlns:a16="http://schemas.microsoft.com/office/drawing/2014/main" id="{BA08191E-2DF4-4E53-045C-1E04E4B3C5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60" name="Group 6459">
            <a:extLst>
              <a:ext uri="{FF2B5EF4-FFF2-40B4-BE49-F238E27FC236}">
                <a16:creationId xmlns:a16="http://schemas.microsoft.com/office/drawing/2014/main" id="{981BC486-60F6-0627-82BE-CF3DAEF98709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1" name="Text Box 3034">
              <a:extLst>
                <a:ext uri="{FF2B5EF4-FFF2-40B4-BE49-F238E27FC236}">
                  <a16:creationId xmlns:a16="http://schemas.microsoft.com/office/drawing/2014/main" id="{273BCE5E-FB0B-5B4B-57A8-C8A25C4F6C71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4" name="Text Box 3086">
              <a:extLst>
                <a:ext uri="{FF2B5EF4-FFF2-40B4-BE49-F238E27FC236}">
                  <a16:creationId xmlns:a16="http://schemas.microsoft.com/office/drawing/2014/main" id="{E616FE69-D180-03B8-FC0C-B5A815967FC4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5" name="Group 6464">
            <a:extLst>
              <a:ext uri="{FF2B5EF4-FFF2-40B4-BE49-F238E27FC236}">
                <a16:creationId xmlns:a16="http://schemas.microsoft.com/office/drawing/2014/main" id="{7A9FA0D4-3E50-EAF1-9794-B4FCBAAA5CB7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6" name="Text Box 3035">
              <a:extLst>
                <a:ext uri="{FF2B5EF4-FFF2-40B4-BE49-F238E27FC236}">
                  <a16:creationId xmlns:a16="http://schemas.microsoft.com/office/drawing/2014/main" id="{A372F90E-3865-5257-9758-D2824E29AA44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7" name="Text Box 3087">
              <a:extLst>
                <a:ext uri="{FF2B5EF4-FFF2-40B4-BE49-F238E27FC236}">
                  <a16:creationId xmlns:a16="http://schemas.microsoft.com/office/drawing/2014/main" id="{2B8BBB71-9544-8DC4-6E63-DBD5E94C11D2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512" name="organ group - ureter">
            <a:extLst>
              <a:ext uri="{FF2B5EF4-FFF2-40B4-BE49-F238E27FC236}">
                <a16:creationId xmlns:a16="http://schemas.microsoft.com/office/drawing/2014/main" id="{D4ADCB22-C2FB-439F-52D6-CF6B025EF290}"/>
              </a:ext>
            </a:extLst>
          </p:cNvPr>
          <p:cNvGrpSpPr/>
          <p:nvPr/>
        </p:nvGrpSpPr>
        <p:grpSpPr>
          <a:xfrm>
            <a:off x="30288098" y="17402508"/>
            <a:ext cx="1440944" cy="843102"/>
            <a:chOff x="30286626" y="17396622"/>
            <a:chExt cx="1440944" cy="843102"/>
          </a:xfrm>
        </p:grpSpPr>
        <p:sp>
          <p:nvSpPr>
            <p:cNvPr id="6513" name="organ - ureter">
              <a:extLst>
                <a:ext uri="{FF2B5EF4-FFF2-40B4-BE49-F238E27FC236}">
                  <a16:creationId xmlns:a16="http://schemas.microsoft.com/office/drawing/2014/main" id="{2238C947-C596-2B85-DFED-86E80F5CFBA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14" name="FTU - proximal free ureter">
              <a:extLst>
                <a:ext uri="{FF2B5EF4-FFF2-40B4-BE49-F238E27FC236}">
                  <a16:creationId xmlns:a16="http://schemas.microsoft.com/office/drawing/2014/main" id="{E202FC20-3824-34CE-A5F4-7834072B56CF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545" name="FTU - proximal free ureter">
                <a:extLst>
                  <a:ext uri="{FF2B5EF4-FFF2-40B4-BE49-F238E27FC236}">
                    <a16:creationId xmlns:a16="http://schemas.microsoft.com/office/drawing/2014/main" id="{E7191963-DBF7-20DD-2087-31F4CDFE0C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8" name="dock">
                <a:extLst>
                  <a:ext uri="{FF2B5EF4-FFF2-40B4-BE49-F238E27FC236}">
                    <a16:creationId xmlns:a16="http://schemas.microsoft.com/office/drawing/2014/main" id="{785F249B-88FA-B8D4-C064-DD3468698DB3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55" name="Text Box 3086">
                  <a:extLst>
                    <a:ext uri="{FF2B5EF4-FFF2-40B4-BE49-F238E27FC236}">
                      <a16:creationId xmlns:a16="http://schemas.microsoft.com/office/drawing/2014/main" id="{8A4EC0C8-BE7A-C1A8-8F6E-0F4A6A3C2E0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86">
                  <a:extLst>
                    <a:ext uri="{FF2B5EF4-FFF2-40B4-BE49-F238E27FC236}">
                      <a16:creationId xmlns:a16="http://schemas.microsoft.com/office/drawing/2014/main" id="{60BB1ADC-0E4F-336A-8DD3-6AC42A54A6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7" name="Text Box 3086">
                  <a:extLst>
                    <a:ext uri="{FF2B5EF4-FFF2-40B4-BE49-F238E27FC236}">
                      <a16:creationId xmlns:a16="http://schemas.microsoft.com/office/drawing/2014/main" id="{F1EC2C47-F8A8-0BD2-1605-8D10D07B10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9" name="link">
                <a:extLst>
                  <a:ext uri="{FF2B5EF4-FFF2-40B4-BE49-F238E27FC236}">
                    <a16:creationId xmlns:a16="http://schemas.microsoft.com/office/drawing/2014/main" id="{A27F8764-90E8-F773-BA72-C794853350D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550" name="Star: 5 Points 589">
                  <a:hlinkClick r:id="rId71"/>
                  <a:extLst>
                    <a:ext uri="{FF2B5EF4-FFF2-40B4-BE49-F238E27FC236}">
                      <a16:creationId xmlns:a16="http://schemas.microsoft.com/office/drawing/2014/main" id="{43CA4085-E13F-BBB6-F2CC-4A85158D4A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1" name="Star: 5 Points 590">
                  <a:hlinkClick r:id="rId72"/>
                  <a:extLst>
                    <a:ext uri="{FF2B5EF4-FFF2-40B4-BE49-F238E27FC236}">
                      <a16:creationId xmlns:a16="http://schemas.microsoft.com/office/drawing/2014/main" id="{71045629-5D4D-D779-E526-4629E5E6F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4" name="Star: 5 Points 591">
                  <a:hlinkClick r:id="rId16"/>
                  <a:extLst>
                    <a:ext uri="{FF2B5EF4-FFF2-40B4-BE49-F238E27FC236}">
                      <a16:creationId xmlns:a16="http://schemas.microsoft.com/office/drawing/2014/main" id="{0A1DBB56-EC95-EC82-45CF-71D407CA36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5" name="FTU - distal free ureter">
              <a:extLst>
                <a:ext uri="{FF2B5EF4-FFF2-40B4-BE49-F238E27FC236}">
                  <a16:creationId xmlns:a16="http://schemas.microsoft.com/office/drawing/2014/main" id="{121F0423-AA19-CC14-693F-88BFD14462D6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532" name="FTU - distal free ureter">
                <a:extLst>
                  <a:ext uri="{FF2B5EF4-FFF2-40B4-BE49-F238E27FC236}">
                    <a16:creationId xmlns:a16="http://schemas.microsoft.com/office/drawing/2014/main" id="{F3BBFB64-6F07-F711-9666-286172B0B3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3" name="dock">
                <a:extLst>
                  <a:ext uri="{FF2B5EF4-FFF2-40B4-BE49-F238E27FC236}">
                    <a16:creationId xmlns:a16="http://schemas.microsoft.com/office/drawing/2014/main" id="{E2FC33D9-4F97-0509-CB0F-DFC7E064732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542" name="Text Box 3086">
                  <a:extLst>
                    <a:ext uri="{FF2B5EF4-FFF2-40B4-BE49-F238E27FC236}">
                      <a16:creationId xmlns:a16="http://schemas.microsoft.com/office/drawing/2014/main" id="{512DBEF3-0A58-FEF9-5E7C-FDDF3D1A39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3" name="Text Box 3086">
                  <a:extLst>
                    <a:ext uri="{FF2B5EF4-FFF2-40B4-BE49-F238E27FC236}">
                      <a16:creationId xmlns:a16="http://schemas.microsoft.com/office/drawing/2014/main" id="{3DCCE8B3-050F-854A-573C-AA944B80B1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4" name="Text Box 3086">
                  <a:extLst>
                    <a:ext uri="{FF2B5EF4-FFF2-40B4-BE49-F238E27FC236}">
                      <a16:creationId xmlns:a16="http://schemas.microsoft.com/office/drawing/2014/main" id="{A1DFAE20-2528-601C-0E98-5D501E82DF0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6" name="link">
                <a:extLst>
                  <a:ext uri="{FF2B5EF4-FFF2-40B4-BE49-F238E27FC236}">
                    <a16:creationId xmlns:a16="http://schemas.microsoft.com/office/drawing/2014/main" id="{3C64DD5F-8C75-9AAE-2A42-D98C6AAEB89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537" name="Star: 5 Points 577">
                  <a:hlinkClick r:id="rId71"/>
                  <a:extLst>
                    <a:ext uri="{FF2B5EF4-FFF2-40B4-BE49-F238E27FC236}">
                      <a16:creationId xmlns:a16="http://schemas.microsoft.com/office/drawing/2014/main" id="{4A3A8F88-AC7D-C1D4-A335-1CBF86C508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8" name="Star: 5 Points 578">
                  <a:hlinkClick r:id="rId72"/>
                  <a:extLst>
                    <a:ext uri="{FF2B5EF4-FFF2-40B4-BE49-F238E27FC236}">
                      <a16:creationId xmlns:a16="http://schemas.microsoft.com/office/drawing/2014/main" id="{06BDA7D8-3C77-20EE-87D9-A7F21BE72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9" name="Star: 5 Points 579">
                  <a:hlinkClick r:id="rId16"/>
                  <a:extLst>
                    <a:ext uri="{FF2B5EF4-FFF2-40B4-BE49-F238E27FC236}">
                      <a16:creationId xmlns:a16="http://schemas.microsoft.com/office/drawing/2014/main" id="{B51A22B2-94A9-35A8-6EBF-EB2C71DBFC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8" name="FTU - intravesical ureter">
              <a:extLst>
                <a:ext uri="{FF2B5EF4-FFF2-40B4-BE49-F238E27FC236}">
                  <a16:creationId xmlns:a16="http://schemas.microsoft.com/office/drawing/2014/main" id="{54EAEF8B-A77E-D8EF-700E-40E30FE9CF88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519" name="FTU - intravesical ureter">
                <a:extLst>
                  <a:ext uri="{FF2B5EF4-FFF2-40B4-BE49-F238E27FC236}">
                    <a16:creationId xmlns:a16="http://schemas.microsoft.com/office/drawing/2014/main" id="{BA69421C-7A88-B809-1DF4-E52955B329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0" name="dock">
                <a:extLst>
                  <a:ext uri="{FF2B5EF4-FFF2-40B4-BE49-F238E27FC236}">
                    <a16:creationId xmlns:a16="http://schemas.microsoft.com/office/drawing/2014/main" id="{A3B55C95-D3B3-DD3B-6B74-46FD34F9916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527" name="Text Box 3086">
                  <a:extLst>
                    <a:ext uri="{FF2B5EF4-FFF2-40B4-BE49-F238E27FC236}">
                      <a16:creationId xmlns:a16="http://schemas.microsoft.com/office/drawing/2014/main" id="{9E877337-608A-09B7-1C4E-54AE35CE4CA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0" name="Text Box 3086">
                  <a:extLst>
                    <a:ext uri="{FF2B5EF4-FFF2-40B4-BE49-F238E27FC236}">
                      <a16:creationId xmlns:a16="http://schemas.microsoft.com/office/drawing/2014/main" id="{DFA6AC0A-1A08-827E-450B-BBD7B10B13A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1" name="Text Box 3086">
                  <a:extLst>
                    <a:ext uri="{FF2B5EF4-FFF2-40B4-BE49-F238E27FC236}">
                      <a16:creationId xmlns:a16="http://schemas.microsoft.com/office/drawing/2014/main" id="{66FC7B14-6D95-B3A2-56AA-8130404B802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1" name="link">
                <a:extLst>
                  <a:ext uri="{FF2B5EF4-FFF2-40B4-BE49-F238E27FC236}">
                    <a16:creationId xmlns:a16="http://schemas.microsoft.com/office/drawing/2014/main" id="{92BD64A2-5584-5AF7-5B78-7647F0C2D22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524" name="Star: 5 Points 565">
                  <a:hlinkClick r:id="rId71"/>
                  <a:extLst>
                    <a:ext uri="{FF2B5EF4-FFF2-40B4-BE49-F238E27FC236}">
                      <a16:creationId xmlns:a16="http://schemas.microsoft.com/office/drawing/2014/main" id="{15B27F2E-81FE-183A-AA8E-C555E24640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5" name="Star: 5 Points 566">
                  <a:hlinkClick r:id="rId72"/>
                  <a:extLst>
                    <a:ext uri="{FF2B5EF4-FFF2-40B4-BE49-F238E27FC236}">
                      <a16:creationId xmlns:a16="http://schemas.microsoft.com/office/drawing/2014/main" id="{6CE1ACEE-2978-42FE-7A54-00E25112F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6" name="Star: 5 Points 567">
                  <a:hlinkClick r:id="rId16"/>
                  <a:extLst>
                    <a:ext uri="{FF2B5EF4-FFF2-40B4-BE49-F238E27FC236}">
                      <a16:creationId xmlns:a16="http://schemas.microsoft.com/office/drawing/2014/main" id="{0AA03B6C-12AB-607E-8421-C531F61F88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60" name="organ group - bladder">
            <a:extLst>
              <a:ext uri="{FF2B5EF4-FFF2-40B4-BE49-F238E27FC236}">
                <a16:creationId xmlns:a16="http://schemas.microsoft.com/office/drawing/2014/main" id="{D3A68606-9B60-E685-64CF-FE38F3C1AE94}"/>
              </a:ext>
            </a:extLst>
          </p:cNvPr>
          <p:cNvGrpSpPr/>
          <p:nvPr/>
        </p:nvGrpSpPr>
        <p:grpSpPr>
          <a:xfrm>
            <a:off x="30288098" y="18292453"/>
            <a:ext cx="1440944" cy="600624"/>
            <a:chOff x="30286626" y="18286567"/>
            <a:chExt cx="1440944" cy="600624"/>
          </a:xfrm>
        </p:grpSpPr>
        <p:sp>
          <p:nvSpPr>
            <p:cNvPr id="6561" name="organ - bladder">
              <a:extLst>
                <a:ext uri="{FF2B5EF4-FFF2-40B4-BE49-F238E27FC236}">
                  <a16:creationId xmlns:a16="http://schemas.microsoft.com/office/drawing/2014/main" id="{36E97E0E-9D23-0F22-FA20-1DFD65E9CD8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62" name="FTU - bladder dome/fundus">
              <a:extLst>
                <a:ext uri="{FF2B5EF4-FFF2-40B4-BE49-F238E27FC236}">
                  <a16:creationId xmlns:a16="http://schemas.microsoft.com/office/drawing/2014/main" id="{9AEA6328-5AE1-9DDD-D17F-CA0082DEF10B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579" name="FTU - bladder dome/fundus">
                <a:extLst>
                  <a:ext uri="{FF2B5EF4-FFF2-40B4-BE49-F238E27FC236}">
                    <a16:creationId xmlns:a16="http://schemas.microsoft.com/office/drawing/2014/main" id="{66FA3CAC-DA28-1920-F0A9-969F06EA80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0" name="dock">
                <a:extLst>
                  <a:ext uri="{FF2B5EF4-FFF2-40B4-BE49-F238E27FC236}">
                    <a16:creationId xmlns:a16="http://schemas.microsoft.com/office/drawing/2014/main" id="{1230A0E1-EAF2-9574-0CBB-7C2F318912E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587" name="Text Box 3086">
                  <a:extLst>
                    <a:ext uri="{FF2B5EF4-FFF2-40B4-BE49-F238E27FC236}">
                      <a16:creationId xmlns:a16="http://schemas.microsoft.com/office/drawing/2014/main" id="{75201CA5-5651-BC57-DC68-0DFDE4624C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0" name="Text Box 3086">
                  <a:extLst>
                    <a:ext uri="{FF2B5EF4-FFF2-40B4-BE49-F238E27FC236}">
                      <a16:creationId xmlns:a16="http://schemas.microsoft.com/office/drawing/2014/main" id="{4B3FFBC5-B84F-A6D0-0797-541BD0E19D6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1" name="Text Box 3086">
                  <a:extLst>
                    <a:ext uri="{FF2B5EF4-FFF2-40B4-BE49-F238E27FC236}">
                      <a16:creationId xmlns:a16="http://schemas.microsoft.com/office/drawing/2014/main" id="{5491223C-2B4F-4806-5925-515A92ABEC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1" name="link">
                <a:extLst>
                  <a:ext uri="{FF2B5EF4-FFF2-40B4-BE49-F238E27FC236}">
                    <a16:creationId xmlns:a16="http://schemas.microsoft.com/office/drawing/2014/main" id="{FE3F8233-CCD9-B2BB-9DE9-B860A9DE5BF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584" name="Star: 5 Points 552">
                  <a:hlinkClick r:id="rId73"/>
                  <a:extLst>
                    <a:ext uri="{FF2B5EF4-FFF2-40B4-BE49-F238E27FC236}">
                      <a16:creationId xmlns:a16="http://schemas.microsoft.com/office/drawing/2014/main" id="{15AF5D71-0CD2-B9B3-D554-B5B946069C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5" name="Star: 5 Points 553">
                  <a:hlinkClick r:id="rId74"/>
                  <a:extLst>
                    <a:ext uri="{FF2B5EF4-FFF2-40B4-BE49-F238E27FC236}">
                      <a16:creationId xmlns:a16="http://schemas.microsoft.com/office/drawing/2014/main" id="{8735BEA6-8F2C-F2CD-2EFB-9B526DD193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6" name="Star: 5 Points 554">
                  <a:hlinkClick r:id="rId16"/>
                  <a:extLst>
                    <a:ext uri="{FF2B5EF4-FFF2-40B4-BE49-F238E27FC236}">
                      <a16:creationId xmlns:a16="http://schemas.microsoft.com/office/drawing/2014/main" id="{D0228019-5F9A-68C3-81FF-3B8BF0C22A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63" name="FTU - bladder neck (trigone)">
              <a:extLst>
                <a:ext uri="{FF2B5EF4-FFF2-40B4-BE49-F238E27FC236}">
                  <a16:creationId xmlns:a16="http://schemas.microsoft.com/office/drawing/2014/main" id="{9D8E0347-E13C-B037-D686-404A3C90C499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566" name="FTU - bladder neck (trigone)">
                <a:extLst>
                  <a:ext uri="{FF2B5EF4-FFF2-40B4-BE49-F238E27FC236}">
                    <a16:creationId xmlns:a16="http://schemas.microsoft.com/office/drawing/2014/main" id="{1D550187-7A28-0CB7-5B07-3C473CEAE9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7" name="dock">
                <a:extLst>
                  <a:ext uri="{FF2B5EF4-FFF2-40B4-BE49-F238E27FC236}">
                    <a16:creationId xmlns:a16="http://schemas.microsoft.com/office/drawing/2014/main" id="{17232C7D-0863-CA9B-D5E0-E37E1324AA5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574" name="Text Box 3086">
                  <a:extLst>
                    <a:ext uri="{FF2B5EF4-FFF2-40B4-BE49-F238E27FC236}">
                      <a16:creationId xmlns:a16="http://schemas.microsoft.com/office/drawing/2014/main" id="{ECD3F6A2-C722-B3F5-93B7-9FD70D0694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5" name="Text Box 3086">
                  <a:extLst>
                    <a:ext uri="{FF2B5EF4-FFF2-40B4-BE49-F238E27FC236}">
                      <a16:creationId xmlns:a16="http://schemas.microsoft.com/office/drawing/2014/main" id="{1E3D21DE-9E29-AAF5-922C-1C5333BA3F0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8" name="Text Box 3086">
                  <a:extLst>
                    <a:ext uri="{FF2B5EF4-FFF2-40B4-BE49-F238E27FC236}">
                      <a16:creationId xmlns:a16="http://schemas.microsoft.com/office/drawing/2014/main" id="{8EB2AAF8-E56A-7A11-B6D5-7348F8C32F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8" name="link">
                <a:extLst>
                  <a:ext uri="{FF2B5EF4-FFF2-40B4-BE49-F238E27FC236}">
                    <a16:creationId xmlns:a16="http://schemas.microsoft.com/office/drawing/2014/main" id="{E0889F1B-2BF8-1E6C-2F59-0E075AC2871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569" name="Star: 5 Points 543">
                  <a:hlinkClick r:id="rId73"/>
                  <a:extLst>
                    <a:ext uri="{FF2B5EF4-FFF2-40B4-BE49-F238E27FC236}">
                      <a16:creationId xmlns:a16="http://schemas.microsoft.com/office/drawing/2014/main" id="{14D49525-425E-317F-6294-0AD9937F1F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2" name="Star: 5 Points 544">
                  <a:hlinkClick r:id="rId74"/>
                  <a:extLst>
                    <a:ext uri="{FF2B5EF4-FFF2-40B4-BE49-F238E27FC236}">
                      <a16:creationId xmlns:a16="http://schemas.microsoft.com/office/drawing/2014/main" id="{BD1EA6ED-E275-F88F-E2C8-5406EE9F58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3" name="Star: 5 Points 545">
                  <a:hlinkClick r:id="rId16"/>
                  <a:extLst>
                    <a:ext uri="{FF2B5EF4-FFF2-40B4-BE49-F238E27FC236}">
                      <a16:creationId xmlns:a16="http://schemas.microsoft.com/office/drawing/2014/main" id="{583341A5-7ADD-CC0B-3A2F-45140BBAEE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92" name="organ group - urethra">
            <a:extLst>
              <a:ext uri="{FF2B5EF4-FFF2-40B4-BE49-F238E27FC236}">
                <a16:creationId xmlns:a16="http://schemas.microsoft.com/office/drawing/2014/main" id="{EC3D241C-E958-4C57-11F6-E3ED9C96A809}"/>
              </a:ext>
            </a:extLst>
          </p:cNvPr>
          <p:cNvGrpSpPr/>
          <p:nvPr/>
        </p:nvGrpSpPr>
        <p:grpSpPr>
          <a:xfrm>
            <a:off x="30288100" y="18952693"/>
            <a:ext cx="1440944" cy="375754"/>
            <a:chOff x="30286628" y="18946807"/>
            <a:chExt cx="1440944" cy="375754"/>
          </a:xfrm>
        </p:grpSpPr>
        <p:sp>
          <p:nvSpPr>
            <p:cNvPr id="6593" name="organ - urethra">
              <a:extLst>
                <a:ext uri="{FF2B5EF4-FFF2-40B4-BE49-F238E27FC236}">
                  <a16:creationId xmlns:a16="http://schemas.microsoft.com/office/drawing/2014/main" id="{27F34C4C-03E9-4B32-6D23-9EF44A5B8CD6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96" name="FTU - sphinctered urethra">
              <a:extLst>
                <a:ext uri="{FF2B5EF4-FFF2-40B4-BE49-F238E27FC236}">
                  <a16:creationId xmlns:a16="http://schemas.microsoft.com/office/drawing/2014/main" id="{0AD6D88A-5140-4CF5-A501-BD591D6C7D95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597" name="FTU - sphinctered urethra">
                <a:extLst>
                  <a:ext uri="{FF2B5EF4-FFF2-40B4-BE49-F238E27FC236}">
                    <a16:creationId xmlns:a16="http://schemas.microsoft.com/office/drawing/2014/main" id="{82711F1E-642E-F103-4DC0-8EE483232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8" name="dock">
                <a:extLst>
                  <a:ext uri="{FF2B5EF4-FFF2-40B4-BE49-F238E27FC236}">
                    <a16:creationId xmlns:a16="http://schemas.microsoft.com/office/drawing/2014/main" id="{7B660E5B-5724-1EDB-65F6-49A5DA848D3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605" name="Text Box 3086">
                  <a:extLst>
                    <a:ext uri="{FF2B5EF4-FFF2-40B4-BE49-F238E27FC236}">
                      <a16:creationId xmlns:a16="http://schemas.microsoft.com/office/drawing/2014/main" id="{4C036AFB-7037-6D83-FC25-0264A1DD3BB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7" name="Text Box 3086">
                  <a:extLst>
                    <a:ext uri="{FF2B5EF4-FFF2-40B4-BE49-F238E27FC236}">
                      <a16:creationId xmlns:a16="http://schemas.microsoft.com/office/drawing/2014/main" id="{90F385BA-A45B-401C-EA56-F39FF49EC59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8" name="Text Box 3086">
                  <a:extLst>
                    <a:ext uri="{FF2B5EF4-FFF2-40B4-BE49-F238E27FC236}">
                      <a16:creationId xmlns:a16="http://schemas.microsoft.com/office/drawing/2014/main" id="{D07A6647-55A7-67D8-1447-5171C0C6972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9" name="link">
                <a:extLst>
                  <a:ext uri="{FF2B5EF4-FFF2-40B4-BE49-F238E27FC236}">
                    <a16:creationId xmlns:a16="http://schemas.microsoft.com/office/drawing/2014/main" id="{C58210D9-4E46-99FA-3449-027E01B6E2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602" name="Star: 5 Points 530">
                  <a:hlinkClick r:id="rId75"/>
                  <a:extLst>
                    <a:ext uri="{FF2B5EF4-FFF2-40B4-BE49-F238E27FC236}">
                      <a16:creationId xmlns:a16="http://schemas.microsoft.com/office/drawing/2014/main" id="{1B1D94E0-F8DF-59A3-9FE0-6975F27D42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3" name="Star: 5 Points 531">
                  <a:hlinkClick r:id="rId76"/>
                  <a:extLst>
                    <a:ext uri="{FF2B5EF4-FFF2-40B4-BE49-F238E27FC236}">
                      <a16:creationId xmlns:a16="http://schemas.microsoft.com/office/drawing/2014/main" id="{F9863C47-A5F8-4A03-F67E-51471101D7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4" name="Star: 5 Points 532">
                  <a:hlinkClick r:id="rId16"/>
                  <a:extLst>
                    <a:ext uri="{FF2B5EF4-FFF2-40B4-BE49-F238E27FC236}">
                      <a16:creationId xmlns:a16="http://schemas.microsoft.com/office/drawing/2014/main" id="{F60F3BB7-FFFF-2F19-E3A2-C7C169D90E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487" name="Rectangle 486">
            <a:extLst>
              <a:ext uri="{FF2B5EF4-FFF2-40B4-BE49-F238E27FC236}">
                <a16:creationId xmlns:a16="http://schemas.microsoft.com/office/drawing/2014/main" id="{458AF3B0-4684-C7D5-EEDF-4CAC7D202D12}"/>
              </a:ext>
            </a:extLst>
          </p:cNvPr>
          <p:cNvSpPr/>
          <p:nvPr/>
        </p:nvSpPr>
        <p:spPr>
          <a:xfrm>
            <a:off x="10832025" y="5366386"/>
            <a:ext cx="75796" cy="4270931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7C24993F-44BF-B38A-9642-1CFE4B0C1D84}"/>
              </a:ext>
            </a:extLst>
          </p:cNvPr>
          <p:cNvSpPr/>
          <p:nvPr/>
        </p:nvSpPr>
        <p:spPr>
          <a:xfrm>
            <a:off x="15177541" y="10784045"/>
            <a:ext cx="111912" cy="13978553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10C83523-65BD-4C69-5DF4-3B2C66999DB5}"/>
              </a:ext>
            </a:extLst>
          </p:cNvPr>
          <p:cNvSpPr/>
          <p:nvPr/>
        </p:nvSpPr>
        <p:spPr>
          <a:xfrm>
            <a:off x="30144864" y="16010364"/>
            <a:ext cx="111130" cy="8890064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14" name="Rectangle 1513">
            <a:extLst>
              <a:ext uri="{FF2B5EF4-FFF2-40B4-BE49-F238E27FC236}">
                <a16:creationId xmlns:a16="http://schemas.microsoft.com/office/drawing/2014/main" id="{54943CEE-1F56-1FA7-97AF-FF71E1CD8AB3}"/>
              </a:ext>
            </a:extLst>
          </p:cNvPr>
          <p:cNvSpPr/>
          <p:nvPr/>
        </p:nvSpPr>
        <p:spPr>
          <a:xfrm>
            <a:off x="38102429" y="20983841"/>
            <a:ext cx="111121" cy="3847037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16" name="Rectangle 1515">
            <a:extLst>
              <a:ext uri="{FF2B5EF4-FFF2-40B4-BE49-F238E27FC236}">
                <a16:creationId xmlns:a16="http://schemas.microsoft.com/office/drawing/2014/main" id="{04225D5A-CC9F-0F56-55AB-F9DD3E553338}"/>
              </a:ext>
            </a:extLst>
          </p:cNvPr>
          <p:cNvSpPr/>
          <p:nvPr/>
        </p:nvSpPr>
        <p:spPr>
          <a:xfrm>
            <a:off x="40071502" y="20073300"/>
            <a:ext cx="111121" cy="4689298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6CF7458A-26B7-B691-C783-ABD6F9DF4F6B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B2FA0CA1-C7D8-D6DF-3B1F-5504B0AD7EE7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B34A8071-34A3-248E-996D-75B3916A911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459" name="plexus - pharyngeal nerve plexus">
            <a:extLst>
              <a:ext uri="{FF2B5EF4-FFF2-40B4-BE49-F238E27FC236}">
                <a16:creationId xmlns:a16="http://schemas.microsoft.com/office/drawing/2014/main" id="{4DBCB774-BE1F-1F9E-724F-70DAB69191EF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85BC8-642A-05B1-7E2E-8D5E00B6B01C}"/>
              </a:ext>
            </a:extLst>
          </p:cNvPr>
          <p:cNvSpPr>
            <a:spLocks/>
          </p:cNvSpPr>
          <p:nvPr/>
        </p:nvSpPr>
        <p:spPr>
          <a:xfrm>
            <a:off x="1327100" y="24712011"/>
            <a:ext cx="40472586" cy="235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EB3FD46F-393E-3A10-1B1A-3D7DE53891B3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79069</TotalTime>
  <Words>2715</Words>
  <Application>Microsoft Office PowerPoint</Application>
  <PresentationFormat>Custom</PresentationFormat>
  <Paragraphs>2044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556</cp:revision>
  <dcterms:created xsi:type="dcterms:W3CDTF">2022-02-14T03:56:44Z</dcterms:created>
  <dcterms:modified xsi:type="dcterms:W3CDTF">2023-03-27T21:49:50Z</dcterms:modified>
</cp:coreProperties>
</file>