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>
        <p:scale>
          <a:sx n="100" d="100"/>
          <a:sy n="100" d="100"/>
        </p:scale>
        <p:origin x="-9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en.wikipedia.org/wiki/Eye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https://en.wikipedia.org/wiki/Larynx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37353/" TargetMode="External"/><Relationship Id="rId77" Type="http://schemas.openxmlformats.org/officeDocument/2006/relationships/hyperlink" Target="https://www.ncbi.nlm.nih.gov/books/NBK448070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www.ncbi.nlm.nih.gov/books/NBK537223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v" TargetMode="External"/><Relationship Id="rId75" Type="http://schemas.openxmlformats.org/officeDocument/2006/relationships/hyperlink" Target="https://www.ncbi.nlm.nih.gov/books/NBK55774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en.wikipedia.org/wiki/Dura_mater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en.wikipedia.org/wiki/Trachea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Baroreceptor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Ute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1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2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3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1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7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3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1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7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63" name="Star: 5 Points 2730">
            <a:hlinkClick r:id="rId20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1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3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6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7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7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6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7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7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6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7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7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6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7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7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6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7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7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24" name="Rectangle 7123">
            <a:extLst>
              <a:ext uri="{FF2B5EF4-FFF2-40B4-BE49-F238E27FC236}">
                <a16:creationId xmlns:a16="http://schemas.microsoft.com/office/drawing/2014/main" id="{C59C6C7F-C1E8-9DA3-8A87-8E9ADD7212DA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91" name="Rectangle 7190">
            <a:extLst>
              <a:ext uri="{FF2B5EF4-FFF2-40B4-BE49-F238E27FC236}">
                <a16:creationId xmlns:a16="http://schemas.microsoft.com/office/drawing/2014/main" id="{511ECDF7-E6DC-1030-9FFA-2F61F5D1B588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7753" name="Rectangle 7752">
            <a:extLst>
              <a:ext uri="{FF2B5EF4-FFF2-40B4-BE49-F238E27FC236}">
                <a16:creationId xmlns:a16="http://schemas.microsoft.com/office/drawing/2014/main" id="{576D1D91-C61A-B0EC-4CAF-9338A45A2DC2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7756" name="Rectangle 7755">
            <a:extLst>
              <a:ext uri="{FF2B5EF4-FFF2-40B4-BE49-F238E27FC236}">
                <a16:creationId xmlns:a16="http://schemas.microsoft.com/office/drawing/2014/main" id="{74AA0842-E7CD-45FF-F259-0E5DEC84D2FA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58" name="Rectangle 7757">
            <a:extLst>
              <a:ext uri="{FF2B5EF4-FFF2-40B4-BE49-F238E27FC236}">
                <a16:creationId xmlns:a16="http://schemas.microsoft.com/office/drawing/2014/main" id="{7A32A312-636B-071A-F984-42E425747563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8C99F143-00F0-D567-DFF5-3B0A4959504D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125838</TotalTime>
  <Words>2712</Words>
  <Application>Microsoft Office PowerPoint</Application>
  <PresentationFormat>Custom</PresentationFormat>
  <Paragraphs>2027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751</cp:revision>
  <dcterms:created xsi:type="dcterms:W3CDTF">2022-02-14T03:56:44Z</dcterms:created>
  <dcterms:modified xsi:type="dcterms:W3CDTF">2023-03-27T22:05:41Z</dcterms:modified>
</cp:coreProperties>
</file>