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200" d="100"/>
          <a:sy n="200" d="100"/>
        </p:scale>
        <p:origin x="-20208" y="-7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Ilium" TargetMode="External"/><Relationship Id="rId47" Type="http://schemas.openxmlformats.org/officeDocument/2006/relationships/hyperlink" Target="https://en.wikipedia.org/wiki/Common_hepatic_duct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www.ncbi.nlm.nih.gov/books/NBK459246/" TargetMode="External"/><Relationship Id="rId37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en.wikipedia.org/wiki/Jejunum" TargetMode="External"/><Relationship Id="rId45" Type="http://schemas.openxmlformats.org/officeDocument/2006/relationships/hyperlink" Target="https://en.wikipedia.org/wiki/Rectum" TargetMode="External"/><Relationship Id="rId53" Type="http://schemas.openxmlformats.org/officeDocument/2006/relationships/hyperlink" Target="https://www.ncbi.nlm.nih.gov/books/NBK531465/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docs.google.com/document/d/1ZLQXUAgG69kpJLtPxObQX-iWJbsSftvPo8ddY1uHVAM/edit" TargetMode="External"/><Relationship Id="rId35" Type="http://schemas.openxmlformats.org/officeDocument/2006/relationships/hyperlink" Target="https://en.wikipedia.org/wiki/Duodenum" TargetMode="External"/><Relationship Id="rId43" Type="http://schemas.openxmlformats.org/officeDocument/2006/relationships/hyperlink" Target="https://en.wikipedia.org/wiki/Gastrointestinal_tract" TargetMode="External"/><Relationship Id="rId48" Type="http://schemas.openxmlformats.org/officeDocument/2006/relationships/hyperlink" Target="https://en.wikipedia.org/wiki/Common_bile_duct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www.ncbi.nlm.nih.gov/books/NBK532980/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en.wikipedia.org/wiki/Gallbladder" TargetMode="External"/><Relationship Id="rId38" Type="http://schemas.openxmlformats.org/officeDocument/2006/relationships/hyperlink" Target="https://www.ncbi.nlm.nih.gov/books/NBK532912/" TargetMode="External"/><Relationship Id="rId46" Type="http://schemas.openxmlformats.org/officeDocument/2006/relationships/hyperlink" Target="https://www.ncbi.nlm.nih.gov/books/NBK537245/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366/" TargetMode="External"/><Relationship Id="rId54" Type="http://schemas.openxmlformats.org/officeDocument/2006/relationships/hyperlink" Target="https://en.wikipedia.org/wiki/Urethra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www.ncbi.nlm.nih.gov/books/NBK482390/" TargetMode="External"/><Relationship Id="rId49" Type="http://schemas.openxmlformats.org/officeDocument/2006/relationships/hyperlink" Target="https://en.wikipedia.org/wiki/Esophagus#:~:text=the%20esophageal%20mucosa.-,Nerve%20supply,nerve%20to%20supply%20the%20muscles.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en.wikipedia.org/wiki/Ampulla_of_Vater" TargetMode="External"/><Relationship Id="rId44" Type="http://schemas.openxmlformats.org/officeDocument/2006/relationships/hyperlink" Target="https://en.wikipedia.org/wiki/Large_intestine#Structure" TargetMode="External"/><Relationship Id="rId52" Type="http://schemas.openxmlformats.org/officeDocument/2006/relationships/hyperlink" Target="https://en.wikipedia.org/wiki/Urinary_bladder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en.wikipedia.org/wiki/Liver" TargetMode="External"/><Relationship Id="rId34" Type="http://schemas.openxmlformats.org/officeDocument/2006/relationships/hyperlink" Target="https://www.ncbi.nlm.nih.gov/books/NBK459288/" TargetMode="External"/><Relationship Id="rId50" Type="http://schemas.openxmlformats.org/officeDocument/2006/relationships/hyperlink" Target="https://en.wikipedia.org/wiki/Ureter" TargetMode="External"/><Relationship Id="rId55" Type="http://schemas.openxmlformats.org/officeDocument/2006/relationships/hyperlink" Target="https://www.ncbi.nlm.nih.gov/books/NBK482438/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docs.google.com/document/d/1mPhpCuKIU2iBVlUGn0tYM3abVcvwJf6E4qf6HcJ_uTE/edit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74547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0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1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2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0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0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0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0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0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0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0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3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4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0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5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0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37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38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0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37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38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0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37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38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0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37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38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0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37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38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0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37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38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0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37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38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0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9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0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0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39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0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39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0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39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0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39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0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35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0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0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0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0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0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44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0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44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0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45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46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0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45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46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0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7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2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0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8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2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0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7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2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0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0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9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9018" cy="7847946"/>
            <a:chOff x="17594324" y="3848971"/>
            <a:chExt cx="11709018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54" idx="2"/>
            </p:cNvCxnSpPr>
            <p:nvPr/>
          </p:nvCxnSpPr>
          <p:spPr>
            <a:xfrm>
              <a:off x="24571168" y="4371450"/>
              <a:ext cx="4732174" cy="6410527"/>
            </a:xfrm>
            <a:prstGeom prst="bentConnector4">
              <a:avLst>
                <a:gd name="adj1" fmla="val 90959"/>
                <a:gd name="adj2" fmla="val 9955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organ group - ureter">
            <a:extLst>
              <a:ext uri="{FF2B5EF4-FFF2-40B4-BE49-F238E27FC236}">
                <a16:creationId xmlns:a16="http://schemas.microsoft.com/office/drawing/2014/main" id="{9ADD4550-8B28-CA76-DA24-85F93CD183AE}"/>
              </a:ext>
            </a:extLst>
          </p:cNvPr>
          <p:cNvGrpSpPr/>
          <p:nvPr/>
        </p:nvGrpSpPr>
        <p:grpSpPr>
          <a:xfrm>
            <a:off x="30290436" y="17400432"/>
            <a:ext cx="1440944" cy="843102"/>
            <a:chOff x="30286626" y="17396622"/>
            <a:chExt cx="1440944" cy="843102"/>
          </a:xfrm>
        </p:grpSpPr>
        <p:sp>
          <p:nvSpPr>
            <p:cNvPr id="25" name="organ - ureter">
              <a:extLst>
                <a:ext uri="{FF2B5EF4-FFF2-40B4-BE49-F238E27FC236}">
                  <a16:creationId xmlns:a16="http://schemas.microsoft.com/office/drawing/2014/main" id="{E3C59403-30A4-5F67-96D6-835DBB58F4F9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FTU - proximal free ureter">
              <a:extLst>
                <a:ext uri="{FF2B5EF4-FFF2-40B4-BE49-F238E27FC236}">
                  <a16:creationId xmlns:a16="http://schemas.microsoft.com/office/drawing/2014/main" id="{C66CAE5D-6C46-AF96-6BAD-445925E7A049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66" name="FTU - proximal free ureter">
                <a:extLst>
                  <a:ext uri="{FF2B5EF4-FFF2-40B4-BE49-F238E27FC236}">
                    <a16:creationId xmlns:a16="http://schemas.microsoft.com/office/drawing/2014/main" id="{8045E1ED-1BBE-CC3A-5CF5-35154DD47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dock">
                <a:extLst>
                  <a:ext uri="{FF2B5EF4-FFF2-40B4-BE49-F238E27FC236}">
                    <a16:creationId xmlns:a16="http://schemas.microsoft.com/office/drawing/2014/main" id="{1EA33A09-72A0-274A-B8E8-D5CD29F1FE3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B9A084A9-CDCA-5BE8-8B5C-56C5EF57E8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71BF9189-C60F-E582-5669-1AC799CD65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4AEEDF02-C48C-2FCA-6CD8-AC5439AB4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6" name="link">
                <a:extLst>
                  <a:ext uri="{FF2B5EF4-FFF2-40B4-BE49-F238E27FC236}">
                    <a16:creationId xmlns:a16="http://schemas.microsoft.com/office/drawing/2014/main" id="{75408A88-6F72-15B7-6577-9A82DBAD88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97" name="Star: 5 Points 589">
                  <a:hlinkClick r:id="rId50"/>
                  <a:extLst>
                    <a:ext uri="{FF2B5EF4-FFF2-40B4-BE49-F238E27FC236}">
                      <a16:creationId xmlns:a16="http://schemas.microsoft.com/office/drawing/2014/main" id="{5E6C8275-FB9F-F709-FC38-63F77E628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590">
                  <a:hlinkClick r:id="rId51"/>
                  <a:extLst>
                    <a:ext uri="{FF2B5EF4-FFF2-40B4-BE49-F238E27FC236}">
                      <a16:creationId xmlns:a16="http://schemas.microsoft.com/office/drawing/2014/main" id="{8F7A9CCD-87CD-40DA-4B7E-5BA8863BF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CA0A6346-70C3-D289-3CF0-FBBB5EA74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" name="FTU - distal free ureter">
              <a:extLst>
                <a:ext uri="{FF2B5EF4-FFF2-40B4-BE49-F238E27FC236}">
                  <a16:creationId xmlns:a16="http://schemas.microsoft.com/office/drawing/2014/main" id="{EC80492F-6FDD-5387-44F8-A6433F49BED4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8" name="FTU - distal free ureter">
                <a:extLst>
                  <a:ext uri="{FF2B5EF4-FFF2-40B4-BE49-F238E27FC236}">
                    <a16:creationId xmlns:a16="http://schemas.microsoft.com/office/drawing/2014/main" id="{2ED04F09-BA2E-3A90-D25D-50CAD49E6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30C0E26D-72DD-B4CB-3201-68338EECB89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47" name="Text Box 3086">
                  <a:extLst>
                    <a:ext uri="{FF2B5EF4-FFF2-40B4-BE49-F238E27FC236}">
                      <a16:creationId xmlns:a16="http://schemas.microsoft.com/office/drawing/2014/main" id="{BD133EBD-220A-F408-266C-F7C2DA6825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 Box 3086">
                  <a:extLst>
                    <a:ext uri="{FF2B5EF4-FFF2-40B4-BE49-F238E27FC236}">
                      <a16:creationId xmlns:a16="http://schemas.microsoft.com/office/drawing/2014/main" id="{84145ED8-6376-810A-C293-EF8C181664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595BED94-8ECD-430C-66AE-FAAE198D4C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link">
                <a:extLst>
                  <a:ext uri="{FF2B5EF4-FFF2-40B4-BE49-F238E27FC236}">
                    <a16:creationId xmlns:a16="http://schemas.microsoft.com/office/drawing/2014/main" id="{3837D219-0A7A-0EDE-BD0C-FBCBCD59BEC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24" name="Star: 5 Points 577">
                  <a:hlinkClick r:id="rId50"/>
                  <a:extLst>
                    <a:ext uri="{FF2B5EF4-FFF2-40B4-BE49-F238E27FC236}">
                      <a16:creationId xmlns:a16="http://schemas.microsoft.com/office/drawing/2014/main" id="{E6A40DBC-38AE-D2EA-4DBB-DFF3390FD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Star: 5 Points 578">
                  <a:hlinkClick r:id="rId51"/>
                  <a:extLst>
                    <a:ext uri="{FF2B5EF4-FFF2-40B4-BE49-F238E27FC236}">
                      <a16:creationId xmlns:a16="http://schemas.microsoft.com/office/drawing/2014/main" id="{39DA5E50-FAD2-64A9-B2C8-E0B726F6FA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EE9EA9-15EB-5890-7771-54511268F9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intravesical ureter">
              <a:extLst>
                <a:ext uri="{FF2B5EF4-FFF2-40B4-BE49-F238E27FC236}">
                  <a16:creationId xmlns:a16="http://schemas.microsoft.com/office/drawing/2014/main" id="{D98548A0-8B99-EDAD-491E-CCB90DBA3D53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4" name="FTU - intravesical ureter">
                <a:extLst>
                  <a:ext uri="{FF2B5EF4-FFF2-40B4-BE49-F238E27FC236}">
                    <a16:creationId xmlns:a16="http://schemas.microsoft.com/office/drawing/2014/main" id="{36DF2B8A-161B-E6BE-7062-202B5C004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5BCFD647-A07C-1DE6-504A-A2F8E608CCA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8" name="Text Box 3086">
                  <a:extLst>
                    <a:ext uri="{FF2B5EF4-FFF2-40B4-BE49-F238E27FC236}">
                      <a16:creationId xmlns:a16="http://schemas.microsoft.com/office/drawing/2014/main" id="{C11D7B35-DFC4-1729-CABE-2F1553D065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3086">
                  <a:extLst>
                    <a:ext uri="{FF2B5EF4-FFF2-40B4-BE49-F238E27FC236}">
                      <a16:creationId xmlns:a16="http://schemas.microsoft.com/office/drawing/2014/main" id="{69F054E0-2E39-0CF0-C369-BEBE086860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5CB801FC-FDCD-433A-A1CD-241764338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link">
                <a:extLst>
                  <a:ext uri="{FF2B5EF4-FFF2-40B4-BE49-F238E27FC236}">
                    <a16:creationId xmlns:a16="http://schemas.microsoft.com/office/drawing/2014/main" id="{960DF1AD-3C41-9B32-C973-6431DAB14FD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9" name="Star: 5 Points 565">
                  <a:hlinkClick r:id="rId50"/>
                  <a:extLst>
                    <a:ext uri="{FF2B5EF4-FFF2-40B4-BE49-F238E27FC236}">
                      <a16:creationId xmlns:a16="http://schemas.microsoft.com/office/drawing/2014/main" id="{D334F233-FD82-584A-A9AB-3BE78800F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Star: 5 Points 566">
                  <a:hlinkClick r:id="rId51"/>
                  <a:extLst>
                    <a:ext uri="{FF2B5EF4-FFF2-40B4-BE49-F238E27FC236}">
                      <a16:creationId xmlns:a16="http://schemas.microsoft.com/office/drawing/2014/main" id="{5AC1F1F8-8E17-83A8-8BDD-CC5A718248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717F6396-4DAE-B9CD-C9DC-CDD8EC38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organ group - bladder">
            <a:extLst>
              <a:ext uri="{FF2B5EF4-FFF2-40B4-BE49-F238E27FC236}">
                <a16:creationId xmlns:a16="http://schemas.microsoft.com/office/drawing/2014/main" id="{68B55531-AF20-2629-8CAF-AEBD5DC021B2}"/>
              </a:ext>
            </a:extLst>
          </p:cNvPr>
          <p:cNvGrpSpPr/>
          <p:nvPr/>
        </p:nvGrpSpPr>
        <p:grpSpPr>
          <a:xfrm>
            <a:off x="30290436" y="18290377"/>
            <a:ext cx="1440944" cy="600624"/>
            <a:chOff x="30286626" y="18286567"/>
            <a:chExt cx="1440944" cy="600624"/>
          </a:xfrm>
        </p:grpSpPr>
        <p:sp>
          <p:nvSpPr>
            <p:cNvPr id="249" name="organ - bladder">
              <a:extLst>
                <a:ext uri="{FF2B5EF4-FFF2-40B4-BE49-F238E27FC236}">
                  <a16:creationId xmlns:a16="http://schemas.microsoft.com/office/drawing/2014/main" id="{7D253FDB-CD35-B266-737C-3F51385C06B8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FTU - bladder dome/fundus">
              <a:extLst>
                <a:ext uri="{FF2B5EF4-FFF2-40B4-BE49-F238E27FC236}">
                  <a16:creationId xmlns:a16="http://schemas.microsoft.com/office/drawing/2014/main" id="{C979A58D-57EC-BCB1-0E5C-6F1C9911E5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7" name="FTU - bladder dome/fundus">
                <a:extLst>
                  <a:ext uri="{FF2B5EF4-FFF2-40B4-BE49-F238E27FC236}">
                    <a16:creationId xmlns:a16="http://schemas.microsoft.com/office/drawing/2014/main" id="{5755DF2D-1F95-AE9B-41B2-8E4A5975B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8" name="dock">
                <a:extLst>
                  <a:ext uri="{FF2B5EF4-FFF2-40B4-BE49-F238E27FC236}">
                    <a16:creationId xmlns:a16="http://schemas.microsoft.com/office/drawing/2014/main" id="{E8AE9764-CF8E-97CF-81DC-FF10EC51195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E835CCA4-784A-24A1-0F1F-7E0D766B0C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Text Box 3086">
                  <a:extLst>
                    <a:ext uri="{FF2B5EF4-FFF2-40B4-BE49-F238E27FC236}">
                      <a16:creationId xmlns:a16="http://schemas.microsoft.com/office/drawing/2014/main" id="{5264C964-2C42-B180-B8BB-15DE16C5DF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CCA05E4D-EE0E-2E61-B585-8ED0742DC0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9" name="link">
                <a:extLst>
                  <a:ext uri="{FF2B5EF4-FFF2-40B4-BE49-F238E27FC236}">
                    <a16:creationId xmlns:a16="http://schemas.microsoft.com/office/drawing/2014/main" id="{34D78090-8994-B9FD-DD53-5165D9A7ADC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0" name="Star: 5 Points 552">
                  <a:hlinkClick r:id="rId52"/>
                  <a:extLst>
                    <a:ext uri="{FF2B5EF4-FFF2-40B4-BE49-F238E27FC236}">
                      <a16:creationId xmlns:a16="http://schemas.microsoft.com/office/drawing/2014/main" id="{B8C37202-097D-3425-BDA7-D0E03189C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Star: 5 Points 553">
                  <a:hlinkClick r:id="rId53"/>
                  <a:extLst>
                    <a:ext uri="{FF2B5EF4-FFF2-40B4-BE49-F238E27FC236}">
                      <a16:creationId xmlns:a16="http://schemas.microsoft.com/office/drawing/2014/main" id="{8CABB429-50DC-54BA-531A-E7276A125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85086EB3-5128-12F5-5AF0-99C5BF0B4E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2" name="FTU - bladder neck (trigone)">
              <a:extLst>
                <a:ext uri="{FF2B5EF4-FFF2-40B4-BE49-F238E27FC236}">
                  <a16:creationId xmlns:a16="http://schemas.microsoft.com/office/drawing/2014/main" id="{02CA10C9-DD1B-D5D1-3ADC-23064277A3E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58" name="FTU - bladder neck (trigone)">
                <a:extLst>
                  <a:ext uri="{FF2B5EF4-FFF2-40B4-BE49-F238E27FC236}">
                    <a16:creationId xmlns:a16="http://schemas.microsoft.com/office/drawing/2014/main" id="{FD4013CB-1D53-F781-59A0-79D4DB65F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dock">
                <a:extLst>
                  <a:ext uri="{FF2B5EF4-FFF2-40B4-BE49-F238E27FC236}">
                    <a16:creationId xmlns:a16="http://schemas.microsoft.com/office/drawing/2014/main" id="{BBB6549B-26B6-5F4A-40D3-5507DAD2913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288" name="Text Box 3086">
                  <a:extLst>
                    <a:ext uri="{FF2B5EF4-FFF2-40B4-BE49-F238E27FC236}">
                      <a16:creationId xmlns:a16="http://schemas.microsoft.com/office/drawing/2014/main" id="{71ABE3F8-0B08-17FE-DC82-2B356C64FD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 Box 3086">
                  <a:extLst>
                    <a:ext uri="{FF2B5EF4-FFF2-40B4-BE49-F238E27FC236}">
                      <a16:creationId xmlns:a16="http://schemas.microsoft.com/office/drawing/2014/main" id="{B6A2BC1A-0882-DE71-F6FE-7AD4A3593D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675B59AA-9EDF-CAFF-990D-AEB41E25B9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1" name="link">
                <a:extLst>
                  <a:ext uri="{FF2B5EF4-FFF2-40B4-BE49-F238E27FC236}">
                    <a16:creationId xmlns:a16="http://schemas.microsoft.com/office/drawing/2014/main" id="{2BBB9243-904D-2532-3FBF-B3C21A83EDA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76" name="Star: 5 Points 543">
                  <a:hlinkClick r:id="rId52"/>
                  <a:extLst>
                    <a:ext uri="{FF2B5EF4-FFF2-40B4-BE49-F238E27FC236}">
                      <a16:creationId xmlns:a16="http://schemas.microsoft.com/office/drawing/2014/main" id="{7C8F4CDF-8DE3-EA39-9C49-C0C7B57B7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Star: 5 Points 544">
                  <a:hlinkClick r:id="rId53"/>
                  <a:extLst>
                    <a:ext uri="{FF2B5EF4-FFF2-40B4-BE49-F238E27FC236}">
                      <a16:creationId xmlns:a16="http://schemas.microsoft.com/office/drawing/2014/main" id="{263B9765-88E2-B32D-7562-844E72A57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2760BA38-9460-E980-F515-B5B6150205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12" name="organ group - urethra">
            <a:extLst>
              <a:ext uri="{FF2B5EF4-FFF2-40B4-BE49-F238E27FC236}">
                <a16:creationId xmlns:a16="http://schemas.microsoft.com/office/drawing/2014/main" id="{DFDCF844-B541-6C3A-6902-6A77C0D65185}"/>
              </a:ext>
            </a:extLst>
          </p:cNvPr>
          <p:cNvGrpSpPr/>
          <p:nvPr/>
        </p:nvGrpSpPr>
        <p:grpSpPr>
          <a:xfrm>
            <a:off x="30290438" y="18950617"/>
            <a:ext cx="1440944" cy="375754"/>
            <a:chOff x="30286628" y="18946807"/>
            <a:chExt cx="1440944" cy="375754"/>
          </a:xfrm>
        </p:grpSpPr>
        <p:sp>
          <p:nvSpPr>
            <p:cNvPr id="500" name="organ - urethra">
              <a:extLst>
                <a:ext uri="{FF2B5EF4-FFF2-40B4-BE49-F238E27FC236}">
                  <a16:creationId xmlns:a16="http://schemas.microsoft.com/office/drawing/2014/main" id="{4B191D8C-C813-183C-B84A-581EB80A5FD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FTU - sphinctered urethra">
              <a:extLst>
                <a:ext uri="{FF2B5EF4-FFF2-40B4-BE49-F238E27FC236}">
                  <a16:creationId xmlns:a16="http://schemas.microsoft.com/office/drawing/2014/main" id="{69205273-630E-5D74-8738-1AF7801B22F2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02" name="FTU - sphinctered urethra">
                <a:extLst>
                  <a:ext uri="{FF2B5EF4-FFF2-40B4-BE49-F238E27FC236}">
                    <a16:creationId xmlns:a16="http://schemas.microsoft.com/office/drawing/2014/main" id="{1BD4B888-C431-5551-D7C6-D6AB3C6D3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0" name="dock">
                <a:extLst>
                  <a:ext uri="{FF2B5EF4-FFF2-40B4-BE49-F238E27FC236}">
                    <a16:creationId xmlns:a16="http://schemas.microsoft.com/office/drawing/2014/main" id="{57F596C8-5175-8A86-0675-8AD405EB86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040" name="Text Box 3086">
                  <a:extLst>
                    <a:ext uri="{FF2B5EF4-FFF2-40B4-BE49-F238E27FC236}">
                      <a16:creationId xmlns:a16="http://schemas.microsoft.com/office/drawing/2014/main" id="{251F6DF8-99B0-049F-8CF0-2C242A4C1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1" name="Text Box 3086">
                  <a:extLst>
                    <a:ext uri="{FF2B5EF4-FFF2-40B4-BE49-F238E27FC236}">
                      <a16:creationId xmlns:a16="http://schemas.microsoft.com/office/drawing/2014/main" id="{14C60B07-1638-DB6C-2B50-AA6C079354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42" name="Text Box 3086">
                  <a:extLst>
                    <a:ext uri="{FF2B5EF4-FFF2-40B4-BE49-F238E27FC236}">
                      <a16:creationId xmlns:a16="http://schemas.microsoft.com/office/drawing/2014/main" id="{3771EF5C-C384-18A3-3604-6C0F7D6D7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1" name="link">
                <a:extLst>
                  <a:ext uri="{FF2B5EF4-FFF2-40B4-BE49-F238E27FC236}">
                    <a16:creationId xmlns:a16="http://schemas.microsoft.com/office/drawing/2014/main" id="{74D89ECB-D4EE-6C83-135E-445D5DB605D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530" name="Star: 5 Points 530">
                  <a:hlinkClick r:id="rId54"/>
                  <a:extLst>
                    <a:ext uri="{FF2B5EF4-FFF2-40B4-BE49-F238E27FC236}">
                      <a16:creationId xmlns:a16="http://schemas.microsoft.com/office/drawing/2014/main" id="{85C63F62-8845-B933-C6A1-91BE381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531">
                  <a:hlinkClick r:id="rId55"/>
                  <a:extLst>
                    <a:ext uri="{FF2B5EF4-FFF2-40B4-BE49-F238E27FC236}">
                      <a16:creationId xmlns:a16="http://schemas.microsoft.com/office/drawing/2014/main" id="{1182B79F-AA0F-6A29-F72C-CF35E60612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9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C00A51BA-A6EE-E1BA-3291-F287B9156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8527" name="ganglion - mediastinal g.">
            <a:extLst>
              <a:ext uri="{FF2B5EF4-FFF2-40B4-BE49-F238E27FC236}">
                <a16:creationId xmlns:a16="http://schemas.microsoft.com/office/drawing/2014/main" id="{4271C93A-3CD3-CC46-D241-FFF2FCE6714B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528" name="organ group - pharynx">
            <a:extLst>
              <a:ext uri="{FF2B5EF4-FFF2-40B4-BE49-F238E27FC236}">
                <a16:creationId xmlns:a16="http://schemas.microsoft.com/office/drawing/2014/main" id="{903C701F-ED12-EA3B-DE04-34AD777872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8529" name="organ - pharynx">
              <a:extLst>
                <a:ext uri="{FF2B5EF4-FFF2-40B4-BE49-F238E27FC236}">
                  <a16:creationId xmlns:a16="http://schemas.microsoft.com/office/drawing/2014/main" id="{66B445C1-A29D-3AD5-7987-636F33B3900C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30" name="FTU - external nasal mucosa">
              <a:extLst>
                <a:ext uri="{FF2B5EF4-FFF2-40B4-BE49-F238E27FC236}">
                  <a16:creationId xmlns:a16="http://schemas.microsoft.com/office/drawing/2014/main" id="{EE772349-08EC-9FB9-57B5-6201A13BA3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8574" name="FTU - external nasal mucosa">
                <a:extLst>
                  <a:ext uri="{FF2B5EF4-FFF2-40B4-BE49-F238E27FC236}">
                    <a16:creationId xmlns:a16="http://schemas.microsoft.com/office/drawing/2014/main" id="{0AAB0562-0C00-CBFC-1EA2-9EE54B1AA1FA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8575" name="dock">
                <a:extLst>
                  <a:ext uri="{FF2B5EF4-FFF2-40B4-BE49-F238E27FC236}">
                    <a16:creationId xmlns:a16="http://schemas.microsoft.com/office/drawing/2014/main" id="{68107C97-DD20-5C01-5FE6-A2BDB4C3E1A7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8580" name="Text Box 3086">
                  <a:extLst>
                    <a:ext uri="{FF2B5EF4-FFF2-40B4-BE49-F238E27FC236}">
                      <a16:creationId xmlns:a16="http://schemas.microsoft.com/office/drawing/2014/main" id="{51875958-9281-8655-696A-14A48D35A349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1" name="Text Box 3086">
                  <a:extLst>
                    <a:ext uri="{FF2B5EF4-FFF2-40B4-BE49-F238E27FC236}">
                      <a16:creationId xmlns:a16="http://schemas.microsoft.com/office/drawing/2014/main" id="{2C7F1F0D-FC00-7FB3-B19B-C2ECFECBF30C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2" name="Text Box 3086">
                  <a:extLst>
                    <a:ext uri="{FF2B5EF4-FFF2-40B4-BE49-F238E27FC236}">
                      <a16:creationId xmlns:a16="http://schemas.microsoft.com/office/drawing/2014/main" id="{D3B1566A-EA08-5954-6BAD-21E8872CE21B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76" name="link">
                <a:extLst>
                  <a:ext uri="{FF2B5EF4-FFF2-40B4-BE49-F238E27FC236}">
                    <a16:creationId xmlns:a16="http://schemas.microsoft.com/office/drawing/2014/main" id="{FBF7BB7C-7438-8864-19C7-91FB3CCD339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8577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DA414C8-C9E5-135F-319C-FECFC127F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8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47F16FB-2232-86C8-5A48-5DA24F09A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CD32FDA-3EA0-2D78-2754-0C7A33FD4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1" name="FTU - internal nasal mucosa">
              <a:extLst>
                <a:ext uri="{FF2B5EF4-FFF2-40B4-BE49-F238E27FC236}">
                  <a16:creationId xmlns:a16="http://schemas.microsoft.com/office/drawing/2014/main" id="{44FB36CB-645E-B683-C4B0-16D4CC3667CF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8565" name="FTU - internal nasal mucosa">
                <a:extLst>
                  <a:ext uri="{FF2B5EF4-FFF2-40B4-BE49-F238E27FC236}">
                    <a16:creationId xmlns:a16="http://schemas.microsoft.com/office/drawing/2014/main" id="{F2AB9216-C41A-60D6-E1E0-8187B8054F1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8566" name="dock">
                <a:extLst>
                  <a:ext uri="{FF2B5EF4-FFF2-40B4-BE49-F238E27FC236}">
                    <a16:creationId xmlns:a16="http://schemas.microsoft.com/office/drawing/2014/main" id="{1011FAAB-83EB-E5E6-ECBB-37F66B5246AC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8571" name="Text Box 3086">
                  <a:extLst>
                    <a:ext uri="{FF2B5EF4-FFF2-40B4-BE49-F238E27FC236}">
                      <a16:creationId xmlns:a16="http://schemas.microsoft.com/office/drawing/2014/main" id="{7516A483-C43D-8875-709E-CA75C69B02B3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2" name="Text Box 3086">
                  <a:extLst>
                    <a:ext uri="{FF2B5EF4-FFF2-40B4-BE49-F238E27FC236}">
                      <a16:creationId xmlns:a16="http://schemas.microsoft.com/office/drawing/2014/main" id="{73879104-41BC-2D5E-95B3-405A3E0C2C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73" name="Text Box 3086">
                  <a:extLst>
                    <a:ext uri="{FF2B5EF4-FFF2-40B4-BE49-F238E27FC236}">
                      <a16:creationId xmlns:a16="http://schemas.microsoft.com/office/drawing/2014/main" id="{26642088-FE9E-4166-22B1-534D737CB32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7" name="link">
                <a:extLst>
                  <a:ext uri="{FF2B5EF4-FFF2-40B4-BE49-F238E27FC236}">
                    <a16:creationId xmlns:a16="http://schemas.microsoft.com/office/drawing/2014/main" id="{8EBA8426-BEBA-A95A-2F4D-C40AEDA9F7C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8568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304491BC-4271-A448-5B28-F5A9D13EF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9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51B65DE8-A2CF-716C-7A48-08B53CE77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7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E177A2C-0062-3947-995B-8908008C2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2" name="FTU - nasophayrnx">
              <a:extLst>
                <a:ext uri="{FF2B5EF4-FFF2-40B4-BE49-F238E27FC236}">
                  <a16:creationId xmlns:a16="http://schemas.microsoft.com/office/drawing/2014/main" id="{BA9FF2AA-F9B7-145E-4D4C-67E371903DDC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8556" name="FTU - nasophayrnx">
                <a:extLst>
                  <a:ext uri="{FF2B5EF4-FFF2-40B4-BE49-F238E27FC236}">
                    <a16:creationId xmlns:a16="http://schemas.microsoft.com/office/drawing/2014/main" id="{F803A7DF-8ABE-25A2-C83C-1B9D52EF6439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57" name="dock">
                <a:extLst>
                  <a:ext uri="{FF2B5EF4-FFF2-40B4-BE49-F238E27FC236}">
                    <a16:creationId xmlns:a16="http://schemas.microsoft.com/office/drawing/2014/main" id="{2BD16792-1A6C-5E6E-4ED2-A26DF3B4B8E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8562" name="Text Box 3086">
                  <a:extLst>
                    <a:ext uri="{FF2B5EF4-FFF2-40B4-BE49-F238E27FC236}">
                      <a16:creationId xmlns:a16="http://schemas.microsoft.com/office/drawing/2014/main" id="{F069E778-8FFA-5F31-69B4-2D5A36A7918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3" name="Text Box 3086">
                  <a:extLst>
                    <a:ext uri="{FF2B5EF4-FFF2-40B4-BE49-F238E27FC236}">
                      <a16:creationId xmlns:a16="http://schemas.microsoft.com/office/drawing/2014/main" id="{43C99337-50A8-B53B-0F0F-5AA6A821059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64" name="Text Box 3086">
                  <a:extLst>
                    <a:ext uri="{FF2B5EF4-FFF2-40B4-BE49-F238E27FC236}">
                      <a16:creationId xmlns:a16="http://schemas.microsoft.com/office/drawing/2014/main" id="{8EBD9989-7023-587F-1455-453C9738327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58" name="link">
                <a:extLst>
                  <a:ext uri="{FF2B5EF4-FFF2-40B4-BE49-F238E27FC236}">
                    <a16:creationId xmlns:a16="http://schemas.microsoft.com/office/drawing/2014/main" id="{2EB12057-7FB2-3C55-ACF3-A9847DDD8B39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855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D09451A3-8F70-A2F6-3362-B92AE3E87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0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130ABCBF-0A75-F58B-F8AC-F6662678F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6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9423717-7398-708A-E52B-FC0059D48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3" name="FTU - orophayrnx">
              <a:extLst>
                <a:ext uri="{FF2B5EF4-FFF2-40B4-BE49-F238E27FC236}">
                  <a16:creationId xmlns:a16="http://schemas.microsoft.com/office/drawing/2014/main" id="{2C4561DF-D9D5-4671-9C53-B9B4F3A9DF06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8547" name="FTU - orophayrnx">
                <a:extLst>
                  <a:ext uri="{FF2B5EF4-FFF2-40B4-BE49-F238E27FC236}">
                    <a16:creationId xmlns:a16="http://schemas.microsoft.com/office/drawing/2014/main" id="{C2C78A13-950C-B500-A7A6-0270285E55DC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48" name="dock">
                <a:extLst>
                  <a:ext uri="{FF2B5EF4-FFF2-40B4-BE49-F238E27FC236}">
                    <a16:creationId xmlns:a16="http://schemas.microsoft.com/office/drawing/2014/main" id="{7524FB51-1EF6-B23E-2878-5E679E8A4F15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8553" name="Text Box 3086">
                  <a:extLst>
                    <a:ext uri="{FF2B5EF4-FFF2-40B4-BE49-F238E27FC236}">
                      <a16:creationId xmlns:a16="http://schemas.microsoft.com/office/drawing/2014/main" id="{9C5A9A80-9516-B755-49F2-85799BE67E4E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4" name="Text Box 3086">
                  <a:extLst>
                    <a:ext uri="{FF2B5EF4-FFF2-40B4-BE49-F238E27FC236}">
                      <a16:creationId xmlns:a16="http://schemas.microsoft.com/office/drawing/2014/main" id="{22EA2D4B-DE54-8B6C-466E-C66BE5C5AFA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55" name="Text Box 3086">
                  <a:extLst>
                    <a:ext uri="{FF2B5EF4-FFF2-40B4-BE49-F238E27FC236}">
                      <a16:creationId xmlns:a16="http://schemas.microsoft.com/office/drawing/2014/main" id="{1CE515FC-B1FC-09B8-4C73-A3EA49073A67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9" name="link">
                <a:extLst>
                  <a:ext uri="{FF2B5EF4-FFF2-40B4-BE49-F238E27FC236}">
                    <a16:creationId xmlns:a16="http://schemas.microsoft.com/office/drawing/2014/main" id="{520383E1-62CD-DE3A-F5FD-D5900F5CD68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85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968BB9B7-C276-CF13-B19F-7DF070E7D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1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7314C5B2-F7DB-2283-328E-3CC60CD1E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5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D2AB19-5DD8-CD91-E0D8-C5357D3E57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34" name="FTU - laryngophayrnx">
              <a:extLst>
                <a:ext uri="{FF2B5EF4-FFF2-40B4-BE49-F238E27FC236}">
                  <a16:creationId xmlns:a16="http://schemas.microsoft.com/office/drawing/2014/main" id="{78D1264F-8A3B-A14E-968F-C2E76DCCBAA4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38" name="FTU - laryngophayrnx">
                <a:extLst>
                  <a:ext uri="{FF2B5EF4-FFF2-40B4-BE49-F238E27FC236}">
                    <a16:creationId xmlns:a16="http://schemas.microsoft.com/office/drawing/2014/main" id="{979AAE1E-94E7-6AB1-B5EB-247F816EDE50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39" name="Group 8538">
                <a:extLst>
                  <a:ext uri="{FF2B5EF4-FFF2-40B4-BE49-F238E27FC236}">
                    <a16:creationId xmlns:a16="http://schemas.microsoft.com/office/drawing/2014/main" id="{23F3F4DD-6ECB-32A5-3688-E63BB3F933A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854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6DF45D01-D7DB-0014-A315-2AE6CA77B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8F42B45-31A9-20A0-2E70-EEB62B2A9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4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D4007DD-EDA8-C450-D335-8B3D2A00C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40" name="dock">
                <a:extLst>
                  <a:ext uri="{FF2B5EF4-FFF2-40B4-BE49-F238E27FC236}">
                    <a16:creationId xmlns:a16="http://schemas.microsoft.com/office/drawing/2014/main" id="{CF378F10-A0D7-376A-4558-255D2DF4B3F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8541" name="Text Box 3086">
                  <a:extLst>
                    <a:ext uri="{FF2B5EF4-FFF2-40B4-BE49-F238E27FC236}">
                      <a16:creationId xmlns:a16="http://schemas.microsoft.com/office/drawing/2014/main" id="{40063340-EB8D-1DE7-72A2-CFD60AD87E13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2" name="Text Box 3086">
                  <a:extLst>
                    <a:ext uri="{FF2B5EF4-FFF2-40B4-BE49-F238E27FC236}">
                      <a16:creationId xmlns:a16="http://schemas.microsoft.com/office/drawing/2014/main" id="{B6035148-AC01-D210-448E-AD231F2601E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43" name="Text Box 3086">
                  <a:extLst>
                    <a:ext uri="{FF2B5EF4-FFF2-40B4-BE49-F238E27FC236}">
                      <a16:creationId xmlns:a16="http://schemas.microsoft.com/office/drawing/2014/main" id="{125747AE-D36C-B794-6585-1BB508DBF573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35" name="dock - vascular">
              <a:extLst>
                <a:ext uri="{FF2B5EF4-FFF2-40B4-BE49-F238E27FC236}">
                  <a16:creationId xmlns:a16="http://schemas.microsoft.com/office/drawing/2014/main" id="{60A1F87C-43F0-39FB-8573-BFCF7A147CDF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8536" name="Text Box 3070">
                <a:extLst>
                  <a:ext uri="{FF2B5EF4-FFF2-40B4-BE49-F238E27FC236}">
                    <a16:creationId xmlns:a16="http://schemas.microsoft.com/office/drawing/2014/main" id="{07AB20D1-006C-CAE6-1F45-12E58842F6B7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02942A94-FA83-D02E-11FD-C5DD53CBE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3" name="organ group - lungs">
            <a:extLst>
              <a:ext uri="{FF2B5EF4-FFF2-40B4-BE49-F238E27FC236}">
                <a16:creationId xmlns:a16="http://schemas.microsoft.com/office/drawing/2014/main" id="{4472EC17-6B49-5D6F-A3DC-8ACDAC555BA8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8584" name="organ - lungs">
              <a:extLst>
                <a:ext uri="{FF2B5EF4-FFF2-40B4-BE49-F238E27FC236}">
                  <a16:creationId xmlns:a16="http://schemas.microsoft.com/office/drawing/2014/main" id="{9D5D6336-F055-29E9-9798-FB4345992FEB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85" name="FTU - primary bronchus">
              <a:extLst>
                <a:ext uri="{FF2B5EF4-FFF2-40B4-BE49-F238E27FC236}">
                  <a16:creationId xmlns:a16="http://schemas.microsoft.com/office/drawing/2014/main" id="{0A93F9B3-89BF-3337-58E9-AEB1AE690884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8670" name="FTU - primary bronchus">
                <a:extLst>
                  <a:ext uri="{FF2B5EF4-FFF2-40B4-BE49-F238E27FC236}">
                    <a16:creationId xmlns:a16="http://schemas.microsoft.com/office/drawing/2014/main" id="{80C5860E-3057-39E5-61FE-CC9352DCCC36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8671" name="dock">
                <a:extLst>
                  <a:ext uri="{FF2B5EF4-FFF2-40B4-BE49-F238E27FC236}">
                    <a16:creationId xmlns:a16="http://schemas.microsoft.com/office/drawing/2014/main" id="{A75ED1D1-57D3-4B23-3E3A-6E37BBB7DBC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8676" name="Text Box 3086">
                  <a:extLst>
                    <a:ext uri="{FF2B5EF4-FFF2-40B4-BE49-F238E27FC236}">
                      <a16:creationId xmlns:a16="http://schemas.microsoft.com/office/drawing/2014/main" id="{9EBF9A9E-845B-7447-7063-7FB6486915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7" name="Text Box 3086">
                  <a:extLst>
                    <a:ext uri="{FF2B5EF4-FFF2-40B4-BE49-F238E27FC236}">
                      <a16:creationId xmlns:a16="http://schemas.microsoft.com/office/drawing/2014/main" id="{42948D07-C59B-03E2-3E72-14DCB9A256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AAA28C22-AD5E-C6E1-F572-679476C24DB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2" name="link">
                <a:extLst>
                  <a:ext uri="{FF2B5EF4-FFF2-40B4-BE49-F238E27FC236}">
                    <a16:creationId xmlns:a16="http://schemas.microsoft.com/office/drawing/2014/main" id="{A2A66F45-0B0B-61D0-14A7-929FC3CB5DBD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867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D371DB19-5200-3D61-5432-92AE6E868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BE10D99-3965-1A7A-327E-EE6786307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D9A696F7-F883-296C-3364-D46EEE1177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6" name="FTU - lobar bronchus">
              <a:extLst>
                <a:ext uri="{FF2B5EF4-FFF2-40B4-BE49-F238E27FC236}">
                  <a16:creationId xmlns:a16="http://schemas.microsoft.com/office/drawing/2014/main" id="{24E10CA8-20B3-BCA7-CF04-41707E0262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8661" name="FTU - lobar bronchus">
                <a:extLst>
                  <a:ext uri="{FF2B5EF4-FFF2-40B4-BE49-F238E27FC236}">
                    <a16:creationId xmlns:a16="http://schemas.microsoft.com/office/drawing/2014/main" id="{6B51D1F9-7B64-759E-B5E0-02D69E5B5F37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8662" name="dock">
                <a:extLst>
                  <a:ext uri="{FF2B5EF4-FFF2-40B4-BE49-F238E27FC236}">
                    <a16:creationId xmlns:a16="http://schemas.microsoft.com/office/drawing/2014/main" id="{9C9DA5E7-F4F9-60D3-A09A-96E153C00638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8667" name="Text Box 3086">
                  <a:extLst>
                    <a:ext uri="{FF2B5EF4-FFF2-40B4-BE49-F238E27FC236}">
                      <a16:creationId xmlns:a16="http://schemas.microsoft.com/office/drawing/2014/main" id="{743CE4E3-B479-1796-B78C-3B19844493A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8" name="Text Box 3086">
                  <a:extLst>
                    <a:ext uri="{FF2B5EF4-FFF2-40B4-BE49-F238E27FC236}">
                      <a16:creationId xmlns:a16="http://schemas.microsoft.com/office/drawing/2014/main" id="{0518A103-212E-5BA0-90F7-8034DCFB63C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B1811E53-B3A1-A17F-D51D-7CDAFCAB7D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3" name="link">
                <a:extLst>
                  <a:ext uri="{FF2B5EF4-FFF2-40B4-BE49-F238E27FC236}">
                    <a16:creationId xmlns:a16="http://schemas.microsoft.com/office/drawing/2014/main" id="{BB0AD085-D039-579F-E0BE-CE4EEAE3E7D8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866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91A5415-E9CE-4A33-1682-B2989A978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63FE8A-D269-E1FB-7A14-74F2079EEF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693FFDC8-E723-AE99-7541-CFC6D5C0D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7" name="FTU - segmental bronchus">
              <a:extLst>
                <a:ext uri="{FF2B5EF4-FFF2-40B4-BE49-F238E27FC236}">
                  <a16:creationId xmlns:a16="http://schemas.microsoft.com/office/drawing/2014/main" id="{8411453C-8919-9C46-6DAB-3A9691F0F919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8652" name="FTU - segmental bronchus">
                <a:extLst>
                  <a:ext uri="{FF2B5EF4-FFF2-40B4-BE49-F238E27FC236}">
                    <a16:creationId xmlns:a16="http://schemas.microsoft.com/office/drawing/2014/main" id="{DF1E28D6-BB2B-8EF6-6259-725A3F440C79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8653" name="dock">
                <a:extLst>
                  <a:ext uri="{FF2B5EF4-FFF2-40B4-BE49-F238E27FC236}">
                    <a16:creationId xmlns:a16="http://schemas.microsoft.com/office/drawing/2014/main" id="{C91ABB0E-ADEA-EB5F-F9C3-A257BEDA73DF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58" name="Text Box 3086">
                  <a:extLst>
                    <a:ext uri="{FF2B5EF4-FFF2-40B4-BE49-F238E27FC236}">
                      <a16:creationId xmlns:a16="http://schemas.microsoft.com/office/drawing/2014/main" id="{44D5185D-905D-836C-46E4-D6DD6CD948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9" name="Text Box 3086">
                  <a:extLst>
                    <a:ext uri="{FF2B5EF4-FFF2-40B4-BE49-F238E27FC236}">
                      <a16:creationId xmlns:a16="http://schemas.microsoft.com/office/drawing/2014/main" id="{3FDEF7A4-6DA8-0800-FCAB-8B4AF2D5C8F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0DF258D1-967E-8347-35E1-FF39C08CFA1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4" name="link">
                <a:extLst>
                  <a:ext uri="{FF2B5EF4-FFF2-40B4-BE49-F238E27FC236}">
                    <a16:creationId xmlns:a16="http://schemas.microsoft.com/office/drawing/2014/main" id="{FF781304-C4D7-DC05-768C-B9583D413CB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865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3277366-A5AC-E324-ECEE-CCD7620016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2A48A70-5292-0F96-132B-5720017A10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BEA82187-223D-F18F-ECCE-49B38E358D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8" name="FTU - primary bronchiole">
              <a:extLst>
                <a:ext uri="{FF2B5EF4-FFF2-40B4-BE49-F238E27FC236}">
                  <a16:creationId xmlns:a16="http://schemas.microsoft.com/office/drawing/2014/main" id="{AF3322BD-8336-1F36-CFA9-DFE3C8B2C21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8643" name="FTU - primary bronchiole">
                <a:extLst>
                  <a:ext uri="{FF2B5EF4-FFF2-40B4-BE49-F238E27FC236}">
                    <a16:creationId xmlns:a16="http://schemas.microsoft.com/office/drawing/2014/main" id="{85529435-6A25-ACA2-E59C-E9F4EF0E757C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8644" name="dock">
                <a:extLst>
                  <a:ext uri="{FF2B5EF4-FFF2-40B4-BE49-F238E27FC236}">
                    <a16:creationId xmlns:a16="http://schemas.microsoft.com/office/drawing/2014/main" id="{C6FF07F4-F766-D372-3A7C-7A89A2D56FCE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8649" name="Text Box 3086">
                  <a:extLst>
                    <a:ext uri="{FF2B5EF4-FFF2-40B4-BE49-F238E27FC236}">
                      <a16:creationId xmlns:a16="http://schemas.microsoft.com/office/drawing/2014/main" id="{7C6FE956-3FA2-9BC5-0A94-32B5E120D1C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0" name="Text Box 3086">
                  <a:extLst>
                    <a:ext uri="{FF2B5EF4-FFF2-40B4-BE49-F238E27FC236}">
                      <a16:creationId xmlns:a16="http://schemas.microsoft.com/office/drawing/2014/main" id="{5C431689-991B-C362-7C6C-DAA23B5B2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0ADD0463-3DB4-7B32-1E1A-1D20301AECA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5" name="link">
                <a:extLst>
                  <a:ext uri="{FF2B5EF4-FFF2-40B4-BE49-F238E27FC236}">
                    <a16:creationId xmlns:a16="http://schemas.microsoft.com/office/drawing/2014/main" id="{78C52A39-2014-7F47-8FC8-85AB7EBD1917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864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0E64CCDA-AAEC-95E2-BE3C-D249F54F3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245F14C-2502-BCBD-4E70-38205C2A7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56C196E-7CCD-0268-8CB5-8BB5BA0C6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89" name="FTU - conducting bronchiole">
              <a:extLst>
                <a:ext uri="{FF2B5EF4-FFF2-40B4-BE49-F238E27FC236}">
                  <a16:creationId xmlns:a16="http://schemas.microsoft.com/office/drawing/2014/main" id="{6CD873AF-84DB-8FAF-5942-E3A009A156FC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8634" name="FTU - conducting bronchiole">
                <a:extLst>
                  <a:ext uri="{FF2B5EF4-FFF2-40B4-BE49-F238E27FC236}">
                    <a16:creationId xmlns:a16="http://schemas.microsoft.com/office/drawing/2014/main" id="{08591017-F347-8E23-F6B3-57B4A0C9354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8635" name="dock">
                <a:extLst>
                  <a:ext uri="{FF2B5EF4-FFF2-40B4-BE49-F238E27FC236}">
                    <a16:creationId xmlns:a16="http://schemas.microsoft.com/office/drawing/2014/main" id="{A630278B-A5CD-682E-E74D-E78E5D751ABB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8640" name="Text Box 3086">
                  <a:extLst>
                    <a:ext uri="{FF2B5EF4-FFF2-40B4-BE49-F238E27FC236}">
                      <a16:creationId xmlns:a16="http://schemas.microsoft.com/office/drawing/2014/main" id="{D5428775-CD94-00B2-FC28-FFBC65116E6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1" name="Text Box 3086">
                  <a:extLst>
                    <a:ext uri="{FF2B5EF4-FFF2-40B4-BE49-F238E27FC236}">
                      <a16:creationId xmlns:a16="http://schemas.microsoft.com/office/drawing/2014/main" id="{162A5929-FAC8-2F8C-D569-025EA31E904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EDB553B9-9C87-8F7B-1C6B-37D4221559A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6" name="link">
                <a:extLst>
                  <a:ext uri="{FF2B5EF4-FFF2-40B4-BE49-F238E27FC236}">
                    <a16:creationId xmlns:a16="http://schemas.microsoft.com/office/drawing/2014/main" id="{554B9587-7810-96A2-CEE9-4D4986E44967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863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9008A69-7CF0-B598-0580-83BB33A9B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BFE9FA4D-91D7-E5A2-316F-F197B163F3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E5FA645-C917-185A-BA5C-3050D78BE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0" name="FTU - terminal bronchiole">
              <a:extLst>
                <a:ext uri="{FF2B5EF4-FFF2-40B4-BE49-F238E27FC236}">
                  <a16:creationId xmlns:a16="http://schemas.microsoft.com/office/drawing/2014/main" id="{70BC792E-AF2A-0506-4338-D87D44640791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8625" name="FTU - terminal bronchiole">
                <a:extLst>
                  <a:ext uri="{FF2B5EF4-FFF2-40B4-BE49-F238E27FC236}">
                    <a16:creationId xmlns:a16="http://schemas.microsoft.com/office/drawing/2014/main" id="{34644D77-060D-48F6-5289-71CEE89AC36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8626" name="dock">
                <a:extLst>
                  <a:ext uri="{FF2B5EF4-FFF2-40B4-BE49-F238E27FC236}">
                    <a16:creationId xmlns:a16="http://schemas.microsoft.com/office/drawing/2014/main" id="{95907ABC-8A30-87DD-D666-E67DA35CAD12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8631" name="Text Box 3086">
                  <a:extLst>
                    <a:ext uri="{FF2B5EF4-FFF2-40B4-BE49-F238E27FC236}">
                      <a16:creationId xmlns:a16="http://schemas.microsoft.com/office/drawing/2014/main" id="{8D913C56-922C-CBF4-C844-4A345A05B55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2" name="Text Box 3086">
                  <a:extLst>
                    <a:ext uri="{FF2B5EF4-FFF2-40B4-BE49-F238E27FC236}">
                      <a16:creationId xmlns:a16="http://schemas.microsoft.com/office/drawing/2014/main" id="{F8518F5C-BA02-E05B-FF2E-890C4566D1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7D9B731A-821F-7E10-011E-CC854C0833D4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7" name="link">
                <a:extLst>
                  <a:ext uri="{FF2B5EF4-FFF2-40B4-BE49-F238E27FC236}">
                    <a16:creationId xmlns:a16="http://schemas.microsoft.com/office/drawing/2014/main" id="{149FE5A4-3579-83EE-9A06-3919BCACAF3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862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C045C22-51B1-23A3-8605-FF915D63B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15F1C0C-5B8D-E8BA-57BD-3B50E3E32C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0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058958C-8288-9CC8-27FD-32E53545E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1" name="FTU - respiratory bronchiole">
              <a:extLst>
                <a:ext uri="{FF2B5EF4-FFF2-40B4-BE49-F238E27FC236}">
                  <a16:creationId xmlns:a16="http://schemas.microsoft.com/office/drawing/2014/main" id="{A4DA81D0-0AEB-15FD-FD7E-A0CC25D266E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8616" name="FTU - respiratory bronchiole">
                <a:extLst>
                  <a:ext uri="{FF2B5EF4-FFF2-40B4-BE49-F238E27FC236}">
                    <a16:creationId xmlns:a16="http://schemas.microsoft.com/office/drawing/2014/main" id="{CA9C38B9-8216-4B1A-DCCB-9BEC564E969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8617" name="dock">
                <a:extLst>
                  <a:ext uri="{FF2B5EF4-FFF2-40B4-BE49-F238E27FC236}">
                    <a16:creationId xmlns:a16="http://schemas.microsoft.com/office/drawing/2014/main" id="{F6DCDC51-9566-7736-9C25-24525542291F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8622" name="Text Box 3086">
                  <a:extLst>
                    <a:ext uri="{FF2B5EF4-FFF2-40B4-BE49-F238E27FC236}">
                      <a16:creationId xmlns:a16="http://schemas.microsoft.com/office/drawing/2014/main" id="{0AE5AD28-2343-4E26-7069-09B7C27E932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3" name="Text Box 3086">
                  <a:extLst>
                    <a:ext uri="{FF2B5EF4-FFF2-40B4-BE49-F238E27FC236}">
                      <a16:creationId xmlns:a16="http://schemas.microsoft.com/office/drawing/2014/main" id="{AAE0FD66-12A4-6949-BA74-AA7C6F1AE27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24" name="Text Box 3086">
                  <a:extLst>
                    <a:ext uri="{FF2B5EF4-FFF2-40B4-BE49-F238E27FC236}">
                      <a16:creationId xmlns:a16="http://schemas.microsoft.com/office/drawing/2014/main" id="{8AFE8755-7186-84FF-0D3C-D4D7C61AE1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18" name="link">
                <a:extLst>
                  <a:ext uri="{FF2B5EF4-FFF2-40B4-BE49-F238E27FC236}">
                    <a16:creationId xmlns:a16="http://schemas.microsoft.com/office/drawing/2014/main" id="{F0E6DD67-B254-A508-4934-D532A76604E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861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20FFA5E-EBAC-682D-9027-B88B2E61F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0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2973249-E0BB-94EF-B3A8-9BB26213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21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5808EA42-7D45-7FBA-2650-D270B30D62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2" name="FTU - alveolar duct">
              <a:extLst>
                <a:ext uri="{FF2B5EF4-FFF2-40B4-BE49-F238E27FC236}">
                  <a16:creationId xmlns:a16="http://schemas.microsoft.com/office/drawing/2014/main" id="{C1F0325F-6EAE-6F31-A002-CC0E91655740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8607" name="FTU - alveolar duct">
                <a:extLst>
                  <a:ext uri="{FF2B5EF4-FFF2-40B4-BE49-F238E27FC236}">
                    <a16:creationId xmlns:a16="http://schemas.microsoft.com/office/drawing/2014/main" id="{89E53D28-19E7-F5FC-AD83-DAF4F330A1A6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8608" name="dock">
                <a:extLst>
                  <a:ext uri="{FF2B5EF4-FFF2-40B4-BE49-F238E27FC236}">
                    <a16:creationId xmlns:a16="http://schemas.microsoft.com/office/drawing/2014/main" id="{0B29362B-79F7-0EFE-56A9-0BA2EBE5B988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8613" name="Text Box 3086">
                  <a:extLst>
                    <a:ext uri="{FF2B5EF4-FFF2-40B4-BE49-F238E27FC236}">
                      <a16:creationId xmlns:a16="http://schemas.microsoft.com/office/drawing/2014/main" id="{BE2254D6-F6C7-DA47-1AC7-02B42588A95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4" name="Text Box 3086">
                  <a:extLst>
                    <a:ext uri="{FF2B5EF4-FFF2-40B4-BE49-F238E27FC236}">
                      <a16:creationId xmlns:a16="http://schemas.microsoft.com/office/drawing/2014/main" id="{C4F240C8-315F-2484-46F3-E606585C436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5" name="Text Box 3086">
                  <a:extLst>
                    <a:ext uri="{FF2B5EF4-FFF2-40B4-BE49-F238E27FC236}">
                      <a16:creationId xmlns:a16="http://schemas.microsoft.com/office/drawing/2014/main" id="{F084EFAC-6AFE-6419-0C40-2E21CDE8723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9" name="link">
                <a:extLst>
                  <a:ext uri="{FF2B5EF4-FFF2-40B4-BE49-F238E27FC236}">
                    <a16:creationId xmlns:a16="http://schemas.microsoft.com/office/drawing/2014/main" id="{614C95E2-CD73-6CC2-A373-AE32D815273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861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2FCFCE-0C3F-1BDA-BA32-83EC5FDB85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1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931E12B-0E13-CB01-695D-BCAAAC1160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10CBE58F-1E12-B0F3-3D49-EEF63FCC87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3" name="FTU - alveolus">
              <a:extLst>
                <a:ext uri="{FF2B5EF4-FFF2-40B4-BE49-F238E27FC236}">
                  <a16:creationId xmlns:a16="http://schemas.microsoft.com/office/drawing/2014/main" id="{4037B827-69A6-BDD1-9ACF-121913E1D78B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8598" name="FTU - alveolus">
                <a:extLst>
                  <a:ext uri="{FF2B5EF4-FFF2-40B4-BE49-F238E27FC236}">
                    <a16:creationId xmlns:a16="http://schemas.microsoft.com/office/drawing/2014/main" id="{4876313A-24FA-EFFD-8747-0FA90C807976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8599" name="dock">
                <a:extLst>
                  <a:ext uri="{FF2B5EF4-FFF2-40B4-BE49-F238E27FC236}">
                    <a16:creationId xmlns:a16="http://schemas.microsoft.com/office/drawing/2014/main" id="{0BF44A37-AF6C-550F-B9F9-62478358E1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8604" name="Text Box 3086">
                  <a:extLst>
                    <a:ext uri="{FF2B5EF4-FFF2-40B4-BE49-F238E27FC236}">
                      <a16:creationId xmlns:a16="http://schemas.microsoft.com/office/drawing/2014/main" id="{BEEFDF4A-FBF5-5472-3DC1-24B673F309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5" name="Text Box 3086">
                  <a:extLst>
                    <a:ext uri="{FF2B5EF4-FFF2-40B4-BE49-F238E27FC236}">
                      <a16:creationId xmlns:a16="http://schemas.microsoft.com/office/drawing/2014/main" id="{41860C09-A3A5-37AD-4AE6-732103A65D7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06" name="Text Box 3086">
                  <a:extLst>
                    <a:ext uri="{FF2B5EF4-FFF2-40B4-BE49-F238E27FC236}">
                      <a16:creationId xmlns:a16="http://schemas.microsoft.com/office/drawing/2014/main" id="{A10AA0FE-4555-6D94-28A9-F73DEACCCE8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00" name="link">
                <a:extLst>
                  <a:ext uri="{FF2B5EF4-FFF2-40B4-BE49-F238E27FC236}">
                    <a16:creationId xmlns:a16="http://schemas.microsoft.com/office/drawing/2014/main" id="{118CE5D7-B786-008D-47EF-CECFE6324C63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86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E9776B8-79C0-0EF9-4AAF-7081481A3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72187A3-6F78-0BEA-3DEC-C6B5520D5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0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4792E32-E3D3-51AE-1082-961783E1B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594" name="dock - vascular">
              <a:extLst>
                <a:ext uri="{FF2B5EF4-FFF2-40B4-BE49-F238E27FC236}">
                  <a16:creationId xmlns:a16="http://schemas.microsoft.com/office/drawing/2014/main" id="{B0B16222-2A21-BF41-0945-24204A146E2C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8595" name="Text Box 3070">
                <a:extLst>
                  <a:ext uri="{FF2B5EF4-FFF2-40B4-BE49-F238E27FC236}">
                    <a16:creationId xmlns:a16="http://schemas.microsoft.com/office/drawing/2014/main" id="{C85838F7-6CB3-A202-8D29-136A16EB5E5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6" name="Text Box 3036">
                <a:extLst>
                  <a:ext uri="{FF2B5EF4-FFF2-40B4-BE49-F238E27FC236}">
                    <a16:creationId xmlns:a16="http://schemas.microsoft.com/office/drawing/2014/main" id="{56E5A32F-C13F-0DBE-1859-4934683348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7" name="Text Box 3036">
                <a:extLst>
                  <a:ext uri="{FF2B5EF4-FFF2-40B4-BE49-F238E27FC236}">
                    <a16:creationId xmlns:a16="http://schemas.microsoft.com/office/drawing/2014/main" id="{C0BB4EA4-2664-0449-58B1-4EBDE82B6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79" name="FTU - aortic arch">
            <a:extLst>
              <a:ext uri="{FF2B5EF4-FFF2-40B4-BE49-F238E27FC236}">
                <a16:creationId xmlns:a16="http://schemas.microsoft.com/office/drawing/2014/main" id="{12B1D63D-D0F2-0922-2E96-E6D6448C89E7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8680" name="FTU - aortic arch">
              <a:extLst>
                <a:ext uri="{FF2B5EF4-FFF2-40B4-BE49-F238E27FC236}">
                  <a16:creationId xmlns:a16="http://schemas.microsoft.com/office/drawing/2014/main" id="{2FE01D2F-B9B3-DCB5-491C-2C5E0DB4DB5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81" name="chemoreceptor">
              <a:extLst>
                <a:ext uri="{FF2B5EF4-FFF2-40B4-BE49-F238E27FC236}">
                  <a16:creationId xmlns:a16="http://schemas.microsoft.com/office/drawing/2014/main" id="{13B6A11C-2221-5287-BD5E-FA0F4675E2E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682" name="baroreceptor">
              <a:extLst>
                <a:ext uri="{FF2B5EF4-FFF2-40B4-BE49-F238E27FC236}">
                  <a16:creationId xmlns:a16="http://schemas.microsoft.com/office/drawing/2014/main" id="{6E93CA74-E2C6-654D-667A-5820F66B327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683" name="link">
              <a:extLst>
                <a:ext uri="{FF2B5EF4-FFF2-40B4-BE49-F238E27FC236}">
                  <a16:creationId xmlns:a16="http://schemas.microsoft.com/office/drawing/2014/main" id="{4726AE68-968B-0231-2914-AB264C3B64A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696" name="Star: 5 Points 2730">
                <a:hlinkClick r:id="rId33"/>
                <a:extLst>
                  <a:ext uri="{FF2B5EF4-FFF2-40B4-BE49-F238E27FC236}">
                    <a16:creationId xmlns:a16="http://schemas.microsoft.com/office/drawing/2014/main" id="{4D047F00-988A-4183-4391-97EAF7828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7" name="Star: 5 Points 2731">
                <a:hlinkClick r:id="rId34"/>
                <a:extLst>
                  <a:ext uri="{FF2B5EF4-FFF2-40B4-BE49-F238E27FC236}">
                    <a16:creationId xmlns:a16="http://schemas.microsoft.com/office/drawing/2014/main" id="{76FFC489-EA4B-FF69-E9EB-1DC4A7F30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8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6E55B93-D6E5-3085-DB64-B5071FAFE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4" name="link">
              <a:extLst>
                <a:ext uri="{FF2B5EF4-FFF2-40B4-BE49-F238E27FC236}">
                  <a16:creationId xmlns:a16="http://schemas.microsoft.com/office/drawing/2014/main" id="{1E63D99D-7C60-B75F-F154-5E4DD7109385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693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485EAABB-B628-56F7-FC5C-165BEBB9E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5B3A38F3-B12B-68BE-DAA8-A1AC91AB31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9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FD5F0DCA-C8EA-2AFE-17D5-42B5083E6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685" name="dock">
              <a:extLst>
                <a:ext uri="{FF2B5EF4-FFF2-40B4-BE49-F238E27FC236}">
                  <a16:creationId xmlns:a16="http://schemas.microsoft.com/office/drawing/2014/main" id="{9539BC82-99C0-DD99-45C6-22F99201A629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690" name="Text Box 3086">
                <a:extLst>
                  <a:ext uri="{FF2B5EF4-FFF2-40B4-BE49-F238E27FC236}">
                    <a16:creationId xmlns:a16="http://schemas.microsoft.com/office/drawing/2014/main" id="{9459A1D5-1E59-F302-C4C3-10E71E66AEE2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86">
                <a:extLst>
                  <a:ext uri="{FF2B5EF4-FFF2-40B4-BE49-F238E27FC236}">
                    <a16:creationId xmlns:a16="http://schemas.microsoft.com/office/drawing/2014/main" id="{7BD30D92-5F48-0960-596B-09291D69F680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86">
                <a:extLst>
                  <a:ext uri="{FF2B5EF4-FFF2-40B4-BE49-F238E27FC236}">
                    <a16:creationId xmlns:a16="http://schemas.microsoft.com/office/drawing/2014/main" id="{07318A34-C864-725F-DB4B-F4CFFA8B9F09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6" name="dock">
              <a:extLst>
                <a:ext uri="{FF2B5EF4-FFF2-40B4-BE49-F238E27FC236}">
                  <a16:creationId xmlns:a16="http://schemas.microsoft.com/office/drawing/2014/main" id="{CB40BE13-D049-C9DF-A63F-2C06A714460E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687" name="Text Box 3086">
                <a:extLst>
                  <a:ext uri="{FF2B5EF4-FFF2-40B4-BE49-F238E27FC236}">
                    <a16:creationId xmlns:a16="http://schemas.microsoft.com/office/drawing/2014/main" id="{E5F63271-BB10-7D06-C567-5DFBA0E41D4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86">
                <a:extLst>
                  <a:ext uri="{FF2B5EF4-FFF2-40B4-BE49-F238E27FC236}">
                    <a16:creationId xmlns:a16="http://schemas.microsoft.com/office/drawing/2014/main" id="{BA248207-2249-6142-BED0-ECED7CD3D06D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86">
                <a:extLst>
                  <a:ext uri="{FF2B5EF4-FFF2-40B4-BE49-F238E27FC236}">
                    <a16:creationId xmlns:a16="http://schemas.microsoft.com/office/drawing/2014/main" id="{E3F22692-4F59-1907-BC41-CAE34163948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99" name="organ group - heart">
            <a:extLst>
              <a:ext uri="{FF2B5EF4-FFF2-40B4-BE49-F238E27FC236}">
                <a16:creationId xmlns:a16="http://schemas.microsoft.com/office/drawing/2014/main" id="{17AC7A17-BEB1-5907-FBEF-6B090D4E3839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8700" name="organ - heart">
              <a:extLst>
                <a:ext uri="{FF2B5EF4-FFF2-40B4-BE49-F238E27FC236}">
                  <a16:creationId xmlns:a16="http://schemas.microsoft.com/office/drawing/2014/main" id="{B9B8F463-816E-CE16-5814-73B236AC03F7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1" name="dock vascular">
              <a:extLst>
                <a:ext uri="{FF2B5EF4-FFF2-40B4-BE49-F238E27FC236}">
                  <a16:creationId xmlns:a16="http://schemas.microsoft.com/office/drawing/2014/main" id="{574DE5DF-C7DC-3765-E476-579F8F9AF121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8726" name="Text Box 3070">
                <a:extLst>
                  <a:ext uri="{FF2B5EF4-FFF2-40B4-BE49-F238E27FC236}">
                    <a16:creationId xmlns:a16="http://schemas.microsoft.com/office/drawing/2014/main" id="{633E36C4-0BA5-AF63-F530-A1CFE371906E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7" name="Text Box 3036">
                <a:extLst>
                  <a:ext uri="{FF2B5EF4-FFF2-40B4-BE49-F238E27FC236}">
                    <a16:creationId xmlns:a16="http://schemas.microsoft.com/office/drawing/2014/main" id="{0A13EB0D-25E1-A9B5-F55E-D099E01D6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8" name="Text Box 3036">
                <a:extLst>
                  <a:ext uri="{FF2B5EF4-FFF2-40B4-BE49-F238E27FC236}">
                    <a16:creationId xmlns:a16="http://schemas.microsoft.com/office/drawing/2014/main" id="{3FF7463C-3A39-5619-CB64-D8D136498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02" name="FTU - right atrium">
              <a:extLst>
                <a:ext uri="{FF2B5EF4-FFF2-40B4-BE49-F238E27FC236}">
                  <a16:creationId xmlns:a16="http://schemas.microsoft.com/office/drawing/2014/main" id="{53661402-EB18-1F5D-EE24-C9131E968A4C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8721" name="FTU - right atrium">
                <a:extLst>
                  <a:ext uri="{FF2B5EF4-FFF2-40B4-BE49-F238E27FC236}">
                    <a16:creationId xmlns:a16="http://schemas.microsoft.com/office/drawing/2014/main" id="{CE5B1C96-9AF8-E628-1256-B3827262664E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8722" name="dock">
                <a:extLst>
                  <a:ext uri="{FF2B5EF4-FFF2-40B4-BE49-F238E27FC236}">
                    <a16:creationId xmlns:a16="http://schemas.microsoft.com/office/drawing/2014/main" id="{96221627-0871-7898-D6A2-08CE011B2FD0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8723" name="Text Box 3086">
                  <a:extLst>
                    <a:ext uri="{FF2B5EF4-FFF2-40B4-BE49-F238E27FC236}">
                      <a16:creationId xmlns:a16="http://schemas.microsoft.com/office/drawing/2014/main" id="{E84427D9-3D42-B929-1C9F-025D165A44D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4" name="Text Box 3086">
                  <a:extLst>
                    <a:ext uri="{FF2B5EF4-FFF2-40B4-BE49-F238E27FC236}">
                      <a16:creationId xmlns:a16="http://schemas.microsoft.com/office/drawing/2014/main" id="{D3A52096-FEF4-B550-8EE9-90A3EB808C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5" name="Text Box 3086">
                  <a:extLst>
                    <a:ext uri="{FF2B5EF4-FFF2-40B4-BE49-F238E27FC236}">
                      <a16:creationId xmlns:a16="http://schemas.microsoft.com/office/drawing/2014/main" id="{D8E8B1D8-847D-303E-979C-50EAA738C2E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3" name="FTU - right ventricle">
              <a:extLst>
                <a:ext uri="{FF2B5EF4-FFF2-40B4-BE49-F238E27FC236}">
                  <a16:creationId xmlns:a16="http://schemas.microsoft.com/office/drawing/2014/main" id="{03AD26F9-787F-7C8E-B6C6-AD0F4628ECB9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8716" name="FTU - right ventricle">
                <a:extLst>
                  <a:ext uri="{FF2B5EF4-FFF2-40B4-BE49-F238E27FC236}">
                    <a16:creationId xmlns:a16="http://schemas.microsoft.com/office/drawing/2014/main" id="{D60FEF05-63B4-3431-7B9F-A829925D5919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8717" name="dock">
                <a:extLst>
                  <a:ext uri="{FF2B5EF4-FFF2-40B4-BE49-F238E27FC236}">
                    <a16:creationId xmlns:a16="http://schemas.microsoft.com/office/drawing/2014/main" id="{77B47E98-3C68-343B-11EF-159905D10ED9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8718" name="Text Box 3086">
                  <a:extLst>
                    <a:ext uri="{FF2B5EF4-FFF2-40B4-BE49-F238E27FC236}">
                      <a16:creationId xmlns:a16="http://schemas.microsoft.com/office/drawing/2014/main" id="{F496AFAF-B0EF-0FAB-114D-5A81FF5ABC0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F647BBEF-ECD3-D57E-39A6-950E266C24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C4B98C19-D7F4-A373-0EDB-A91E258270EC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4" name="FTU - left atrium">
              <a:extLst>
                <a:ext uri="{FF2B5EF4-FFF2-40B4-BE49-F238E27FC236}">
                  <a16:creationId xmlns:a16="http://schemas.microsoft.com/office/drawing/2014/main" id="{BEFA4786-537E-601A-49F0-241FE31A753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8711" name="FTU - left atrium">
                <a:extLst>
                  <a:ext uri="{FF2B5EF4-FFF2-40B4-BE49-F238E27FC236}">
                    <a16:creationId xmlns:a16="http://schemas.microsoft.com/office/drawing/2014/main" id="{7B084BD3-10AE-E14F-2934-B780C7212F6C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8712" name="dock">
                <a:extLst>
                  <a:ext uri="{FF2B5EF4-FFF2-40B4-BE49-F238E27FC236}">
                    <a16:creationId xmlns:a16="http://schemas.microsoft.com/office/drawing/2014/main" id="{B8AB3D60-9549-DF09-D16B-F20D53CB76ED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8713" name="Text Box 3086">
                  <a:extLst>
                    <a:ext uri="{FF2B5EF4-FFF2-40B4-BE49-F238E27FC236}">
                      <a16:creationId xmlns:a16="http://schemas.microsoft.com/office/drawing/2014/main" id="{AFB574C3-FBEA-791C-DD88-83CC1C92963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4" name="Text Box 3086">
                  <a:extLst>
                    <a:ext uri="{FF2B5EF4-FFF2-40B4-BE49-F238E27FC236}">
                      <a16:creationId xmlns:a16="http://schemas.microsoft.com/office/drawing/2014/main" id="{19D30BDA-A4E7-4C33-2840-1BE7A824A4D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5" name="Text Box 3086">
                  <a:extLst>
                    <a:ext uri="{FF2B5EF4-FFF2-40B4-BE49-F238E27FC236}">
                      <a16:creationId xmlns:a16="http://schemas.microsoft.com/office/drawing/2014/main" id="{73AC01D3-127E-99B6-2D0C-F2070B077C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705" name="FTU - left ventricle">
              <a:extLst>
                <a:ext uri="{FF2B5EF4-FFF2-40B4-BE49-F238E27FC236}">
                  <a16:creationId xmlns:a16="http://schemas.microsoft.com/office/drawing/2014/main" id="{A4288A47-27FD-97BE-AC28-1DE3418D94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8706" name="FTU - left ventricle">
                <a:extLst>
                  <a:ext uri="{FF2B5EF4-FFF2-40B4-BE49-F238E27FC236}">
                    <a16:creationId xmlns:a16="http://schemas.microsoft.com/office/drawing/2014/main" id="{C7C634AC-A2F8-76B9-4DDE-DB117DB22E64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8707" name="dock">
                <a:extLst>
                  <a:ext uri="{FF2B5EF4-FFF2-40B4-BE49-F238E27FC236}">
                    <a16:creationId xmlns:a16="http://schemas.microsoft.com/office/drawing/2014/main" id="{3F27BDAB-96DA-4103-F49C-E248E50428F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8708" name="Text Box 3086">
                  <a:extLst>
                    <a:ext uri="{FF2B5EF4-FFF2-40B4-BE49-F238E27FC236}">
                      <a16:creationId xmlns:a16="http://schemas.microsoft.com/office/drawing/2014/main" id="{4078D75B-55B9-D115-CC95-6ED1C9C421E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9" name="Text Box 3086">
                  <a:extLst>
                    <a:ext uri="{FF2B5EF4-FFF2-40B4-BE49-F238E27FC236}">
                      <a16:creationId xmlns:a16="http://schemas.microsoft.com/office/drawing/2014/main" id="{2F0B3EC0-589E-B0EC-4D6A-097ED72FA1A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61BAAE3E-2797-7BB7-96EE-7A128DAF4B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729" name="Group 8728">
            <a:extLst>
              <a:ext uri="{FF2B5EF4-FFF2-40B4-BE49-F238E27FC236}">
                <a16:creationId xmlns:a16="http://schemas.microsoft.com/office/drawing/2014/main" id="{026EFB13-BE03-63BA-5B8C-ACF9FFE0EBB0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730" name="organ group - lower airways">
              <a:extLst>
                <a:ext uri="{FF2B5EF4-FFF2-40B4-BE49-F238E27FC236}">
                  <a16:creationId xmlns:a16="http://schemas.microsoft.com/office/drawing/2014/main" id="{7C50547D-B351-69C8-5E25-4DC5DA46A61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766" name="organ - lower airways">
                <a:extLst>
                  <a:ext uri="{FF2B5EF4-FFF2-40B4-BE49-F238E27FC236}">
                    <a16:creationId xmlns:a16="http://schemas.microsoft.com/office/drawing/2014/main" id="{B55E3064-0E59-BE24-E453-CE4DB77D3C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7" name="FTU - mucosa of larynx (supraglottis)">
                <a:extLst>
                  <a:ext uri="{FF2B5EF4-FFF2-40B4-BE49-F238E27FC236}">
                    <a16:creationId xmlns:a16="http://schemas.microsoft.com/office/drawing/2014/main" id="{8D3537BB-3197-66BF-6501-FDF24B8D4CF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781" name="FTU - mucosa of larynx (supraglottis)">
                  <a:extLst>
                    <a:ext uri="{FF2B5EF4-FFF2-40B4-BE49-F238E27FC236}">
                      <a16:creationId xmlns:a16="http://schemas.microsoft.com/office/drawing/2014/main" id="{C337A0C3-05C0-D686-A6D1-2FB9D77DE83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782" name="dock">
                  <a:extLst>
                    <a:ext uri="{FF2B5EF4-FFF2-40B4-BE49-F238E27FC236}">
                      <a16:creationId xmlns:a16="http://schemas.microsoft.com/office/drawing/2014/main" id="{154F5C2C-AAC3-8533-8C49-26E777B0368A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787" name="Text Box 3086">
                    <a:extLst>
                      <a:ext uri="{FF2B5EF4-FFF2-40B4-BE49-F238E27FC236}">
                        <a16:creationId xmlns:a16="http://schemas.microsoft.com/office/drawing/2014/main" id="{ADD66806-905E-60AB-54D7-7CBEEA3504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8" name="Text Box 3086">
                    <a:extLst>
                      <a:ext uri="{FF2B5EF4-FFF2-40B4-BE49-F238E27FC236}">
                        <a16:creationId xmlns:a16="http://schemas.microsoft.com/office/drawing/2014/main" id="{A615E0D0-E03B-C240-6A95-A21510CD0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9" name="Text Box 3086">
                    <a:extLst>
                      <a:ext uri="{FF2B5EF4-FFF2-40B4-BE49-F238E27FC236}">
                        <a16:creationId xmlns:a16="http://schemas.microsoft.com/office/drawing/2014/main" id="{C2500055-1CDD-8996-7767-0E237C46E77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83" name="link">
                  <a:extLst>
                    <a:ext uri="{FF2B5EF4-FFF2-40B4-BE49-F238E27FC236}">
                      <a16:creationId xmlns:a16="http://schemas.microsoft.com/office/drawing/2014/main" id="{AAD8FDC4-8A61-6815-D864-CD738A02E6C6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84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E870F084-E39A-B83C-1DC8-FF0AC09B12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8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90250C8-4D5A-BD28-35CC-50FF66A461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8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8724E132-E891-F887-1D01-BE865AAF80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8" name="FTU - mucosa of larynx (subglottis)">
                <a:extLst>
                  <a:ext uri="{FF2B5EF4-FFF2-40B4-BE49-F238E27FC236}">
                    <a16:creationId xmlns:a16="http://schemas.microsoft.com/office/drawing/2014/main" id="{19328919-B417-AFAA-D83C-7AF922A5611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772" name="FTU - mucosa of larynx (subglottis)">
                  <a:extLst>
                    <a:ext uri="{FF2B5EF4-FFF2-40B4-BE49-F238E27FC236}">
                      <a16:creationId xmlns:a16="http://schemas.microsoft.com/office/drawing/2014/main" id="{E1DCD2BD-5612-505D-303B-0F907A14153D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773" name="dock">
                  <a:extLst>
                    <a:ext uri="{FF2B5EF4-FFF2-40B4-BE49-F238E27FC236}">
                      <a16:creationId xmlns:a16="http://schemas.microsoft.com/office/drawing/2014/main" id="{FD5356C0-0B58-71F0-11FB-ACD672A8014D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778" name="Text Box 3086">
                    <a:extLst>
                      <a:ext uri="{FF2B5EF4-FFF2-40B4-BE49-F238E27FC236}">
                        <a16:creationId xmlns:a16="http://schemas.microsoft.com/office/drawing/2014/main" id="{EF32C3BA-F07D-B3C2-C6E0-E263D8029FD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79" name="Text Box 3086">
                    <a:extLst>
                      <a:ext uri="{FF2B5EF4-FFF2-40B4-BE49-F238E27FC236}">
                        <a16:creationId xmlns:a16="http://schemas.microsoft.com/office/drawing/2014/main" id="{9E7BA2EC-40A5-3693-F23E-A1925C3CAF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80" name="Text Box 3086">
                    <a:extLst>
                      <a:ext uri="{FF2B5EF4-FFF2-40B4-BE49-F238E27FC236}">
                        <a16:creationId xmlns:a16="http://schemas.microsoft.com/office/drawing/2014/main" id="{4ECD583E-B744-8B8B-0EA6-82676ED427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774" name="link">
                  <a:extLst>
                    <a:ext uri="{FF2B5EF4-FFF2-40B4-BE49-F238E27FC236}">
                      <a16:creationId xmlns:a16="http://schemas.microsoft.com/office/drawing/2014/main" id="{DF2C3954-3957-A849-FE3C-D01A93A5C3B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775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12FF0455-46C7-5F57-6536-B7D8E55BB8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776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15A9C649-065C-4529-C18D-529F02B092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77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AEE5E149-2AD4-14A6-C688-3E91EF722F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769" name="dock - vascular">
                <a:extLst>
                  <a:ext uri="{FF2B5EF4-FFF2-40B4-BE49-F238E27FC236}">
                    <a16:creationId xmlns:a16="http://schemas.microsoft.com/office/drawing/2014/main" id="{A3B34141-0D4D-F249-536F-502025BE03FB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770" name="Text Box 3070">
                  <a:extLst>
                    <a:ext uri="{FF2B5EF4-FFF2-40B4-BE49-F238E27FC236}">
                      <a16:creationId xmlns:a16="http://schemas.microsoft.com/office/drawing/2014/main" id="{FC47E4CE-EA74-C4FE-5E5E-D8FDC4E319D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1" name="Text Box 3036">
                  <a:extLst>
                    <a:ext uri="{FF2B5EF4-FFF2-40B4-BE49-F238E27FC236}">
                      <a16:creationId xmlns:a16="http://schemas.microsoft.com/office/drawing/2014/main" id="{C077A330-EB65-CD55-13D2-E1554172A8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731" name="FTU - trachea">
              <a:extLst>
                <a:ext uri="{FF2B5EF4-FFF2-40B4-BE49-F238E27FC236}">
                  <a16:creationId xmlns:a16="http://schemas.microsoft.com/office/drawing/2014/main" id="{FA8AE4F2-6156-4D04-C45A-FC4B8E0BC0A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732" name="Text Box 3086">
              <a:extLst>
                <a:ext uri="{FF2B5EF4-FFF2-40B4-BE49-F238E27FC236}">
                  <a16:creationId xmlns:a16="http://schemas.microsoft.com/office/drawing/2014/main" id="{DA0DCDAE-3557-ED71-A76D-EAE854E3D3CC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3" name="Text Box 3086">
              <a:extLst>
                <a:ext uri="{FF2B5EF4-FFF2-40B4-BE49-F238E27FC236}">
                  <a16:creationId xmlns:a16="http://schemas.microsoft.com/office/drawing/2014/main" id="{974420FA-35DA-F554-F350-D0D064487BA8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4" name="Text Box 3086">
              <a:extLst>
                <a:ext uri="{FF2B5EF4-FFF2-40B4-BE49-F238E27FC236}">
                  <a16:creationId xmlns:a16="http://schemas.microsoft.com/office/drawing/2014/main" id="{42250615-6619-3804-A359-624E4052ECF7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35" name="Star: 5 Points 2730">
              <a:hlinkClick r:id="rId66"/>
              <a:extLst>
                <a:ext uri="{FF2B5EF4-FFF2-40B4-BE49-F238E27FC236}">
                  <a16:creationId xmlns:a16="http://schemas.microsoft.com/office/drawing/2014/main" id="{B9EE7C0A-87DA-135C-7E5E-D232740D0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6" name="Star: 5 Points 2731">
              <a:hlinkClick r:id="rId67"/>
              <a:extLst>
                <a:ext uri="{FF2B5EF4-FFF2-40B4-BE49-F238E27FC236}">
                  <a16:creationId xmlns:a16="http://schemas.microsoft.com/office/drawing/2014/main" id="{5F884E0E-422D-E184-A97C-662031D6A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7" name="Star: 5 Points 2732">
              <a:hlinkClick r:id="rId58"/>
              <a:extLst>
                <a:ext uri="{FF2B5EF4-FFF2-40B4-BE49-F238E27FC236}">
                  <a16:creationId xmlns:a16="http://schemas.microsoft.com/office/drawing/2014/main" id="{C858C8AE-A18B-3575-E208-2EE89D60B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38" name="FTU - trachea">
              <a:extLst>
                <a:ext uri="{FF2B5EF4-FFF2-40B4-BE49-F238E27FC236}">
                  <a16:creationId xmlns:a16="http://schemas.microsoft.com/office/drawing/2014/main" id="{E9E04E9B-235B-5D18-98F9-317DF8C9374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739" name="Text Box 3086">
              <a:extLst>
                <a:ext uri="{FF2B5EF4-FFF2-40B4-BE49-F238E27FC236}">
                  <a16:creationId xmlns:a16="http://schemas.microsoft.com/office/drawing/2014/main" id="{E643B204-CB35-73EC-BF69-6A3DF62837B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0" name="Text Box 3086">
              <a:extLst>
                <a:ext uri="{FF2B5EF4-FFF2-40B4-BE49-F238E27FC236}">
                  <a16:creationId xmlns:a16="http://schemas.microsoft.com/office/drawing/2014/main" id="{D20170AF-6432-9BCF-BA88-51AC3A58D02B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1" name="Text Box 3086">
              <a:extLst>
                <a:ext uri="{FF2B5EF4-FFF2-40B4-BE49-F238E27FC236}">
                  <a16:creationId xmlns:a16="http://schemas.microsoft.com/office/drawing/2014/main" id="{12994149-F1F9-DF1F-A3AB-B36FB9884648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2" name="Star: 5 Points 2730">
              <a:hlinkClick r:id="rId66"/>
              <a:extLst>
                <a:ext uri="{FF2B5EF4-FFF2-40B4-BE49-F238E27FC236}">
                  <a16:creationId xmlns:a16="http://schemas.microsoft.com/office/drawing/2014/main" id="{D17EA0E4-14E4-0ED5-661D-C95F90027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3" name="Star: 5 Points 2731">
              <a:hlinkClick r:id="rId67"/>
              <a:extLst>
                <a:ext uri="{FF2B5EF4-FFF2-40B4-BE49-F238E27FC236}">
                  <a16:creationId xmlns:a16="http://schemas.microsoft.com/office/drawing/2014/main" id="{4A3F501D-DD65-CE50-CD50-2D8F2EAFA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4" name="Star: 5 Points 2732">
              <a:hlinkClick r:id="rId58"/>
              <a:extLst>
                <a:ext uri="{FF2B5EF4-FFF2-40B4-BE49-F238E27FC236}">
                  <a16:creationId xmlns:a16="http://schemas.microsoft.com/office/drawing/2014/main" id="{1C3787F7-1AC5-CFCB-9048-8E59659DF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45" name="FTU - trachea">
              <a:extLst>
                <a:ext uri="{FF2B5EF4-FFF2-40B4-BE49-F238E27FC236}">
                  <a16:creationId xmlns:a16="http://schemas.microsoft.com/office/drawing/2014/main" id="{41A066ED-1A5E-A631-22BD-821EE309C972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746" name="Text Box 3086">
              <a:extLst>
                <a:ext uri="{FF2B5EF4-FFF2-40B4-BE49-F238E27FC236}">
                  <a16:creationId xmlns:a16="http://schemas.microsoft.com/office/drawing/2014/main" id="{65033222-A914-95BA-5D03-300414EB596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7" name="Text Box 3086">
              <a:extLst>
                <a:ext uri="{FF2B5EF4-FFF2-40B4-BE49-F238E27FC236}">
                  <a16:creationId xmlns:a16="http://schemas.microsoft.com/office/drawing/2014/main" id="{D639265B-46B4-D1D2-8B8F-904723DC69B8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8" name="Text Box 3086">
              <a:extLst>
                <a:ext uri="{FF2B5EF4-FFF2-40B4-BE49-F238E27FC236}">
                  <a16:creationId xmlns:a16="http://schemas.microsoft.com/office/drawing/2014/main" id="{AD560484-E424-0654-A907-007B4BF9BA3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49" name="Star: 5 Points 2730">
              <a:hlinkClick r:id="rId66"/>
              <a:extLst>
                <a:ext uri="{FF2B5EF4-FFF2-40B4-BE49-F238E27FC236}">
                  <a16:creationId xmlns:a16="http://schemas.microsoft.com/office/drawing/2014/main" id="{37779E19-BAB1-FC27-F7F7-966B0306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0" name="Star: 5 Points 2731">
              <a:hlinkClick r:id="rId67"/>
              <a:extLst>
                <a:ext uri="{FF2B5EF4-FFF2-40B4-BE49-F238E27FC236}">
                  <a16:creationId xmlns:a16="http://schemas.microsoft.com/office/drawing/2014/main" id="{8F640893-9F29-F20E-BB06-6FAF898FD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1" name="Star: 5 Points 2732">
              <a:hlinkClick r:id="rId58"/>
              <a:extLst>
                <a:ext uri="{FF2B5EF4-FFF2-40B4-BE49-F238E27FC236}">
                  <a16:creationId xmlns:a16="http://schemas.microsoft.com/office/drawing/2014/main" id="{8F452B3B-3AE9-44F0-DABE-24E70F2BB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2" name="FTU - trachea">
              <a:extLst>
                <a:ext uri="{FF2B5EF4-FFF2-40B4-BE49-F238E27FC236}">
                  <a16:creationId xmlns:a16="http://schemas.microsoft.com/office/drawing/2014/main" id="{32CEE8B8-75F8-E93C-B395-393CA1A67816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753" name="Text Box 3086">
              <a:extLst>
                <a:ext uri="{FF2B5EF4-FFF2-40B4-BE49-F238E27FC236}">
                  <a16:creationId xmlns:a16="http://schemas.microsoft.com/office/drawing/2014/main" id="{98FB86B9-C93D-CBA8-1689-58BA582AB1E8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4" name="Text Box 3086">
              <a:extLst>
                <a:ext uri="{FF2B5EF4-FFF2-40B4-BE49-F238E27FC236}">
                  <a16:creationId xmlns:a16="http://schemas.microsoft.com/office/drawing/2014/main" id="{4229B7AE-E300-8577-7528-ED336F92C3C5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5" name="Text Box 3086">
              <a:extLst>
                <a:ext uri="{FF2B5EF4-FFF2-40B4-BE49-F238E27FC236}">
                  <a16:creationId xmlns:a16="http://schemas.microsoft.com/office/drawing/2014/main" id="{BAB96642-E11A-FB04-ED74-2D7CE2E3CA38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56" name="Star: 5 Points 2730">
              <a:hlinkClick r:id="rId66"/>
              <a:extLst>
                <a:ext uri="{FF2B5EF4-FFF2-40B4-BE49-F238E27FC236}">
                  <a16:creationId xmlns:a16="http://schemas.microsoft.com/office/drawing/2014/main" id="{31D3CA10-3E17-7812-2757-92F610970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7" name="Star: 5 Points 2731">
              <a:hlinkClick r:id="rId67"/>
              <a:extLst>
                <a:ext uri="{FF2B5EF4-FFF2-40B4-BE49-F238E27FC236}">
                  <a16:creationId xmlns:a16="http://schemas.microsoft.com/office/drawing/2014/main" id="{273C62DD-0236-7AD7-BAC9-B592E1C21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8" name="Star: 5 Points 2732">
              <a:hlinkClick r:id="rId58"/>
              <a:extLst>
                <a:ext uri="{FF2B5EF4-FFF2-40B4-BE49-F238E27FC236}">
                  <a16:creationId xmlns:a16="http://schemas.microsoft.com/office/drawing/2014/main" id="{4122BB7F-2E04-922D-D7CB-F93DFABE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59" name="FTU - trachea">
              <a:extLst>
                <a:ext uri="{FF2B5EF4-FFF2-40B4-BE49-F238E27FC236}">
                  <a16:creationId xmlns:a16="http://schemas.microsoft.com/office/drawing/2014/main" id="{24BD03FD-E918-64D1-3B3B-7C897771E059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760" name="Text Box 3086">
              <a:extLst>
                <a:ext uri="{FF2B5EF4-FFF2-40B4-BE49-F238E27FC236}">
                  <a16:creationId xmlns:a16="http://schemas.microsoft.com/office/drawing/2014/main" id="{D3C7F682-1518-E3F5-DE1E-72D07FE31176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1" name="Text Box 3086">
              <a:extLst>
                <a:ext uri="{FF2B5EF4-FFF2-40B4-BE49-F238E27FC236}">
                  <a16:creationId xmlns:a16="http://schemas.microsoft.com/office/drawing/2014/main" id="{9A1DE654-F3AE-E922-311B-484676FF7C6D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2" name="Text Box 3086">
              <a:extLst>
                <a:ext uri="{FF2B5EF4-FFF2-40B4-BE49-F238E27FC236}">
                  <a16:creationId xmlns:a16="http://schemas.microsoft.com/office/drawing/2014/main" id="{E6E77A31-383C-A312-C280-E2355976AE72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63" name="Star: 5 Points 2730">
              <a:hlinkClick r:id="rId66"/>
              <a:extLst>
                <a:ext uri="{FF2B5EF4-FFF2-40B4-BE49-F238E27FC236}">
                  <a16:creationId xmlns:a16="http://schemas.microsoft.com/office/drawing/2014/main" id="{4A4010EB-DD45-0811-FC15-AAC79F212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4" name="Star: 5 Points 2731">
              <a:hlinkClick r:id="rId67"/>
              <a:extLst>
                <a:ext uri="{FF2B5EF4-FFF2-40B4-BE49-F238E27FC236}">
                  <a16:creationId xmlns:a16="http://schemas.microsoft.com/office/drawing/2014/main" id="{897F3DAE-B038-867B-6454-540CE08E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65" name="Star: 5 Points 2732">
              <a:hlinkClick r:id="rId58"/>
              <a:extLst>
                <a:ext uri="{FF2B5EF4-FFF2-40B4-BE49-F238E27FC236}">
                  <a16:creationId xmlns:a16="http://schemas.microsoft.com/office/drawing/2014/main" id="{ED365C3D-32C0-2606-4E3C-162DBE92F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90" name="Group 8789">
            <a:extLst>
              <a:ext uri="{FF2B5EF4-FFF2-40B4-BE49-F238E27FC236}">
                <a16:creationId xmlns:a16="http://schemas.microsoft.com/office/drawing/2014/main" id="{B80F9FF4-A942-124F-0A4D-507D5B5CD7E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791" name="organ group - mouth &amp; throat">
              <a:extLst>
                <a:ext uri="{FF2B5EF4-FFF2-40B4-BE49-F238E27FC236}">
                  <a16:creationId xmlns:a16="http://schemas.microsoft.com/office/drawing/2014/main" id="{CA6BDC62-5A1F-60EC-05A0-E3D93BDE3248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20" name="organ - mouth &amp; throat">
                <a:extLst>
                  <a:ext uri="{FF2B5EF4-FFF2-40B4-BE49-F238E27FC236}">
                    <a16:creationId xmlns:a16="http://schemas.microsoft.com/office/drawing/2014/main" id="{AB1E9720-0997-7EDB-2B73-7B2D94CCBE81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21" name="FTU - tongue">
                <a:extLst>
                  <a:ext uri="{FF2B5EF4-FFF2-40B4-BE49-F238E27FC236}">
                    <a16:creationId xmlns:a16="http://schemas.microsoft.com/office/drawing/2014/main" id="{92FFBA17-8262-4311-F21A-5A78E852B3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862" name="FTU - tongue">
                  <a:extLst>
                    <a:ext uri="{FF2B5EF4-FFF2-40B4-BE49-F238E27FC236}">
                      <a16:creationId xmlns:a16="http://schemas.microsoft.com/office/drawing/2014/main" id="{96B6E7D7-9FBD-C773-C192-2A5C90CB980B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863" name="dock">
                  <a:extLst>
                    <a:ext uri="{FF2B5EF4-FFF2-40B4-BE49-F238E27FC236}">
                      <a16:creationId xmlns:a16="http://schemas.microsoft.com/office/drawing/2014/main" id="{A5392AF3-1EBA-C23C-C681-0D002F91A44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868" name="Text Box 3086">
                    <a:extLst>
                      <a:ext uri="{FF2B5EF4-FFF2-40B4-BE49-F238E27FC236}">
                        <a16:creationId xmlns:a16="http://schemas.microsoft.com/office/drawing/2014/main" id="{3BC7C408-598B-D778-51F6-81D00B00DB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9" name="Text Box 3086">
                    <a:extLst>
                      <a:ext uri="{FF2B5EF4-FFF2-40B4-BE49-F238E27FC236}">
                        <a16:creationId xmlns:a16="http://schemas.microsoft.com/office/drawing/2014/main" id="{9DEDCC3D-23DE-F47C-C6FF-AF0A2AF0CA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70" name="Text Box 3086">
                    <a:extLst>
                      <a:ext uri="{FF2B5EF4-FFF2-40B4-BE49-F238E27FC236}">
                        <a16:creationId xmlns:a16="http://schemas.microsoft.com/office/drawing/2014/main" id="{3150E94D-4466-F09E-F65D-7A5743F2E8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64" name="link">
                  <a:extLst>
                    <a:ext uri="{FF2B5EF4-FFF2-40B4-BE49-F238E27FC236}">
                      <a16:creationId xmlns:a16="http://schemas.microsoft.com/office/drawing/2014/main" id="{DACDE0DD-A5A4-3E45-C76A-222B2C5AF3F5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86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510161F-F9B9-0A23-7D44-D7CA93B877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6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E0EF878A-B767-EA3C-F15C-0165381A92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6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3F47A530-7E62-3F85-453B-3385F03A63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2" name="FTU - epiglottis">
                <a:extLst>
                  <a:ext uri="{FF2B5EF4-FFF2-40B4-BE49-F238E27FC236}">
                    <a16:creationId xmlns:a16="http://schemas.microsoft.com/office/drawing/2014/main" id="{8DBC1B5E-8F3F-38E1-9B7B-E2901BFDCC29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853" name="FTU - epiglottis">
                  <a:extLst>
                    <a:ext uri="{FF2B5EF4-FFF2-40B4-BE49-F238E27FC236}">
                      <a16:creationId xmlns:a16="http://schemas.microsoft.com/office/drawing/2014/main" id="{7161D717-00EA-3BCA-A769-49D3DA9A26A1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854" name="dock">
                  <a:extLst>
                    <a:ext uri="{FF2B5EF4-FFF2-40B4-BE49-F238E27FC236}">
                      <a16:creationId xmlns:a16="http://schemas.microsoft.com/office/drawing/2014/main" id="{181F404A-D650-689D-45CD-64A4EB5A638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859" name="Text Box 3086">
                    <a:extLst>
                      <a:ext uri="{FF2B5EF4-FFF2-40B4-BE49-F238E27FC236}">
                        <a16:creationId xmlns:a16="http://schemas.microsoft.com/office/drawing/2014/main" id="{8F5E992D-1492-D5B8-CF83-CA27BF41998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0" name="Text Box 3086">
                    <a:extLst>
                      <a:ext uri="{FF2B5EF4-FFF2-40B4-BE49-F238E27FC236}">
                        <a16:creationId xmlns:a16="http://schemas.microsoft.com/office/drawing/2014/main" id="{74F0EE67-131F-0D44-6C6E-41F2D277549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61" name="Text Box 3086">
                    <a:extLst>
                      <a:ext uri="{FF2B5EF4-FFF2-40B4-BE49-F238E27FC236}">
                        <a16:creationId xmlns:a16="http://schemas.microsoft.com/office/drawing/2014/main" id="{F5E22768-6387-4B16-CC3D-72B4BC84C0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55" name="link">
                  <a:extLst>
                    <a:ext uri="{FF2B5EF4-FFF2-40B4-BE49-F238E27FC236}">
                      <a16:creationId xmlns:a16="http://schemas.microsoft.com/office/drawing/2014/main" id="{83D7F507-9940-7AF1-D964-51944CBC006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856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9C54E18-C276-E76A-2141-8C49B552C5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6F26B130-D2E5-BC1C-D55E-B26D5A210B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5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E0489F7E-5E55-7D80-6FB8-8AC159E062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3" name="FTU - parotid glands">
                <a:extLst>
                  <a:ext uri="{FF2B5EF4-FFF2-40B4-BE49-F238E27FC236}">
                    <a16:creationId xmlns:a16="http://schemas.microsoft.com/office/drawing/2014/main" id="{97AABDEE-66D6-9EE7-AED9-569E21961386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844" name="FTU - parotid glands">
                  <a:extLst>
                    <a:ext uri="{FF2B5EF4-FFF2-40B4-BE49-F238E27FC236}">
                      <a16:creationId xmlns:a16="http://schemas.microsoft.com/office/drawing/2014/main" id="{CA68402B-1C8D-3203-7F2A-0CC82D989C0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845" name="dock">
                  <a:extLst>
                    <a:ext uri="{FF2B5EF4-FFF2-40B4-BE49-F238E27FC236}">
                      <a16:creationId xmlns:a16="http://schemas.microsoft.com/office/drawing/2014/main" id="{DD450160-521C-55ED-08F0-1333A6A1F3FD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850" name="Text Box 3086">
                    <a:extLst>
                      <a:ext uri="{FF2B5EF4-FFF2-40B4-BE49-F238E27FC236}">
                        <a16:creationId xmlns:a16="http://schemas.microsoft.com/office/drawing/2014/main" id="{069BB90A-0980-FDE7-0E5A-C2300E98BE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1" name="Text Box 3086">
                    <a:extLst>
                      <a:ext uri="{FF2B5EF4-FFF2-40B4-BE49-F238E27FC236}">
                        <a16:creationId xmlns:a16="http://schemas.microsoft.com/office/drawing/2014/main" id="{3477A867-DE20-82EE-3BBA-ADFD2A95261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52" name="Text Box 3086">
                    <a:extLst>
                      <a:ext uri="{FF2B5EF4-FFF2-40B4-BE49-F238E27FC236}">
                        <a16:creationId xmlns:a16="http://schemas.microsoft.com/office/drawing/2014/main" id="{F7CBB7BA-F585-C453-102D-FEF31D751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46" name="link">
                  <a:extLst>
                    <a:ext uri="{FF2B5EF4-FFF2-40B4-BE49-F238E27FC236}">
                      <a16:creationId xmlns:a16="http://schemas.microsoft.com/office/drawing/2014/main" id="{12067A4B-6D8A-9272-6051-35BF551F996D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847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07A3061-429B-CEC9-D28C-E6B2BD1DBD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8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57C67772-7CE5-82E6-3462-01ABC20407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9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0271F697-E4A1-B21A-0481-B96FBC3099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4" name="FTU - submaxilliary glands">
                <a:extLst>
                  <a:ext uri="{FF2B5EF4-FFF2-40B4-BE49-F238E27FC236}">
                    <a16:creationId xmlns:a16="http://schemas.microsoft.com/office/drawing/2014/main" id="{2922D2A5-17B7-C5D9-3BC5-034B478293E9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835" name="FTU - submaxilliary glands">
                  <a:extLst>
                    <a:ext uri="{FF2B5EF4-FFF2-40B4-BE49-F238E27FC236}">
                      <a16:creationId xmlns:a16="http://schemas.microsoft.com/office/drawing/2014/main" id="{EA01DD24-4ABF-E15C-CD03-800C5F724E5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836" name="dock">
                  <a:extLst>
                    <a:ext uri="{FF2B5EF4-FFF2-40B4-BE49-F238E27FC236}">
                      <a16:creationId xmlns:a16="http://schemas.microsoft.com/office/drawing/2014/main" id="{41295077-EFB8-787D-1940-271F0939748B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841" name="Text Box 3086">
                    <a:extLst>
                      <a:ext uri="{FF2B5EF4-FFF2-40B4-BE49-F238E27FC236}">
                        <a16:creationId xmlns:a16="http://schemas.microsoft.com/office/drawing/2014/main" id="{7A299ED7-3565-35FC-64D5-C990322C7A8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2" name="Text Box 3086">
                    <a:extLst>
                      <a:ext uri="{FF2B5EF4-FFF2-40B4-BE49-F238E27FC236}">
                        <a16:creationId xmlns:a16="http://schemas.microsoft.com/office/drawing/2014/main" id="{BD4C4860-8794-1B0A-A0CB-EE8EC9CB294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43" name="Text Box 3086">
                    <a:extLst>
                      <a:ext uri="{FF2B5EF4-FFF2-40B4-BE49-F238E27FC236}">
                        <a16:creationId xmlns:a16="http://schemas.microsoft.com/office/drawing/2014/main" id="{18AD62A1-EF8C-AE31-5807-67671FC9B5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37" name="link">
                  <a:extLst>
                    <a:ext uri="{FF2B5EF4-FFF2-40B4-BE49-F238E27FC236}">
                      <a16:creationId xmlns:a16="http://schemas.microsoft.com/office/drawing/2014/main" id="{07EC1962-7A81-7C21-54A5-5405B1D62B52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838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40D31422-4EAB-069A-185F-71A475F2C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9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B5FAFA19-21B5-3BEE-35C9-4B13BEE769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40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B236F6DE-4E8F-B8FF-7A5C-7C64DD5244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25" name="FTU - sublingual glands">
                <a:extLst>
                  <a:ext uri="{FF2B5EF4-FFF2-40B4-BE49-F238E27FC236}">
                    <a16:creationId xmlns:a16="http://schemas.microsoft.com/office/drawing/2014/main" id="{B8D0B142-C742-CC52-3407-1DEE00A48FB4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26" name="FTU - sublingual glands">
                  <a:extLst>
                    <a:ext uri="{FF2B5EF4-FFF2-40B4-BE49-F238E27FC236}">
                      <a16:creationId xmlns:a16="http://schemas.microsoft.com/office/drawing/2014/main" id="{CE681095-F641-D10D-BDAC-36262458C5D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27" name="dock">
                  <a:extLst>
                    <a:ext uri="{FF2B5EF4-FFF2-40B4-BE49-F238E27FC236}">
                      <a16:creationId xmlns:a16="http://schemas.microsoft.com/office/drawing/2014/main" id="{1EDD4959-908B-CCC4-EE49-78F7837E079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32" name="Text Box 3086">
                    <a:extLst>
                      <a:ext uri="{FF2B5EF4-FFF2-40B4-BE49-F238E27FC236}">
                        <a16:creationId xmlns:a16="http://schemas.microsoft.com/office/drawing/2014/main" id="{64E17798-E157-BC8C-71C9-648DAC495C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3" name="Text Box 3086">
                    <a:extLst>
                      <a:ext uri="{FF2B5EF4-FFF2-40B4-BE49-F238E27FC236}">
                        <a16:creationId xmlns:a16="http://schemas.microsoft.com/office/drawing/2014/main" id="{743F3AF5-0B2D-E97C-7289-5AA870B32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34" name="Text Box 3086">
                    <a:extLst>
                      <a:ext uri="{FF2B5EF4-FFF2-40B4-BE49-F238E27FC236}">
                        <a16:creationId xmlns:a16="http://schemas.microsoft.com/office/drawing/2014/main" id="{5384DAAA-576F-C104-516C-A096D53E80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28" name="link">
                  <a:extLst>
                    <a:ext uri="{FF2B5EF4-FFF2-40B4-BE49-F238E27FC236}">
                      <a16:creationId xmlns:a16="http://schemas.microsoft.com/office/drawing/2014/main" id="{E450D513-A3E5-EB97-AB26-464513AD5CF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29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33910-CD4C-188E-BEBD-0AD18C62A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A849788-47C6-C4F7-8AE0-A40B8C78BE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3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91F4DEF-E49B-8362-33F6-A37C975214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792" name="FTU - sublingual glands">
              <a:extLst>
                <a:ext uri="{FF2B5EF4-FFF2-40B4-BE49-F238E27FC236}">
                  <a16:creationId xmlns:a16="http://schemas.microsoft.com/office/drawing/2014/main" id="{F4C9921C-EAF8-DA98-7B2B-570DC9BCD879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3" name="Text Box 3086">
              <a:extLst>
                <a:ext uri="{FF2B5EF4-FFF2-40B4-BE49-F238E27FC236}">
                  <a16:creationId xmlns:a16="http://schemas.microsoft.com/office/drawing/2014/main" id="{131A8D1F-9FD1-A66B-F0B2-93D8D4EE297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4" name="Text Box 3086">
              <a:extLst>
                <a:ext uri="{FF2B5EF4-FFF2-40B4-BE49-F238E27FC236}">
                  <a16:creationId xmlns:a16="http://schemas.microsoft.com/office/drawing/2014/main" id="{34F4EAFC-2C71-A15D-4C57-787CBC92CA80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5" name="Text Box 3086">
              <a:extLst>
                <a:ext uri="{FF2B5EF4-FFF2-40B4-BE49-F238E27FC236}">
                  <a16:creationId xmlns:a16="http://schemas.microsoft.com/office/drawing/2014/main" id="{EA3BB58E-A875-7EAA-58D1-D6E4133911EA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96" name="Star: 5 Points 2730">
              <a:hlinkClick r:id="rId76"/>
              <a:extLst>
                <a:ext uri="{FF2B5EF4-FFF2-40B4-BE49-F238E27FC236}">
                  <a16:creationId xmlns:a16="http://schemas.microsoft.com/office/drawing/2014/main" id="{963C9A36-21E0-8751-5EB6-86DD32CC2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7" name="Star: 5 Points 2731">
              <a:hlinkClick r:id="rId15"/>
              <a:extLst>
                <a:ext uri="{FF2B5EF4-FFF2-40B4-BE49-F238E27FC236}">
                  <a16:creationId xmlns:a16="http://schemas.microsoft.com/office/drawing/2014/main" id="{AA9B334C-C94C-AED5-48C0-EB1563EB3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8" name="Star: 5 Points 2732">
              <a:hlinkClick r:id="rId70"/>
              <a:extLst>
                <a:ext uri="{FF2B5EF4-FFF2-40B4-BE49-F238E27FC236}">
                  <a16:creationId xmlns:a16="http://schemas.microsoft.com/office/drawing/2014/main" id="{A23C02C2-C793-B842-9F2F-C28C991F9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99" name="FTU - sublingual glands">
              <a:extLst>
                <a:ext uri="{FF2B5EF4-FFF2-40B4-BE49-F238E27FC236}">
                  <a16:creationId xmlns:a16="http://schemas.microsoft.com/office/drawing/2014/main" id="{78412F42-1FA6-0A66-9B5C-64FB0230DC01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0" name="Text Box 3086">
              <a:extLst>
                <a:ext uri="{FF2B5EF4-FFF2-40B4-BE49-F238E27FC236}">
                  <a16:creationId xmlns:a16="http://schemas.microsoft.com/office/drawing/2014/main" id="{A63FD0C8-8381-5914-8017-C1F665FB4D8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1" name="Text Box 3086">
              <a:extLst>
                <a:ext uri="{FF2B5EF4-FFF2-40B4-BE49-F238E27FC236}">
                  <a16:creationId xmlns:a16="http://schemas.microsoft.com/office/drawing/2014/main" id="{5586ECE4-7707-26A2-22C2-9CC58A503593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2" name="Text Box 3086">
              <a:extLst>
                <a:ext uri="{FF2B5EF4-FFF2-40B4-BE49-F238E27FC236}">
                  <a16:creationId xmlns:a16="http://schemas.microsoft.com/office/drawing/2014/main" id="{F47D39BA-13F4-BB16-E118-77F6C800D6A3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3" name="FTU - sublingual glands">
              <a:extLst>
                <a:ext uri="{FF2B5EF4-FFF2-40B4-BE49-F238E27FC236}">
                  <a16:creationId xmlns:a16="http://schemas.microsoft.com/office/drawing/2014/main" id="{50EB6D79-3A0F-6759-50D8-143B57504A0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4" name="Text Box 3086">
              <a:extLst>
                <a:ext uri="{FF2B5EF4-FFF2-40B4-BE49-F238E27FC236}">
                  <a16:creationId xmlns:a16="http://schemas.microsoft.com/office/drawing/2014/main" id="{5F76FFAD-6F44-DE24-1E63-C959B8921A21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5" name="Text Box 3086">
              <a:extLst>
                <a:ext uri="{FF2B5EF4-FFF2-40B4-BE49-F238E27FC236}">
                  <a16:creationId xmlns:a16="http://schemas.microsoft.com/office/drawing/2014/main" id="{16266089-50A6-3DD7-5639-80BE4FF8E80E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6" name="Text Box 3086">
              <a:extLst>
                <a:ext uri="{FF2B5EF4-FFF2-40B4-BE49-F238E27FC236}">
                  <a16:creationId xmlns:a16="http://schemas.microsoft.com/office/drawing/2014/main" id="{A3AA5BA4-9E4C-1E86-F6AF-36BAC0611AC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7" name="Star: 5 Points 2730">
              <a:hlinkClick r:id="rId76"/>
              <a:extLst>
                <a:ext uri="{FF2B5EF4-FFF2-40B4-BE49-F238E27FC236}">
                  <a16:creationId xmlns:a16="http://schemas.microsoft.com/office/drawing/2014/main" id="{16A01859-F264-FA4C-3CF3-14AA1CAAC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8" name="Star: 5 Points 2731">
              <a:hlinkClick r:id="rId15"/>
              <a:extLst>
                <a:ext uri="{FF2B5EF4-FFF2-40B4-BE49-F238E27FC236}">
                  <a16:creationId xmlns:a16="http://schemas.microsoft.com/office/drawing/2014/main" id="{25850779-FC3F-344C-8B49-CC5358D61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09" name="Star: 5 Points 2732">
              <a:hlinkClick r:id="rId70"/>
              <a:extLst>
                <a:ext uri="{FF2B5EF4-FFF2-40B4-BE49-F238E27FC236}">
                  <a16:creationId xmlns:a16="http://schemas.microsoft.com/office/drawing/2014/main" id="{C37D4665-D86D-A503-A4F9-01DCD7C66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0" name="Star: 5 Points 2730">
              <a:hlinkClick r:id="rId14"/>
              <a:extLst>
                <a:ext uri="{FF2B5EF4-FFF2-40B4-BE49-F238E27FC236}">
                  <a16:creationId xmlns:a16="http://schemas.microsoft.com/office/drawing/2014/main" id="{C786EBA3-026F-6B67-204D-2FA457A0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1" name="Star: 5 Points 2731">
              <a:hlinkClick r:id="rId15"/>
              <a:extLst>
                <a:ext uri="{FF2B5EF4-FFF2-40B4-BE49-F238E27FC236}">
                  <a16:creationId xmlns:a16="http://schemas.microsoft.com/office/drawing/2014/main" id="{13EB485F-B0B3-BA51-6440-00A9DD95E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2" name="Star: 5 Points 2732">
              <a:hlinkClick r:id="rId7"/>
              <a:extLst>
                <a:ext uri="{FF2B5EF4-FFF2-40B4-BE49-F238E27FC236}">
                  <a16:creationId xmlns:a16="http://schemas.microsoft.com/office/drawing/2014/main" id="{B98B39FD-48FA-D2D1-833E-2A1001F07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3" name="FTU - sublingual glands">
              <a:extLst>
                <a:ext uri="{FF2B5EF4-FFF2-40B4-BE49-F238E27FC236}">
                  <a16:creationId xmlns:a16="http://schemas.microsoft.com/office/drawing/2014/main" id="{00218D91-8668-95E4-BCEF-7E55C66DA77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14" name="Text Box 3086">
              <a:extLst>
                <a:ext uri="{FF2B5EF4-FFF2-40B4-BE49-F238E27FC236}">
                  <a16:creationId xmlns:a16="http://schemas.microsoft.com/office/drawing/2014/main" id="{05E2FDD2-C192-6235-2EF8-18253A7917DD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5" name="Text Box 3086">
              <a:extLst>
                <a:ext uri="{FF2B5EF4-FFF2-40B4-BE49-F238E27FC236}">
                  <a16:creationId xmlns:a16="http://schemas.microsoft.com/office/drawing/2014/main" id="{C5891374-10E1-2F61-F846-66EC9100FC7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6" name="Text Box 3086">
              <a:extLst>
                <a:ext uri="{FF2B5EF4-FFF2-40B4-BE49-F238E27FC236}">
                  <a16:creationId xmlns:a16="http://schemas.microsoft.com/office/drawing/2014/main" id="{54D08C84-791D-E006-E2C7-D8E57E7A0BD6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17" name="Star: 5 Points 2730">
              <a:extLst>
                <a:ext uri="{FF2B5EF4-FFF2-40B4-BE49-F238E27FC236}">
                  <a16:creationId xmlns:a16="http://schemas.microsoft.com/office/drawing/2014/main" id="{39CECA1F-1F75-E8C7-DB22-23DA7BCB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8" name="Star: 5 Points 2731">
              <a:extLst>
                <a:ext uri="{FF2B5EF4-FFF2-40B4-BE49-F238E27FC236}">
                  <a16:creationId xmlns:a16="http://schemas.microsoft.com/office/drawing/2014/main" id="{C31ACE42-390D-EFA3-AFAF-41A889829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19" name="Star: 5 Points 2732">
              <a:extLst>
                <a:ext uri="{FF2B5EF4-FFF2-40B4-BE49-F238E27FC236}">
                  <a16:creationId xmlns:a16="http://schemas.microsoft.com/office/drawing/2014/main" id="{17CA493E-5848-83BE-9D63-C38C322A5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73" name="Group 8872">
            <a:extLst>
              <a:ext uri="{FF2B5EF4-FFF2-40B4-BE49-F238E27FC236}">
                <a16:creationId xmlns:a16="http://schemas.microsoft.com/office/drawing/2014/main" id="{A8D7516B-66F6-7E38-D603-3EB93B154974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8874" name="Text Box 3034">
              <a:extLst>
                <a:ext uri="{FF2B5EF4-FFF2-40B4-BE49-F238E27FC236}">
                  <a16:creationId xmlns:a16="http://schemas.microsoft.com/office/drawing/2014/main" id="{D05278A6-DB45-C65F-A7F7-F7E8DE029CC6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5" name="Text Box 3086">
              <a:extLst>
                <a:ext uri="{FF2B5EF4-FFF2-40B4-BE49-F238E27FC236}">
                  <a16:creationId xmlns:a16="http://schemas.microsoft.com/office/drawing/2014/main" id="{44262EE5-89AF-D006-4BFF-AFAB29C40E4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876" name="Group 8875">
            <a:extLst>
              <a:ext uri="{FF2B5EF4-FFF2-40B4-BE49-F238E27FC236}">
                <a16:creationId xmlns:a16="http://schemas.microsoft.com/office/drawing/2014/main" id="{42E4041B-57E5-77A8-4A7A-F9A6A4627569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8877" name="Text Box 3035">
              <a:extLst>
                <a:ext uri="{FF2B5EF4-FFF2-40B4-BE49-F238E27FC236}">
                  <a16:creationId xmlns:a16="http://schemas.microsoft.com/office/drawing/2014/main" id="{5D62A687-463B-5682-EB74-A82691B8E4F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878" name="Text Box 3087">
              <a:extLst>
                <a:ext uri="{FF2B5EF4-FFF2-40B4-BE49-F238E27FC236}">
                  <a16:creationId xmlns:a16="http://schemas.microsoft.com/office/drawing/2014/main" id="{64713A61-A7D1-8138-9B3E-21185F522D0F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045" name="Rectangle 6044">
            <a:extLst>
              <a:ext uri="{FF2B5EF4-FFF2-40B4-BE49-F238E27FC236}">
                <a16:creationId xmlns:a16="http://schemas.microsoft.com/office/drawing/2014/main" id="{BA4AFA25-2E57-3F23-E3AD-A35A5E1939AF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6" name="Rectangle 6045">
            <a:extLst>
              <a:ext uri="{FF2B5EF4-FFF2-40B4-BE49-F238E27FC236}">
                <a16:creationId xmlns:a16="http://schemas.microsoft.com/office/drawing/2014/main" id="{992270EC-D27D-5541-48E7-03482779C2B8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7" name="Rectangle 6046">
            <a:extLst>
              <a:ext uri="{FF2B5EF4-FFF2-40B4-BE49-F238E27FC236}">
                <a16:creationId xmlns:a16="http://schemas.microsoft.com/office/drawing/2014/main" id="{0B8CD98C-48CE-D070-D8D8-92DC9B89E1C1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8" name="Rectangle 6047">
            <a:extLst>
              <a:ext uri="{FF2B5EF4-FFF2-40B4-BE49-F238E27FC236}">
                <a16:creationId xmlns:a16="http://schemas.microsoft.com/office/drawing/2014/main" id="{C1EC034C-3D20-8ABA-AC63-60F0CC4274D1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49" name="Rectangle 6048">
            <a:extLst>
              <a:ext uri="{FF2B5EF4-FFF2-40B4-BE49-F238E27FC236}">
                <a16:creationId xmlns:a16="http://schemas.microsoft.com/office/drawing/2014/main" id="{EC0CACF8-C187-80A8-7FC2-1557114770BA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26" name="ganglion - atrial ICG">
            <a:extLst>
              <a:ext uri="{FF2B5EF4-FFF2-40B4-BE49-F238E27FC236}">
                <a16:creationId xmlns:a16="http://schemas.microsoft.com/office/drawing/2014/main" id="{0955C0D6-0898-5826-1D54-F738DB8A15A8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25" name="ganglion - ventricular ICG">
            <a:extLst>
              <a:ext uri="{FF2B5EF4-FFF2-40B4-BE49-F238E27FC236}">
                <a16:creationId xmlns:a16="http://schemas.microsoft.com/office/drawing/2014/main" id="{6BBD37A6-9B0A-46C7-FDC0-B5283C97C49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71" name="plexus - pharyngeal nerve plexus">
            <a:extLst>
              <a:ext uri="{FF2B5EF4-FFF2-40B4-BE49-F238E27FC236}">
                <a16:creationId xmlns:a16="http://schemas.microsoft.com/office/drawing/2014/main" id="{B2671454-74A6-0CD5-3668-122B2F5165CD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8872" name="plexus - pharyngeal nerve plexus">
            <a:extLst>
              <a:ext uri="{FF2B5EF4-FFF2-40B4-BE49-F238E27FC236}">
                <a16:creationId xmlns:a16="http://schemas.microsoft.com/office/drawing/2014/main" id="{F50A6103-8AAA-EBA1-54FE-26C3F1BBE43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D5D30D60-459D-8191-A0D3-9A0C8B5780C2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79079</TotalTime>
  <Words>2713</Words>
  <Application>Microsoft Office PowerPoint</Application>
  <PresentationFormat>Custom</PresentationFormat>
  <Paragraphs>2043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557</cp:revision>
  <dcterms:created xsi:type="dcterms:W3CDTF">2022-02-14T03:56:44Z</dcterms:created>
  <dcterms:modified xsi:type="dcterms:W3CDTF">2023-03-27T21:47:09Z</dcterms:modified>
</cp:coreProperties>
</file>