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5" autoAdjust="0"/>
    <p:restoredTop sz="94660"/>
  </p:normalViewPr>
  <p:slideViewPr>
    <p:cSldViewPr snapToGrid="0">
      <p:cViewPr>
        <p:scale>
          <a:sx n="200" d="100"/>
          <a:sy n="200" d="100"/>
        </p:scale>
        <p:origin x="-20568" y="-9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28/03/2023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482236/" TargetMode="External"/><Relationship Id="rId21" Type="http://schemas.openxmlformats.org/officeDocument/2006/relationships/hyperlink" Target="https://www.ncbi.nlm.nih.gov/books/NBK535426/" TargetMode="External"/><Relationship Id="rId42" Type="http://schemas.openxmlformats.org/officeDocument/2006/relationships/hyperlink" Target="https://www.ncbi.nlm.nih.gov/books/NBK482390/" TargetMode="External"/><Relationship Id="rId47" Type="http://schemas.openxmlformats.org/officeDocument/2006/relationships/hyperlink" Target="https://www.ncbi.nlm.nih.gov/books/NBK459366/" TargetMode="External"/><Relationship Id="rId63" Type="http://schemas.openxmlformats.org/officeDocument/2006/relationships/hyperlink" Target="https://www.ncbi.nlm.nih.gov/books/NBK537223/" TargetMode="External"/><Relationship Id="rId68" Type="http://schemas.openxmlformats.org/officeDocument/2006/relationships/hyperlink" Target="https://en.wikipedia.org/wiki/Tongue" TargetMode="External"/><Relationship Id="rId2" Type="http://schemas.openxmlformats.org/officeDocument/2006/relationships/hyperlink" Target="https://en.wikipedia.org/wiki/Ureter" TargetMode="External"/><Relationship Id="rId16" Type="http://schemas.openxmlformats.org/officeDocument/2006/relationships/hyperlink" Target="https://en.wikipedia.org/wiki/Eye" TargetMode="External"/><Relationship Id="rId29" Type="http://schemas.openxmlformats.org/officeDocument/2006/relationships/hyperlink" Target="https://en.wikipedia.org/wiki/Uterus" TargetMode="External"/><Relationship Id="rId11" Type="http://schemas.openxmlformats.org/officeDocument/2006/relationships/hyperlink" Target="https://en.wikipedia.org/wiki/Olfactory_system" TargetMode="External"/><Relationship Id="rId24" Type="http://schemas.openxmlformats.org/officeDocument/2006/relationships/hyperlink" Target="https://docs.google.com/document/d/1qaHNFc5BUaO9m332SnHuaxTGt1gaan360acO6UWqH2c/edit" TargetMode="External"/><Relationship Id="rId32" Type="http://schemas.openxmlformats.org/officeDocument/2006/relationships/hyperlink" Target="https://www.ncbi.nlm.nih.gov/books/NBK554601/" TargetMode="External"/><Relationship Id="rId37" Type="http://schemas.openxmlformats.org/officeDocument/2006/relationships/hyperlink" Target="https://en.wikipedia.org/wiki/Ampulla_of_Vater" TargetMode="External"/><Relationship Id="rId40" Type="http://schemas.openxmlformats.org/officeDocument/2006/relationships/hyperlink" Target="https://www.ncbi.nlm.nih.gov/books/NBK459288/" TargetMode="External"/><Relationship Id="rId45" Type="http://schemas.openxmlformats.org/officeDocument/2006/relationships/hyperlink" Target="https://en.wikipedia.org/wiki/Liver" TargetMode="External"/><Relationship Id="rId53" Type="http://schemas.openxmlformats.org/officeDocument/2006/relationships/hyperlink" Target="https://en.wikipedia.org/wiki/Common_hepatic_duct" TargetMode="External"/><Relationship Id="rId58" Type="http://schemas.openxmlformats.org/officeDocument/2006/relationships/hyperlink" Target="https://docs.google.com/document/d/1h1IesehCPfL0BfxwtbKsH3fRFJWEMHKDUBQDCumCWDM/edit" TargetMode="External"/><Relationship Id="rId66" Type="http://schemas.openxmlformats.org/officeDocument/2006/relationships/hyperlink" Target="https://en.wikipedia.org/wiki/Trachea" TargetMode="External"/><Relationship Id="rId74" Type="http://schemas.openxmlformats.org/officeDocument/2006/relationships/hyperlink" Target="https://www.ncbi.nlm.nih.gov/books/NBK534225/" TargetMode="External"/><Relationship Id="rId5" Type="http://schemas.openxmlformats.org/officeDocument/2006/relationships/hyperlink" Target="https://en.wikipedia.org/wiki/Urinary_bladder" TargetMode="External"/><Relationship Id="rId61" Type="http://schemas.openxmlformats.org/officeDocument/2006/relationships/hyperlink" Target="v" TargetMode="External"/><Relationship Id="rId19" Type="http://schemas.openxmlformats.org/officeDocument/2006/relationships/hyperlink" Target="https://www.ncbi.nlm.nih.gov/books/NBK557380/" TargetMode="External"/><Relationship Id="rId14" Type="http://schemas.openxmlformats.org/officeDocument/2006/relationships/hyperlink" Target="https://en.wikipedia.org/wiki/Ear_canal" TargetMode="External"/><Relationship Id="rId22" Type="http://schemas.openxmlformats.org/officeDocument/2006/relationships/hyperlink" Target="https://en.wikipedia.org/wiki/Testicle" TargetMode="External"/><Relationship Id="rId27" Type="http://schemas.openxmlformats.org/officeDocument/2006/relationships/hyperlink" Target="https://en.wikipedia.org/wiki/Stomach#Sections" TargetMode="External"/><Relationship Id="rId30" Type="http://schemas.openxmlformats.org/officeDocument/2006/relationships/hyperlink" Target="https://www.ncbi.nlm.nih.gov/books/NBK470297/" TargetMode="External"/><Relationship Id="rId35" Type="http://schemas.openxmlformats.org/officeDocument/2006/relationships/hyperlink" Target="https://en.wikipedia.org/wiki/Major_duodenal_papilla#:~:text=The%20major%20duodenal%20papilla%20(papilla,Major%20duodenal%20papilla" TargetMode="External"/><Relationship Id="rId43" Type="http://schemas.openxmlformats.org/officeDocument/2006/relationships/hyperlink" Target="https://en.wikipedia.org/wiki/Pancreas" TargetMode="External"/><Relationship Id="rId48" Type="http://schemas.openxmlformats.org/officeDocument/2006/relationships/hyperlink" Target="https://en.wikipedia.org/wiki/Ilium" TargetMode="External"/><Relationship Id="rId56" Type="http://schemas.openxmlformats.org/officeDocument/2006/relationships/hyperlink" Target="https://en.wikipedia.org/wiki/Pharynx" TargetMode="External"/><Relationship Id="rId64" Type="http://schemas.openxmlformats.org/officeDocument/2006/relationships/hyperlink" Target="https://en.wikipedia.org/wiki/Larynx" TargetMode="External"/><Relationship Id="rId69" Type="http://schemas.openxmlformats.org/officeDocument/2006/relationships/hyperlink" Target="https://www.ncbi.nlm.nih.gov/books/NBK507782/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en.wikipedia.org/wiki/Rectum" TargetMode="External"/><Relationship Id="rId72" Type="http://schemas.openxmlformats.org/officeDocument/2006/relationships/hyperlink" Target="https://www.ncbi.nlm.nih.gov/books/NBK538202/" TargetMode="External"/><Relationship Id="rId3" Type="http://schemas.openxmlformats.org/officeDocument/2006/relationships/hyperlink" Target="https://www.ncbi.nlm.nih.gov/books/NBK532980/" TargetMode="External"/><Relationship Id="rId12" Type="http://schemas.openxmlformats.org/officeDocument/2006/relationships/hyperlink" Target="https://www.ncbi.nlm.nih.gov/books/NBK556051/" TargetMode="External"/><Relationship Id="rId17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en.wikipedia.org/wiki/Human_penis" TargetMode="External"/><Relationship Id="rId33" Type="http://schemas.openxmlformats.org/officeDocument/2006/relationships/hyperlink" Target="https://en.wikipedia.org/wiki/Breast" TargetMode="External"/><Relationship Id="rId38" Type="http://schemas.openxmlformats.org/officeDocument/2006/relationships/hyperlink" Target="https://www.ncbi.nlm.nih.gov/books/NBK459246/" TargetMode="External"/><Relationship Id="rId46" Type="http://schemas.openxmlformats.org/officeDocument/2006/relationships/hyperlink" Target="https://en.wikipedia.org/wiki/Jejunum" TargetMode="External"/><Relationship Id="rId59" Type="http://schemas.openxmlformats.org/officeDocument/2006/relationships/hyperlink" Target="https://en.wikipedia.org/wiki/Lung" TargetMode="External"/><Relationship Id="rId67" Type="http://schemas.openxmlformats.org/officeDocument/2006/relationships/hyperlink" Target="https://www.ncbi.nlm.nih.gov/books/NBK448070/" TargetMode="External"/><Relationship Id="rId20" Type="http://schemas.openxmlformats.org/officeDocument/2006/relationships/hyperlink" Target="https://en.wikipedia.org/wiki/Taste" TargetMode="External"/><Relationship Id="rId41" Type="http://schemas.openxmlformats.org/officeDocument/2006/relationships/hyperlink" Target="https://en.wikipedia.org/wiki/Duodenum" TargetMode="External"/><Relationship Id="rId54" Type="http://schemas.openxmlformats.org/officeDocument/2006/relationships/hyperlink" Target="https://en.wikipedia.org/wiki/Common_bile_duct" TargetMode="External"/><Relationship Id="rId62" Type="http://schemas.openxmlformats.org/officeDocument/2006/relationships/hyperlink" Target="https://en.wikipedia.org/wiki/Baroreceptor" TargetMode="External"/><Relationship Id="rId70" Type="http://schemas.openxmlformats.org/officeDocument/2006/relationships/hyperlink" Target="https://docs.google.com/document/d/1bt3uoxyvonV0OvVZRLyt6gyg55dMspO67V4OrfWCelg/edit" TargetMode="External"/><Relationship Id="rId75" Type="http://schemas.openxmlformats.org/officeDocument/2006/relationships/hyperlink" Target="https://en.wikipedia.org/wiki/Submandibular_glan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15" Type="http://schemas.openxmlformats.org/officeDocument/2006/relationships/hyperlink" Target="https://en.wikipedia.org/wiki/Eardrum" TargetMode="External"/><Relationship Id="rId23" Type="http://schemas.openxmlformats.org/officeDocument/2006/relationships/hyperlink" Target="https://www.ncbi.nlm.nih.gov/books/NBK470201/" TargetMode="External"/><Relationship Id="rId28" Type="http://schemas.openxmlformats.org/officeDocument/2006/relationships/hyperlink" Target="https://pubmed.ncbi.nlm.nih.gov/30422588/" TargetMode="External"/><Relationship Id="rId36" Type="http://schemas.openxmlformats.org/officeDocument/2006/relationships/hyperlink" Target="https://docs.google.com/document/d/1ZLQXUAgG69kpJLtPxObQX-iWJbsSftvPo8ddY1uHVAM/edit" TargetMode="External"/><Relationship Id="rId49" Type="http://schemas.openxmlformats.org/officeDocument/2006/relationships/hyperlink" Target="https://en.wikipedia.org/wiki/Gastrointestinal_tract" TargetMode="External"/><Relationship Id="rId57" Type="http://schemas.openxmlformats.org/officeDocument/2006/relationships/hyperlink" Target="https://www.ncbi.nlm.nih.gov/books/NBK544271/" TargetMode="External"/><Relationship Id="rId10" Type="http://schemas.openxmlformats.org/officeDocument/2006/relationships/hyperlink" Target="https://www.ncbi.nlm.nih.gov/books/NBK482385/" TargetMode="External"/><Relationship Id="rId31" Type="http://schemas.openxmlformats.org/officeDocument/2006/relationships/hyperlink" Target="https://en.wikipedia.org/wiki/Vagina" TargetMode="External"/><Relationship Id="rId44" Type="http://schemas.openxmlformats.org/officeDocument/2006/relationships/hyperlink" Target="https://www.ncbi.nlm.nih.gov/books/NBK532912/" TargetMode="External"/><Relationship Id="rId52" Type="http://schemas.openxmlformats.org/officeDocument/2006/relationships/hyperlink" Target="https://www.ncbi.nlm.nih.gov/books/NBK537245/" TargetMode="External"/><Relationship Id="rId60" Type="http://schemas.openxmlformats.org/officeDocument/2006/relationships/hyperlink" Target="https://www.ncbi.nlm.nih.gov/books/NBK537353/" TargetMode="External"/><Relationship Id="rId65" Type="http://schemas.openxmlformats.org/officeDocument/2006/relationships/hyperlink" Target="https://www.ncbi.nlm.nih.gov/books/NBK557742/" TargetMode="External"/><Relationship Id="rId73" Type="http://schemas.openxmlformats.org/officeDocument/2006/relationships/hyperlink" Target="https://en.wikipedia.org/wiki/Parotid_gland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Kidney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en.wikipedia.org/wiki/Special_senses" TargetMode="External"/><Relationship Id="rId39" Type="http://schemas.openxmlformats.org/officeDocument/2006/relationships/hyperlink" Target="https://en.wikipedia.org/wiki/Gallbladder" TargetMode="External"/><Relationship Id="rId34" Type="http://schemas.openxmlformats.org/officeDocument/2006/relationships/hyperlink" Target="https://www.ncbi.nlm.nih.gov/books/NBK519575/" TargetMode="External"/><Relationship Id="rId50" Type="http://schemas.openxmlformats.org/officeDocument/2006/relationships/hyperlink" Target="https://en.wikipedia.org/wiki/Large_intestine#Structure" TargetMode="External"/><Relationship Id="rId55" Type="http://schemas.openxmlformats.org/officeDocument/2006/relationships/hyperlink" Target="https://en.wikipedia.org/wiki/Esophagus#:~:text=the%20esophageal%20mucosa.-,Nerve%20supply,nerve%20to%20supply%20the%20muscles." TargetMode="External"/><Relationship Id="rId76" Type="http://schemas.openxmlformats.org/officeDocument/2006/relationships/hyperlink" Target="https://en.wikipedia.org/wiki/Sublingual_gland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Epiglott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2970" name="plexus - carotid plexus">
            <a:extLst>
              <a:ext uri="{FF2B5EF4-FFF2-40B4-BE49-F238E27FC236}">
                <a16:creationId xmlns:a16="http://schemas.microsoft.com/office/drawing/2014/main" id="{8F58E98E-5BC8-B8C3-4C65-1FB5CCED9F8E}"/>
              </a:ext>
            </a:extLst>
          </p:cNvPr>
          <p:cNvSpPr txBox="1">
            <a:spLocks/>
          </p:cNvSpPr>
          <p:nvPr/>
        </p:nvSpPr>
        <p:spPr>
          <a:xfrm>
            <a:off x="20029927" y="7791944"/>
            <a:ext cx="667743" cy="138499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9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0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9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0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9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0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9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0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9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0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9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0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9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0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9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0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9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0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9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0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9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0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0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0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9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0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22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23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24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22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23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24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22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23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24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5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6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24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5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6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24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5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6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24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7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8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24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9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0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24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9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0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24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1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2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1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2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3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4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3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4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5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6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37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38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6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6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7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8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6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7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8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6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7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8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6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7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8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6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7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8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6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39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0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1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2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6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3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44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6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3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44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6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3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44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6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3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44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6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3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44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6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3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44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6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3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44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6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5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8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6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5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8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6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5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8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6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5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8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6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5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8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6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5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8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6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1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42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6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6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47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6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48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47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6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48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47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6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49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8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6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0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8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6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0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8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6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1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52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6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1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52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6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53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38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6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54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38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6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53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38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6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5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6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5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6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5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5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7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8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7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8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7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8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7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8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7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8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7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8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7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8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7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8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7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8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7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8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7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8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7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8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7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8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7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8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7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8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7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8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7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8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7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8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7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8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7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8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7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8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7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8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7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8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7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8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7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8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7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8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7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8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7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8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7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8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259B90C2-2A79-E893-DD2A-284ED94FDA0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3" name="organ group - head &amp; neck muscles">
              <a:extLst>
                <a:ext uri="{FF2B5EF4-FFF2-40B4-BE49-F238E27FC236}">
                  <a16:creationId xmlns:a16="http://schemas.microsoft.com/office/drawing/2014/main" id="{0471AE9F-0FE7-6B11-41AC-9C919EC8F37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1164" name="organ - head &amp; neck muscles">
                <a:extLst>
                  <a:ext uri="{FF2B5EF4-FFF2-40B4-BE49-F238E27FC236}">
                    <a16:creationId xmlns:a16="http://schemas.microsoft.com/office/drawing/2014/main" id="{6409CFF8-B137-936B-16EE-30638393DF2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1165" name="FTU - mylohyoid">
                <a:extLst>
                  <a:ext uri="{FF2B5EF4-FFF2-40B4-BE49-F238E27FC236}">
                    <a16:creationId xmlns:a16="http://schemas.microsoft.com/office/drawing/2014/main" id="{90969D37-42AA-AB88-D4B8-CC450CACEAA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1169" name="FTU - digastric">
                <a:extLst>
                  <a:ext uri="{FF2B5EF4-FFF2-40B4-BE49-F238E27FC236}">
                    <a16:creationId xmlns:a16="http://schemas.microsoft.com/office/drawing/2014/main" id="{334AC9A9-425E-6C7D-EEFF-A468F973758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1170" name="FTU - geniohyoid">
                <a:extLst>
                  <a:ext uri="{FF2B5EF4-FFF2-40B4-BE49-F238E27FC236}">
                    <a16:creationId xmlns:a16="http://schemas.microsoft.com/office/drawing/2014/main" id="{8D4AB71D-334D-AEC6-6675-F47CBAE971D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1171" name="FTU - longus capitis">
                <a:extLst>
                  <a:ext uri="{FF2B5EF4-FFF2-40B4-BE49-F238E27FC236}">
                    <a16:creationId xmlns:a16="http://schemas.microsoft.com/office/drawing/2014/main" id="{ADE9A272-ABF3-5206-62E1-AEF699736AF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1172" name="FTU - longus colli inferior">
                <a:extLst>
                  <a:ext uri="{FF2B5EF4-FFF2-40B4-BE49-F238E27FC236}">
                    <a16:creationId xmlns:a16="http://schemas.microsoft.com/office/drawing/2014/main" id="{87A09223-3A00-75C8-93E4-BCED07415BA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42F45D0B-DFBA-E503-71A8-A95FAB213F1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55" name="Text Box 3036">
                <a:extLst>
                  <a:ext uri="{FF2B5EF4-FFF2-40B4-BE49-F238E27FC236}">
                    <a16:creationId xmlns:a16="http://schemas.microsoft.com/office/drawing/2014/main" id="{B78DBD33-989E-B770-3616-CDE8BEB79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6" name="Text Box 3036">
                <a:extLst>
                  <a:ext uri="{FF2B5EF4-FFF2-40B4-BE49-F238E27FC236}">
                    <a16:creationId xmlns:a16="http://schemas.microsoft.com/office/drawing/2014/main" id="{5533BD12-DD73-1AC9-EAD6-55A92FB43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8" name="Text Box 3036">
                <a:extLst>
                  <a:ext uri="{FF2B5EF4-FFF2-40B4-BE49-F238E27FC236}">
                    <a16:creationId xmlns:a16="http://schemas.microsoft.com/office/drawing/2014/main" id="{6892E1F0-4BB5-80F8-129E-D15F8E3AD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D036EA75-C1DA-1D80-700C-B5375DA7112D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CAC66F97-F421-ABBE-5919-7DFA9F8F5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3" name="Text Box 3036">
                <a:extLst>
                  <a:ext uri="{FF2B5EF4-FFF2-40B4-BE49-F238E27FC236}">
                    <a16:creationId xmlns:a16="http://schemas.microsoft.com/office/drawing/2014/main" id="{1B86A3DF-EF27-18A9-6A82-0470AD971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4" name="Text Box 3036">
                <a:extLst>
                  <a:ext uri="{FF2B5EF4-FFF2-40B4-BE49-F238E27FC236}">
                    <a16:creationId xmlns:a16="http://schemas.microsoft.com/office/drawing/2014/main" id="{578E249D-2ABF-7A3F-FD44-DDEC7D2A3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3BA860EB-85C0-8991-2646-17D4F94435F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88D52C33-4D7B-FCBE-7B96-75258E4FB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A1F1A687-B7D0-47B0-5DB2-407CDE464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" name="Text Box 3036">
                <a:extLst>
                  <a:ext uri="{FF2B5EF4-FFF2-40B4-BE49-F238E27FC236}">
                    <a16:creationId xmlns:a16="http://schemas.microsoft.com/office/drawing/2014/main" id="{0B94CA37-AB77-9EF0-6CDE-18386E64B1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1FB8983A-568C-0273-4757-76EE1762A9A8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0DC408E4-C71B-CDAF-7123-035F0C324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7DB241EC-4BA1-8FF3-6AF0-D124B586F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C997608-3658-75EC-038E-A8205A2E5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8D12F6E2-A744-28E3-E470-08A575C95EA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8B2954AE-6214-698D-7EEE-C74615F5F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BBF446B7-819B-88B0-1BEC-51E670C537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A63E8324-702A-9739-C09A-19C9C13A1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74" name="Group 1173">
            <a:extLst>
              <a:ext uri="{FF2B5EF4-FFF2-40B4-BE49-F238E27FC236}">
                <a16:creationId xmlns:a16="http://schemas.microsoft.com/office/drawing/2014/main" id="{20D5D37E-1B8E-3B94-AB0E-B0CAF3EF5EDB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1180" name="organ group - head &amp; neck muscles">
              <a:extLst>
                <a:ext uri="{FF2B5EF4-FFF2-40B4-BE49-F238E27FC236}">
                  <a16:creationId xmlns:a16="http://schemas.microsoft.com/office/drawing/2014/main" id="{5D2376DD-0D86-043A-AE79-BC086B3689B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8" name="organ - head &amp; neck muscles">
                <a:extLst>
                  <a:ext uri="{FF2B5EF4-FFF2-40B4-BE49-F238E27FC236}">
                    <a16:creationId xmlns:a16="http://schemas.microsoft.com/office/drawing/2014/main" id="{5038BCD4-9BC4-79B8-442B-536EECC26BD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1190" name="FTU - mylohyoid">
                <a:extLst>
                  <a:ext uri="{FF2B5EF4-FFF2-40B4-BE49-F238E27FC236}">
                    <a16:creationId xmlns:a16="http://schemas.microsoft.com/office/drawing/2014/main" id="{7E4BD672-EFFE-5C5B-EC96-5166B2E6F37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1181" name="Group 1180">
              <a:extLst>
                <a:ext uri="{FF2B5EF4-FFF2-40B4-BE49-F238E27FC236}">
                  <a16:creationId xmlns:a16="http://schemas.microsoft.com/office/drawing/2014/main" id="{9CC505BD-6E00-6874-0C9C-98C6A73CCD42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85" name="Text Box 3036">
                <a:extLst>
                  <a:ext uri="{FF2B5EF4-FFF2-40B4-BE49-F238E27FC236}">
                    <a16:creationId xmlns:a16="http://schemas.microsoft.com/office/drawing/2014/main" id="{250C66B3-5BFA-912E-2758-6B5E8B3B7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Text Box 3036">
                <a:extLst>
                  <a:ext uri="{FF2B5EF4-FFF2-40B4-BE49-F238E27FC236}">
                    <a16:creationId xmlns:a16="http://schemas.microsoft.com/office/drawing/2014/main" id="{0B77F0B2-B722-E6D8-1C76-507025149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7" name="Text Box 3036">
                <a:extLst>
                  <a:ext uri="{FF2B5EF4-FFF2-40B4-BE49-F238E27FC236}">
                    <a16:creationId xmlns:a16="http://schemas.microsoft.com/office/drawing/2014/main" id="{8ED562A7-4B32-C56F-0347-2033E570D3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96" name="Group 1195">
            <a:extLst>
              <a:ext uri="{FF2B5EF4-FFF2-40B4-BE49-F238E27FC236}">
                <a16:creationId xmlns:a16="http://schemas.microsoft.com/office/drawing/2014/main" id="{D369756C-6C09-8EE1-F71C-BF943F2B7DAF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1197" name="organ group - head &amp; neck muscles">
              <a:extLst>
                <a:ext uri="{FF2B5EF4-FFF2-40B4-BE49-F238E27FC236}">
                  <a16:creationId xmlns:a16="http://schemas.microsoft.com/office/drawing/2014/main" id="{AA093118-E37A-62DA-B867-A403413E75F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5" name="organ - head &amp; neck muscles">
                <a:extLst>
                  <a:ext uri="{FF2B5EF4-FFF2-40B4-BE49-F238E27FC236}">
                    <a16:creationId xmlns:a16="http://schemas.microsoft.com/office/drawing/2014/main" id="{606861A9-84C4-D0EA-6937-8FCC9D03CC5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206" name="FTU - mylohyoid">
                <a:extLst>
                  <a:ext uri="{FF2B5EF4-FFF2-40B4-BE49-F238E27FC236}">
                    <a16:creationId xmlns:a16="http://schemas.microsoft.com/office/drawing/2014/main" id="{BEB152A9-4051-992D-CCCB-02C389935B1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1201" name="Group 1200">
              <a:extLst>
                <a:ext uri="{FF2B5EF4-FFF2-40B4-BE49-F238E27FC236}">
                  <a16:creationId xmlns:a16="http://schemas.microsoft.com/office/drawing/2014/main" id="{ED83606E-F774-523E-4A63-734FB9447F3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3E937B0E-507C-D257-ACF5-93105739F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AE2D7BD8-B257-1BD7-ECC4-BD638B483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" name="Text Box 3036">
                <a:extLst>
                  <a:ext uri="{FF2B5EF4-FFF2-40B4-BE49-F238E27FC236}">
                    <a16:creationId xmlns:a16="http://schemas.microsoft.com/office/drawing/2014/main" id="{A7D697B5-35B7-96F8-D735-ED617B747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EB8872A1-88C7-E34C-9CCB-FA5E8AC082CD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3DDBFE0-C0FD-E661-408A-6C3A4852A2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222" name="Group 1221">
                <a:extLst>
                  <a:ext uri="{FF2B5EF4-FFF2-40B4-BE49-F238E27FC236}">
                    <a16:creationId xmlns:a16="http://schemas.microsoft.com/office/drawing/2014/main" id="{0A73A30F-2913-0073-2BE7-9AC703AE4F62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237" name="organ group - head &amp; neck muscles">
                  <a:extLst>
                    <a:ext uri="{FF2B5EF4-FFF2-40B4-BE49-F238E27FC236}">
                      <a16:creationId xmlns:a16="http://schemas.microsoft.com/office/drawing/2014/main" id="{4C14B326-04F8-C138-4462-0D264E5D8BF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0" name="organ - head &amp; neck muscles">
                    <a:extLst>
                      <a:ext uri="{FF2B5EF4-FFF2-40B4-BE49-F238E27FC236}">
                        <a16:creationId xmlns:a16="http://schemas.microsoft.com/office/drawing/2014/main" id="{786CE958-110C-5546-B914-169CEA719F8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50600F38-95E7-A752-D8D8-D81378DE315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2" name="FTU - digastric">
                    <a:extLst>
                      <a:ext uri="{FF2B5EF4-FFF2-40B4-BE49-F238E27FC236}">
                        <a16:creationId xmlns:a16="http://schemas.microsoft.com/office/drawing/2014/main" id="{2E67EA0E-F77C-336E-BB5F-603194D4E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3" name="FTU - geniohyoid">
                    <a:extLst>
                      <a:ext uri="{FF2B5EF4-FFF2-40B4-BE49-F238E27FC236}">
                        <a16:creationId xmlns:a16="http://schemas.microsoft.com/office/drawing/2014/main" id="{EA7FBBDB-18F5-D745-569C-9611EC9901C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4" name="FTU - longus capitis">
                    <a:extLst>
                      <a:ext uri="{FF2B5EF4-FFF2-40B4-BE49-F238E27FC236}">
                        <a16:creationId xmlns:a16="http://schemas.microsoft.com/office/drawing/2014/main" id="{0E6898DB-D49A-8C73-E1EA-E13A5FDA4C6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5" name="FTU - longus colli inferior">
                    <a:extLst>
                      <a:ext uri="{FF2B5EF4-FFF2-40B4-BE49-F238E27FC236}">
                        <a16:creationId xmlns:a16="http://schemas.microsoft.com/office/drawing/2014/main" id="{F5D8E859-7A10-E63F-7E78-4756B98AA15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238" name="Group 1237">
                  <a:extLst>
                    <a:ext uri="{FF2B5EF4-FFF2-40B4-BE49-F238E27FC236}">
                      <a16:creationId xmlns:a16="http://schemas.microsoft.com/office/drawing/2014/main" id="{796050C4-E8A9-B7CF-0C43-03448137D0A7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F5D4707-08D2-CDD6-8C3B-A3EF04792D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57520406-AC19-D0C9-50F8-672222EEF9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B498E69-086C-34CC-847B-F0C957C69D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2" name="Group 1241">
                  <a:extLst>
                    <a:ext uri="{FF2B5EF4-FFF2-40B4-BE49-F238E27FC236}">
                      <a16:creationId xmlns:a16="http://schemas.microsoft.com/office/drawing/2014/main" id="{F6B07ED9-631C-77BA-0A05-64A7F7489EC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CC49ADB0-44E1-76E6-0B10-1DCE4387CE9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031C94E1-F92B-23A5-D207-C814F480CBD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2503CD3B-5E10-356A-9B32-1CC18CA927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3" name="Group 1242">
                  <a:extLst>
                    <a:ext uri="{FF2B5EF4-FFF2-40B4-BE49-F238E27FC236}">
                      <a16:creationId xmlns:a16="http://schemas.microsoft.com/office/drawing/2014/main" id="{239ABCF1-4378-27E4-B50C-39EC102812F6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750CDFD3-3D7D-6F0A-1E04-3EA24182E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C5FD84FB-627A-C48D-BC6F-F5D738ED67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F187F7A0-99A1-CB67-CE87-27E48F6943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5" name="Group 1244">
                  <a:extLst>
                    <a:ext uri="{FF2B5EF4-FFF2-40B4-BE49-F238E27FC236}">
                      <a16:creationId xmlns:a16="http://schemas.microsoft.com/office/drawing/2014/main" id="{6D52AA8E-7C58-FD15-4042-8ED299086D0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7069C02A-F0B5-AA39-B4A1-5D61E849A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906B14B6-A586-B486-7451-21880CFA715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0D2FC30F-D1FF-E5AC-332B-6AA65483CD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49BB5392-3CCC-55D0-049E-901D85A2BBCE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1270FDF8-4D75-4EE2-32B6-0F80355FE63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19C2741E-F7BD-2B2D-0E49-FF61AC6744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43CE151C-5E65-5846-021D-CB421654C0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24" name="FTU - longus colli inferior">
                <a:extLst>
                  <a:ext uri="{FF2B5EF4-FFF2-40B4-BE49-F238E27FC236}">
                    <a16:creationId xmlns:a16="http://schemas.microsoft.com/office/drawing/2014/main" id="{6941DA76-030C-F501-4CE2-2AAD1781D106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0314B579-2C01-EB1D-E999-CB17766DF4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EC4B0AF9-A5D7-AE89-AF0C-88151D658A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5AB72C1A-AF0E-AE01-21E5-95760928ECF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6" name="Group 1385">
            <a:extLst>
              <a:ext uri="{FF2B5EF4-FFF2-40B4-BE49-F238E27FC236}">
                <a16:creationId xmlns:a16="http://schemas.microsoft.com/office/drawing/2014/main" id="{109130BE-E621-304F-54D7-6409CA838910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7" name="Group 1386">
              <a:extLst>
                <a:ext uri="{FF2B5EF4-FFF2-40B4-BE49-F238E27FC236}">
                  <a16:creationId xmlns:a16="http://schemas.microsoft.com/office/drawing/2014/main" id="{A8E0F15B-F9C4-3630-BEC1-1F281A9A6C23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194E9D80-0235-64BE-3622-AA26BA86E85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95" name="organ group - head &amp; neck muscles">
                  <a:extLst>
                    <a:ext uri="{FF2B5EF4-FFF2-40B4-BE49-F238E27FC236}">
                      <a16:creationId xmlns:a16="http://schemas.microsoft.com/office/drawing/2014/main" id="{1D8C9F4E-3EFE-8A68-9F19-2186E140ADB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14" name="organ - head &amp; neck muscles">
                    <a:extLst>
                      <a:ext uri="{FF2B5EF4-FFF2-40B4-BE49-F238E27FC236}">
                        <a16:creationId xmlns:a16="http://schemas.microsoft.com/office/drawing/2014/main" id="{B2C93EB0-9E92-0CF4-A4C4-6436E9EE802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19" name="FTU - mylohyoid">
                    <a:extLst>
                      <a:ext uri="{FF2B5EF4-FFF2-40B4-BE49-F238E27FC236}">
                        <a16:creationId xmlns:a16="http://schemas.microsoft.com/office/drawing/2014/main" id="{599BAC00-9006-5296-1302-3769B7F6C51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01" name="Group 1400">
                  <a:extLst>
                    <a:ext uri="{FF2B5EF4-FFF2-40B4-BE49-F238E27FC236}">
                      <a16:creationId xmlns:a16="http://schemas.microsoft.com/office/drawing/2014/main" id="{F38FB797-6910-93DE-EB09-FE8E074ABDA0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02" name="Text Box 3036">
                    <a:extLst>
                      <a:ext uri="{FF2B5EF4-FFF2-40B4-BE49-F238E27FC236}">
                        <a16:creationId xmlns:a16="http://schemas.microsoft.com/office/drawing/2014/main" id="{467840BF-5DC1-8C1D-7CA7-D7DBF224AAC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7" name="Text Box 3036">
                    <a:extLst>
                      <a:ext uri="{FF2B5EF4-FFF2-40B4-BE49-F238E27FC236}">
                        <a16:creationId xmlns:a16="http://schemas.microsoft.com/office/drawing/2014/main" id="{677B5ABB-5AA4-46EC-AC39-796612F078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3" name="Text Box 3036">
                    <a:extLst>
                      <a:ext uri="{FF2B5EF4-FFF2-40B4-BE49-F238E27FC236}">
                        <a16:creationId xmlns:a16="http://schemas.microsoft.com/office/drawing/2014/main" id="{2CB5B1AE-7880-8266-025E-74926CFED8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C3BEEEEC-82F5-00D1-BF07-FAF460FE8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88" name="Text Box 3036">
              <a:extLst>
                <a:ext uri="{FF2B5EF4-FFF2-40B4-BE49-F238E27FC236}">
                  <a16:creationId xmlns:a16="http://schemas.microsoft.com/office/drawing/2014/main" id="{AA7033F5-48F5-2C23-E9A5-E74D1C384B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89" name="Text Box 3036">
              <a:extLst>
                <a:ext uri="{FF2B5EF4-FFF2-40B4-BE49-F238E27FC236}">
                  <a16:creationId xmlns:a16="http://schemas.microsoft.com/office/drawing/2014/main" id="{666D6C00-7644-2128-AF20-35405CA7F7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55A9EA0-DF7A-A194-C23D-23C269C38B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20" name="Group 1419">
            <a:extLst>
              <a:ext uri="{FF2B5EF4-FFF2-40B4-BE49-F238E27FC236}">
                <a16:creationId xmlns:a16="http://schemas.microsoft.com/office/drawing/2014/main" id="{32D5055E-C524-9798-F688-79367779EA5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21" name="organ group - head &amp; neck muscles">
              <a:extLst>
                <a:ext uri="{FF2B5EF4-FFF2-40B4-BE49-F238E27FC236}">
                  <a16:creationId xmlns:a16="http://schemas.microsoft.com/office/drawing/2014/main" id="{B722F9C4-244B-A758-7552-D3F649552B9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41" name="organ - head &amp; neck muscles">
                <a:extLst>
                  <a:ext uri="{FF2B5EF4-FFF2-40B4-BE49-F238E27FC236}">
                    <a16:creationId xmlns:a16="http://schemas.microsoft.com/office/drawing/2014/main" id="{92691DE4-AD9E-7F97-1F5A-6B6D9409222D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42" name="FTU - mylohyoid">
                <a:extLst>
                  <a:ext uri="{FF2B5EF4-FFF2-40B4-BE49-F238E27FC236}">
                    <a16:creationId xmlns:a16="http://schemas.microsoft.com/office/drawing/2014/main" id="{71B2B640-7D9B-6570-086D-197AA7B8DC3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23" name="Group 1422">
              <a:extLst>
                <a:ext uri="{FF2B5EF4-FFF2-40B4-BE49-F238E27FC236}">
                  <a16:creationId xmlns:a16="http://schemas.microsoft.com/office/drawing/2014/main" id="{1EE8D404-43EE-A9E0-8A0A-DA88CB44817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29" name="Text Box 3036">
                <a:extLst>
                  <a:ext uri="{FF2B5EF4-FFF2-40B4-BE49-F238E27FC236}">
                    <a16:creationId xmlns:a16="http://schemas.microsoft.com/office/drawing/2014/main" id="{A5C4032C-EA8B-5CD9-55D1-4B2782598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0" name="Text Box 3036">
                <a:extLst>
                  <a:ext uri="{FF2B5EF4-FFF2-40B4-BE49-F238E27FC236}">
                    <a16:creationId xmlns:a16="http://schemas.microsoft.com/office/drawing/2014/main" id="{6482E3D6-74EE-F836-265A-530EEBBA4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5" name="Text Box 3036">
                <a:extLst>
                  <a:ext uri="{FF2B5EF4-FFF2-40B4-BE49-F238E27FC236}">
                    <a16:creationId xmlns:a16="http://schemas.microsoft.com/office/drawing/2014/main" id="{65C2CE62-7124-EE4A-7910-F83645D282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47" name="Group 1446">
            <a:extLst>
              <a:ext uri="{FF2B5EF4-FFF2-40B4-BE49-F238E27FC236}">
                <a16:creationId xmlns:a16="http://schemas.microsoft.com/office/drawing/2014/main" id="{87F3A469-5A08-8991-E80E-FA581EF6BB62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457" name="Group 1456">
              <a:extLst>
                <a:ext uri="{FF2B5EF4-FFF2-40B4-BE49-F238E27FC236}">
                  <a16:creationId xmlns:a16="http://schemas.microsoft.com/office/drawing/2014/main" id="{D6AEEA4C-1782-7845-6EF8-99D4F8B4BB75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10" name="Group 1509">
                <a:extLst>
                  <a:ext uri="{FF2B5EF4-FFF2-40B4-BE49-F238E27FC236}">
                    <a16:creationId xmlns:a16="http://schemas.microsoft.com/office/drawing/2014/main" id="{AAEAFCF1-665E-2121-FC83-4FBD8244459C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21" name="Group 1520">
                  <a:extLst>
                    <a:ext uri="{FF2B5EF4-FFF2-40B4-BE49-F238E27FC236}">
                      <a16:creationId xmlns:a16="http://schemas.microsoft.com/office/drawing/2014/main" id="{A85C336E-CF3B-FC29-9266-40C441F52D6B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77" name="Group 1576">
                    <a:extLst>
                      <a:ext uri="{FF2B5EF4-FFF2-40B4-BE49-F238E27FC236}">
                        <a16:creationId xmlns:a16="http://schemas.microsoft.com/office/drawing/2014/main" id="{699D77FC-741C-D41D-324C-1E8148FFC9F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84" name="Group 1583">
                      <a:extLst>
                        <a:ext uri="{FF2B5EF4-FFF2-40B4-BE49-F238E27FC236}">
                          <a16:creationId xmlns:a16="http://schemas.microsoft.com/office/drawing/2014/main" id="{CB428195-958D-6815-D0DE-B78A34D178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94" name="Group 1593">
                        <a:extLst>
                          <a:ext uri="{FF2B5EF4-FFF2-40B4-BE49-F238E27FC236}">
                            <a16:creationId xmlns:a16="http://schemas.microsoft.com/office/drawing/2014/main" id="{DD2F8A66-13E3-2823-DDFB-828BD9963B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98" name="Group 1597">
                          <a:extLst>
                            <a:ext uri="{FF2B5EF4-FFF2-40B4-BE49-F238E27FC236}">
                              <a16:creationId xmlns:a16="http://schemas.microsoft.com/office/drawing/2014/main" id="{9C4B4A2E-3421-E33E-D35D-93A245EF34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1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9825DA67-27CF-6CB4-BB85-2FC704BB1B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637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33EB053D-EC4A-B9C8-D2A6-63A0A5E35A0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84" name="FTU - mylohyoid">
                              <a:extLst>
                                <a:ext uri="{FF2B5EF4-FFF2-40B4-BE49-F238E27FC236}">
                                  <a16:creationId xmlns:a16="http://schemas.microsoft.com/office/drawing/2014/main" id="{21F54429-17A1-B9ED-E550-7CF831F31D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6385" name="FTU - digastric">
                              <a:extLst>
                                <a:ext uri="{FF2B5EF4-FFF2-40B4-BE49-F238E27FC236}">
                                  <a16:creationId xmlns:a16="http://schemas.microsoft.com/office/drawing/2014/main" id="{3410EA59-AC04-A03E-6BA5-AF7536EF840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6390" name="FTU - geniohyoid">
                              <a:extLst>
                                <a:ext uri="{FF2B5EF4-FFF2-40B4-BE49-F238E27FC236}">
                                  <a16:creationId xmlns:a16="http://schemas.microsoft.com/office/drawing/2014/main" id="{D85C0469-E5BD-181A-67E4-A8D7C28D1C5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6391" name="FTU - longus capitis">
                              <a:extLst>
                                <a:ext uri="{FF2B5EF4-FFF2-40B4-BE49-F238E27FC236}">
                                  <a16:creationId xmlns:a16="http://schemas.microsoft.com/office/drawing/2014/main" id="{E55A20FA-656A-9112-97CC-21D23706350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6396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BC2D2A6-431C-D9B4-36A4-527EFD3954B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183" name="Group 6182">
                            <a:extLst>
                              <a:ext uri="{FF2B5EF4-FFF2-40B4-BE49-F238E27FC236}">
                                <a16:creationId xmlns:a16="http://schemas.microsoft.com/office/drawing/2014/main" id="{1D074898-5EA6-27A4-7CA0-B1D7E3DD2D2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72" name="Text Box 3036">
                              <a:extLst>
                                <a:ext uri="{FF2B5EF4-FFF2-40B4-BE49-F238E27FC236}">
                                  <a16:creationId xmlns:a16="http://schemas.microsoft.com/office/drawing/2014/main" id="{C3428A2E-A3BA-19D9-2C08-1ABF767D6F2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3" name="Text Box 3036">
                              <a:extLst>
                                <a:ext uri="{FF2B5EF4-FFF2-40B4-BE49-F238E27FC236}">
                                  <a16:creationId xmlns:a16="http://schemas.microsoft.com/office/drawing/2014/main" id="{2F5A4951-3FA6-F104-7C54-2F0803010F7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8" name="Text Box 3036">
                              <a:extLst>
                                <a:ext uri="{FF2B5EF4-FFF2-40B4-BE49-F238E27FC236}">
                                  <a16:creationId xmlns:a16="http://schemas.microsoft.com/office/drawing/2014/main" id="{294DBD51-DB7F-9E4D-00F7-8FDBB4C5E0A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0" name="Group 6279">
                            <a:extLst>
                              <a:ext uri="{FF2B5EF4-FFF2-40B4-BE49-F238E27FC236}">
                                <a16:creationId xmlns:a16="http://schemas.microsoft.com/office/drawing/2014/main" id="{C9C835D6-094B-F4A1-2B21-E271382C2A1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8" name="Text Box 3036">
                              <a:extLst>
                                <a:ext uri="{FF2B5EF4-FFF2-40B4-BE49-F238E27FC236}">
                                  <a16:creationId xmlns:a16="http://schemas.microsoft.com/office/drawing/2014/main" id="{5B569029-49A9-7ECB-7870-806259E92C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9" name="Text Box 3036">
                              <a:extLst>
                                <a:ext uri="{FF2B5EF4-FFF2-40B4-BE49-F238E27FC236}">
                                  <a16:creationId xmlns:a16="http://schemas.microsoft.com/office/drawing/2014/main" id="{171AD979-3008-EA62-C059-C7C8B2F950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0" name="Text Box 3036">
                              <a:extLst>
                                <a:ext uri="{FF2B5EF4-FFF2-40B4-BE49-F238E27FC236}">
                                  <a16:creationId xmlns:a16="http://schemas.microsoft.com/office/drawing/2014/main" id="{8FD4CBC7-3E38-5F90-2433-A3C60A33F33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6" name="Group 6285">
                            <a:extLst>
                              <a:ext uri="{FF2B5EF4-FFF2-40B4-BE49-F238E27FC236}">
                                <a16:creationId xmlns:a16="http://schemas.microsoft.com/office/drawing/2014/main" id="{FC785CFE-6FD4-A0DE-4510-0BBDD9A6B30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0" name="Text Box 3036">
                              <a:extLst>
                                <a:ext uri="{FF2B5EF4-FFF2-40B4-BE49-F238E27FC236}">
                                  <a16:creationId xmlns:a16="http://schemas.microsoft.com/office/drawing/2014/main" id="{B4FD8D5D-B01B-18C2-8AAF-46D3714B7A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6" name="Text Box 3036">
                              <a:extLst>
                                <a:ext uri="{FF2B5EF4-FFF2-40B4-BE49-F238E27FC236}">
                                  <a16:creationId xmlns:a16="http://schemas.microsoft.com/office/drawing/2014/main" id="{5F631600-D8CA-1D6F-617E-578CAD998A6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7" name="Text Box 3036">
                              <a:extLst>
                                <a:ext uri="{FF2B5EF4-FFF2-40B4-BE49-F238E27FC236}">
                                  <a16:creationId xmlns:a16="http://schemas.microsoft.com/office/drawing/2014/main" id="{AC5F022F-9764-E912-729C-0AF7EEDC704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24" name="Group 6323">
                            <a:extLst>
                              <a:ext uri="{FF2B5EF4-FFF2-40B4-BE49-F238E27FC236}">
                                <a16:creationId xmlns:a16="http://schemas.microsoft.com/office/drawing/2014/main" id="{04C049E6-C5D1-422B-4E41-C91284AD659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53" name="Text Box 3036">
                              <a:extLst>
                                <a:ext uri="{FF2B5EF4-FFF2-40B4-BE49-F238E27FC236}">
                                  <a16:creationId xmlns:a16="http://schemas.microsoft.com/office/drawing/2014/main" id="{274124A2-931F-E6F6-B9F7-7F2054DE130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4" name="Text Box 3036">
                              <a:extLst>
                                <a:ext uri="{FF2B5EF4-FFF2-40B4-BE49-F238E27FC236}">
                                  <a16:creationId xmlns:a16="http://schemas.microsoft.com/office/drawing/2014/main" id="{5BCC44EF-50B4-5B91-E808-93B49EE1F4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9" name="Text Box 3036">
                              <a:extLst>
                                <a:ext uri="{FF2B5EF4-FFF2-40B4-BE49-F238E27FC236}">
                                  <a16:creationId xmlns:a16="http://schemas.microsoft.com/office/drawing/2014/main" id="{9DC9B61F-D912-3754-80EE-164ED0BC77C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41" name="Group 6340">
                            <a:extLst>
                              <a:ext uri="{FF2B5EF4-FFF2-40B4-BE49-F238E27FC236}">
                                <a16:creationId xmlns:a16="http://schemas.microsoft.com/office/drawing/2014/main" id="{8FA4853C-601D-16D9-4ECC-CDD1C68410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42" name="Text Box 3036">
                              <a:extLst>
                                <a:ext uri="{FF2B5EF4-FFF2-40B4-BE49-F238E27FC236}">
                                  <a16:creationId xmlns:a16="http://schemas.microsoft.com/office/drawing/2014/main" id="{111A5069-B4F9-FF18-AF95-2C458E404D0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7" name="Text Box 3036">
                              <a:extLst>
                                <a:ext uri="{FF2B5EF4-FFF2-40B4-BE49-F238E27FC236}">
                                  <a16:creationId xmlns:a16="http://schemas.microsoft.com/office/drawing/2014/main" id="{316B4CEC-6521-3D50-0A23-F1C4617189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8" name="Text Box 3036">
                              <a:extLst>
                                <a:ext uri="{FF2B5EF4-FFF2-40B4-BE49-F238E27FC236}">
                                  <a16:creationId xmlns:a16="http://schemas.microsoft.com/office/drawing/2014/main" id="{FB5B8058-0AE1-67E6-FF0E-F087C2FC17B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99" name="FTU - longus colli inferior">
                          <a:extLst>
                            <a:ext uri="{FF2B5EF4-FFF2-40B4-BE49-F238E27FC236}">
                              <a16:creationId xmlns:a16="http://schemas.microsoft.com/office/drawing/2014/main" id="{BB8420BB-F6C9-715D-21FE-6318CDF008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95" name="Text Box 3036">
                        <a:extLst>
                          <a:ext uri="{FF2B5EF4-FFF2-40B4-BE49-F238E27FC236}">
                            <a16:creationId xmlns:a16="http://schemas.microsoft.com/office/drawing/2014/main" id="{34D9617C-744C-C942-9B85-8C15E27084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6" name="Text Box 3036">
                        <a:extLst>
                          <a:ext uri="{FF2B5EF4-FFF2-40B4-BE49-F238E27FC236}">
                            <a16:creationId xmlns:a16="http://schemas.microsoft.com/office/drawing/2014/main" id="{DED27C02-052C-623F-3B9E-C8636D09977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7" name="Text Box 3036">
                        <a:extLst>
                          <a:ext uri="{FF2B5EF4-FFF2-40B4-BE49-F238E27FC236}">
                            <a16:creationId xmlns:a16="http://schemas.microsoft.com/office/drawing/2014/main" id="{D74B1B1C-771C-6107-5EBE-3DF9FE1607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85" name="Text Box 3036">
                      <a:extLst>
                        <a:ext uri="{FF2B5EF4-FFF2-40B4-BE49-F238E27FC236}">
                          <a16:creationId xmlns:a16="http://schemas.microsoft.com/office/drawing/2014/main" id="{4DD01E05-7A81-87DC-9097-11E0325C3B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6" name="Text Box 3036">
                      <a:extLst>
                        <a:ext uri="{FF2B5EF4-FFF2-40B4-BE49-F238E27FC236}">
                          <a16:creationId xmlns:a16="http://schemas.microsoft.com/office/drawing/2014/main" id="{F87C0F72-AA33-EB59-DFD9-2659509A78C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7" name="Text Box 3036">
                      <a:extLst>
                        <a:ext uri="{FF2B5EF4-FFF2-40B4-BE49-F238E27FC236}">
                          <a16:creationId xmlns:a16="http://schemas.microsoft.com/office/drawing/2014/main" id="{BD009BA0-F49E-D636-CCC6-8F55E772625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8" name="Text Box 3036">
                      <a:extLst>
                        <a:ext uri="{FF2B5EF4-FFF2-40B4-BE49-F238E27FC236}">
                          <a16:creationId xmlns:a16="http://schemas.microsoft.com/office/drawing/2014/main" id="{A65BB315-039A-DEF5-6661-E34D76B3B4D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9" name="Text Box 3036">
                      <a:extLst>
                        <a:ext uri="{FF2B5EF4-FFF2-40B4-BE49-F238E27FC236}">
                          <a16:creationId xmlns:a16="http://schemas.microsoft.com/office/drawing/2014/main" id="{F2C9E8AB-C834-248D-526B-A7EA0A62E3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0" name="Text Box 3036">
                      <a:extLst>
                        <a:ext uri="{FF2B5EF4-FFF2-40B4-BE49-F238E27FC236}">
                          <a16:creationId xmlns:a16="http://schemas.microsoft.com/office/drawing/2014/main" id="{56ECF177-C9B5-23DC-9C70-123C1E624D1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4229F417-B0D7-3B28-8779-C0D2586868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03428413-57B9-E564-A00E-5115FA70E7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A57FA83A-1522-566E-2D64-43294265D6B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78" name="FTU - mylohyoid">
                    <a:extLst>
                      <a:ext uri="{FF2B5EF4-FFF2-40B4-BE49-F238E27FC236}">
                        <a16:creationId xmlns:a16="http://schemas.microsoft.com/office/drawing/2014/main" id="{197F74D2-3610-44B7-9890-CC1103E0AD0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79" name="FTU - digastric">
                    <a:extLst>
                      <a:ext uri="{FF2B5EF4-FFF2-40B4-BE49-F238E27FC236}">
                        <a16:creationId xmlns:a16="http://schemas.microsoft.com/office/drawing/2014/main" id="{A19140CB-452B-6F29-B07C-57A54C610F7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0" name="FTU - geniohyoid">
                    <a:extLst>
                      <a:ext uri="{FF2B5EF4-FFF2-40B4-BE49-F238E27FC236}">
                        <a16:creationId xmlns:a16="http://schemas.microsoft.com/office/drawing/2014/main" id="{AB8D4CEF-9732-F486-17EC-D9A1349354A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1" name="FTU - longus capitis">
                    <a:extLst>
                      <a:ext uri="{FF2B5EF4-FFF2-40B4-BE49-F238E27FC236}">
                        <a16:creationId xmlns:a16="http://schemas.microsoft.com/office/drawing/2014/main" id="{C61A69EE-EA0A-2C73-82B3-C5A7B311E73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2" name="FTU - longus colli inferior">
                    <a:extLst>
                      <a:ext uri="{FF2B5EF4-FFF2-40B4-BE49-F238E27FC236}">
                        <a16:creationId xmlns:a16="http://schemas.microsoft.com/office/drawing/2014/main" id="{817FFC91-CFC1-8088-197E-F02AEC338C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3" name="FTU - longus colli inferior">
                    <a:extLst>
                      <a:ext uri="{FF2B5EF4-FFF2-40B4-BE49-F238E27FC236}">
                        <a16:creationId xmlns:a16="http://schemas.microsoft.com/office/drawing/2014/main" id="{E1ED7343-E4B8-1D81-794D-E64879B9B3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23" name="Group 1522">
                  <a:extLst>
                    <a:ext uri="{FF2B5EF4-FFF2-40B4-BE49-F238E27FC236}">
                      <a16:creationId xmlns:a16="http://schemas.microsoft.com/office/drawing/2014/main" id="{C272ECF2-07CE-9168-A279-BB51F37F9E54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25" name="Text Box 3036">
                    <a:extLst>
                      <a:ext uri="{FF2B5EF4-FFF2-40B4-BE49-F238E27FC236}">
                        <a16:creationId xmlns:a16="http://schemas.microsoft.com/office/drawing/2014/main" id="{53D9EC6E-9137-82F3-D5D6-06AEC77405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6" name="Text Box 3036">
                    <a:extLst>
                      <a:ext uri="{FF2B5EF4-FFF2-40B4-BE49-F238E27FC236}">
                        <a16:creationId xmlns:a16="http://schemas.microsoft.com/office/drawing/2014/main" id="{C00F5426-56CC-1730-D1FA-7F890052C7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0" name="Text Box 3036">
                    <a:extLst>
                      <a:ext uri="{FF2B5EF4-FFF2-40B4-BE49-F238E27FC236}">
                        <a16:creationId xmlns:a16="http://schemas.microsoft.com/office/drawing/2014/main" id="{4C599208-0437-81C4-19AF-3037D06E67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0" name="Text Box 3036">
                    <a:extLst>
                      <a:ext uri="{FF2B5EF4-FFF2-40B4-BE49-F238E27FC236}">
                        <a16:creationId xmlns:a16="http://schemas.microsoft.com/office/drawing/2014/main" id="{244BD7E5-829E-C0CE-108F-6FDD955315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6" name="Text Box 3036">
                    <a:extLst>
                      <a:ext uri="{FF2B5EF4-FFF2-40B4-BE49-F238E27FC236}">
                        <a16:creationId xmlns:a16="http://schemas.microsoft.com/office/drawing/2014/main" id="{AA495DA7-A9E8-0CA8-FA9F-326FACCE7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" name="Text Box 3036">
                    <a:extLst>
                      <a:ext uri="{FF2B5EF4-FFF2-40B4-BE49-F238E27FC236}">
                        <a16:creationId xmlns:a16="http://schemas.microsoft.com/office/drawing/2014/main" id="{F136421C-31D8-1A10-1BB0-E51781E274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B6ACA1FF-BBAA-46DC-356C-A219DC508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6C25EE47-0F1B-6B08-55D2-B81D7BACC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01A15A28-F702-20EC-AE26-1E062519FF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11" name="FTU - mylohyoid">
                <a:extLst>
                  <a:ext uri="{FF2B5EF4-FFF2-40B4-BE49-F238E27FC236}">
                    <a16:creationId xmlns:a16="http://schemas.microsoft.com/office/drawing/2014/main" id="{CA2468DE-A20F-789B-3277-C20F9445FA8F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12" name="Text Box 3036">
                <a:extLst>
                  <a:ext uri="{FF2B5EF4-FFF2-40B4-BE49-F238E27FC236}">
                    <a16:creationId xmlns:a16="http://schemas.microsoft.com/office/drawing/2014/main" id="{4943A52B-508E-ACE1-3A53-42434105A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3" name="Text Box 3036">
                <a:extLst>
                  <a:ext uri="{FF2B5EF4-FFF2-40B4-BE49-F238E27FC236}">
                    <a16:creationId xmlns:a16="http://schemas.microsoft.com/office/drawing/2014/main" id="{950835B2-A017-A5C9-6B9A-623EEC601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5" name="Text Box 3036">
                <a:extLst>
                  <a:ext uri="{FF2B5EF4-FFF2-40B4-BE49-F238E27FC236}">
                    <a16:creationId xmlns:a16="http://schemas.microsoft.com/office/drawing/2014/main" id="{AB95AC09-21C9-804F-6A9B-B8E7406A08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59" name="FTU - mylohyoid">
              <a:extLst>
                <a:ext uri="{FF2B5EF4-FFF2-40B4-BE49-F238E27FC236}">
                  <a16:creationId xmlns:a16="http://schemas.microsoft.com/office/drawing/2014/main" id="{F891D092-F987-CF3E-33E6-87AA45DC55C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460" name="FTU - mylohyoid">
              <a:extLst>
                <a:ext uri="{FF2B5EF4-FFF2-40B4-BE49-F238E27FC236}">
                  <a16:creationId xmlns:a16="http://schemas.microsoft.com/office/drawing/2014/main" id="{0FD113AD-D1C5-FA1D-56BB-6DFC92FAF64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490" name="FTU - mylohyoid">
              <a:extLst>
                <a:ext uri="{FF2B5EF4-FFF2-40B4-BE49-F238E27FC236}">
                  <a16:creationId xmlns:a16="http://schemas.microsoft.com/office/drawing/2014/main" id="{25253900-9510-5A56-F1A7-2B0CE58D76F3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491" name="FTU - mylohyoid">
              <a:extLst>
                <a:ext uri="{FF2B5EF4-FFF2-40B4-BE49-F238E27FC236}">
                  <a16:creationId xmlns:a16="http://schemas.microsoft.com/office/drawing/2014/main" id="{AA6BBC61-93D6-4100-A387-CE5FFB52BBD2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0" name="FTU - mylohyoid">
              <a:extLst>
                <a:ext uri="{FF2B5EF4-FFF2-40B4-BE49-F238E27FC236}">
                  <a16:creationId xmlns:a16="http://schemas.microsoft.com/office/drawing/2014/main" id="{64930DF1-29CA-5BF3-E391-DA63A8FE02E7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5A40A9E8-B44A-B4A8-9D06-132214BA6AB4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8164DAD7-3203-C570-E75D-684501100187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E53844F2-A8AD-DC1E-8770-F91A7A9A5BC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54FBE2D2-0D4B-7D2F-2FA3-2B5321C5F3A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82C643E2-E9C7-F21F-EF34-679065BF989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B6326FA4-D2A8-8BDD-DAB5-425DAB6CB572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6397" name="Group 6396">
            <a:extLst>
              <a:ext uri="{FF2B5EF4-FFF2-40B4-BE49-F238E27FC236}">
                <a16:creationId xmlns:a16="http://schemas.microsoft.com/office/drawing/2014/main" id="{0FC6C078-7568-191F-8070-1A916BAD7056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6402" name="organ group - head &amp; neck muscles">
              <a:extLst>
                <a:ext uri="{FF2B5EF4-FFF2-40B4-BE49-F238E27FC236}">
                  <a16:creationId xmlns:a16="http://schemas.microsoft.com/office/drawing/2014/main" id="{9C28C4EC-BF3B-E8AF-D123-8A085E3F2FA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15" name="organ - head &amp; neck muscles">
                <a:extLst>
                  <a:ext uri="{FF2B5EF4-FFF2-40B4-BE49-F238E27FC236}">
                    <a16:creationId xmlns:a16="http://schemas.microsoft.com/office/drawing/2014/main" id="{45913297-58EE-BE01-C1FB-5A0557827722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420" name="FTU - mylohyoid">
                <a:extLst>
                  <a:ext uri="{FF2B5EF4-FFF2-40B4-BE49-F238E27FC236}">
                    <a16:creationId xmlns:a16="http://schemas.microsoft.com/office/drawing/2014/main" id="{BA16A075-BEBD-0020-3947-0265F2F59F8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6403" name="Group 6402">
              <a:extLst>
                <a:ext uri="{FF2B5EF4-FFF2-40B4-BE49-F238E27FC236}">
                  <a16:creationId xmlns:a16="http://schemas.microsoft.com/office/drawing/2014/main" id="{9285F833-BC70-B57D-FF74-B1EB3E2B639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3313C14B-2570-0954-9FCF-89FF881248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C006C230-7E09-9A67-074F-E949B2D1B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2DF95035-ADA2-C25C-5510-35236C259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21" name="Group 6420">
            <a:extLst>
              <a:ext uri="{FF2B5EF4-FFF2-40B4-BE49-F238E27FC236}">
                <a16:creationId xmlns:a16="http://schemas.microsoft.com/office/drawing/2014/main" id="{82471415-3DC7-49E5-50CF-844CD01B784F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6426" name="Group 6425">
              <a:extLst>
                <a:ext uri="{FF2B5EF4-FFF2-40B4-BE49-F238E27FC236}">
                  <a16:creationId xmlns:a16="http://schemas.microsoft.com/office/drawing/2014/main" id="{E1D31981-E8A1-6C7B-CEB1-7CB62DB6E8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6474" name="Group 6473">
                <a:extLst>
                  <a:ext uri="{FF2B5EF4-FFF2-40B4-BE49-F238E27FC236}">
                    <a16:creationId xmlns:a16="http://schemas.microsoft.com/office/drawing/2014/main" id="{95C67B3C-C04C-C1D1-3A64-EA941E374A9D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517" name="Group 6516">
                  <a:extLst>
                    <a:ext uri="{FF2B5EF4-FFF2-40B4-BE49-F238E27FC236}">
                      <a16:creationId xmlns:a16="http://schemas.microsoft.com/office/drawing/2014/main" id="{BFA6A154-DBCF-13DA-BD0E-106CA4C36287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547" name="Group 6546">
                    <a:extLst>
                      <a:ext uri="{FF2B5EF4-FFF2-40B4-BE49-F238E27FC236}">
                        <a16:creationId xmlns:a16="http://schemas.microsoft.com/office/drawing/2014/main" id="{3983E8C4-7A09-19BB-F44E-4CAEA95184E6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CCC12953-4D83-E7A8-EB51-8C173917CA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6611" name="Group 6610">
                        <a:extLst>
                          <a:ext uri="{FF2B5EF4-FFF2-40B4-BE49-F238E27FC236}">
                            <a16:creationId xmlns:a16="http://schemas.microsoft.com/office/drawing/2014/main" id="{B77A0DA5-F699-0AA8-21CF-FC89901852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642" name="Group 6641">
                          <a:extLst>
                            <a:ext uri="{FF2B5EF4-FFF2-40B4-BE49-F238E27FC236}">
                              <a16:creationId xmlns:a16="http://schemas.microsoft.com/office/drawing/2014/main" id="{36B2FD01-F232-175B-CCDE-A6E6AFA8F2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050" name="Group 2049">
                            <a:extLst>
                              <a:ext uri="{FF2B5EF4-FFF2-40B4-BE49-F238E27FC236}">
                                <a16:creationId xmlns:a16="http://schemas.microsoft.com/office/drawing/2014/main" id="{5BB3A731-7A47-ECDB-71E7-4DE99D1351D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060" name="Group 2059">
                              <a:extLst>
                                <a:ext uri="{FF2B5EF4-FFF2-40B4-BE49-F238E27FC236}">
                                  <a16:creationId xmlns:a16="http://schemas.microsoft.com/office/drawing/2014/main" id="{8A39BDAE-CA0B-6482-6BFB-8077B1CF46E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064" name="Group 2063">
                                <a:extLst>
                                  <a:ext uri="{FF2B5EF4-FFF2-40B4-BE49-F238E27FC236}">
                                    <a16:creationId xmlns:a16="http://schemas.microsoft.com/office/drawing/2014/main" id="{01C66F1B-540A-24E4-761E-D64A9E812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066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FB8331C-8DF5-1714-805E-7449012F97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665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FE7974F7-CF62-BFED-371A-2A21F9F633C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66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E3A922B-E2B3-D292-F213-706B48050D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5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176DFD7C-4D4B-B868-3690-69EB69BE8EC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6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CC76DBF1-BEC7-8A0C-55F8-1828B778BA2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1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E7F41B5-18DE-3183-1626-993DF00B9E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2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875F5ED-D2DF-42FF-02D6-84C2BD42A0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7" name="Group 2066">
                                  <a:extLst>
                                    <a:ext uri="{FF2B5EF4-FFF2-40B4-BE49-F238E27FC236}">
                                      <a16:creationId xmlns:a16="http://schemas.microsoft.com/office/drawing/2014/main" id="{DCF480A9-1014-FB2E-7D70-01C5515B48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1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0F7315C-B86F-7E5B-0482-DF1B8719FA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AB4CCC-4029-4CF4-881B-7DED08D668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77BCE98-AE33-3EBE-D579-7ED8BC9FC2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8" name="Group 2067">
                                  <a:extLst>
                                    <a:ext uri="{FF2B5EF4-FFF2-40B4-BE49-F238E27FC236}">
                                      <a16:creationId xmlns:a16="http://schemas.microsoft.com/office/drawing/2014/main" id="{4EE930D8-4A21-7AE1-DB63-CFAF3E3776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23346E-06C2-A3A4-F4F9-F9567DD28D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98CD9C1-9FAD-A4F7-ECB4-7E2203DD8E6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ADE77ED-545A-448A-AD75-FB83E74051F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9" name="Group 2068">
                                  <a:extLst>
                                    <a:ext uri="{FF2B5EF4-FFF2-40B4-BE49-F238E27FC236}">
                                      <a16:creationId xmlns:a16="http://schemas.microsoft.com/office/drawing/2014/main" id="{CD68B350-F816-2BA2-96AC-7D3E9DAFDD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EB5C28F-575B-8F54-89E2-8861594B788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65FAC81-30CC-BD9F-99EE-0715BC72FC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6E10156-0BDA-C031-C39D-2E4EDF1490A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70" name="Group 2069">
                                  <a:extLst>
                                    <a:ext uri="{FF2B5EF4-FFF2-40B4-BE49-F238E27FC236}">
                                      <a16:creationId xmlns:a16="http://schemas.microsoft.com/office/drawing/2014/main" id="{A5C03555-FE9A-DB37-6959-50D22DD231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645C3E2-FD6F-5C5A-0073-AFCFD59102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2765337-D748-9F4A-FD20-C3AC9351AC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FDA9F5-B5B8-1382-D637-553BFC2B554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06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2EF2924-6C64-B61B-D17C-12910310125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061" name="Text Box 3036">
                              <a:extLst>
                                <a:ext uri="{FF2B5EF4-FFF2-40B4-BE49-F238E27FC236}">
                                  <a16:creationId xmlns:a16="http://schemas.microsoft.com/office/drawing/2014/main" id="{1DFA334D-F5CC-699D-F3B1-B6AF410089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2" name="Text Box 3036">
                              <a:extLst>
                                <a:ext uri="{FF2B5EF4-FFF2-40B4-BE49-F238E27FC236}">
                                  <a16:creationId xmlns:a16="http://schemas.microsoft.com/office/drawing/2014/main" id="{F8944FB1-0000-8BA7-4CD8-3807DCB5EF3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3" name="Text Box 3036">
                              <a:extLst>
                                <a:ext uri="{FF2B5EF4-FFF2-40B4-BE49-F238E27FC236}">
                                  <a16:creationId xmlns:a16="http://schemas.microsoft.com/office/drawing/2014/main" id="{0F4283E0-754E-D2B5-51B2-B77E01D2713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051" name="Text Box 3036">
                            <a:extLst>
                              <a:ext uri="{FF2B5EF4-FFF2-40B4-BE49-F238E27FC236}">
                                <a16:creationId xmlns:a16="http://schemas.microsoft.com/office/drawing/2014/main" id="{02D6649F-165F-FD32-8B15-A0F2AA69010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2" name="Text Box 3036">
                            <a:extLst>
                              <a:ext uri="{FF2B5EF4-FFF2-40B4-BE49-F238E27FC236}">
                                <a16:creationId xmlns:a16="http://schemas.microsoft.com/office/drawing/2014/main" id="{9CF8F731-C837-A3FB-3E9C-AC6E0D5BC8F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3" name="Text Box 3036">
                            <a:extLst>
                              <a:ext uri="{FF2B5EF4-FFF2-40B4-BE49-F238E27FC236}">
                                <a16:creationId xmlns:a16="http://schemas.microsoft.com/office/drawing/2014/main" id="{A58F1E18-0019-C2D4-40DA-A565B2932B3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4" name="Text Box 3036">
                            <a:extLst>
                              <a:ext uri="{FF2B5EF4-FFF2-40B4-BE49-F238E27FC236}">
                                <a16:creationId xmlns:a16="http://schemas.microsoft.com/office/drawing/2014/main" id="{0608272F-7D47-18A7-8AEA-2E6434F6915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5" name="Text Box 3036">
                            <a:extLst>
                              <a:ext uri="{FF2B5EF4-FFF2-40B4-BE49-F238E27FC236}">
                                <a16:creationId xmlns:a16="http://schemas.microsoft.com/office/drawing/2014/main" id="{527F0FE3-BA0F-8CEC-B3CA-5548A70CDF0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6" name="Text Box 3036">
                            <a:extLst>
                              <a:ext uri="{FF2B5EF4-FFF2-40B4-BE49-F238E27FC236}">
                                <a16:creationId xmlns:a16="http://schemas.microsoft.com/office/drawing/2014/main" id="{56293DF0-E7B1-A9A1-380A-F28BA6115A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7" name="Text Box 3036">
                            <a:extLst>
                              <a:ext uri="{FF2B5EF4-FFF2-40B4-BE49-F238E27FC236}">
                                <a16:creationId xmlns:a16="http://schemas.microsoft.com/office/drawing/2014/main" id="{3B923642-66E3-CFE6-29F2-C7439B67DF0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8" name="Text Box 3036">
                            <a:extLst>
                              <a:ext uri="{FF2B5EF4-FFF2-40B4-BE49-F238E27FC236}">
                                <a16:creationId xmlns:a16="http://schemas.microsoft.com/office/drawing/2014/main" id="{6DAAE9B3-943B-5459-BF51-E2726F98DCC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9" name="Text Box 3036">
                            <a:extLst>
                              <a:ext uri="{FF2B5EF4-FFF2-40B4-BE49-F238E27FC236}">
                                <a16:creationId xmlns:a16="http://schemas.microsoft.com/office/drawing/2014/main" id="{2AC2860E-5341-E1E3-8B62-275CF341CF8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647" name="FTU - mylohyoid">
                          <a:extLst>
                            <a:ext uri="{FF2B5EF4-FFF2-40B4-BE49-F238E27FC236}">
                              <a16:creationId xmlns:a16="http://schemas.microsoft.com/office/drawing/2014/main" id="{B50DA77D-E7E9-3970-5532-813C7CB1621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648" name="FTU - digastric">
                          <a:extLst>
                            <a:ext uri="{FF2B5EF4-FFF2-40B4-BE49-F238E27FC236}">
                              <a16:creationId xmlns:a16="http://schemas.microsoft.com/office/drawing/2014/main" id="{31BEFE57-576A-08BE-41EC-56D4D5F221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653" name="FTU - geniohyoid">
                          <a:extLst>
                            <a:ext uri="{FF2B5EF4-FFF2-40B4-BE49-F238E27FC236}">
                              <a16:creationId xmlns:a16="http://schemas.microsoft.com/office/drawing/2014/main" id="{726023F3-560D-A7F2-2A1C-45FBC07D80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654" name="FTU - longus capitis">
                          <a:extLst>
                            <a:ext uri="{FF2B5EF4-FFF2-40B4-BE49-F238E27FC236}">
                              <a16:creationId xmlns:a16="http://schemas.microsoft.com/office/drawing/2014/main" id="{05882155-238B-D41F-C6CA-ABB6E5289B5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048" name="FTU - longus colli inferior">
                          <a:extLst>
                            <a:ext uri="{FF2B5EF4-FFF2-40B4-BE49-F238E27FC236}">
                              <a16:creationId xmlns:a16="http://schemas.microsoft.com/office/drawing/2014/main" id="{7C142B1A-43D1-8AB4-0F6E-35FB9B90BF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049" name="FTU - longus colli inferior">
                          <a:extLst>
                            <a:ext uri="{FF2B5EF4-FFF2-40B4-BE49-F238E27FC236}">
                              <a16:creationId xmlns:a16="http://schemas.microsoft.com/office/drawing/2014/main" id="{A5CDDD7D-7C28-07A2-E904-9D20EB382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6612" name="Group 6611">
                        <a:extLst>
                          <a:ext uri="{FF2B5EF4-FFF2-40B4-BE49-F238E27FC236}">
                            <a16:creationId xmlns:a16="http://schemas.microsoft.com/office/drawing/2014/main" id="{A6069EA3-4955-C9CE-6A6E-914A465018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617" name="Text Box 3036">
                          <a:extLst>
                            <a:ext uri="{FF2B5EF4-FFF2-40B4-BE49-F238E27FC236}">
                              <a16:creationId xmlns:a16="http://schemas.microsoft.com/office/drawing/2014/main" id="{D4851081-08B9-B693-1D3A-E2922CB39E7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18" name="Text Box 3036">
                          <a:extLst>
                            <a:ext uri="{FF2B5EF4-FFF2-40B4-BE49-F238E27FC236}">
                              <a16:creationId xmlns:a16="http://schemas.microsoft.com/office/drawing/2014/main" id="{62811AAD-688F-DE09-9ECF-0CD1C5DEB12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3" name="Text Box 3036">
                          <a:extLst>
                            <a:ext uri="{FF2B5EF4-FFF2-40B4-BE49-F238E27FC236}">
                              <a16:creationId xmlns:a16="http://schemas.microsoft.com/office/drawing/2014/main" id="{0353ECF7-6644-2E62-E474-4B932A0AC5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4" name="Text Box 3036">
                          <a:extLst>
                            <a:ext uri="{FF2B5EF4-FFF2-40B4-BE49-F238E27FC236}">
                              <a16:creationId xmlns:a16="http://schemas.microsoft.com/office/drawing/2014/main" id="{4B287A84-EBBB-D738-3855-0FF402096DD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9" name="Text Box 3036">
                          <a:extLst>
                            <a:ext uri="{FF2B5EF4-FFF2-40B4-BE49-F238E27FC236}">
                              <a16:creationId xmlns:a16="http://schemas.microsoft.com/office/drawing/2014/main" id="{7991F421-2E82-00B5-A60F-613715B5D79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0" name="Text Box 3036">
                          <a:extLst>
                            <a:ext uri="{FF2B5EF4-FFF2-40B4-BE49-F238E27FC236}">
                              <a16:creationId xmlns:a16="http://schemas.microsoft.com/office/drawing/2014/main" id="{8E4C98CA-E0C6-CFDA-5434-9DB90EA11BE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5" name="Text Box 3036">
                          <a:extLst>
                            <a:ext uri="{FF2B5EF4-FFF2-40B4-BE49-F238E27FC236}">
                              <a16:creationId xmlns:a16="http://schemas.microsoft.com/office/drawing/2014/main" id="{C6AD2C8B-3CF4-46FD-AE3C-72B86604D5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6" name="Text Box 3036">
                          <a:extLst>
                            <a:ext uri="{FF2B5EF4-FFF2-40B4-BE49-F238E27FC236}">
                              <a16:creationId xmlns:a16="http://schemas.microsoft.com/office/drawing/2014/main" id="{0E6E0870-E3DA-6A0D-2AE9-A324DA026C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41" name="Text Box 3036">
                          <a:extLst>
                            <a:ext uri="{FF2B5EF4-FFF2-40B4-BE49-F238E27FC236}">
                              <a16:creationId xmlns:a16="http://schemas.microsoft.com/office/drawing/2014/main" id="{BCF5598A-FE9F-752B-62AE-888B6AEFE3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6576" name="FTU - mylohyoid">
                      <a:extLst>
                        <a:ext uri="{FF2B5EF4-FFF2-40B4-BE49-F238E27FC236}">
                          <a16:creationId xmlns:a16="http://schemas.microsoft.com/office/drawing/2014/main" id="{91F2AA29-634D-0116-AE70-168A5052FD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6594" name="Text Box 3036">
                      <a:extLst>
                        <a:ext uri="{FF2B5EF4-FFF2-40B4-BE49-F238E27FC236}">
                          <a16:creationId xmlns:a16="http://schemas.microsoft.com/office/drawing/2014/main" id="{D568C3F1-863B-E2BC-3F76-EC65AD798BC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95" name="Text Box 3036">
                      <a:extLst>
                        <a:ext uri="{FF2B5EF4-FFF2-40B4-BE49-F238E27FC236}">
                          <a16:creationId xmlns:a16="http://schemas.microsoft.com/office/drawing/2014/main" id="{120E93CA-E84D-C59F-7E88-3E506032FEC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606" name="Text Box 3036">
                      <a:extLst>
                        <a:ext uri="{FF2B5EF4-FFF2-40B4-BE49-F238E27FC236}">
                          <a16:creationId xmlns:a16="http://schemas.microsoft.com/office/drawing/2014/main" id="{467BDF3F-1821-1EF2-106E-BFA8BA67102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559" name="FTU - mylohyoid">
                    <a:extLst>
                      <a:ext uri="{FF2B5EF4-FFF2-40B4-BE49-F238E27FC236}">
                        <a16:creationId xmlns:a16="http://schemas.microsoft.com/office/drawing/2014/main" id="{AADE6B11-6F71-CE62-EC88-6D795853065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15BFF836-BC9A-0640-1C0A-B9F6F73B6AE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5" name="FTU - mylohyoid">
                    <a:extLst>
                      <a:ext uri="{FF2B5EF4-FFF2-40B4-BE49-F238E27FC236}">
                        <a16:creationId xmlns:a16="http://schemas.microsoft.com/office/drawing/2014/main" id="{9C26F9C7-41BB-58BF-CB27-B050D43AEE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522" name="FTU - mylohyoid">
                  <a:extLst>
                    <a:ext uri="{FF2B5EF4-FFF2-40B4-BE49-F238E27FC236}">
                      <a16:creationId xmlns:a16="http://schemas.microsoft.com/office/drawing/2014/main" id="{8C0993C7-9A2A-74A8-7069-2C62334C543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528" name="FTU - mylohyoid">
                  <a:extLst>
                    <a:ext uri="{FF2B5EF4-FFF2-40B4-BE49-F238E27FC236}">
                      <a16:creationId xmlns:a16="http://schemas.microsoft.com/office/drawing/2014/main" id="{43CCD306-9143-8120-1868-5D7EDA2D2619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546" name="FTU - mylohyoid">
                  <a:extLst>
                    <a:ext uri="{FF2B5EF4-FFF2-40B4-BE49-F238E27FC236}">
                      <a16:creationId xmlns:a16="http://schemas.microsoft.com/office/drawing/2014/main" id="{D1FD9A8B-D36E-DBCB-6A0F-AF63F3A1599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BF95315A-C217-BB59-4987-C271AD745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9392DE04-47BB-A481-8970-F5B94B3E3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622883F7-A247-3D47-E5BD-C99074BDD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EADF97D7-8374-7BA0-375D-BE080FADC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5180EBFB-EEA1-8E5F-EFF1-3ADFB9363F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6" name="Text Box 3036">
                <a:extLst>
                  <a:ext uri="{FF2B5EF4-FFF2-40B4-BE49-F238E27FC236}">
                    <a16:creationId xmlns:a16="http://schemas.microsoft.com/office/drawing/2014/main" id="{99767117-0F38-E1B7-2590-9C6EBDD4A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27" name="Text Box 3036">
              <a:extLst>
                <a:ext uri="{FF2B5EF4-FFF2-40B4-BE49-F238E27FC236}">
                  <a16:creationId xmlns:a16="http://schemas.microsoft.com/office/drawing/2014/main" id="{86C38581-AF2E-2C3D-7EF4-C66770CEA5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60EC1133-2042-A927-8EE5-A937256EBE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3" name="Text Box 3036">
              <a:extLst>
                <a:ext uri="{FF2B5EF4-FFF2-40B4-BE49-F238E27FC236}">
                  <a16:creationId xmlns:a16="http://schemas.microsoft.com/office/drawing/2014/main" id="{C15AC308-F9B9-8D6A-1ABE-27B38A9F5E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8" name="Text Box 3036">
              <a:extLst>
                <a:ext uri="{FF2B5EF4-FFF2-40B4-BE49-F238E27FC236}">
                  <a16:creationId xmlns:a16="http://schemas.microsoft.com/office/drawing/2014/main" id="{BC3CBA03-0062-4CCF-A4BF-52D1990057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C58E1DF0-C525-AC88-04FC-68B7E7126B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C7EF8DD0-EABE-DC36-6644-60F658937E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CED29EC8-05E8-EFD1-8BF5-6F89B33F72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94AA2334-334C-1844-E23E-742DC9077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47DCCB46-8D55-2BCF-4EA9-58CCB3449E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F1444BC3-4CD5-2089-F7C5-CD2C60EB6B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7" name="Text Box 3036">
              <a:extLst>
                <a:ext uri="{FF2B5EF4-FFF2-40B4-BE49-F238E27FC236}">
                  <a16:creationId xmlns:a16="http://schemas.microsoft.com/office/drawing/2014/main" id="{904E1F6A-C880-C33D-3DEE-FF2313B3E5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A477FFE5-0FA9-7DB1-1C73-855A2CADFB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4350494D-9A24-E71B-3C41-3E17DACB80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8" name="Text Box 3036">
              <a:extLst>
                <a:ext uri="{FF2B5EF4-FFF2-40B4-BE49-F238E27FC236}">
                  <a16:creationId xmlns:a16="http://schemas.microsoft.com/office/drawing/2014/main" id="{74A1DC2B-F78D-D131-5F45-A8ABCF676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3739A376-2416-C9F6-28F6-85CB7EC353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77" name="Group 6676">
            <a:extLst>
              <a:ext uri="{FF2B5EF4-FFF2-40B4-BE49-F238E27FC236}">
                <a16:creationId xmlns:a16="http://schemas.microsoft.com/office/drawing/2014/main" id="{0D6B6F67-0B9F-5F03-9933-F9E63C359187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6678" name="Group 6677">
              <a:extLst>
                <a:ext uri="{FF2B5EF4-FFF2-40B4-BE49-F238E27FC236}">
                  <a16:creationId xmlns:a16="http://schemas.microsoft.com/office/drawing/2014/main" id="{6399D975-33D3-A724-4B66-2CDB829CDD3B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686" name="Group 6685">
                <a:extLst>
                  <a:ext uri="{FF2B5EF4-FFF2-40B4-BE49-F238E27FC236}">
                    <a16:creationId xmlns:a16="http://schemas.microsoft.com/office/drawing/2014/main" id="{E7769AA1-1A20-BAD8-93AD-DF36AFBDFB9A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688" name="Group 6687">
                  <a:extLst>
                    <a:ext uri="{FF2B5EF4-FFF2-40B4-BE49-F238E27FC236}">
                      <a16:creationId xmlns:a16="http://schemas.microsoft.com/office/drawing/2014/main" id="{94BEB0B3-819E-1FE4-94C3-6DFC0A211ED7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9D34BAE1-8132-7DAF-1E0D-BD089E61670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128" name="organ group - head &amp; neck muscles">
                      <a:extLst>
                        <a:ext uri="{FF2B5EF4-FFF2-40B4-BE49-F238E27FC236}">
                          <a16:creationId xmlns:a16="http://schemas.microsoft.com/office/drawing/2014/main" id="{08A42FD4-6952-15E1-8C63-84B07E500B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151" name="organ - head &amp; neck muscles">
                        <a:extLst>
                          <a:ext uri="{FF2B5EF4-FFF2-40B4-BE49-F238E27FC236}">
                            <a16:creationId xmlns:a16="http://schemas.microsoft.com/office/drawing/2014/main" id="{1E065765-5622-3299-08FF-87BEDE6137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152" name="FTU - mylohyoid">
                        <a:extLst>
                          <a:ext uri="{FF2B5EF4-FFF2-40B4-BE49-F238E27FC236}">
                            <a16:creationId xmlns:a16="http://schemas.microsoft.com/office/drawing/2014/main" id="{BD228652-3776-4A12-28E3-FE9C76DD20D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37" name="Group 2136">
                      <a:extLst>
                        <a:ext uri="{FF2B5EF4-FFF2-40B4-BE49-F238E27FC236}">
                          <a16:creationId xmlns:a16="http://schemas.microsoft.com/office/drawing/2014/main" id="{175DF286-3633-165E-0ED6-AD3FB0AA15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4D385ABB-D051-0D57-0C0D-5782350060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C490730C-4869-6564-3979-A2DCC6B18B5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121478C5-4AAF-B3CB-C7E2-AC9C4C2116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F9C75CC1-89CC-C6DA-A18D-B413F11821C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113" name="Text Box 3036">
                  <a:extLst>
                    <a:ext uri="{FF2B5EF4-FFF2-40B4-BE49-F238E27FC236}">
                      <a16:creationId xmlns:a16="http://schemas.microsoft.com/office/drawing/2014/main" id="{7EC06F84-C1FE-3E67-4B4C-9884E11D6F0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5" name="Text Box 3036">
                  <a:extLst>
                    <a:ext uri="{FF2B5EF4-FFF2-40B4-BE49-F238E27FC236}">
                      <a16:creationId xmlns:a16="http://schemas.microsoft.com/office/drawing/2014/main" id="{7306C444-4644-AB5B-82F5-3C7176B72EE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6" name="Text Box 3036">
                  <a:extLst>
                    <a:ext uri="{FF2B5EF4-FFF2-40B4-BE49-F238E27FC236}">
                      <a16:creationId xmlns:a16="http://schemas.microsoft.com/office/drawing/2014/main" id="{84B33A2A-7384-DB09-7C06-0D41932873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87" name="FTU - mylohyoid">
                <a:extLst>
                  <a:ext uri="{FF2B5EF4-FFF2-40B4-BE49-F238E27FC236}">
                    <a16:creationId xmlns:a16="http://schemas.microsoft.com/office/drawing/2014/main" id="{26CA48D8-EAF6-92BA-C01D-D74DBD800F42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6683" name="Text Box 3036">
              <a:extLst>
                <a:ext uri="{FF2B5EF4-FFF2-40B4-BE49-F238E27FC236}">
                  <a16:creationId xmlns:a16="http://schemas.microsoft.com/office/drawing/2014/main" id="{6DE42947-AF0A-14B3-16E6-31E9143D3F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8A36562D-0F91-5DE2-F066-6F6E6DA14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5" name="Text Box 3036">
              <a:extLst>
                <a:ext uri="{FF2B5EF4-FFF2-40B4-BE49-F238E27FC236}">
                  <a16:creationId xmlns:a16="http://schemas.microsoft.com/office/drawing/2014/main" id="{E61B9B30-3E77-93BF-4B3B-877DE39BB5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61" name="Group 2160">
            <a:extLst>
              <a:ext uri="{FF2B5EF4-FFF2-40B4-BE49-F238E27FC236}">
                <a16:creationId xmlns:a16="http://schemas.microsoft.com/office/drawing/2014/main" id="{D13912E7-EA7C-D539-1E92-BC62C1A10D7D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163" name="Group 2162">
              <a:extLst>
                <a:ext uri="{FF2B5EF4-FFF2-40B4-BE49-F238E27FC236}">
                  <a16:creationId xmlns:a16="http://schemas.microsoft.com/office/drawing/2014/main" id="{863FF2E2-1580-155F-ECB2-767D68C5612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198" name="Group 2197">
                <a:extLst>
                  <a:ext uri="{FF2B5EF4-FFF2-40B4-BE49-F238E27FC236}">
                    <a16:creationId xmlns:a16="http://schemas.microsoft.com/office/drawing/2014/main" id="{0BEFFC02-EF9F-9811-1448-11958319279B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213" name="Group 2212">
                  <a:extLst>
                    <a:ext uri="{FF2B5EF4-FFF2-40B4-BE49-F238E27FC236}">
                      <a16:creationId xmlns:a16="http://schemas.microsoft.com/office/drawing/2014/main" id="{F413E60D-1694-A5D7-3D43-590E2C71D6A4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226" name="Group 2225">
                    <a:extLst>
                      <a:ext uri="{FF2B5EF4-FFF2-40B4-BE49-F238E27FC236}">
                        <a16:creationId xmlns:a16="http://schemas.microsoft.com/office/drawing/2014/main" id="{A9B0999B-256D-3C48-5CF5-C65F1BE2398C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784" name="Group 6783">
                      <a:extLst>
                        <a:ext uri="{FF2B5EF4-FFF2-40B4-BE49-F238E27FC236}">
                          <a16:creationId xmlns:a16="http://schemas.microsoft.com/office/drawing/2014/main" id="{CAEB13CB-83DA-9A06-C241-91523BF24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798" name="Group 6797">
                        <a:extLst>
                          <a:ext uri="{FF2B5EF4-FFF2-40B4-BE49-F238E27FC236}">
                            <a16:creationId xmlns:a16="http://schemas.microsoft.com/office/drawing/2014/main" id="{E3E72814-C655-5BFC-9A74-EE3A6A74AE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821" name="Group 6820">
                          <a:extLst>
                            <a:ext uri="{FF2B5EF4-FFF2-40B4-BE49-F238E27FC236}">
                              <a16:creationId xmlns:a16="http://schemas.microsoft.com/office/drawing/2014/main" id="{C0F56AE8-BAD5-44BD-37BE-C4C564FB59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26" name="Group 6825">
                            <a:extLst>
                              <a:ext uri="{FF2B5EF4-FFF2-40B4-BE49-F238E27FC236}">
                                <a16:creationId xmlns:a16="http://schemas.microsoft.com/office/drawing/2014/main" id="{66215CC1-9035-69A3-E0D4-0D72342392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33" name="Group 6832">
                              <a:extLst>
                                <a:ext uri="{FF2B5EF4-FFF2-40B4-BE49-F238E27FC236}">
                                  <a16:creationId xmlns:a16="http://schemas.microsoft.com/office/drawing/2014/main" id="{00F9FA90-0AE9-67F2-4C64-E5FFAB4897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40" name="Group 6839">
                                <a:extLst>
                                  <a:ext uri="{FF2B5EF4-FFF2-40B4-BE49-F238E27FC236}">
                                    <a16:creationId xmlns:a16="http://schemas.microsoft.com/office/drawing/2014/main" id="{7D436C0E-755D-223B-5B23-D1CF322E4CC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259" name="Group 2258">
                                  <a:extLst>
                                    <a:ext uri="{FF2B5EF4-FFF2-40B4-BE49-F238E27FC236}">
                                      <a16:creationId xmlns:a16="http://schemas.microsoft.com/office/drawing/2014/main" id="{D5ABEA62-C4BB-73B0-710D-4577D74085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74" name="Group 2273">
                                    <a:extLst>
                                      <a:ext uri="{FF2B5EF4-FFF2-40B4-BE49-F238E27FC236}">
                                        <a16:creationId xmlns:a16="http://schemas.microsoft.com/office/drawing/2014/main" id="{DDD68E39-6E86-CD41-7F1D-48ECA106CA3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98" name="Group 2297">
                                      <a:extLst>
                                        <a:ext uri="{FF2B5EF4-FFF2-40B4-BE49-F238E27FC236}">
                                          <a16:creationId xmlns:a16="http://schemas.microsoft.com/office/drawing/2014/main" id="{D7F638A8-8825-B717-B599-35CCD77B722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323" name="Group 23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A34D82-B621-EA35-C5D7-58C8A61CC3F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344" name="Group 23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35253E1-4323-0036-05F3-9940EF91561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34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298FA87-1523-BA6F-034F-3353B36CCAC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8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1840AA-8C37-E20E-16ED-55FB967BCA1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2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F8F54F-C1F7-ECF1-B9D0-1DCB6F9E3A8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3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8EEF4E8-2549-6D22-5B5A-77E67C32281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4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F45CE94-C56F-43AC-E39F-74A34EDD304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5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574467C-E458-AAD3-752E-FD247AFA24D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6" name="Group 235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D10BBCD-EF70-AEA5-E36D-3FD1D697378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1ABEAF-9E0D-22A0-F1A1-436EF12D67A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5978FDD-7D39-CE1A-89CA-902747D9840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EF0680-9CC5-EE94-AE79-15FD74848FC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8" name="Group 235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F7A83FE-5B32-5947-5800-075E125C91B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2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4103F58-839D-87E2-0D42-2320C2472C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3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FA7ADE3-7A6A-78B5-4270-A6A61B01C8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4A0ECE-1A82-825F-BAC0-E2301B5554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9" name="Group 235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910CE57-9907-3283-A7F7-2CA5ED673DC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0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A6DE28-4F84-3976-ABA9-2ADBA356BBE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49243E5-E6F5-E885-68F6-E5CAD486D26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A29C17-B527-448D-E79D-882703FE930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68" name="Group 236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C999E8-0E1A-C839-8F7C-D59DE3A7CE5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9BCD8B9-0110-37F0-49A2-E46B464BD59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746DAD-87A4-D6ED-22DA-A68D49655AB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04FC0BF-8F40-48F5-F2F2-8A1D51C5EAC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34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579AE63-3EF4-BBF6-CEDC-C7E7726AF641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33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7F4EB3-E3D7-C560-4888-904D3E745D6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26B6CE2-0075-5268-DD8D-237CCADCDD6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D305C9E-41DD-65C7-0A7A-6C1FCDB432D4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9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818E1A5-2968-7F0C-66D0-B5D9D2903DE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0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466ACB4-E6DE-275A-086C-9B20285C046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6C3E1-16E3-7E45-9649-CA34A995CF1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1894B8F-7114-FE20-3B65-A8F4554D7E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18024E-B962-B521-976E-501732F8618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E2081E2-A84E-9D94-D979-321E680C6EE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8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3E74CBF2-F67D-304B-0DEB-4895AAF956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86B5D9-9A25-E28C-8C03-6ABD1A19491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031A8DB9-8248-4C4C-9253-A0AC9BFC13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9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B7074507-23E6-6A59-10C0-143BA2A710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61" name="Group 2260">
                                  <a:extLst>
                                    <a:ext uri="{FF2B5EF4-FFF2-40B4-BE49-F238E27FC236}">
                                      <a16:creationId xmlns:a16="http://schemas.microsoft.com/office/drawing/2014/main" id="{FB85102A-6882-68BD-2787-B0C719CB79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6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A1664F3-89E5-5103-3443-42876324F25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EB20D18-C24F-CE13-C175-EFA27BC71B6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B2579C-5E5F-5CE4-69A7-9716DFEC6D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42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EEF0388-7B30-A9BA-7A45-D773340B085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247" name="Text Box 3036">
                                <a:extLst>
                                  <a:ext uri="{FF2B5EF4-FFF2-40B4-BE49-F238E27FC236}">
                                    <a16:creationId xmlns:a16="http://schemas.microsoft.com/office/drawing/2014/main" id="{B10A837E-2A4E-F76D-0146-E48FBAC25D1A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49" name="Text Box 3036">
                                <a:extLst>
                                  <a:ext uri="{FF2B5EF4-FFF2-40B4-BE49-F238E27FC236}">
                                    <a16:creationId xmlns:a16="http://schemas.microsoft.com/office/drawing/2014/main" id="{E404A482-CD87-A519-7FD7-68B262733B0B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50" name="Text Box 3036">
                                <a:extLst>
                                  <a:ext uri="{FF2B5EF4-FFF2-40B4-BE49-F238E27FC236}">
                                    <a16:creationId xmlns:a16="http://schemas.microsoft.com/office/drawing/2014/main" id="{C2A58839-3BAF-2CA0-6C9A-2A23D117FDD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37" name="FTU - mylohyoid">
                              <a:extLst>
                                <a:ext uri="{FF2B5EF4-FFF2-40B4-BE49-F238E27FC236}">
                                  <a16:creationId xmlns:a16="http://schemas.microsoft.com/office/drawing/2014/main" id="{D1298D5F-F932-503B-F44C-C4BA5616BA6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8" name="FTU - mylohyoid">
                              <a:extLst>
                                <a:ext uri="{FF2B5EF4-FFF2-40B4-BE49-F238E27FC236}">
                                  <a16:creationId xmlns:a16="http://schemas.microsoft.com/office/drawing/2014/main" id="{99174876-F5D2-B51B-DA6A-5F4D5E649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9" name="FTU - mylohyoid">
                              <a:extLst>
                                <a:ext uri="{FF2B5EF4-FFF2-40B4-BE49-F238E27FC236}">
                                  <a16:creationId xmlns:a16="http://schemas.microsoft.com/office/drawing/2014/main" id="{4D8551D0-E1B3-E913-3FE2-F4A0C55EFD4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32" name="FTU - digastric">
                            <a:extLst>
                              <a:ext uri="{FF2B5EF4-FFF2-40B4-BE49-F238E27FC236}">
                                <a16:creationId xmlns:a16="http://schemas.microsoft.com/office/drawing/2014/main" id="{0B00EEF4-C585-BC71-60FF-8F81144750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22" name="Text Box 3036">
                          <a:extLst>
                            <a:ext uri="{FF2B5EF4-FFF2-40B4-BE49-F238E27FC236}">
                              <a16:creationId xmlns:a16="http://schemas.microsoft.com/office/drawing/2014/main" id="{F6EF5DFA-9F09-8C59-C5D2-F5AEC85300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3" name="Text Box 3036">
                          <a:extLst>
                            <a:ext uri="{FF2B5EF4-FFF2-40B4-BE49-F238E27FC236}">
                              <a16:creationId xmlns:a16="http://schemas.microsoft.com/office/drawing/2014/main" id="{18D1B730-493D-E563-7678-3EA85B2186D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4" name="Text Box 3036">
                          <a:extLst>
                            <a:ext uri="{FF2B5EF4-FFF2-40B4-BE49-F238E27FC236}">
                              <a16:creationId xmlns:a16="http://schemas.microsoft.com/office/drawing/2014/main" id="{3E3903E3-B909-729C-70F6-D45FA62ADC0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800" name="Text Box 3036">
                        <a:extLst>
                          <a:ext uri="{FF2B5EF4-FFF2-40B4-BE49-F238E27FC236}">
                            <a16:creationId xmlns:a16="http://schemas.microsoft.com/office/drawing/2014/main" id="{60BF5DA9-253C-AB10-DD90-9CB3BF4A311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6" name="Text Box 3036">
                        <a:extLst>
                          <a:ext uri="{FF2B5EF4-FFF2-40B4-BE49-F238E27FC236}">
                            <a16:creationId xmlns:a16="http://schemas.microsoft.com/office/drawing/2014/main" id="{B95B9957-687F-1F6B-1092-8959855904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7" name="Text Box 3036">
                        <a:extLst>
                          <a:ext uri="{FF2B5EF4-FFF2-40B4-BE49-F238E27FC236}">
                            <a16:creationId xmlns:a16="http://schemas.microsoft.com/office/drawing/2014/main" id="{12B4BC29-6A39-0DE2-501B-4F18B61926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787" name="Text Box 3036">
                      <a:extLst>
                        <a:ext uri="{FF2B5EF4-FFF2-40B4-BE49-F238E27FC236}">
                          <a16:creationId xmlns:a16="http://schemas.microsoft.com/office/drawing/2014/main" id="{8C7BF2FC-43D7-D599-ECE5-915A24F2CF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88" name="Text Box 3036">
                      <a:extLst>
                        <a:ext uri="{FF2B5EF4-FFF2-40B4-BE49-F238E27FC236}">
                          <a16:creationId xmlns:a16="http://schemas.microsoft.com/office/drawing/2014/main" id="{A292938B-E778-DE9C-B421-3295E939BA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93" name="Text Box 3036">
                      <a:extLst>
                        <a:ext uri="{FF2B5EF4-FFF2-40B4-BE49-F238E27FC236}">
                          <a16:creationId xmlns:a16="http://schemas.microsoft.com/office/drawing/2014/main" id="{ACBA2961-936E-C738-0390-39D17B0EA9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5" name="Text Box 3036">
                    <a:extLst>
                      <a:ext uri="{FF2B5EF4-FFF2-40B4-BE49-F238E27FC236}">
                        <a16:creationId xmlns:a16="http://schemas.microsoft.com/office/drawing/2014/main" id="{3632A9C5-BE1B-CC02-066B-627AE2593F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7" name="Text Box 3036">
                    <a:extLst>
                      <a:ext uri="{FF2B5EF4-FFF2-40B4-BE49-F238E27FC236}">
                        <a16:creationId xmlns:a16="http://schemas.microsoft.com/office/drawing/2014/main" id="{0ABB34B3-9F7E-4A4D-715C-8C23466AF5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42910EB2-3367-5193-2247-0B0EA73A8C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14" name="Text Box 3036">
                  <a:extLst>
                    <a:ext uri="{FF2B5EF4-FFF2-40B4-BE49-F238E27FC236}">
                      <a16:creationId xmlns:a16="http://schemas.microsoft.com/office/drawing/2014/main" id="{6A6975F3-1FB7-854E-7E16-7B279FC8C7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3" name="Text Box 3036">
                  <a:extLst>
                    <a:ext uri="{FF2B5EF4-FFF2-40B4-BE49-F238E27FC236}">
                      <a16:creationId xmlns:a16="http://schemas.microsoft.com/office/drawing/2014/main" id="{3C969BDA-9B93-723F-E15D-E068917929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5" name="Text Box 3036">
                  <a:extLst>
                    <a:ext uri="{FF2B5EF4-FFF2-40B4-BE49-F238E27FC236}">
                      <a16:creationId xmlns:a16="http://schemas.microsoft.com/office/drawing/2014/main" id="{D1EF65A6-26EE-0456-D12E-D0EBD55597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00" name="FTU - mylohyoid">
                <a:extLst>
                  <a:ext uri="{FF2B5EF4-FFF2-40B4-BE49-F238E27FC236}">
                    <a16:creationId xmlns:a16="http://schemas.microsoft.com/office/drawing/2014/main" id="{91AF07E3-605E-888B-6FA4-73F0F62416F8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201" name="FTU - mylohyoid">
                <a:extLst>
                  <a:ext uri="{FF2B5EF4-FFF2-40B4-BE49-F238E27FC236}">
                    <a16:creationId xmlns:a16="http://schemas.microsoft.com/office/drawing/2014/main" id="{600E9453-CEA2-B8C7-4DCF-17B28F40D69C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211" name="FTU - mylohyoid">
                <a:extLst>
                  <a:ext uri="{FF2B5EF4-FFF2-40B4-BE49-F238E27FC236}">
                    <a16:creationId xmlns:a16="http://schemas.microsoft.com/office/drawing/2014/main" id="{2CB140CC-9085-4B2E-6ABE-3E41BDBB73F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164" name="Text Box 3036">
              <a:extLst>
                <a:ext uri="{FF2B5EF4-FFF2-40B4-BE49-F238E27FC236}">
                  <a16:creationId xmlns:a16="http://schemas.microsoft.com/office/drawing/2014/main" id="{525039D7-774F-3280-3BBC-881B986C13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4" name="Text Box 3036">
              <a:extLst>
                <a:ext uri="{FF2B5EF4-FFF2-40B4-BE49-F238E27FC236}">
                  <a16:creationId xmlns:a16="http://schemas.microsoft.com/office/drawing/2014/main" id="{E831FB62-BC7C-97E0-026B-E0030D26EC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7" name="Text Box 3036">
              <a:extLst>
                <a:ext uri="{FF2B5EF4-FFF2-40B4-BE49-F238E27FC236}">
                  <a16:creationId xmlns:a16="http://schemas.microsoft.com/office/drawing/2014/main" id="{3BCBACB3-8E34-E69D-3151-63C7E9A40D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8" name="Text Box 3036">
              <a:extLst>
                <a:ext uri="{FF2B5EF4-FFF2-40B4-BE49-F238E27FC236}">
                  <a16:creationId xmlns:a16="http://schemas.microsoft.com/office/drawing/2014/main" id="{9308325B-DDC6-1E44-C023-DAC8227D2E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6" name="Text Box 3036">
              <a:extLst>
                <a:ext uri="{FF2B5EF4-FFF2-40B4-BE49-F238E27FC236}">
                  <a16:creationId xmlns:a16="http://schemas.microsoft.com/office/drawing/2014/main" id="{382A6433-A32E-0FA7-85CD-15EA8131D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7" name="Text Box 3036">
              <a:extLst>
                <a:ext uri="{FF2B5EF4-FFF2-40B4-BE49-F238E27FC236}">
                  <a16:creationId xmlns:a16="http://schemas.microsoft.com/office/drawing/2014/main" id="{FB4A5D48-F612-7AF1-B13D-14B3F40DB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6" name="Text Box 3036">
              <a:extLst>
                <a:ext uri="{FF2B5EF4-FFF2-40B4-BE49-F238E27FC236}">
                  <a16:creationId xmlns:a16="http://schemas.microsoft.com/office/drawing/2014/main" id="{4937434E-E954-5DED-1FB2-824D130606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8" name="Text Box 3036">
              <a:extLst>
                <a:ext uri="{FF2B5EF4-FFF2-40B4-BE49-F238E27FC236}">
                  <a16:creationId xmlns:a16="http://schemas.microsoft.com/office/drawing/2014/main" id="{A6112342-4702-DA57-8C0B-9C2F541238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5BBF0233-4767-68FC-EB59-2AC1B30A68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86" name="Group 6985">
            <a:extLst>
              <a:ext uri="{FF2B5EF4-FFF2-40B4-BE49-F238E27FC236}">
                <a16:creationId xmlns:a16="http://schemas.microsoft.com/office/drawing/2014/main" id="{BE2F23FC-9D6C-E9AF-0515-780CA28C1EBB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3473C5ED-E44C-5971-2EAD-5819397C33B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7097" name="Group 7096">
                <a:extLst>
                  <a:ext uri="{FF2B5EF4-FFF2-40B4-BE49-F238E27FC236}">
                    <a16:creationId xmlns:a16="http://schemas.microsoft.com/office/drawing/2014/main" id="{1F675524-9501-72F0-CE88-A60B6514EA0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7100" name="Group 7099">
                  <a:extLst>
                    <a:ext uri="{FF2B5EF4-FFF2-40B4-BE49-F238E27FC236}">
                      <a16:creationId xmlns:a16="http://schemas.microsoft.com/office/drawing/2014/main" id="{7568A0C8-8EAD-281F-4644-4428F367C115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14" name="Group 2513">
                    <a:extLst>
                      <a:ext uri="{FF2B5EF4-FFF2-40B4-BE49-F238E27FC236}">
                        <a16:creationId xmlns:a16="http://schemas.microsoft.com/office/drawing/2014/main" id="{C6BDBD10-B17B-117C-356C-FC100E9A174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16" name="organ group - head &amp; neck muscles">
                      <a:extLst>
                        <a:ext uri="{FF2B5EF4-FFF2-40B4-BE49-F238E27FC236}">
                          <a16:creationId xmlns:a16="http://schemas.microsoft.com/office/drawing/2014/main" id="{7D7033BC-5D6D-1B41-73D3-A9930A8C9F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21" name="organ - head &amp; neck muscles">
                        <a:extLst>
                          <a:ext uri="{FF2B5EF4-FFF2-40B4-BE49-F238E27FC236}">
                            <a16:creationId xmlns:a16="http://schemas.microsoft.com/office/drawing/2014/main" id="{2AAD4C40-E319-DE06-D291-7E817472A4C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22" name="FTU - mylohyoid">
                        <a:extLst>
                          <a:ext uri="{FF2B5EF4-FFF2-40B4-BE49-F238E27FC236}">
                            <a16:creationId xmlns:a16="http://schemas.microsoft.com/office/drawing/2014/main" id="{2FFE26E1-6B03-42C8-956B-0EEDFB19BF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17" name="Group 2516">
                      <a:extLst>
                        <a:ext uri="{FF2B5EF4-FFF2-40B4-BE49-F238E27FC236}">
                          <a16:creationId xmlns:a16="http://schemas.microsoft.com/office/drawing/2014/main" id="{5160FBD2-91F4-3EF5-D7AB-BF969C6B3A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18" name="Text Box 3036">
                        <a:extLst>
                          <a:ext uri="{FF2B5EF4-FFF2-40B4-BE49-F238E27FC236}">
                            <a16:creationId xmlns:a16="http://schemas.microsoft.com/office/drawing/2014/main" id="{0352C24D-4C60-3461-7FBC-BCB7D3B259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19" name="Text Box 3036">
                        <a:extLst>
                          <a:ext uri="{FF2B5EF4-FFF2-40B4-BE49-F238E27FC236}">
                            <a16:creationId xmlns:a16="http://schemas.microsoft.com/office/drawing/2014/main" id="{088459EE-4264-A2DF-9E2D-555067EB82E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0" name="Text Box 3036">
                        <a:extLst>
                          <a:ext uri="{FF2B5EF4-FFF2-40B4-BE49-F238E27FC236}">
                            <a16:creationId xmlns:a16="http://schemas.microsoft.com/office/drawing/2014/main" id="{BF9DBA3F-8745-719C-897D-45C8A58409D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5" name="FTU - mylohyoid">
                    <a:extLst>
                      <a:ext uri="{FF2B5EF4-FFF2-40B4-BE49-F238E27FC236}">
                        <a16:creationId xmlns:a16="http://schemas.microsoft.com/office/drawing/2014/main" id="{27272AB0-95D1-F836-FDC3-515C8D8978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7101" name="Text Box 3036">
                  <a:extLst>
                    <a:ext uri="{FF2B5EF4-FFF2-40B4-BE49-F238E27FC236}">
                      <a16:creationId xmlns:a16="http://schemas.microsoft.com/office/drawing/2014/main" id="{5BA23803-BE50-C9EA-ECFF-4996DFF5DE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2" name="Text Box 3036">
                  <a:extLst>
                    <a:ext uri="{FF2B5EF4-FFF2-40B4-BE49-F238E27FC236}">
                      <a16:creationId xmlns:a16="http://schemas.microsoft.com/office/drawing/2014/main" id="{153B9B13-BB1E-DCFC-08FA-B21DB9A19C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3" name="Text Box 3036">
                  <a:extLst>
                    <a:ext uri="{FF2B5EF4-FFF2-40B4-BE49-F238E27FC236}">
                      <a16:creationId xmlns:a16="http://schemas.microsoft.com/office/drawing/2014/main" id="{B37069BC-694C-F966-D5B4-F2A1BA305A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98" name="FTU - mylohyoid">
                <a:extLst>
                  <a:ext uri="{FF2B5EF4-FFF2-40B4-BE49-F238E27FC236}">
                    <a16:creationId xmlns:a16="http://schemas.microsoft.com/office/drawing/2014/main" id="{099084E4-4C2B-E82A-8B73-585FFBCE6953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7099" name="FTU - mylohyoid">
                <a:extLst>
                  <a:ext uri="{FF2B5EF4-FFF2-40B4-BE49-F238E27FC236}">
                    <a16:creationId xmlns:a16="http://schemas.microsoft.com/office/drawing/2014/main" id="{02CD0F7A-E823-F225-C953-4A6412AC9C59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88" name="Text Box 3036">
              <a:extLst>
                <a:ext uri="{FF2B5EF4-FFF2-40B4-BE49-F238E27FC236}">
                  <a16:creationId xmlns:a16="http://schemas.microsoft.com/office/drawing/2014/main" id="{F8EB695B-230F-5577-450B-9E08665620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89" name="Text Box 3036">
              <a:extLst>
                <a:ext uri="{FF2B5EF4-FFF2-40B4-BE49-F238E27FC236}">
                  <a16:creationId xmlns:a16="http://schemas.microsoft.com/office/drawing/2014/main" id="{6A75B8DC-6349-726D-EDBB-FF9F2D3564F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0" name="Text Box 3036">
              <a:extLst>
                <a:ext uri="{FF2B5EF4-FFF2-40B4-BE49-F238E27FC236}">
                  <a16:creationId xmlns:a16="http://schemas.microsoft.com/office/drawing/2014/main" id="{E82B23C3-34EF-FDC7-EB27-A07EC6CC30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1" name="Text Box 3036">
              <a:extLst>
                <a:ext uri="{FF2B5EF4-FFF2-40B4-BE49-F238E27FC236}">
                  <a16:creationId xmlns:a16="http://schemas.microsoft.com/office/drawing/2014/main" id="{8318A474-9E42-1950-4B8A-9A913CE1EF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8" name="Text Box 3036">
              <a:extLst>
                <a:ext uri="{FF2B5EF4-FFF2-40B4-BE49-F238E27FC236}">
                  <a16:creationId xmlns:a16="http://schemas.microsoft.com/office/drawing/2014/main" id="{FF0184EF-C181-1042-1469-AD495B7961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6" name="Text Box 3036">
              <a:extLst>
                <a:ext uri="{FF2B5EF4-FFF2-40B4-BE49-F238E27FC236}">
                  <a16:creationId xmlns:a16="http://schemas.microsoft.com/office/drawing/2014/main" id="{C40C58B7-3BC0-6865-95DE-2572E5837A9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3" name="Group 2522">
            <a:extLst>
              <a:ext uri="{FF2B5EF4-FFF2-40B4-BE49-F238E27FC236}">
                <a16:creationId xmlns:a16="http://schemas.microsoft.com/office/drawing/2014/main" id="{7BE7B17A-67E5-73B3-4C21-162F484ABD67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494A07F5-28DC-0B99-FA2E-6236A30F539F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32" name="Group 2531">
                <a:extLst>
                  <a:ext uri="{FF2B5EF4-FFF2-40B4-BE49-F238E27FC236}">
                    <a16:creationId xmlns:a16="http://schemas.microsoft.com/office/drawing/2014/main" id="{F42640C3-C446-B502-5E9F-6D2C37CEE0B3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535" name="Group 2534">
                  <a:extLst>
                    <a:ext uri="{FF2B5EF4-FFF2-40B4-BE49-F238E27FC236}">
                      <a16:creationId xmlns:a16="http://schemas.microsoft.com/office/drawing/2014/main" id="{73E2C95A-2A5B-1A60-0BB0-D42600E2E276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107" name="Group 7106">
                    <a:extLst>
                      <a:ext uri="{FF2B5EF4-FFF2-40B4-BE49-F238E27FC236}">
                        <a16:creationId xmlns:a16="http://schemas.microsoft.com/office/drawing/2014/main" id="{97156177-EE5A-BC43-8155-50C710F73A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109" name="organ group - head &amp; neck muscles">
                      <a:extLst>
                        <a:ext uri="{FF2B5EF4-FFF2-40B4-BE49-F238E27FC236}">
                          <a16:creationId xmlns:a16="http://schemas.microsoft.com/office/drawing/2014/main" id="{0CB71769-54DE-7588-22E1-37EE9E13DD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115" name="organ - head &amp; neck muscles">
                        <a:extLst>
                          <a:ext uri="{FF2B5EF4-FFF2-40B4-BE49-F238E27FC236}">
                            <a16:creationId xmlns:a16="http://schemas.microsoft.com/office/drawing/2014/main" id="{39B1325F-66AF-BC24-E92B-28D835A35F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116" name="FTU - mylohyoid">
                        <a:extLst>
                          <a:ext uri="{FF2B5EF4-FFF2-40B4-BE49-F238E27FC236}">
                            <a16:creationId xmlns:a16="http://schemas.microsoft.com/office/drawing/2014/main" id="{3233CDF4-6537-3E7D-9C04-B2FFE88DE1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110" name="Group 7109">
                      <a:extLst>
                        <a:ext uri="{FF2B5EF4-FFF2-40B4-BE49-F238E27FC236}">
                          <a16:creationId xmlns:a16="http://schemas.microsoft.com/office/drawing/2014/main" id="{1A35B250-C0E7-58BE-8AAD-1D40DB3CCA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11" name="Text Box 3036">
                        <a:extLst>
                          <a:ext uri="{FF2B5EF4-FFF2-40B4-BE49-F238E27FC236}">
                            <a16:creationId xmlns:a16="http://schemas.microsoft.com/office/drawing/2014/main" id="{A721D8FA-9CB3-96B6-061B-9226A00125F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3" name="Text Box 3036">
                        <a:extLst>
                          <a:ext uri="{FF2B5EF4-FFF2-40B4-BE49-F238E27FC236}">
                            <a16:creationId xmlns:a16="http://schemas.microsoft.com/office/drawing/2014/main" id="{E75DA6C2-9760-D480-45B1-24449805EEB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4" name="Text Box 3036">
                        <a:extLst>
                          <a:ext uri="{FF2B5EF4-FFF2-40B4-BE49-F238E27FC236}">
                            <a16:creationId xmlns:a16="http://schemas.microsoft.com/office/drawing/2014/main" id="{3EFB6FD1-7F73-E855-D20A-04F0D82581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08" name="FTU - mylohyoid">
                    <a:extLst>
                      <a:ext uri="{FF2B5EF4-FFF2-40B4-BE49-F238E27FC236}">
                        <a16:creationId xmlns:a16="http://schemas.microsoft.com/office/drawing/2014/main" id="{35CE3CB0-0975-BCEB-D340-E3231DA033A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104" name="Text Box 3036">
                  <a:extLst>
                    <a:ext uri="{FF2B5EF4-FFF2-40B4-BE49-F238E27FC236}">
                      <a16:creationId xmlns:a16="http://schemas.microsoft.com/office/drawing/2014/main" id="{4F6B8873-71CD-5C7E-90CD-B7358CBE4D0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5" name="Text Box 3036">
                  <a:extLst>
                    <a:ext uri="{FF2B5EF4-FFF2-40B4-BE49-F238E27FC236}">
                      <a16:creationId xmlns:a16="http://schemas.microsoft.com/office/drawing/2014/main" id="{E51A091A-12F7-5BA0-7633-04204EEB4C6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6" name="Text Box 3036">
                  <a:extLst>
                    <a:ext uri="{FF2B5EF4-FFF2-40B4-BE49-F238E27FC236}">
                      <a16:creationId xmlns:a16="http://schemas.microsoft.com/office/drawing/2014/main" id="{0A93B308-D0C6-E3FD-0BA5-D0E4B46FC8A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34" name="FTU - mylohyoid">
                <a:extLst>
                  <a:ext uri="{FF2B5EF4-FFF2-40B4-BE49-F238E27FC236}">
                    <a16:creationId xmlns:a16="http://schemas.microsoft.com/office/drawing/2014/main" id="{360E52B5-62FE-BDE8-0064-B7F07174E86E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25" name="Text Box 3036">
              <a:extLst>
                <a:ext uri="{FF2B5EF4-FFF2-40B4-BE49-F238E27FC236}">
                  <a16:creationId xmlns:a16="http://schemas.microsoft.com/office/drawing/2014/main" id="{3CEA3A1A-D768-A537-E148-9562919EC2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6" name="Text Box 3036">
              <a:extLst>
                <a:ext uri="{FF2B5EF4-FFF2-40B4-BE49-F238E27FC236}">
                  <a16:creationId xmlns:a16="http://schemas.microsoft.com/office/drawing/2014/main" id="{C30E2EFD-7221-AF65-98B4-7337823EA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7" name="Text Box 3036">
              <a:extLst>
                <a:ext uri="{FF2B5EF4-FFF2-40B4-BE49-F238E27FC236}">
                  <a16:creationId xmlns:a16="http://schemas.microsoft.com/office/drawing/2014/main" id="{159262C7-24BC-3C1B-D9E7-B45E063226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17" name="Group 7116">
            <a:extLst>
              <a:ext uri="{FF2B5EF4-FFF2-40B4-BE49-F238E27FC236}">
                <a16:creationId xmlns:a16="http://schemas.microsoft.com/office/drawing/2014/main" id="{750CE3D9-4528-21D9-E9A3-2D2C3EB7D3C1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7118" name="Group 7117">
              <a:extLst>
                <a:ext uri="{FF2B5EF4-FFF2-40B4-BE49-F238E27FC236}">
                  <a16:creationId xmlns:a16="http://schemas.microsoft.com/office/drawing/2014/main" id="{AEAF5533-7217-FC8A-0861-A3F9F43E17EA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7122" name="Group 7121">
                <a:extLst>
                  <a:ext uri="{FF2B5EF4-FFF2-40B4-BE49-F238E27FC236}">
                    <a16:creationId xmlns:a16="http://schemas.microsoft.com/office/drawing/2014/main" id="{262563DE-B014-6407-0617-1C941BD840E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7124" name="Group 7123">
                  <a:extLst>
                    <a:ext uri="{FF2B5EF4-FFF2-40B4-BE49-F238E27FC236}">
                      <a16:creationId xmlns:a16="http://schemas.microsoft.com/office/drawing/2014/main" id="{FB1C77EA-F4EF-2879-CED2-4EFE6B45669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7129" name="Group 7128">
                    <a:extLst>
                      <a:ext uri="{FF2B5EF4-FFF2-40B4-BE49-F238E27FC236}">
                        <a16:creationId xmlns:a16="http://schemas.microsoft.com/office/drawing/2014/main" id="{C22A7D89-E620-A05E-7388-FB78C3C174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7133" name="organ group - head &amp; neck muscles">
                      <a:extLst>
                        <a:ext uri="{FF2B5EF4-FFF2-40B4-BE49-F238E27FC236}">
                          <a16:creationId xmlns:a16="http://schemas.microsoft.com/office/drawing/2014/main" id="{651E4B7B-4C51-55CC-1417-D77A20B3C6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7139" name="organ - head &amp; neck muscles">
                        <a:extLst>
                          <a:ext uri="{FF2B5EF4-FFF2-40B4-BE49-F238E27FC236}">
                            <a16:creationId xmlns:a16="http://schemas.microsoft.com/office/drawing/2014/main" id="{3419ED6E-FA32-2CBD-4796-6A31D75049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7140" name="FTU - mylohyoid">
                        <a:extLst>
                          <a:ext uri="{FF2B5EF4-FFF2-40B4-BE49-F238E27FC236}">
                            <a16:creationId xmlns:a16="http://schemas.microsoft.com/office/drawing/2014/main" id="{1CAE8988-9EAD-BE2C-AC70-FE6B60DD90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7134" name="Group 7133">
                      <a:extLst>
                        <a:ext uri="{FF2B5EF4-FFF2-40B4-BE49-F238E27FC236}">
                          <a16:creationId xmlns:a16="http://schemas.microsoft.com/office/drawing/2014/main" id="{F004EA37-D61D-0826-41CE-1B61D7C66C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35" name="Text Box 3036">
                        <a:extLst>
                          <a:ext uri="{FF2B5EF4-FFF2-40B4-BE49-F238E27FC236}">
                            <a16:creationId xmlns:a16="http://schemas.microsoft.com/office/drawing/2014/main" id="{0E7E7F6A-468D-CE50-30BB-EB5C7F7EBF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6" name="Text Box 3036">
                        <a:extLst>
                          <a:ext uri="{FF2B5EF4-FFF2-40B4-BE49-F238E27FC236}">
                            <a16:creationId xmlns:a16="http://schemas.microsoft.com/office/drawing/2014/main" id="{84DF9FE7-4481-F1AA-2363-E74DAA10CE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8" name="Text Box 3036">
                        <a:extLst>
                          <a:ext uri="{FF2B5EF4-FFF2-40B4-BE49-F238E27FC236}">
                            <a16:creationId xmlns:a16="http://schemas.microsoft.com/office/drawing/2014/main" id="{B53FB250-9534-0379-1107-89C5B73602B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30" name="FTU - mylohyoid">
                    <a:extLst>
                      <a:ext uri="{FF2B5EF4-FFF2-40B4-BE49-F238E27FC236}">
                        <a16:creationId xmlns:a16="http://schemas.microsoft.com/office/drawing/2014/main" id="{1C616A4A-B8EA-0460-4DB3-5A6BF9F57B1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7126" name="Text Box 3036">
                  <a:extLst>
                    <a:ext uri="{FF2B5EF4-FFF2-40B4-BE49-F238E27FC236}">
                      <a16:creationId xmlns:a16="http://schemas.microsoft.com/office/drawing/2014/main" id="{C664B1A9-FFD5-661D-6EAF-81B5383CDFD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7" name="Text Box 3036">
                  <a:extLst>
                    <a:ext uri="{FF2B5EF4-FFF2-40B4-BE49-F238E27FC236}">
                      <a16:creationId xmlns:a16="http://schemas.microsoft.com/office/drawing/2014/main" id="{E3C8C11D-27C5-185C-82F4-7676B3D06B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8" name="Text Box 3036">
                  <a:extLst>
                    <a:ext uri="{FF2B5EF4-FFF2-40B4-BE49-F238E27FC236}">
                      <a16:creationId xmlns:a16="http://schemas.microsoft.com/office/drawing/2014/main" id="{9B46E117-6365-E338-F2EC-A7538DF70C9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23" name="FTU - mylohyoid">
                <a:extLst>
                  <a:ext uri="{FF2B5EF4-FFF2-40B4-BE49-F238E27FC236}">
                    <a16:creationId xmlns:a16="http://schemas.microsoft.com/office/drawing/2014/main" id="{7BFEE79A-7A4D-013B-5E7A-5EEC35EB076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7119" name="Text Box 3036">
              <a:extLst>
                <a:ext uri="{FF2B5EF4-FFF2-40B4-BE49-F238E27FC236}">
                  <a16:creationId xmlns:a16="http://schemas.microsoft.com/office/drawing/2014/main" id="{5B906D2C-1AA6-9DB3-3430-FF0E7F55F9F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0" name="Text Box 3036">
              <a:extLst>
                <a:ext uri="{FF2B5EF4-FFF2-40B4-BE49-F238E27FC236}">
                  <a16:creationId xmlns:a16="http://schemas.microsoft.com/office/drawing/2014/main" id="{F2927429-595B-89C7-2DD5-36FED6F3E8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1" name="Text Box 3036">
              <a:extLst>
                <a:ext uri="{FF2B5EF4-FFF2-40B4-BE49-F238E27FC236}">
                  <a16:creationId xmlns:a16="http://schemas.microsoft.com/office/drawing/2014/main" id="{A2E67864-649E-ED00-2C89-A182857FA3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41" name="Group 7140">
            <a:extLst>
              <a:ext uri="{FF2B5EF4-FFF2-40B4-BE49-F238E27FC236}">
                <a16:creationId xmlns:a16="http://schemas.microsoft.com/office/drawing/2014/main" id="{C119E05F-9759-5FE3-37D2-5F4E27238DC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7CF1D020-F6B3-9FA3-C4C4-C34E77FC61A9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7152" name="Group 7151">
                <a:extLst>
                  <a:ext uri="{FF2B5EF4-FFF2-40B4-BE49-F238E27FC236}">
                    <a16:creationId xmlns:a16="http://schemas.microsoft.com/office/drawing/2014/main" id="{E6426268-3F34-88E6-F150-1DCC111D522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7157" name="Group 7156">
                  <a:extLst>
                    <a:ext uri="{FF2B5EF4-FFF2-40B4-BE49-F238E27FC236}">
                      <a16:creationId xmlns:a16="http://schemas.microsoft.com/office/drawing/2014/main" id="{5548955B-EF08-1D25-58D3-0611B1F7E642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7162" name="Group 7161">
                    <a:extLst>
                      <a:ext uri="{FF2B5EF4-FFF2-40B4-BE49-F238E27FC236}">
                        <a16:creationId xmlns:a16="http://schemas.microsoft.com/office/drawing/2014/main" id="{48872AE9-4C2A-C79F-4170-455DDCA0AF4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7164" name="organ group - head &amp; neck muscles">
                      <a:extLst>
                        <a:ext uri="{FF2B5EF4-FFF2-40B4-BE49-F238E27FC236}">
                          <a16:creationId xmlns:a16="http://schemas.microsoft.com/office/drawing/2014/main" id="{D58EA3E5-2CD9-49A7-2ECC-C115C64B59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171" name="organ - head &amp; neck muscles">
                        <a:extLst>
                          <a:ext uri="{FF2B5EF4-FFF2-40B4-BE49-F238E27FC236}">
                            <a16:creationId xmlns:a16="http://schemas.microsoft.com/office/drawing/2014/main" id="{4977EDA1-05C7-0F3F-065E-1801257860D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172" name="FTU - mylohyoid">
                        <a:extLst>
                          <a:ext uri="{FF2B5EF4-FFF2-40B4-BE49-F238E27FC236}">
                            <a16:creationId xmlns:a16="http://schemas.microsoft.com/office/drawing/2014/main" id="{0BC2AC71-B56B-BEF9-768E-859E456D404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174" name="FTU - digastric">
                        <a:extLst>
                          <a:ext uri="{FF2B5EF4-FFF2-40B4-BE49-F238E27FC236}">
                            <a16:creationId xmlns:a16="http://schemas.microsoft.com/office/drawing/2014/main" id="{D86CB4C3-50AF-7E82-2782-86D97139A6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175" name="FTU - geniohyoid">
                        <a:extLst>
                          <a:ext uri="{FF2B5EF4-FFF2-40B4-BE49-F238E27FC236}">
                            <a16:creationId xmlns:a16="http://schemas.microsoft.com/office/drawing/2014/main" id="{E558D0AD-7208-9E63-6F46-B47D321269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176" name="FTU - longus capitis">
                        <a:extLst>
                          <a:ext uri="{FF2B5EF4-FFF2-40B4-BE49-F238E27FC236}">
                            <a16:creationId xmlns:a16="http://schemas.microsoft.com/office/drawing/2014/main" id="{94C4EF54-0E01-5DF3-E379-86A771E888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177" name="FTU - longus colli inferior">
                        <a:extLst>
                          <a:ext uri="{FF2B5EF4-FFF2-40B4-BE49-F238E27FC236}">
                            <a16:creationId xmlns:a16="http://schemas.microsoft.com/office/drawing/2014/main" id="{DF2C5D1B-4D40-0CE5-0306-449CE5F94C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7165" name="Group 7164">
                      <a:extLst>
                        <a:ext uri="{FF2B5EF4-FFF2-40B4-BE49-F238E27FC236}">
                          <a16:creationId xmlns:a16="http://schemas.microsoft.com/office/drawing/2014/main" id="{EEB1AF07-BEC8-FF62-D5D1-47F74F5E8A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1" name="Text Box 3036">
                        <a:extLst>
                          <a:ext uri="{FF2B5EF4-FFF2-40B4-BE49-F238E27FC236}">
                            <a16:creationId xmlns:a16="http://schemas.microsoft.com/office/drawing/2014/main" id="{C9088AC3-DF94-1B5B-D0A7-F4FB27B79BD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69" name="Text Box 3036">
                        <a:extLst>
                          <a:ext uri="{FF2B5EF4-FFF2-40B4-BE49-F238E27FC236}">
                            <a16:creationId xmlns:a16="http://schemas.microsoft.com/office/drawing/2014/main" id="{DAFE1274-E660-3CAB-69DA-2D4282BFC5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70" name="Text Box 3036">
                        <a:extLst>
                          <a:ext uri="{FF2B5EF4-FFF2-40B4-BE49-F238E27FC236}">
                            <a16:creationId xmlns:a16="http://schemas.microsoft.com/office/drawing/2014/main" id="{7D887FA4-CD9B-2F81-46B7-F6A94D77DCE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7166" name="Group 7165">
                      <a:extLst>
                        <a:ext uri="{FF2B5EF4-FFF2-40B4-BE49-F238E27FC236}">
                          <a16:creationId xmlns:a16="http://schemas.microsoft.com/office/drawing/2014/main" id="{6C6D8A8F-1E99-192D-91A4-57A24A0F07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11" name="Text Box 3036">
                        <a:extLst>
                          <a:ext uri="{FF2B5EF4-FFF2-40B4-BE49-F238E27FC236}">
                            <a16:creationId xmlns:a16="http://schemas.microsoft.com/office/drawing/2014/main" id="{83959829-7E23-06A3-E515-CAFA989A105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12" name="Text Box 3036">
                        <a:extLst>
                          <a:ext uri="{FF2B5EF4-FFF2-40B4-BE49-F238E27FC236}">
                            <a16:creationId xmlns:a16="http://schemas.microsoft.com/office/drawing/2014/main" id="{083999FB-7080-CA7E-4E31-8897E525924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20" name="Text Box 3036">
                        <a:extLst>
                          <a:ext uri="{FF2B5EF4-FFF2-40B4-BE49-F238E27FC236}">
                            <a16:creationId xmlns:a16="http://schemas.microsoft.com/office/drawing/2014/main" id="{FB380336-A12D-F4D9-B8D9-90A029D953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4" name="Group 2573">
                      <a:extLst>
                        <a:ext uri="{FF2B5EF4-FFF2-40B4-BE49-F238E27FC236}">
                          <a16:creationId xmlns:a16="http://schemas.microsoft.com/office/drawing/2014/main" id="{54D475E5-061F-5CF5-36C2-30ABFA0FBD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7" name="Text Box 3036">
                        <a:extLst>
                          <a:ext uri="{FF2B5EF4-FFF2-40B4-BE49-F238E27FC236}">
                            <a16:creationId xmlns:a16="http://schemas.microsoft.com/office/drawing/2014/main" id="{D5D65648-48E9-EC72-498B-106DC256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2" name="Text Box 3036">
                        <a:extLst>
                          <a:ext uri="{FF2B5EF4-FFF2-40B4-BE49-F238E27FC236}">
                            <a16:creationId xmlns:a16="http://schemas.microsoft.com/office/drawing/2014/main" id="{82529A91-C124-6208-4BB2-074DE6411A1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3" name="Text Box 3036">
                        <a:extLst>
                          <a:ext uri="{FF2B5EF4-FFF2-40B4-BE49-F238E27FC236}">
                            <a16:creationId xmlns:a16="http://schemas.microsoft.com/office/drawing/2014/main" id="{E19531A8-A08E-DC04-6B2C-8761F8F7AC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5" name="Group 2574">
                      <a:extLst>
                        <a:ext uri="{FF2B5EF4-FFF2-40B4-BE49-F238E27FC236}">
                          <a16:creationId xmlns:a16="http://schemas.microsoft.com/office/drawing/2014/main" id="{2ECC70A6-60AE-BC60-B1F1-2702F23FEC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4" name="Text Box 3036">
                        <a:extLst>
                          <a:ext uri="{FF2B5EF4-FFF2-40B4-BE49-F238E27FC236}">
                            <a16:creationId xmlns:a16="http://schemas.microsoft.com/office/drawing/2014/main" id="{57E4F216-E0DC-C05B-9CF8-47E4F2D108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5" name="Text Box 3036">
                        <a:extLst>
                          <a:ext uri="{FF2B5EF4-FFF2-40B4-BE49-F238E27FC236}">
                            <a16:creationId xmlns:a16="http://schemas.microsoft.com/office/drawing/2014/main" id="{3A2C7485-098D-8235-AC6A-013752B57C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6" name="Text Box 3036">
                        <a:extLst>
                          <a:ext uri="{FF2B5EF4-FFF2-40B4-BE49-F238E27FC236}">
                            <a16:creationId xmlns:a16="http://schemas.microsoft.com/office/drawing/2014/main" id="{6ECD8F44-0DC7-E95B-8215-0B8507704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7" name="Group 2576">
                      <a:extLst>
                        <a:ext uri="{FF2B5EF4-FFF2-40B4-BE49-F238E27FC236}">
                          <a16:creationId xmlns:a16="http://schemas.microsoft.com/office/drawing/2014/main" id="{052F0F29-355F-5C89-24FC-7903694D0B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78" name="Text Box 3036">
                        <a:extLst>
                          <a:ext uri="{FF2B5EF4-FFF2-40B4-BE49-F238E27FC236}">
                            <a16:creationId xmlns:a16="http://schemas.microsoft.com/office/drawing/2014/main" id="{F7E9B049-7167-79DE-9155-82EA45C09D2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6" name="Text Box 3036">
                        <a:extLst>
                          <a:ext uri="{FF2B5EF4-FFF2-40B4-BE49-F238E27FC236}">
                            <a16:creationId xmlns:a16="http://schemas.microsoft.com/office/drawing/2014/main" id="{8EC4CBFF-F535-7E89-3AF2-FB1AA630E4B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7" name="Text Box 3036">
                        <a:extLst>
                          <a:ext uri="{FF2B5EF4-FFF2-40B4-BE49-F238E27FC236}">
                            <a16:creationId xmlns:a16="http://schemas.microsoft.com/office/drawing/2014/main" id="{28996B5E-9069-EFB9-604A-38A6FA1F67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63" name="FTU - longus colli inferior">
                    <a:extLst>
                      <a:ext uri="{FF2B5EF4-FFF2-40B4-BE49-F238E27FC236}">
                        <a16:creationId xmlns:a16="http://schemas.microsoft.com/office/drawing/2014/main" id="{50294CFC-BF88-DDC3-61F9-54DEAD1E1E8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7158" name="Text Box 3036">
                  <a:extLst>
                    <a:ext uri="{FF2B5EF4-FFF2-40B4-BE49-F238E27FC236}">
                      <a16:creationId xmlns:a16="http://schemas.microsoft.com/office/drawing/2014/main" id="{FBCBFBB2-159C-604F-A6CC-FDD1BC5873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59" name="Text Box 3036">
                  <a:extLst>
                    <a:ext uri="{FF2B5EF4-FFF2-40B4-BE49-F238E27FC236}">
                      <a16:creationId xmlns:a16="http://schemas.microsoft.com/office/drawing/2014/main" id="{B1AE952F-B4CB-EC79-9A3E-FBB337FDA11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60" name="Text Box 3036">
                  <a:extLst>
                    <a:ext uri="{FF2B5EF4-FFF2-40B4-BE49-F238E27FC236}">
                      <a16:creationId xmlns:a16="http://schemas.microsoft.com/office/drawing/2014/main" id="{E34778CD-5D1A-B124-989B-1381874B7F9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53" name="FTU - geniohyoid">
                <a:extLst>
                  <a:ext uri="{FF2B5EF4-FFF2-40B4-BE49-F238E27FC236}">
                    <a16:creationId xmlns:a16="http://schemas.microsoft.com/office/drawing/2014/main" id="{BD48D65A-10DC-8050-C2E5-A49BB5F4FD32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7154" name="FTU - longus capitis">
                <a:extLst>
                  <a:ext uri="{FF2B5EF4-FFF2-40B4-BE49-F238E27FC236}">
                    <a16:creationId xmlns:a16="http://schemas.microsoft.com/office/drawing/2014/main" id="{140160EF-1C54-59CA-8BF0-1F9E4874700A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7145" name="Text Box 3036">
              <a:extLst>
                <a:ext uri="{FF2B5EF4-FFF2-40B4-BE49-F238E27FC236}">
                  <a16:creationId xmlns:a16="http://schemas.microsoft.com/office/drawing/2014/main" id="{E227D1B7-1AAA-1579-88D5-365C89C32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6" name="Text Box 3036">
              <a:extLst>
                <a:ext uri="{FF2B5EF4-FFF2-40B4-BE49-F238E27FC236}">
                  <a16:creationId xmlns:a16="http://schemas.microsoft.com/office/drawing/2014/main" id="{C13947B2-3C73-A493-4419-16B0AC8FE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7" name="Text Box 3036">
              <a:extLst>
                <a:ext uri="{FF2B5EF4-FFF2-40B4-BE49-F238E27FC236}">
                  <a16:creationId xmlns:a16="http://schemas.microsoft.com/office/drawing/2014/main" id="{F7698D29-EF06-6EDC-BDCD-795CC92C18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8" name="Text Box 3036">
              <a:extLst>
                <a:ext uri="{FF2B5EF4-FFF2-40B4-BE49-F238E27FC236}">
                  <a16:creationId xmlns:a16="http://schemas.microsoft.com/office/drawing/2014/main" id="{CF828593-3C72-A203-1883-D0D6CDA45F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0" name="Text Box 3036">
              <a:extLst>
                <a:ext uri="{FF2B5EF4-FFF2-40B4-BE49-F238E27FC236}">
                  <a16:creationId xmlns:a16="http://schemas.microsoft.com/office/drawing/2014/main" id="{4AC5FBE3-C252-5CB1-5B67-5A0FAD4CB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1" name="Text Box 3036">
              <a:extLst>
                <a:ext uri="{FF2B5EF4-FFF2-40B4-BE49-F238E27FC236}">
                  <a16:creationId xmlns:a16="http://schemas.microsoft.com/office/drawing/2014/main" id="{99C2964A-B056-1198-D99B-052F81242B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78" name="Group 7177">
            <a:extLst>
              <a:ext uri="{FF2B5EF4-FFF2-40B4-BE49-F238E27FC236}">
                <a16:creationId xmlns:a16="http://schemas.microsoft.com/office/drawing/2014/main" id="{8759930B-EFFC-39BD-2EFA-D243F135642B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181" name="Group 7180">
              <a:extLst>
                <a:ext uri="{FF2B5EF4-FFF2-40B4-BE49-F238E27FC236}">
                  <a16:creationId xmlns:a16="http://schemas.microsoft.com/office/drawing/2014/main" id="{C03D4DC0-211A-F128-9B4E-14F316F5367F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189" name="Group 7188">
                <a:extLst>
                  <a:ext uri="{FF2B5EF4-FFF2-40B4-BE49-F238E27FC236}">
                    <a16:creationId xmlns:a16="http://schemas.microsoft.com/office/drawing/2014/main" id="{D8310892-B71B-C962-8304-CE490F5B3E4E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194" name="Group 7193">
                  <a:extLst>
                    <a:ext uri="{FF2B5EF4-FFF2-40B4-BE49-F238E27FC236}">
                      <a16:creationId xmlns:a16="http://schemas.microsoft.com/office/drawing/2014/main" id="{87EEFEC2-0F25-1D24-D0B7-848982692CF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196" name="Group 7195">
                    <a:extLst>
                      <a:ext uri="{FF2B5EF4-FFF2-40B4-BE49-F238E27FC236}">
                        <a16:creationId xmlns:a16="http://schemas.microsoft.com/office/drawing/2014/main" id="{4DEB1348-F870-8466-F4F2-D2E8B5B848D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229" name="Group 7228">
                      <a:extLst>
                        <a:ext uri="{FF2B5EF4-FFF2-40B4-BE49-F238E27FC236}">
                          <a16:creationId xmlns:a16="http://schemas.microsoft.com/office/drawing/2014/main" id="{D162C575-C61D-328E-0692-31ADFB0633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655" name="Group 2654">
                        <a:extLst>
                          <a:ext uri="{FF2B5EF4-FFF2-40B4-BE49-F238E27FC236}">
                            <a16:creationId xmlns:a16="http://schemas.microsoft.com/office/drawing/2014/main" id="{8ABC4FB2-5B8A-657A-4761-3A536C82BC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232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8A94705-6466-47AB-C1C7-59AE82B61FE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235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5F6FBE11-3711-CC2E-129C-1AB8C96649B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236" name="FTU - mylohyoid">
                            <a:extLst>
                              <a:ext uri="{FF2B5EF4-FFF2-40B4-BE49-F238E27FC236}">
                                <a16:creationId xmlns:a16="http://schemas.microsoft.com/office/drawing/2014/main" id="{B6E7040D-0499-C672-E65C-B4FC7EA9E63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234" name="FTU - mylohyoid">
                          <a:extLst>
                            <a:ext uri="{FF2B5EF4-FFF2-40B4-BE49-F238E27FC236}">
                              <a16:creationId xmlns:a16="http://schemas.microsoft.com/office/drawing/2014/main" id="{9F9E59FE-1FAC-3741-7B04-8622525FC5C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656" name="FTU - mylohyoid">
                        <a:extLst>
                          <a:ext uri="{FF2B5EF4-FFF2-40B4-BE49-F238E27FC236}">
                            <a16:creationId xmlns:a16="http://schemas.microsoft.com/office/drawing/2014/main" id="{C60AD650-53CA-294A-56BE-DE78F5465B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0" name="FTU - digastric">
                        <a:extLst>
                          <a:ext uri="{FF2B5EF4-FFF2-40B4-BE49-F238E27FC236}">
                            <a16:creationId xmlns:a16="http://schemas.microsoft.com/office/drawing/2014/main" id="{161066A3-A95B-E80D-84B9-F86411F34C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2" name="FTU - geniohyoid">
                        <a:extLst>
                          <a:ext uri="{FF2B5EF4-FFF2-40B4-BE49-F238E27FC236}">
                            <a16:creationId xmlns:a16="http://schemas.microsoft.com/office/drawing/2014/main" id="{052B6E8C-3E38-DD85-C856-1BE70673B3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4" name="FTU - longus capitis">
                        <a:extLst>
                          <a:ext uri="{FF2B5EF4-FFF2-40B4-BE49-F238E27FC236}">
                            <a16:creationId xmlns:a16="http://schemas.microsoft.com/office/drawing/2014/main" id="{A692EFFC-796C-833D-B57C-97165B9265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5" name="FTU - longus colli inferior">
                        <a:extLst>
                          <a:ext uri="{FF2B5EF4-FFF2-40B4-BE49-F238E27FC236}">
                            <a16:creationId xmlns:a16="http://schemas.microsoft.com/office/drawing/2014/main" id="{80644776-5041-0CC4-B805-B9E98461F7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9" name="FTU - longus colli inferior">
                        <a:extLst>
                          <a:ext uri="{FF2B5EF4-FFF2-40B4-BE49-F238E27FC236}">
                            <a16:creationId xmlns:a16="http://schemas.microsoft.com/office/drawing/2014/main" id="{A44276CE-0C20-D5DE-0458-592B57BBAD6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1" name="FTU - mylohyoid">
                        <a:extLst>
                          <a:ext uri="{FF2B5EF4-FFF2-40B4-BE49-F238E27FC236}">
                            <a16:creationId xmlns:a16="http://schemas.microsoft.com/office/drawing/2014/main" id="{0C9D395A-E65D-5F09-423B-A599C443D5F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3" name="FTU - digastric">
                        <a:extLst>
                          <a:ext uri="{FF2B5EF4-FFF2-40B4-BE49-F238E27FC236}">
                            <a16:creationId xmlns:a16="http://schemas.microsoft.com/office/drawing/2014/main" id="{87C7C2C7-07FD-49B1-677B-D47EEE932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4" name="FTU - geniohyoid">
                        <a:extLst>
                          <a:ext uri="{FF2B5EF4-FFF2-40B4-BE49-F238E27FC236}">
                            <a16:creationId xmlns:a16="http://schemas.microsoft.com/office/drawing/2014/main" id="{7B8B1AD7-26CB-DAFB-E0A1-761250C415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8" name="FTU - longus capitis">
                        <a:extLst>
                          <a:ext uri="{FF2B5EF4-FFF2-40B4-BE49-F238E27FC236}">
                            <a16:creationId xmlns:a16="http://schemas.microsoft.com/office/drawing/2014/main" id="{5DF8FEA1-3D21-13EB-736B-1A290430BA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0" name="FTU - longus colli inferior">
                        <a:extLst>
                          <a:ext uri="{FF2B5EF4-FFF2-40B4-BE49-F238E27FC236}">
                            <a16:creationId xmlns:a16="http://schemas.microsoft.com/office/drawing/2014/main" id="{7702C0B8-3A6F-065F-330E-5E78880DBE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2" name="FTU - longus colli inferior">
                        <a:extLst>
                          <a:ext uri="{FF2B5EF4-FFF2-40B4-BE49-F238E27FC236}">
                            <a16:creationId xmlns:a16="http://schemas.microsoft.com/office/drawing/2014/main" id="{74A89707-0D95-E147-2686-F7C366BC5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3" name="FTU - mylohyoid">
                        <a:extLst>
                          <a:ext uri="{FF2B5EF4-FFF2-40B4-BE49-F238E27FC236}">
                            <a16:creationId xmlns:a16="http://schemas.microsoft.com/office/drawing/2014/main" id="{183B9E23-8F8E-E0FC-7952-71DB3B5786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230" name="Text Box 3036">
                      <a:extLst>
                        <a:ext uri="{FF2B5EF4-FFF2-40B4-BE49-F238E27FC236}">
                          <a16:creationId xmlns:a16="http://schemas.microsoft.com/office/drawing/2014/main" id="{1FCAEF80-0FE2-D325-3B10-B4C3507191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231" name="Text Box 3036">
                      <a:extLst>
                        <a:ext uri="{FF2B5EF4-FFF2-40B4-BE49-F238E27FC236}">
                          <a16:creationId xmlns:a16="http://schemas.microsoft.com/office/drawing/2014/main" id="{CCAA049E-87C6-356C-E162-F76AC3ACFC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5" name="Text Box 3036">
                      <a:extLst>
                        <a:ext uri="{FF2B5EF4-FFF2-40B4-BE49-F238E27FC236}">
                          <a16:creationId xmlns:a16="http://schemas.microsoft.com/office/drawing/2014/main" id="{932D74FC-9269-4DD7-FC00-86B7E431260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6" name="Text Box 3036">
                      <a:extLst>
                        <a:ext uri="{FF2B5EF4-FFF2-40B4-BE49-F238E27FC236}">
                          <a16:creationId xmlns:a16="http://schemas.microsoft.com/office/drawing/2014/main" id="{08DD71E8-0FF6-6C6B-046D-1B7727B018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8" name="Text Box 3036">
                      <a:extLst>
                        <a:ext uri="{FF2B5EF4-FFF2-40B4-BE49-F238E27FC236}">
                          <a16:creationId xmlns:a16="http://schemas.microsoft.com/office/drawing/2014/main" id="{FE9D8C58-0EB9-48A9-E6CB-AF657FCEFF4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9" name="Text Box 3036">
                      <a:extLst>
                        <a:ext uri="{FF2B5EF4-FFF2-40B4-BE49-F238E27FC236}">
                          <a16:creationId xmlns:a16="http://schemas.microsoft.com/office/drawing/2014/main" id="{DC4EDCE8-C6D9-FCBD-6D38-9300685FB4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CE4E36EC-873A-132F-4E4D-6945D628FD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33D96156-7E60-E9C2-55FC-5059C347514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E774684A-422E-FC71-0BB1-6EDDA296AC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3" name="Text Box 3036">
                      <a:extLst>
                        <a:ext uri="{FF2B5EF4-FFF2-40B4-BE49-F238E27FC236}">
                          <a16:creationId xmlns:a16="http://schemas.microsoft.com/office/drawing/2014/main" id="{42EB351F-AD1B-3BA1-81AB-8798AE1FA13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08602931-A3A1-5A31-68F5-F39CEBB9CB0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DBCFB388-38E2-4C14-5778-64A925747A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51910F8E-3406-9E2A-77F3-F6F092A24E8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7" name="Text Box 3036">
                      <a:extLst>
                        <a:ext uri="{FF2B5EF4-FFF2-40B4-BE49-F238E27FC236}">
                          <a16:creationId xmlns:a16="http://schemas.microsoft.com/office/drawing/2014/main" id="{DA4DA779-D614-A8A3-A90B-D4FABF6CD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8" name="Text Box 3036">
                      <a:extLst>
                        <a:ext uri="{FF2B5EF4-FFF2-40B4-BE49-F238E27FC236}">
                          <a16:creationId xmlns:a16="http://schemas.microsoft.com/office/drawing/2014/main" id="{CF1DFE4E-7F67-C858-99D0-ED474400D99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9" name="Text Box 3036">
                      <a:extLst>
                        <a:ext uri="{FF2B5EF4-FFF2-40B4-BE49-F238E27FC236}">
                          <a16:creationId xmlns:a16="http://schemas.microsoft.com/office/drawing/2014/main" id="{371A6702-5DAF-4B1D-8C55-DBAB4AF558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1" name="Text Box 3036">
                      <a:extLst>
                        <a:ext uri="{FF2B5EF4-FFF2-40B4-BE49-F238E27FC236}">
                          <a16:creationId xmlns:a16="http://schemas.microsoft.com/office/drawing/2014/main" id="{2FFC2521-B0A0-CEFF-E488-B50CDC7AC67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3" name="Text Box 3036">
                      <a:extLst>
                        <a:ext uri="{FF2B5EF4-FFF2-40B4-BE49-F238E27FC236}">
                          <a16:creationId xmlns:a16="http://schemas.microsoft.com/office/drawing/2014/main" id="{67BFF907-B514-CDC7-C61D-D9EC28CFBB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198" name="Text Box 3036">
                    <a:extLst>
                      <a:ext uri="{FF2B5EF4-FFF2-40B4-BE49-F238E27FC236}">
                        <a16:creationId xmlns:a16="http://schemas.microsoft.com/office/drawing/2014/main" id="{42607E9C-EC45-8583-46A1-06D24B9EA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99" name="Text Box 3036">
                    <a:extLst>
                      <a:ext uri="{FF2B5EF4-FFF2-40B4-BE49-F238E27FC236}">
                        <a16:creationId xmlns:a16="http://schemas.microsoft.com/office/drawing/2014/main" id="{4DC7CB09-1D9C-F690-F0A4-1CDD700FD4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0" name="Text Box 3036">
                    <a:extLst>
                      <a:ext uri="{FF2B5EF4-FFF2-40B4-BE49-F238E27FC236}">
                        <a16:creationId xmlns:a16="http://schemas.microsoft.com/office/drawing/2014/main" id="{01A0EACA-2D94-B524-D866-2751F4CB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1" name="Text Box 3036">
                    <a:extLst>
                      <a:ext uri="{FF2B5EF4-FFF2-40B4-BE49-F238E27FC236}">
                        <a16:creationId xmlns:a16="http://schemas.microsoft.com/office/drawing/2014/main" id="{560576E1-CC14-E42E-8749-03604FA2CA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2" name="Text Box 3036">
                    <a:extLst>
                      <a:ext uri="{FF2B5EF4-FFF2-40B4-BE49-F238E27FC236}">
                        <a16:creationId xmlns:a16="http://schemas.microsoft.com/office/drawing/2014/main" id="{5D6EA96F-472E-1507-DB44-AC65722D1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5" name="Text Box 3036">
                    <a:extLst>
                      <a:ext uri="{FF2B5EF4-FFF2-40B4-BE49-F238E27FC236}">
                        <a16:creationId xmlns:a16="http://schemas.microsoft.com/office/drawing/2014/main" id="{D803B02F-71CD-6929-4DD6-BD3A900E8B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6" name="Text Box 3036">
                    <a:extLst>
                      <a:ext uri="{FF2B5EF4-FFF2-40B4-BE49-F238E27FC236}">
                        <a16:creationId xmlns:a16="http://schemas.microsoft.com/office/drawing/2014/main" id="{CAD16D6C-1BE9-3E02-6C94-B8B5D690B1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7" name="Text Box 3036">
                    <a:extLst>
                      <a:ext uri="{FF2B5EF4-FFF2-40B4-BE49-F238E27FC236}">
                        <a16:creationId xmlns:a16="http://schemas.microsoft.com/office/drawing/2014/main" id="{4931C9CC-983C-77F1-EF91-0B8B77959A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8" name="Text Box 3036">
                    <a:extLst>
                      <a:ext uri="{FF2B5EF4-FFF2-40B4-BE49-F238E27FC236}">
                        <a16:creationId xmlns:a16="http://schemas.microsoft.com/office/drawing/2014/main" id="{2F37E2B6-83B9-D800-1B1B-17E74B47709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0" name="Text Box 3036">
                    <a:extLst>
                      <a:ext uri="{FF2B5EF4-FFF2-40B4-BE49-F238E27FC236}">
                        <a16:creationId xmlns:a16="http://schemas.microsoft.com/office/drawing/2014/main" id="{58E7DCD0-8298-AFAA-0C4B-B7D9971023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1" name="Text Box 3036">
                    <a:extLst>
                      <a:ext uri="{FF2B5EF4-FFF2-40B4-BE49-F238E27FC236}">
                        <a16:creationId xmlns:a16="http://schemas.microsoft.com/office/drawing/2014/main" id="{047EEBF1-B642-53E8-4E7C-4F545C1B7BF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2" name="Text Box 3036">
                    <a:extLst>
                      <a:ext uri="{FF2B5EF4-FFF2-40B4-BE49-F238E27FC236}">
                        <a16:creationId xmlns:a16="http://schemas.microsoft.com/office/drawing/2014/main" id="{6CB229BD-1F0A-44B6-E586-07644E8F933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3" name="Text Box 3036">
                    <a:extLst>
                      <a:ext uri="{FF2B5EF4-FFF2-40B4-BE49-F238E27FC236}">
                        <a16:creationId xmlns:a16="http://schemas.microsoft.com/office/drawing/2014/main" id="{B15E26F4-5F06-49C8-CC38-546674BBA5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4" name="Text Box 3036">
                    <a:extLst>
                      <a:ext uri="{FF2B5EF4-FFF2-40B4-BE49-F238E27FC236}">
                        <a16:creationId xmlns:a16="http://schemas.microsoft.com/office/drawing/2014/main" id="{6CE3E9B1-662A-E546-D66E-41EBDD805D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7" name="Text Box 3036">
                    <a:extLst>
                      <a:ext uri="{FF2B5EF4-FFF2-40B4-BE49-F238E27FC236}">
                        <a16:creationId xmlns:a16="http://schemas.microsoft.com/office/drawing/2014/main" id="{3332F8A7-E121-C428-E9D5-351FE9DDD0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8" name="Text Box 3036">
                    <a:extLst>
                      <a:ext uri="{FF2B5EF4-FFF2-40B4-BE49-F238E27FC236}">
                        <a16:creationId xmlns:a16="http://schemas.microsoft.com/office/drawing/2014/main" id="{910649FC-C74E-2F68-B854-0BFA57BE5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9" name="Text Box 3036">
                    <a:extLst>
                      <a:ext uri="{FF2B5EF4-FFF2-40B4-BE49-F238E27FC236}">
                        <a16:creationId xmlns:a16="http://schemas.microsoft.com/office/drawing/2014/main" id="{11001DCA-74DB-E13B-9090-25FCB0DAA4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0" name="Text Box 3036">
                    <a:extLst>
                      <a:ext uri="{FF2B5EF4-FFF2-40B4-BE49-F238E27FC236}">
                        <a16:creationId xmlns:a16="http://schemas.microsoft.com/office/drawing/2014/main" id="{378663AC-7F9F-3686-730B-0AA6828E5E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2" name="Text Box 3036">
                    <a:extLst>
                      <a:ext uri="{FF2B5EF4-FFF2-40B4-BE49-F238E27FC236}">
                        <a16:creationId xmlns:a16="http://schemas.microsoft.com/office/drawing/2014/main" id="{96036B4A-294D-D97F-07B7-65772C3FF8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3" name="Text Box 3036">
                    <a:extLst>
                      <a:ext uri="{FF2B5EF4-FFF2-40B4-BE49-F238E27FC236}">
                        <a16:creationId xmlns:a16="http://schemas.microsoft.com/office/drawing/2014/main" id="{BC6DB304-2573-1D4F-1E8C-6E85E36BF5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4" name="Text Box 3036">
                    <a:extLst>
                      <a:ext uri="{FF2B5EF4-FFF2-40B4-BE49-F238E27FC236}">
                        <a16:creationId xmlns:a16="http://schemas.microsoft.com/office/drawing/2014/main" id="{2512C83F-A10B-D56E-490C-A05ABB6AB2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5" name="Text Box 3036">
                    <a:extLst>
                      <a:ext uri="{FF2B5EF4-FFF2-40B4-BE49-F238E27FC236}">
                        <a16:creationId xmlns:a16="http://schemas.microsoft.com/office/drawing/2014/main" id="{E7881008-098D-D148-8123-9C84DB36BD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6" name="Text Box 3036">
                    <a:extLst>
                      <a:ext uri="{FF2B5EF4-FFF2-40B4-BE49-F238E27FC236}">
                        <a16:creationId xmlns:a16="http://schemas.microsoft.com/office/drawing/2014/main" id="{94028F71-2B94-000F-3490-71B494CA801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195" name="Text Box 3036">
                  <a:extLst>
                    <a:ext uri="{FF2B5EF4-FFF2-40B4-BE49-F238E27FC236}">
                      <a16:creationId xmlns:a16="http://schemas.microsoft.com/office/drawing/2014/main" id="{6DDA1D70-8675-736E-DFD0-83A301FAE18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90" name="FTU - mylohyoid">
                <a:extLst>
                  <a:ext uri="{FF2B5EF4-FFF2-40B4-BE49-F238E27FC236}">
                    <a16:creationId xmlns:a16="http://schemas.microsoft.com/office/drawing/2014/main" id="{A6E97824-7765-3711-1576-733448201B20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193" name="FTU - mylohyoid">
                <a:extLst>
                  <a:ext uri="{FF2B5EF4-FFF2-40B4-BE49-F238E27FC236}">
                    <a16:creationId xmlns:a16="http://schemas.microsoft.com/office/drawing/2014/main" id="{25CD4C04-7190-7789-CF8C-26A3BA84D522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182" name="Text Box 3036">
              <a:extLst>
                <a:ext uri="{FF2B5EF4-FFF2-40B4-BE49-F238E27FC236}">
                  <a16:creationId xmlns:a16="http://schemas.microsoft.com/office/drawing/2014/main" id="{C4C9709F-1DD3-A332-78D3-670504B8C5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3" name="Text Box 3036">
              <a:extLst>
                <a:ext uri="{FF2B5EF4-FFF2-40B4-BE49-F238E27FC236}">
                  <a16:creationId xmlns:a16="http://schemas.microsoft.com/office/drawing/2014/main" id="{C73D226E-C191-36D6-6ADC-1AD46787A2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4" name="Text Box 3036">
              <a:extLst>
                <a:ext uri="{FF2B5EF4-FFF2-40B4-BE49-F238E27FC236}">
                  <a16:creationId xmlns:a16="http://schemas.microsoft.com/office/drawing/2014/main" id="{5267BC6A-B896-ECDE-54E0-C1088BA35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6" name="Text Box 3036">
              <a:extLst>
                <a:ext uri="{FF2B5EF4-FFF2-40B4-BE49-F238E27FC236}">
                  <a16:creationId xmlns:a16="http://schemas.microsoft.com/office/drawing/2014/main" id="{0ACF6D1D-B5F5-EE11-6745-673BDA685F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7" name="Text Box 3036">
              <a:extLst>
                <a:ext uri="{FF2B5EF4-FFF2-40B4-BE49-F238E27FC236}">
                  <a16:creationId xmlns:a16="http://schemas.microsoft.com/office/drawing/2014/main" id="{E91DC53A-19F7-2657-57AF-56B72F5C18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8" name="Text Box 3036">
              <a:extLst>
                <a:ext uri="{FF2B5EF4-FFF2-40B4-BE49-F238E27FC236}">
                  <a16:creationId xmlns:a16="http://schemas.microsoft.com/office/drawing/2014/main" id="{D64F4121-E2CF-44D8-FFB1-B2C659231A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37" name="Group 7236">
            <a:extLst>
              <a:ext uri="{FF2B5EF4-FFF2-40B4-BE49-F238E27FC236}">
                <a16:creationId xmlns:a16="http://schemas.microsoft.com/office/drawing/2014/main" id="{78D6D135-53FA-B6DD-321D-9672BDADD8D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7238" name="organ group - facial muscles">
              <a:extLst>
                <a:ext uri="{FF2B5EF4-FFF2-40B4-BE49-F238E27FC236}">
                  <a16:creationId xmlns:a16="http://schemas.microsoft.com/office/drawing/2014/main" id="{FC534337-B4AE-25CE-1359-7030EB866771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7288" name="organ - facial muscles">
                <a:extLst>
                  <a:ext uri="{FF2B5EF4-FFF2-40B4-BE49-F238E27FC236}">
                    <a16:creationId xmlns:a16="http://schemas.microsoft.com/office/drawing/2014/main" id="{8A5E3DF5-F6AB-AC9D-E10E-EE67D300C4D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7291" name="FTU - orbicularis oculi">
                <a:extLst>
                  <a:ext uri="{FF2B5EF4-FFF2-40B4-BE49-F238E27FC236}">
                    <a16:creationId xmlns:a16="http://schemas.microsoft.com/office/drawing/2014/main" id="{0C0C5E38-81CA-31AE-54D5-227A50F0EAB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7292" name="FTU - occipitofrontalis">
                <a:extLst>
                  <a:ext uri="{FF2B5EF4-FFF2-40B4-BE49-F238E27FC236}">
                    <a16:creationId xmlns:a16="http://schemas.microsoft.com/office/drawing/2014/main" id="{22C58CBE-0E7F-B408-38C6-528029E2ED5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7293" name="FTU - nasalis">
                <a:extLst>
                  <a:ext uri="{FF2B5EF4-FFF2-40B4-BE49-F238E27FC236}">
                    <a16:creationId xmlns:a16="http://schemas.microsoft.com/office/drawing/2014/main" id="{D80F48B2-EBA8-5DED-A61E-DED8F0B2E72C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FTU - zygomaticus major">
                <a:extLst>
                  <a:ext uri="{FF2B5EF4-FFF2-40B4-BE49-F238E27FC236}">
                    <a16:creationId xmlns:a16="http://schemas.microsoft.com/office/drawing/2014/main" id="{E84C3AE4-C190-138E-294D-C5434C3D4C1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711" name="FTU - zygomaticus minor">
                <a:extLst>
                  <a:ext uri="{FF2B5EF4-FFF2-40B4-BE49-F238E27FC236}">
                    <a16:creationId xmlns:a16="http://schemas.microsoft.com/office/drawing/2014/main" id="{C46328A6-9E91-A37B-2560-5FF32015994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712" name="FTU - orbicularis oris">
                <a:extLst>
                  <a:ext uri="{FF2B5EF4-FFF2-40B4-BE49-F238E27FC236}">
                    <a16:creationId xmlns:a16="http://schemas.microsoft.com/office/drawing/2014/main" id="{03006EFD-0179-BC14-E441-B38A08694B0B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713" name="FTU - depressor anguli oris">
                <a:extLst>
                  <a:ext uri="{FF2B5EF4-FFF2-40B4-BE49-F238E27FC236}">
                    <a16:creationId xmlns:a16="http://schemas.microsoft.com/office/drawing/2014/main" id="{F9A31BE0-C41D-290C-067B-73557F4D11B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714" name="FTU - levator labii">
                <a:extLst>
                  <a:ext uri="{FF2B5EF4-FFF2-40B4-BE49-F238E27FC236}">
                    <a16:creationId xmlns:a16="http://schemas.microsoft.com/office/drawing/2014/main" id="{6D8B5089-5F3C-6CAC-4A48-F3330233661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715" name="FTU - mentalis">
                <a:extLst>
                  <a:ext uri="{FF2B5EF4-FFF2-40B4-BE49-F238E27FC236}">
                    <a16:creationId xmlns:a16="http://schemas.microsoft.com/office/drawing/2014/main" id="{EF5859EC-B90A-2E1E-20CF-EFB9906DF08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7241" name="Group 7240">
              <a:extLst>
                <a:ext uri="{FF2B5EF4-FFF2-40B4-BE49-F238E27FC236}">
                  <a16:creationId xmlns:a16="http://schemas.microsoft.com/office/drawing/2014/main" id="{2A694E24-6F86-F60F-CF24-558D932B4CA3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A9F5570A-0435-546C-4C75-393F26F8A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9AEDDE9D-CD47-2E18-A871-6A0AF005C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Text Box 3036">
                <a:extLst>
                  <a:ext uri="{FF2B5EF4-FFF2-40B4-BE49-F238E27FC236}">
                    <a16:creationId xmlns:a16="http://schemas.microsoft.com/office/drawing/2014/main" id="{45C9D5FA-A150-19C6-7D8C-6DABAFCA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2" name="Group 7241">
              <a:extLst>
                <a:ext uri="{FF2B5EF4-FFF2-40B4-BE49-F238E27FC236}">
                  <a16:creationId xmlns:a16="http://schemas.microsoft.com/office/drawing/2014/main" id="{FEBFAEDB-C933-A58F-D5B1-9E7D2EFE3CF3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7281" name="Text Box 3036">
                <a:extLst>
                  <a:ext uri="{FF2B5EF4-FFF2-40B4-BE49-F238E27FC236}">
                    <a16:creationId xmlns:a16="http://schemas.microsoft.com/office/drawing/2014/main" id="{223498DC-663F-E763-CED2-6DC1A38D2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2" name="Text Box 3036">
                <a:extLst>
                  <a:ext uri="{FF2B5EF4-FFF2-40B4-BE49-F238E27FC236}">
                    <a16:creationId xmlns:a16="http://schemas.microsoft.com/office/drawing/2014/main" id="{B5C88D8D-919E-C2FB-544E-6920053C5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42AAF14C-D356-46B8-609F-5AA477E92B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3" name="Group 7242">
              <a:extLst>
                <a:ext uri="{FF2B5EF4-FFF2-40B4-BE49-F238E27FC236}">
                  <a16:creationId xmlns:a16="http://schemas.microsoft.com/office/drawing/2014/main" id="{1F548B72-A23F-9B62-8B1E-CA14F7A6782D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7276" name="Text Box 3036">
                <a:extLst>
                  <a:ext uri="{FF2B5EF4-FFF2-40B4-BE49-F238E27FC236}">
                    <a16:creationId xmlns:a16="http://schemas.microsoft.com/office/drawing/2014/main" id="{1AF3F466-5BA4-87A7-EE59-4AEA05DAEA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9" name="Text Box 3036">
                <a:extLst>
                  <a:ext uri="{FF2B5EF4-FFF2-40B4-BE49-F238E27FC236}">
                    <a16:creationId xmlns:a16="http://schemas.microsoft.com/office/drawing/2014/main" id="{720901F6-DE42-83C9-3D7B-2D62390592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0" name="Text Box 3036">
                <a:extLst>
                  <a:ext uri="{FF2B5EF4-FFF2-40B4-BE49-F238E27FC236}">
                    <a16:creationId xmlns:a16="http://schemas.microsoft.com/office/drawing/2014/main" id="{A2EF29A1-B40E-BBD2-9127-A16DE45024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4" name="Group 7243">
              <a:extLst>
                <a:ext uri="{FF2B5EF4-FFF2-40B4-BE49-F238E27FC236}">
                  <a16:creationId xmlns:a16="http://schemas.microsoft.com/office/drawing/2014/main" id="{AFCE1890-7DFB-0E53-678D-255EC1DEBB14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7273" name="Text Box 3036">
                <a:extLst>
                  <a:ext uri="{FF2B5EF4-FFF2-40B4-BE49-F238E27FC236}">
                    <a16:creationId xmlns:a16="http://schemas.microsoft.com/office/drawing/2014/main" id="{3E633CE0-7C74-31A5-0261-ADD416134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4" name="Text Box 3036">
                <a:extLst>
                  <a:ext uri="{FF2B5EF4-FFF2-40B4-BE49-F238E27FC236}">
                    <a16:creationId xmlns:a16="http://schemas.microsoft.com/office/drawing/2014/main" id="{4AB12BA0-ED18-57AC-A905-7C12C4BC68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5" name="Text Box 3036">
                <a:extLst>
                  <a:ext uri="{FF2B5EF4-FFF2-40B4-BE49-F238E27FC236}">
                    <a16:creationId xmlns:a16="http://schemas.microsoft.com/office/drawing/2014/main" id="{CD5D2222-A947-8C70-C4B3-2EB3F2BCC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6" name="Group 7245">
              <a:extLst>
                <a:ext uri="{FF2B5EF4-FFF2-40B4-BE49-F238E27FC236}">
                  <a16:creationId xmlns:a16="http://schemas.microsoft.com/office/drawing/2014/main" id="{18CF8222-5421-F9DC-DC31-0CEF3D2BEDF7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D22ACEB2-BB47-3733-37E5-366653650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1D2A392F-644D-4FA9-B123-DBD0A58C4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2" name="Text Box 3036">
                <a:extLst>
                  <a:ext uri="{FF2B5EF4-FFF2-40B4-BE49-F238E27FC236}">
                    <a16:creationId xmlns:a16="http://schemas.microsoft.com/office/drawing/2014/main" id="{8934A0A7-2401-D169-7263-68E9830D0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7" name="Group 7246">
              <a:extLst>
                <a:ext uri="{FF2B5EF4-FFF2-40B4-BE49-F238E27FC236}">
                  <a16:creationId xmlns:a16="http://schemas.microsoft.com/office/drawing/2014/main" id="{7A8DD7F0-BF45-C854-3AF3-6F62FD8F977F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7264" name="Text Box 3036">
                <a:extLst>
                  <a:ext uri="{FF2B5EF4-FFF2-40B4-BE49-F238E27FC236}">
                    <a16:creationId xmlns:a16="http://schemas.microsoft.com/office/drawing/2014/main" id="{C113BBFB-56DE-319A-62F6-45AA8C5CB6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Text Box 3036">
                <a:extLst>
                  <a:ext uri="{FF2B5EF4-FFF2-40B4-BE49-F238E27FC236}">
                    <a16:creationId xmlns:a16="http://schemas.microsoft.com/office/drawing/2014/main" id="{6E3FE1B6-971D-DEFB-1ADE-58C6D583F7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8" name="Text Box 3036">
                <a:extLst>
                  <a:ext uri="{FF2B5EF4-FFF2-40B4-BE49-F238E27FC236}">
                    <a16:creationId xmlns:a16="http://schemas.microsoft.com/office/drawing/2014/main" id="{53864B2B-A0F1-49D8-7AEE-9F3D52AB3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8" name="Group 7247">
              <a:extLst>
                <a:ext uri="{FF2B5EF4-FFF2-40B4-BE49-F238E27FC236}">
                  <a16:creationId xmlns:a16="http://schemas.microsoft.com/office/drawing/2014/main" id="{0953F8EA-C6FF-C995-E656-A75B7EE6586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40307F6E-08DA-E6F1-D4E4-56D82C7CF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2" name="Text Box 3036">
                <a:extLst>
                  <a:ext uri="{FF2B5EF4-FFF2-40B4-BE49-F238E27FC236}">
                    <a16:creationId xmlns:a16="http://schemas.microsoft.com/office/drawing/2014/main" id="{4A93783A-2EE4-2B96-90ED-5BC4B1B45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Text Box 3036">
                <a:extLst>
                  <a:ext uri="{FF2B5EF4-FFF2-40B4-BE49-F238E27FC236}">
                    <a16:creationId xmlns:a16="http://schemas.microsoft.com/office/drawing/2014/main" id="{4735A615-8060-174E-2054-D56A699CCA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9" name="Group 7248">
              <a:extLst>
                <a:ext uri="{FF2B5EF4-FFF2-40B4-BE49-F238E27FC236}">
                  <a16:creationId xmlns:a16="http://schemas.microsoft.com/office/drawing/2014/main" id="{55C9D736-D4AD-0E06-B413-C98025665820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987D7858-6562-C603-7A06-437B3FA80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9C1C0A30-AB59-34E7-3DD2-10501794B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00202ED2-8F4D-280C-3394-FA9D08300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0" name="Group 7249">
              <a:extLst>
                <a:ext uri="{FF2B5EF4-FFF2-40B4-BE49-F238E27FC236}">
                  <a16:creationId xmlns:a16="http://schemas.microsoft.com/office/drawing/2014/main" id="{BAC84CC9-3F05-16BD-4A4B-02D8F46C8665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B7CF8820-2C2E-33DA-7C29-0E19F904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C880DE68-6836-CB97-80C2-D3C2A6EDA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F7E31D04-8AF7-B0EE-A680-F161B63A51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16" name="Group 2715">
            <a:extLst>
              <a:ext uri="{FF2B5EF4-FFF2-40B4-BE49-F238E27FC236}">
                <a16:creationId xmlns:a16="http://schemas.microsoft.com/office/drawing/2014/main" id="{6B33D546-54D2-239C-F078-3A43C7A858D5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722" name="organ group - facial muscles">
              <a:extLst>
                <a:ext uri="{FF2B5EF4-FFF2-40B4-BE49-F238E27FC236}">
                  <a16:creationId xmlns:a16="http://schemas.microsoft.com/office/drawing/2014/main" id="{9C8E3B29-4F6D-7F98-FA4D-3980C9D2D7EF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317" name="organ - facial muscles">
                <a:extLst>
                  <a:ext uri="{FF2B5EF4-FFF2-40B4-BE49-F238E27FC236}">
                    <a16:creationId xmlns:a16="http://schemas.microsoft.com/office/drawing/2014/main" id="{C486232C-F1C1-F030-1609-EE885132D79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318" name="FTU - orbicularis oculi">
                <a:extLst>
                  <a:ext uri="{FF2B5EF4-FFF2-40B4-BE49-F238E27FC236}">
                    <a16:creationId xmlns:a16="http://schemas.microsoft.com/office/drawing/2014/main" id="{99B7FD81-E66D-9760-1697-ED6816D47B8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319" name="FTU - occipitofrontalis">
                <a:extLst>
                  <a:ext uri="{FF2B5EF4-FFF2-40B4-BE49-F238E27FC236}">
                    <a16:creationId xmlns:a16="http://schemas.microsoft.com/office/drawing/2014/main" id="{8335725F-EBAF-5F30-82D7-4FDF0045EA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320" name="FTU - nasalis">
                <a:extLst>
                  <a:ext uri="{FF2B5EF4-FFF2-40B4-BE49-F238E27FC236}">
                    <a16:creationId xmlns:a16="http://schemas.microsoft.com/office/drawing/2014/main" id="{70559003-065C-2BCB-5A7A-E0005A62D6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321" name="FTU - zygomaticus major">
                <a:extLst>
                  <a:ext uri="{FF2B5EF4-FFF2-40B4-BE49-F238E27FC236}">
                    <a16:creationId xmlns:a16="http://schemas.microsoft.com/office/drawing/2014/main" id="{E8E52C6E-21E6-4717-7F57-29CA9D11A0F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2" name="FTU - zygomaticus minor">
                <a:extLst>
                  <a:ext uri="{FF2B5EF4-FFF2-40B4-BE49-F238E27FC236}">
                    <a16:creationId xmlns:a16="http://schemas.microsoft.com/office/drawing/2014/main" id="{26DEAB7E-2540-CBD2-8CFC-D1A0361600B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323" name="FTU - orbicularis oris">
                <a:extLst>
                  <a:ext uri="{FF2B5EF4-FFF2-40B4-BE49-F238E27FC236}">
                    <a16:creationId xmlns:a16="http://schemas.microsoft.com/office/drawing/2014/main" id="{D53828BA-43AC-CC17-BC90-4AAD1500A42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324" name="FTU - depressor anguli oris">
                <a:extLst>
                  <a:ext uri="{FF2B5EF4-FFF2-40B4-BE49-F238E27FC236}">
                    <a16:creationId xmlns:a16="http://schemas.microsoft.com/office/drawing/2014/main" id="{D88EE5EF-FD7C-D433-9317-B36D6D4CC4D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5" name="FTU - levator labii">
                <a:extLst>
                  <a:ext uri="{FF2B5EF4-FFF2-40B4-BE49-F238E27FC236}">
                    <a16:creationId xmlns:a16="http://schemas.microsoft.com/office/drawing/2014/main" id="{93DC5741-744C-AA35-BBDB-559521B010D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326" name="FTU - mentalis">
                <a:extLst>
                  <a:ext uri="{FF2B5EF4-FFF2-40B4-BE49-F238E27FC236}">
                    <a16:creationId xmlns:a16="http://schemas.microsoft.com/office/drawing/2014/main" id="{7D62F69F-D75D-9D97-8491-7570AB7011AA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327" name="FTU - temporalis">
                <a:extLst>
                  <a:ext uri="{FF2B5EF4-FFF2-40B4-BE49-F238E27FC236}">
                    <a16:creationId xmlns:a16="http://schemas.microsoft.com/office/drawing/2014/main" id="{AFFECD88-51B4-DDCE-DA63-BAB81018765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56750A8E-B4EE-0F0E-494E-D857B8F39009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584FC654-7562-FBB1-0C31-7BF993742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778F2FD0-1D7B-4914-75DE-44D85D71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881B8A50-885B-19C2-BAAA-01E6E423A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9" name="Group 2728">
              <a:extLst>
                <a:ext uri="{FF2B5EF4-FFF2-40B4-BE49-F238E27FC236}">
                  <a16:creationId xmlns:a16="http://schemas.microsoft.com/office/drawing/2014/main" id="{F8AE34C2-E2CC-93EE-3A2D-F0BFC6B17AB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057642EA-602A-FFAE-E82A-635435DBD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422452B5-6561-E31B-9DAA-F375A4B58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D2BFE2EB-5C54-C642-179B-E8E98E03D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0" name="Group 2729">
              <a:extLst>
                <a:ext uri="{FF2B5EF4-FFF2-40B4-BE49-F238E27FC236}">
                  <a16:creationId xmlns:a16="http://schemas.microsoft.com/office/drawing/2014/main" id="{FB70B39E-FAE8-C093-7347-389DED1AC3ED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AFCD2566-E14D-EDFF-33D6-C98FB0CB1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6E8D7BAD-C645-E856-93BD-9A9B61BDE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5869EC4D-2682-D05E-BBFA-A26A8D79B5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1" name="Group 2730">
              <a:extLst>
                <a:ext uri="{FF2B5EF4-FFF2-40B4-BE49-F238E27FC236}">
                  <a16:creationId xmlns:a16="http://schemas.microsoft.com/office/drawing/2014/main" id="{85BD70B9-AEFD-859B-077A-4BA09891EDDD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A30A9CBF-B719-AB64-525C-A298DEB233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AFD2E7F4-41F9-4005-1CA4-E83393C1CE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3D047995-816A-14E6-0CA0-2F825B56E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7FFA14A7-0441-7005-D346-2D9B3427962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E1EAF143-544F-8816-F3A4-E7F1A62B68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DBDB4637-0741-9657-FA8D-D59C84178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7AF54F51-38B5-7217-3515-FC514B74B6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3" name="Group 2732">
              <a:extLst>
                <a:ext uri="{FF2B5EF4-FFF2-40B4-BE49-F238E27FC236}">
                  <a16:creationId xmlns:a16="http://schemas.microsoft.com/office/drawing/2014/main" id="{F6321CE0-971E-1CF4-72B0-8D7445418E3C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50" name="Text Box 3036">
                <a:extLst>
                  <a:ext uri="{FF2B5EF4-FFF2-40B4-BE49-F238E27FC236}">
                    <a16:creationId xmlns:a16="http://schemas.microsoft.com/office/drawing/2014/main" id="{F728E3D6-F030-37CE-61D2-3EE6D59DE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51" name="Text Box 3036">
                <a:extLst>
                  <a:ext uri="{FF2B5EF4-FFF2-40B4-BE49-F238E27FC236}">
                    <a16:creationId xmlns:a16="http://schemas.microsoft.com/office/drawing/2014/main" id="{8209BD1B-C512-6BA0-651D-9928E48BCC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8E9574B4-BFE4-5F9B-CB72-D4B204332F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4" name="Group 2733">
              <a:extLst>
                <a:ext uri="{FF2B5EF4-FFF2-40B4-BE49-F238E27FC236}">
                  <a16:creationId xmlns:a16="http://schemas.microsoft.com/office/drawing/2014/main" id="{913F0FB2-87A9-4964-D091-EB6CF1100571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4D26D1D3-3E01-A785-2A1F-DE1A02E256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8" name="Text Box 3036">
                <a:extLst>
                  <a:ext uri="{FF2B5EF4-FFF2-40B4-BE49-F238E27FC236}">
                    <a16:creationId xmlns:a16="http://schemas.microsoft.com/office/drawing/2014/main" id="{CBD93B63-E816-AD53-0C98-B9D8D4886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9" name="Text Box 3036">
                <a:extLst>
                  <a:ext uri="{FF2B5EF4-FFF2-40B4-BE49-F238E27FC236}">
                    <a16:creationId xmlns:a16="http://schemas.microsoft.com/office/drawing/2014/main" id="{6A6FF9FF-4DCD-2548-FAF8-6681334DD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5" name="Group 2734">
              <a:extLst>
                <a:ext uri="{FF2B5EF4-FFF2-40B4-BE49-F238E27FC236}">
                  <a16:creationId xmlns:a16="http://schemas.microsoft.com/office/drawing/2014/main" id="{330FA549-E2D3-3C35-6C48-1F2F5D674B7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D9968F27-98FF-757E-EC62-CE511B901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D664546C-4EC5-3216-DC20-D0491E57F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2AEA5EE1-35EC-42CE-391C-98E822963D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F8F45CE1-C6BF-F864-6915-E5B1D96E2D3C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D08ECAC6-AE42-5884-2A9A-5CD8A2550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917C9481-1558-D199-CF29-94DB6A158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9155ADC5-5109-9F36-5C18-6024ADCFB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7" name="Group 2736">
              <a:extLst>
                <a:ext uri="{FF2B5EF4-FFF2-40B4-BE49-F238E27FC236}">
                  <a16:creationId xmlns:a16="http://schemas.microsoft.com/office/drawing/2014/main" id="{0678619A-0B48-2B51-9DA2-50A37DA61F93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308CE617-2FA9-11DE-2274-69678BC26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4BAD6395-B369-E9C8-BCFB-61D4C43997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3EF6D197-FA43-FBCD-C299-E98CDD4159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28" name="Group 7327">
            <a:extLst>
              <a:ext uri="{FF2B5EF4-FFF2-40B4-BE49-F238E27FC236}">
                <a16:creationId xmlns:a16="http://schemas.microsoft.com/office/drawing/2014/main" id="{3B090450-63A5-0864-5E3A-60209D17BAD2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329" name="organ group - facial muscles">
              <a:extLst>
                <a:ext uri="{FF2B5EF4-FFF2-40B4-BE49-F238E27FC236}">
                  <a16:creationId xmlns:a16="http://schemas.microsoft.com/office/drawing/2014/main" id="{51D03239-4563-9B56-448E-5020A8257430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362" name="organ - facial muscles">
                <a:extLst>
                  <a:ext uri="{FF2B5EF4-FFF2-40B4-BE49-F238E27FC236}">
                    <a16:creationId xmlns:a16="http://schemas.microsoft.com/office/drawing/2014/main" id="{60DD48BC-9B15-0054-B714-32C8ABED7E3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363" name="FTU - orbicularis oculi">
                <a:extLst>
                  <a:ext uri="{FF2B5EF4-FFF2-40B4-BE49-F238E27FC236}">
                    <a16:creationId xmlns:a16="http://schemas.microsoft.com/office/drawing/2014/main" id="{888F2163-7720-89B1-3B86-71D6AECFCD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364" name="FTU - occipitofrontalis">
                <a:extLst>
                  <a:ext uri="{FF2B5EF4-FFF2-40B4-BE49-F238E27FC236}">
                    <a16:creationId xmlns:a16="http://schemas.microsoft.com/office/drawing/2014/main" id="{3D4A6B71-23F6-43C3-71B6-D93C7F30019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365" name="FTU - nasalis">
                <a:extLst>
                  <a:ext uri="{FF2B5EF4-FFF2-40B4-BE49-F238E27FC236}">
                    <a16:creationId xmlns:a16="http://schemas.microsoft.com/office/drawing/2014/main" id="{22805850-D6D1-6206-4BB5-DEC362DAAFE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366" name="FTU - zygomaticus major">
                <a:extLst>
                  <a:ext uri="{FF2B5EF4-FFF2-40B4-BE49-F238E27FC236}">
                    <a16:creationId xmlns:a16="http://schemas.microsoft.com/office/drawing/2014/main" id="{2C6A0EB9-6B1D-9F5F-E9A8-5E21281BC40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367" name="FTU - zygomaticus minor">
                <a:extLst>
                  <a:ext uri="{FF2B5EF4-FFF2-40B4-BE49-F238E27FC236}">
                    <a16:creationId xmlns:a16="http://schemas.microsoft.com/office/drawing/2014/main" id="{067C265A-8998-2CDB-E5D2-ECBDF71C675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368" name="FTU - orbicularis oris">
                <a:extLst>
                  <a:ext uri="{FF2B5EF4-FFF2-40B4-BE49-F238E27FC236}">
                    <a16:creationId xmlns:a16="http://schemas.microsoft.com/office/drawing/2014/main" id="{D5BFE750-6C58-1191-0E4E-29B24358C3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369" name="FTU - depressor anguli oris">
                <a:extLst>
                  <a:ext uri="{FF2B5EF4-FFF2-40B4-BE49-F238E27FC236}">
                    <a16:creationId xmlns:a16="http://schemas.microsoft.com/office/drawing/2014/main" id="{E3211BB9-53B6-8C83-9AC3-BBD7D487F9F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370" name="FTU - levator labii">
                <a:extLst>
                  <a:ext uri="{FF2B5EF4-FFF2-40B4-BE49-F238E27FC236}">
                    <a16:creationId xmlns:a16="http://schemas.microsoft.com/office/drawing/2014/main" id="{9F1414F8-698E-E5BF-0C6C-FACDAAFBA25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330" name="Group 7329">
              <a:extLst>
                <a:ext uri="{FF2B5EF4-FFF2-40B4-BE49-F238E27FC236}">
                  <a16:creationId xmlns:a16="http://schemas.microsoft.com/office/drawing/2014/main" id="{1AC64CB5-1BAB-3F3C-BCDD-096FC11C8468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5CC3BA5B-9539-CCD5-8B72-A366460C9A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A1EDAB77-3DCA-DFC5-08F6-1F48466AB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177971D5-E4B5-2E00-25C8-7550278C77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1" name="Group 7330">
              <a:extLst>
                <a:ext uri="{FF2B5EF4-FFF2-40B4-BE49-F238E27FC236}">
                  <a16:creationId xmlns:a16="http://schemas.microsoft.com/office/drawing/2014/main" id="{5E8783B0-48C8-6229-39AA-7CB390E64930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B1648245-1124-2BED-6A6C-79E58C037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2AB0AEC4-4F91-8A1F-9CC0-7717B1418D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F8FB3816-D711-CEE2-2A7D-1DEFBEEC0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2" name="Group 7331">
              <a:extLst>
                <a:ext uri="{FF2B5EF4-FFF2-40B4-BE49-F238E27FC236}">
                  <a16:creationId xmlns:a16="http://schemas.microsoft.com/office/drawing/2014/main" id="{00EBD5FA-0F71-322E-E70D-2E87187C0439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FB2935D4-8A45-BAC6-1BA6-ADB9AA031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7414F058-A304-6313-25B9-FF8C6E57C5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4CE85833-8443-4925-5E62-D64A60A6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3" name="Group 7332">
              <a:extLst>
                <a:ext uri="{FF2B5EF4-FFF2-40B4-BE49-F238E27FC236}">
                  <a16:creationId xmlns:a16="http://schemas.microsoft.com/office/drawing/2014/main" id="{9EA39065-CB4A-8950-8994-DC747DB20048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350" name="Text Box 3036">
                <a:extLst>
                  <a:ext uri="{FF2B5EF4-FFF2-40B4-BE49-F238E27FC236}">
                    <a16:creationId xmlns:a16="http://schemas.microsoft.com/office/drawing/2014/main" id="{100B1A3D-6FE2-D6E2-C903-29AEEBA7D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1" name="Text Box 3036">
                <a:extLst>
                  <a:ext uri="{FF2B5EF4-FFF2-40B4-BE49-F238E27FC236}">
                    <a16:creationId xmlns:a16="http://schemas.microsoft.com/office/drawing/2014/main" id="{244EFE54-E2B1-E20B-EEF1-C9F0A80FB2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9579D402-620E-D7D3-DCE7-1A25FCA4E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4" name="Group 7333">
              <a:extLst>
                <a:ext uri="{FF2B5EF4-FFF2-40B4-BE49-F238E27FC236}">
                  <a16:creationId xmlns:a16="http://schemas.microsoft.com/office/drawing/2014/main" id="{CB5E6AB4-CF94-FF8F-DDA0-489946B0DFC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347" name="Text Box 3036">
                <a:extLst>
                  <a:ext uri="{FF2B5EF4-FFF2-40B4-BE49-F238E27FC236}">
                    <a16:creationId xmlns:a16="http://schemas.microsoft.com/office/drawing/2014/main" id="{2FEB0C6C-2E6C-7193-DE32-90A2EC853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8" name="Text Box 3036">
                <a:extLst>
                  <a:ext uri="{FF2B5EF4-FFF2-40B4-BE49-F238E27FC236}">
                    <a16:creationId xmlns:a16="http://schemas.microsoft.com/office/drawing/2014/main" id="{56D224BD-7BA2-039E-C728-799B67A5F9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9" name="Text Box 3036">
                <a:extLst>
                  <a:ext uri="{FF2B5EF4-FFF2-40B4-BE49-F238E27FC236}">
                    <a16:creationId xmlns:a16="http://schemas.microsoft.com/office/drawing/2014/main" id="{286F1BDB-9A05-6786-0653-52A447959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5" name="Group 7334">
              <a:extLst>
                <a:ext uri="{FF2B5EF4-FFF2-40B4-BE49-F238E27FC236}">
                  <a16:creationId xmlns:a16="http://schemas.microsoft.com/office/drawing/2014/main" id="{BBE70FB4-695F-1856-A3EA-2C6BA9006874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344" name="Text Box 3036">
                <a:extLst>
                  <a:ext uri="{FF2B5EF4-FFF2-40B4-BE49-F238E27FC236}">
                    <a16:creationId xmlns:a16="http://schemas.microsoft.com/office/drawing/2014/main" id="{23F183FF-20D9-5E32-4AB5-62CF77009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5" name="Text Box 3036">
                <a:extLst>
                  <a:ext uri="{FF2B5EF4-FFF2-40B4-BE49-F238E27FC236}">
                    <a16:creationId xmlns:a16="http://schemas.microsoft.com/office/drawing/2014/main" id="{DB857D9D-E2A2-DE30-E376-F9FEBB08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6" name="Text Box 3036">
                <a:extLst>
                  <a:ext uri="{FF2B5EF4-FFF2-40B4-BE49-F238E27FC236}">
                    <a16:creationId xmlns:a16="http://schemas.microsoft.com/office/drawing/2014/main" id="{33E4F000-66AB-8F22-DB61-660D54F8C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6" name="Group 7335">
              <a:extLst>
                <a:ext uri="{FF2B5EF4-FFF2-40B4-BE49-F238E27FC236}">
                  <a16:creationId xmlns:a16="http://schemas.microsoft.com/office/drawing/2014/main" id="{F9DF0EF4-7F1A-AC09-0749-A188F2D55EC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341" name="Text Box 3036">
                <a:extLst>
                  <a:ext uri="{FF2B5EF4-FFF2-40B4-BE49-F238E27FC236}">
                    <a16:creationId xmlns:a16="http://schemas.microsoft.com/office/drawing/2014/main" id="{4166DDD2-1B56-DF6E-8787-922930961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2" name="Text Box 3036">
                <a:extLst>
                  <a:ext uri="{FF2B5EF4-FFF2-40B4-BE49-F238E27FC236}">
                    <a16:creationId xmlns:a16="http://schemas.microsoft.com/office/drawing/2014/main" id="{8945FF93-B9AA-15C3-963B-C7EE05F46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3" name="Text Box 3036">
                <a:extLst>
                  <a:ext uri="{FF2B5EF4-FFF2-40B4-BE49-F238E27FC236}">
                    <a16:creationId xmlns:a16="http://schemas.microsoft.com/office/drawing/2014/main" id="{57D73731-5622-88F1-07C7-61CE7A575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7" name="Group 7336">
              <a:extLst>
                <a:ext uri="{FF2B5EF4-FFF2-40B4-BE49-F238E27FC236}">
                  <a16:creationId xmlns:a16="http://schemas.microsoft.com/office/drawing/2014/main" id="{7784E5FD-55ED-4B7C-CAF5-3D9DF737432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338" name="Text Box 3036">
                <a:extLst>
                  <a:ext uri="{FF2B5EF4-FFF2-40B4-BE49-F238E27FC236}">
                    <a16:creationId xmlns:a16="http://schemas.microsoft.com/office/drawing/2014/main" id="{43392B14-9B29-D93F-F713-637ABC7E2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9" name="Text Box 3036">
                <a:extLst>
                  <a:ext uri="{FF2B5EF4-FFF2-40B4-BE49-F238E27FC236}">
                    <a16:creationId xmlns:a16="http://schemas.microsoft.com/office/drawing/2014/main" id="{A620BB3E-D858-1B2E-1245-3AEE9EDFF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0" name="Text Box 3036">
                <a:extLst>
                  <a:ext uri="{FF2B5EF4-FFF2-40B4-BE49-F238E27FC236}">
                    <a16:creationId xmlns:a16="http://schemas.microsoft.com/office/drawing/2014/main" id="{CE0A9DD9-4F36-1B62-DF70-269982EC9A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71" name="Group 7370">
            <a:extLst>
              <a:ext uri="{FF2B5EF4-FFF2-40B4-BE49-F238E27FC236}">
                <a16:creationId xmlns:a16="http://schemas.microsoft.com/office/drawing/2014/main" id="{0755A637-DB0C-1D66-706B-4EFA365294F1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372" name="organ group - head &amp; neck muscles">
              <a:extLst>
                <a:ext uri="{FF2B5EF4-FFF2-40B4-BE49-F238E27FC236}">
                  <a16:creationId xmlns:a16="http://schemas.microsoft.com/office/drawing/2014/main" id="{02684242-66BA-E5B7-9AD6-FCE972FEB73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393" name="organ - head &amp; neck muscles">
                <a:extLst>
                  <a:ext uri="{FF2B5EF4-FFF2-40B4-BE49-F238E27FC236}">
                    <a16:creationId xmlns:a16="http://schemas.microsoft.com/office/drawing/2014/main" id="{2F567B6F-F92F-BBD2-7CEE-709A2AABFA73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395" name="FTU - mylohyoid">
                <a:extLst>
                  <a:ext uri="{FF2B5EF4-FFF2-40B4-BE49-F238E27FC236}">
                    <a16:creationId xmlns:a16="http://schemas.microsoft.com/office/drawing/2014/main" id="{292E8FD5-051B-73D7-0C32-484D08F0EB8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399" name="FTU - digastric">
                <a:extLst>
                  <a:ext uri="{FF2B5EF4-FFF2-40B4-BE49-F238E27FC236}">
                    <a16:creationId xmlns:a16="http://schemas.microsoft.com/office/drawing/2014/main" id="{8351AA67-8C03-0414-09F9-3F5BB42BB3B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401" name="FTU - geniohyoid">
                <a:extLst>
                  <a:ext uri="{FF2B5EF4-FFF2-40B4-BE49-F238E27FC236}">
                    <a16:creationId xmlns:a16="http://schemas.microsoft.com/office/drawing/2014/main" id="{9E41C181-E68A-4E11-8CD0-8A59AA5963E0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402" name="FTU - longus capitis">
                <a:extLst>
                  <a:ext uri="{FF2B5EF4-FFF2-40B4-BE49-F238E27FC236}">
                    <a16:creationId xmlns:a16="http://schemas.microsoft.com/office/drawing/2014/main" id="{EF9849B7-140D-86E6-D617-4BB5A869259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2" name="FTU - longus colli inferior">
                <a:extLst>
                  <a:ext uri="{FF2B5EF4-FFF2-40B4-BE49-F238E27FC236}">
                    <a16:creationId xmlns:a16="http://schemas.microsoft.com/office/drawing/2014/main" id="{83200346-C5B1-225C-D3B1-059DD9317186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3" name="Group 7372">
              <a:extLst>
                <a:ext uri="{FF2B5EF4-FFF2-40B4-BE49-F238E27FC236}">
                  <a16:creationId xmlns:a16="http://schemas.microsoft.com/office/drawing/2014/main" id="{9265260C-2880-CF70-A270-DD137C91F085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390" name="Text Box 3036">
                <a:extLst>
                  <a:ext uri="{FF2B5EF4-FFF2-40B4-BE49-F238E27FC236}">
                    <a16:creationId xmlns:a16="http://schemas.microsoft.com/office/drawing/2014/main" id="{D139392B-B112-10B9-53AD-9FA5B83966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8EA77CCE-FEEA-123D-DA04-8727EE735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43F5E228-995B-4DD8-98C5-06A56271A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4" name="Group 7373">
              <a:extLst>
                <a:ext uri="{FF2B5EF4-FFF2-40B4-BE49-F238E27FC236}">
                  <a16:creationId xmlns:a16="http://schemas.microsoft.com/office/drawing/2014/main" id="{697B1C56-F21A-9109-A8A5-C3193D3F1437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387" name="Text Box 3036">
                <a:extLst>
                  <a:ext uri="{FF2B5EF4-FFF2-40B4-BE49-F238E27FC236}">
                    <a16:creationId xmlns:a16="http://schemas.microsoft.com/office/drawing/2014/main" id="{D9FB6E96-B011-B1D3-AAF6-9557DD90E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Text Box 3036">
                <a:extLst>
                  <a:ext uri="{FF2B5EF4-FFF2-40B4-BE49-F238E27FC236}">
                    <a16:creationId xmlns:a16="http://schemas.microsoft.com/office/drawing/2014/main" id="{B086F528-E280-737B-4ECA-7591CB149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9" name="Text Box 3036">
                <a:extLst>
                  <a:ext uri="{FF2B5EF4-FFF2-40B4-BE49-F238E27FC236}">
                    <a16:creationId xmlns:a16="http://schemas.microsoft.com/office/drawing/2014/main" id="{54EE0814-010F-970D-5C52-732BFBFFC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5" name="Group 7374">
              <a:extLst>
                <a:ext uri="{FF2B5EF4-FFF2-40B4-BE49-F238E27FC236}">
                  <a16:creationId xmlns:a16="http://schemas.microsoft.com/office/drawing/2014/main" id="{5FFA92D2-90E5-A218-5F5E-C32A64C6CF8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384" name="Text Box 3036">
                <a:extLst>
                  <a:ext uri="{FF2B5EF4-FFF2-40B4-BE49-F238E27FC236}">
                    <a16:creationId xmlns:a16="http://schemas.microsoft.com/office/drawing/2014/main" id="{11E0B286-0E49-1C3E-A4F7-9F8AF9A269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5" name="Text Box 3036">
                <a:extLst>
                  <a:ext uri="{FF2B5EF4-FFF2-40B4-BE49-F238E27FC236}">
                    <a16:creationId xmlns:a16="http://schemas.microsoft.com/office/drawing/2014/main" id="{F2314E91-2B95-E845-FCE7-480AE667C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6" name="Text Box 3036">
                <a:extLst>
                  <a:ext uri="{FF2B5EF4-FFF2-40B4-BE49-F238E27FC236}">
                    <a16:creationId xmlns:a16="http://schemas.microsoft.com/office/drawing/2014/main" id="{DC6B5458-C42E-833E-8E82-B88C51713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6" name="Group 7375">
              <a:extLst>
                <a:ext uri="{FF2B5EF4-FFF2-40B4-BE49-F238E27FC236}">
                  <a16:creationId xmlns:a16="http://schemas.microsoft.com/office/drawing/2014/main" id="{0B6F9C7F-727A-C2BF-E49E-86354A13A6D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381" name="Text Box 3036">
                <a:extLst>
                  <a:ext uri="{FF2B5EF4-FFF2-40B4-BE49-F238E27FC236}">
                    <a16:creationId xmlns:a16="http://schemas.microsoft.com/office/drawing/2014/main" id="{49F5804A-386E-8AB8-2254-7729D69BC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2" name="Text Box 3036">
                <a:extLst>
                  <a:ext uri="{FF2B5EF4-FFF2-40B4-BE49-F238E27FC236}">
                    <a16:creationId xmlns:a16="http://schemas.microsoft.com/office/drawing/2014/main" id="{3463F586-4BEB-0AEA-F17D-5FFD36350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3" name="Text Box 3036">
                <a:extLst>
                  <a:ext uri="{FF2B5EF4-FFF2-40B4-BE49-F238E27FC236}">
                    <a16:creationId xmlns:a16="http://schemas.microsoft.com/office/drawing/2014/main" id="{D9CDF9FC-F4E4-BB60-5773-EE13A077B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7" name="Group 7376">
              <a:extLst>
                <a:ext uri="{FF2B5EF4-FFF2-40B4-BE49-F238E27FC236}">
                  <a16:creationId xmlns:a16="http://schemas.microsoft.com/office/drawing/2014/main" id="{C7F129ED-613D-10B2-6105-08637920A03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378" name="Text Box 3036">
                <a:extLst>
                  <a:ext uri="{FF2B5EF4-FFF2-40B4-BE49-F238E27FC236}">
                    <a16:creationId xmlns:a16="http://schemas.microsoft.com/office/drawing/2014/main" id="{98325A57-13B3-12A7-26DA-157FF1068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Text Box 3036">
                <a:extLst>
                  <a:ext uri="{FF2B5EF4-FFF2-40B4-BE49-F238E27FC236}">
                    <a16:creationId xmlns:a16="http://schemas.microsoft.com/office/drawing/2014/main" id="{048DA86C-B505-D5CF-ABF3-804AB303BD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A1ADD4DA-94FE-245E-1834-01C5095593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5" name="Group 7454">
            <a:extLst>
              <a:ext uri="{FF2B5EF4-FFF2-40B4-BE49-F238E27FC236}">
                <a16:creationId xmlns:a16="http://schemas.microsoft.com/office/drawing/2014/main" id="{3AEBAE40-0EEF-3805-CAAA-79212B58BB1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463" name="organ group - facial muscles">
              <a:extLst>
                <a:ext uri="{FF2B5EF4-FFF2-40B4-BE49-F238E27FC236}">
                  <a16:creationId xmlns:a16="http://schemas.microsoft.com/office/drawing/2014/main" id="{5A1D4916-A706-413D-13E6-C2EAB8D3EE05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05" name="organ - facial muscles">
                <a:extLst>
                  <a:ext uri="{FF2B5EF4-FFF2-40B4-BE49-F238E27FC236}">
                    <a16:creationId xmlns:a16="http://schemas.microsoft.com/office/drawing/2014/main" id="{B1D88EA4-E87E-8527-0C63-24577C0FB30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06" name="FTU - orbicularis oculi">
                <a:extLst>
                  <a:ext uri="{FF2B5EF4-FFF2-40B4-BE49-F238E27FC236}">
                    <a16:creationId xmlns:a16="http://schemas.microsoft.com/office/drawing/2014/main" id="{61E161FE-2DF2-2C44-0661-78E205E88D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occipitofrontalis">
                <a:extLst>
                  <a:ext uri="{FF2B5EF4-FFF2-40B4-BE49-F238E27FC236}">
                    <a16:creationId xmlns:a16="http://schemas.microsoft.com/office/drawing/2014/main" id="{04B01A14-DB34-57D1-015E-0D9CCB6833D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08" name="FTU - nasalis">
                <a:extLst>
                  <a:ext uri="{FF2B5EF4-FFF2-40B4-BE49-F238E27FC236}">
                    <a16:creationId xmlns:a16="http://schemas.microsoft.com/office/drawing/2014/main" id="{57AF215D-B2AE-BDDC-F8F4-664DCBC6B6D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09" name="FTU - zygomaticus major">
                <a:extLst>
                  <a:ext uri="{FF2B5EF4-FFF2-40B4-BE49-F238E27FC236}">
                    <a16:creationId xmlns:a16="http://schemas.microsoft.com/office/drawing/2014/main" id="{4E3C5A82-52D8-941B-891E-D834AD038FB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10" name="FTU - zygomaticus minor">
                <a:extLst>
                  <a:ext uri="{FF2B5EF4-FFF2-40B4-BE49-F238E27FC236}">
                    <a16:creationId xmlns:a16="http://schemas.microsoft.com/office/drawing/2014/main" id="{804AA455-0F90-A5DF-6D39-FC0BE206A6D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11" name="FTU - orbicularis oris">
                <a:extLst>
                  <a:ext uri="{FF2B5EF4-FFF2-40B4-BE49-F238E27FC236}">
                    <a16:creationId xmlns:a16="http://schemas.microsoft.com/office/drawing/2014/main" id="{A998B3EB-3EA1-1C04-C2C2-D0C0E10DB2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86D9F7B0-22D7-39DE-3B8D-42CB3CFFC594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5AE9830E-158A-3FDF-C979-202A79D95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5C7C4C20-FA86-D2CB-0EEE-6D45E6D26E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BBEB07F6-E332-01F7-A0D4-0D968905B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87CC71CB-20F4-E29A-6B2F-9515B245BC23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DC4BB0CD-D8DC-D00E-609B-D3FC6130A3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C664F2B6-FC63-2B79-291B-22AECA6158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FB1952B5-8A74-556B-2500-15DFC7EB5E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FCA03148-70C4-D68C-C2BC-80E19DBFF896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A89975F2-0533-2B25-6735-DE9F9BECB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A85C61E7-DC33-2970-7774-3AD408697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A686012-8EF9-A813-5FFE-773CAEBB1D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7126667B-A2CD-DED1-E9D1-8F1A4DF3EEA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89C96B37-633D-34FE-8B90-B136D6C626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CE88DCF0-E5AC-68A6-00F8-953055F4CE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0DBCD459-D5FB-EB18-8478-0EB2AB6E3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6" name="Group 7485">
              <a:extLst>
                <a:ext uri="{FF2B5EF4-FFF2-40B4-BE49-F238E27FC236}">
                  <a16:creationId xmlns:a16="http://schemas.microsoft.com/office/drawing/2014/main" id="{8435CB58-B08F-7EF5-4CA1-C0893797FD1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26BB73DC-AB28-AEE8-4B37-667ED44E79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404E8857-300F-B8CC-CA68-7490CD4F6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C653B58D-F3FA-A795-C8AC-0858D86F1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7" name="Group 7486">
              <a:extLst>
                <a:ext uri="{FF2B5EF4-FFF2-40B4-BE49-F238E27FC236}">
                  <a16:creationId xmlns:a16="http://schemas.microsoft.com/office/drawing/2014/main" id="{79D9D2C5-CB51-6464-BC08-A9C408301994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6D24FB7E-A2F2-5817-2FDC-E3627D384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8" name="Text Box 3036">
                <a:extLst>
                  <a:ext uri="{FF2B5EF4-FFF2-40B4-BE49-F238E27FC236}">
                    <a16:creationId xmlns:a16="http://schemas.microsoft.com/office/drawing/2014/main" id="{A842E22C-DF21-A08C-419F-12E0DFBCE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9" name="Text Box 3036">
                <a:extLst>
                  <a:ext uri="{FF2B5EF4-FFF2-40B4-BE49-F238E27FC236}">
                    <a16:creationId xmlns:a16="http://schemas.microsoft.com/office/drawing/2014/main" id="{A02D9DB5-A370-D239-92A7-AB3B1D064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12" name="Group 7611">
            <a:extLst>
              <a:ext uri="{FF2B5EF4-FFF2-40B4-BE49-F238E27FC236}">
                <a16:creationId xmlns:a16="http://schemas.microsoft.com/office/drawing/2014/main" id="{E34E11C4-84E8-3652-546D-273E725575D6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13" name="organ group - facial muscles">
              <a:extLst>
                <a:ext uri="{FF2B5EF4-FFF2-40B4-BE49-F238E27FC236}">
                  <a16:creationId xmlns:a16="http://schemas.microsoft.com/office/drawing/2014/main" id="{922CD69D-FBAD-F147-DDB0-645CFAC64847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98" name="organ - facial muscles">
                <a:extLst>
                  <a:ext uri="{FF2B5EF4-FFF2-40B4-BE49-F238E27FC236}">
                    <a16:creationId xmlns:a16="http://schemas.microsoft.com/office/drawing/2014/main" id="{D4DC6051-EA99-22F0-67EA-4D0EE7B8A49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99" name="FTU - orbicularis oculi">
                <a:extLst>
                  <a:ext uri="{FF2B5EF4-FFF2-40B4-BE49-F238E27FC236}">
                    <a16:creationId xmlns:a16="http://schemas.microsoft.com/office/drawing/2014/main" id="{31675EBB-A41C-02CC-BBD6-F2E4288D3B0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700" name="FTU - occipitofrontalis">
                <a:extLst>
                  <a:ext uri="{FF2B5EF4-FFF2-40B4-BE49-F238E27FC236}">
                    <a16:creationId xmlns:a16="http://schemas.microsoft.com/office/drawing/2014/main" id="{3E3F9FEA-C12D-BD7B-11A8-838BB7D8242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701" name="FTU - nasalis">
                <a:extLst>
                  <a:ext uri="{FF2B5EF4-FFF2-40B4-BE49-F238E27FC236}">
                    <a16:creationId xmlns:a16="http://schemas.microsoft.com/office/drawing/2014/main" id="{C8B334A3-B006-0439-E58E-281ABC531B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702" name="FTU - zygomaticus major">
                <a:extLst>
                  <a:ext uri="{FF2B5EF4-FFF2-40B4-BE49-F238E27FC236}">
                    <a16:creationId xmlns:a16="http://schemas.microsoft.com/office/drawing/2014/main" id="{DBD1DD7F-E25C-FB72-3F0F-065DB1267A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703" name="FTU - zygomaticus minor">
                <a:extLst>
                  <a:ext uri="{FF2B5EF4-FFF2-40B4-BE49-F238E27FC236}">
                    <a16:creationId xmlns:a16="http://schemas.microsoft.com/office/drawing/2014/main" id="{866A6672-F096-0917-54BA-3B6381E5047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5E894BF3-E48F-7D11-2674-FB8A50F8EC5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95" name="Text Box 3036">
                <a:extLst>
                  <a:ext uri="{FF2B5EF4-FFF2-40B4-BE49-F238E27FC236}">
                    <a16:creationId xmlns:a16="http://schemas.microsoft.com/office/drawing/2014/main" id="{7AD2A91E-B93A-4FC2-AF1C-24DDFD2CEE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6" name="Text Box 3036">
                <a:extLst>
                  <a:ext uri="{FF2B5EF4-FFF2-40B4-BE49-F238E27FC236}">
                    <a16:creationId xmlns:a16="http://schemas.microsoft.com/office/drawing/2014/main" id="{CAC468EA-2D05-496D-B09F-73A650E51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7" name="Text Box 3036">
                <a:extLst>
                  <a:ext uri="{FF2B5EF4-FFF2-40B4-BE49-F238E27FC236}">
                    <a16:creationId xmlns:a16="http://schemas.microsoft.com/office/drawing/2014/main" id="{92556086-BCCC-C00F-1395-2F8689D80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C585A2D4-A8F1-6163-F0B6-872E636090BB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92" name="Text Box 3036">
                <a:extLst>
                  <a:ext uri="{FF2B5EF4-FFF2-40B4-BE49-F238E27FC236}">
                    <a16:creationId xmlns:a16="http://schemas.microsoft.com/office/drawing/2014/main" id="{CBA16C51-70DB-1D6C-A44B-CCE4AC7862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3" name="Text Box 3036">
                <a:extLst>
                  <a:ext uri="{FF2B5EF4-FFF2-40B4-BE49-F238E27FC236}">
                    <a16:creationId xmlns:a16="http://schemas.microsoft.com/office/drawing/2014/main" id="{676A43ED-1692-89CF-8AEA-DB5B65AF2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4" name="Text Box 3036">
                <a:extLst>
                  <a:ext uri="{FF2B5EF4-FFF2-40B4-BE49-F238E27FC236}">
                    <a16:creationId xmlns:a16="http://schemas.microsoft.com/office/drawing/2014/main" id="{8D6D2721-3F28-B459-3266-03FAFDE0DB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0" name="Group 7679">
              <a:extLst>
                <a:ext uri="{FF2B5EF4-FFF2-40B4-BE49-F238E27FC236}">
                  <a16:creationId xmlns:a16="http://schemas.microsoft.com/office/drawing/2014/main" id="{E1C324C2-D13D-8D8E-EF3A-3B7371B4EA85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DB44E338-09FA-7AB6-DFEB-84C3B43BA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0" name="Text Box 3036">
                <a:extLst>
                  <a:ext uri="{FF2B5EF4-FFF2-40B4-BE49-F238E27FC236}">
                    <a16:creationId xmlns:a16="http://schemas.microsoft.com/office/drawing/2014/main" id="{FC45ACF3-3718-C2D7-D62E-5D7B276D2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1" name="Text Box 3036">
                <a:extLst>
                  <a:ext uri="{FF2B5EF4-FFF2-40B4-BE49-F238E27FC236}">
                    <a16:creationId xmlns:a16="http://schemas.microsoft.com/office/drawing/2014/main" id="{1C300CDE-F486-FE34-8C24-6A85E5EA1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1" name="Group 7680">
              <a:extLst>
                <a:ext uri="{FF2B5EF4-FFF2-40B4-BE49-F238E27FC236}">
                  <a16:creationId xmlns:a16="http://schemas.microsoft.com/office/drawing/2014/main" id="{97F7F464-25F2-7B0F-E10F-1667753B15AE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5150EFE4-AF74-3D71-D7D2-A087746F97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7E85046C-E87E-0F04-085F-DACFE4E10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D74A3E68-4C81-0964-8F68-BFA68043E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2" name="Group 7681">
              <a:extLst>
                <a:ext uri="{FF2B5EF4-FFF2-40B4-BE49-F238E27FC236}">
                  <a16:creationId xmlns:a16="http://schemas.microsoft.com/office/drawing/2014/main" id="{2E5ACD25-ABF3-B847-20FE-F2D7DAEC2231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8FC24C15-90BB-1F0C-A53B-F413AA676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94764896-CDF8-F352-770C-29F20C0DE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091174DC-0CB8-A362-63C7-B0672BE929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04" name="Group 7703">
            <a:extLst>
              <a:ext uri="{FF2B5EF4-FFF2-40B4-BE49-F238E27FC236}">
                <a16:creationId xmlns:a16="http://schemas.microsoft.com/office/drawing/2014/main" id="{06BAF434-B408-4FF1-BD4A-99603673C7FC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705" name="organ group - facial muscles">
              <a:extLst>
                <a:ext uri="{FF2B5EF4-FFF2-40B4-BE49-F238E27FC236}">
                  <a16:creationId xmlns:a16="http://schemas.microsoft.com/office/drawing/2014/main" id="{73F8117A-3CFD-1E85-E9C5-377D03EA0395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8" name="organ - facial muscles">
                <a:extLst>
                  <a:ext uri="{FF2B5EF4-FFF2-40B4-BE49-F238E27FC236}">
                    <a16:creationId xmlns:a16="http://schemas.microsoft.com/office/drawing/2014/main" id="{F67A9B57-5E0E-191E-0EFC-5FDF136DEBC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9" name="FTU - orbicularis oculi">
                <a:extLst>
                  <a:ext uri="{FF2B5EF4-FFF2-40B4-BE49-F238E27FC236}">
                    <a16:creationId xmlns:a16="http://schemas.microsoft.com/office/drawing/2014/main" id="{24B13BAC-F780-C4D4-8AF8-282C6C96DF1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30" name="FTU - occipitofrontalis">
                <a:extLst>
                  <a:ext uri="{FF2B5EF4-FFF2-40B4-BE49-F238E27FC236}">
                    <a16:creationId xmlns:a16="http://schemas.microsoft.com/office/drawing/2014/main" id="{65A52B20-3826-EB80-1FC2-D27D47DEA0B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31" name="FTU - nasalis">
                <a:extLst>
                  <a:ext uri="{FF2B5EF4-FFF2-40B4-BE49-F238E27FC236}">
                    <a16:creationId xmlns:a16="http://schemas.microsoft.com/office/drawing/2014/main" id="{F8674F2F-627E-EB35-BA9E-15B14492516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32" name="FTU - zygomaticus major">
                <a:extLst>
                  <a:ext uri="{FF2B5EF4-FFF2-40B4-BE49-F238E27FC236}">
                    <a16:creationId xmlns:a16="http://schemas.microsoft.com/office/drawing/2014/main" id="{FAAAF018-1972-958A-E758-C1690616693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706" name="Group 7705">
              <a:extLst>
                <a:ext uri="{FF2B5EF4-FFF2-40B4-BE49-F238E27FC236}">
                  <a16:creationId xmlns:a16="http://schemas.microsoft.com/office/drawing/2014/main" id="{F9FBA98C-65BE-A85A-4E30-631340C171BF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7CA868B8-DD22-42FB-52C0-605FA98BA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3E38922B-F86D-300E-66D9-B22210BCBB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77410D88-E01B-142E-5367-3EC77AC9B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7" name="Group 7706">
              <a:extLst>
                <a:ext uri="{FF2B5EF4-FFF2-40B4-BE49-F238E27FC236}">
                  <a16:creationId xmlns:a16="http://schemas.microsoft.com/office/drawing/2014/main" id="{806F8B41-E92E-3449-CA32-A22EAC805C04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72C18E63-8218-7F70-6029-BF9C7BFF2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C0E333B7-A63F-2914-CAA3-DD14A7BA3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5162B043-BCC5-DD59-D22D-BB9BABE636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8" name="Group 7707">
              <a:extLst>
                <a:ext uri="{FF2B5EF4-FFF2-40B4-BE49-F238E27FC236}">
                  <a16:creationId xmlns:a16="http://schemas.microsoft.com/office/drawing/2014/main" id="{8BB20D38-5922-C0E7-1794-826EDFC41589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7D9CD471-8BAD-446C-D25B-842D1D359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6A5B6542-1F04-B11D-4EF5-D97DA769F1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3C318132-9087-3D82-868E-7DE35C422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9" name="Group 7708">
              <a:extLst>
                <a:ext uri="{FF2B5EF4-FFF2-40B4-BE49-F238E27FC236}">
                  <a16:creationId xmlns:a16="http://schemas.microsoft.com/office/drawing/2014/main" id="{57EB016B-91F9-DE1D-872E-A202CE0BFFCB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C51C25CC-3DC9-83D6-4D2F-184514670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4EDDAD01-F013-C437-40C6-634B9AF75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6061A7E8-3613-C23D-4915-F19D4C248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3" name="Group 7732">
            <a:extLst>
              <a:ext uri="{FF2B5EF4-FFF2-40B4-BE49-F238E27FC236}">
                <a16:creationId xmlns:a16="http://schemas.microsoft.com/office/drawing/2014/main" id="{F0645213-DD2F-78C0-B887-275DC9C4FB1D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34" name="organ group - facial muscles">
              <a:extLst>
                <a:ext uri="{FF2B5EF4-FFF2-40B4-BE49-F238E27FC236}">
                  <a16:creationId xmlns:a16="http://schemas.microsoft.com/office/drawing/2014/main" id="{9AF60E3D-83BB-544F-CF4A-C5E67C0F9B47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883" name="organ - facial muscles">
                <a:extLst>
                  <a:ext uri="{FF2B5EF4-FFF2-40B4-BE49-F238E27FC236}">
                    <a16:creationId xmlns:a16="http://schemas.microsoft.com/office/drawing/2014/main" id="{3AD9DDEA-B855-423C-2858-71ED3BB4166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884" name="FTU - orbicularis oculi">
                <a:extLst>
                  <a:ext uri="{FF2B5EF4-FFF2-40B4-BE49-F238E27FC236}">
                    <a16:creationId xmlns:a16="http://schemas.microsoft.com/office/drawing/2014/main" id="{1B9563E1-01BB-CD30-63C5-328FEA2A317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5" name="FTU - occipitofrontalis">
                <a:extLst>
                  <a:ext uri="{FF2B5EF4-FFF2-40B4-BE49-F238E27FC236}">
                    <a16:creationId xmlns:a16="http://schemas.microsoft.com/office/drawing/2014/main" id="{21E9A9D2-C925-7289-5DC0-E148CD560B5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6" name="FTU - nasalis">
                <a:extLst>
                  <a:ext uri="{FF2B5EF4-FFF2-40B4-BE49-F238E27FC236}">
                    <a16:creationId xmlns:a16="http://schemas.microsoft.com/office/drawing/2014/main" id="{99E91823-C421-A8EF-FC76-F1805E29F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887" name="FTU - zygomaticus major">
                <a:extLst>
                  <a:ext uri="{FF2B5EF4-FFF2-40B4-BE49-F238E27FC236}">
                    <a16:creationId xmlns:a16="http://schemas.microsoft.com/office/drawing/2014/main" id="{8BC57DDF-1ACB-AD81-374E-9973E1896C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FTU - zygomaticus minor">
                <a:extLst>
                  <a:ext uri="{FF2B5EF4-FFF2-40B4-BE49-F238E27FC236}">
                    <a16:creationId xmlns:a16="http://schemas.microsoft.com/office/drawing/2014/main" id="{BF781A07-8BF5-91DE-EC5B-5D60B401670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35" name="Group 7734">
              <a:extLst>
                <a:ext uri="{FF2B5EF4-FFF2-40B4-BE49-F238E27FC236}">
                  <a16:creationId xmlns:a16="http://schemas.microsoft.com/office/drawing/2014/main" id="{002473EA-0914-2C54-E8C7-817E188223AB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880" name="Text Box 3036">
                <a:extLst>
                  <a:ext uri="{FF2B5EF4-FFF2-40B4-BE49-F238E27FC236}">
                    <a16:creationId xmlns:a16="http://schemas.microsoft.com/office/drawing/2014/main" id="{2666090D-16C2-6B55-47DF-7AE51062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1" name="Text Box 3036">
                <a:extLst>
                  <a:ext uri="{FF2B5EF4-FFF2-40B4-BE49-F238E27FC236}">
                    <a16:creationId xmlns:a16="http://schemas.microsoft.com/office/drawing/2014/main" id="{37F056BD-3767-F1D1-B256-D5D562C8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2" name="Text Box 3036">
                <a:extLst>
                  <a:ext uri="{FF2B5EF4-FFF2-40B4-BE49-F238E27FC236}">
                    <a16:creationId xmlns:a16="http://schemas.microsoft.com/office/drawing/2014/main" id="{1BC08AE8-12EF-2C88-580D-CE43BCC4C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6" name="Group 7735">
              <a:extLst>
                <a:ext uri="{FF2B5EF4-FFF2-40B4-BE49-F238E27FC236}">
                  <a16:creationId xmlns:a16="http://schemas.microsoft.com/office/drawing/2014/main" id="{3E4288F6-0928-F3FF-5CCE-48D1D86CE86A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EC4D5EE4-D716-4401-BF32-3C00A045E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CA3F9218-4623-296A-22C1-110E4DB940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24D5549D-B5C2-5BB3-1A6E-BC47B4223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7" name="Group 7736">
              <a:extLst>
                <a:ext uri="{FF2B5EF4-FFF2-40B4-BE49-F238E27FC236}">
                  <a16:creationId xmlns:a16="http://schemas.microsoft.com/office/drawing/2014/main" id="{A81D3E0A-0C9C-4CE2-502D-0BF0CEB9EDB0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15FA6F23-CEF9-0DEF-E1E0-8200CF780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9295031C-E64E-76DE-3122-795CB05E7F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12685244-F38B-B2E3-FFC9-7BC7D8CF6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8" name="Group 7737">
              <a:extLst>
                <a:ext uri="{FF2B5EF4-FFF2-40B4-BE49-F238E27FC236}">
                  <a16:creationId xmlns:a16="http://schemas.microsoft.com/office/drawing/2014/main" id="{ED7FA9C3-2C3B-6BA6-6086-31BE115B926A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941E03D5-AC01-C755-E8D2-250AF66BC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907FBC61-C5D8-79E5-05FA-5213058DE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719A2C57-167E-2869-8DE6-6572E6F80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9" name="Group 7738">
              <a:extLst>
                <a:ext uri="{FF2B5EF4-FFF2-40B4-BE49-F238E27FC236}">
                  <a16:creationId xmlns:a16="http://schemas.microsoft.com/office/drawing/2014/main" id="{2C18BD72-01FD-149A-53AA-CD414FED09A4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40" name="Text Box 3036">
                <a:extLst>
                  <a:ext uri="{FF2B5EF4-FFF2-40B4-BE49-F238E27FC236}">
                    <a16:creationId xmlns:a16="http://schemas.microsoft.com/office/drawing/2014/main" id="{6B605064-B852-4303-7B97-D3C682DF0C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1" name="Text Box 3036">
                <a:extLst>
                  <a:ext uri="{FF2B5EF4-FFF2-40B4-BE49-F238E27FC236}">
                    <a16:creationId xmlns:a16="http://schemas.microsoft.com/office/drawing/2014/main" id="{CD83156C-80E1-C503-4D7D-6FBE8C603A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2" name="Text Box 3036">
                <a:extLst>
                  <a:ext uri="{FF2B5EF4-FFF2-40B4-BE49-F238E27FC236}">
                    <a16:creationId xmlns:a16="http://schemas.microsoft.com/office/drawing/2014/main" id="{743038BE-D5D8-F2FD-3499-964CFB8DBF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90" name="Group 7889">
            <a:extLst>
              <a:ext uri="{FF2B5EF4-FFF2-40B4-BE49-F238E27FC236}">
                <a16:creationId xmlns:a16="http://schemas.microsoft.com/office/drawing/2014/main" id="{9220C013-44F9-5205-12B8-B295D1E984F2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891" name="organ group - facial muscles">
              <a:extLst>
                <a:ext uri="{FF2B5EF4-FFF2-40B4-BE49-F238E27FC236}">
                  <a16:creationId xmlns:a16="http://schemas.microsoft.com/office/drawing/2014/main" id="{44975CC6-E28D-F439-3F81-F952CEE24E4C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912" name="organ - facial muscles">
                <a:extLst>
                  <a:ext uri="{FF2B5EF4-FFF2-40B4-BE49-F238E27FC236}">
                    <a16:creationId xmlns:a16="http://schemas.microsoft.com/office/drawing/2014/main" id="{2A6904B5-8132-59DA-CE20-2C7D74A4972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913" name="FTU - orbicularis oculi">
                <a:extLst>
                  <a:ext uri="{FF2B5EF4-FFF2-40B4-BE49-F238E27FC236}">
                    <a16:creationId xmlns:a16="http://schemas.microsoft.com/office/drawing/2014/main" id="{13D8401F-72C0-009E-F1E5-EC06B7728EE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914" name="FTU - occipitofrontalis">
                <a:extLst>
                  <a:ext uri="{FF2B5EF4-FFF2-40B4-BE49-F238E27FC236}">
                    <a16:creationId xmlns:a16="http://schemas.microsoft.com/office/drawing/2014/main" id="{18E53EA2-EF50-B59F-2005-85B28D6207C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5" name="FTU - nasalis">
                <a:extLst>
                  <a:ext uri="{FF2B5EF4-FFF2-40B4-BE49-F238E27FC236}">
                    <a16:creationId xmlns:a16="http://schemas.microsoft.com/office/drawing/2014/main" id="{E45BDE47-B578-E929-03B7-81239357A4C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916" name="FTU - zygomaticus major">
                <a:extLst>
                  <a:ext uri="{FF2B5EF4-FFF2-40B4-BE49-F238E27FC236}">
                    <a16:creationId xmlns:a16="http://schemas.microsoft.com/office/drawing/2014/main" id="{12AB9A93-564E-E8D2-FE08-53D6C7EBEB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917" name="FTU - zygomaticus minor">
                <a:extLst>
                  <a:ext uri="{FF2B5EF4-FFF2-40B4-BE49-F238E27FC236}">
                    <a16:creationId xmlns:a16="http://schemas.microsoft.com/office/drawing/2014/main" id="{D1A94F2D-3F57-4FA6-5DF4-B01641D6B00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892" name="Group 7891">
              <a:extLst>
                <a:ext uri="{FF2B5EF4-FFF2-40B4-BE49-F238E27FC236}">
                  <a16:creationId xmlns:a16="http://schemas.microsoft.com/office/drawing/2014/main" id="{D1B5C171-EDD9-FEBC-BDF3-EE55F6319E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909" name="Text Box 3036">
                <a:extLst>
                  <a:ext uri="{FF2B5EF4-FFF2-40B4-BE49-F238E27FC236}">
                    <a16:creationId xmlns:a16="http://schemas.microsoft.com/office/drawing/2014/main" id="{3A5C210E-C0D9-8F60-BFF4-6F0F05591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0" name="Text Box 3036">
                <a:extLst>
                  <a:ext uri="{FF2B5EF4-FFF2-40B4-BE49-F238E27FC236}">
                    <a16:creationId xmlns:a16="http://schemas.microsoft.com/office/drawing/2014/main" id="{6D3EF60D-CBD4-E342-8EF9-FA1B374784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1" name="Text Box 3036">
                <a:extLst>
                  <a:ext uri="{FF2B5EF4-FFF2-40B4-BE49-F238E27FC236}">
                    <a16:creationId xmlns:a16="http://schemas.microsoft.com/office/drawing/2014/main" id="{30A3E307-753F-6B33-6254-931187885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3" name="Group 7892">
              <a:extLst>
                <a:ext uri="{FF2B5EF4-FFF2-40B4-BE49-F238E27FC236}">
                  <a16:creationId xmlns:a16="http://schemas.microsoft.com/office/drawing/2014/main" id="{DAB80CAA-915B-A03D-3A01-F56A630FF360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906" name="Text Box 3036">
                <a:extLst>
                  <a:ext uri="{FF2B5EF4-FFF2-40B4-BE49-F238E27FC236}">
                    <a16:creationId xmlns:a16="http://schemas.microsoft.com/office/drawing/2014/main" id="{FCAE82C4-C0D3-D6D4-63F2-2E80147B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7" name="Text Box 3036">
                <a:extLst>
                  <a:ext uri="{FF2B5EF4-FFF2-40B4-BE49-F238E27FC236}">
                    <a16:creationId xmlns:a16="http://schemas.microsoft.com/office/drawing/2014/main" id="{92A13EB1-A36C-0EF7-FAE6-2A10CB99F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8" name="Text Box 3036">
                <a:extLst>
                  <a:ext uri="{FF2B5EF4-FFF2-40B4-BE49-F238E27FC236}">
                    <a16:creationId xmlns:a16="http://schemas.microsoft.com/office/drawing/2014/main" id="{5C7E8D0B-E103-4AAA-7F16-98D68B8A3B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4" name="Group 7893">
              <a:extLst>
                <a:ext uri="{FF2B5EF4-FFF2-40B4-BE49-F238E27FC236}">
                  <a16:creationId xmlns:a16="http://schemas.microsoft.com/office/drawing/2014/main" id="{55EFEFF9-E404-B23C-FBB3-0DA97B6DA3D6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903" name="Text Box 3036">
                <a:extLst>
                  <a:ext uri="{FF2B5EF4-FFF2-40B4-BE49-F238E27FC236}">
                    <a16:creationId xmlns:a16="http://schemas.microsoft.com/office/drawing/2014/main" id="{0214F15E-69AD-C0EC-2D6D-91BF2888B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4" name="Text Box 3036">
                <a:extLst>
                  <a:ext uri="{FF2B5EF4-FFF2-40B4-BE49-F238E27FC236}">
                    <a16:creationId xmlns:a16="http://schemas.microsoft.com/office/drawing/2014/main" id="{2376F6EE-5EC0-AF1D-7DB5-0C8380AD0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5" name="Text Box 3036">
                <a:extLst>
                  <a:ext uri="{FF2B5EF4-FFF2-40B4-BE49-F238E27FC236}">
                    <a16:creationId xmlns:a16="http://schemas.microsoft.com/office/drawing/2014/main" id="{5CA23208-468A-2A04-0C5D-D017977D1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5" name="Group 7894">
              <a:extLst>
                <a:ext uri="{FF2B5EF4-FFF2-40B4-BE49-F238E27FC236}">
                  <a16:creationId xmlns:a16="http://schemas.microsoft.com/office/drawing/2014/main" id="{45A69664-4DBF-2707-760F-558A599DCFC6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900" name="Text Box 3036">
                <a:extLst>
                  <a:ext uri="{FF2B5EF4-FFF2-40B4-BE49-F238E27FC236}">
                    <a16:creationId xmlns:a16="http://schemas.microsoft.com/office/drawing/2014/main" id="{EDE10373-07BC-D874-18CC-5C26B77F4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1" name="Text Box 3036">
                <a:extLst>
                  <a:ext uri="{FF2B5EF4-FFF2-40B4-BE49-F238E27FC236}">
                    <a16:creationId xmlns:a16="http://schemas.microsoft.com/office/drawing/2014/main" id="{E60395FE-3DC1-D4C3-293E-169BC24AD9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2" name="Text Box 3036">
                <a:extLst>
                  <a:ext uri="{FF2B5EF4-FFF2-40B4-BE49-F238E27FC236}">
                    <a16:creationId xmlns:a16="http://schemas.microsoft.com/office/drawing/2014/main" id="{29F6DD8F-66AD-AEE9-5D00-2088BA8E58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03132C9A-E6AD-D4BD-1806-A130E7D6A7BA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897" name="Text Box 3036">
                <a:extLst>
                  <a:ext uri="{FF2B5EF4-FFF2-40B4-BE49-F238E27FC236}">
                    <a16:creationId xmlns:a16="http://schemas.microsoft.com/office/drawing/2014/main" id="{FBE6FAE9-40C0-90CA-2897-F83DF3247D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8" name="Text Box 3036">
                <a:extLst>
                  <a:ext uri="{FF2B5EF4-FFF2-40B4-BE49-F238E27FC236}">
                    <a16:creationId xmlns:a16="http://schemas.microsoft.com/office/drawing/2014/main" id="{36B8FF19-442E-9D06-5689-CA7541198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9" name="Text Box 3036">
                <a:extLst>
                  <a:ext uri="{FF2B5EF4-FFF2-40B4-BE49-F238E27FC236}">
                    <a16:creationId xmlns:a16="http://schemas.microsoft.com/office/drawing/2014/main" id="{F8792EBF-AB89-9578-3086-80408B079E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18" name="Group 7917">
            <a:extLst>
              <a:ext uri="{FF2B5EF4-FFF2-40B4-BE49-F238E27FC236}">
                <a16:creationId xmlns:a16="http://schemas.microsoft.com/office/drawing/2014/main" id="{769042E1-F282-7D7F-BA1A-1B6E702E5FA0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919" name="organ group - facial muscles">
              <a:extLst>
                <a:ext uri="{FF2B5EF4-FFF2-40B4-BE49-F238E27FC236}">
                  <a16:creationId xmlns:a16="http://schemas.microsoft.com/office/drawing/2014/main" id="{224AEF08-1F65-CBFB-44E7-526E3F32503C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944" name="organ - facial muscles">
                <a:extLst>
                  <a:ext uri="{FF2B5EF4-FFF2-40B4-BE49-F238E27FC236}">
                    <a16:creationId xmlns:a16="http://schemas.microsoft.com/office/drawing/2014/main" id="{9AA07B0F-0217-A034-EC1A-ED994AF34B2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945" name="FTU - orbicularis oculi">
                <a:extLst>
                  <a:ext uri="{FF2B5EF4-FFF2-40B4-BE49-F238E27FC236}">
                    <a16:creationId xmlns:a16="http://schemas.microsoft.com/office/drawing/2014/main" id="{3BD5935A-FB9A-7592-E2D0-C0D12AF6F11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946" name="FTU - occipitofrontalis">
                <a:extLst>
                  <a:ext uri="{FF2B5EF4-FFF2-40B4-BE49-F238E27FC236}">
                    <a16:creationId xmlns:a16="http://schemas.microsoft.com/office/drawing/2014/main" id="{03CEBEE8-BCE7-3C5A-CAD9-74B6D23C0AE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947" name="FTU - nasalis">
                <a:extLst>
                  <a:ext uri="{FF2B5EF4-FFF2-40B4-BE49-F238E27FC236}">
                    <a16:creationId xmlns:a16="http://schemas.microsoft.com/office/drawing/2014/main" id="{9F62678C-F8B5-919F-7608-70813CD36B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948" name="FTU - zygomaticus major">
                <a:extLst>
                  <a:ext uri="{FF2B5EF4-FFF2-40B4-BE49-F238E27FC236}">
                    <a16:creationId xmlns:a16="http://schemas.microsoft.com/office/drawing/2014/main" id="{200CB598-31F6-D32B-0623-004C0AD287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949" name="FTU - zygomaticus minor">
                <a:extLst>
                  <a:ext uri="{FF2B5EF4-FFF2-40B4-BE49-F238E27FC236}">
                    <a16:creationId xmlns:a16="http://schemas.microsoft.com/office/drawing/2014/main" id="{79ABBFEA-7065-24FB-1273-0B4CE8CB8EE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950" name="FTU - orbicularis oris">
                <a:extLst>
                  <a:ext uri="{FF2B5EF4-FFF2-40B4-BE49-F238E27FC236}">
                    <a16:creationId xmlns:a16="http://schemas.microsoft.com/office/drawing/2014/main" id="{D5A4E3D2-3116-2D09-32AB-10CB43F3C7A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A04715A8-036F-2FB8-9A1D-88E6F2809D53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E424C5B8-9326-1201-0281-81D441646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6E0F9717-A2F3-C7F6-78A5-A45C16030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9E2C2B7B-F224-4AB3-5310-A008842AC1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D009F42C-CA1A-317F-A00E-85A5B41EB89C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FC498EFF-FC21-2D2D-518E-6F45D1EF9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43E86E6A-BCCE-7ED0-7CCF-7F011EFB30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97BD18A1-3BCA-7902-BCDF-83906503E5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4E9C13DD-ADEC-8AF8-86AA-98FFA330A435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BE575C13-85FB-94C6-F80D-984AD06BB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B318F902-7E07-E028-F033-903FAF918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1F915AF8-ECED-9DE3-E278-F8623DA28D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13B27726-BC81-30A8-71EF-180E8BC46E0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B3AABC5D-2290-28A1-CD65-9A31D4E817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C4C89425-5927-5A1D-44EE-47C7D8F1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92AF2E80-7262-61FC-7F66-672D3D33A3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4" name="Group 7923">
              <a:extLst>
                <a:ext uri="{FF2B5EF4-FFF2-40B4-BE49-F238E27FC236}">
                  <a16:creationId xmlns:a16="http://schemas.microsoft.com/office/drawing/2014/main" id="{B34ED5C7-8462-C851-27ED-2B67294AD5E6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929" name="Text Box 3036">
                <a:extLst>
                  <a:ext uri="{FF2B5EF4-FFF2-40B4-BE49-F238E27FC236}">
                    <a16:creationId xmlns:a16="http://schemas.microsoft.com/office/drawing/2014/main" id="{5FD81E0C-BB29-1032-3C13-295AC60A9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A7F4FF5C-FE66-4F73-5A26-0F244CFDB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00B89E06-C39A-5265-2025-FED674227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5" name="Group 7924">
              <a:extLst>
                <a:ext uri="{FF2B5EF4-FFF2-40B4-BE49-F238E27FC236}">
                  <a16:creationId xmlns:a16="http://schemas.microsoft.com/office/drawing/2014/main" id="{F4955CB1-2868-3410-FA5B-3E504B644BA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926" name="Text Box 3036">
                <a:extLst>
                  <a:ext uri="{FF2B5EF4-FFF2-40B4-BE49-F238E27FC236}">
                    <a16:creationId xmlns:a16="http://schemas.microsoft.com/office/drawing/2014/main" id="{356C14D5-2790-AA40-7652-9225DE3702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7" name="Text Box 3036">
                <a:extLst>
                  <a:ext uri="{FF2B5EF4-FFF2-40B4-BE49-F238E27FC236}">
                    <a16:creationId xmlns:a16="http://schemas.microsoft.com/office/drawing/2014/main" id="{D1FE5FE6-A7EB-ACC9-1E9F-8B357933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8" name="Text Box 3036">
                <a:extLst>
                  <a:ext uri="{FF2B5EF4-FFF2-40B4-BE49-F238E27FC236}">
                    <a16:creationId xmlns:a16="http://schemas.microsoft.com/office/drawing/2014/main" id="{E34E7701-3F29-0D68-1A65-2C1A91A99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51" name="Group 7950">
            <a:extLst>
              <a:ext uri="{FF2B5EF4-FFF2-40B4-BE49-F238E27FC236}">
                <a16:creationId xmlns:a16="http://schemas.microsoft.com/office/drawing/2014/main" id="{5DE0DF62-A90F-6529-AF8C-4863666EB3FC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952" name="Group 7951">
              <a:extLst>
                <a:ext uri="{FF2B5EF4-FFF2-40B4-BE49-F238E27FC236}">
                  <a16:creationId xmlns:a16="http://schemas.microsoft.com/office/drawing/2014/main" id="{4402F21B-EAA2-B4DE-337A-9CD7A0BA8A10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004" name="organ group - facial muscles">
                <a:extLst>
                  <a:ext uri="{FF2B5EF4-FFF2-40B4-BE49-F238E27FC236}">
                    <a16:creationId xmlns:a16="http://schemas.microsoft.com/office/drawing/2014/main" id="{9565E955-5D59-990B-2D61-0491F146A2F8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008" name="organ - facial muscles">
                  <a:extLst>
                    <a:ext uri="{FF2B5EF4-FFF2-40B4-BE49-F238E27FC236}">
                      <a16:creationId xmlns:a16="http://schemas.microsoft.com/office/drawing/2014/main" id="{56F233B3-DDEF-DF9F-7FC4-6246CB676B13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009" name="FTU - orbicularis oculi">
                  <a:extLst>
                    <a:ext uri="{FF2B5EF4-FFF2-40B4-BE49-F238E27FC236}">
                      <a16:creationId xmlns:a16="http://schemas.microsoft.com/office/drawing/2014/main" id="{4E689384-A781-2155-9A15-2F30B3E8F26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010" name="FTU - occipitofrontalis">
                  <a:extLst>
                    <a:ext uri="{FF2B5EF4-FFF2-40B4-BE49-F238E27FC236}">
                      <a16:creationId xmlns:a16="http://schemas.microsoft.com/office/drawing/2014/main" id="{79DDB21F-FFC2-E475-54E7-BC6A2A4FDD6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011" name="FTU - nasalis">
                  <a:extLst>
                    <a:ext uri="{FF2B5EF4-FFF2-40B4-BE49-F238E27FC236}">
                      <a16:creationId xmlns:a16="http://schemas.microsoft.com/office/drawing/2014/main" id="{5A39FDA9-B777-0C7D-2DE8-ED9AAB1C3E9E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012" name="FTU - zygomaticus major">
                  <a:extLst>
                    <a:ext uri="{FF2B5EF4-FFF2-40B4-BE49-F238E27FC236}">
                      <a16:creationId xmlns:a16="http://schemas.microsoft.com/office/drawing/2014/main" id="{04BC0D5A-E9E2-0E93-83C4-863E23505CF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013" name="FTU - zygomaticus minor">
                  <a:extLst>
                    <a:ext uri="{FF2B5EF4-FFF2-40B4-BE49-F238E27FC236}">
                      <a16:creationId xmlns:a16="http://schemas.microsoft.com/office/drawing/2014/main" id="{3B06F740-88E2-5FE7-36DA-0902FCDA117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014" name="FTU - orbicularis oris">
                  <a:extLst>
                    <a:ext uri="{FF2B5EF4-FFF2-40B4-BE49-F238E27FC236}">
                      <a16:creationId xmlns:a16="http://schemas.microsoft.com/office/drawing/2014/main" id="{7FC20010-A02D-5817-E807-233119F05F4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015" name="FTU - depressor anguli oris">
                  <a:extLst>
                    <a:ext uri="{FF2B5EF4-FFF2-40B4-BE49-F238E27FC236}">
                      <a16:creationId xmlns:a16="http://schemas.microsoft.com/office/drawing/2014/main" id="{0A65A0F1-9DED-F534-FC20-E7C946021C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16" name="FTU - levator labii">
                  <a:extLst>
                    <a:ext uri="{FF2B5EF4-FFF2-40B4-BE49-F238E27FC236}">
                      <a16:creationId xmlns:a16="http://schemas.microsoft.com/office/drawing/2014/main" id="{0C4E7772-A5D6-CA22-378E-F787E0C1A90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017" name="FTU - mentalis">
                  <a:extLst>
                    <a:ext uri="{FF2B5EF4-FFF2-40B4-BE49-F238E27FC236}">
                      <a16:creationId xmlns:a16="http://schemas.microsoft.com/office/drawing/2014/main" id="{EFA96647-C33B-5E21-1A66-8AB2AE0DE23C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FTU - temporalis">
                  <a:extLst>
                    <a:ext uri="{FF2B5EF4-FFF2-40B4-BE49-F238E27FC236}">
                      <a16:creationId xmlns:a16="http://schemas.microsoft.com/office/drawing/2014/main" id="{50F0C45B-3ECD-F3E4-8706-1C832847039A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5" name="organ group - facial muscles">
                <a:extLst>
                  <a:ext uri="{FF2B5EF4-FFF2-40B4-BE49-F238E27FC236}">
                    <a16:creationId xmlns:a16="http://schemas.microsoft.com/office/drawing/2014/main" id="{8B7CCBC2-4187-F410-D82F-473569592B7E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006" name="FTU - orbicularis oculi">
                  <a:extLst>
                    <a:ext uri="{FF2B5EF4-FFF2-40B4-BE49-F238E27FC236}">
                      <a16:creationId xmlns:a16="http://schemas.microsoft.com/office/drawing/2014/main" id="{405A3300-244E-5CE5-8C80-915D1E6849A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007" name="FTU - nasalis">
                  <a:extLst>
                    <a:ext uri="{FF2B5EF4-FFF2-40B4-BE49-F238E27FC236}">
                      <a16:creationId xmlns:a16="http://schemas.microsoft.com/office/drawing/2014/main" id="{90AE95CF-49DE-06A2-22EA-1C12BD5359E3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954" name="Group 7953">
              <a:extLst>
                <a:ext uri="{FF2B5EF4-FFF2-40B4-BE49-F238E27FC236}">
                  <a16:creationId xmlns:a16="http://schemas.microsoft.com/office/drawing/2014/main" id="{2F5F71C7-EB7B-8323-5F8B-2D7F69E7A79B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DD11FCFE-2514-906C-5B18-A0DBEDB7A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26263581-F44E-A725-7BCE-2AEAED5403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12F5A63A-C555-C085-D38A-315CE925CA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6" name="Group 7955">
              <a:extLst>
                <a:ext uri="{FF2B5EF4-FFF2-40B4-BE49-F238E27FC236}">
                  <a16:creationId xmlns:a16="http://schemas.microsoft.com/office/drawing/2014/main" id="{4CA184B6-4BFA-D7C5-72AD-BA5BB4BA9C72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496E962E-59CC-7C29-1E31-91D5F5C63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D1B71A51-9D8C-EB1A-09F5-3A02E46F0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B42F1B9C-4887-523D-52CA-2F118D909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7" name="Group 7956">
              <a:extLst>
                <a:ext uri="{FF2B5EF4-FFF2-40B4-BE49-F238E27FC236}">
                  <a16:creationId xmlns:a16="http://schemas.microsoft.com/office/drawing/2014/main" id="{5DF24DF7-FAFE-FDB8-8544-3BC62772A15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3F2A58B9-BECC-7FBF-7F31-CE6B42571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0A14781A-6A2C-2342-5960-367DA09803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9CCA8C3B-6144-D5BD-D587-8F10B295D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9" name="Group 7958">
              <a:extLst>
                <a:ext uri="{FF2B5EF4-FFF2-40B4-BE49-F238E27FC236}">
                  <a16:creationId xmlns:a16="http://schemas.microsoft.com/office/drawing/2014/main" id="{9CBD6EE0-9ECC-3565-6A24-F1B0C2C228F5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39AD71D7-B893-34E3-92B7-4456B2D1D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B60906A7-7BA0-67CB-60EE-E9683BE4EC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7445C0FE-0C72-2DC1-860A-0416188AA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0" name="Group 7959">
              <a:extLst>
                <a:ext uri="{FF2B5EF4-FFF2-40B4-BE49-F238E27FC236}">
                  <a16:creationId xmlns:a16="http://schemas.microsoft.com/office/drawing/2014/main" id="{369CAC33-0CBB-5310-C0E4-6711A17FA45B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B7D6FC79-E8EC-2319-DAB1-9E9A8E5FD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6131F0D-75CA-1028-32C9-FF0299EFE5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C7338786-41EE-889B-4DCB-5E51669E7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1" name="Group 7960">
              <a:extLst>
                <a:ext uri="{FF2B5EF4-FFF2-40B4-BE49-F238E27FC236}">
                  <a16:creationId xmlns:a16="http://schemas.microsoft.com/office/drawing/2014/main" id="{DAE170EB-F1AF-9EE7-0465-E2978A29F274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0788BBB0-BB59-8810-1070-F16D10D085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C18173B7-FD1F-54DC-C008-0B366F2CC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52D2EEBD-EDE6-CDEF-BA75-15386328F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2" name="Group 7961">
              <a:extLst>
                <a:ext uri="{FF2B5EF4-FFF2-40B4-BE49-F238E27FC236}">
                  <a16:creationId xmlns:a16="http://schemas.microsoft.com/office/drawing/2014/main" id="{F3C6D6C0-2F85-40B8-D293-C6F456B40811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EF1E074A-788E-68CE-0555-8B7A2FE2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A95D9911-33BB-90F9-01D1-E6E359303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F3B9B16D-53DB-3B3D-CB64-DC39AE3C52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3" name="Group 7962">
              <a:extLst>
                <a:ext uri="{FF2B5EF4-FFF2-40B4-BE49-F238E27FC236}">
                  <a16:creationId xmlns:a16="http://schemas.microsoft.com/office/drawing/2014/main" id="{ADE68968-65AA-D12F-5405-93A2F74689D9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F863A7AB-C625-5646-FA5F-855CE34C3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5A57E351-DCB5-12CE-1219-F444E02F9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7C4904B7-2257-8E92-5346-EB6935A9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4" name="Group 7963">
              <a:extLst>
                <a:ext uri="{FF2B5EF4-FFF2-40B4-BE49-F238E27FC236}">
                  <a16:creationId xmlns:a16="http://schemas.microsoft.com/office/drawing/2014/main" id="{AD06D65C-CC18-C623-6D8F-F8DD6FC4E97A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EA559F8A-652D-B4CE-F54F-D02EF4EEF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6BE5E4F5-72F7-D55B-397C-15FC5331A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6A343F15-3476-3B50-D071-DD95FDD73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5" name="Group 7964">
              <a:extLst>
                <a:ext uri="{FF2B5EF4-FFF2-40B4-BE49-F238E27FC236}">
                  <a16:creationId xmlns:a16="http://schemas.microsoft.com/office/drawing/2014/main" id="{05B41512-20C9-2DCF-1F05-FAD5EF0B804F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12A2C3E4-8B7F-C599-3D62-DB0795F08F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97AC9F3C-B83C-6066-7500-C20B5D41AE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C51FF103-3737-B027-4D09-11E36699B6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6" name="Group 7965">
              <a:extLst>
                <a:ext uri="{FF2B5EF4-FFF2-40B4-BE49-F238E27FC236}">
                  <a16:creationId xmlns:a16="http://schemas.microsoft.com/office/drawing/2014/main" id="{EDD8772F-36BB-6BB9-93B5-1C365E473C3C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EE4A646B-365E-D306-264F-F2F66BD9FD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79B8EAD8-8857-2A12-B4C5-A7FA6676D6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20AA460D-F32A-5619-9D91-E77E0D5F4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7" name="Group 7966">
              <a:extLst>
                <a:ext uri="{FF2B5EF4-FFF2-40B4-BE49-F238E27FC236}">
                  <a16:creationId xmlns:a16="http://schemas.microsoft.com/office/drawing/2014/main" id="{50AE7E89-1700-1EE1-CB92-E74C1F616FB8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F4162352-02FB-C5BD-FF9B-4B60D5578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6C951DBF-64A2-FA21-4885-B02FEB3EC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29873E57-4E99-2AA0-FBBB-4B6A495C6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19" name="Group 8018">
            <a:extLst>
              <a:ext uri="{FF2B5EF4-FFF2-40B4-BE49-F238E27FC236}">
                <a16:creationId xmlns:a16="http://schemas.microsoft.com/office/drawing/2014/main" id="{8CD7DA04-B923-5234-D725-250884A772CD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020" name="organ group - facial muscles">
              <a:extLst>
                <a:ext uri="{FF2B5EF4-FFF2-40B4-BE49-F238E27FC236}">
                  <a16:creationId xmlns:a16="http://schemas.microsoft.com/office/drawing/2014/main" id="{08AE4410-2C07-FA00-3829-734485C210EB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057" name="organ - facial muscles">
                <a:extLst>
                  <a:ext uri="{FF2B5EF4-FFF2-40B4-BE49-F238E27FC236}">
                    <a16:creationId xmlns:a16="http://schemas.microsoft.com/office/drawing/2014/main" id="{AB13F493-BCA9-C089-B290-93AED719D632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058" name="FTU - orbicularis oculi">
                <a:extLst>
                  <a:ext uri="{FF2B5EF4-FFF2-40B4-BE49-F238E27FC236}">
                    <a16:creationId xmlns:a16="http://schemas.microsoft.com/office/drawing/2014/main" id="{748D991A-EB75-8E7A-1808-E362C5984E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059" name="FTU - occipitofrontalis">
                <a:extLst>
                  <a:ext uri="{FF2B5EF4-FFF2-40B4-BE49-F238E27FC236}">
                    <a16:creationId xmlns:a16="http://schemas.microsoft.com/office/drawing/2014/main" id="{0B92169A-A0E0-1D54-93F9-D440E2DD7AC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060" name="FTU - nasalis">
                <a:extLst>
                  <a:ext uri="{FF2B5EF4-FFF2-40B4-BE49-F238E27FC236}">
                    <a16:creationId xmlns:a16="http://schemas.microsoft.com/office/drawing/2014/main" id="{4C1D32C0-6AB8-B5BB-F21F-504E97ABED3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061" name="FTU - zygomaticus major">
                <a:extLst>
                  <a:ext uri="{FF2B5EF4-FFF2-40B4-BE49-F238E27FC236}">
                    <a16:creationId xmlns:a16="http://schemas.microsoft.com/office/drawing/2014/main" id="{4BE97FF4-FF5B-D614-43B0-25283DE6290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2" name="FTU - zygomaticus minor">
                <a:extLst>
                  <a:ext uri="{FF2B5EF4-FFF2-40B4-BE49-F238E27FC236}">
                    <a16:creationId xmlns:a16="http://schemas.microsoft.com/office/drawing/2014/main" id="{7047EE83-67DB-EBBA-89E6-030A308F5DC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063" name="FTU - orbicularis oris">
                <a:extLst>
                  <a:ext uri="{FF2B5EF4-FFF2-40B4-BE49-F238E27FC236}">
                    <a16:creationId xmlns:a16="http://schemas.microsoft.com/office/drawing/2014/main" id="{2BAE343E-4D9B-9821-655B-FEB036D1E0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4" name="FTU - depressor anguli oris">
                <a:extLst>
                  <a:ext uri="{FF2B5EF4-FFF2-40B4-BE49-F238E27FC236}">
                    <a16:creationId xmlns:a16="http://schemas.microsoft.com/office/drawing/2014/main" id="{CD6E2C41-6E4C-A3A6-A5ED-570338D0F0B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065" name="FTU - levator labii">
                <a:extLst>
                  <a:ext uri="{FF2B5EF4-FFF2-40B4-BE49-F238E27FC236}">
                    <a16:creationId xmlns:a16="http://schemas.microsoft.com/office/drawing/2014/main" id="{9549DC8D-199E-EE00-7F8E-3B5B0C6F110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066" name="FTU - mentalis">
                <a:extLst>
                  <a:ext uri="{FF2B5EF4-FFF2-40B4-BE49-F238E27FC236}">
                    <a16:creationId xmlns:a16="http://schemas.microsoft.com/office/drawing/2014/main" id="{47A332D4-7B5D-3B16-B6B5-AD06B1EC04F7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021" name="Group 8020">
              <a:extLst>
                <a:ext uri="{FF2B5EF4-FFF2-40B4-BE49-F238E27FC236}">
                  <a16:creationId xmlns:a16="http://schemas.microsoft.com/office/drawing/2014/main" id="{13B1465C-454E-C0D8-0B06-2F4F6AAD88EA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054" name="Text Box 3036">
                <a:extLst>
                  <a:ext uri="{FF2B5EF4-FFF2-40B4-BE49-F238E27FC236}">
                    <a16:creationId xmlns:a16="http://schemas.microsoft.com/office/drawing/2014/main" id="{76297549-C9B3-736B-6002-F8935DE64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5" name="Text Box 3036">
                <a:extLst>
                  <a:ext uri="{FF2B5EF4-FFF2-40B4-BE49-F238E27FC236}">
                    <a16:creationId xmlns:a16="http://schemas.microsoft.com/office/drawing/2014/main" id="{EC6582E9-0F1C-D702-03C9-6008671F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6" name="Text Box 3036">
                <a:extLst>
                  <a:ext uri="{FF2B5EF4-FFF2-40B4-BE49-F238E27FC236}">
                    <a16:creationId xmlns:a16="http://schemas.microsoft.com/office/drawing/2014/main" id="{D7E53F02-03E7-9F77-1001-EBA0E15E9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2" name="Group 8021">
              <a:extLst>
                <a:ext uri="{FF2B5EF4-FFF2-40B4-BE49-F238E27FC236}">
                  <a16:creationId xmlns:a16="http://schemas.microsoft.com/office/drawing/2014/main" id="{2CADAF58-C1E0-7E15-6713-6EF8990FF53C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051" name="Text Box 3036">
                <a:extLst>
                  <a:ext uri="{FF2B5EF4-FFF2-40B4-BE49-F238E27FC236}">
                    <a16:creationId xmlns:a16="http://schemas.microsoft.com/office/drawing/2014/main" id="{823B249A-8523-5182-181D-D92BEDEED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2" name="Text Box 3036">
                <a:extLst>
                  <a:ext uri="{FF2B5EF4-FFF2-40B4-BE49-F238E27FC236}">
                    <a16:creationId xmlns:a16="http://schemas.microsoft.com/office/drawing/2014/main" id="{52D9E7D9-9978-F234-A29F-7A7C60106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3" name="Text Box 3036">
                <a:extLst>
                  <a:ext uri="{FF2B5EF4-FFF2-40B4-BE49-F238E27FC236}">
                    <a16:creationId xmlns:a16="http://schemas.microsoft.com/office/drawing/2014/main" id="{64271F30-89BA-4322-6CEB-A984E55AF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3" name="Group 8022">
              <a:extLst>
                <a:ext uri="{FF2B5EF4-FFF2-40B4-BE49-F238E27FC236}">
                  <a16:creationId xmlns:a16="http://schemas.microsoft.com/office/drawing/2014/main" id="{BF21EE1C-C77F-E386-9D11-3F67E9AB80DD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048" name="Text Box 3036">
                <a:extLst>
                  <a:ext uri="{FF2B5EF4-FFF2-40B4-BE49-F238E27FC236}">
                    <a16:creationId xmlns:a16="http://schemas.microsoft.com/office/drawing/2014/main" id="{395B0EF0-8993-7CC1-D197-B9505D1F0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9" name="Text Box 3036">
                <a:extLst>
                  <a:ext uri="{FF2B5EF4-FFF2-40B4-BE49-F238E27FC236}">
                    <a16:creationId xmlns:a16="http://schemas.microsoft.com/office/drawing/2014/main" id="{890DD1A2-BBBC-D0F8-6AC4-E4E1438442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0" name="Text Box 3036">
                <a:extLst>
                  <a:ext uri="{FF2B5EF4-FFF2-40B4-BE49-F238E27FC236}">
                    <a16:creationId xmlns:a16="http://schemas.microsoft.com/office/drawing/2014/main" id="{9E84DE36-2688-8977-D8CA-C445B436B0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4" name="Group 8023">
              <a:extLst>
                <a:ext uri="{FF2B5EF4-FFF2-40B4-BE49-F238E27FC236}">
                  <a16:creationId xmlns:a16="http://schemas.microsoft.com/office/drawing/2014/main" id="{853A0050-7EC4-54E3-A694-F6BACB32E680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045" name="Text Box 3036">
                <a:extLst>
                  <a:ext uri="{FF2B5EF4-FFF2-40B4-BE49-F238E27FC236}">
                    <a16:creationId xmlns:a16="http://schemas.microsoft.com/office/drawing/2014/main" id="{54686124-8F85-0382-622F-87A794F8C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6" name="Text Box 3036">
                <a:extLst>
                  <a:ext uri="{FF2B5EF4-FFF2-40B4-BE49-F238E27FC236}">
                    <a16:creationId xmlns:a16="http://schemas.microsoft.com/office/drawing/2014/main" id="{D1D37E3C-4A5B-F935-181B-194BF4CE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7" name="Text Box 3036">
                <a:extLst>
                  <a:ext uri="{FF2B5EF4-FFF2-40B4-BE49-F238E27FC236}">
                    <a16:creationId xmlns:a16="http://schemas.microsoft.com/office/drawing/2014/main" id="{5B4B4F67-28A5-3B1F-A793-A7B038A1A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5" name="Group 8024">
              <a:extLst>
                <a:ext uri="{FF2B5EF4-FFF2-40B4-BE49-F238E27FC236}">
                  <a16:creationId xmlns:a16="http://schemas.microsoft.com/office/drawing/2014/main" id="{54DA9DE8-81B5-C606-1DEE-1EFFC90E1857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042" name="Text Box 3036">
                <a:extLst>
                  <a:ext uri="{FF2B5EF4-FFF2-40B4-BE49-F238E27FC236}">
                    <a16:creationId xmlns:a16="http://schemas.microsoft.com/office/drawing/2014/main" id="{6E8CDA85-07D2-59D6-AB13-C154127D0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3" name="Text Box 3036">
                <a:extLst>
                  <a:ext uri="{FF2B5EF4-FFF2-40B4-BE49-F238E27FC236}">
                    <a16:creationId xmlns:a16="http://schemas.microsoft.com/office/drawing/2014/main" id="{9893B161-7A61-E0C5-FB6C-FAA468978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4" name="Text Box 3036">
                <a:extLst>
                  <a:ext uri="{FF2B5EF4-FFF2-40B4-BE49-F238E27FC236}">
                    <a16:creationId xmlns:a16="http://schemas.microsoft.com/office/drawing/2014/main" id="{1428FF57-CBBD-F418-06A1-A8B35F98D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6" name="Group 8025">
              <a:extLst>
                <a:ext uri="{FF2B5EF4-FFF2-40B4-BE49-F238E27FC236}">
                  <a16:creationId xmlns:a16="http://schemas.microsoft.com/office/drawing/2014/main" id="{B2125764-7FF7-CF87-BBCD-2DEBDEAB2CF1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039" name="Text Box 3036">
                <a:extLst>
                  <a:ext uri="{FF2B5EF4-FFF2-40B4-BE49-F238E27FC236}">
                    <a16:creationId xmlns:a16="http://schemas.microsoft.com/office/drawing/2014/main" id="{5D49EE67-5DCE-178B-67B1-633C9128E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0" name="Text Box 3036">
                <a:extLst>
                  <a:ext uri="{FF2B5EF4-FFF2-40B4-BE49-F238E27FC236}">
                    <a16:creationId xmlns:a16="http://schemas.microsoft.com/office/drawing/2014/main" id="{5D5C8AFE-F253-A8AC-A83F-873CD3D1A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1" name="Text Box 3036">
                <a:extLst>
                  <a:ext uri="{FF2B5EF4-FFF2-40B4-BE49-F238E27FC236}">
                    <a16:creationId xmlns:a16="http://schemas.microsoft.com/office/drawing/2014/main" id="{91CBD5E3-4867-59E4-423B-523AA030F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7" name="Group 8026">
              <a:extLst>
                <a:ext uri="{FF2B5EF4-FFF2-40B4-BE49-F238E27FC236}">
                  <a16:creationId xmlns:a16="http://schemas.microsoft.com/office/drawing/2014/main" id="{0D12BF19-FFA6-CFAC-78E3-7A945DB0FBA6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036" name="Text Box 3036">
                <a:extLst>
                  <a:ext uri="{FF2B5EF4-FFF2-40B4-BE49-F238E27FC236}">
                    <a16:creationId xmlns:a16="http://schemas.microsoft.com/office/drawing/2014/main" id="{0ED8EF80-DBDB-EA0A-0595-AF456B5BD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7" name="Text Box 3036">
                <a:extLst>
                  <a:ext uri="{FF2B5EF4-FFF2-40B4-BE49-F238E27FC236}">
                    <a16:creationId xmlns:a16="http://schemas.microsoft.com/office/drawing/2014/main" id="{0DFB1854-A6B2-58E0-4E38-6A105EB747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8" name="Text Box 3036">
                <a:extLst>
                  <a:ext uri="{FF2B5EF4-FFF2-40B4-BE49-F238E27FC236}">
                    <a16:creationId xmlns:a16="http://schemas.microsoft.com/office/drawing/2014/main" id="{B6DCFD9A-79E7-1116-B14A-6D46B8219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8" name="Group 8027">
              <a:extLst>
                <a:ext uri="{FF2B5EF4-FFF2-40B4-BE49-F238E27FC236}">
                  <a16:creationId xmlns:a16="http://schemas.microsoft.com/office/drawing/2014/main" id="{A0F86B1D-2A86-0D54-E556-104ED208E13C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6F8477AC-B57B-09E5-6C79-0E5216CBC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D3D6235B-BA6B-10EC-2967-EC47266F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9FABEAD8-F3F6-F65C-848E-5F9B2F4C4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9" name="Group 8028">
              <a:extLst>
                <a:ext uri="{FF2B5EF4-FFF2-40B4-BE49-F238E27FC236}">
                  <a16:creationId xmlns:a16="http://schemas.microsoft.com/office/drawing/2014/main" id="{09FE2292-0770-296E-1189-58B85F715EAA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030" name="Text Box 3036">
                <a:extLst>
                  <a:ext uri="{FF2B5EF4-FFF2-40B4-BE49-F238E27FC236}">
                    <a16:creationId xmlns:a16="http://schemas.microsoft.com/office/drawing/2014/main" id="{C6EAB1AD-6430-F523-D7C1-30FC35D92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1" name="Text Box 3036">
                <a:extLst>
                  <a:ext uri="{FF2B5EF4-FFF2-40B4-BE49-F238E27FC236}">
                    <a16:creationId xmlns:a16="http://schemas.microsoft.com/office/drawing/2014/main" id="{5E5F6FD9-A300-5D57-BA8F-333B7AE1B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2" name="Text Box 3036">
                <a:extLst>
                  <a:ext uri="{FF2B5EF4-FFF2-40B4-BE49-F238E27FC236}">
                    <a16:creationId xmlns:a16="http://schemas.microsoft.com/office/drawing/2014/main" id="{AC33229F-C86D-64F5-D4D8-F368EBA58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67" name="Group 8066">
            <a:extLst>
              <a:ext uri="{FF2B5EF4-FFF2-40B4-BE49-F238E27FC236}">
                <a16:creationId xmlns:a16="http://schemas.microsoft.com/office/drawing/2014/main" id="{0C376E11-7207-41B2-6F05-187F38470005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068" name="organ group - facial muscles">
              <a:extLst>
                <a:ext uri="{FF2B5EF4-FFF2-40B4-BE49-F238E27FC236}">
                  <a16:creationId xmlns:a16="http://schemas.microsoft.com/office/drawing/2014/main" id="{2379418C-F058-F38F-767D-C7DE0DB5F9BB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097" name="organ - facial muscles">
                <a:extLst>
                  <a:ext uri="{FF2B5EF4-FFF2-40B4-BE49-F238E27FC236}">
                    <a16:creationId xmlns:a16="http://schemas.microsoft.com/office/drawing/2014/main" id="{3779F73B-3737-BB48-CA47-A05F27EEAD3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098" name="FTU - orbicularis oculi">
                <a:extLst>
                  <a:ext uri="{FF2B5EF4-FFF2-40B4-BE49-F238E27FC236}">
                    <a16:creationId xmlns:a16="http://schemas.microsoft.com/office/drawing/2014/main" id="{AFA43B7F-C36F-1669-D500-D50D3DF0FE5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099" name="FTU - occipitofrontalis">
                <a:extLst>
                  <a:ext uri="{FF2B5EF4-FFF2-40B4-BE49-F238E27FC236}">
                    <a16:creationId xmlns:a16="http://schemas.microsoft.com/office/drawing/2014/main" id="{09B273A0-43E3-9D11-6D77-92E529163F3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100" name="FTU - nasalis">
                <a:extLst>
                  <a:ext uri="{FF2B5EF4-FFF2-40B4-BE49-F238E27FC236}">
                    <a16:creationId xmlns:a16="http://schemas.microsoft.com/office/drawing/2014/main" id="{EB92A508-CD42-C410-9EB3-A822B846053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101" name="FTU - zygomaticus major">
                <a:extLst>
                  <a:ext uri="{FF2B5EF4-FFF2-40B4-BE49-F238E27FC236}">
                    <a16:creationId xmlns:a16="http://schemas.microsoft.com/office/drawing/2014/main" id="{A3A3B71B-B5A7-EB67-6274-8D9BF3483EB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2" name="FTU - zygomaticus minor">
                <a:extLst>
                  <a:ext uri="{FF2B5EF4-FFF2-40B4-BE49-F238E27FC236}">
                    <a16:creationId xmlns:a16="http://schemas.microsoft.com/office/drawing/2014/main" id="{76F9CAAE-B30E-230F-9CE9-9C49404867B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103" name="FTU - orbicularis oris">
                <a:extLst>
                  <a:ext uri="{FF2B5EF4-FFF2-40B4-BE49-F238E27FC236}">
                    <a16:creationId xmlns:a16="http://schemas.microsoft.com/office/drawing/2014/main" id="{5A1AFE92-9FF9-BE46-2465-22ACB89D783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104" name="FTU - depressor anguli oris">
                <a:extLst>
                  <a:ext uri="{FF2B5EF4-FFF2-40B4-BE49-F238E27FC236}">
                    <a16:creationId xmlns:a16="http://schemas.microsoft.com/office/drawing/2014/main" id="{319B3139-3388-B299-D795-4B2F35791A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9" name="Group 8068">
              <a:extLst>
                <a:ext uri="{FF2B5EF4-FFF2-40B4-BE49-F238E27FC236}">
                  <a16:creationId xmlns:a16="http://schemas.microsoft.com/office/drawing/2014/main" id="{CE70754F-8303-CFDD-6CE4-A99B814930BD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094" name="Text Box 3036">
                <a:extLst>
                  <a:ext uri="{FF2B5EF4-FFF2-40B4-BE49-F238E27FC236}">
                    <a16:creationId xmlns:a16="http://schemas.microsoft.com/office/drawing/2014/main" id="{3EEE0C6C-C24B-603C-B3F5-78C41205BA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5" name="Text Box 3036">
                <a:extLst>
                  <a:ext uri="{FF2B5EF4-FFF2-40B4-BE49-F238E27FC236}">
                    <a16:creationId xmlns:a16="http://schemas.microsoft.com/office/drawing/2014/main" id="{0D2350FB-B305-62C7-1A87-FD1A10C9D9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Text Box 3036">
                <a:extLst>
                  <a:ext uri="{FF2B5EF4-FFF2-40B4-BE49-F238E27FC236}">
                    <a16:creationId xmlns:a16="http://schemas.microsoft.com/office/drawing/2014/main" id="{509D916B-FE4A-D065-1B7A-EED251C73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0" name="Group 8069">
              <a:extLst>
                <a:ext uri="{FF2B5EF4-FFF2-40B4-BE49-F238E27FC236}">
                  <a16:creationId xmlns:a16="http://schemas.microsoft.com/office/drawing/2014/main" id="{B5381216-6C41-4A43-CD8A-29BBFBE34EC8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91354E46-4F87-826B-E862-A83F8008E1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CFD13DCE-037E-E7F7-80CB-1E058B67AB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FED7A35B-8142-018D-8C99-AD2C2574A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1" name="Group 8070">
              <a:extLst>
                <a:ext uri="{FF2B5EF4-FFF2-40B4-BE49-F238E27FC236}">
                  <a16:creationId xmlns:a16="http://schemas.microsoft.com/office/drawing/2014/main" id="{F1BAAF18-4F92-6381-7887-0177062DD01A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42CE272D-4F38-2C75-5308-924E1F263A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BC06E234-1E4C-4929-6EEA-294B031B8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C3D61D8A-7AC5-BC06-B22B-FA33D1D6E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2" name="Group 8071">
              <a:extLst>
                <a:ext uri="{FF2B5EF4-FFF2-40B4-BE49-F238E27FC236}">
                  <a16:creationId xmlns:a16="http://schemas.microsoft.com/office/drawing/2014/main" id="{24A34891-645B-E52C-0BE6-A6F836F8894C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FDB7370C-C61A-1D80-5EF7-E56B77118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7AC2CA84-A63A-7845-B939-2173E59C4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01A8BF9F-3B84-E4BD-4975-C32C6A025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3" name="Group 8072">
              <a:extLst>
                <a:ext uri="{FF2B5EF4-FFF2-40B4-BE49-F238E27FC236}">
                  <a16:creationId xmlns:a16="http://schemas.microsoft.com/office/drawing/2014/main" id="{85F487C0-FCB3-941C-3B78-83267532E0F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C10E642B-11AE-4039-1D3B-3A6DE6EE71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7133265B-FDF1-120A-B0A2-291801413C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CEFE3747-F1DC-D31D-73D2-BCC6C8082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4" name="Group 8073">
              <a:extLst>
                <a:ext uri="{FF2B5EF4-FFF2-40B4-BE49-F238E27FC236}">
                  <a16:creationId xmlns:a16="http://schemas.microsoft.com/office/drawing/2014/main" id="{6236A340-F69F-1A7D-83C4-63B9DCEAFE5D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96F60B14-B362-8C7B-9061-19C05CEA56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DE517FD5-B6AE-50BE-6A1F-F164C824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27D7DC05-7EDB-D203-2BC3-68CD57218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5" name="Group 8074">
              <a:extLst>
                <a:ext uri="{FF2B5EF4-FFF2-40B4-BE49-F238E27FC236}">
                  <a16:creationId xmlns:a16="http://schemas.microsoft.com/office/drawing/2014/main" id="{F157FD44-0AD5-AD84-8E36-9DC63CB78024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68FAC901-53E0-4F07-7040-5F139EA4F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58D6D076-C71D-0FE8-D600-FABDFAB18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C4607794-7310-45A3-B24A-C4B115492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05" name="Group 8104">
            <a:extLst>
              <a:ext uri="{FF2B5EF4-FFF2-40B4-BE49-F238E27FC236}">
                <a16:creationId xmlns:a16="http://schemas.microsoft.com/office/drawing/2014/main" id="{4CE2E1D6-76F4-20AE-A0A0-3CBF8415D930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106" name="organ group - facial muscles">
              <a:extLst>
                <a:ext uri="{FF2B5EF4-FFF2-40B4-BE49-F238E27FC236}">
                  <a16:creationId xmlns:a16="http://schemas.microsoft.com/office/drawing/2014/main" id="{9B609879-9746-1E5C-A32D-A4832E37313A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127" name="organ - facial muscles">
                <a:extLst>
                  <a:ext uri="{FF2B5EF4-FFF2-40B4-BE49-F238E27FC236}">
                    <a16:creationId xmlns:a16="http://schemas.microsoft.com/office/drawing/2014/main" id="{D80AE247-3E68-298E-27C5-E41002052E3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128" name="FTU - orbicularis oculi">
                <a:extLst>
                  <a:ext uri="{FF2B5EF4-FFF2-40B4-BE49-F238E27FC236}">
                    <a16:creationId xmlns:a16="http://schemas.microsoft.com/office/drawing/2014/main" id="{77B3C49C-266B-6640-5AF7-263292FC459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129" name="FTU - occipitofrontalis">
                <a:extLst>
                  <a:ext uri="{FF2B5EF4-FFF2-40B4-BE49-F238E27FC236}">
                    <a16:creationId xmlns:a16="http://schemas.microsoft.com/office/drawing/2014/main" id="{808F2D6D-8BE5-DF0D-7374-C2903621689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130" name="FTU - nasalis">
                <a:extLst>
                  <a:ext uri="{FF2B5EF4-FFF2-40B4-BE49-F238E27FC236}">
                    <a16:creationId xmlns:a16="http://schemas.microsoft.com/office/drawing/2014/main" id="{FB4947C5-FB56-2EE3-8294-52602AE3EAA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131" name="FTU - zygomaticus major">
                <a:extLst>
                  <a:ext uri="{FF2B5EF4-FFF2-40B4-BE49-F238E27FC236}">
                    <a16:creationId xmlns:a16="http://schemas.microsoft.com/office/drawing/2014/main" id="{608A6B17-2D74-EC76-7FB1-422901168A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132" name="FTU - zygomaticus minor">
                <a:extLst>
                  <a:ext uri="{FF2B5EF4-FFF2-40B4-BE49-F238E27FC236}">
                    <a16:creationId xmlns:a16="http://schemas.microsoft.com/office/drawing/2014/main" id="{6E479195-8439-558F-4350-D0EE88309F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4E0A28B1-297D-5A2E-B350-16C74FA2E019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D8302F04-671B-D8C1-F675-E0238ACFD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E970D13A-D074-F181-7C6E-416DD45F0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677D1502-0957-EF7D-CC85-C14FDFCFFF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64B1D05B-B21B-114C-2DF0-89938F9ACCD7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121" name="Text Box 3036">
                <a:extLst>
                  <a:ext uri="{FF2B5EF4-FFF2-40B4-BE49-F238E27FC236}">
                    <a16:creationId xmlns:a16="http://schemas.microsoft.com/office/drawing/2014/main" id="{6F5B3A38-3AFA-94B0-B971-3F4804580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2" name="Text Box 3036">
                <a:extLst>
                  <a:ext uri="{FF2B5EF4-FFF2-40B4-BE49-F238E27FC236}">
                    <a16:creationId xmlns:a16="http://schemas.microsoft.com/office/drawing/2014/main" id="{AA4A3134-2951-BC4A-D635-8F142E498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3" name="Text Box 3036">
                <a:extLst>
                  <a:ext uri="{FF2B5EF4-FFF2-40B4-BE49-F238E27FC236}">
                    <a16:creationId xmlns:a16="http://schemas.microsoft.com/office/drawing/2014/main" id="{33FA34B6-0612-648C-1D07-5A2C092689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509A36C4-FF50-B261-2DAC-562BA9583AC0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118" name="Text Box 3036">
                <a:extLst>
                  <a:ext uri="{FF2B5EF4-FFF2-40B4-BE49-F238E27FC236}">
                    <a16:creationId xmlns:a16="http://schemas.microsoft.com/office/drawing/2014/main" id="{C1EED552-2B58-5459-4C85-F9E74A65B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9" name="Text Box 3036">
                <a:extLst>
                  <a:ext uri="{FF2B5EF4-FFF2-40B4-BE49-F238E27FC236}">
                    <a16:creationId xmlns:a16="http://schemas.microsoft.com/office/drawing/2014/main" id="{E0EF3412-8060-DE23-2A19-256B70BEFD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0" name="Text Box 3036">
                <a:extLst>
                  <a:ext uri="{FF2B5EF4-FFF2-40B4-BE49-F238E27FC236}">
                    <a16:creationId xmlns:a16="http://schemas.microsoft.com/office/drawing/2014/main" id="{2A202B83-9AC9-CFAE-DFC0-881374028F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0" name="Group 8109">
              <a:extLst>
                <a:ext uri="{FF2B5EF4-FFF2-40B4-BE49-F238E27FC236}">
                  <a16:creationId xmlns:a16="http://schemas.microsoft.com/office/drawing/2014/main" id="{D6202EA9-09A3-2359-3004-DD2B5373CCA1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115" name="Text Box 3036">
                <a:extLst>
                  <a:ext uri="{FF2B5EF4-FFF2-40B4-BE49-F238E27FC236}">
                    <a16:creationId xmlns:a16="http://schemas.microsoft.com/office/drawing/2014/main" id="{3FDE2EF6-F412-B677-108A-40E7067854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6" name="Text Box 3036">
                <a:extLst>
                  <a:ext uri="{FF2B5EF4-FFF2-40B4-BE49-F238E27FC236}">
                    <a16:creationId xmlns:a16="http://schemas.microsoft.com/office/drawing/2014/main" id="{8B5563F2-96D3-7FF8-FE0A-22B7B6D449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7" name="Text Box 3036">
                <a:extLst>
                  <a:ext uri="{FF2B5EF4-FFF2-40B4-BE49-F238E27FC236}">
                    <a16:creationId xmlns:a16="http://schemas.microsoft.com/office/drawing/2014/main" id="{B1BB3665-5288-C048-6381-427A97EABC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1" name="Group 8110">
              <a:extLst>
                <a:ext uri="{FF2B5EF4-FFF2-40B4-BE49-F238E27FC236}">
                  <a16:creationId xmlns:a16="http://schemas.microsoft.com/office/drawing/2014/main" id="{B1746A44-79E6-3BEE-16B4-3D7D3B5D3CF6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112" name="Text Box 3036">
                <a:extLst>
                  <a:ext uri="{FF2B5EF4-FFF2-40B4-BE49-F238E27FC236}">
                    <a16:creationId xmlns:a16="http://schemas.microsoft.com/office/drawing/2014/main" id="{65A2164D-5FA3-D46A-06E6-9086A4E53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3" name="Text Box 3036">
                <a:extLst>
                  <a:ext uri="{FF2B5EF4-FFF2-40B4-BE49-F238E27FC236}">
                    <a16:creationId xmlns:a16="http://schemas.microsoft.com/office/drawing/2014/main" id="{A9E1CD69-D6D1-D74E-2B85-EB350A7C4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4" name="Text Box 3036">
                <a:extLst>
                  <a:ext uri="{FF2B5EF4-FFF2-40B4-BE49-F238E27FC236}">
                    <a16:creationId xmlns:a16="http://schemas.microsoft.com/office/drawing/2014/main" id="{FE0BD272-B6FE-B923-DAB6-31D28E7E5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33" name="Group 8132">
            <a:extLst>
              <a:ext uri="{FF2B5EF4-FFF2-40B4-BE49-F238E27FC236}">
                <a16:creationId xmlns:a16="http://schemas.microsoft.com/office/drawing/2014/main" id="{CDEDB13E-0E9C-9E7A-3538-A4136B7820BC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134" name="Group 8133">
              <a:extLst>
                <a:ext uri="{FF2B5EF4-FFF2-40B4-BE49-F238E27FC236}">
                  <a16:creationId xmlns:a16="http://schemas.microsoft.com/office/drawing/2014/main" id="{F5364201-3C92-F1B4-05FA-AAF8C9F8A407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8211" name="organ group - facial muscles">
                <a:extLst>
                  <a:ext uri="{FF2B5EF4-FFF2-40B4-BE49-F238E27FC236}">
                    <a16:creationId xmlns:a16="http://schemas.microsoft.com/office/drawing/2014/main" id="{505CC2A2-E75A-90AE-5744-5471F5D62879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8222" name="organ - facial muscles">
                  <a:extLst>
                    <a:ext uri="{FF2B5EF4-FFF2-40B4-BE49-F238E27FC236}">
                      <a16:creationId xmlns:a16="http://schemas.microsoft.com/office/drawing/2014/main" id="{939CCD43-7DA8-668A-7991-39F0A9C95655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8223" name="FTU - orbicularis oculi">
                  <a:extLst>
                    <a:ext uri="{FF2B5EF4-FFF2-40B4-BE49-F238E27FC236}">
                      <a16:creationId xmlns:a16="http://schemas.microsoft.com/office/drawing/2014/main" id="{3A290C19-987B-B02B-B55F-C70C555EB7E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8224" name="FTU - occipitofrontalis">
                  <a:extLst>
                    <a:ext uri="{FF2B5EF4-FFF2-40B4-BE49-F238E27FC236}">
                      <a16:creationId xmlns:a16="http://schemas.microsoft.com/office/drawing/2014/main" id="{A62F5C7D-375C-73D4-6AFD-D7B8BBD5F14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8225" name="FTU - nasalis">
                  <a:extLst>
                    <a:ext uri="{FF2B5EF4-FFF2-40B4-BE49-F238E27FC236}">
                      <a16:creationId xmlns:a16="http://schemas.microsoft.com/office/drawing/2014/main" id="{3068251A-78CA-9CF8-2BBD-5032624B4B8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8226" name="FTU - zygomaticus major">
                  <a:extLst>
                    <a:ext uri="{FF2B5EF4-FFF2-40B4-BE49-F238E27FC236}">
                      <a16:creationId xmlns:a16="http://schemas.microsoft.com/office/drawing/2014/main" id="{254F88D0-0336-4809-0430-D37087863E0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7" name="FTU - zygomaticus minor">
                  <a:extLst>
                    <a:ext uri="{FF2B5EF4-FFF2-40B4-BE49-F238E27FC236}">
                      <a16:creationId xmlns:a16="http://schemas.microsoft.com/office/drawing/2014/main" id="{1B1984A7-D90B-DF30-53BC-C7F132D2472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8228" name="FTU - orbicularis oris">
                  <a:extLst>
                    <a:ext uri="{FF2B5EF4-FFF2-40B4-BE49-F238E27FC236}">
                      <a16:creationId xmlns:a16="http://schemas.microsoft.com/office/drawing/2014/main" id="{9CDB7C62-ECC9-6A12-5CD3-A1D8B334412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8229" name="FTU - depressor anguli oris">
                  <a:extLst>
                    <a:ext uri="{FF2B5EF4-FFF2-40B4-BE49-F238E27FC236}">
                      <a16:creationId xmlns:a16="http://schemas.microsoft.com/office/drawing/2014/main" id="{99B1703F-65ED-5753-45B7-C836A704F8D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0" name="FTU - levator labii">
                  <a:extLst>
                    <a:ext uri="{FF2B5EF4-FFF2-40B4-BE49-F238E27FC236}">
                      <a16:creationId xmlns:a16="http://schemas.microsoft.com/office/drawing/2014/main" id="{E69CF1CC-03D6-C198-A216-9B942F45427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8231" name="FTU - mentalis">
                  <a:extLst>
                    <a:ext uri="{FF2B5EF4-FFF2-40B4-BE49-F238E27FC236}">
                      <a16:creationId xmlns:a16="http://schemas.microsoft.com/office/drawing/2014/main" id="{964C460A-A44F-BE2B-CAE1-56659750ECA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8232" name="FTU - temporalis">
                  <a:extLst>
                    <a:ext uri="{FF2B5EF4-FFF2-40B4-BE49-F238E27FC236}">
                      <a16:creationId xmlns:a16="http://schemas.microsoft.com/office/drawing/2014/main" id="{9BE45262-9FD9-F672-D928-A3965323929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2" name="organ group - facial muscles">
                <a:extLst>
                  <a:ext uri="{FF2B5EF4-FFF2-40B4-BE49-F238E27FC236}">
                    <a16:creationId xmlns:a16="http://schemas.microsoft.com/office/drawing/2014/main" id="{C2FD60B1-259B-2514-CC0B-50047D1071F1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8213" name="FTU - orbicularis oculi">
                  <a:extLst>
                    <a:ext uri="{FF2B5EF4-FFF2-40B4-BE49-F238E27FC236}">
                      <a16:creationId xmlns:a16="http://schemas.microsoft.com/office/drawing/2014/main" id="{7ECBD8B1-32F6-F418-A664-5E468C0736BA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4" name="FTU - occipitofrontalis">
                  <a:extLst>
                    <a:ext uri="{FF2B5EF4-FFF2-40B4-BE49-F238E27FC236}">
                      <a16:creationId xmlns:a16="http://schemas.microsoft.com/office/drawing/2014/main" id="{BDA8EAF2-72ED-0FEA-FAAC-7C6ACB68953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8215" name="FTU - nasalis">
                  <a:extLst>
                    <a:ext uri="{FF2B5EF4-FFF2-40B4-BE49-F238E27FC236}">
                      <a16:creationId xmlns:a16="http://schemas.microsoft.com/office/drawing/2014/main" id="{49A40906-262B-5E18-6A44-6ABAAFCAB66A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8216" name="FTU - zygomaticus major">
                  <a:extLst>
                    <a:ext uri="{FF2B5EF4-FFF2-40B4-BE49-F238E27FC236}">
                      <a16:creationId xmlns:a16="http://schemas.microsoft.com/office/drawing/2014/main" id="{45F8A70C-663C-5E2D-10B7-3DC131DF4FB5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8217" name="FTU - zygomaticus minor">
                  <a:extLst>
                    <a:ext uri="{FF2B5EF4-FFF2-40B4-BE49-F238E27FC236}">
                      <a16:creationId xmlns:a16="http://schemas.microsoft.com/office/drawing/2014/main" id="{D7829A9D-74B3-3C24-10D7-64B764F87B7E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8218" name="FTU - orbicularis oris">
                  <a:extLst>
                    <a:ext uri="{FF2B5EF4-FFF2-40B4-BE49-F238E27FC236}">
                      <a16:creationId xmlns:a16="http://schemas.microsoft.com/office/drawing/2014/main" id="{2B393A64-B617-AB7F-CC00-FCC7A2F6CECE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8219" name="FTU - depressor anguli oris">
                  <a:extLst>
                    <a:ext uri="{FF2B5EF4-FFF2-40B4-BE49-F238E27FC236}">
                      <a16:creationId xmlns:a16="http://schemas.microsoft.com/office/drawing/2014/main" id="{22E31523-0329-5055-6081-3978D82BEA56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8220" name="FTU - levator labii">
                  <a:extLst>
                    <a:ext uri="{FF2B5EF4-FFF2-40B4-BE49-F238E27FC236}">
                      <a16:creationId xmlns:a16="http://schemas.microsoft.com/office/drawing/2014/main" id="{F3A43A8B-F593-950A-E836-1EC64423B598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8221" name="FTU - mentalis">
                  <a:extLst>
                    <a:ext uri="{FF2B5EF4-FFF2-40B4-BE49-F238E27FC236}">
                      <a16:creationId xmlns:a16="http://schemas.microsoft.com/office/drawing/2014/main" id="{06EEBCC7-BEF9-D4EE-C7E0-98B8E7C2B05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135" name="Group 8134">
              <a:extLst>
                <a:ext uri="{FF2B5EF4-FFF2-40B4-BE49-F238E27FC236}">
                  <a16:creationId xmlns:a16="http://schemas.microsoft.com/office/drawing/2014/main" id="{83656A1F-3B50-93AC-450E-66E721652BE3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8208" name="Text Box 3036">
                <a:extLst>
                  <a:ext uri="{FF2B5EF4-FFF2-40B4-BE49-F238E27FC236}">
                    <a16:creationId xmlns:a16="http://schemas.microsoft.com/office/drawing/2014/main" id="{8BA2A5FD-5137-997C-9D83-4BCC75ABD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9" name="Text Box 3036">
                <a:extLst>
                  <a:ext uri="{FF2B5EF4-FFF2-40B4-BE49-F238E27FC236}">
                    <a16:creationId xmlns:a16="http://schemas.microsoft.com/office/drawing/2014/main" id="{DF44084A-DC38-4816-2EE3-FD109983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0" name="Text Box 3036">
                <a:extLst>
                  <a:ext uri="{FF2B5EF4-FFF2-40B4-BE49-F238E27FC236}">
                    <a16:creationId xmlns:a16="http://schemas.microsoft.com/office/drawing/2014/main" id="{D3214C12-4B68-B1AA-0194-45B6166B24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6" name="Group 8135">
              <a:extLst>
                <a:ext uri="{FF2B5EF4-FFF2-40B4-BE49-F238E27FC236}">
                  <a16:creationId xmlns:a16="http://schemas.microsoft.com/office/drawing/2014/main" id="{FBD126C1-AD40-B77C-72C6-D09147D6CC91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8205" name="Text Box 3036">
                <a:extLst>
                  <a:ext uri="{FF2B5EF4-FFF2-40B4-BE49-F238E27FC236}">
                    <a16:creationId xmlns:a16="http://schemas.microsoft.com/office/drawing/2014/main" id="{116D5192-986A-F352-7755-C04F90D34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6" name="Text Box 3036">
                <a:extLst>
                  <a:ext uri="{FF2B5EF4-FFF2-40B4-BE49-F238E27FC236}">
                    <a16:creationId xmlns:a16="http://schemas.microsoft.com/office/drawing/2014/main" id="{BD44E78B-2CC4-C649-C6F2-2E0E9A0FE3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7" name="Text Box 3036">
                <a:extLst>
                  <a:ext uri="{FF2B5EF4-FFF2-40B4-BE49-F238E27FC236}">
                    <a16:creationId xmlns:a16="http://schemas.microsoft.com/office/drawing/2014/main" id="{464363A5-BB16-935F-D783-4B3DF3F999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7" name="Group 8136">
              <a:extLst>
                <a:ext uri="{FF2B5EF4-FFF2-40B4-BE49-F238E27FC236}">
                  <a16:creationId xmlns:a16="http://schemas.microsoft.com/office/drawing/2014/main" id="{BDEBD8D3-C5FC-97EC-738D-6CB400A6DB64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8202" name="Text Box 3036">
                <a:extLst>
                  <a:ext uri="{FF2B5EF4-FFF2-40B4-BE49-F238E27FC236}">
                    <a16:creationId xmlns:a16="http://schemas.microsoft.com/office/drawing/2014/main" id="{B3347470-9104-A89C-C992-A79FE63CA3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3" name="Text Box 3036">
                <a:extLst>
                  <a:ext uri="{FF2B5EF4-FFF2-40B4-BE49-F238E27FC236}">
                    <a16:creationId xmlns:a16="http://schemas.microsoft.com/office/drawing/2014/main" id="{4AE2CBB3-B61A-050E-F5D9-AD78251A6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4" name="Text Box 3036">
                <a:extLst>
                  <a:ext uri="{FF2B5EF4-FFF2-40B4-BE49-F238E27FC236}">
                    <a16:creationId xmlns:a16="http://schemas.microsoft.com/office/drawing/2014/main" id="{D8AEF1F9-E529-1538-7F44-54D113288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8" name="Group 8137">
              <a:extLst>
                <a:ext uri="{FF2B5EF4-FFF2-40B4-BE49-F238E27FC236}">
                  <a16:creationId xmlns:a16="http://schemas.microsoft.com/office/drawing/2014/main" id="{533D8876-ABA0-7F7E-6117-52D63D662581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8199" name="Text Box 3036">
                <a:extLst>
                  <a:ext uri="{FF2B5EF4-FFF2-40B4-BE49-F238E27FC236}">
                    <a16:creationId xmlns:a16="http://schemas.microsoft.com/office/drawing/2014/main" id="{B031714C-388F-3481-953F-7D1344EC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0" name="Text Box 3036">
                <a:extLst>
                  <a:ext uri="{FF2B5EF4-FFF2-40B4-BE49-F238E27FC236}">
                    <a16:creationId xmlns:a16="http://schemas.microsoft.com/office/drawing/2014/main" id="{EDF5C32D-BFD6-49A2-A090-14168C47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1" name="Text Box 3036">
                <a:extLst>
                  <a:ext uri="{FF2B5EF4-FFF2-40B4-BE49-F238E27FC236}">
                    <a16:creationId xmlns:a16="http://schemas.microsoft.com/office/drawing/2014/main" id="{6975FFE2-8975-5F58-62BB-23F6C647C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9" name="Group 8138">
              <a:extLst>
                <a:ext uri="{FF2B5EF4-FFF2-40B4-BE49-F238E27FC236}">
                  <a16:creationId xmlns:a16="http://schemas.microsoft.com/office/drawing/2014/main" id="{6C3217E1-2F33-A81F-8EB5-5FC315CA79C1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8196" name="Text Box 3036">
                <a:extLst>
                  <a:ext uri="{FF2B5EF4-FFF2-40B4-BE49-F238E27FC236}">
                    <a16:creationId xmlns:a16="http://schemas.microsoft.com/office/drawing/2014/main" id="{99F7A8A6-4B0F-DC68-41E2-4BC7BCBC5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7" name="Text Box 3036">
                <a:extLst>
                  <a:ext uri="{FF2B5EF4-FFF2-40B4-BE49-F238E27FC236}">
                    <a16:creationId xmlns:a16="http://schemas.microsoft.com/office/drawing/2014/main" id="{673D9408-36F7-B2CF-B1AA-9C3A4B460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8" name="Text Box 3036">
                <a:extLst>
                  <a:ext uri="{FF2B5EF4-FFF2-40B4-BE49-F238E27FC236}">
                    <a16:creationId xmlns:a16="http://schemas.microsoft.com/office/drawing/2014/main" id="{33FBC71A-1965-A17E-9BA3-15E401D20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0" name="Group 8139">
              <a:extLst>
                <a:ext uri="{FF2B5EF4-FFF2-40B4-BE49-F238E27FC236}">
                  <a16:creationId xmlns:a16="http://schemas.microsoft.com/office/drawing/2014/main" id="{0E36D520-BDD0-DBA1-EFB2-ADBD314FB5D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8193" name="Text Box 3036">
                <a:extLst>
                  <a:ext uri="{FF2B5EF4-FFF2-40B4-BE49-F238E27FC236}">
                    <a16:creationId xmlns:a16="http://schemas.microsoft.com/office/drawing/2014/main" id="{6C918D6E-E8DA-F58A-7F26-9D18CCCDB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4" name="Text Box 3036">
                <a:extLst>
                  <a:ext uri="{FF2B5EF4-FFF2-40B4-BE49-F238E27FC236}">
                    <a16:creationId xmlns:a16="http://schemas.microsoft.com/office/drawing/2014/main" id="{E7BEB3B2-0A55-7B70-9D16-FE445976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5" name="Text Box 3036">
                <a:extLst>
                  <a:ext uri="{FF2B5EF4-FFF2-40B4-BE49-F238E27FC236}">
                    <a16:creationId xmlns:a16="http://schemas.microsoft.com/office/drawing/2014/main" id="{6A02D0B6-335C-B686-416D-F708A359CE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1" name="Group 8140">
              <a:extLst>
                <a:ext uri="{FF2B5EF4-FFF2-40B4-BE49-F238E27FC236}">
                  <a16:creationId xmlns:a16="http://schemas.microsoft.com/office/drawing/2014/main" id="{3491A2A9-FF12-A948-F909-8D9EC86BFEBB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8190" name="Text Box 3036">
                <a:extLst>
                  <a:ext uri="{FF2B5EF4-FFF2-40B4-BE49-F238E27FC236}">
                    <a16:creationId xmlns:a16="http://schemas.microsoft.com/office/drawing/2014/main" id="{7401804D-64DE-8D19-36A2-D71D37ED8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1" name="Text Box 3036">
                <a:extLst>
                  <a:ext uri="{FF2B5EF4-FFF2-40B4-BE49-F238E27FC236}">
                    <a16:creationId xmlns:a16="http://schemas.microsoft.com/office/drawing/2014/main" id="{AE20BC90-50C3-D59C-174B-F3ABB25D3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2" name="Text Box 3036">
                <a:extLst>
                  <a:ext uri="{FF2B5EF4-FFF2-40B4-BE49-F238E27FC236}">
                    <a16:creationId xmlns:a16="http://schemas.microsoft.com/office/drawing/2014/main" id="{FB602130-304F-4726-6ABB-6283259D8C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2" name="Group 8141">
              <a:extLst>
                <a:ext uri="{FF2B5EF4-FFF2-40B4-BE49-F238E27FC236}">
                  <a16:creationId xmlns:a16="http://schemas.microsoft.com/office/drawing/2014/main" id="{A5B8FB84-34C5-E6E6-CF31-40798C4F981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187" name="Text Box 3036">
                <a:extLst>
                  <a:ext uri="{FF2B5EF4-FFF2-40B4-BE49-F238E27FC236}">
                    <a16:creationId xmlns:a16="http://schemas.microsoft.com/office/drawing/2014/main" id="{B1CE7AAA-4D24-C71C-4EC5-3E685CED4A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8" name="Text Box 3036">
                <a:extLst>
                  <a:ext uri="{FF2B5EF4-FFF2-40B4-BE49-F238E27FC236}">
                    <a16:creationId xmlns:a16="http://schemas.microsoft.com/office/drawing/2014/main" id="{58A69D30-4F82-24BC-0DD3-E749E3DDA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9" name="Text Box 3036">
                <a:extLst>
                  <a:ext uri="{FF2B5EF4-FFF2-40B4-BE49-F238E27FC236}">
                    <a16:creationId xmlns:a16="http://schemas.microsoft.com/office/drawing/2014/main" id="{59C26C7C-2894-3B15-799E-9C02E743F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3" name="Group 8142">
              <a:extLst>
                <a:ext uri="{FF2B5EF4-FFF2-40B4-BE49-F238E27FC236}">
                  <a16:creationId xmlns:a16="http://schemas.microsoft.com/office/drawing/2014/main" id="{35B6264A-352A-7C5F-02D7-5F9EC69B2F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184" name="Text Box 3036">
                <a:extLst>
                  <a:ext uri="{FF2B5EF4-FFF2-40B4-BE49-F238E27FC236}">
                    <a16:creationId xmlns:a16="http://schemas.microsoft.com/office/drawing/2014/main" id="{BB1C1381-19C7-CCB7-357D-B219EBB47E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5" name="Text Box 3036">
                <a:extLst>
                  <a:ext uri="{FF2B5EF4-FFF2-40B4-BE49-F238E27FC236}">
                    <a16:creationId xmlns:a16="http://schemas.microsoft.com/office/drawing/2014/main" id="{5F314AFA-63C3-3AE7-E560-49A7FF692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Text Box 3036">
                <a:extLst>
                  <a:ext uri="{FF2B5EF4-FFF2-40B4-BE49-F238E27FC236}">
                    <a16:creationId xmlns:a16="http://schemas.microsoft.com/office/drawing/2014/main" id="{A1B4C5BD-C18F-D916-0D1C-4E3C0A0E76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4" name="Group 8143">
              <a:extLst>
                <a:ext uri="{FF2B5EF4-FFF2-40B4-BE49-F238E27FC236}">
                  <a16:creationId xmlns:a16="http://schemas.microsoft.com/office/drawing/2014/main" id="{360B83B1-8B92-6246-EE06-3D98CC21952D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DA40BB91-75BB-0EA7-D2FF-5F9F5863E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B4A12054-39B6-ED00-AB16-164CFDABF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02C91AB6-A810-D603-5948-95346D565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5" name="Group 8144">
              <a:extLst>
                <a:ext uri="{FF2B5EF4-FFF2-40B4-BE49-F238E27FC236}">
                  <a16:creationId xmlns:a16="http://schemas.microsoft.com/office/drawing/2014/main" id="{1C64268C-3523-783F-286D-F4ADD56623E6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922AAB98-30D6-4361-A3E1-3AAE9F908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0CBB0C3C-E9A8-744A-C174-38B1F88E5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E436F25D-876B-558F-12FA-0AA1FC954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6" name="Group 8145">
              <a:extLst>
                <a:ext uri="{FF2B5EF4-FFF2-40B4-BE49-F238E27FC236}">
                  <a16:creationId xmlns:a16="http://schemas.microsoft.com/office/drawing/2014/main" id="{76A0FCF4-A3D7-BEF3-CE6A-A8C3585ECDC2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57506B2F-F5C4-C740-1709-7D44CF01B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8BAD5596-0073-ED4D-B52F-DA96021DAA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FB7AF23A-0E26-22EF-9063-A446EEFE4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7" name="Group 8146">
              <a:extLst>
                <a:ext uri="{FF2B5EF4-FFF2-40B4-BE49-F238E27FC236}">
                  <a16:creationId xmlns:a16="http://schemas.microsoft.com/office/drawing/2014/main" id="{AF801C87-C243-9F97-1AD0-4A3F58A8B9C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03951F49-ACEF-6969-5325-232333CABE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FA340E6B-6FF5-5CD6-6A9E-5BB0F2D2B4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57DAE4B9-7C15-052A-6490-50CD3BFF51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8" name="Group 8147">
              <a:extLst>
                <a:ext uri="{FF2B5EF4-FFF2-40B4-BE49-F238E27FC236}">
                  <a16:creationId xmlns:a16="http://schemas.microsoft.com/office/drawing/2014/main" id="{FD71EE91-D0E5-D670-9E7E-A767A6DEE66F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727DD82B-F23C-B77C-04D8-E802A3B84C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9348345B-08FA-6FAA-A72D-AC90CFE73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3910C9C5-67E2-4526-8EDF-554C92FA77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9" name="Group 8148">
              <a:extLst>
                <a:ext uri="{FF2B5EF4-FFF2-40B4-BE49-F238E27FC236}">
                  <a16:creationId xmlns:a16="http://schemas.microsoft.com/office/drawing/2014/main" id="{C44B81D9-F16F-D923-F165-AC97506F604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E74C236C-9783-6047-F276-E3B0ECF85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2B2A6E96-3773-D780-BAC7-BBD999595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1E00A662-E045-C290-E2E1-D58D9FB6A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0" name="Group 8149">
              <a:extLst>
                <a:ext uri="{FF2B5EF4-FFF2-40B4-BE49-F238E27FC236}">
                  <a16:creationId xmlns:a16="http://schemas.microsoft.com/office/drawing/2014/main" id="{06216095-8C90-9378-741D-27E2322701F8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733C40D2-9410-C6B1-4BC2-44332BC21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D3430759-C949-454F-7067-00570B39C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25EFF94C-2EE5-41BE-3AAD-93479B6F0B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1" name="Group 8150">
              <a:extLst>
                <a:ext uri="{FF2B5EF4-FFF2-40B4-BE49-F238E27FC236}">
                  <a16:creationId xmlns:a16="http://schemas.microsoft.com/office/drawing/2014/main" id="{48B688F6-41C4-A37D-98F8-D74AB2E7AED6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48D316B7-4D4A-54B5-0E92-3CCFB214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73D6CAA6-0820-9225-2317-36C3CE696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654C7864-2B17-FE6E-E8A3-3A1D46FFF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2" name="Group 8151">
              <a:extLst>
                <a:ext uri="{FF2B5EF4-FFF2-40B4-BE49-F238E27FC236}">
                  <a16:creationId xmlns:a16="http://schemas.microsoft.com/office/drawing/2014/main" id="{5A1C3927-603B-A1B6-9E3B-1452109CBF3B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296D8A6A-29C9-1C5D-E508-EE511F2CB7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E66158C3-A1C7-6FF1-13A6-CB3601D9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76A10577-E24D-3D40-41E4-51FB2AB06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EF1A22B9-B46A-BEA0-2670-EBF1AD9C6EDF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CA2C0D07-722E-8749-4513-C4D85DB5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15B55E3F-3EC7-5AD1-D170-CCEFB1380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0F9DA125-80B1-09CF-6005-E2D7500F75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33" name="Group 8232">
            <a:extLst>
              <a:ext uri="{FF2B5EF4-FFF2-40B4-BE49-F238E27FC236}">
                <a16:creationId xmlns:a16="http://schemas.microsoft.com/office/drawing/2014/main" id="{91E503DB-6363-21DC-D9D3-1FFE88E61FD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8234" name="organ group - facial muscles">
              <a:extLst>
                <a:ext uri="{FF2B5EF4-FFF2-40B4-BE49-F238E27FC236}">
                  <a16:creationId xmlns:a16="http://schemas.microsoft.com/office/drawing/2014/main" id="{ADA484BF-B7CC-CD70-227B-C6CDE0387FB6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8247" name="organ - facial muscles">
                <a:extLst>
                  <a:ext uri="{FF2B5EF4-FFF2-40B4-BE49-F238E27FC236}">
                    <a16:creationId xmlns:a16="http://schemas.microsoft.com/office/drawing/2014/main" id="{576ED3EF-4892-1BA3-1217-238C3AEE7C6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8248" name="FTU - orbicularis oculi">
                <a:extLst>
                  <a:ext uri="{FF2B5EF4-FFF2-40B4-BE49-F238E27FC236}">
                    <a16:creationId xmlns:a16="http://schemas.microsoft.com/office/drawing/2014/main" id="{AD32911A-6630-261E-93BA-00FD8AA16B0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8249" name="FTU - occipitofrontalis">
                <a:extLst>
                  <a:ext uri="{FF2B5EF4-FFF2-40B4-BE49-F238E27FC236}">
                    <a16:creationId xmlns:a16="http://schemas.microsoft.com/office/drawing/2014/main" id="{F82325A6-279B-0B20-6BBD-922689AE764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8250" name="FTU - nasalis">
                <a:extLst>
                  <a:ext uri="{FF2B5EF4-FFF2-40B4-BE49-F238E27FC236}">
                    <a16:creationId xmlns:a16="http://schemas.microsoft.com/office/drawing/2014/main" id="{5943B062-EAEE-991C-0A79-B338EA616C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8235" name="Group 8234">
              <a:extLst>
                <a:ext uri="{FF2B5EF4-FFF2-40B4-BE49-F238E27FC236}">
                  <a16:creationId xmlns:a16="http://schemas.microsoft.com/office/drawing/2014/main" id="{8C181EC9-C9A0-BC4A-9B68-4C9CF828CADE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644F3537-3308-7D76-AE37-58680CC1D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AC08D2F7-F45C-0CDD-A26B-B85441E3B0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3BF3010A-4EE3-D21C-F36E-56854D5864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6" name="Group 8235">
              <a:extLst>
                <a:ext uri="{FF2B5EF4-FFF2-40B4-BE49-F238E27FC236}">
                  <a16:creationId xmlns:a16="http://schemas.microsoft.com/office/drawing/2014/main" id="{406B1120-84BF-311B-AEB0-4DD5A9F9252A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B23426E6-094E-E3A9-E1E6-7513DA826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0802236F-B51B-F6B0-96D4-1589F6C13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1FCC72C7-68A1-90F1-EB51-49F414BEE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7" name="Group 8236">
              <a:extLst>
                <a:ext uri="{FF2B5EF4-FFF2-40B4-BE49-F238E27FC236}">
                  <a16:creationId xmlns:a16="http://schemas.microsoft.com/office/drawing/2014/main" id="{31FFC4E4-0DB8-0D58-6471-1B1C23E6A25D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AE4FCB2D-5CA3-4CBE-DF5A-AB1C6DD75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EC8CAC7A-B1DE-A96A-6DCA-37AFAAACC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921348A9-F22A-D5EB-82D7-7667CBDF01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1" name="Group 8250">
            <a:extLst>
              <a:ext uri="{FF2B5EF4-FFF2-40B4-BE49-F238E27FC236}">
                <a16:creationId xmlns:a16="http://schemas.microsoft.com/office/drawing/2014/main" id="{C8FE4706-B31D-5B26-3BCF-4E849474004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8252" name="Group 8251">
              <a:extLst>
                <a:ext uri="{FF2B5EF4-FFF2-40B4-BE49-F238E27FC236}">
                  <a16:creationId xmlns:a16="http://schemas.microsoft.com/office/drawing/2014/main" id="{DC1BB162-C101-777B-6D53-6B7548B89FAD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8305" name="organ group - facial muscles">
                <a:extLst>
                  <a:ext uri="{FF2B5EF4-FFF2-40B4-BE49-F238E27FC236}">
                    <a16:creationId xmlns:a16="http://schemas.microsoft.com/office/drawing/2014/main" id="{F865716D-C579-C9C1-0D53-FD7BB5AF02BB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8310" name="organ - facial muscles">
                  <a:extLst>
                    <a:ext uri="{FF2B5EF4-FFF2-40B4-BE49-F238E27FC236}">
                      <a16:creationId xmlns:a16="http://schemas.microsoft.com/office/drawing/2014/main" id="{88BE2962-F18B-CF07-C801-F55C6A0D5831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8311" name="FTU - orbicularis oculi">
                  <a:extLst>
                    <a:ext uri="{FF2B5EF4-FFF2-40B4-BE49-F238E27FC236}">
                      <a16:creationId xmlns:a16="http://schemas.microsoft.com/office/drawing/2014/main" id="{0669904E-1E8A-9500-4BAD-2511F74DDAD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8312" name="FTU - occipitofrontalis">
                  <a:extLst>
                    <a:ext uri="{FF2B5EF4-FFF2-40B4-BE49-F238E27FC236}">
                      <a16:creationId xmlns:a16="http://schemas.microsoft.com/office/drawing/2014/main" id="{2DC7AB39-F458-921F-0DB5-EE8D4AD0B66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8313" name="FTU - nasalis">
                  <a:extLst>
                    <a:ext uri="{FF2B5EF4-FFF2-40B4-BE49-F238E27FC236}">
                      <a16:creationId xmlns:a16="http://schemas.microsoft.com/office/drawing/2014/main" id="{C25F1AAE-80EF-E9FE-568C-64A5514201A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8314" name="FTU - zygomaticus major">
                  <a:extLst>
                    <a:ext uri="{FF2B5EF4-FFF2-40B4-BE49-F238E27FC236}">
                      <a16:creationId xmlns:a16="http://schemas.microsoft.com/office/drawing/2014/main" id="{842C700A-D348-F8F8-3935-9F7E5E4C19E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8315" name="FTU - zygomaticus minor">
                  <a:extLst>
                    <a:ext uri="{FF2B5EF4-FFF2-40B4-BE49-F238E27FC236}">
                      <a16:creationId xmlns:a16="http://schemas.microsoft.com/office/drawing/2014/main" id="{AF9EC0BF-A1AE-22D0-4E27-A9862EE1827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8316" name="FTU - orbicularis oris">
                  <a:extLst>
                    <a:ext uri="{FF2B5EF4-FFF2-40B4-BE49-F238E27FC236}">
                      <a16:creationId xmlns:a16="http://schemas.microsoft.com/office/drawing/2014/main" id="{F77FE3B6-DDE1-0DC8-5BE8-FEE4EB6DDC15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8317" name="FTU - depressor anguli oris">
                  <a:extLst>
                    <a:ext uri="{FF2B5EF4-FFF2-40B4-BE49-F238E27FC236}">
                      <a16:creationId xmlns:a16="http://schemas.microsoft.com/office/drawing/2014/main" id="{735C9538-B69E-CF64-D358-116533F017B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8318" name="FTU - levator labii">
                  <a:extLst>
                    <a:ext uri="{FF2B5EF4-FFF2-40B4-BE49-F238E27FC236}">
                      <a16:creationId xmlns:a16="http://schemas.microsoft.com/office/drawing/2014/main" id="{81167D87-BEC7-4A75-40F6-22ECF00B0DE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8319" name="FTU - mentalis">
                  <a:extLst>
                    <a:ext uri="{FF2B5EF4-FFF2-40B4-BE49-F238E27FC236}">
                      <a16:creationId xmlns:a16="http://schemas.microsoft.com/office/drawing/2014/main" id="{8D79DA14-E17C-664A-EBAF-503267E60FD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8320" name="FTU - temporalis">
                  <a:extLst>
                    <a:ext uri="{FF2B5EF4-FFF2-40B4-BE49-F238E27FC236}">
                      <a16:creationId xmlns:a16="http://schemas.microsoft.com/office/drawing/2014/main" id="{AB11C1EC-F5B0-E115-BD3C-CD30BD85098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8306" name="organ group - facial muscles">
                <a:extLst>
                  <a:ext uri="{FF2B5EF4-FFF2-40B4-BE49-F238E27FC236}">
                    <a16:creationId xmlns:a16="http://schemas.microsoft.com/office/drawing/2014/main" id="{D0FA6445-D6A2-8754-E91E-2FF3C2E86F12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8307" name="FTU - orbicularis oculi">
                  <a:extLst>
                    <a:ext uri="{FF2B5EF4-FFF2-40B4-BE49-F238E27FC236}">
                      <a16:creationId xmlns:a16="http://schemas.microsoft.com/office/drawing/2014/main" id="{6423A821-5C9C-B36B-242D-A1E76C383E0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8308" name="FTU - occipitofrontalis">
                  <a:extLst>
                    <a:ext uri="{FF2B5EF4-FFF2-40B4-BE49-F238E27FC236}">
                      <a16:creationId xmlns:a16="http://schemas.microsoft.com/office/drawing/2014/main" id="{5AC372A3-E91F-A2D3-F52D-D8AD9ADF97A7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8309" name="FTU - nasalis">
                  <a:extLst>
                    <a:ext uri="{FF2B5EF4-FFF2-40B4-BE49-F238E27FC236}">
                      <a16:creationId xmlns:a16="http://schemas.microsoft.com/office/drawing/2014/main" id="{26B7995C-24D7-BF5A-04F6-62440F992E0B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8253" name="Group 8252">
              <a:extLst>
                <a:ext uri="{FF2B5EF4-FFF2-40B4-BE49-F238E27FC236}">
                  <a16:creationId xmlns:a16="http://schemas.microsoft.com/office/drawing/2014/main" id="{843344A0-24DD-B89D-6DED-A279B4ED90DE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5E47CAB3-FCD7-8E62-2302-0227FF55E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933E5134-C13D-EEE2-4A61-CAF0C5255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D218B1D0-674A-5882-63B3-E89D61787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4" name="Group 8253">
              <a:extLst>
                <a:ext uri="{FF2B5EF4-FFF2-40B4-BE49-F238E27FC236}">
                  <a16:creationId xmlns:a16="http://schemas.microsoft.com/office/drawing/2014/main" id="{01EB8768-62D5-A6FD-2917-B33B5191C1C4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1C3C0B78-8207-C054-BD19-F7E9DB14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7D612ACA-E4B2-DC34-3653-040332414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6CEFA35F-BDD0-E256-CB08-9449A5603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5" name="Group 8254">
              <a:extLst>
                <a:ext uri="{FF2B5EF4-FFF2-40B4-BE49-F238E27FC236}">
                  <a16:creationId xmlns:a16="http://schemas.microsoft.com/office/drawing/2014/main" id="{4425F01A-D5BC-DBA0-43BC-FB61B3B3711A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8296" name="Text Box 3036">
                <a:extLst>
                  <a:ext uri="{FF2B5EF4-FFF2-40B4-BE49-F238E27FC236}">
                    <a16:creationId xmlns:a16="http://schemas.microsoft.com/office/drawing/2014/main" id="{A041DC0D-8A34-4D06-F8F3-3FE601B9E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" name="Text Box 3036">
                <a:extLst>
                  <a:ext uri="{FF2B5EF4-FFF2-40B4-BE49-F238E27FC236}">
                    <a16:creationId xmlns:a16="http://schemas.microsoft.com/office/drawing/2014/main" id="{175B35C6-C77D-27F2-FE4D-A2BB3A4A6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2C14411D-768E-9D62-D2B7-5411BAC376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6" name="Group 8255">
              <a:extLst>
                <a:ext uri="{FF2B5EF4-FFF2-40B4-BE49-F238E27FC236}">
                  <a16:creationId xmlns:a16="http://schemas.microsoft.com/office/drawing/2014/main" id="{DB3691E8-DA23-C68A-B0C7-CD633942FDC1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8293" name="Text Box 3036">
                <a:extLst>
                  <a:ext uri="{FF2B5EF4-FFF2-40B4-BE49-F238E27FC236}">
                    <a16:creationId xmlns:a16="http://schemas.microsoft.com/office/drawing/2014/main" id="{9EAB7482-961C-F1FC-AB4D-7DE361B6F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4" name="Text Box 3036">
                <a:extLst>
                  <a:ext uri="{FF2B5EF4-FFF2-40B4-BE49-F238E27FC236}">
                    <a16:creationId xmlns:a16="http://schemas.microsoft.com/office/drawing/2014/main" id="{AE3923BB-066E-DE94-C8AD-22002BFBB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5" name="Text Box 3036">
                <a:extLst>
                  <a:ext uri="{FF2B5EF4-FFF2-40B4-BE49-F238E27FC236}">
                    <a16:creationId xmlns:a16="http://schemas.microsoft.com/office/drawing/2014/main" id="{D906C896-B755-ADEA-EC5C-4A5482CB2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7" name="Group 8256">
              <a:extLst>
                <a:ext uri="{FF2B5EF4-FFF2-40B4-BE49-F238E27FC236}">
                  <a16:creationId xmlns:a16="http://schemas.microsoft.com/office/drawing/2014/main" id="{049C67B9-C396-7E5B-7112-99446DC7C261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8290" name="Text Box 3036">
                <a:extLst>
                  <a:ext uri="{FF2B5EF4-FFF2-40B4-BE49-F238E27FC236}">
                    <a16:creationId xmlns:a16="http://schemas.microsoft.com/office/drawing/2014/main" id="{674C645E-49C6-A629-EC5A-14DA31F824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1" name="Text Box 3036">
                <a:extLst>
                  <a:ext uri="{FF2B5EF4-FFF2-40B4-BE49-F238E27FC236}">
                    <a16:creationId xmlns:a16="http://schemas.microsoft.com/office/drawing/2014/main" id="{39413365-10EB-150F-4FF1-E87F24321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2" name="Text Box 3036">
                <a:extLst>
                  <a:ext uri="{FF2B5EF4-FFF2-40B4-BE49-F238E27FC236}">
                    <a16:creationId xmlns:a16="http://schemas.microsoft.com/office/drawing/2014/main" id="{DC6170EF-0BF9-6524-E917-5298110D9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8" name="Group 8257">
              <a:extLst>
                <a:ext uri="{FF2B5EF4-FFF2-40B4-BE49-F238E27FC236}">
                  <a16:creationId xmlns:a16="http://schemas.microsoft.com/office/drawing/2014/main" id="{3C57E12E-0B9A-5302-2F63-E7E0169B0FCC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8287" name="Text Box 3036">
                <a:extLst>
                  <a:ext uri="{FF2B5EF4-FFF2-40B4-BE49-F238E27FC236}">
                    <a16:creationId xmlns:a16="http://schemas.microsoft.com/office/drawing/2014/main" id="{BCD17C34-FEE6-045F-FD53-28DC1A22E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8" name="Text Box 3036">
                <a:extLst>
                  <a:ext uri="{FF2B5EF4-FFF2-40B4-BE49-F238E27FC236}">
                    <a16:creationId xmlns:a16="http://schemas.microsoft.com/office/drawing/2014/main" id="{5550F272-C3AA-5DC4-42F7-C018CB499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16A5DEE4-7ACF-8B07-520B-E28E9B98D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9" name="Group 8258">
              <a:extLst>
                <a:ext uri="{FF2B5EF4-FFF2-40B4-BE49-F238E27FC236}">
                  <a16:creationId xmlns:a16="http://schemas.microsoft.com/office/drawing/2014/main" id="{A6CDEA42-9B93-CA90-7860-74F2F348A90B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8284" name="Text Box 3036">
                <a:extLst>
                  <a:ext uri="{FF2B5EF4-FFF2-40B4-BE49-F238E27FC236}">
                    <a16:creationId xmlns:a16="http://schemas.microsoft.com/office/drawing/2014/main" id="{33730ECF-1AAC-F92C-FF1E-BBBB9BC5CE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5" name="Text Box 3036">
                <a:extLst>
                  <a:ext uri="{FF2B5EF4-FFF2-40B4-BE49-F238E27FC236}">
                    <a16:creationId xmlns:a16="http://schemas.microsoft.com/office/drawing/2014/main" id="{EC7396B0-F189-2D67-4253-70F91E36E0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6" name="Text Box 3036">
                <a:extLst>
                  <a:ext uri="{FF2B5EF4-FFF2-40B4-BE49-F238E27FC236}">
                    <a16:creationId xmlns:a16="http://schemas.microsoft.com/office/drawing/2014/main" id="{4A81A763-EFB4-763A-6429-ADA4B98935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0" name="Group 8259">
              <a:extLst>
                <a:ext uri="{FF2B5EF4-FFF2-40B4-BE49-F238E27FC236}">
                  <a16:creationId xmlns:a16="http://schemas.microsoft.com/office/drawing/2014/main" id="{D5407EC0-3AF2-FDBE-49CF-527FD2075B2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8281" name="Text Box 3036">
                <a:extLst>
                  <a:ext uri="{FF2B5EF4-FFF2-40B4-BE49-F238E27FC236}">
                    <a16:creationId xmlns:a16="http://schemas.microsoft.com/office/drawing/2014/main" id="{C4D679C2-F82B-A5B5-A06F-103B10BBF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2" name="Text Box 3036">
                <a:extLst>
                  <a:ext uri="{FF2B5EF4-FFF2-40B4-BE49-F238E27FC236}">
                    <a16:creationId xmlns:a16="http://schemas.microsoft.com/office/drawing/2014/main" id="{CE0ACA9D-647C-F270-D938-094AE5B28D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3" name="Text Box 3036">
                <a:extLst>
                  <a:ext uri="{FF2B5EF4-FFF2-40B4-BE49-F238E27FC236}">
                    <a16:creationId xmlns:a16="http://schemas.microsoft.com/office/drawing/2014/main" id="{8053F97B-17B6-882F-A0A9-9112C31B8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1" name="Group 8260">
              <a:extLst>
                <a:ext uri="{FF2B5EF4-FFF2-40B4-BE49-F238E27FC236}">
                  <a16:creationId xmlns:a16="http://schemas.microsoft.com/office/drawing/2014/main" id="{631FADA9-FBFA-EFC1-FBAB-9416EC4B1A5D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8278" name="Text Box 3036">
                <a:extLst>
                  <a:ext uri="{FF2B5EF4-FFF2-40B4-BE49-F238E27FC236}">
                    <a16:creationId xmlns:a16="http://schemas.microsoft.com/office/drawing/2014/main" id="{E555CB84-804B-6859-CABE-090FBD694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9" name="Text Box 3036">
                <a:extLst>
                  <a:ext uri="{FF2B5EF4-FFF2-40B4-BE49-F238E27FC236}">
                    <a16:creationId xmlns:a16="http://schemas.microsoft.com/office/drawing/2014/main" id="{6F41E3A5-23B0-ACF7-A9E8-644E685FC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0" name="Text Box 3036">
                <a:extLst>
                  <a:ext uri="{FF2B5EF4-FFF2-40B4-BE49-F238E27FC236}">
                    <a16:creationId xmlns:a16="http://schemas.microsoft.com/office/drawing/2014/main" id="{95235F2A-C547-C9E0-B926-1519D550D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2" name="Group 8261">
              <a:extLst>
                <a:ext uri="{FF2B5EF4-FFF2-40B4-BE49-F238E27FC236}">
                  <a16:creationId xmlns:a16="http://schemas.microsoft.com/office/drawing/2014/main" id="{E760BFB9-B1B8-0B0A-AF85-522E9939FAF5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8275" name="Text Box 3036">
                <a:extLst>
                  <a:ext uri="{FF2B5EF4-FFF2-40B4-BE49-F238E27FC236}">
                    <a16:creationId xmlns:a16="http://schemas.microsoft.com/office/drawing/2014/main" id="{435B7B71-CC62-303E-C7CA-FFD175C4B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6" name="Text Box 3036">
                <a:extLst>
                  <a:ext uri="{FF2B5EF4-FFF2-40B4-BE49-F238E27FC236}">
                    <a16:creationId xmlns:a16="http://schemas.microsoft.com/office/drawing/2014/main" id="{2B2747F6-5823-AC15-1C35-ACA4DF015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7" name="Text Box 3036">
                <a:extLst>
                  <a:ext uri="{FF2B5EF4-FFF2-40B4-BE49-F238E27FC236}">
                    <a16:creationId xmlns:a16="http://schemas.microsoft.com/office/drawing/2014/main" id="{40F32BBF-EBDD-F9C8-5117-9D44A1934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9D179D95-EE4D-DD00-FB51-BEF48C2DD8C2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8272" name="Text Box 3036">
                <a:extLst>
                  <a:ext uri="{FF2B5EF4-FFF2-40B4-BE49-F238E27FC236}">
                    <a16:creationId xmlns:a16="http://schemas.microsoft.com/office/drawing/2014/main" id="{02094E95-BF75-57E5-64B4-3C67DDF53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3" name="Text Box 3036">
                <a:extLst>
                  <a:ext uri="{FF2B5EF4-FFF2-40B4-BE49-F238E27FC236}">
                    <a16:creationId xmlns:a16="http://schemas.microsoft.com/office/drawing/2014/main" id="{7BF1B98A-F490-E0C2-B134-E33A4EE53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4" name="Text Box 3036">
                <a:extLst>
                  <a:ext uri="{FF2B5EF4-FFF2-40B4-BE49-F238E27FC236}">
                    <a16:creationId xmlns:a16="http://schemas.microsoft.com/office/drawing/2014/main" id="{6109B1AD-98B2-3B40-E39D-4CF0E4D93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40AC19B2-69CE-6179-1542-B721257ADB6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543E20BE-6023-FC0F-F420-7043D8FC57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F93654D7-EAEA-B920-7E7D-9BD99AB2D1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18A181D7-262C-FD2F-0BD5-A2BC81BD0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A00BAD6B-DF0E-45A4-0B9F-8265B2CCEAF4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8266" name="Text Box 3036">
                <a:extLst>
                  <a:ext uri="{FF2B5EF4-FFF2-40B4-BE49-F238E27FC236}">
                    <a16:creationId xmlns:a16="http://schemas.microsoft.com/office/drawing/2014/main" id="{40F7B24F-67D4-9670-A327-348354457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E76094BC-6511-7428-1C4C-045B286A67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9123A443-C0D6-9707-B977-5826DE140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21" name="Group 8320">
            <a:extLst>
              <a:ext uri="{FF2B5EF4-FFF2-40B4-BE49-F238E27FC236}">
                <a16:creationId xmlns:a16="http://schemas.microsoft.com/office/drawing/2014/main" id="{CEEF89F2-5D24-5361-D316-C56D70FC8F2A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8322" name="organ group - facial muscles">
              <a:extLst>
                <a:ext uri="{FF2B5EF4-FFF2-40B4-BE49-F238E27FC236}">
                  <a16:creationId xmlns:a16="http://schemas.microsoft.com/office/drawing/2014/main" id="{575C17B2-6B75-B9DC-ECCC-80FCFCAB43A7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8339" name="organ - facial muscles">
                <a:extLst>
                  <a:ext uri="{FF2B5EF4-FFF2-40B4-BE49-F238E27FC236}">
                    <a16:creationId xmlns:a16="http://schemas.microsoft.com/office/drawing/2014/main" id="{7B40005C-CA9A-3297-33BC-697CB1977F8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8340" name="FTU - orbicularis oculi">
                <a:extLst>
                  <a:ext uri="{FF2B5EF4-FFF2-40B4-BE49-F238E27FC236}">
                    <a16:creationId xmlns:a16="http://schemas.microsoft.com/office/drawing/2014/main" id="{C9DE366D-5369-4E8F-E2DB-AFB6C454A53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8341" name="FTU - occipitofrontalis">
                <a:extLst>
                  <a:ext uri="{FF2B5EF4-FFF2-40B4-BE49-F238E27FC236}">
                    <a16:creationId xmlns:a16="http://schemas.microsoft.com/office/drawing/2014/main" id="{F276DD8E-A0FB-0E02-2A74-8C96D571E1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8342" name="FTU - nasalis">
                <a:extLst>
                  <a:ext uri="{FF2B5EF4-FFF2-40B4-BE49-F238E27FC236}">
                    <a16:creationId xmlns:a16="http://schemas.microsoft.com/office/drawing/2014/main" id="{C1AE6BE7-238E-E149-CFFC-6322ED8EFE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8343" name="FTU - zygomaticus major">
                <a:extLst>
                  <a:ext uri="{FF2B5EF4-FFF2-40B4-BE49-F238E27FC236}">
                    <a16:creationId xmlns:a16="http://schemas.microsoft.com/office/drawing/2014/main" id="{E678B448-B84E-9CE6-DB9D-5FE1D13DCEF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8323" name="Group 8322">
              <a:extLst>
                <a:ext uri="{FF2B5EF4-FFF2-40B4-BE49-F238E27FC236}">
                  <a16:creationId xmlns:a16="http://schemas.microsoft.com/office/drawing/2014/main" id="{DE880409-662A-F165-C079-9F6EDB63A4E4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C1DF5105-FEBF-1E0D-7DD2-306D97B4D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92EDDB23-B6C9-F4F6-448B-60935773D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0CEAE7BC-1A35-D3E4-6DFF-D5D384338D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4" name="Group 8323">
              <a:extLst>
                <a:ext uri="{FF2B5EF4-FFF2-40B4-BE49-F238E27FC236}">
                  <a16:creationId xmlns:a16="http://schemas.microsoft.com/office/drawing/2014/main" id="{06F0B523-699F-5D51-FC1B-0CA44A492077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E5A419A0-E0ED-FC01-9F40-1A185B66C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14980ED8-7A1B-7974-2B68-A8EE06A050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766676AA-A74E-3FB7-B475-7DB33F2D48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5" name="Group 8324">
              <a:extLst>
                <a:ext uri="{FF2B5EF4-FFF2-40B4-BE49-F238E27FC236}">
                  <a16:creationId xmlns:a16="http://schemas.microsoft.com/office/drawing/2014/main" id="{83EC66E7-E2C1-BA1D-D796-68130E266A15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E34B668E-73EC-5198-18F4-C4BE193FAF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B986DF28-B035-00B7-45DC-8CCF1883F1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71FA3698-858A-49D7-B2F5-6A800112E2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6" name="Group 8325">
              <a:extLst>
                <a:ext uri="{FF2B5EF4-FFF2-40B4-BE49-F238E27FC236}">
                  <a16:creationId xmlns:a16="http://schemas.microsoft.com/office/drawing/2014/main" id="{ED2E0AC3-B076-E8A1-A205-F26D81A24B28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29D9FDB1-505C-A0B0-284B-9C6B6B3BF3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F065C0CB-F05E-9E19-15CB-415E997158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4009462F-F5DA-9E3E-C17E-A56374F45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44" name="Group 8343">
            <a:extLst>
              <a:ext uri="{FF2B5EF4-FFF2-40B4-BE49-F238E27FC236}">
                <a16:creationId xmlns:a16="http://schemas.microsoft.com/office/drawing/2014/main" id="{238CEF2C-FF43-AAC3-F57A-3A2CA1B5EE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8345" name="organ group - facial muscles">
              <a:extLst>
                <a:ext uri="{FF2B5EF4-FFF2-40B4-BE49-F238E27FC236}">
                  <a16:creationId xmlns:a16="http://schemas.microsoft.com/office/drawing/2014/main" id="{DC52C18D-958D-B34E-A8BF-C1D11A628F2B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8366" name="organ - facial muscles">
                <a:extLst>
                  <a:ext uri="{FF2B5EF4-FFF2-40B4-BE49-F238E27FC236}">
                    <a16:creationId xmlns:a16="http://schemas.microsoft.com/office/drawing/2014/main" id="{9EA7ADA9-7902-D605-72AA-60FEB54A094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8367" name="FTU - orbicularis oculi">
                <a:extLst>
                  <a:ext uri="{FF2B5EF4-FFF2-40B4-BE49-F238E27FC236}">
                    <a16:creationId xmlns:a16="http://schemas.microsoft.com/office/drawing/2014/main" id="{8092ED0B-FA39-5BDC-3BD4-065F23E4E90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8368" name="FTU - occipitofrontalis">
                <a:extLst>
                  <a:ext uri="{FF2B5EF4-FFF2-40B4-BE49-F238E27FC236}">
                    <a16:creationId xmlns:a16="http://schemas.microsoft.com/office/drawing/2014/main" id="{6CF94E3F-5291-3E31-4BEC-51CF24E2FC2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8369" name="FTU - nasalis">
                <a:extLst>
                  <a:ext uri="{FF2B5EF4-FFF2-40B4-BE49-F238E27FC236}">
                    <a16:creationId xmlns:a16="http://schemas.microsoft.com/office/drawing/2014/main" id="{D4762E71-FB1A-5D3D-4B23-59557320003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8370" name="FTU - zygomaticus major">
                <a:extLst>
                  <a:ext uri="{FF2B5EF4-FFF2-40B4-BE49-F238E27FC236}">
                    <a16:creationId xmlns:a16="http://schemas.microsoft.com/office/drawing/2014/main" id="{B015FD9A-030C-68F3-17C7-3F2FCDCCB3A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8371" name="FTU - zygomaticus minor">
                <a:extLst>
                  <a:ext uri="{FF2B5EF4-FFF2-40B4-BE49-F238E27FC236}">
                    <a16:creationId xmlns:a16="http://schemas.microsoft.com/office/drawing/2014/main" id="{BD78286E-4D2B-AF6B-C9AE-9ACA5E0B6D7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8346" name="Group 8345">
              <a:extLst>
                <a:ext uri="{FF2B5EF4-FFF2-40B4-BE49-F238E27FC236}">
                  <a16:creationId xmlns:a16="http://schemas.microsoft.com/office/drawing/2014/main" id="{D2796A64-1661-A517-5D69-8A6130DD8DA0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98E9E07B-2E63-62A1-775E-5183E8E6C8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A0A80C80-5A26-F53B-6BEF-D5E85C333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1A5B1F4B-91C4-60E2-2850-F4B67793A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7" name="Group 8346">
              <a:extLst>
                <a:ext uri="{FF2B5EF4-FFF2-40B4-BE49-F238E27FC236}">
                  <a16:creationId xmlns:a16="http://schemas.microsoft.com/office/drawing/2014/main" id="{991F6E20-D6BD-74B5-1146-FC9B79B7EE06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8360" name="Text Box 3036">
                <a:extLst>
                  <a:ext uri="{FF2B5EF4-FFF2-40B4-BE49-F238E27FC236}">
                    <a16:creationId xmlns:a16="http://schemas.microsoft.com/office/drawing/2014/main" id="{0E1AF3B7-C264-90AA-6603-E3CA23507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304F05D0-5E77-7FB0-16A9-26B863D0EA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3B2DF24F-FF37-EF96-46C5-AC40ACC1B5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8" name="Group 8347">
              <a:extLst>
                <a:ext uri="{FF2B5EF4-FFF2-40B4-BE49-F238E27FC236}">
                  <a16:creationId xmlns:a16="http://schemas.microsoft.com/office/drawing/2014/main" id="{6703C58D-7BCE-2F83-5643-3739EBCCF9F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8357" name="Text Box 3036">
                <a:extLst>
                  <a:ext uri="{FF2B5EF4-FFF2-40B4-BE49-F238E27FC236}">
                    <a16:creationId xmlns:a16="http://schemas.microsoft.com/office/drawing/2014/main" id="{77791DE7-F14B-9A1D-041A-013582A26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8" name="Text Box 3036">
                <a:extLst>
                  <a:ext uri="{FF2B5EF4-FFF2-40B4-BE49-F238E27FC236}">
                    <a16:creationId xmlns:a16="http://schemas.microsoft.com/office/drawing/2014/main" id="{F58AB516-E148-82C3-0232-2C70833F05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9" name="Text Box 3036">
                <a:extLst>
                  <a:ext uri="{FF2B5EF4-FFF2-40B4-BE49-F238E27FC236}">
                    <a16:creationId xmlns:a16="http://schemas.microsoft.com/office/drawing/2014/main" id="{BA14AA2C-9E1D-457E-188C-9169EEF82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9" name="Group 8348">
              <a:extLst>
                <a:ext uri="{FF2B5EF4-FFF2-40B4-BE49-F238E27FC236}">
                  <a16:creationId xmlns:a16="http://schemas.microsoft.com/office/drawing/2014/main" id="{2D3983CC-621C-3FCB-928F-11B6A5EE7B13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8354" name="Text Box 3036">
                <a:extLst>
                  <a:ext uri="{FF2B5EF4-FFF2-40B4-BE49-F238E27FC236}">
                    <a16:creationId xmlns:a16="http://schemas.microsoft.com/office/drawing/2014/main" id="{9F83E943-745F-75F3-DA42-84E23AEADD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5" name="Text Box 3036">
                <a:extLst>
                  <a:ext uri="{FF2B5EF4-FFF2-40B4-BE49-F238E27FC236}">
                    <a16:creationId xmlns:a16="http://schemas.microsoft.com/office/drawing/2014/main" id="{ED5DE24F-9ADE-1D9C-F909-E1AC9A99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6" name="Text Box 3036">
                <a:extLst>
                  <a:ext uri="{FF2B5EF4-FFF2-40B4-BE49-F238E27FC236}">
                    <a16:creationId xmlns:a16="http://schemas.microsoft.com/office/drawing/2014/main" id="{E2BE9F76-FFAA-A1A6-D8C7-5F5A49362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0" name="Group 8349">
              <a:extLst>
                <a:ext uri="{FF2B5EF4-FFF2-40B4-BE49-F238E27FC236}">
                  <a16:creationId xmlns:a16="http://schemas.microsoft.com/office/drawing/2014/main" id="{ECAD4BB3-6D9F-9306-B305-502E8BCE2766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8351" name="Text Box 3036">
                <a:extLst>
                  <a:ext uri="{FF2B5EF4-FFF2-40B4-BE49-F238E27FC236}">
                    <a16:creationId xmlns:a16="http://schemas.microsoft.com/office/drawing/2014/main" id="{5ED0D99E-DBA2-A9E5-0928-B463C12FC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2" name="Text Box 3036">
                <a:extLst>
                  <a:ext uri="{FF2B5EF4-FFF2-40B4-BE49-F238E27FC236}">
                    <a16:creationId xmlns:a16="http://schemas.microsoft.com/office/drawing/2014/main" id="{90331E96-E6C8-C93D-CEC0-315B4EB1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3" name="Text Box 3036">
                <a:extLst>
                  <a:ext uri="{FF2B5EF4-FFF2-40B4-BE49-F238E27FC236}">
                    <a16:creationId xmlns:a16="http://schemas.microsoft.com/office/drawing/2014/main" id="{176C7C21-B7EF-D66F-D7A4-F2F7CEA54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72" name="Group 8371">
            <a:extLst>
              <a:ext uri="{FF2B5EF4-FFF2-40B4-BE49-F238E27FC236}">
                <a16:creationId xmlns:a16="http://schemas.microsoft.com/office/drawing/2014/main" id="{455E66EA-9EF9-9F76-866E-19A4C9712D1A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8373" name="organ group - facial muscles">
              <a:extLst>
                <a:ext uri="{FF2B5EF4-FFF2-40B4-BE49-F238E27FC236}">
                  <a16:creationId xmlns:a16="http://schemas.microsoft.com/office/drawing/2014/main" id="{0788F1F8-6201-3C7D-5F3D-C86A0E41CED7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8390" name="organ - facial muscles">
                <a:extLst>
                  <a:ext uri="{FF2B5EF4-FFF2-40B4-BE49-F238E27FC236}">
                    <a16:creationId xmlns:a16="http://schemas.microsoft.com/office/drawing/2014/main" id="{84F1FEA9-3ECF-8A0A-E349-ED9764FB1B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8391" name="FTU - orbicularis oculi">
                <a:extLst>
                  <a:ext uri="{FF2B5EF4-FFF2-40B4-BE49-F238E27FC236}">
                    <a16:creationId xmlns:a16="http://schemas.microsoft.com/office/drawing/2014/main" id="{FD7740BD-626E-3D68-4D34-5E18AA3BD1F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8392" name="FTU - occipitofrontalis">
                <a:extLst>
                  <a:ext uri="{FF2B5EF4-FFF2-40B4-BE49-F238E27FC236}">
                    <a16:creationId xmlns:a16="http://schemas.microsoft.com/office/drawing/2014/main" id="{19E63883-2133-2D0E-D851-DC5770A80D2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8393" name="FTU - nasalis">
                <a:extLst>
                  <a:ext uri="{FF2B5EF4-FFF2-40B4-BE49-F238E27FC236}">
                    <a16:creationId xmlns:a16="http://schemas.microsoft.com/office/drawing/2014/main" id="{8622CAE2-1E69-9073-CFD8-A61FA2888D8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8394" name="FTU - zygomaticus major">
                <a:extLst>
                  <a:ext uri="{FF2B5EF4-FFF2-40B4-BE49-F238E27FC236}">
                    <a16:creationId xmlns:a16="http://schemas.microsoft.com/office/drawing/2014/main" id="{933178A9-31C3-1D72-6ADB-43DD92CCB6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8374" name="Group 8373">
              <a:extLst>
                <a:ext uri="{FF2B5EF4-FFF2-40B4-BE49-F238E27FC236}">
                  <a16:creationId xmlns:a16="http://schemas.microsoft.com/office/drawing/2014/main" id="{AE252D9D-0071-36D8-2C6D-421A2D6D5890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8387" name="Text Box 3036">
                <a:extLst>
                  <a:ext uri="{FF2B5EF4-FFF2-40B4-BE49-F238E27FC236}">
                    <a16:creationId xmlns:a16="http://schemas.microsoft.com/office/drawing/2014/main" id="{9E2BF0A2-F491-A47D-01DD-6DC510FFD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8" name="Text Box 3036">
                <a:extLst>
                  <a:ext uri="{FF2B5EF4-FFF2-40B4-BE49-F238E27FC236}">
                    <a16:creationId xmlns:a16="http://schemas.microsoft.com/office/drawing/2014/main" id="{E6FA565E-2A3D-32EF-1AE1-0AFFCA94BD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9" name="Text Box 3036">
                <a:extLst>
                  <a:ext uri="{FF2B5EF4-FFF2-40B4-BE49-F238E27FC236}">
                    <a16:creationId xmlns:a16="http://schemas.microsoft.com/office/drawing/2014/main" id="{FB03CF32-B766-78A3-C0AB-F1FDE914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5" name="Group 8374">
              <a:extLst>
                <a:ext uri="{FF2B5EF4-FFF2-40B4-BE49-F238E27FC236}">
                  <a16:creationId xmlns:a16="http://schemas.microsoft.com/office/drawing/2014/main" id="{2C1B48D7-B7C1-6DC8-4008-521DA3AC26A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8384" name="Text Box 3036">
                <a:extLst>
                  <a:ext uri="{FF2B5EF4-FFF2-40B4-BE49-F238E27FC236}">
                    <a16:creationId xmlns:a16="http://schemas.microsoft.com/office/drawing/2014/main" id="{77E4589F-BA85-6047-240F-8FFFF3D993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5" name="Text Box 3036">
                <a:extLst>
                  <a:ext uri="{FF2B5EF4-FFF2-40B4-BE49-F238E27FC236}">
                    <a16:creationId xmlns:a16="http://schemas.microsoft.com/office/drawing/2014/main" id="{FF7D52B6-6E94-8A91-0B4C-FD23CB092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6" name="Text Box 3036">
                <a:extLst>
                  <a:ext uri="{FF2B5EF4-FFF2-40B4-BE49-F238E27FC236}">
                    <a16:creationId xmlns:a16="http://schemas.microsoft.com/office/drawing/2014/main" id="{2B41BFAE-43A4-AC6C-4C9D-A6ACC9476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6" name="Group 8375">
              <a:extLst>
                <a:ext uri="{FF2B5EF4-FFF2-40B4-BE49-F238E27FC236}">
                  <a16:creationId xmlns:a16="http://schemas.microsoft.com/office/drawing/2014/main" id="{27E9B1FB-32F5-8A25-156E-626D7597C187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8381" name="Text Box 3036">
                <a:extLst>
                  <a:ext uri="{FF2B5EF4-FFF2-40B4-BE49-F238E27FC236}">
                    <a16:creationId xmlns:a16="http://schemas.microsoft.com/office/drawing/2014/main" id="{33D2C7DC-6894-980E-FE30-8D7A5B5806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2" name="Text Box 3036">
                <a:extLst>
                  <a:ext uri="{FF2B5EF4-FFF2-40B4-BE49-F238E27FC236}">
                    <a16:creationId xmlns:a16="http://schemas.microsoft.com/office/drawing/2014/main" id="{A7B95AA2-57F7-1DDE-09DA-6687697BC1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3" name="Text Box 3036">
                <a:extLst>
                  <a:ext uri="{FF2B5EF4-FFF2-40B4-BE49-F238E27FC236}">
                    <a16:creationId xmlns:a16="http://schemas.microsoft.com/office/drawing/2014/main" id="{4C90005C-8666-5CB1-750D-BFB14C6D3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7" name="Group 8376">
              <a:extLst>
                <a:ext uri="{FF2B5EF4-FFF2-40B4-BE49-F238E27FC236}">
                  <a16:creationId xmlns:a16="http://schemas.microsoft.com/office/drawing/2014/main" id="{3B4E61DE-C589-2F53-A3FD-C043B1C1F851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8378" name="Text Box 3036">
                <a:extLst>
                  <a:ext uri="{FF2B5EF4-FFF2-40B4-BE49-F238E27FC236}">
                    <a16:creationId xmlns:a16="http://schemas.microsoft.com/office/drawing/2014/main" id="{8F4A5D01-F0DF-9890-E312-4A2ACE33D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Text Box 3036">
                <a:extLst>
                  <a:ext uri="{FF2B5EF4-FFF2-40B4-BE49-F238E27FC236}">
                    <a16:creationId xmlns:a16="http://schemas.microsoft.com/office/drawing/2014/main" id="{96D267FC-E143-E2AA-B811-7319E354A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0" name="Text Box 3036">
                <a:extLst>
                  <a:ext uri="{FF2B5EF4-FFF2-40B4-BE49-F238E27FC236}">
                    <a16:creationId xmlns:a16="http://schemas.microsoft.com/office/drawing/2014/main" id="{6ED7C02C-A48C-E7DE-8AA9-24658445DE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95" name="Group 8394">
            <a:extLst>
              <a:ext uri="{FF2B5EF4-FFF2-40B4-BE49-F238E27FC236}">
                <a16:creationId xmlns:a16="http://schemas.microsoft.com/office/drawing/2014/main" id="{F82C8260-2F99-FFAC-18E0-68AC75000D61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8396" name="organ group - facial muscles">
              <a:extLst>
                <a:ext uri="{FF2B5EF4-FFF2-40B4-BE49-F238E27FC236}">
                  <a16:creationId xmlns:a16="http://schemas.microsoft.com/office/drawing/2014/main" id="{8826715E-C3BE-023A-A3F7-05F36D4152E9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8421" name="organ - facial muscles">
                <a:extLst>
                  <a:ext uri="{FF2B5EF4-FFF2-40B4-BE49-F238E27FC236}">
                    <a16:creationId xmlns:a16="http://schemas.microsoft.com/office/drawing/2014/main" id="{39BCB040-C824-703B-4694-98AE5313D44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8422" name="FTU - orbicularis oculi">
                <a:extLst>
                  <a:ext uri="{FF2B5EF4-FFF2-40B4-BE49-F238E27FC236}">
                    <a16:creationId xmlns:a16="http://schemas.microsoft.com/office/drawing/2014/main" id="{24244F48-35A3-F38B-4B21-A59F9A5B3D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8423" name="FTU - occipitofrontalis">
                <a:extLst>
                  <a:ext uri="{FF2B5EF4-FFF2-40B4-BE49-F238E27FC236}">
                    <a16:creationId xmlns:a16="http://schemas.microsoft.com/office/drawing/2014/main" id="{EB54AC04-2841-35CA-C210-3212D87056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8424" name="FTU - nasalis">
                <a:extLst>
                  <a:ext uri="{FF2B5EF4-FFF2-40B4-BE49-F238E27FC236}">
                    <a16:creationId xmlns:a16="http://schemas.microsoft.com/office/drawing/2014/main" id="{DC7BEA55-BA18-CCB0-EB97-9B8C17B3366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8425" name="FTU - zygomaticus major">
                <a:extLst>
                  <a:ext uri="{FF2B5EF4-FFF2-40B4-BE49-F238E27FC236}">
                    <a16:creationId xmlns:a16="http://schemas.microsoft.com/office/drawing/2014/main" id="{94E9F7BA-38BB-E6C1-5DE2-89B8BC505F2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8426" name="FTU - zygomaticus minor">
                <a:extLst>
                  <a:ext uri="{FF2B5EF4-FFF2-40B4-BE49-F238E27FC236}">
                    <a16:creationId xmlns:a16="http://schemas.microsoft.com/office/drawing/2014/main" id="{1BEC9CC5-050D-C374-45A4-CC6BBFD2454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8427" name="FTU - orbicularis oris">
                <a:extLst>
                  <a:ext uri="{FF2B5EF4-FFF2-40B4-BE49-F238E27FC236}">
                    <a16:creationId xmlns:a16="http://schemas.microsoft.com/office/drawing/2014/main" id="{4BC25A15-4730-CD0A-24DF-80C3DE2E438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8397" name="Group 8396">
              <a:extLst>
                <a:ext uri="{FF2B5EF4-FFF2-40B4-BE49-F238E27FC236}">
                  <a16:creationId xmlns:a16="http://schemas.microsoft.com/office/drawing/2014/main" id="{722FA458-D794-B24B-1021-296D8D209883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2EF09211-3D31-6C85-CA0F-BE83D879E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EDAFA862-28C4-5F9C-25B5-FCB755072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FC3B58B6-2D32-D134-90CD-187BF66977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8" name="Group 8397">
              <a:extLst>
                <a:ext uri="{FF2B5EF4-FFF2-40B4-BE49-F238E27FC236}">
                  <a16:creationId xmlns:a16="http://schemas.microsoft.com/office/drawing/2014/main" id="{FF7FBB62-6897-6C5D-949E-CE969BEAB0E8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A131A171-E5F7-C258-2F5C-4D9E4B8AB6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75D36076-A71F-FB45-6C4A-B6BFC1AA9F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A7C56F85-82E0-7CA0-FFA3-4D9BC79E8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9" name="Group 8398">
              <a:extLst>
                <a:ext uri="{FF2B5EF4-FFF2-40B4-BE49-F238E27FC236}">
                  <a16:creationId xmlns:a16="http://schemas.microsoft.com/office/drawing/2014/main" id="{9A479D8D-3EE1-26B0-1E4F-59C1702A1AE4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38616E7C-D9DC-4611-E1B0-F40030561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70C18A85-6ED7-0D7B-B0BE-3303A602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BE7B5C74-A427-733A-154D-257B712B9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0" name="Group 8399">
              <a:extLst>
                <a:ext uri="{FF2B5EF4-FFF2-40B4-BE49-F238E27FC236}">
                  <a16:creationId xmlns:a16="http://schemas.microsoft.com/office/drawing/2014/main" id="{A28007D4-E85B-F8BA-AE11-73C45FF085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3E2C9844-E06F-B13A-55AE-6C9AC2D90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7013F9E8-864E-4E9C-2207-2365A4ADE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637060C8-6861-292E-B627-85818E61E8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1" name="Group 8400">
              <a:extLst>
                <a:ext uri="{FF2B5EF4-FFF2-40B4-BE49-F238E27FC236}">
                  <a16:creationId xmlns:a16="http://schemas.microsoft.com/office/drawing/2014/main" id="{C60F8CDA-68AE-C19F-F1DD-4C9DCAC0765E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AEADF44C-E285-BC9B-6CCC-8D7DD25C85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8049EDF8-8A3B-B998-06D5-EF66760D13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D7D103A8-3748-6EB4-9333-EA6858E85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2" name="Group 8401">
              <a:extLst>
                <a:ext uri="{FF2B5EF4-FFF2-40B4-BE49-F238E27FC236}">
                  <a16:creationId xmlns:a16="http://schemas.microsoft.com/office/drawing/2014/main" id="{C8E87825-4C0A-9C3B-2740-AC9FD56667BC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B957D304-2E01-D1DB-407C-47703C8FE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E652C475-E4FA-E879-2306-B153E26F27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CCE3DC2D-23D5-2A6E-4EB8-341D054D4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28" name="Group 8427">
            <a:extLst>
              <a:ext uri="{FF2B5EF4-FFF2-40B4-BE49-F238E27FC236}">
                <a16:creationId xmlns:a16="http://schemas.microsoft.com/office/drawing/2014/main" id="{4E21796E-C8C9-256B-B775-694E3BD3A1FA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D9F84EC2-E1F2-FA01-D56F-2691C1FFCD94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8516" name="organ group - facial muscles">
                <a:extLst>
                  <a:ext uri="{FF2B5EF4-FFF2-40B4-BE49-F238E27FC236}">
                    <a16:creationId xmlns:a16="http://schemas.microsoft.com/office/drawing/2014/main" id="{7B10CC90-0138-E0CB-F4A2-1B920574EA8F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8522" name="organ - facial muscles">
                  <a:extLst>
                    <a:ext uri="{FF2B5EF4-FFF2-40B4-BE49-F238E27FC236}">
                      <a16:creationId xmlns:a16="http://schemas.microsoft.com/office/drawing/2014/main" id="{59C6111A-85E1-4B80-58AD-04133D94E66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8523" name="FTU - orbicularis oculi">
                  <a:extLst>
                    <a:ext uri="{FF2B5EF4-FFF2-40B4-BE49-F238E27FC236}">
                      <a16:creationId xmlns:a16="http://schemas.microsoft.com/office/drawing/2014/main" id="{E48828AF-BED2-3F33-AAD2-A1E1E23E907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8524" name="FTU - occipitofrontalis">
                  <a:extLst>
                    <a:ext uri="{FF2B5EF4-FFF2-40B4-BE49-F238E27FC236}">
                      <a16:creationId xmlns:a16="http://schemas.microsoft.com/office/drawing/2014/main" id="{2EF3C10D-003A-54DC-C0C9-CAFCBDB22E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8525" name="FTU - nasalis">
                  <a:extLst>
                    <a:ext uri="{FF2B5EF4-FFF2-40B4-BE49-F238E27FC236}">
                      <a16:creationId xmlns:a16="http://schemas.microsoft.com/office/drawing/2014/main" id="{A8804EC2-DFFB-6E28-526F-1EC83447C30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8526" name="FTU - zygomaticus major">
                  <a:extLst>
                    <a:ext uri="{FF2B5EF4-FFF2-40B4-BE49-F238E27FC236}">
                      <a16:creationId xmlns:a16="http://schemas.microsoft.com/office/drawing/2014/main" id="{99EFAE10-9A57-7E30-2179-08DC42DA9DD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8527" name="FTU - zygomaticus minor">
                  <a:extLst>
                    <a:ext uri="{FF2B5EF4-FFF2-40B4-BE49-F238E27FC236}">
                      <a16:creationId xmlns:a16="http://schemas.microsoft.com/office/drawing/2014/main" id="{60AC93CE-C2A2-953C-68B2-38217B54410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8528" name="FTU - orbicularis oris">
                  <a:extLst>
                    <a:ext uri="{FF2B5EF4-FFF2-40B4-BE49-F238E27FC236}">
                      <a16:creationId xmlns:a16="http://schemas.microsoft.com/office/drawing/2014/main" id="{22C4D613-733F-ABE9-D266-0D1E771128E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29" name="FTU - depressor anguli oris">
                  <a:extLst>
                    <a:ext uri="{FF2B5EF4-FFF2-40B4-BE49-F238E27FC236}">
                      <a16:creationId xmlns:a16="http://schemas.microsoft.com/office/drawing/2014/main" id="{6618B6A3-92F1-8693-2E75-2458A5F4999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530" name="FTU - levator labii">
                  <a:extLst>
                    <a:ext uri="{FF2B5EF4-FFF2-40B4-BE49-F238E27FC236}">
                      <a16:creationId xmlns:a16="http://schemas.microsoft.com/office/drawing/2014/main" id="{3F759BD6-51AB-E674-129C-DDA3C444DB2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31" name="FTU - mentalis">
                  <a:extLst>
                    <a:ext uri="{FF2B5EF4-FFF2-40B4-BE49-F238E27FC236}">
                      <a16:creationId xmlns:a16="http://schemas.microsoft.com/office/drawing/2014/main" id="{DDC0CA14-D4E9-52AC-1B20-1F367A8A398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8532" name="FTU - temporalis">
                  <a:extLst>
                    <a:ext uri="{FF2B5EF4-FFF2-40B4-BE49-F238E27FC236}">
                      <a16:creationId xmlns:a16="http://schemas.microsoft.com/office/drawing/2014/main" id="{A0D31CBD-D995-594C-D19E-55FA1B98AAF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8517" name="organ group - facial muscles">
                <a:extLst>
                  <a:ext uri="{FF2B5EF4-FFF2-40B4-BE49-F238E27FC236}">
                    <a16:creationId xmlns:a16="http://schemas.microsoft.com/office/drawing/2014/main" id="{42201B0D-B00D-D5A0-D03C-92FC2F949B26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8518" name="FTU - orbicularis oculi">
                  <a:extLst>
                    <a:ext uri="{FF2B5EF4-FFF2-40B4-BE49-F238E27FC236}">
                      <a16:creationId xmlns:a16="http://schemas.microsoft.com/office/drawing/2014/main" id="{95477BFE-926A-C295-BC6F-774069D26B1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8519" name="FTU - occipitofrontalis">
                  <a:extLst>
                    <a:ext uri="{FF2B5EF4-FFF2-40B4-BE49-F238E27FC236}">
                      <a16:creationId xmlns:a16="http://schemas.microsoft.com/office/drawing/2014/main" id="{A524648E-71FC-D179-8B00-FB88C2E7D45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8520" name="FTU - nasalis">
                  <a:extLst>
                    <a:ext uri="{FF2B5EF4-FFF2-40B4-BE49-F238E27FC236}">
                      <a16:creationId xmlns:a16="http://schemas.microsoft.com/office/drawing/2014/main" id="{BA4231FE-45CC-3E16-8C25-AC5AC9F59D66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521" name="FTU - zygomaticus major">
                  <a:extLst>
                    <a:ext uri="{FF2B5EF4-FFF2-40B4-BE49-F238E27FC236}">
                      <a16:creationId xmlns:a16="http://schemas.microsoft.com/office/drawing/2014/main" id="{FF52C74F-CD0E-099F-C9BD-D5765695E5C3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8430" name="FTU - zygomaticus major">
              <a:extLst>
                <a:ext uri="{FF2B5EF4-FFF2-40B4-BE49-F238E27FC236}">
                  <a16:creationId xmlns:a16="http://schemas.microsoft.com/office/drawing/2014/main" id="{030128AE-C5C6-207E-B790-DE48AE3B6A9E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431" name="FTU - zygomaticus major">
              <a:extLst>
                <a:ext uri="{FF2B5EF4-FFF2-40B4-BE49-F238E27FC236}">
                  <a16:creationId xmlns:a16="http://schemas.microsoft.com/office/drawing/2014/main" id="{A217CA75-CD73-1948-F2CA-099E3835024E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8432" name="FTU - palmar interosseus I">
              <a:extLst>
                <a:ext uri="{FF2B5EF4-FFF2-40B4-BE49-F238E27FC236}">
                  <a16:creationId xmlns:a16="http://schemas.microsoft.com/office/drawing/2014/main" id="{1A3547DB-CC73-5968-2F2E-8D8C0FF22DEC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8433" name="FTU - palmar interosseus I">
              <a:extLst>
                <a:ext uri="{FF2B5EF4-FFF2-40B4-BE49-F238E27FC236}">
                  <a16:creationId xmlns:a16="http://schemas.microsoft.com/office/drawing/2014/main" id="{2DB6E130-3FBA-3688-9A8B-609C470938C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8434" name="FTU - palmar interosseus I">
              <a:extLst>
                <a:ext uri="{FF2B5EF4-FFF2-40B4-BE49-F238E27FC236}">
                  <a16:creationId xmlns:a16="http://schemas.microsoft.com/office/drawing/2014/main" id="{008077F2-F7B2-C49E-BD96-203F0453C8E9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8435" name="FTU - palmar interosseus I">
              <a:extLst>
                <a:ext uri="{FF2B5EF4-FFF2-40B4-BE49-F238E27FC236}">
                  <a16:creationId xmlns:a16="http://schemas.microsoft.com/office/drawing/2014/main" id="{1944F48E-5BAF-72FD-1DF9-17417831F2E7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8436" name="Group 8435">
              <a:extLst>
                <a:ext uri="{FF2B5EF4-FFF2-40B4-BE49-F238E27FC236}">
                  <a16:creationId xmlns:a16="http://schemas.microsoft.com/office/drawing/2014/main" id="{37D80883-038E-0DB2-0178-9BA5719BE551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8513" name="Text Box 3036">
                <a:extLst>
                  <a:ext uri="{FF2B5EF4-FFF2-40B4-BE49-F238E27FC236}">
                    <a16:creationId xmlns:a16="http://schemas.microsoft.com/office/drawing/2014/main" id="{4BC42739-5124-E140-CF92-EFC7BCFE4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EBEC46EC-FB38-68ED-D469-FE4FB7F903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055EB4CB-11D3-51FD-1CA2-5FAA6AA4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7" name="Group 8436">
              <a:extLst>
                <a:ext uri="{FF2B5EF4-FFF2-40B4-BE49-F238E27FC236}">
                  <a16:creationId xmlns:a16="http://schemas.microsoft.com/office/drawing/2014/main" id="{C089325B-556A-FD5C-C24E-22DE4F5005B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A78CFF8-C043-EA9B-EE8B-D26DD4DBE7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60B5D624-7DC4-56A7-638A-5A83BE4D09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B15D82F8-1442-D0F8-39A5-0FB3B80C7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8" name="Group 8437">
              <a:extLst>
                <a:ext uri="{FF2B5EF4-FFF2-40B4-BE49-F238E27FC236}">
                  <a16:creationId xmlns:a16="http://schemas.microsoft.com/office/drawing/2014/main" id="{BF081C4C-DD2D-C131-A963-9B37AD53E6F5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4FCA403F-807A-CE11-355F-E35077DD5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EAA157AD-EEC8-09B0-EC72-D5C6787D2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26A27E3B-0010-6D01-FBE4-D6A1FC4D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9" name="Group 8438">
              <a:extLst>
                <a:ext uri="{FF2B5EF4-FFF2-40B4-BE49-F238E27FC236}">
                  <a16:creationId xmlns:a16="http://schemas.microsoft.com/office/drawing/2014/main" id="{D3DF8F78-4536-8679-D845-6AE76ACF764E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8504" name="Text Box 3036">
                <a:extLst>
                  <a:ext uri="{FF2B5EF4-FFF2-40B4-BE49-F238E27FC236}">
                    <a16:creationId xmlns:a16="http://schemas.microsoft.com/office/drawing/2014/main" id="{C2D4B468-FD40-7050-2940-D12BA15FAA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0C0338FC-7586-60DF-70B4-4A4B6B457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D0D7E2A9-6B16-5DCC-CAFA-FA498C088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0" name="Group 8439">
              <a:extLst>
                <a:ext uri="{FF2B5EF4-FFF2-40B4-BE49-F238E27FC236}">
                  <a16:creationId xmlns:a16="http://schemas.microsoft.com/office/drawing/2014/main" id="{72FECB5E-3A87-57C5-4F8F-A8C866EFCBB4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690C6D7-5B7A-8F14-2AE8-421EFFF45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6E9D7067-E65B-ADEB-A0FA-CC6BA022A9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8C6EA7A8-BB77-E15C-9A22-DF7E34EC5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1" name="Group 8440">
              <a:extLst>
                <a:ext uri="{FF2B5EF4-FFF2-40B4-BE49-F238E27FC236}">
                  <a16:creationId xmlns:a16="http://schemas.microsoft.com/office/drawing/2014/main" id="{F778A10C-9B3A-9349-4690-3156CA26E8F5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8498" name="Text Box 3036">
                <a:extLst>
                  <a:ext uri="{FF2B5EF4-FFF2-40B4-BE49-F238E27FC236}">
                    <a16:creationId xmlns:a16="http://schemas.microsoft.com/office/drawing/2014/main" id="{4003D5C2-93EF-63E9-386E-6FF38368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9" name="Text Box 3036">
                <a:extLst>
                  <a:ext uri="{FF2B5EF4-FFF2-40B4-BE49-F238E27FC236}">
                    <a16:creationId xmlns:a16="http://schemas.microsoft.com/office/drawing/2014/main" id="{A203A258-062D-50C7-1AD0-85E48A999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0" name="Text Box 3036">
                <a:extLst>
                  <a:ext uri="{FF2B5EF4-FFF2-40B4-BE49-F238E27FC236}">
                    <a16:creationId xmlns:a16="http://schemas.microsoft.com/office/drawing/2014/main" id="{DBEBEE68-B899-264E-C103-82CD541B8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2" name="Group 8441">
              <a:extLst>
                <a:ext uri="{FF2B5EF4-FFF2-40B4-BE49-F238E27FC236}">
                  <a16:creationId xmlns:a16="http://schemas.microsoft.com/office/drawing/2014/main" id="{3BD11B6D-0A86-8F89-17C5-DA7E098B9753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8495" name="Text Box 3036">
                <a:extLst>
                  <a:ext uri="{FF2B5EF4-FFF2-40B4-BE49-F238E27FC236}">
                    <a16:creationId xmlns:a16="http://schemas.microsoft.com/office/drawing/2014/main" id="{100AC07D-76C9-F34D-FA79-B720BCEC39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6AE1AC89-6926-1AF5-57FA-EAD3DC59F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7" name="Text Box 3036">
                <a:extLst>
                  <a:ext uri="{FF2B5EF4-FFF2-40B4-BE49-F238E27FC236}">
                    <a16:creationId xmlns:a16="http://schemas.microsoft.com/office/drawing/2014/main" id="{EE032CBD-923C-258B-A3AF-169CCD208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3" name="Group 8442">
              <a:extLst>
                <a:ext uri="{FF2B5EF4-FFF2-40B4-BE49-F238E27FC236}">
                  <a16:creationId xmlns:a16="http://schemas.microsoft.com/office/drawing/2014/main" id="{824E8924-00C9-1549-98BB-70EA79977085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8492" name="Text Box 3036">
                <a:extLst>
                  <a:ext uri="{FF2B5EF4-FFF2-40B4-BE49-F238E27FC236}">
                    <a16:creationId xmlns:a16="http://schemas.microsoft.com/office/drawing/2014/main" id="{7BD8C7D6-BBA1-DC63-DF10-65545697D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3" name="Text Box 3036">
                <a:extLst>
                  <a:ext uri="{FF2B5EF4-FFF2-40B4-BE49-F238E27FC236}">
                    <a16:creationId xmlns:a16="http://schemas.microsoft.com/office/drawing/2014/main" id="{E2B8F6FC-DB1E-EFCE-82A5-4CEB98D19E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4" name="Text Box 3036">
                <a:extLst>
                  <a:ext uri="{FF2B5EF4-FFF2-40B4-BE49-F238E27FC236}">
                    <a16:creationId xmlns:a16="http://schemas.microsoft.com/office/drawing/2014/main" id="{FCEE7DA9-E08C-8F75-024E-B1E297E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4" name="Group 8443">
              <a:extLst>
                <a:ext uri="{FF2B5EF4-FFF2-40B4-BE49-F238E27FC236}">
                  <a16:creationId xmlns:a16="http://schemas.microsoft.com/office/drawing/2014/main" id="{4839D497-001F-338B-CE72-43ECE338ADAC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8489" name="Text Box 3036">
                <a:extLst>
                  <a:ext uri="{FF2B5EF4-FFF2-40B4-BE49-F238E27FC236}">
                    <a16:creationId xmlns:a16="http://schemas.microsoft.com/office/drawing/2014/main" id="{63EACA4A-FB4E-967C-89FA-E947530875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0" name="Text Box 3036">
                <a:extLst>
                  <a:ext uri="{FF2B5EF4-FFF2-40B4-BE49-F238E27FC236}">
                    <a16:creationId xmlns:a16="http://schemas.microsoft.com/office/drawing/2014/main" id="{216EA9BC-66ED-9F4F-DC44-11F5FE87D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1" name="Text Box 3036">
                <a:extLst>
                  <a:ext uri="{FF2B5EF4-FFF2-40B4-BE49-F238E27FC236}">
                    <a16:creationId xmlns:a16="http://schemas.microsoft.com/office/drawing/2014/main" id="{405AF3AD-284C-182F-D41B-248461FF9A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5" name="Group 8444">
              <a:extLst>
                <a:ext uri="{FF2B5EF4-FFF2-40B4-BE49-F238E27FC236}">
                  <a16:creationId xmlns:a16="http://schemas.microsoft.com/office/drawing/2014/main" id="{5FD9F17E-BFA3-15DC-8B33-A9D3CA5B0475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8486" name="Text Box 3036">
                <a:extLst>
                  <a:ext uri="{FF2B5EF4-FFF2-40B4-BE49-F238E27FC236}">
                    <a16:creationId xmlns:a16="http://schemas.microsoft.com/office/drawing/2014/main" id="{C8477D62-56EC-B9C5-EF85-F42238DBB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74A1C60B-A960-4F2D-6446-4601C71C6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8" name="Text Box 3036">
                <a:extLst>
                  <a:ext uri="{FF2B5EF4-FFF2-40B4-BE49-F238E27FC236}">
                    <a16:creationId xmlns:a16="http://schemas.microsoft.com/office/drawing/2014/main" id="{BF362C9A-BE60-7260-F5E1-64243F438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6" name="Group 8445">
              <a:extLst>
                <a:ext uri="{FF2B5EF4-FFF2-40B4-BE49-F238E27FC236}">
                  <a16:creationId xmlns:a16="http://schemas.microsoft.com/office/drawing/2014/main" id="{49327365-6E2B-47B2-725B-8CF2C986AF2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8483" name="Text Box 3036">
                <a:extLst>
                  <a:ext uri="{FF2B5EF4-FFF2-40B4-BE49-F238E27FC236}">
                    <a16:creationId xmlns:a16="http://schemas.microsoft.com/office/drawing/2014/main" id="{1D0D12B5-92CA-0659-EEDC-887E6FA25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4" name="Text Box 3036">
                <a:extLst>
                  <a:ext uri="{FF2B5EF4-FFF2-40B4-BE49-F238E27FC236}">
                    <a16:creationId xmlns:a16="http://schemas.microsoft.com/office/drawing/2014/main" id="{561D0364-04E3-DF07-99B2-57F405FD9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5" name="Text Box 3036">
                <a:extLst>
                  <a:ext uri="{FF2B5EF4-FFF2-40B4-BE49-F238E27FC236}">
                    <a16:creationId xmlns:a16="http://schemas.microsoft.com/office/drawing/2014/main" id="{F52CA7FD-BC3A-D23D-3B0D-1332AA27B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7" name="Group 8446">
              <a:extLst>
                <a:ext uri="{FF2B5EF4-FFF2-40B4-BE49-F238E27FC236}">
                  <a16:creationId xmlns:a16="http://schemas.microsoft.com/office/drawing/2014/main" id="{E7AE996B-C7A7-13F2-B1E1-0B1722F86BAB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8480" name="Text Box 3036">
                <a:extLst>
                  <a:ext uri="{FF2B5EF4-FFF2-40B4-BE49-F238E27FC236}">
                    <a16:creationId xmlns:a16="http://schemas.microsoft.com/office/drawing/2014/main" id="{BA8A78CD-9304-562E-E314-8A1175B17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1" name="Text Box 3036">
                <a:extLst>
                  <a:ext uri="{FF2B5EF4-FFF2-40B4-BE49-F238E27FC236}">
                    <a16:creationId xmlns:a16="http://schemas.microsoft.com/office/drawing/2014/main" id="{828F4F7B-E04C-0E52-44B3-378886286B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2" name="Text Box 3036">
                <a:extLst>
                  <a:ext uri="{FF2B5EF4-FFF2-40B4-BE49-F238E27FC236}">
                    <a16:creationId xmlns:a16="http://schemas.microsoft.com/office/drawing/2014/main" id="{46C7EF16-ECC6-E591-B96C-D743C7EB3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8" name="Group 8447">
              <a:extLst>
                <a:ext uri="{FF2B5EF4-FFF2-40B4-BE49-F238E27FC236}">
                  <a16:creationId xmlns:a16="http://schemas.microsoft.com/office/drawing/2014/main" id="{D8CC282D-0237-1C7B-9A9C-970C5B566503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8477" name="Text Box 3036">
                <a:extLst>
                  <a:ext uri="{FF2B5EF4-FFF2-40B4-BE49-F238E27FC236}">
                    <a16:creationId xmlns:a16="http://schemas.microsoft.com/office/drawing/2014/main" id="{56FAD033-5ADE-2798-7F1C-07FCFA748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8" name="Text Box 3036">
                <a:extLst>
                  <a:ext uri="{FF2B5EF4-FFF2-40B4-BE49-F238E27FC236}">
                    <a16:creationId xmlns:a16="http://schemas.microsoft.com/office/drawing/2014/main" id="{39F79939-F149-FCAE-F32A-090880D39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9" name="Text Box 3036">
                <a:extLst>
                  <a:ext uri="{FF2B5EF4-FFF2-40B4-BE49-F238E27FC236}">
                    <a16:creationId xmlns:a16="http://schemas.microsoft.com/office/drawing/2014/main" id="{960CBD92-BB53-54F8-5219-DA2CDF8A4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9" name="Group 8448">
              <a:extLst>
                <a:ext uri="{FF2B5EF4-FFF2-40B4-BE49-F238E27FC236}">
                  <a16:creationId xmlns:a16="http://schemas.microsoft.com/office/drawing/2014/main" id="{8C326895-25FE-6697-F758-83EED403F8F7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8474" name="Text Box 3036">
                <a:extLst>
                  <a:ext uri="{FF2B5EF4-FFF2-40B4-BE49-F238E27FC236}">
                    <a16:creationId xmlns:a16="http://schemas.microsoft.com/office/drawing/2014/main" id="{0CFBD363-1AB1-5A07-9CAC-555A36EC1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5" name="Text Box 3036">
                <a:extLst>
                  <a:ext uri="{FF2B5EF4-FFF2-40B4-BE49-F238E27FC236}">
                    <a16:creationId xmlns:a16="http://schemas.microsoft.com/office/drawing/2014/main" id="{3567BB82-F4F1-DB78-8A85-CA3A86022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6" name="Text Box 3036">
                <a:extLst>
                  <a:ext uri="{FF2B5EF4-FFF2-40B4-BE49-F238E27FC236}">
                    <a16:creationId xmlns:a16="http://schemas.microsoft.com/office/drawing/2014/main" id="{82EE2039-6B90-CE81-2124-28E604CBFD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0" name="Group 8449">
              <a:extLst>
                <a:ext uri="{FF2B5EF4-FFF2-40B4-BE49-F238E27FC236}">
                  <a16:creationId xmlns:a16="http://schemas.microsoft.com/office/drawing/2014/main" id="{406E798F-7208-34FC-8C27-086874A61772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8471" name="Text Box 3036">
                <a:extLst>
                  <a:ext uri="{FF2B5EF4-FFF2-40B4-BE49-F238E27FC236}">
                    <a16:creationId xmlns:a16="http://schemas.microsoft.com/office/drawing/2014/main" id="{A048C695-6815-47B9-F2B5-57D245157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2" name="Text Box 3036">
                <a:extLst>
                  <a:ext uri="{FF2B5EF4-FFF2-40B4-BE49-F238E27FC236}">
                    <a16:creationId xmlns:a16="http://schemas.microsoft.com/office/drawing/2014/main" id="{5072F1A2-0101-76A5-54D9-D71520FCCC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3" name="Text Box 3036">
                <a:extLst>
                  <a:ext uri="{FF2B5EF4-FFF2-40B4-BE49-F238E27FC236}">
                    <a16:creationId xmlns:a16="http://schemas.microsoft.com/office/drawing/2014/main" id="{840D13F8-9CDE-3C72-D360-F67B23795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1" name="Group 8450">
              <a:extLst>
                <a:ext uri="{FF2B5EF4-FFF2-40B4-BE49-F238E27FC236}">
                  <a16:creationId xmlns:a16="http://schemas.microsoft.com/office/drawing/2014/main" id="{135147EA-A440-C251-3A36-75E6F4D5AD4F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9C1A2F74-E605-AF26-3535-5EC5E803E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26D1B2BC-1C06-91EF-A503-60A3D4F2E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D7E3D978-BF0D-F4FD-5C75-A9808FCAE6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2" name="Group 8451">
              <a:extLst>
                <a:ext uri="{FF2B5EF4-FFF2-40B4-BE49-F238E27FC236}">
                  <a16:creationId xmlns:a16="http://schemas.microsoft.com/office/drawing/2014/main" id="{BB7975DD-64FA-9E87-9B24-9B161D9DC66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8465" name="Text Box 3036">
                <a:extLst>
                  <a:ext uri="{FF2B5EF4-FFF2-40B4-BE49-F238E27FC236}">
                    <a16:creationId xmlns:a16="http://schemas.microsoft.com/office/drawing/2014/main" id="{C736E3E4-EE54-0BB4-4FA4-914A26613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9FA3CD5-264D-1974-1E08-8356CCD4B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9C6CBBCD-55DB-35D9-707A-BD3C881110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3" name="Group 8452">
              <a:extLst>
                <a:ext uri="{FF2B5EF4-FFF2-40B4-BE49-F238E27FC236}">
                  <a16:creationId xmlns:a16="http://schemas.microsoft.com/office/drawing/2014/main" id="{8215158F-280A-6A02-3D1A-3F01B0BFAFE0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68A9F4E7-4236-1DB2-29C7-B9A0E3CF61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E9CE760E-DC6D-9742-5CF8-1C9B2556A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18F0E157-6879-7C40-7C25-42F228D8E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4" name="Group 8453">
              <a:extLst>
                <a:ext uri="{FF2B5EF4-FFF2-40B4-BE49-F238E27FC236}">
                  <a16:creationId xmlns:a16="http://schemas.microsoft.com/office/drawing/2014/main" id="{57B49F09-8BF7-7E27-6281-55FCA29FF9CD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9505537-2249-F191-C7FC-62FBF09905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F198CA98-BA7F-4726-48C6-CF87B1DC0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6EF19507-A1CB-EEF0-D8DC-A88C330407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5" name="Group 8454">
              <a:extLst>
                <a:ext uri="{FF2B5EF4-FFF2-40B4-BE49-F238E27FC236}">
                  <a16:creationId xmlns:a16="http://schemas.microsoft.com/office/drawing/2014/main" id="{D6567450-D6B6-BDC9-7551-25A7F4683B09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024F6608-39C5-221E-BF63-9F40A9FD3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44AF74B0-0E37-843B-7E4C-4CBB52B9A9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CDC4ECA7-5E26-962A-AAF2-5667291F4A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33" name="Group 8532">
            <a:extLst>
              <a:ext uri="{FF2B5EF4-FFF2-40B4-BE49-F238E27FC236}">
                <a16:creationId xmlns:a16="http://schemas.microsoft.com/office/drawing/2014/main" id="{E6F2DAF6-F42C-4A88-BD72-54113F497B8B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8534" name="organ group - facial muscles">
              <a:extLst>
                <a:ext uri="{FF2B5EF4-FFF2-40B4-BE49-F238E27FC236}">
                  <a16:creationId xmlns:a16="http://schemas.microsoft.com/office/drawing/2014/main" id="{906474B2-2A50-E43D-9B01-6C05C831CD36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8565" name="organ - facial muscles">
                <a:extLst>
                  <a:ext uri="{FF2B5EF4-FFF2-40B4-BE49-F238E27FC236}">
                    <a16:creationId xmlns:a16="http://schemas.microsoft.com/office/drawing/2014/main" id="{DEAAD2C8-21BD-5C0A-E1F0-ADE7950E583A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8566" name="FTU - orbicularis oculi">
                <a:extLst>
                  <a:ext uri="{FF2B5EF4-FFF2-40B4-BE49-F238E27FC236}">
                    <a16:creationId xmlns:a16="http://schemas.microsoft.com/office/drawing/2014/main" id="{11F3DFA3-1AA6-82F3-9C26-484104D21C3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8567" name="FTU - occipitofrontalis">
                <a:extLst>
                  <a:ext uri="{FF2B5EF4-FFF2-40B4-BE49-F238E27FC236}">
                    <a16:creationId xmlns:a16="http://schemas.microsoft.com/office/drawing/2014/main" id="{9B633A4B-BEF2-4AEC-D944-92E18B6826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8568" name="FTU - nasalis">
                <a:extLst>
                  <a:ext uri="{FF2B5EF4-FFF2-40B4-BE49-F238E27FC236}">
                    <a16:creationId xmlns:a16="http://schemas.microsoft.com/office/drawing/2014/main" id="{C5D49530-8CC5-87F5-D7A9-E65E8E1C11F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8569" name="FTU - zygomaticus major">
                <a:extLst>
                  <a:ext uri="{FF2B5EF4-FFF2-40B4-BE49-F238E27FC236}">
                    <a16:creationId xmlns:a16="http://schemas.microsoft.com/office/drawing/2014/main" id="{9CB28EE4-0926-0293-7DDE-B14D225755D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8570" name="FTU - zygomaticus minor">
                <a:extLst>
                  <a:ext uri="{FF2B5EF4-FFF2-40B4-BE49-F238E27FC236}">
                    <a16:creationId xmlns:a16="http://schemas.microsoft.com/office/drawing/2014/main" id="{85072B7C-C165-CD01-D94C-59D4FF8E425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8535" name="Group 8534">
              <a:extLst>
                <a:ext uri="{FF2B5EF4-FFF2-40B4-BE49-F238E27FC236}">
                  <a16:creationId xmlns:a16="http://schemas.microsoft.com/office/drawing/2014/main" id="{3FAAD419-F905-11B7-D286-657C8A8D04FE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2D73EA36-0E4A-5934-1DA5-3FB9441DDE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1986813-2D02-431F-1479-8F597A017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7D332666-C4E0-1155-7F0B-C12A433EE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6" name="Group 8535">
              <a:extLst>
                <a:ext uri="{FF2B5EF4-FFF2-40B4-BE49-F238E27FC236}">
                  <a16:creationId xmlns:a16="http://schemas.microsoft.com/office/drawing/2014/main" id="{B7F08019-544B-9671-E668-5056AC853BE4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F0ABF6D-2866-8DC0-FDB0-E3FE8FB9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0" name="Text Box 3036">
                <a:extLst>
                  <a:ext uri="{FF2B5EF4-FFF2-40B4-BE49-F238E27FC236}">
                    <a16:creationId xmlns:a16="http://schemas.microsoft.com/office/drawing/2014/main" id="{07058819-38B8-8441-650D-F4AE18A8D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C0EBE658-9B9F-676D-CAA4-9813BEC038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7" name="Group 8536">
              <a:extLst>
                <a:ext uri="{FF2B5EF4-FFF2-40B4-BE49-F238E27FC236}">
                  <a16:creationId xmlns:a16="http://schemas.microsoft.com/office/drawing/2014/main" id="{9C01812E-2F8A-550B-469B-2A13190E882D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8556" name="Text Box 3036">
                <a:extLst>
                  <a:ext uri="{FF2B5EF4-FFF2-40B4-BE49-F238E27FC236}">
                    <a16:creationId xmlns:a16="http://schemas.microsoft.com/office/drawing/2014/main" id="{8C2630E9-35F0-4A2C-9D4D-C0EB33E96C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7" name="Text Box 3036">
                <a:extLst>
                  <a:ext uri="{FF2B5EF4-FFF2-40B4-BE49-F238E27FC236}">
                    <a16:creationId xmlns:a16="http://schemas.microsoft.com/office/drawing/2014/main" id="{9C6DF2D8-D53D-2517-236A-0B7F979AC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8" name="Text Box 3036">
                <a:extLst>
                  <a:ext uri="{FF2B5EF4-FFF2-40B4-BE49-F238E27FC236}">
                    <a16:creationId xmlns:a16="http://schemas.microsoft.com/office/drawing/2014/main" id="{485CF85D-D88B-ED11-63E0-F66A1D7AB2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8" name="Group 8537">
              <a:extLst>
                <a:ext uri="{FF2B5EF4-FFF2-40B4-BE49-F238E27FC236}">
                  <a16:creationId xmlns:a16="http://schemas.microsoft.com/office/drawing/2014/main" id="{2FD1A7E2-8C4B-BB14-51F3-D0F8F1B298A3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8553" name="Text Box 3036">
                <a:extLst>
                  <a:ext uri="{FF2B5EF4-FFF2-40B4-BE49-F238E27FC236}">
                    <a16:creationId xmlns:a16="http://schemas.microsoft.com/office/drawing/2014/main" id="{F4D15DEF-6468-0B30-1861-E9C1FC8C6A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4" name="Text Box 3036">
                <a:extLst>
                  <a:ext uri="{FF2B5EF4-FFF2-40B4-BE49-F238E27FC236}">
                    <a16:creationId xmlns:a16="http://schemas.microsoft.com/office/drawing/2014/main" id="{7C59CE5D-ACD1-20B5-BE7A-ACA863610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5" name="Text Box 3036">
                <a:extLst>
                  <a:ext uri="{FF2B5EF4-FFF2-40B4-BE49-F238E27FC236}">
                    <a16:creationId xmlns:a16="http://schemas.microsoft.com/office/drawing/2014/main" id="{A6500962-210B-550D-46FD-7234CD37A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9" name="Group 8538">
              <a:extLst>
                <a:ext uri="{FF2B5EF4-FFF2-40B4-BE49-F238E27FC236}">
                  <a16:creationId xmlns:a16="http://schemas.microsoft.com/office/drawing/2014/main" id="{14BCED0F-C381-3DFD-D178-E79AA9487B84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6FDCD87E-2689-F8C3-7462-990A9BE0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1" name="Text Box 3036">
                <a:extLst>
                  <a:ext uri="{FF2B5EF4-FFF2-40B4-BE49-F238E27FC236}">
                    <a16:creationId xmlns:a16="http://schemas.microsoft.com/office/drawing/2014/main" id="{59682853-4DFA-839B-9CB1-7A8E74C7B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2" name="Text Box 3036">
                <a:extLst>
                  <a:ext uri="{FF2B5EF4-FFF2-40B4-BE49-F238E27FC236}">
                    <a16:creationId xmlns:a16="http://schemas.microsoft.com/office/drawing/2014/main" id="{202859CC-8C99-BB5D-FB04-D4F5D7821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0" name="FTU - orbicularis oculi">
              <a:extLst>
                <a:ext uri="{FF2B5EF4-FFF2-40B4-BE49-F238E27FC236}">
                  <a16:creationId xmlns:a16="http://schemas.microsoft.com/office/drawing/2014/main" id="{DAE1943C-43E5-FCD2-318C-37782C5B4942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8541" name="Group 8540">
              <a:extLst>
                <a:ext uri="{FF2B5EF4-FFF2-40B4-BE49-F238E27FC236}">
                  <a16:creationId xmlns:a16="http://schemas.microsoft.com/office/drawing/2014/main" id="{B6A0ACE5-BB2B-1FCA-F768-F244CDEE31F6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8547" name="Text Box 3036">
                <a:extLst>
                  <a:ext uri="{FF2B5EF4-FFF2-40B4-BE49-F238E27FC236}">
                    <a16:creationId xmlns:a16="http://schemas.microsoft.com/office/drawing/2014/main" id="{6BAD70C0-A1EF-B68C-92FC-C37F4ABA4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8" name="Text Box 3036">
                <a:extLst>
                  <a:ext uri="{FF2B5EF4-FFF2-40B4-BE49-F238E27FC236}">
                    <a16:creationId xmlns:a16="http://schemas.microsoft.com/office/drawing/2014/main" id="{55E764A7-4F7E-A2CA-86C7-F82729C69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9" name="Text Box 3036">
                <a:extLst>
                  <a:ext uri="{FF2B5EF4-FFF2-40B4-BE49-F238E27FC236}">
                    <a16:creationId xmlns:a16="http://schemas.microsoft.com/office/drawing/2014/main" id="{39228D3E-A253-A5D7-C926-84B94908D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2" name="FTU - orbicularis oculi">
              <a:extLst>
                <a:ext uri="{FF2B5EF4-FFF2-40B4-BE49-F238E27FC236}">
                  <a16:creationId xmlns:a16="http://schemas.microsoft.com/office/drawing/2014/main" id="{D901B8FD-8C04-D8B1-92E2-27259A0F92BA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8543" name="Group 8542">
              <a:extLst>
                <a:ext uri="{FF2B5EF4-FFF2-40B4-BE49-F238E27FC236}">
                  <a16:creationId xmlns:a16="http://schemas.microsoft.com/office/drawing/2014/main" id="{8C9910F9-E56D-D504-2501-50FDF8E74F5D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8544" name="Text Box 3036">
                <a:extLst>
                  <a:ext uri="{FF2B5EF4-FFF2-40B4-BE49-F238E27FC236}">
                    <a16:creationId xmlns:a16="http://schemas.microsoft.com/office/drawing/2014/main" id="{7A5FC449-92CA-711E-135C-680DD33FCB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Text Box 3036">
                <a:extLst>
                  <a:ext uri="{FF2B5EF4-FFF2-40B4-BE49-F238E27FC236}">
                    <a16:creationId xmlns:a16="http://schemas.microsoft.com/office/drawing/2014/main" id="{7D0874D1-3330-BA2E-E2B4-E03E869FBF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6" name="Text Box 3036">
                <a:extLst>
                  <a:ext uri="{FF2B5EF4-FFF2-40B4-BE49-F238E27FC236}">
                    <a16:creationId xmlns:a16="http://schemas.microsoft.com/office/drawing/2014/main" id="{02EC3046-497F-51FF-984B-98AB3C2F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71" name="Group 8570">
            <a:extLst>
              <a:ext uri="{FF2B5EF4-FFF2-40B4-BE49-F238E27FC236}">
                <a16:creationId xmlns:a16="http://schemas.microsoft.com/office/drawing/2014/main" id="{8BB97E7A-146E-2366-8F77-103AB72695FE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8572" name="Group 8571">
              <a:extLst>
                <a:ext uri="{FF2B5EF4-FFF2-40B4-BE49-F238E27FC236}">
                  <a16:creationId xmlns:a16="http://schemas.microsoft.com/office/drawing/2014/main" id="{702A6E67-960E-6C04-7101-195FCDE70E13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696" name="organ group - facial muscles">
                <a:extLst>
                  <a:ext uri="{FF2B5EF4-FFF2-40B4-BE49-F238E27FC236}">
                    <a16:creationId xmlns:a16="http://schemas.microsoft.com/office/drawing/2014/main" id="{A02ED92F-25DC-BC1C-D451-94A85FFD8C4F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716" name="organ - facial muscles">
                  <a:extLst>
                    <a:ext uri="{FF2B5EF4-FFF2-40B4-BE49-F238E27FC236}">
                      <a16:creationId xmlns:a16="http://schemas.microsoft.com/office/drawing/2014/main" id="{FD075102-F3ED-0AF8-220D-EF0E22BAAE8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717" name="FTU - orbicularis oculi">
                  <a:extLst>
                    <a:ext uri="{FF2B5EF4-FFF2-40B4-BE49-F238E27FC236}">
                      <a16:creationId xmlns:a16="http://schemas.microsoft.com/office/drawing/2014/main" id="{FDC12D62-D656-58F2-7A17-7320815D9FB9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718" name="FTU - occipitofrontalis">
                  <a:extLst>
                    <a:ext uri="{FF2B5EF4-FFF2-40B4-BE49-F238E27FC236}">
                      <a16:creationId xmlns:a16="http://schemas.microsoft.com/office/drawing/2014/main" id="{0A5F2632-4BF8-9185-4679-538E42673C81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719" name="FTU - nasalis">
                  <a:extLst>
                    <a:ext uri="{FF2B5EF4-FFF2-40B4-BE49-F238E27FC236}">
                      <a16:creationId xmlns:a16="http://schemas.microsoft.com/office/drawing/2014/main" id="{59E1A39F-F6A6-7B83-EC89-0B9461C37DF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720" name="FTU - zygomaticus major">
                  <a:extLst>
                    <a:ext uri="{FF2B5EF4-FFF2-40B4-BE49-F238E27FC236}">
                      <a16:creationId xmlns:a16="http://schemas.microsoft.com/office/drawing/2014/main" id="{052E9F73-010B-E02F-0C69-C07AF0CDD44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721" name="FTU - zygomaticus minor">
                  <a:extLst>
                    <a:ext uri="{FF2B5EF4-FFF2-40B4-BE49-F238E27FC236}">
                      <a16:creationId xmlns:a16="http://schemas.microsoft.com/office/drawing/2014/main" id="{BCE2AD8B-1C22-4AB3-70A2-EC9818F90D8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722" name="FTU - orbicularis oris">
                  <a:extLst>
                    <a:ext uri="{FF2B5EF4-FFF2-40B4-BE49-F238E27FC236}">
                      <a16:creationId xmlns:a16="http://schemas.microsoft.com/office/drawing/2014/main" id="{13648BB9-4FB5-3BEF-7A11-9CE86C995A4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723" name="FTU - depressor anguli oris">
                  <a:extLst>
                    <a:ext uri="{FF2B5EF4-FFF2-40B4-BE49-F238E27FC236}">
                      <a16:creationId xmlns:a16="http://schemas.microsoft.com/office/drawing/2014/main" id="{AED9F114-A3E6-7E5A-6C84-A59ABD928BF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724" name="FTU - levator labii">
                  <a:extLst>
                    <a:ext uri="{FF2B5EF4-FFF2-40B4-BE49-F238E27FC236}">
                      <a16:creationId xmlns:a16="http://schemas.microsoft.com/office/drawing/2014/main" id="{D8A5B4F8-ED0A-6A96-A6AF-9ED20099A58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725" name="FTU - mentalis">
                  <a:extLst>
                    <a:ext uri="{FF2B5EF4-FFF2-40B4-BE49-F238E27FC236}">
                      <a16:creationId xmlns:a16="http://schemas.microsoft.com/office/drawing/2014/main" id="{A8249FC9-DD92-A13B-8D2A-E17DF4C3B14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726" name="FTU - temporalis">
                  <a:extLst>
                    <a:ext uri="{FF2B5EF4-FFF2-40B4-BE49-F238E27FC236}">
                      <a16:creationId xmlns:a16="http://schemas.microsoft.com/office/drawing/2014/main" id="{6092E241-D826-0968-594A-EC9243B6C04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697" name="organ group - facial muscles">
                <a:extLst>
                  <a:ext uri="{FF2B5EF4-FFF2-40B4-BE49-F238E27FC236}">
                    <a16:creationId xmlns:a16="http://schemas.microsoft.com/office/drawing/2014/main" id="{64C6456D-3395-A05E-E31D-955B81F6F4E1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707" name="FTU - orbicularis oculi">
                  <a:extLst>
                    <a:ext uri="{FF2B5EF4-FFF2-40B4-BE49-F238E27FC236}">
                      <a16:creationId xmlns:a16="http://schemas.microsoft.com/office/drawing/2014/main" id="{051F48A6-F682-7A09-B579-313D3D7A630D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708" name="FTU - occipitofrontalis">
                  <a:extLst>
                    <a:ext uri="{FF2B5EF4-FFF2-40B4-BE49-F238E27FC236}">
                      <a16:creationId xmlns:a16="http://schemas.microsoft.com/office/drawing/2014/main" id="{16303227-B730-D63D-15DA-3EAB0F94B19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709" name="FTU - nasalis">
                  <a:extLst>
                    <a:ext uri="{FF2B5EF4-FFF2-40B4-BE49-F238E27FC236}">
                      <a16:creationId xmlns:a16="http://schemas.microsoft.com/office/drawing/2014/main" id="{00BC5D6D-17BB-312B-3E10-9DDA2F812EA2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710" name="FTU - zygomaticus major">
                  <a:extLst>
                    <a:ext uri="{FF2B5EF4-FFF2-40B4-BE49-F238E27FC236}">
                      <a16:creationId xmlns:a16="http://schemas.microsoft.com/office/drawing/2014/main" id="{1C32E0F2-B51E-3B3F-12D3-D7BF18F13865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711" name="FTU - zygomaticus minor">
                  <a:extLst>
                    <a:ext uri="{FF2B5EF4-FFF2-40B4-BE49-F238E27FC236}">
                      <a16:creationId xmlns:a16="http://schemas.microsoft.com/office/drawing/2014/main" id="{9DCC0279-679E-A937-0A4C-DBC2F256CFB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712" name="FTU - orbicularis oris">
                  <a:extLst>
                    <a:ext uri="{FF2B5EF4-FFF2-40B4-BE49-F238E27FC236}">
                      <a16:creationId xmlns:a16="http://schemas.microsoft.com/office/drawing/2014/main" id="{BCA00AD3-3A72-045D-51DB-C11929501DA2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713" name="FTU - depressor anguli oris">
                  <a:extLst>
                    <a:ext uri="{FF2B5EF4-FFF2-40B4-BE49-F238E27FC236}">
                      <a16:creationId xmlns:a16="http://schemas.microsoft.com/office/drawing/2014/main" id="{CB1A9D96-5669-294C-E945-EB6B22FF6A07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714" name="FTU - levator labii">
                  <a:extLst>
                    <a:ext uri="{FF2B5EF4-FFF2-40B4-BE49-F238E27FC236}">
                      <a16:creationId xmlns:a16="http://schemas.microsoft.com/office/drawing/2014/main" id="{E12EA909-1539-71D1-3C9A-3119350FFA95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715" name="FTU - temporalis">
                  <a:extLst>
                    <a:ext uri="{FF2B5EF4-FFF2-40B4-BE49-F238E27FC236}">
                      <a16:creationId xmlns:a16="http://schemas.microsoft.com/office/drawing/2014/main" id="{0F3A3155-6D33-1813-50C4-DE7D1B6A4293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698" name="organ group - facial muscles">
                <a:extLst>
                  <a:ext uri="{FF2B5EF4-FFF2-40B4-BE49-F238E27FC236}">
                    <a16:creationId xmlns:a16="http://schemas.microsoft.com/office/drawing/2014/main" id="{9D8466D6-8828-78E0-4C67-89E5A4CD0991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699" name="FTU - orbicularis oculi">
                  <a:extLst>
                    <a:ext uri="{FF2B5EF4-FFF2-40B4-BE49-F238E27FC236}">
                      <a16:creationId xmlns:a16="http://schemas.microsoft.com/office/drawing/2014/main" id="{10CD3CEE-47BC-2965-D97A-A33073706D6F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700" name="FTU - occipitofrontalis">
                  <a:extLst>
                    <a:ext uri="{FF2B5EF4-FFF2-40B4-BE49-F238E27FC236}">
                      <a16:creationId xmlns:a16="http://schemas.microsoft.com/office/drawing/2014/main" id="{B6718E72-EA70-0353-AAF3-8CB0A1807A68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701" name="FTU - nasalis">
                  <a:extLst>
                    <a:ext uri="{FF2B5EF4-FFF2-40B4-BE49-F238E27FC236}">
                      <a16:creationId xmlns:a16="http://schemas.microsoft.com/office/drawing/2014/main" id="{1183D08F-B86E-0823-468C-FC35600DE5B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702" name="FTU - zygomaticus major">
                  <a:extLst>
                    <a:ext uri="{FF2B5EF4-FFF2-40B4-BE49-F238E27FC236}">
                      <a16:creationId xmlns:a16="http://schemas.microsoft.com/office/drawing/2014/main" id="{E1E3E0BC-08B6-822C-60A2-67EF7B3D5717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703" name="FTU - zygomaticus minor">
                  <a:extLst>
                    <a:ext uri="{FF2B5EF4-FFF2-40B4-BE49-F238E27FC236}">
                      <a16:creationId xmlns:a16="http://schemas.microsoft.com/office/drawing/2014/main" id="{4846FF0A-1A05-3A5D-4F72-1F494629D992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704" name="FTU - orbicularis oris">
                  <a:extLst>
                    <a:ext uri="{FF2B5EF4-FFF2-40B4-BE49-F238E27FC236}">
                      <a16:creationId xmlns:a16="http://schemas.microsoft.com/office/drawing/2014/main" id="{F618A783-3B09-1E48-D0FD-A98CD701BC0B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705" name="FTU - depressor anguli oris">
                  <a:extLst>
                    <a:ext uri="{FF2B5EF4-FFF2-40B4-BE49-F238E27FC236}">
                      <a16:creationId xmlns:a16="http://schemas.microsoft.com/office/drawing/2014/main" id="{B1C34B82-0046-76C5-6D18-4C38F8D8A9E8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706" name="FTU - levator labii">
                  <a:extLst>
                    <a:ext uri="{FF2B5EF4-FFF2-40B4-BE49-F238E27FC236}">
                      <a16:creationId xmlns:a16="http://schemas.microsoft.com/office/drawing/2014/main" id="{4D81C323-B02D-EFB0-F301-9C83EA1E9162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8573" name="Group 8572">
              <a:extLst>
                <a:ext uri="{FF2B5EF4-FFF2-40B4-BE49-F238E27FC236}">
                  <a16:creationId xmlns:a16="http://schemas.microsoft.com/office/drawing/2014/main" id="{C75C9E5E-D746-C350-411F-929CE1C1F98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693" name="Text Box 3036">
                <a:extLst>
                  <a:ext uri="{FF2B5EF4-FFF2-40B4-BE49-F238E27FC236}">
                    <a16:creationId xmlns:a16="http://schemas.microsoft.com/office/drawing/2014/main" id="{E0A14AFE-CC86-A223-99D0-5C82B2B055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4612ECB-6984-E963-7F9A-55DAD34E4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70CE9370-F455-FB86-BF51-E54947176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4" name="Group 8573">
              <a:extLst>
                <a:ext uri="{FF2B5EF4-FFF2-40B4-BE49-F238E27FC236}">
                  <a16:creationId xmlns:a16="http://schemas.microsoft.com/office/drawing/2014/main" id="{DF75F45D-39AC-4DED-F287-B2609BD29A13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D566BD93-6B5B-2444-E743-2FDEB4289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71E302A0-B67D-E995-413A-29167CBB6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E42D350A-0F95-4FED-A38B-9FA861436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5" name="Group 8574">
              <a:extLst>
                <a:ext uri="{FF2B5EF4-FFF2-40B4-BE49-F238E27FC236}">
                  <a16:creationId xmlns:a16="http://schemas.microsoft.com/office/drawing/2014/main" id="{6A7DA23B-6406-4F10-CC33-97577629ED0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DEB13D16-5981-9DF6-6C77-3D672396F0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D1A8CC4F-4365-0BD1-FB9B-31D0F0E0D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CFEB0BDE-30DD-3396-9324-8BDB3E2CF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6" name="Group 8575">
              <a:extLst>
                <a:ext uri="{FF2B5EF4-FFF2-40B4-BE49-F238E27FC236}">
                  <a16:creationId xmlns:a16="http://schemas.microsoft.com/office/drawing/2014/main" id="{217E01AB-31D2-E344-ECD2-CE6B6BD6D6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684" name="Text Box 3036">
                <a:extLst>
                  <a:ext uri="{FF2B5EF4-FFF2-40B4-BE49-F238E27FC236}">
                    <a16:creationId xmlns:a16="http://schemas.microsoft.com/office/drawing/2014/main" id="{6D9FD47A-D937-74D3-2F39-C6322C559F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61D22693-FB4A-1189-36C3-9DFF3AE20A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4BA2075B-D50E-5F81-70C4-103005D488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7" name="Group 8576">
              <a:extLst>
                <a:ext uri="{FF2B5EF4-FFF2-40B4-BE49-F238E27FC236}">
                  <a16:creationId xmlns:a16="http://schemas.microsoft.com/office/drawing/2014/main" id="{139BAC02-37AC-8B63-8619-1F94F276A9E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3BAD4F86-7DFF-C0C2-9FEF-E653862E9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54C8A533-78CE-DDF6-5675-45980ECA3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70C6F1D0-5741-4446-3AA1-3E15D2055B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8" name="Group 8577">
              <a:extLst>
                <a:ext uri="{FF2B5EF4-FFF2-40B4-BE49-F238E27FC236}">
                  <a16:creationId xmlns:a16="http://schemas.microsoft.com/office/drawing/2014/main" id="{92653C2D-B981-C99E-01E6-3DFF4EFF65C0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713A0870-4988-FAEA-0DF8-FD473EB610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6BBAE943-E757-260A-4621-C7F1F9459F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EDB83F14-08C4-C027-7968-F76D159EF5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9" name="Group 8578">
              <a:extLst>
                <a:ext uri="{FF2B5EF4-FFF2-40B4-BE49-F238E27FC236}">
                  <a16:creationId xmlns:a16="http://schemas.microsoft.com/office/drawing/2014/main" id="{463E0565-9FBA-176B-1752-3F1E7DB9F2A9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8675" name="Text Box 3036">
                <a:extLst>
                  <a:ext uri="{FF2B5EF4-FFF2-40B4-BE49-F238E27FC236}">
                    <a16:creationId xmlns:a16="http://schemas.microsoft.com/office/drawing/2014/main" id="{4F24DDF1-FD0C-6FE1-37A8-1A989C4143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1150D944-EA64-C6B4-7B0A-327FD81AC9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BB678042-C2FD-00E9-86FA-9FA0931347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0" name="Group 8579">
              <a:extLst>
                <a:ext uri="{FF2B5EF4-FFF2-40B4-BE49-F238E27FC236}">
                  <a16:creationId xmlns:a16="http://schemas.microsoft.com/office/drawing/2014/main" id="{89B191EF-3E8B-6157-0F98-8B295D95B5D9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7FDDEACD-FF84-D1DE-A91A-A02E9005A4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AAA89715-2D05-7FAF-0A24-22ED8FDEAD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9848AFC1-C7B0-683A-AC54-DFE43C1759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1" name="Group 8580">
              <a:extLst>
                <a:ext uri="{FF2B5EF4-FFF2-40B4-BE49-F238E27FC236}">
                  <a16:creationId xmlns:a16="http://schemas.microsoft.com/office/drawing/2014/main" id="{27DA33F3-BA94-0363-DDC9-6FF8CA935B2A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57AB67B9-B88D-7E64-6EC2-D65A2347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DFCA316-A875-B9BF-01A1-B4A79BF72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A079C70F-3081-6951-9134-92A71B35C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2" name="Group 8581">
              <a:extLst>
                <a:ext uri="{FF2B5EF4-FFF2-40B4-BE49-F238E27FC236}">
                  <a16:creationId xmlns:a16="http://schemas.microsoft.com/office/drawing/2014/main" id="{B5BFDF6F-6420-8ACB-3796-F5DC650424CD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8666" name="Text Box 3036">
                <a:extLst>
                  <a:ext uri="{FF2B5EF4-FFF2-40B4-BE49-F238E27FC236}">
                    <a16:creationId xmlns:a16="http://schemas.microsoft.com/office/drawing/2014/main" id="{228DA56F-8FC7-7561-FCFA-E7E32103F5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F9B2132-E831-8AFD-F344-893B39D9C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474C157D-62DB-053D-7A1C-2AEA39170B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3" name="Group 8582">
              <a:extLst>
                <a:ext uri="{FF2B5EF4-FFF2-40B4-BE49-F238E27FC236}">
                  <a16:creationId xmlns:a16="http://schemas.microsoft.com/office/drawing/2014/main" id="{025780C1-8B7D-90C6-2327-D516E4AE4B2F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0B0848AC-F7EB-D1CE-DB76-B661AF8CE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B5C7B8F4-74CA-3E44-AAA8-4265067CD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0B74BBE-E44C-8D71-40A5-516F4EE276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4" name="Group 8583">
              <a:extLst>
                <a:ext uri="{FF2B5EF4-FFF2-40B4-BE49-F238E27FC236}">
                  <a16:creationId xmlns:a16="http://schemas.microsoft.com/office/drawing/2014/main" id="{3A147DF4-3877-CD18-ED8F-F750D3E4AAEB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C4EBE6E6-5C8D-09AA-A1AE-9FEB8DEB18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5F5D2DA4-9615-E304-96B4-39C955586A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F05A4E25-30E3-327C-B484-0F32BC0DEB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5" name="Group 8584">
              <a:extLst>
                <a:ext uri="{FF2B5EF4-FFF2-40B4-BE49-F238E27FC236}">
                  <a16:creationId xmlns:a16="http://schemas.microsoft.com/office/drawing/2014/main" id="{D3F41C18-F6D0-D8CE-C39E-182F631D43C1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8657" name="Text Box 3036">
                <a:extLst>
                  <a:ext uri="{FF2B5EF4-FFF2-40B4-BE49-F238E27FC236}">
                    <a16:creationId xmlns:a16="http://schemas.microsoft.com/office/drawing/2014/main" id="{B8209C24-4521-9A37-7573-225646D70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8" name="Text Box 3036">
                <a:extLst>
                  <a:ext uri="{FF2B5EF4-FFF2-40B4-BE49-F238E27FC236}">
                    <a16:creationId xmlns:a16="http://schemas.microsoft.com/office/drawing/2014/main" id="{5A9BD1C4-16B5-0652-178A-810D9CFA4D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38DBCA32-39DE-1AC7-B2CF-978B3EBBAB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6" name="Group 8585">
              <a:extLst>
                <a:ext uri="{FF2B5EF4-FFF2-40B4-BE49-F238E27FC236}">
                  <a16:creationId xmlns:a16="http://schemas.microsoft.com/office/drawing/2014/main" id="{C386597F-9957-D524-7771-C427838FED9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8654" name="Text Box 3036">
                <a:extLst>
                  <a:ext uri="{FF2B5EF4-FFF2-40B4-BE49-F238E27FC236}">
                    <a16:creationId xmlns:a16="http://schemas.microsoft.com/office/drawing/2014/main" id="{CE25398B-CAC0-1DF2-E18A-366E6DE3A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5" name="Text Box 3036">
                <a:extLst>
                  <a:ext uri="{FF2B5EF4-FFF2-40B4-BE49-F238E27FC236}">
                    <a16:creationId xmlns:a16="http://schemas.microsoft.com/office/drawing/2014/main" id="{AA63124F-BF34-542B-90E1-637866647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6" name="Text Box 3036">
                <a:extLst>
                  <a:ext uri="{FF2B5EF4-FFF2-40B4-BE49-F238E27FC236}">
                    <a16:creationId xmlns:a16="http://schemas.microsoft.com/office/drawing/2014/main" id="{3E73E1FF-3EA2-0D97-B104-42C16BFA6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7" name="Group 8586">
              <a:extLst>
                <a:ext uri="{FF2B5EF4-FFF2-40B4-BE49-F238E27FC236}">
                  <a16:creationId xmlns:a16="http://schemas.microsoft.com/office/drawing/2014/main" id="{8A6EA772-2968-8681-DBB8-CBE7ED3EDC7C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8651" name="Text Box 3036">
                <a:extLst>
                  <a:ext uri="{FF2B5EF4-FFF2-40B4-BE49-F238E27FC236}">
                    <a16:creationId xmlns:a16="http://schemas.microsoft.com/office/drawing/2014/main" id="{E8F05D91-F59F-259B-E1D1-57D11EAFB6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2" name="Text Box 3036">
                <a:extLst>
                  <a:ext uri="{FF2B5EF4-FFF2-40B4-BE49-F238E27FC236}">
                    <a16:creationId xmlns:a16="http://schemas.microsoft.com/office/drawing/2014/main" id="{7CAD78AA-DFC4-FF08-7C59-EE9F633D7B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3" name="Text Box 3036">
                <a:extLst>
                  <a:ext uri="{FF2B5EF4-FFF2-40B4-BE49-F238E27FC236}">
                    <a16:creationId xmlns:a16="http://schemas.microsoft.com/office/drawing/2014/main" id="{26D3716D-A98A-FE36-BC81-61296CE63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8" name="Group 8587">
              <a:extLst>
                <a:ext uri="{FF2B5EF4-FFF2-40B4-BE49-F238E27FC236}">
                  <a16:creationId xmlns:a16="http://schemas.microsoft.com/office/drawing/2014/main" id="{CD229139-6118-6EE0-8921-DF1BDBD38A6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8648" name="Text Box 3036">
                <a:extLst>
                  <a:ext uri="{FF2B5EF4-FFF2-40B4-BE49-F238E27FC236}">
                    <a16:creationId xmlns:a16="http://schemas.microsoft.com/office/drawing/2014/main" id="{7F7DF992-8988-23ED-A4D6-476D9FA4D8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8FF558C6-33F5-0032-8023-DECB59E6A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0" name="Text Box 3036">
                <a:extLst>
                  <a:ext uri="{FF2B5EF4-FFF2-40B4-BE49-F238E27FC236}">
                    <a16:creationId xmlns:a16="http://schemas.microsoft.com/office/drawing/2014/main" id="{EABDE929-1073-A0E8-AD55-456E1F4EDF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9" name="Group 8588">
              <a:extLst>
                <a:ext uri="{FF2B5EF4-FFF2-40B4-BE49-F238E27FC236}">
                  <a16:creationId xmlns:a16="http://schemas.microsoft.com/office/drawing/2014/main" id="{F416D074-E069-10FA-E98F-80AF3215900F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8645" name="Text Box 3036">
                <a:extLst>
                  <a:ext uri="{FF2B5EF4-FFF2-40B4-BE49-F238E27FC236}">
                    <a16:creationId xmlns:a16="http://schemas.microsoft.com/office/drawing/2014/main" id="{4D6A9F27-E71B-3E92-419A-06DBFEEF3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6" name="Text Box 3036">
                <a:extLst>
                  <a:ext uri="{FF2B5EF4-FFF2-40B4-BE49-F238E27FC236}">
                    <a16:creationId xmlns:a16="http://schemas.microsoft.com/office/drawing/2014/main" id="{DB6EB14A-2567-5DB6-1021-00E56ECEA3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7" name="Text Box 3036">
                <a:extLst>
                  <a:ext uri="{FF2B5EF4-FFF2-40B4-BE49-F238E27FC236}">
                    <a16:creationId xmlns:a16="http://schemas.microsoft.com/office/drawing/2014/main" id="{597F1668-07E2-88A1-D323-D409C581C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0" name="Group 8589">
              <a:extLst>
                <a:ext uri="{FF2B5EF4-FFF2-40B4-BE49-F238E27FC236}">
                  <a16:creationId xmlns:a16="http://schemas.microsoft.com/office/drawing/2014/main" id="{C1BD95D8-A543-18E3-9528-CE7064FECCE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8642" name="Text Box 3036">
                <a:extLst>
                  <a:ext uri="{FF2B5EF4-FFF2-40B4-BE49-F238E27FC236}">
                    <a16:creationId xmlns:a16="http://schemas.microsoft.com/office/drawing/2014/main" id="{30765072-D70F-FAFA-B1CE-F3B5007454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3" name="Text Box 3036">
                <a:extLst>
                  <a:ext uri="{FF2B5EF4-FFF2-40B4-BE49-F238E27FC236}">
                    <a16:creationId xmlns:a16="http://schemas.microsoft.com/office/drawing/2014/main" id="{EA4DEAE7-52D8-F61B-11C2-6B842921A6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4" name="Text Box 3036">
                <a:extLst>
                  <a:ext uri="{FF2B5EF4-FFF2-40B4-BE49-F238E27FC236}">
                    <a16:creationId xmlns:a16="http://schemas.microsoft.com/office/drawing/2014/main" id="{9A2BAA9E-8508-6E89-7E59-5F3B95ACE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1" name="Group 8590">
              <a:extLst>
                <a:ext uri="{FF2B5EF4-FFF2-40B4-BE49-F238E27FC236}">
                  <a16:creationId xmlns:a16="http://schemas.microsoft.com/office/drawing/2014/main" id="{945386F4-7E6C-2416-E73F-28E681B6A159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8639" name="Text Box 3036">
                <a:extLst>
                  <a:ext uri="{FF2B5EF4-FFF2-40B4-BE49-F238E27FC236}">
                    <a16:creationId xmlns:a16="http://schemas.microsoft.com/office/drawing/2014/main" id="{85C3BBD9-6087-3E26-6991-E0967ADFFB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FA414997-7EA3-8742-DAFD-3966306AC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1" name="Text Box 3036">
                <a:extLst>
                  <a:ext uri="{FF2B5EF4-FFF2-40B4-BE49-F238E27FC236}">
                    <a16:creationId xmlns:a16="http://schemas.microsoft.com/office/drawing/2014/main" id="{2055E291-C9F7-EB82-6F77-B1210A12F1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2" name="Group 8591">
              <a:extLst>
                <a:ext uri="{FF2B5EF4-FFF2-40B4-BE49-F238E27FC236}">
                  <a16:creationId xmlns:a16="http://schemas.microsoft.com/office/drawing/2014/main" id="{E0FAFECE-0B68-288D-7178-89D2EF667E25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8636" name="Text Box 3036">
                <a:extLst>
                  <a:ext uri="{FF2B5EF4-FFF2-40B4-BE49-F238E27FC236}">
                    <a16:creationId xmlns:a16="http://schemas.microsoft.com/office/drawing/2014/main" id="{4B52A98A-4547-97BF-E93E-00DA9E5F4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7" name="Text Box 3036">
                <a:extLst>
                  <a:ext uri="{FF2B5EF4-FFF2-40B4-BE49-F238E27FC236}">
                    <a16:creationId xmlns:a16="http://schemas.microsoft.com/office/drawing/2014/main" id="{94639A28-C8EB-BCCD-6DE5-B12B115F3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8" name="Text Box 3036">
                <a:extLst>
                  <a:ext uri="{FF2B5EF4-FFF2-40B4-BE49-F238E27FC236}">
                    <a16:creationId xmlns:a16="http://schemas.microsoft.com/office/drawing/2014/main" id="{8804F06C-5C9E-139F-482C-5400D468D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3" name="Group 8592">
              <a:extLst>
                <a:ext uri="{FF2B5EF4-FFF2-40B4-BE49-F238E27FC236}">
                  <a16:creationId xmlns:a16="http://schemas.microsoft.com/office/drawing/2014/main" id="{D46E8344-B014-16C8-567F-5A76C613B8E0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8633" name="Text Box 3036">
                <a:extLst>
                  <a:ext uri="{FF2B5EF4-FFF2-40B4-BE49-F238E27FC236}">
                    <a16:creationId xmlns:a16="http://schemas.microsoft.com/office/drawing/2014/main" id="{F6F3C88D-740C-AAE5-C9F8-8735C23D28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4" name="Text Box 3036">
                <a:extLst>
                  <a:ext uri="{FF2B5EF4-FFF2-40B4-BE49-F238E27FC236}">
                    <a16:creationId xmlns:a16="http://schemas.microsoft.com/office/drawing/2014/main" id="{1CF40897-D7BE-A104-852A-34A58F1B7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5" name="Text Box 3036">
                <a:extLst>
                  <a:ext uri="{FF2B5EF4-FFF2-40B4-BE49-F238E27FC236}">
                    <a16:creationId xmlns:a16="http://schemas.microsoft.com/office/drawing/2014/main" id="{57A0E72D-8628-FD56-A19B-B3DF5CB9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4" name="Group 8593">
              <a:extLst>
                <a:ext uri="{FF2B5EF4-FFF2-40B4-BE49-F238E27FC236}">
                  <a16:creationId xmlns:a16="http://schemas.microsoft.com/office/drawing/2014/main" id="{C7529B6A-25A4-2460-9C42-EEF079455CB3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8630" name="Text Box 3036">
                <a:extLst>
                  <a:ext uri="{FF2B5EF4-FFF2-40B4-BE49-F238E27FC236}">
                    <a16:creationId xmlns:a16="http://schemas.microsoft.com/office/drawing/2014/main" id="{EEF03CB1-F32D-B788-BBC9-5C091DF42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1126F994-E919-EE1B-BF26-816541C30F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2" name="Text Box 3036">
                <a:extLst>
                  <a:ext uri="{FF2B5EF4-FFF2-40B4-BE49-F238E27FC236}">
                    <a16:creationId xmlns:a16="http://schemas.microsoft.com/office/drawing/2014/main" id="{48717427-0E9B-C563-6349-1FC285FCC5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5" name="Group 8594">
              <a:extLst>
                <a:ext uri="{FF2B5EF4-FFF2-40B4-BE49-F238E27FC236}">
                  <a16:creationId xmlns:a16="http://schemas.microsoft.com/office/drawing/2014/main" id="{D5E76C47-B041-234A-8A52-03626FCFE57D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8627" name="Text Box 3036">
                <a:extLst>
                  <a:ext uri="{FF2B5EF4-FFF2-40B4-BE49-F238E27FC236}">
                    <a16:creationId xmlns:a16="http://schemas.microsoft.com/office/drawing/2014/main" id="{154DC8D1-7726-412B-CC13-5513F03C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8" name="Text Box 3036">
                <a:extLst>
                  <a:ext uri="{FF2B5EF4-FFF2-40B4-BE49-F238E27FC236}">
                    <a16:creationId xmlns:a16="http://schemas.microsoft.com/office/drawing/2014/main" id="{9A610DFB-9CF5-A052-5798-55A839F27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9" name="Text Box 3036">
                <a:extLst>
                  <a:ext uri="{FF2B5EF4-FFF2-40B4-BE49-F238E27FC236}">
                    <a16:creationId xmlns:a16="http://schemas.microsoft.com/office/drawing/2014/main" id="{D12B25C8-701B-BD07-C16C-3AD169798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6" name="Group 8595">
              <a:extLst>
                <a:ext uri="{FF2B5EF4-FFF2-40B4-BE49-F238E27FC236}">
                  <a16:creationId xmlns:a16="http://schemas.microsoft.com/office/drawing/2014/main" id="{84739D60-408E-52A8-AB69-8A592C72B7A3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FE0DF58D-B32A-3B38-D57B-9B10461E9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DA4FEDF5-A1AB-52AE-ECC6-18A8725526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6" name="Text Box 3036">
                <a:extLst>
                  <a:ext uri="{FF2B5EF4-FFF2-40B4-BE49-F238E27FC236}">
                    <a16:creationId xmlns:a16="http://schemas.microsoft.com/office/drawing/2014/main" id="{0E92953B-B211-94CF-C6F2-9BEDD006BB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7" name="Group 8596">
              <a:extLst>
                <a:ext uri="{FF2B5EF4-FFF2-40B4-BE49-F238E27FC236}">
                  <a16:creationId xmlns:a16="http://schemas.microsoft.com/office/drawing/2014/main" id="{B5195825-B191-D742-46D2-F0EDB32011EE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8621" name="Text Box 3036">
                <a:extLst>
                  <a:ext uri="{FF2B5EF4-FFF2-40B4-BE49-F238E27FC236}">
                    <a16:creationId xmlns:a16="http://schemas.microsoft.com/office/drawing/2014/main" id="{D1A483BB-0D00-2796-6B8D-EC7642471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15E0B5C1-452A-53CB-D79F-62F87E8F5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BABED027-11F4-71F7-9699-728AC74A4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8" name="Group 8597">
              <a:extLst>
                <a:ext uri="{FF2B5EF4-FFF2-40B4-BE49-F238E27FC236}">
                  <a16:creationId xmlns:a16="http://schemas.microsoft.com/office/drawing/2014/main" id="{FE8610DE-FD54-E4D3-53C5-8D8C8AB1CA52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95F9E046-5104-1041-3BA1-3A44B79567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45373AE-F5FD-9458-B69A-A8F6D72F7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F62929AE-2298-7AAE-D809-0D4382C50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9" name="Group 8598">
              <a:extLst>
                <a:ext uri="{FF2B5EF4-FFF2-40B4-BE49-F238E27FC236}">
                  <a16:creationId xmlns:a16="http://schemas.microsoft.com/office/drawing/2014/main" id="{4EE72DA5-6D04-0FD8-2822-0785917BC728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ECCF8457-F052-406E-8B22-5539C54DE0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1A615F92-704C-B343-5DB3-884C4E504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C33AA597-1A9D-BA4B-4E0D-B552BA2FB6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0" name="FTU - orbicularis oculi">
              <a:extLst>
                <a:ext uri="{FF2B5EF4-FFF2-40B4-BE49-F238E27FC236}">
                  <a16:creationId xmlns:a16="http://schemas.microsoft.com/office/drawing/2014/main" id="{0D499F4B-E293-C3F6-F295-458348F2A11A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8601" name="FTU - orbicularis oculi">
              <a:extLst>
                <a:ext uri="{FF2B5EF4-FFF2-40B4-BE49-F238E27FC236}">
                  <a16:creationId xmlns:a16="http://schemas.microsoft.com/office/drawing/2014/main" id="{69A0DC71-0607-F6AE-41E2-D00D227A38EF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DB9D8799-BC00-B64B-15E3-A09C067E84D9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8612" name="Text Box 3036">
                <a:extLst>
                  <a:ext uri="{FF2B5EF4-FFF2-40B4-BE49-F238E27FC236}">
                    <a16:creationId xmlns:a16="http://schemas.microsoft.com/office/drawing/2014/main" id="{9CCD8265-9979-8B5E-AFE3-A69B175237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B64391FF-5B2D-FB6F-0B1B-BB73EC020C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F536ACC5-30B2-B786-E5FD-AC0430E5A6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3" name="Group 8602">
              <a:extLst>
                <a:ext uri="{FF2B5EF4-FFF2-40B4-BE49-F238E27FC236}">
                  <a16:creationId xmlns:a16="http://schemas.microsoft.com/office/drawing/2014/main" id="{A9EA3D8F-3303-7075-29F0-C15304EBD588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B92A0469-D224-7A10-3ABF-C7999DF4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1197984F-B2FA-60B4-903F-48B4A0C15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F07C1F81-EC20-8AA8-F784-AA9CC0E74C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4" name="FTU - nasalis">
              <a:extLst>
                <a:ext uri="{FF2B5EF4-FFF2-40B4-BE49-F238E27FC236}">
                  <a16:creationId xmlns:a16="http://schemas.microsoft.com/office/drawing/2014/main" id="{092E9F29-1A45-8C1D-4AA7-AEAE651CF190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8424E649-3863-2E19-5216-1A13380670D6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8606" name="Text Box 3036">
                <a:extLst>
                  <a:ext uri="{FF2B5EF4-FFF2-40B4-BE49-F238E27FC236}">
                    <a16:creationId xmlns:a16="http://schemas.microsoft.com/office/drawing/2014/main" id="{991CDC44-4AFD-BF81-6679-2793F895C1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C84DE281-CB3D-554F-8A3A-08AC0ADA4F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62795CD5-9325-9441-3BB6-78E118797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27" name="Group 8726">
            <a:extLst>
              <a:ext uri="{FF2B5EF4-FFF2-40B4-BE49-F238E27FC236}">
                <a16:creationId xmlns:a16="http://schemas.microsoft.com/office/drawing/2014/main" id="{9B35D3A4-9FC2-6AE7-12BD-5CE065C0FB45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728" name="organ group - facial muscles">
              <a:extLst>
                <a:ext uri="{FF2B5EF4-FFF2-40B4-BE49-F238E27FC236}">
                  <a16:creationId xmlns:a16="http://schemas.microsoft.com/office/drawing/2014/main" id="{4B363CC7-03D0-24A5-FD39-BA21F784840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770" name="organ - facial muscles">
                <a:extLst>
                  <a:ext uri="{FF2B5EF4-FFF2-40B4-BE49-F238E27FC236}">
                    <a16:creationId xmlns:a16="http://schemas.microsoft.com/office/drawing/2014/main" id="{7F665FF5-D33A-C056-36C0-F513FCE935D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771" name="FTU - orbicularis oculi">
                <a:extLst>
                  <a:ext uri="{FF2B5EF4-FFF2-40B4-BE49-F238E27FC236}">
                    <a16:creationId xmlns:a16="http://schemas.microsoft.com/office/drawing/2014/main" id="{21BF05FD-179A-3A41-5F0B-5FFCADE1121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2" name="FTU - occipitofrontalis">
                <a:extLst>
                  <a:ext uri="{FF2B5EF4-FFF2-40B4-BE49-F238E27FC236}">
                    <a16:creationId xmlns:a16="http://schemas.microsoft.com/office/drawing/2014/main" id="{81ABFAB2-689B-93A4-4B26-476E66067CF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773" name="FTU - nasalis">
                <a:extLst>
                  <a:ext uri="{FF2B5EF4-FFF2-40B4-BE49-F238E27FC236}">
                    <a16:creationId xmlns:a16="http://schemas.microsoft.com/office/drawing/2014/main" id="{70699989-6D8B-3A6A-0319-2ED43DFDEA2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4" name="FTU - zygomaticus major">
                <a:extLst>
                  <a:ext uri="{FF2B5EF4-FFF2-40B4-BE49-F238E27FC236}">
                    <a16:creationId xmlns:a16="http://schemas.microsoft.com/office/drawing/2014/main" id="{B914AC4E-65A0-C6FA-FECD-7C8C390EDD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5" name="FTU - zygomaticus minor">
                <a:extLst>
                  <a:ext uri="{FF2B5EF4-FFF2-40B4-BE49-F238E27FC236}">
                    <a16:creationId xmlns:a16="http://schemas.microsoft.com/office/drawing/2014/main" id="{B57FB524-8502-765F-449C-310345DF30E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776" name="FTU - orbicularis oris">
                <a:extLst>
                  <a:ext uri="{FF2B5EF4-FFF2-40B4-BE49-F238E27FC236}">
                    <a16:creationId xmlns:a16="http://schemas.microsoft.com/office/drawing/2014/main" id="{39E036F2-4EC7-9D65-A4B0-24B9FDF096F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777" name="FTU - depressor anguli oris">
                <a:extLst>
                  <a:ext uri="{FF2B5EF4-FFF2-40B4-BE49-F238E27FC236}">
                    <a16:creationId xmlns:a16="http://schemas.microsoft.com/office/drawing/2014/main" id="{34A06966-DC96-615D-7653-B11A3963D82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778" name="FTU - levator labii">
                <a:extLst>
                  <a:ext uri="{FF2B5EF4-FFF2-40B4-BE49-F238E27FC236}">
                    <a16:creationId xmlns:a16="http://schemas.microsoft.com/office/drawing/2014/main" id="{786AEBD1-9409-7B27-F061-A802701FA55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779" name="FTU - mentalis">
                <a:extLst>
                  <a:ext uri="{FF2B5EF4-FFF2-40B4-BE49-F238E27FC236}">
                    <a16:creationId xmlns:a16="http://schemas.microsoft.com/office/drawing/2014/main" id="{21CAC84C-A4BD-BF3D-0E68-7B70D8579DA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729" name="Group 8728">
              <a:extLst>
                <a:ext uri="{FF2B5EF4-FFF2-40B4-BE49-F238E27FC236}">
                  <a16:creationId xmlns:a16="http://schemas.microsoft.com/office/drawing/2014/main" id="{B603A889-8D40-BE4E-05F2-742DE2B12AD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767" name="Text Box 3036">
                <a:extLst>
                  <a:ext uri="{FF2B5EF4-FFF2-40B4-BE49-F238E27FC236}">
                    <a16:creationId xmlns:a16="http://schemas.microsoft.com/office/drawing/2014/main" id="{7C3A6C10-67C8-B3A5-4159-3918499B57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8" name="Text Box 3036">
                <a:extLst>
                  <a:ext uri="{FF2B5EF4-FFF2-40B4-BE49-F238E27FC236}">
                    <a16:creationId xmlns:a16="http://schemas.microsoft.com/office/drawing/2014/main" id="{B50C907F-1E4A-3341-DD96-0F3973C67F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9" name="Text Box 3036">
                <a:extLst>
                  <a:ext uri="{FF2B5EF4-FFF2-40B4-BE49-F238E27FC236}">
                    <a16:creationId xmlns:a16="http://schemas.microsoft.com/office/drawing/2014/main" id="{9913421C-DAB0-AA80-5B7B-F9919629E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0" name="Group 8729">
              <a:extLst>
                <a:ext uri="{FF2B5EF4-FFF2-40B4-BE49-F238E27FC236}">
                  <a16:creationId xmlns:a16="http://schemas.microsoft.com/office/drawing/2014/main" id="{2C4B8CB8-7150-C740-C590-463B6DFF293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764" name="Text Box 3036">
                <a:extLst>
                  <a:ext uri="{FF2B5EF4-FFF2-40B4-BE49-F238E27FC236}">
                    <a16:creationId xmlns:a16="http://schemas.microsoft.com/office/drawing/2014/main" id="{D84EB661-12F9-FC2D-866A-BB655CE7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5" name="Text Box 3036">
                <a:extLst>
                  <a:ext uri="{FF2B5EF4-FFF2-40B4-BE49-F238E27FC236}">
                    <a16:creationId xmlns:a16="http://schemas.microsoft.com/office/drawing/2014/main" id="{9D8C4D8D-2CD0-27CD-5F12-37346C95D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6" name="Text Box 3036">
                <a:extLst>
                  <a:ext uri="{FF2B5EF4-FFF2-40B4-BE49-F238E27FC236}">
                    <a16:creationId xmlns:a16="http://schemas.microsoft.com/office/drawing/2014/main" id="{1F5B2DBA-F417-E58F-6EAA-F723DE2A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1" name="Group 8730">
              <a:extLst>
                <a:ext uri="{FF2B5EF4-FFF2-40B4-BE49-F238E27FC236}">
                  <a16:creationId xmlns:a16="http://schemas.microsoft.com/office/drawing/2014/main" id="{4F4EE5A8-0A34-BD66-E6FC-86C6960E6C52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761" name="Text Box 3036">
                <a:extLst>
                  <a:ext uri="{FF2B5EF4-FFF2-40B4-BE49-F238E27FC236}">
                    <a16:creationId xmlns:a16="http://schemas.microsoft.com/office/drawing/2014/main" id="{352BEC57-AF70-8FF7-2102-D18224074F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2" name="Text Box 3036">
                <a:extLst>
                  <a:ext uri="{FF2B5EF4-FFF2-40B4-BE49-F238E27FC236}">
                    <a16:creationId xmlns:a16="http://schemas.microsoft.com/office/drawing/2014/main" id="{34AA9D9E-27C3-6895-2863-6DE8F65C7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3" name="Text Box 3036">
                <a:extLst>
                  <a:ext uri="{FF2B5EF4-FFF2-40B4-BE49-F238E27FC236}">
                    <a16:creationId xmlns:a16="http://schemas.microsoft.com/office/drawing/2014/main" id="{ADEF8E5C-1C3E-B76A-80E7-659C1538D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2" name="Group 8731">
              <a:extLst>
                <a:ext uri="{FF2B5EF4-FFF2-40B4-BE49-F238E27FC236}">
                  <a16:creationId xmlns:a16="http://schemas.microsoft.com/office/drawing/2014/main" id="{77713898-B230-F911-C93D-8A126A6AF332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758" name="Text Box 3036">
                <a:extLst>
                  <a:ext uri="{FF2B5EF4-FFF2-40B4-BE49-F238E27FC236}">
                    <a16:creationId xmlns:a16="http://schemas.microsoft.com/office/drawing/2014/main" id="{26BD3DA4-7A14-DA27-4F81-9A11A38C5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9" name="Text Box 3036">
                <a:extLst>
                  <a:ext uri="{FF2B5EF4-FFF2-40B4-BE49-F238E27FC236}">
                    <a16:creationId xmlns:a16="http://schemas.microsoft.com/office/drawing/2014/main" id="{4F51019B-A893-CDB9-AB51-12CFE847B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0" name="Text Box 3036">
                <a:extLst>
                  <a:ext uri="{FF2B5EF4-FFF2-40B4-BE49-F238E27FC236}">
                    <a16:creationId xmlns:a16="http://schemas.microsoft.com/office/drawing/2014/main" id="{F8265EF1-87A6-BB08-018D-379DCCDB19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3" name="Group 8732">
              <a:extLst>
                <a:ext uri="{FF2B5EF4-FFF2-40B4-BE49-F238E27FC236}">
                  <a16:creationId xmlns:a16="http://schemas.microsoft.com/office/drawing/2014/main" id="{A0FB691B-8976-22BD-B9EE-E6CCD5AC073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755" name="Text Box 3036">
                <a:extLst>
                  <a:ext uri="{FF2B5EF4-FFF2-40B4-BE49-F238E27FC236}">
                    <a16:creationId xmlns:a16="http://schemas.microsoft.com/office/drawing/2014/main" id="{5AD0931B-4421-B78F-73D2-C9B86BEE9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6" name="Text Box 3036">
                <a:extLst>
                  <a:ext uri="{FF2B5EF4-FFF2-40B4-BE49-F238E27FC236}">
                    <a16:creationId xmlns:a16="http://schemas.microsoft.com/office/drawing/2014/main" id="{B612ECE4-81B3-AE64-5EF8-97484A4F70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7" name="Text Box 3036">
                <a:extLst>
                  <a:ext uri="{FF2B5EF4-FFF2-40B4-BE49-F238E27FC236}">
                    <a16:creationId xmlns:a16="http://schemas.microsoft.com/office/drawing/2014/main" id="{1B63DC02-14C6-85C0-6ED4-49EC59939E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4" name="Group 8733">
              <a:extLst>
                <a:ext uri="{FF2B5EF4-FFF2-40B4-BE49-F238E27FC236}">
                  <a16:creationId xmlns:a16="http://schemas.microsoft.com/office/drawing/2014/main" id="{52F03F94-B764-09D3-7EAF-0E5CE1D29997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752" name="Text Box 3036">
                <a:extLst>
                  <a:ext uri="{FF2B5EF4-FFF2-40B4-BE49-F238E27FC236}">
                    <a16:creationId xmlns:a16="http://schemas.microsoft.com/office/drawing/2014/main" id="{93D19504-9BCB-4A16-F837-3037E38DB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3" name="Text Box 3036">
                <a:extLst>
                  <a:ext uri="{FF2B5EF4-FFF2-40B4-BE49-F238E27FC236}">
                    <a16:creationId xmlns:a16="http://schemas.microsoft.com/office/drawing/2014/main" id="{D5BBD62F-8537-F6A1-7F84-D858A5611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4" name="Text Box 3036">
                <a:extLst>
                  <a:ext uri="{FF2B5EF4-FFF2-40B4-BE49-F238E27FC236}">
                    <a16:creationId xmlns:a16="http://schemas.microsoft.com/office/drawing/2014/main" id="{7E7D90DB-F68D-10DE-CC1D-3186B163E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5" name="Group 8734">
              <a:extLst>
                <a:ext uri="{FF2B5EF4-FFF2-40B4-BE49-F238E27FC236}">
                  <a16:creationId xmlns:a16="http://schemas.microsoft.com/office/drawing/2014/main" id="{F954E8A4-7866-001E-F0AE-41651E943BE1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749" name="Text Box 3036">
                <a:extLst>
                  <a:ext uri="{FF2B5EF4-FFF2-40B4-BE49-F238E27FC236}">
                    <a16:creationId xmlns:a16="http://schemas.microsoft.com/office/drawing/2014/main" id="{FFE1502E-5E01-6774-8068-D45D87A565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0" name="Text Box 3036">
                <a:extLst>
                  <a:ext uri="{FF2B5EF4-FFF2-40B4-BE49-F238E27FC236}">
                    <a16:creationId xmlns:a16="http://schemas.microsoft.com/office/drawing/2014/main" id="{5BB96B9C-8D76-C45E-36D3-7F65063D38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1" name="Text Box 3036">
                <a:extLst>
                  <a:ext uri="{FF2B5EF4-FFF2-40B4-BE49-F238E27FC236}">
                    <a16:creationId xmlns:a16="http://schemas.microsoft.com/office/drawing/2014/main" id="{9D60F16B-AD7A-61ED-B57A-F5DA097A8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6" name="Group 8735">
              <a:extLst>
                <a:ext uri="{FF2B5EF4-FFF2-40B4-BE49-F238E27FC236}">
                  <a16:creationId xmlns:a16="http://schemas.microsoft.com/office/drawing/2014/main" id="{65DAA4C9-F5A8-4962-1694-98535FC978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746" name="Text Box 3036">
                <a:extLst>
                  <a:ext uri="{FF2B5EF4-FFF2-40B4-BE49-F238E27FC236}">
                    <a16:creationId xmlns:a16="http://schemas.microsoft.com/office/drawing/2014/main" id="{5ACF1DF3-34EF-2C85-4541-5CEFB9976E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7" name="Text Box 3036">
                <a:extLst>
                  <a:ext uri="{FF2B5EF4-FFF2-40B4-BE49-F238E27FC236}">
                    <a16:creationId xmlns:a16="http://schemas.microsoft.com/office/drawing/2014/main" id="{6C8C58BF-F705-57B6-125A-01CD6FBACF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8" name="Text Box 3036">
                <a:extLst>
                  <a:ext uri="{FF2B5EF4-FFF2-40B4-BE49-F238E27FC236}">
                    <a16:creationId xmlns:a16="http://schemas.microsoft.com/office/drawing/2014/main" id="{193085B4-A4D6-673F-5D88-BE40B0C4FC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7" name="Group 8736">
              <a:extLst>
                <a:ext uri="{FF2B5EF4-FFF2-40B4-BE49-F238E27FC236}">
                  <a16:creationId xmlns:a16="http://schemas.microsoft.com/office/drawing/2014/main" id="{8CE98C82-0B35-027B-62B0-F9E822F91FC0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743" name="Text Box 3036">
                <a:extLst>
                  <a:ext uri="{FF2B5EF4-FFF2-40B4-BE49-F238E27FC236}">
                    <a16:creationId xmlns:a16="http://schemas.microsoft.com/office/drawing/2014/main" id="{9A03007F-11AB-2880-98D7-F1F44B097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4" name="Text Box 3036">
                <a:extLst>
                  <a:ext uri="{FF2B5EF4-FFF2-40B4-BE49-F238E27FC236}">
                    <a16:creationId xmlns:a16="http://schemas.microsoft.com/office/drawing/2014/main" id="{7B66C351-FF23-5134-9C51-AA6B99893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5" name="Text Box 3036">
                <a:extLst>
                  <a:ext uri="{FF2B5EF4-FFF2-40B4-BE49-F238E27FC236}">
                    <a16:creationId xmlns:a16="http://schemas.microsoft.com/office/drawing/2014/main" id="{DA329602-A859-C604-AF43-239D47350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38" name="FTU - levator labii">
              <a:extLst>
                <a:ext uri="{FF2B5EF4-FFF2-40B4-BE49-F238E27FC236}">
                  <a16:creationId xmlns:a16="http://schemas.microsoft.com/office/drawing/2014/main" id="{FBBD3349-90CF-51F4-9D8B-83B31799484B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739" name="Group 8738">
              <a:extLst>
                <a:ext uri="{FF2B5EF4-FFF2-40B4-BE49-F238E27FC236}">
                  <a16:creationId xmlns:a16="http://schemas.microsoft.com/office/drawing/2014/main" id="{C8F69B0D-1E5C-EEE8-4C9D-E926BAE03697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740" name="Text Box 3036">
                <a:extLst>
                  <a:ext uri="{FF2B5EF4-FFF2-40B4-BE49-F238E27FC236}">
                    <a16:creationId xmlns:a16="http://schemas.microsoft.com/office/drawing/2014/main" id="{9B5606DF-8203-5EF0-DCCD-69092CE114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1" name="Text Box 3036">
                <a:extLst>
                  <a:ext uri="{FF2B5EF4-FFF2-40B4-BE49-F238E27FC236}">
                    <a16:creationId xmlns:a16="http://schemas.microsoft.com/office/drawing/2014/main" id="{2D92016F-ABB4-8AD3-1FE0-887D486E7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2" name="Text Box 3036">
                <a:extLst>
                  <a:ext uri="{FF2B5EF4-FFF2-40B4-BE49-F238E27FC236}">
                    <a16:creationId xmlns:a16="http://schemas.microsoft.com/office/drawing/2014/main" id="{74C0D474-701F-C112-1CCD-40B1EA05C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80" name="Group 8779">
            <a:extLst>
              <a:ext uri="{FF2B5EF4-FFF2-40B4-BE49-F238E27FC236}">
                <a16:creationId xmlns:a16="http://schemas.microsoft.com/office/drawing/2014/main" id="{D0F80F69-B96B-AEC2-9D02-D57DDEA40E5E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781" name="Group 8780">
              <a:extLst>
                <a:ext uri="{FF2B5EF4-FFF2-40B4-BE49-F238E27FC236}">
                  <a16:creationId xmlns:a16="http://schemas.microsoft.com/office/drawing/2014/main" id="{2D420EEE-1048-2CC9-39D3-05177BFAF36B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869" name="organ group - facial muscles">
                <a:extLst>
                  <a:ext uri="{FF2B5EF4-FFF2-40B4-BE49-F238E27FC236}">
                    <a16:creationId xmlns:a16="http://schemas.microsoft.com/office/drawing/2014/main" id="{0C0BB8C9-1FEB-A95D-29E1-8DF8E7FA398F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874" name="organ - facial muscles">
                  <a:extLst>
                    <a:ext uri="{FF2B5EF4-FFF2-40B4-BE49-F238E27FC236}">
                      <a16:creationId xmlns:a16="http://schemas.microsoft.com/office/drawing/2014/main" id="{7589254A-7FDE-CA2B-63DD-8AB51F58E783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875" name="FTU - orbicularis oculi">
                  <a:extLst>
                    <a:ext uri="{FF2B5EF4-FFF2-40B4-BE49-F238E27FC236}">
                      <a16:creationId xmlns:a16="http://schemas.microsoft.com/office/drawing/2014/main" id="{7B3F0A81-81A3-EBF3-C83B-518F07CB8E3C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876" name="FTU - occipitofrontalis">
                  <a:extLst>
                    <a:ext uri="{FF2B5EF4-FFF2-40B4-BE49-F238E27FC236}">
                      <a16:creationId xmlns:a16="http://schemas.microsoft.com/office/drawing/2014/main" id="{959C71A3-869F-0F8D-5487-25045E342849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877" name="FTU - nasalis">
                  <a:extLst>
                    <a:ext uri="{FF2B5EF4-FFF2-40B4-BE49-F238E27FC236}">
                      <a16:creationId xmlns:a16="http://schemas.microsoft.com/office/drawing/2014/main" id="{E5078A36-69B5-27EB-38D0-836C6F31AC3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878" name="FTU - zygomaticus major">
                  <a:extLst>
                    <a:ext uri="{FF2B5EF4-FFF2-40B4-BE49-F238E27FC236}">
                      <a16:creationId xmlns:a16="http://schemas.microsoft.com/office/drawing/2014/main" id="{7E3DF2B9-B68A-4CF1-CE03-E5B4A7EBC428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879" name="FTU - zygomaticus minor">
                  <a:extLst>
                    <a:ext uri="{FF2B5EF4-FFF2-40B4-BE49-F238E27FC236}">
                      <a16:creationId xmlns:a16="http://schemas.microsoft.com/office/drawing/2014/main" id="{A7326C35-50B0-0570-AC65-27894F9788BC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880" name="FTU - orbicularis oris">
                  <a:extLst>
                    <a:ext uri="{FF2B5EF4-FFF2-40B4-BE49-F238E27FC236}">
                      <a16:creationId xmlns:a16="http://schemas.microsoft.com/office/drawing/2014/main" id="{198530DA-57B7-44C6-44B3-741495AC4A1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81" name="FTU - depressor anguli oris">
                  <a:extLst>
                    <a:ext uri="{FF2B5EF4-FFF2-40B4-BE49-F238E27FC236}">
                      <a16:creationId xmlns:a16="http://schemas.microsoft.com/office/drawing/2014/main" id="{2FCC20BC-41D1-55BC-1DD6-3571233EA397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882" name="FTU - levator labii">
                  <a:extLst>
                    <a:ext uri="{FF2B5EF4-FFF2-40B4-BE49-F238E27FC236}">
                      <a16:creationId xmlns:a16="http://schemas.microsoft.com/office/drawing/2014/main" id="{87DF655D-2DB8-4E4A-2245-EC44C64E8C72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883" name="FTU - mentalis">
                  <a:extLst>
                    <a:ext uri="{FF2B5EF4-FFF2-40B4-BE49-F238E27FC236}">
                      <a16:creationId xmlns:a16="http://schemas.microsoft.com/office/drawing/2014/main" id="{83118D7F-DCB5-37C9-53CC-565C23BB614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884" name="FTU - temporalis">
                  <a:extLst>
                    <a:ext uri="{FF2B5EF4-FFF2-40B4-BE49-F238E27FC236}">
                      <a16:creationId xmlns:a16="http://schemas.microsoft.com/office/drawing/2014/main" id="{FD68A4BF-A0D6-DBB7-4CA0-7D44869FC49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870" name="organ group - facial muscles">
                <a:extLst>
                  <a:ext uri="{FF2B5EF4-FFF2-40B4-BE49-F238E27FC236}">
                    <a16:creationId xmlns:a16="http://schemas.microsoft.com/office/drawing/2014/main" id="{B316A18E-4AB9-86D0-8D4E-A691B3FE1DD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871" name="FTU - orbicularis oculi">
                  <a:extLst>
                    <a:ext uri="{FF2B5EF4-FFF2-40B4-BE49-F238E27FC236}">
                      <a16:creationId xmlns:a16="http://schemas.microsoft.com/office/drawing/2014/main" id="{76B52D63-9777-6D63-F6A0-CCF963757E53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872" name="FTU - occipitofrontalis">
                  <a:extLst>
                    <a:ext uri="{FF2B5EF4-FFF2-40B4-BE49-F238E27FC236}">
                      <a16:creationId xmlns:a16="http://schemas.microsoft.com/office/drawing/2014/main" id="{3F13BFFF-D6AE-6B30-62CF-F7F7A744D71D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873" name="FTU - nasalis">
                  <a:extLst>
                    <a:ext uri="{FF2B5EF4-FFF2-40B4-BE49-F238E27FC236}">
                      <a16:creationId xmlns:a16="http://schemas.microsoft.com/office/drawing/2014/main" id="{BA363500-A5BA-522A-582B-C2371B2A95BC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782" name="Group 8781">
              <a:extLst>
                <a:ext uri="{FF2B5EF4-FFF2-40B4-BE49-F238E27FC236}">
                  <a16:creationId xmlns:a16="http://schemas.microsoft.com/office/drawing/2014/main" id="{010FAF54-05A1-1960-35A3-38784624736A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866" name="Text Box 3036">
                <a:extLst>
                  <a:ext uri="{FF2B5EF4-FFF2-40B4-BE49-F238E27FC236}">
                    <a16:creationId xmlns:a16="http://schemas.microsoft.com/office/drawing/2014/main" id="{5F0FC04A-646B-47FE-F9A1-938700967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7" name="Text Box 3036">
                <a:extLst>
                  <a:ext uri="{FF2B5EF4-FFF2-40B4-BE49-F238E27FC236}">
                    <a16:creationId xmlns:a16="http://schemas.microsoft.com/office/drawing/2014/main" id="{97DF452B-903C-2EF9-078B-6FAA6F337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8" name="Text Box 3036">
                <a:extLst>
                  <a:ext uri="{FF2B5EF4-FFF2-40B4-BE49-F238E27FC236}">
                    <a16:creationId xmlns:a16="http://schemas.microsoft.com/office/drawing/2014/main" id="{8F6F3B83-9169-CC1E-3A00-D03D32EAED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3" name="Group 8782">
              <a:extLst>
                <a:ext uri="{FF2B5EF4-FFF2-40B4-BE49-F238E27FC236}">
                  <a16:creationId xmlns:a16="http://schemas.microsoft.com/office/drawing/2014/main" id="{9D3E0622-DA95-CAAC-F7BF-EF9ADB276B8E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863" name="Text Box 3036">
                <a:extLst>
                  <a:ext uri="{FF2B5EF4-FFF2-40B4-BE49-F238E27FC236}">
                    <a16:creationId xmlns:a16="http://schemas.microsoft.com/office/drawing/2014/main" id="{7EEC22DB-1F59-736B-669E-02AD3BB9C5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4" name="Text Box 3036">
                <a:extLst>
                  <a:ext uri="{FF2B5EF4-FFF2-40B4-BE49-F238E27FC236}">
                    <a16:creationId xmlns:a16="http://schemas.microsoft.com/office/drawing/2014/main" id="{166F49E0-F6F9-BD43-3AC1-9B145D191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5" name="Text Box 3036">
                <a:extLst>
                  <a:ext uri="{FF2B5EF4-FFF2-40B4-BE49-F238E27FC236}">
                    <a16:creationId xmlns:a16="http://schemas.microsoft.com/office/drawing/2014/main" id="{6F2FFC58-C1C3-AC8F-6449-DEDEA3AEB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4" name="Group 8783">
              <a:extLst>
                <a:ext uri="{FF2B5EF4-FFF2-40B4-BE49-F238E27FC236}">
                  <a16:creationId xmlns:a16="http://schemas.microsoft.com/office/drawing/2014/main" id="{369283C7-8A47-5348-31A6-51FF0AB18769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860" name="Text Box 3036">
                <a:extLst>
                  <a:ext uri="{FF2B5EF4-FFF2-40B4-BE49-F238E27FC236}">
                    <a16:creationId xmlns:a16="http://schemas.microsoft.com/office/drawing/2014/main" id="{072590C2-D174-BDA4-296E-1041B89FD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1" name="Text Box 3036">
                <a:extLst>
                  <a:ext uri="{FF2B5EF4-FFF2-40B4-BE49-F238E27FC236}">
                    <a16:creationId xmlns:a16="http://schemas.microsoft.com/office/drawing/2014/main" id="{4B607FCF-BC09-A007-35EA-5743DD0A2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2" name="Text Box 3036">
                <a:extLst>
                  <a:ext uri="{FF2B5EF4-FFF2-40B4-BE49-F238E27FC236}">
                    <a16:creationId xmlns:a16="http://schemas.microsoft.com/office/drawing/2014/main" id="{3B326167-63B3-6C6B-E40B-1A2BF3BE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5" name="Group 8784">
              <a:extLst>
                <a:ext uri="{FF2B5EF4-FFF2-40B4-BE49-F238E27FC236}">
                  <a16:creationId xmlns:a16="http://schemas.microsoft.com/office/drawing/2014/main" id="{EDC0C4D6-AF2B-EDB9-148E-5999ADBC8931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857" name="Text Box 3036">
                <a:extLst>
                  <a:ext uri="{FF2B5EF4-FFF2-40B4-BE49-F238E27FC236}">
                    <a16:creationId xmlns:a16="http://schemas.microsoft.com/office/drawing/2014/main" id="{321F0C4F-BFB3-9F4B-F4EC-E15E6A3D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8" name="Text Box 3036">
                <a:extLst>
                  <a:ext uri="{FF2B5EF4-FFF2-40B4-BE49-F238E27FC236}">
                    <a16:creationId xmlns:a16="http://schemas.microsoft.com/office/drawing/2014/main" id="{B0305C24-BFE9-9638-3DF2-FD6875338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9" name="Text Box 3036">
                <a:extLst>
                  <a:ext uri="{FF2B5EF4-FFF2-40B4-BE49-F238E27FC236}">
                    <a16:creationId xmlns:a16="http://schemas.microsoft.com/office/drawing/2014/main" id="{9C032707-31AC-F903-6F07-71C8CC8241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6" name="Group 8785">
              <a:extLst>
                <a:ext uri="{FF2B5EF4-FFF2-40B4-BE49-F238E27FC236}">
                  <a16:creationId xmlns:a16="http://schemas.microsoft.com/office/drawing/2014/main" id="{B1BBEC65-21B6-2035-C563-B63F630732F6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854" name="Text Box 3036">
                <a:extLst>
                  <a:ext uri="{FF2B5EF4-FFF2-40B4-BE49-F238E27FC236}">
                    <a16:creationId xmlns:a16="http://schemas.microsoft.com/office/drawing/2014/main" id="{24F19E34-CDD9-9DDD-5C0A-BE5B05066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5" name="Text Box 3036">
                <a:extLst>
                  <a:ext uri="{FF2B5EF4-FFF2-40B4-BE49-F238E27FC236}">
                    <a16:creationId xmlns:a16="http://schemas.microsoft.com/office/drawing/2014/main" id="{C619AC69-7348-7689-CBAA-EA033972A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6" name="Text Box 3036">
                <a:extLst>
                  <a:ext uri="{FF2B5EF4-FFF2-40B4-BE49-F238E27FC236}">
                    <a16:creationId xmlns:a16="http://schemas.microsoft.com/office/drawing/2014/main" id="{D298C6F1-ACB5-20B3-690B-B515FB75DF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7" name="Group 8786">
              <a:extLst>
                <a:ext uri="{FF2B5EF4-FFF2-40B4-BE49-F238E27FC236}">
                  <a16:creationId xmlns:a16="http://schemas.microsoft.com/office/drawing/2014/main" id="{3D2B221B-0F38-5C01-7775-2DE145811731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851" name="Text Box 3036">
                <a:extLst>
                  <a:ext uri="{FF2B5EF4-FFF2-40B4-BE49-F238E27FC236}">
                    <a16:creationId xmlns:a16="http://schemas.microsoft.com/office/drawing/2014/main" id="{4CC8AA3E-EDD2-CFAB-1652-16ED2DD0C0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2" name="Text Box 3036">
                <a:extLst>
                  <a:ext uri="{FF2B5EF4-FFF2-40B4-BE49-F238E27FC236}">
                    <a16:creationId xmlns:a16="http://schemas.microsoft.com/office/drawing/2014/main" id="{F8ED5026-419A-B8F8-9D3C-09C10FF5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3" name="Text Box 3036">
                <a:extLst>
                  <a:ext uri="{FF2B5EF4-FFF2-40B4-BE49-F238E27FC236}">
                    <a16:creationId xmlns:a16="http://schemas.microsoft.com/office/drawing/2014/main" id="{3AE93E2E-D238-2D1E-F624-8DBE019EC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8" name="Group 8787">
              <a:extLst>
                <a:ext uri="{FF2B5EF4-FFF2-40B4-BE49-F238E27FC236}">
                  <a16:creationId xmlns:a16="http://schemas.microsoft.com/office/drawing/2014/main" id="{E09DCD4E-BEAB-A842-E19A-8B97535B2669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848" name="Text Box 3036">
                <a:extLst>
                  <a:ext uri="{FF2B5EF4-FFF2-40B4-BE49-F238E27FC236}">
                    <a16:creationId xmlns:a16="http://schemas.microsoft.com/office/drawing/2014/main" id="{E5C3A0C9-143A-F0AD-C697-334C9C99A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9" name="Text Box 3036">
                <a:extLst>
                  <a:ext uri="{FF2B5EF4-FFF2-40B4-BE49-F238E27FC236}">
                    <a16:creationId xmlns:a16="http://schemas.microsoft.com/office/drawing/2014/main" id="{FEBC89F8-AAF1-199E-2E33-124DF79E4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0" name="Text Box 3036">
                <a:extLst>
                  <a:ext uri="{FF2B5EF4-FFF2-40B4-BE49-F238E27FC236}">
                    <a16:creationId xmlns:a16="http://schemas.microsoft.com/office/drawing/2014/main" id="{D614FA3A-F7A6-52CA-BA01-3E37FB88E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9" name="Group 8788">
              <a:extLst>
                <a:ext uri="{FF2B5EF4-FFF2-40B4-BE49-F238E27FC236}">
                  <a16:creationId xmlns:a16="http://schemas.microsoft.com/office/drawing/2014/main" id="{C79885B1-DD46-DF61-DB84-D39809D6B865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845" name="Text Box 3036">
                <a:extLst>
                  <a:ext uri="{FF2B5EF4-FFF2-40B4-BE49-F238E27FC236}">
                    <a16:creationId xmlns:a16="http://schemas.microsoft.com/office/drawing/2014/main" id="{C5E61177-6361-D434-AD49-C5361A3596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6" name="Text Box 3036">
                <a:extLst>
                  <a:ext uri="{FF2B5EF4-FFF2-40B4-BE49-F238E27FC236}">
                    <a16:creationId xmlns:a16="http://schemas.microsoft.com/office/drawing/2014/main" id="{167E1CC1-AD9B-33D3-CA51-FA8AD64F8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7" name="Text Box 3036">
                <a:extLst>
                  <a:ext uri="{FF2B5EF4-FFF2-40B4-BE49-F238E27FC236}">
                    <a16:creationId xmlns:a16="http://schemas.microsoft.com/office/drawing/2014/main" id="{FDB427AD-EC38-E71A-CF7E-E43FE205A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0" name="Group 8789">
              <a:extLst>
                <a:ext uri="{FF2B5EF4-FFF2-40B4-BE49-F238E27FC236}">
                  <a16:creationId xmlns:a16="http://schemas.microsoft.com/office/drawing/2014/main" id="{DD6CA716-4F42-1D37-8C33-86E517C03E58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842" name="Text Box 3036">
                <a:extLst>
                  <a:ext uri="{FF2B5EF4-FFF2-40B4-BE49-F238E27FC236}">
                    <a16:creationId xmlns:a16="http://schemas.microsoft.com/office/drawing/2014/main" id="{EF194099-1178-390B-B8AC-ACFCB8AA2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3" name="Text Box 3036">
                <a:extLst>
                  <a:ext uri="{FF2B5EF4-FFF2-40B4-BE49-F238E27FC236}">
                    <a16:creationId xmlns:a16="http://schemas.microsoft.com/office/drawing/2014/main" id="{9E0C5597-6A91-84BD-DB5E-43CE364A0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4" name="Text Box 3036">
                <a:extLst>
                  <a:ext uri="{FF2B5EF4-FFF2-40B4-BE49-F238E27FC236}">
                    <a16:creationId xmlns:a16="http://schemas.microsoft.com/office/drawing/2014/main" id="{F7B4835B-DE75-1F79-EF2C-FB3E876ED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1" name="Group 8790">
              <a:extLst>
                <a:ext uri="{FF2B5EF4-FFF2-40B4-BE49-F238E27FC236}">
                  <a16:creationId xmlns:a16="http://schemas.microsoft.com/office/drawing/2014/main" id="{DA276511-F010-6EB0-622B-3A470F8FD30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839" name="Text Box 3036">
                <a:extLst>
                  <a:ext uri="{FF2B5EF4-FFF2-40B4-BE49-F238E27FC236}">
                    <a16:creationId xmlns:a16="http://schemas.microsoft.com/office/drawing/2014/main" id="{7FD01F61-3FE7-58EB-B5E9-C061B727E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0" name="Text Box 3036">
                <a:extLst>
                  <a:ext uri="{FF2B5EF4-FFF2-40B4-BE49-F238E27FC236}">
                    <a16:creationId xmlns:a16="http://schemas.microsoft.com/office/drawing/2014/main" id="{F8D60A64-9729-6578-21EF-BC527A88A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1" name="Text Box 3036">
                <a:extLst>
                  <a:ext uri="{FF2B5EF4-FFF2-40B4-BE49-F238E27FC236}">
                    <a16:creationId xmlns:a16="http://schemas.microsoft.com/office/drawing/2014/main" id="{E623368C-1CEC-DEB3-395F-1621623A0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2" name="Group 8791">
              <a:extLst>
                <a:ext uri="{FF2B5EF4-FFF2-40B4-BE49-F238E27FC236}">
                  <a16:creationId xmlns:a16="http://schemas.microsoft.com/office/drawing/2014/main" id="{A87D05B2-9063-180E-83CF-F69334D7E106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836" name="Text Box 3036">
                <a:extLst>
                  <a:ext uri="{FF2B5EF4-FFF2-40B4-BE49-F238E27FC236}">
                    <a16:creationId xmlns:a16="http://schemas.microsoft.com/office/drawing/2014/main" id="{1A3D0FE8-BCAB-13DC-9038-B29E95B53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7" name="Text Box 3036">
                <a:extLst>
                  <a:ext uri="{FF2B5EF4-FFF2-40B4-BE49-F238E27FC236}">
                    <a16:creationId xmlns:a16="http://schemas.microsoft.com/office/drawing/2014/main" id="{88EDC721-E5E1-20D3-4EC0-E29889CA6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8" name="Text Box 3036">
                <a:extLst>
                  <a:ext uri="{FF2B5EF4-FFF2-40B4-BE49-F238E27FC236}">
                    <a16:creationId xmlns:a16="http://schemas.microsoft.com/office/drawing/2014/main" id="{0E2A6996-3819-3C35-CB2D-59E0F32B2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3" name="Group 8792">
              <a:extLst>
                <a:ext uri="{FF2B5EF4-FFF2-40B4-BE49-F238E27FC236}">
                  <a16:creationId xmlns:a16="http://schemas.microsoft.com/office/drawing/2014/main" id="{31D6EC3C-5C6B-03D3-22E9-57A539539A05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833" name="Text Box 3036">
                <a:extLst>
                  <a:ext uri="{FF2B5EF4-FFF2-40B4-BE49-F238E27FC236}">
                    <a16:creationId xmlns:a16="http://schemas.microsoft.com/office/drawing/2014/main" id="{AC3012F8-8C79-87F6-9BDD-10F571E11E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4" name="Text Box 3036">
                <a:extLst>
                  <a:ext uri="{FF2B5EF4-FFF2-40B4-BE49-F238E27FC236}">
                    <a16:creationId xmlns:a16="http://schemas.microsoft.com/office/drawing/2014/main" id="{CDA336FD-B86D-CEEA-1252-9CF7B8023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5" name="Text Box 3036">
                <a:extLst>
                  <a:ext uri="{FF2B5EF4-FFF2-40B4-BE49-F238E27FC236}">
                    <a16:creationId xmlns:a16="http://schemas.microsoft.com/office/drawing/2014/main" id="{73C45F77-7F32-9AAB-4568-D1AF9269D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4" name="Group 8793">
              <a:extLst>
                <a:ext uri="{FF2B5EF4-FFF2-40B4-BE49-F238E27FC236}">
                  <a16:creationId xmlns:a16="http://schemas.microsoft.com/office/drawing/2014/main" id="{E6528358-D9C3-3A34-80D0-35D3967830A8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830" name="Text Box 3036">
                <a:extLst>
                  <a:ext uri="{FF2B5EF4-FFF2-40B4-BE49-F238E27FC236}">
                    <a16:creationId xmlns:a16="http://schemas.microsoft.com/office/drawing/2014/main" id="{217C8907-C3F0-F35C-93C0-3F22D35551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1" name="Text Box 3036">
                <a:extLst>
                  <a:ext uri="{FF2B5EF4-FFF2-40B4-BE49-F238E27FC236}">
                    <a16:creationId xmlns:a16="http://schemas.microsoft.com/office/drawing/2014/main" id="{EC2EDA51-1DDE-7ECB-F589-2BA80FA283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2" name="Text Box 3036">
                <a:extLst>
                  <a:ext uri="{FF2B5EF4-FFF2-40B4-BE49-F238E27FC236}">
                    <a16:creationId xmlns:a16="http://schemas.microsoft.com/office/drawing/2014/main" id="{40613E43-4466-C236-4EFE-688766D7A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95" name="FTU - nasalis">
              <a:extLst>
                <a:ext uri="{FF2B5EF4-FFF2-40B4-BE49-F238E27FC236}">
                  <a16:creationId xmlns:a16="http://schemas.microsoft.com/office/drawing/2014/main" id="{3BA0BDAF-372D-8918-740A-496194CAE582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796" name="FTU - nasalis">
              <a:extLst>
                <a:ext uri="{FF2B5EF4-FFF2-40B4-BE49-F238E27FC236}">
                  <a16:creationId xmlns:a16="http://schemas.microsoft.com/office/drawing/2014/main" id="{A9E8DB46-9F1D-E79D-84CD-AD2AAF0B0A41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797" name="FTU - nasalis">
              <a:extLst>
                <a:ext uri="{FF2B5EF4-FFF2-40B4-BE49-F238E27FC236}">
                  <a16:creationId xmlns:a16="http://schemas.microsoft.com/office/drawing/2014/main" id="{D5FE826E-5C1C-6824-EC58-BB3B71B1913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798" name="FTU - nasalis">
              <a:extLst>
                <a:ext uri="{FF2B5EF4-FFF2-40B4-BE49-F238E27FC236}">
                  <a16:creationId xmlns:a16="http://schemas.microsoft.com/office/drawing/2014/main" id="{A00D4EA6-CCAC-A095-1E4A-8CEFCF5CF4E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799" name="Group 8798">
              <a:extLst>
                <a:ext uri="{FF2B5EF4-FFF2-40B4-BE49-F238E27FC236}">
                  <a16:creationId xmlns:a16="http://schemas.microsoft.com/office/drawing/2014/main" id="{423DC45B-8B39-19CD-F063-A0C417728276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827" name="Text Box 3036">
                <a:extLst>
                  <a:ext uri="{FF2B5EF4-FFF2-40B4-BE49-F238E27FC236}">
                    <a16:creationId xmlns:a16="http://schemas.microsoft.com/office/drawing/2014/main" id="{0119BF20-3A70-87D2-60AC-CC59CFFFFF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8" name="Text Box 3036">
                <a:extLst>
                  <a:ext uri="{FF2B5EF4-FFF2-40B4-BE49-F238E27FC236}">
                    <a16:creationId xmlns:a16="http://schemas.microsoft.com/office/drawing/2014/main" id="{C3AD4AED-1812-3837-1B17-0F3B493EA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9" name="Text Box 3036">
                <a:extLst>
                  <a:ext uri="{FF2B5EF4-FFF2-40B4-BE49-F238E27FC236}">
                    <a16:creationId xmlns:a16="http://schemas.microsoft.com/office/drawing/2014/main" id="{0E8ABD8E-0334-2F74-7C2E-E30E5E833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0" name="Group 8799">
              <a:extLst>
                <a:ext uri="{FF2B5EF4-FFF2-40B4-BE49-F238E27FC236}">
                  <a16:creationId xmlns:a16="http://schemas.microsoft.com/office/drawing/2014/main" id="{3B46762F-D86C-ACBA-D108-E5294FA3C8F0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824" name="Text Box 3036">
                <a:extLst>
                  <a:ext uri="{FF2B5EF4-FFF2-40B4-BE49-F238E27FC236}">
                    <a16:creationId xmlns:a16="http://schemas.microsoft.com/office/drawing/2014/main" id="{DEB0D0CF-AD4E-92F1-D498-A44076E601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5" name="Text Box 3036">
                <a:extLst>
                  <a:ext uri="{FF2B5EF4-FFF2-40B4-BE49-F238E27FC236}">
                    <a16:creationId xmlns:a16="http://schemas.microsoft.com/office/drawing/2014/main" id="{B8CC0923-50D1-D908-6861-17742655F9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6" name="Text Box 3036">
                <a:extLst>
                  <a:ext uri="{FF2B5EF4-FFF2-40B4-BE49-F238E27FC236}">
                    <a16:creationId xmlns:a16="http://schemas.microsoft.com/office/drawing/2014/main" id="{F22F2679-5DE4-9628-4E03-612432680C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1" name="Group 8800">
              <a:extLst>
                <a:ext uri="{FF2B5EF4-FFF2-40B4-BE49-F238E27FC236}">
                  <a16:creationId xmlns:a16="http://schemas.microsoft.com/office/drawing/2014/main" id="{D8208148-7C07-125D-E89E-275FEE4B1EA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821" name="Text Box 3036">
                <a:extLst>
                  <a:ext uri="{FF2B5EF4-FFF2-40B4-BE49-F238E27FC236}">
                    <a16:creationId xmlns:a16="http://schemas.microsoft.com/office/drawing/2014/main" id="{09FB68ED-8C99-88C4-0E2A-4B25F23E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2" name="Text Box 3036">
                <a:extLst>
                  <a:ext uri="{FF2B5EF4-FFF2-40B4-BE49-F238E27FC236}">
                    <a16:creationId xmlns:a16="http://schemas.microsoft.com/office/drawing/2014/main" id="{B442409B-9999-91E6-30DE-5E53AB8CDA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3" name="Text Box 3036">
                <a:extLst>
                  <a:ext uri="{FF2B5EF4-FFF2-40B4-BE49-F238E27FC236}">
                    <a16:creationId xmlns:a16="http://schemas.microsoft.com/office/drawing/2014/main" id="{A97AD816-45D2-9A05-F4AE-E26BB1FDF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02" name="FTU - levator labii">
              <a:extLst>
                <a:ext uri="{FF2B5EF4-FFF2-40B4-BE49-F238E27FC236}">
                  <a16:creationId xmlns:a16="http://schemas.microsoft.com/office/drawing/2014/main" id="{07D57C2A-799E-8F7A-79D4-6EAEFFCBB618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803" name="FTU - levator labii">
              <a:extLst>
                <a:ext uri="{FF2B5EF4-FFF2-40B4-BE49-F238E27FC236}">
                  <a16:creationId xmlns:a16="http://schemas.microsoft.com/office/drawing/2014/main" id="{6870AF72-8482-F45B-B612-6258EBE08806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804" name="FTU - levator labii">
              <a:extLst>
                <a:ext uri="{FF2B5EF4-FFF2-40B4-BE49-F238E27FC236}">
                  <a16:creationId xmlns:a16="http://schemas.microsoft.com/office/drawing/2014/main" id="{30379483-F857-9463-E5A7-128E1BD4E65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805" name="Group 8804">
              <a:extLst>
                <a:ext uri="{FF2B5EF4-FFF2-40B4-BE49-F238E27FC236}">
                  <a16:creationId xmlns:a16="http://schemas.microsoft.com/office/drawing/2014/main" id="{3DF2B615-229B-1900-9398-8B8C5E90F868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818" name="Text Box 3036">
                <a:extLst>
                  <a:ext uri="{FF2B5EF4-FFF2-40B4-BE49-F238E27FC236}">
                    <a16:creationId xmlns:a16="http://schemas.microsoft.com/office/drawing/2014/main" id="{344AFDB4-F37A-21BA-F76B-1435BDA1D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9" name="Text Box 3036">
                <a:extLst>
                  <a:ext uri="{FF2B5EF4-FFF2-40B4-BE49-F238E27FC236}">
                    <a16:creationId xmlns:a16="http://schemas.microsoft.com/office/drawing/2014/main" id="{2F6B9A90-93D1-BBE8-DB41-9FDD4F801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0" name="Text Box 3036">
                <a:extLst>
                  <a:ext uri="{FF2B5EF4-FFF2-40B4-BE49-F238E27FC236}">
                    <a16:creationId xmlns:a16="http://schemas.microsoft.com/office/drawing/2014/main" id="{5B9D073B-7030-854B-92EF-6248A6C07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6" name="Group 8805">
              <a:extLst>
                <a:ext uri="{FF2B5EF4-FFF2-40B4-BE49-F238E27FC236}">
                  <a16:creationId xmlns:a16="http://schemas.microsoft.com/office/drawing/2014/main" id="{DEE03120-ADA3-6875-22E5-5213EEB54491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815" name="Text Box 3036">
                <a:extLst>
                  <a:ext uri="{FF2B5EF4-FFF2-40B4-BE49-F238E27FC236}">
                    <a16:creationId xmlns:a16="http://schemas.microsoft.com/office/drawing/2014/main" id="{11D40689-9A2C-BD4F-1F4B-6D279383E4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6" name="Text Box 3036">
                <a:extLst>
                  <a:ext uri="{FF2B5EF4-FFF2-40B4-BE49-F238E27FC236}">
                    <a16:creationId xmlns:a16="http://schemas.microsoft.com/office/drawing/2014/main" id="{696DE18D-CA47-2852-2CBC-1E9289E86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7" name="Text Box 3036">
                <a:extLst>
                  <a:ext uri="{FF2B5EF4-FFF2-40B4-BE49-F238E27FC236}">
                    <a16:creationId xmlns:a16="http://schemas.microsoft.com/office/drawing/2014/main" id="{CF98FD00-D68B-6F04-70D2-987D165B5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7" name="Group 8806">
              <a:extLst>
                <a:ext uri="{FF2B5EF4-FFF2-40B4-BE49-F238E27FC236}">
                  <a16:creationId xmlns:a16="http://schemas.microsoft.com/office/drawing/2014/main" id="{16880201-24A9-45EA-04D0-F6AD2C2DC355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812" name="Text Box 3036">
                <a:extLst>
                  <a:ext uri="{FF2B5EF4-FFF2-40B4-BE49-F238E27FC236}">
                    <a16:creationId xmlns:a16="http://schemas.microsoft.com/office/drawing/2014/main" id="{3192D95F-1CAB-FF14-189D-A33D68B5B2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3" name="Text Box 3036">
                <a:extLst>
                  <a:ext uri="{FF2B5EF4-FFF2-40B4-BE49-F238E27FC236}">
                    <a16:creationId xmlns:a16="http://schemas.microsoft.com/office/drawing/2014/main" id="{AE9C0534-9D74-8BCE-BAE4-C8C8F15A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4" name="Text Box 3036">
                <a:extLst>
                  <a:ext uri="{FF2B5EF4-FFF2-40B4-BE49-F238E27FC236}">
                    <a16:creationId xmlns:a16="http://schemas.microsoft.com/office/drawing/2014/main" id="{FA6E0D11-CE9C-9271-BED4-674A1C8DD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8" name="Group 8807">
              <a:extLst>
                <a:ext uri="{FF2B5EF4-FFF2-40B4-BE49-F238E27FC236}">
                  <a16:creationId xmlns:a16="http://schemas.microsoft.com/office/drawing/2014/main" id="{22C575B5-9F98-AD69-585F-7ABED82892C2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809" name="Text Box 3036">
                <a:extLst>
                  <a:ext uri="{FF2B5EF4-FFF2-40B4-BE49-F238E27FC236}">
                    <a16:creationId xmlns:a16="http://schemas.microsoft.com/office/drawing/2014/main" id="{9D17EC3A-4FF0-D08B-E428-484B57FF9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0" name="Text Box 3036">
                <a:extLst>
                  <a:ext uri="{FF2B5EF4-FFF2-40B4-BE49-F238E27FC236}">
                    <a16:creationId xmlns:a16="http://schemas.microsoft.com/office/drawing/2014/main" id="{5DE680E0-2DBA-626F-3D5F-4CC41F0A5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1" name="Text Box 3036">
                <a:extLst>
                  <a:ext uri="{FF2B5EF4-FFF2-40B4-BE49-F238E27FC236}">
                    <a16:creationId xmlns:a16="http://schemas.microsoft.com/office/drawing/2014/main" id="{4576D364-F91E-6E1D-1684-522CC2778D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85" name="Group 8884">
            <a:extLst>
              <a:ext uri="{FF2B5EF4-FFF2-40B4-BE49-F238E27FC236}">
                <a16:creationId xmlns:a16="http://schemas.microsoft.com/office/drawing/2014/main" id="{A8E5F26E-AE2D-5328-D0C8-73A7EB9636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886" name="Group 8885">
              <a:extLst>
                <a:ext uri="{FF2B5EF4-FFF2-40B4-BE49-F238E27FC236}">
                  <a16:creationId xmlns:a16="http://schemas.microsoft.com/office/drawing/2014/main" id="{A5F0C324-618B-2D18-C761-271FDB621659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948" name="organ group - facial muscles">
                <a:extLst>
                  <a:ext uri="{FF2B5EF4-FFF2-40B4-BE49-F238E27FC236}">
                    <a16:creationId xmlns:a16="http://schemas.microsoft.com/office/drawing/2014/main" id="{118A41AE-6761-58F9-1159-FDE3969C1316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954" name="organ - facial muscles">
                  <a:extLst>
                    <a:ext uri="{FF2B5EF4-FFF2-40B4-BE49-F238E27FC236}">
                      <a16:creationId xmlns:a16="http://schemas.microsoft.com/office/drawing/2014/main" id="{FD612B8F-F73F-4D72-7AD8-83960640C44B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955" name="FTU - orbicularis oculi">
                  <a:extLst>
                    <a:ext uri="{FF2B5EF4-FFF2-40B4-BE49-F238E27FC236}">
                      <a16:creationId xmlns:a16="http://schemas.microsoft.com/office/drawing/2014/main" id="{76C282D5-3D9C-F454-EF56-6E60DFD287E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956" name="FTU - occipitofrontalis">
                  <a:extLst>
                    <a:ext uri="{FF2B5EF4-FFF2-40B4-BE49-F238E27FC236}">
                      <a16:creationId xmlns:a16="http://schemas.microsoft.com/office/drawing/2014/main" id="{37633EDF-13A8-BAB6-8197-5DA729B89ED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957" name="FTU - nasalis">
                  <a:extLst>
                    <a:ext uri="{FF2B5EF4-FFF2-40B4-BE49-F238E27FC236}">
                      <a16:creationId xmlns:a16="http://schemas.microsoft.com/office/drawing/2014/main" id="{AB7476E1-9E9E-A491-0A38-ABF6A227B94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958" name="FTU - zygomaticus major">
                  <a:extLst>
                    <a:ext uri="{FF2B5EF4-FFF2-40B4-BE49-F238E27FC236}">
                      <a16:creationId xmlns:a16="http://schemas.microsoft.com/office/drawing/2014/main" id="{193A6D69-3807-69C3-DC2D-34ACBA2F933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959" name="FTU - zygomaticus minor">
                  <a:extLst>
                    <a:ext uri="{FF2B5EF4-FFF2-40B4-BE49-F238E27FC236}">
                      <a16:creationId xmlns:a16="http://schemas.microsoft.com/office/drawing/2014/main" id="{3D9EBD78-A635-90AF-0C93-3164861AC97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960" name="FTU - orbicularis oris">
                  <a:extLst>
                    <a:ext uri="{FF2B5EF4-FFF2-40B4-BE49-F238E27FC236}">
                      <a16:creationId xmlns:a16="http://schemas.microsoft.com/office/drawing/2014/main" id="{1AA87F21-37CF-7EFC-66FA-BEA3F2AED20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961" name="FTU - depressor anguli oris">
                  <a:extLst>
                    <a:ext uri="{FF2B5EF4-FFF2-40B4-BE49-F238E27FC236}">
                      <a16:creationId xmlns:a16="http://schemas.microsoft.com/office/drawing/2014/main" id="{1DF089EC-6DE5-9D56-3F2A-DBDBBA5C250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962" name="FTU - levator labii">
                  <a:extLst>
                    <a:ext uri="{FF2B5EF4-FFF2-40B4-BE49-F238E27FC236}">
                      <a16:creationId xmlns:a16="http://schemas.microsoft.com/office/drawing/2014/main" id="{4552DD72-1A96-2916-7F1C-13C2CE468354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963" name="FTU - mentalis">
                  <a:extLst>
                    <a:ext uri="{FF2B5EF4-FFF2-40B4-BE49-F238E27FC236}">
                      <a16:creationId xmlns:a16="http://schemas.microsoft.com/office/drawing/2014/main" id="{5B5B8689-56E8-1020-8117-AD16C9DF8AFF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964" name="FTU - temporalis">
                  <a:extLst>
                    <a:ext uri="{FF2B5EF4-FFF2-40B4-BE49-F238E27FC236}">
                      <a16:creationId xmlns:a16="http://schemas.microsoft.com/office/drawing/2014/main" id="{61100EAA-B39B-9BE3-F323-729144E19244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49" name="organ group - facial muscles">
                <a:extLst>
                  <a:ext uri="{FF2B5EF4-FFF2-40B4-BE49-F238E27FC236}">
                    <a16:creationId xmlns:a16="http://schemas.microsoft.com/office/drawing/2014/main" id="{72A7007D-85C9-879C-3326-483F52AAD1A7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950" name="FTU - orbicularis oculi">
                  <a:extLst>
                    <a:ext uri="{FF2B5EF4-FFF2-40B4-BE49-F238E27FC236}">
                      <a16:creationId xmlns:a16="http://schemas.microsoft.com/office/drawing/2014/main" id="{7F0842E0-0589-CBCC-C46F-9685BCDFF46B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951" name="FTU - occipitofrontalis">
                  <a:extLst>
                    <a:ext uri="{FF2B5EF4-FFF2-40B4-BE49-F238E27FC236}">
                      <a16:creationId xmlns:a16="http://schemas.microsoft.com/office/drawing/2014/main" id="{588FC23D-5048-0B4D-C9B2-7113AB6CCC36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952" name="FTU - nasalis">
                  <a:extLst>
                    <a:ext uri="{FF2B5EF4-FFF2-40B4-BE49-F238E27FC236}">
                      <a16:creationId xmlns:a16="http://schemas.microsoft.com/office/drawing/2014/main" id="{DED1AD7E-DABE-0E85-4618-D7F0A61E089C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953" name="FTU - zygomaticus major">
                  <a:extLst>
                    <a:ext uri="{FF2B5EF4-FFF2-40B4-BE49-F238E27FC236}">
                      <a16:creationId xmlns:a16="http://schemas.microsoft.com/office/drawing/2014/main" id="{F805B71A-18B5-7746-FE70-8D1A16DC6933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887" name="Group 8886">
              <a:extLst>
                <a:ext uri="{FF2B5EF4-FFF2-40B4-BE49-F238E27FC236}">
                  <a16:creationId xmlns:a16="http://schemas.microsoft.com/office/drawing/2014/main" id="{0F7E8837-B9C1-E0AC-E618-2E182576DA12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945" name="Text Box 3036">
                <a:extLst>
                  <a:ext uri="{FF2B5EF4-FFF2-40B4-BE49-F238E27FC236}">
                    <a16:creationId xmlns:a16="http://schemas.microsoft.com/office/drawing/2014/main" id="{22B6E2C7-A0D1-850D-197C-61A29D352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6" name="Text Box 3036">
                <a:extLst>
                  <a:ext uri="{FF2B5EF4-FFF2-40B4-BE49-F238E27FC236}">
                    <a16:creationId xmlns:a16="http://schemas.microsoft.com/office/drawing/2014/main" id="{D5EE42D4-804A-F543-35B5-F2AD7D99F8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7" name="Text Box 3036">
                <a:extLst>
                  <a:ext uri="{FF2B5EF4-FFF2-40B4-BE49-F238E27FC236}">
                    <a16:creationId xmlns:a16="http://schemas.microsoft.com/office/drawing/2014/main" id="{39DACCA0-6DAD-94C3-5434-3381321DAF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8" name="Group 8887">
              <a:extLst>
                <a:ext uri="{FF2B5EF4-FFF2-40B4-BE49-F238E27FC236}">
                  <a16:creationId xmlns:a16="http://schemas.microsoft.com/office/drawing/2014/main" id="{C95A0EE9-530F-EE7B-32FC-748E62603671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942" name="Text Box 3036">
                <a:extLst>
                  <a:ext uri="{FF2B5EF4-FFF2-40B4-BE49-F238E27FC236}">
                    <a16:creationId xmlns:a16="http://schemas.microsoft.com/office/drawing/2014/main" id="{ACEB40D8-F459-992B-A608-82532A0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3" name="Text Box 3036">
                <a:extLst>
                  <a:ext uri="{FF2B5EF4-FFF2-40B4-BE49-F238E27FC236}">
                    <a16:creationId xmlns:a16="http://schemas.microsoft.com/office/drawing/2014/main" id="{E4F41855-2024-851E-D824-2CE1EBC05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4" name="Text Box 3036">
                <a:extLst>
                  <a:ext uri="{FF2B5EF4-FFF2-40B4-BE49-F238E27FC236}">
                    <a16:creationId xmlns:a16="http://schemas.microsoft.com/office/drawing/2014/main" id="{E75D96C8-8C12-53B4-F084-F0E42631F5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9" name="Group 8888">
              <a:extLst>
                <a:ext uri="{FF2B5EF4-FFF2-40B4-BE49-F238E27FC236}">
                  <a16:creationId xmlns:a16="http://schemas.microsoft.com/office/drawing/2014/main" id="{A0DD687E-4D63-2141-B173-B7EAC7FE13CF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939" name="Text Box 3036">
                <a:extLst>
                  <a:ext uri="{FF2B5EF4-FFF2-40B4-BE49-F238E27FC236}">
                    <a16:creationId xmlns:a16="http://schemas.microsoft.com/office/drawing/2014/main" id="{0779E704-34CA-64F0-0815-C98548AD92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0" name="Text Box 3036">
                <a:extLst>
                  <a:ext uri="{FF2B5EF4-FFF2-40B4-BE49-F238E27FC236}">
                    <a16:creationId xmlns:a16="http://schemas.microsoft.com/office/drawing/2014/main" id="{44DE1027-92D8-2673-9578-D43C34794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1" name="Text Box 3036">
                <a:extLst>
                  <a:ext uri="{FF2B5EF4-FFF2-40B4-BE49-F238E27FC236}">
                    <a16:creationId xmlns:a16="http://schemas.microsoft.com/office/drawing/2014/main" id="{A3D2C45A-32FD-BC71-695C-D07636E236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0" name="Group 8889">
              <a:extLst>
                <a:ext uri="{FF2B5EF4-FFF2-40B4-BE49-F238E27FC236}">
                  <a16:creationId xmlns:a16="http://schemas.microsoft.com/office/drawing/2014/main" id="{82FBC346-5055-027F-9805-3A816A710180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936" name="Text Box 3036">
                <a:extLst>
                  <a:ext uri="{FF2B5EF4-FFF2-40B4-BE49-F238E27FC236}">
                    <a16:creationId xmlns:a16="http://schemas.microsoft.com/office/drawing/2014/main" id="{6A855589-73CA-1920-3C54-097337E8B7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7" name="Text Box 3036">
                <a:extLst>
                  <a:ext uri="{FF2B5EF4-FFF2-40B4-BE49-F238E27FC236}">
                    <a16:creationId xmlns:a16="http://schemas.microsoft.com/office/drawing/2014/main" id="{9BB7042A-FB9C-B737-9B3F-BC48D29BDB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8" name="Text Box 3036">
                <a:extLst>
                  <a:ext uri="{FF2B5EF4-FFF2-40B4-BE49-F238E27FC236}">
                    <a16:creationId xmlns:a16="http://schemas.microsoft.com/office/drawing/2014/main" id="{744551B8-71A3-4923-A43B-6599917A7F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1" name="Group 8890">
              <a:extLst>
                <a:ext uri="{FF2B5EF4-FFF2-40B4-BE49-F238E27FC236}">
                  <a16:creationId xmlns:a16="http://schemas.microsoft.com/office/drawing/2014/main" id="{C6A94313-C8EE-38E1-4E68-220307E743ED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933" name="Text Box 3036">
                <a:extLst>
                  <a:ext uri="{FF2B5EF4-FFF2-40B4-BE49-F238E27FC236}">
                    <a16:creationId xmlns:a16="http://schemas.microsoft.com/office/drawing/2014/main" id="{517C1B97-F3F8-279A-33B5-18B9BC5C1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4" name="Text Box 3036">
                <a:extLst>
                  <a:ext uri="{FF2B5EF4-FFF2-40B4-BE49-F238E27FC236}">
                    <a16:creationId xmlns:a16="http://schemas.microsoft.com/office/drawing/2014/main" id="{12516E97-D2BF-18E5-C353-3C6FFB8011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5" name="Text Box 3036">
                <a:extLst>
                  <a:ext uri="{FF2B5EF4-FFF2-40B4-BE49-F238E27FC236}">
                    <a16:creationId xmlns:a16="http://schemas.microsoft.com/office/drawing/2014/main" id="{2B6CB650-ACB4-8EB7-BB06-ED6C87ADC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2" name="Group 8891">
              <a:extLst>
                <a:ext uri="{FF2B5EF4-FFF2-40B4-BE49-F238E27FC236}">
                  <a16:creationId xmlns:a16="http://schemas.microsoft.com/office/drawing/2014/main" id="{E69107A3-6811-4A6D-EB6E-1EB0C9D913FC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930" name="Text Box 3036">
                <a:extLst>
                  <a:ext uri="{FF2B5EF4-FFF2-40B4-BE49-F238E27FC236}">
                    <a16:creationId xmlns:a16="http://schemas.microsoft.com/office/drawing/2014/main" id="{EB22BD90-8DCB-2EB2-8160-261FAF78B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1" name="Text Box 3036">
                <a:extLst>
                  <a:ext uri="{FF2B5EF4-FFF2-40B4-BE49-F238E27FC236}">
                    <a16:creationId xmlns:a16="http://schemas.microsoft.com/office/drawing/2014/main" id="{C92D614D-D036-1A0C-D3EE-5C3B9DFEC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2" name="Text Box 3036">
                <a:extLst>
                  <a:ext uri="{FF2B5EF4-FFF2-40B4-BE49-F238E27FC236}">
                    <a16:creationId xmlns:a16="http://schemas.microsoft.com/office/drawing/2014/main" id="{4694989C-5186-42B6-DE4A-7301BC0712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3" name="Group 8892">
              <a:extLst>
                <a:ext uri="{FF2B5EF4-FFF2-40B4-BE49-F238E27FC236}">
                  <a16:creationId xmlns:a16="http://schemas.microsoft.com/office/drawing/2014/main" id="{A84BEE46-840F-4D2D-7C09-D44C26A4C840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927" name="Text Box 3036">
                <a:extLst>
                  <a:ext uri="{FF2B5EF4-FFF2-40B4-BE49-F238E27FC236}">
                    <a16:creationId xmlns:a16="http://schemas.microsoft.com/office/drawing/2014/main" id="{DBC05EC0-37A2-7523-96BF-679849CE3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8" name="Text Box 3036">
                <a:extLst>
                  <a:ext uri="{FF2B5EF4-FFF2-40B4-BE49-F238E27FC236}">
                    <a16:creationId xmlns:a16="http://schemas.microsoft.com/office/drawing/2014/main" id="{7D1CF373-A82C-13FC-ABBB-2782FF5B1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9" name="Text Box 3036">
                <a:extLst>
                  <a:ext uri="{FF2B5EF4-FFF2-40B4-BE49-F238E27FC236}">
                    <a16:creationId xmlns:a16="http://schemas.microsoft.com/office/drawing/2014/main" id="{A224B53F-3CAE-5CF0-3BCD-D6034F7F5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4" name="Group 8893">
              <a:extLst>
                <a:ext uri="{FF2B5EF4-FFF2-40B4-BE49-F238E27FC236}">
                  <a16:creationId xmlns:a16="http://schemas.microsoft.com/office/drawing/2014/main" id="{57F02826-0295-1640-1CC6-971C9D48AB57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924" name="Text Box 3036">
                <a:extLst>
                  <a:ext uri="{FF2B5EF4-FFF2-40B4-BE49-F238E27FC236}">
                    <a16:creationId xmlns:a16="http://schemas.microsoft.com/office/drawing/2014/main" id="{0B04E1AC-B410-48D9-15C9-63A0BAA83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5" name="Text Box 3036">
                <a:extLst>
                  <a:ext uri="{FF2B5EF4-FFF2-40B4-BE49-F238E27FC236}">
                    <a16:creationId xmlns:a16="http://schemas.microsoft.com/office/drawing/2014/main" id="{81ED031A-8CCA-7D59-D1EB-C7F9CA51C4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6" name="Text Box 3036">
                <a:extLst>
                  <a:ext uri="{FF2B5EF4-FFF2-40B4-BE49-F238E27FC236}">
                    <a16:creationId xmlns:a16="http://schemas.microsoft.com/office/drawing/2014/main" id="{ED59AC89-17B0-EC81-12F5-DA646CEB1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5" name="Group 8894">
              <a:extLst>
                <a:ext uri="{FF2B5EF4-FFF2-40B4-BE49-F238E27FC236}">
                  <a16:creationId xmlns:a16="http://schemas.microsoft.com/office/drawing/2014/main" id="{39E24F81-D6CD-1373-333C-579741725BAE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921" name="Text Box 3036">
                <a:extLst>
                  <a:ext uri="{FF2B5EF4-FFF2-40B4-BE49-F238E27FC236}">
                    <a16:creationId xmlns:a16="http://schemas.microsoft.com/office/drawing/2014/main" id="{A329F797-7296-0301-C2BF-70D2F48E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2" name="Text Box 3036">
                <a:extLst>
                  <a:ext uri="{FF2B5EF4-FFF2-40B4-BE49-F238E27FC236}">
                    <a16:creationId xmlns:a16="http://schemas.microsoft.com/office/drawing/2014/main" id="{F56D2597-F092-3D01-7EB2-48D021776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3" name="Text Box 3036">
                <a:extLst>
                  <a:ext uri="{FF2B5EF4-FFF2-40B4-BE49-F238E27FC236}">
                    <a16:creationId xmlns:a16="http://schemas.microsoft.com/office/drawing/2014/main" id="{A70C352D-FE04-04C2-9B3B-3B9E5E934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6" name="Group 8895">
              <a:extLst>
                <a:ext uri="{FF2B5EF4-FFF2-40B4-BE49-F238E27FC236}">
                  <a16:creationId xmlns:a16="http://schemas.microsoft.com/office/drawing/2014/main" id="{C38A1F82-359C-A82C-9B6B-D3EA53568393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918" name="Text Box 3036">
                <a:extLst>
                  <a:ext uri="{FF2B5EF4-FFF2-40B4-BE49-F238E27FC236}">
                    <a16:creationId xmlns:a16="http://schemas.microsoft.com/office/drawing/2014/main" id="{14A9A5C2-D520-89EC-58E3-DA0A902CC8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9" name="Text Box 3036">
                <a:extLst>
                  <a:ext uri="{FF2B5EF4-FFF2-40B4-BE49-F238E27FC236}">
                    <a16:creationId xmlns:a16="http://schemas.microsoft.com/office/drawing/2014/main" id="{0BF77486-2EF0-D489-4DF6-23EEEB2A1C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0" name="Text Box 3036">
                <a:extLst>
                  <a:ext uri="{FF2B5EF4-FFF2-40B4-BE49-F238E27FC236}">
                    <a16:creationId xmlns:a16="http://schemas.microsoft.com/office/drawing/2014/main" id="{64905862-A11E-7A82-127A-D2A6599F9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7" name="Group 8896">
              <a:extLst>
                <a:ext uri="{FF2B5EF4-FFF2-40B4-BE49-F238E27FC236}">
                  <a16:creationId xmlns:a16="http://schemas.microsoft.com/office/drawing/2014/main" id="{F55E9BE8-5DE1-D8DD-8619-98647DCEBEE3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915" name="Text Box 3036">
                <a:extLst>
                  <a:ext uri="{FF2B5EF4-FFF2-40B4-BE49-F238E27FC236}">
                    <a16:creationId xmlns:a16="http://schemas.microsoft.com/office/drawing/2014/main" id="{899306E9-E3AD-5CD5-3B75-41E534FD3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6" name="Text Box 3036">
                <a:extLst>
                  <a:ext uri="{FF2B5EF4-FFF2-40B4-BE49-F238E27FC236}">
                    <a16:creationId xmlns:a16="http://schemas.microsoft.com/office/drawing/2014/main" id="{BE92E4D8-6EE4-E637-3EC7-7882063B9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7" name="Text Box 3036">
                <a:extLst>
                  <a:ext uri="{FF2B5EF4-FFF2-40B4-BE49-F238E27FC236}">
                    <a16:creationId xmlns:a16="http://schemas.microsoft.com/office/drawing/2014/main" id="{C3D12698-FEC5-4C07-1F16-9F6A08D9CF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8" name="Group 8897">
              <a:extLst>
                <a:ext uri="{FF2B5EF4-FFF2-40B4-BE49-F238E27FC236}">
                  <a16:creationId xmlns:a16="http://schemas.microsoft.com/office/drawing/2014/main" id="{7BF37889-4FC6-3D2B-6572-2E690886EF2D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912" name="Text Box 3036">
                <a:extLst>
                  <a:ext uri="{FF2B5EF4-FFF2-40B4-BE49-F238E27FC236}">
                    <a16:creationId xmlns:a16="http://schemas.microsoft.com/office/drawing/2014/main" id="{90532B34-A7DE-4E5C-2292-45359FCFEA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3" name="Text Box 3036">
                <a:extLst>
                  <a:ext uri="{FF2B5EF4-FFF2-40B4-BE49-F238E27FC236}">
                    <a16:creationId xmlns:a16="http://schemas.microsoft.com/office/drawing/2014/main" id="{52723CFC-BA4E-8ECB-0B37-3149B6C36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4" name="Text Box 3036">
                <a:extLst>
                  <a:ext uri="{FF2B5EF4-FFF2-40B4-BE49-F238E27FC236}">
                    <a16:creationId xmlns:a16="http://schemas.microsoft.com/office/drawing/2014/main" id="{793F6EDD-2E35-9656-ACAB-726BB8FE77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9" name="Group 8898">
              <a:extLst>
                <a:ext uri="{FF2B5EF4-FFF2-40B4-BE49-F238E27FC236}">
                  <a16:creationId xmlns:a16="http://schemas.microsoft.com/office/drawing/2014/main" id="{48DEBE1E-F742-BB17-90EB-5B463CE39756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909" name="Text Box 3036">
                <a:extLst>
                  <a:ext uri="{FF2B5EF4-FFF2-40B4-BE49-F238E27FC236}">
                    <a16:creationId xmlns:a16="http://schemas.microsoft.com/office/drawing/2014/main" id="{224D78F4-E24A-D7E2-E698-3791D5063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0" name="Text Box 3036">
                <a:extLst>
                  <a:ext uri="{FF2B5EF4-FFF2-40B4-BE49-F238E27FC236}">
                    <a16:creationId xmlns:a16="http://schemas.microsoft.com/office/drawing/2014/main" id="{AB900D6B-6E0D-1EBE-636C-E37799194D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1" name="Text Box 3036">
                <a:extLst>
                  <a:ext uri="{FF2B5EF4-FFF2-40B4-BE49-F238E27FC236}">
                    <a16:creationId xmlns:a16="http://schemas.microsoft.com/office/drawing/2014/main" id="{5FDE5EE8-EE59-C38A-2ACA-8EDAE4A357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00" name="Group 8899">
              <a:extLst>
                <a:ext uri="{FF2B5EF4-FFF2-40B4-BE49-F238E27FC236}">
                  <a16:creationId xmlns:a16="http://schemas.microsoft.com/office/drawing/2014/main" id="{2E5AA60F-8E16-8096-363A-7D7E9845FEB1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906" name="Text Box 3036">
                <a:extLst>
                  <a:ext uri="{FF2B5EF4-FFF2-40B4-BE49-F238E27FC236}">
                    <a16:creationId xmlns:a16="http://schemas.microsoft.com/office/drawing/2014/main" id="{E66F8D36-E9B8-EE1E-1D44-DC97FB433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7" name="Text Box 3036">
                <a:extLst>
                  <a:ext uri="{FF2B5EF4-FFF2-40B4-BE49-F238E27FC236}">
                    <a16:creationId xmlns:a16="http://schemas.microsoft.com/office/drawing/2014/main" id="{4F593934-8D35-0767-81B3-E65CAB86F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8" name="Text Box 3036">
                <a:extLst>
                  <a:ext uri="{FF2B5EF4-FFF2-40B4-BE49-F238E27FC236}">
                    <a16:creationId xmlns:a16="http://schemas.microsoft.com/office/drawing/2014/main" id="{AF980722-5E2C-97BA-2D42-8F357A715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01" name="FTU - depressor anguli oris">
              <a:extLst>
                <a:ext uri="{FF2B5EF4-FFF2-40B4-BE49-F238E27FC236}">
                  <a16:creationId xmlns:a16="http://schemas.microsoft.com/office/drawing/2014/main" id="{D637B8C0-9D83-D36F-FC6C-D69A469477A3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902" name="Group 8901">
              <a:extLst>
                <a:ext uri="{FF2B5EF4-FFF2-40B4-BE49-F238E27FC236}">
                  <a16:creationId xmlns:a16="http://schemas.microsoft.com/office/drawing/2014/main" id="{E62C09C2-352F-A1C3-10C5-377C9499710D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903" name="Text Box 3036">
                <a:extLst>
                  <a:ext uri="{FF2B5EF4-FFF2-40B4-BE49-F238E27FC236}">
                    <a16:creationId xmlns:a16="http://schemas.microsoft.com/office/drawing/2014/main" id="{7E90A8C5-9E1D-878E-519D-6852325D99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4" name="Text Box 3036">
                <a:extLst>
                  <a:ext uri="{FF2B5EF4-FFF2-40B4-BE49-F238E27FC236}">
                    <a16:creationId xmlns:a16="http://schemas.microsoft.com/office/drawing/2014/main" id="{784ECC3C-4159-EDA2-B879-98F8361C2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5" name="Text Box 3036">
                <a:extLst>
                  <a:ext uri="{FF2B5EF4-FFF2-40B4-BE49-F238E27FC236}">
                    <a16:creationId xmlns:a16="http://schemas.microsoft.com/office/drawing/2014/main" id="{0FD6037D-779C-9B67-698B-B70A81529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43712DE5-A721-AE9C-7B1B-02B709DCFE04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2" name="organ group - pharynx">
            <a:extLst>
              <a:ext uri="{FF2B5EF4-FFF2-40B4-BE49-F238E27FC236}">
                <a16:creationId xmlns:a16="http://schemas.microsoft.com/office/drawing/2014/main" id="{AF3A1994-7777-2A9D-4626-0BEEB0B7C6B7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33" name="organ - pharynx">
              <a:extLst>
                <a:ext uri="{FF2B5EF4-FFF2-40B4-BE49-F238E27FC236}">
                  <a16:creationId xmlns:a16="http://schemas.microsoft.com/office/drawing/2014/main" id="{F5E646F4-0469-0C82-EDFB-DB01606C3A4D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" name="FTU - external nasal mucosa">
              <a:extLst>
                <a:ext uri="{FF2B5EF4-FFF2-40B4-BE49-F238E27FC236}">
                  <a16:creationId xmlns:a16="http://schemas.microsoft.com/office/drawing/2014/main" id="{5EBD3CDE-BBC7-96D4-55E1-2EC84A82079F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391" name="FTU - external nasal mucosa">
                <a:extLst>
                  <a:ext uri="{FF2B5EF4-FFF2-40B4-BE49-F238E27FC236}">
                    <a16:creationId xmlns:a16="http://schemas.microsoft.com/office/drawing/2014/main" id="{3668A766-F5CD-85FB-EB05-C0DE834532B3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392" name="dock">
                <a:extLst>
                  <a:ext uri="{FF2B5EF4-FFF2-40B4-BE49-F238E27FC236}">
                    <a16:creationId xmlns:a16="http://schemas.microsoft.com/office/drawing/2014/main" id="{972DE81B-6F83-FA41-8DA9-D93AA3F16A6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500" name="Text Box 3086">
                  <a:extLst>
                    <a:ext uri="{FF2B5EF4-FFF2-40B4-BE49-F238E27FC236}">
                      <a16:creationId xmlns:a16="http://schemas.microsoft.com/office/drawing/2014/main" id="{353C770C-18D9-30DD-0A07-2E6AEDB72163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2" name="Text Box 3086">
                  <a:extLst>
                    <a:ext uri="{FF2B5EF4-FFF2-40B4-BE49-F238E27FC236}">
                      <a16:creationId xmlns:a16="http://schemas.microsoft.com/office/drawing/2014/main" id="{1DCA9262-EDB0-B4B5-AF34-C4E2539A2B18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0" name="Text Box 3086">
                  <a:extLst>
                    <a:ext uri="{FF2B5EF4-FFF2-40B4-BE49-F238E27FC236}">
                      <a16:creationId xmlns:a16="http://schemas.microsoft.com/office/drawing/2014/main" id="{AF9E5EEC-111D-8885-CF3A-24A7C0482C91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3" name="link">
                <a:extLst>
                  <a:ext uri="{FF2B5EF4-FFF2-40B4-BE49-F238E27FC236}">
                    <a16:creationId xmlns:a16="http://schemas.microsoft.com/office/drawing/2014/main" id="{BFB6272D-DF1F-66DE-F1A7-E913E944C288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394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891C4FD7-DCC5-3D11-019F-BFFD741114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E1D843C8-34B4-CD62-CBD7-253E5F14BA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7559FE36-063E-949D-496D-2722A0D17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" name="FTU - internal nasal mucosa">
              <a:extLst>
                <a:ext uri="{FF2B5EF4-FFF2-40B4-BE49-F238E27FC236}">
                  <a16:creationId xmlns:a16="http://schemas.microsoft.com/office/drawing/2014/main" id="{809E6D21-3C64-BA66-3D9B-A27F09DEE305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82" name="FTU - internal nasal mucosa">
                <a:extLst>
                  <a:ext uri="{FF2B5EF4-FFF2-40B4-BE49-F238E27FC236}">
                    <a16:creationId xmlns:a16="http://schemas.microsoft.com/office/drawing/2014/main" id="{6FCD6A82-2E06-47BC-8872-10B94FFFB33B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83" name="dock">
                <a:extLst>
                  <a:ext uri="{FF2B5EF4-FFF2-40B4-BE49-F238E27FC236}">
                    <a16:creationId xmlns:a16="http://schemas.microsoft.com/office/drawing/2014/main" id="{F330B340-2F9D-C75A-793F-73F868C31142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388" name="Text Box 3086">
                  <a:extLst>
                    <a:ext uri="{FF2B5EF4-FFF2-40B4-BE49-F238E27FC236}">
                      <a16:creationId xmlns:a16="http://schemas.microsoft.com/office/drawing/2014/main" id="{5DFF7A82-A86B-0257-3604-D3E1E532569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9" name="Text Box 3086">
                  <a:extLst>
                    <a:ext uri="{FF2B5EF4-FFF2-40B4-BE49-F238E27FC236}">
                      <a16:creationId xmlns:a16="http://schemas.microsoft.com/office/drawing/2014/main" id="{92F5DD01-8AE8-B127-DE27-9219B312B033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0" name="Text Box 3086">
                  <a:extLst>
                    <a:ext uri="{FF2B5EF4-FFF2-40B4-BE49-F238E27FC236}">
                      <a16:creationId xmlns:a16="http://schemas.microsoft.com/office/drawing/2014/main" id="{262CB09D-E99D-784B-C0FB-2DEA9C357888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8" name="link">
                <a:extLst>
                  <a:ext uri="{FF2B5EF4-FFF2-40B4-BE49-F238E27FC236}">
                    <a16:creationId xmlns:a16="http://schemas.microsoft.com/office/drawing/2014/main" id="{A22C176F-84B0-FB49-202F-7E2A4B7A38E4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309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40D6A1AE-3461-5B64-F89A-01647F4D61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25B2B1A7-029B-C72A-E692-8CE7044D68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2F000773-A2A8-49C7-6FE7-2069A0CBEB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" name="FTU - nasophayrnx">
              <a:extLst>
                <a:ext uri="{FF2B5EF4-FFF2-40B4-BE49-F238E27FC236}">
                  <a16:creationId xmlns:a16="http://schemas.microsoft.com/office/drawing/2014/main" id="{FA72E4C3-FE86-34E0-283B-26E9C41CF2D5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43" name="FTU - nasophayrnx">
                <a:extLst>
                  <a:ext uri="{FF2B5EF4-FFF2-40B4-BE49-F238E27FC236}">
                    <a16:creationId xmlns:a16="http://schemas.microsoft.com/office/drawing/2014/main" id="{664CC5DE-5C88-676E-B835-4730A505D705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" name="dock">
                <a:extLst>
                  <a:ext uri="{FF2B5EF4-FFF2-40B4-BE49-F238E27FC236}">
                    <a16:creationId xmlns:a16="http://schemas.microsoft.com/office/drawing/2014/main" id="{12B38CB4-2B49-29A1-7A57-EA19DE722526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63D59256-A8BE-A86A-77A7-F4106ACF5CA9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86">
                  <a:extLst>
                    <a:ext uri="{FF2B5EF4-FFF2-40B4-BE49-F238E27FC236}">
                      <a16:creationId xmlns:a16="http://schemas.microsoft.com/office/drawing/2014/main" id="{71502C3C-D36E-DE85-8554-07104CDE7558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" name="Text Box 3086">
                  <a:extLst>
                    <a:ext uri="{FF2B5EF4-FFF2-40B4-BE49-F238E27FC236}">
                      <a16:creationId xmlns:a16="http://schemas.microsoft.com/office/drawing/2014/main" id="{A855B353-6799-4BC7-68D1-66E83FABF6BF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" name="link">
                <a:extLst>
                  <a:ext uri="{FF2B5EF4-FFF2-40B4-BE49-F238E27FC236}">
                    <a16:creationId xmlns:a16="http://schemas.microsoft.com/office/drawing/2014/main" id="{B808108B-5FDD-BE73-39FF-B1A6BD0F5703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50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CDA1DF72-1B36-4EC0-CB3C-B012271F2E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627C1007-DF24-89FE-5536-B02CC0E68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8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4F02A575-1718-5537-4E7E-D8A51274D2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9" name="FTU - orophayrnx">
              <a:extLst>
                <a:ext uri="{FF2B5EF4-FFF2-40B4-BE49-F238E27FC236}">
                  <a16:creationId xmlns:a16="http://schemas.microsoft.com/office/drawing/2014/main" id="{5FB29B66-77F6-42BF-D95E-FC8A09D57117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161" name="FTU - orophayrnx">
                <a:extLst>
                  <a:ext uri="{FF2B5EF4-FFF2-40B4-BE49-F238E27FC236}">
                    <a16:creationId xmlns:a16="http://schemas.microsoft.com/office/drawing/2014/main" id="{76460BBA-E47C-302C-2204-10668B8A1FE3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6" name="dock">
                <a:extLst>
                  <a:ext uri="{FF2B5EF4-FFF2-40B4-BE49-F238E27FC236}">
                    <a16:creationId xmlns:a16="http://schemas.microsoft.com/office/drawing/2014/main" id="{5411F737-B400-A24E-53B3-9014F4653501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14B98CB8-A270-2E3F-56D4-06F5239B4B32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578C6AB6-16E0-6D58-7F72-643863869D0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Text Box 3086">
                  <a:extLst>
                    <a:ext uri="{FF2B5EF4-FFF2-40B4-BE49-F238E27FC236}">
                      <a16:creationId xmlns:a16="http://schemas.microsoft.com/office/drawing/2014/main" id="{89B1CD0F-FED5-FB3A-EC9E-3ECF7853314F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5" name="link">
                <a:extLst>
                  <a:ext uri="{FF2B5EF4-FFF2-40B4-BE49-F238E27FC236}">
                    <a16:creationId xmlns:a16="http://schemas.microsoft.com/office/drawing/2014/main" id="{3B020C89-4B69-F489-63E1-C3A76BA9D4F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196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86D90FEA-74D3-0CFE-35D7-03A57001E2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8487D146-3DA5-2ED6-2B8A-A04A1DF9E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985F4126-F16A-7236-3204-441273D2CB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2" name="FTU - laryngophayrnx">
              <a:extLst>
                <a:ext uri="{FF2B5EF4-FFF2-40B4-BE49-F238E27FC236}">
                  <a16:creationId xmlns:a16="http://schemas.microsoft.com/office/drawing/2014/main" id="{429265FE-B5CE-AE2F-B741-176F3CAD6E12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85" name="FTU - laryngophayrnx">
                <a:extLst>
                  <a:ext uri="{FF2B5EF4-FFF2-40B4-BE49-F238E27FC236}">
                    <a16:creationId xmlns:a16="http://schemas.microsoft.com/office/drawing/2014/main" id="{4A90D89B-BB57-F569-D0E6-4D9FA5ABC0F2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A6596DE8-F12B-49E6-65E9-A6A200B6BC0F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136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45C937FA-EC75-E7E0-3058-8A508D259F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6C95A4E1-EE0C-A06D-C681-13952C5A10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7F42DD8C-1EB0-E4BE-8AAD-F69BECCED8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5" name="dock">
                <a:extLst>
                  <a:ext uri="{FF2B5EF4-FFF2-40B4-BE49-F238E27FC236}">
                    <a16:creationId xmlns:a16="http://schemas.microsoft.com/office/drawing/2014/main" id="{84A6C92B-A6ED-F696-195C-FD4C48AA25D7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118" name="Text Box 3086">
                  <a:extLst>
                    <a:ext uri="{FF2B5EF4-FFF2-40B4-BE49-F238E27FC236}">
                      <a16:creationId xmlns:a16="http://schemas.microsoft.com/office/drawing/2014/main" id="{963CC8D5-572D-1BAB-B498-E90D4F8614C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Text Box 3086">
                  <a:extLst>
                    <a:ext uri="{FF2B5EF4-FFF2-40B4-BE49-F238E27FC236}">
                      <a16:creationId xmlns:a16="http://schemas.microsoft.com/office/drawing/2014/main" id="{3D94A84E-EA2B-1BDD-9435-82471CDE3323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Text Box 3086">
                  <a:extLst>
                    <a:ext uri="{FF2B5EF4-FFF2-40B4-BE49-F238E27FC236}">
                      <a16:creationId xmlns:a16="http://schemas.microsoft.com/office/drawing/2014/main" id="{04BAE372-BF54-345E-C96A-B8CDD8BDCE28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" name="dock - vascular">
              <a:extLst>
                <a:ext uri="{FF2B5EF4-FFF2-40B4-BE49-F238E27FC236}">
                  <a16:creationId xmlns:a16="http://schemas.microsoft.com/office/drawing/2014/main" id="{11FF4DE5-0601-DC77-12AB-912541674D8C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8" name="Text Box 3070">
                <a:extLst>
                  <a:ext uri="{FF2B5EF4-FFF2-40B4-BE49-F238E27FC236}">
                    <a16:creationId xmlns:a16="http://schemas.microsoft.com/office/drawing/2014/main" id="{88A15B60-AA69-2B27-E8DF-5B12F0B94003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Text Box 3036">
                <a:extLst>
                  <a:ext uri="{FF2B5EF4-FFF2-40B4-BE49-F238E27FC236}">
                    <a16:creationId xmlns:a16="http://schemas.microsoft.com/office/drawing/2014/main" id="{0FE71D7C-0B65-F19B-9210-CC12C88F3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21" name="organ group - lungs">
            <a:extLst>
              <a:ext uri="{FF2B5EF4-FFF2-40B4-BE49-F238E27FC236}">
                <a16:creationId xmlns:a16="http://schemas.microsoft.com/office/drawing/2014/main" id="{1F894069-4D94-5F44-A4D1-DF79D19FFAD2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530" name="organ - lungs">
              <a:extLst>
                <a:ext uri="{FF2B5EF4-FFF2-40B4-BE49-F238E27FC236}">
                  <a16:creationId xmlns:a16="http://schemas.microsoft.com/office/drawing/2014/main" id="{76EAD9D7-1E72-7B5B-474B-DCA6A9A2BA05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34" name="FTU - primary bronchus">
              <a:extLst>
                <a:ext uri="{FF2B5EF4-FFF2-40B4-BE49-F238E27FC236}">
                  <a16:creationId xmlns:a16="http://schemas.microsoft.com/office/drawing/2014/main" id="{2D593102-6A0B-FBFA-6E0C-C351A47FB588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6148" name="FTU - primary bronchus">
                <a:extLst>
                  <a:ext uri="{FF2B5EF4-FFF2-40B4-BE49-F238E27FC236}">
                    <a16:creationId xmlns:a16="http://schemas.microsoft.com/office/drawing/2014/main" id="{3C1EE629-7EA4-3079-AC26-3022F1B6E9D4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149" name="dock">
                <a:extLst>
                  <a:ext uri="{FF2B5EF4-FFF2-40B4-BE49-F238E27FC236}">
                    <a16:creationId xmlns:a16="http://schemas.microsoft.com/office/drawing/2014/main" id="{BFB530F8-AD6C-1DA2-2741-D28E45F0E09C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156" name="Text Box 3086">
                  <a:extLst>
                    <a:ext uri="{FF2B5EF4-FFF2-40B4-BE49-F238E27FC236}">
                      <a16:creationId xmlns:a16="http://schemas.microsoft.com/office/drawing/2014/main" id="{4174867F-13FF-4385-FA67-86C4DD03169C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7" name="Text Box 3086">
                  <a:extLst>
                    <a:ext uri="{FF2B5EF4-FFF2-40B4-BE49-F238E27FC236}">
                      <a16:creationId xmlns:a16="http://schemas.microsoft.com/office/drawing/2014/main" id="{E677D163-9598-7A9D-FBC6-D049F17FE37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0" name="Text Box 3086">
                  <a:extLst>
                    <a:ext uri="{FF2B5EF4-FFF2-40B4-BE49-F238E27FC236}">
                      <a16:creationId xmlns:a16="http://schemas.microsoft.com/office/drawing/2014/main" id="{278540A8-51F8-7B57-B241-18E6692F170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0" name="link">
                <a:extLst>
                  <a:ext uri="{FF2B5EF4-FFF2-40B4-BE49-F238E27FC236}">
                    <a16:creationId xmlns:a16="http://schemas.microsoft.com/office/drawing/2014/main" id="{D1E19141-C69C-FD29-8111-280C9B3E9ED7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151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9297FB7F-720F-EE7C-2E35-1B8007522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4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517AED60-CABF-4715-E1B9-40A9DAB92E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5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A050C3B8-50C1-500E-AA8B-6C7026D27F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39" name="FTU - lobar bronchus">
              <a:extLst>
                <a:ext uri="{FF2B5EF4-FFF2-40B4-BE49-F238E27FC236}">
                  <a16:creationId xmlns:a16="http://schemas.microsoft.com/office/drawing/2014/main" id="{70F0D875-4398-6299-EC8B-662A9C5C4958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6133" name="FTU - lobar bronchus">
                <a:extLst>
                  <a:ext uri="{FF2B5EF4-FFF2-40B4-BE49-F238E27FC236}">
                    <a16:creationId xmlns:a16="http://schemas.microsoft.com/office/drawing/2014/main" id="{9567B756-4240-FBA8-7CA4-B056C5B43199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6136" name="dock">
                <a:extLst>
                  <a:ext uri="{FF2B5EF4-FFF2-40B4-BE49-F238E27FC236}">
                    <a16:creationId xmlns:a16="http://schemas.microsoft.com/office/drawing/2014/main" id="{517EDF18-EF36-3EC1-734A-6CC97835A4B3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143" name="Text Box 3086">
                  <a:extLst>
                    <a:ext uri="{FF2B5EF4-FFF2-40B4-BE49-F238E27FC236}">
                      <a16:creationId xmlns:a16="http://schemas.microsoft.com/office/drawing/2014/main" id="{FF1DAB01-C769-AC31-57E9-D4D8FB9592A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4" name="Text Box 3086">
                  <a:extLst>
                    <a:ext uri="{FF2B5EF4-FFF2-40B4-BE49-F238E27FC236}">
                      <a16:creationId xmlns:a16="http://schemas.microsoft.com/office/drawing/2014/main" id="{A5B4E4C2-4809-027E-032C-AD7ABB88191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5" name="Text Box 3086">
                  <a:extLst>
                    <a:ext uri="{FF2B5EF4-FFF2-40B4-BE49-F238E27FC236}">
                      <a16:creationId xmlns:a16="http://schemas.microsoft.com/office/drawing/2014/main" id="{63DF485F-90FC-9200-6D42-D92A97A5C18D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37" name="link">
                <a:extLst>
                  <a:ext uri="{FF2B5EF4-FFF2-40B4-BE49-F238E27FC236}">
                    <a16:creationId xmlns:a16="http://schemas.microsoft.com/office/drawing/2014/main" id="{0E4E881E-26A2-89EC-E0D3-5435D612193F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138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E53E5A84-34D3-2B90-F555-66F88D116C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9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61ACA591-7272-62F5-A8DE-DD5FF4A534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2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E25F4BB1-C396-2151-F43C-BC24458B34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0" name="FTU - segmental bronchus">
              <a:extLst>
                <a:ext uri="{FF2B5EF4-FFF2-40B4-BE49-F238E27FC236}">
                  <a16:creationId xmlns:a16="http://schemas.microsoft.com/office/drawing/2014/main" id="{6A4C5116-C195-9A90-65E1-A44218BBC49D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6115" name="FTU - segmental bronchus">
                <a:extLst>
                  <a:ext uri="{FF2B5EF4-FFF2-40B4-BE49-F238E27FC236}">
                    <a16:creationId xmlns:a16="http://schemas.microsoft.com/office/drawing/2014/main" id="{1CFC44A9-E60F-4B60-A0AF-17341EA95ACD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6121" name="dock">
                <a:extLst>
                  <a:ext uri="{FF2B5EF4-FFF2-40B4-BE49-F238E27FC236}">
                    <a16:creationId xmlns:a16="http://schemas.microsoft.com/office/drawing/2014/main" id="{F98E186F-DD8B-B16A-E04F-A9CA31FBFE9C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6130" name="Text Box 3086">
                  <a:extLst>
                    <a:ext uri="{FF2B5EF4-FFF2-40B4-BE49-F238E27FC236}">
                      <a16:creationId xmlns:a16="http://schemas.microsoft.com/office/drawing/2014/main" id="{304925C9-CA32-084D-D333-82333A50428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1" name="Text Box 3086">
                  <a:extLst>
                    <a:ext uri="{FF2B5EF4-FFF2-40B4-BE49-F238E27FC236}">
                      <a16:creationId xmlns:a16="http://schemas.microsoft.com/office/drawing/2014/main" id="{C3D543D1-11B6-062E-9634-56EA880E88F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2" name="Text Box 3086">
                  <a:extLst>
                    <a:ext uri="{FF2B5EF4-FFF2-40B4-BE49-F238E27FC236}">
                      <a16:creationId xmlns:a16="http://schemas.microsoft.com/office/drawing/2014/main" id="{746EFE01-A951-3D57-455F-718BABB6A719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24" name="link">
                <a:extLst>
                  <a:ext uri="{FF2B5EF4-FFF2-40B4-BE49-F238E27FC236}">
                    <a16:creationId xmlns:a16="http://schemas.microsoft.com/office/drawing/2014/main" id="{D04C5D1E-C506-9ABC-6D27-ED63AD63DBBF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6125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A7A0D76-6366-DE9A-C2E8-98DF46BE4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6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590D4236-628B-9758-5C9F-FA8F3504DD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7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0609C9B3-48BA-45C3-56E2-DB9910BC2B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1" name="FTU - primary bronchiole">
              <a:extLst>
                <a:ext uri="{FF2B5EF4-FFF2-40B4-BE49-F238E27FC236}">
                  <a16:creationId xmlns:a16="http://schemas.microsoft.com/office/drawing/2014/main" id="{3751FDC0-129A-9B68-196B-128B7764329C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6102" name="FTU - primary bronchiole">
                <a:extLst>
                  <a:ext uri="{FF2B5EF4-FFF2-40B4-BE49-F238E27FC236}">
                    <a16:creationId xmlns:a16="http://schemas.microsoft.com/office/drawing/2014/main" id="{957084FC-2ED9-46BF-8E6D-4C09C27EFF52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6103" name="dock">
                <a:extLst>
                  <a:ext uri="{FF2B5EF4-FFF2-40B4-BE49-F238E27FC236}">
                    <a16:creationId xmlns:a16="http://schemas.microsoft.com/office/drawing/2014/main" id="{984C2172-145A-79BB-F3C2-A6193A94C856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6112" name="Text Box 3086">
                  <a:extLst>
                    <a:ext uri="{FF2B5EF4-FFF2-40B4-BE49-F238E27FC236}">
                      <a16:creationId xmlns:a16="http://schemas.microsoft.com/office/drawing/2014/main" id="{7B31D577-3DFA-1C54-9DCE-459FF0DA94B7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3" name="Text Box 3086">
                  <a:extLst>
                    <a:ext uri="{FF2B5EF4-FFF2-40B4-BE49-F238E27FC236}">
                      <a16:creationId xmlns:a16="http://schemas.microsoft.com/office/drawing/2014/main" id="{DF25ED24-A071-283E-2AF5-9353C5D4CB2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4" name="Text Box 3086">
                  <a:extLst>
                    <a:ext uri="{FF2B5EF4-FFF2-40B4-BE49-F238E27FC236}">
                      <a16:creationId xmlns:a16="http://schemas.microsoft.com/office/drawing/2014/main" id="{7DFD48DB-7525-CC92-9A56-FB7DA0BA45D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6" name="link">
                <a:extLst>
                  <a:ext uri="{FF2B5EF4-FFF2-40B4-BE49-F238E27FC236}">
                    <a16:creationId xmlns:a16="http://schemas.microsoft.com/office/drawing/2014/main" id="{6D7F8DEC-4B13-6F09-0C9F-28D377E726DA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6107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78BD2137-E794-9994-E2C0-E00F629145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8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FDCCC6F8-ECCD-9B78-9CF8-B4C924A44C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9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96D8CDC7-2D23-D250-CC5C-6AA55DB7DC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2" name="FTU - conducting bronchiole">
              <a:extLst>
                <a:ext uri="{FF2B5EF4-FFF2-40B4-BE49-F238E27FC236}">
                  <a16:creationId xmlns:a16="http://schemas.microsoft.com/office/drawing/2014/main" id="{3648926C-B21E-BC9E-C233-0C7F48998DE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6089" name="FTU - conducting bronchiole">
                <a:extLst>
                  <a:ext uri="{FF2B5EF4-FFF2-40B4-BE49-F238E27FC236}">
                    <a16:creationId xmlns:a16="http://schemas.microsoft.com/office/drawing/2014/main" id="{4A637B62-3556-7DD0-0D79-E38AE3C37721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6090" name="dock">
                <a:extLst>
                  <a:ext uri="{FF2B5EF4-FFF2-40B4-BE49-F238E27FC236}">
                    <a16:creationId xmlns:a16="http://schemas.microsoft.com/office/drawing/2014/main" id="{E5C2F817-2294-9532-0F93-588B6531768F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6097" name="Text Box 3086">
                  <a:extLst>
                    <a:ext uri="{FF2B5EF4-FFF2-40B4-BE49-F238E27FC236}">
                      <a16:creationId xmlns:a16="http://schemas.microsoft.com/office/drawing/2014/main" id="{5A9332CE-69F7-52E0-E6E8-989B91DCB46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0" name="Text Box 3086">
                  <a:extLst>
                    <a:ext uri="{FF2B5EF4-FFF2-40B4-BE49-F238E27FC236}">
                      <a16:creationId xmlns:a16="http://schemas.microsoft.com/office/drawing/2014/main" id="{BF6F66CC-11F4-DD15-105F-4418306E7AB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1" name="Text Box 3086">
                  <a:extLst>
                    <a:ext uri="{FF2B5EF4-FFF2-40B4-BE49-F238E27FC236}">
                      <a16:creationId xmlns:a16="http://schemas.microsoft.com/office/drawing/2014/main" id="{61F9C2CF-C9A7-F616-B011-49E3E784605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91" name="link">
                <a:extLst>
                  <a:ext uri="{FF2B5EF4-FFF2-40B4-BE49-F238E27FC236}">
                    <a16:creationId xmlns:a16="http://schemas.microsoft.com/office/drawing/2014/main" id="{CD25D404-935C-DD23-E9E9-70E3CF9A94EB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6094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E2CE4223-1B80-6FF6-259B-6FCCFFB5B9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5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51B37138-1220-6235-23B6-E0E93D80AC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6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3E1665C9-F09C-E5C1-F386-C2B2B4D973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3" name="FTU - terminal bronchiole">
              <a:extLst>
                <a:ext uri="{FF2B5EF4-FFF2-40B4-BE49-F238E27FC236}">
                  <a16:creationId xmlns:a16="http://schemas.microsoft.com/office/drawing/2014/main" id="{4515E12F-FB29-F697-B274-72D9A3432969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078" name="FTU - terminal bronchiole">
                <a:extLst>
                  <a:ext uri="{FF2B5EF4-FFF2-40B4-BE49-F238E27FC236}">
                    <a16:creationId xmlns:a16="http://schemas.microsoft.com/office/drawing/2014/main" id="{BBC013F9-1374-4F98-F299-BF6FD0E679A1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079" name="dock">
                <a:extLst>
                  <a:ext uri="{FF2B5EF4-FFF2-40B4-BE49-F238E27FC236}">
                    <a16:creationId xmlns:a16="http://schemas.microsoft.com/office/drawing/2014/main" id="{1EEA0C1B-ECCD-DC25-579D-05D0CC15F9D5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084" name="Text Box 3086">
                  <a:extLst>
                    <a:ext uri="{FF2B5EF4-FFF2-40B4-BE49-F238E27FC236}">
                      <a16:creationId xmlns:a16="http://schemas.microsoft.com/office/drawing/2014/main" id="{420FA5AC-D57F-A56B-AE24-B8AF725C4FE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5" name="Text Box 3086">
                  <a:extLst>
                    <a:ext uri="{FF2B5EF4-FFF2-40B4-BE49-F238E27FC236}">
                      <a16:creationId xmlns:a16="http://schemas.microsoft.com/office/drawing/2014/main" id="{6EC66E6B-7A78-E064-1174-D0E918E9C2C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8" name="Text Box 3086">
                  <a:extLst>
                    <a:ext uri="{FF2B5EF4-FFF2-40B4-BE49-F238E27FC236}">
                      <a16:creationId xmlns:a16="http://schemas.microsoft.com/office/drawing/2014/main" id="{83F0DFBA-3F08-7FD1-EBF9-94C5B194B57C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0" name="link">
                <a:extLst>
                  <a:ext uri="{FF2B5EF4-FFF2-40B4-BE49-F238E27FC236}">
                    <a16:creationId xmlns:a16="http://schemas.microsoft.com/office/drawing/2014/main" id="{7FD6C7F1-16AC-AFC5-A7E9-2C2477DE9012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081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8AF21C92-92BD-40A0-DADE-EDB6EEB420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082FAEC6-7AC6-D077-FD58-35A273463C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3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FAE14A36-35E2-AB1B-8924-B38454A810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4" name="FTU - respiratory bronchiole">
              <a:extLst>
                <a:ext uri="{FF2B5EF4-FFF2-40B4-BE49-F238E27FC236}">
                  <a16:creationId xmlns:a16="http://schemas.microsoft.com/office/drawing/2014/main" id="{A1A6698B-7278-8DA7-7E65-8133D9B18A8C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6069" name="FTU - respiratory bronchiole">
                <a:extLst>
                  <a:ext uri="{FF2B5EF4-FFF2-40B4-BE49-F238E27FC236}">
                    <a16:creationId xmlns:a16="http://schemas.microsoft.com/office/drawing/2014/main" id="{08DE5995-08D7-75DC-0E08-804865955551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070" name="dock">
                <a:extLst>
                  <a:ext uri="{FF2B5EF4-FFF2-40B4-BE49-F238E27FC236}">
                    <a16:creationId xmlns:a16="http://schemas.microsoft.com/office/drawing/2014/main" id="{F29A1514-36FC-6E4F-46FD-C9DD013720A2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075" name="Text Box 3086">
                  <a:extLst>
                    <a:ext uri="{FF2B5EF4-FFF2-40B4-BE49-F238E27FC236}">
                      <a16:creationId xmlns:a16="http://schemas.microsoft.com/office/drawing/2014/main" id="{9414803A-FB43-C355-020A-00B37373063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6" name="Text Box 3086">
                  <a:extLst>
                    <a:ext uri="{FF2B5EF4-FFF2-40B4-BE49-F238E27FC236}">
                      <a16:creationId xmlns:a16="http://schemas.microsoft.com/office/drawing/2014/main" id="{A6AC3263-ECE5-6F3E-BDAE-52919ED7B5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7" name="Text Box 3086">
                  <a:extLst>
                    <a:ext uri="{FF2B5EF4-FFF2-40B4-BE49-F238E27FC236}">
                      <a16:creationId xmlns:a16="http://schemas.microsoft.com/office/drawing/2014/main" id="{15B6E344-E8AE-C038-EBD7-95742DB2F35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1" name="link">
                <a:extLst>
                  <a:ext uri="{FF2B5EF4-FFF2-40B4-BE49-F238E27FC236}">
                    <a16:creationId xmlns:a16="http://schemas.microsoft.com/office/drawing/2014/main" id="{BC2BAF94-BC6D-4F81-4203-D1CD2F66F6C8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072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7B9B67A6-5F25-81A6-6ACA-BD3198191A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3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1C8E0A23-9B2F-CBC5-DB1A-A276FB6296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4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09B75F42-847B-4608-77BC-29AD1F4560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5" name="FTU - alveolar duct">
              <a:extLst>
                <a:ext uri="{FF2B5EF4-FFF2-40B4-BE49-F238E27FC236}">
                  <a16:creationId xmlns:a16="http://schemas.microsoft.com/office/drawing/2014/main" id="{84623EF6-BD91-05E7-FF07-32BB35280C3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6060" name="FTU - alveolar duct">
                <a:extLst>
                  <a:ext uri="{FF2B5EF4-FFF2-40B4-BE49-F238E27FC236}">
                    <a16:creationId xmlns:a16="http://schemas.microsoft.com/office/drawing/2014/main" id="{D676361D-7424-FC80-A794-8D02232CAEB9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061" name="dock">
                <a:extLst>
                  <a:ext uri="{FF2B5EF4-FFF2-40B4-BE49-F238E27FC236}">
                    <a16:creationId xmlns:a16="http://schemas.microsoft.com/office/drawing/2014/main" id="{DDC136FA-A6D4-5145-3DDE-69BE824E30DF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6066" name="Text Box 3086">
                  <a:extLst>
                    <a:ext uri="{FF2B5EF4-FFF2-40B4-BE49-F238E27FC236}">
                      <a16:creationId xmlns:a16="http://schemas.microsoft.com/office/drawing/2014/main" id="{8505AD39-7975-08B1-86E6-AF93123A068A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7" name="Text Box 3086">
                  <a:extLst>
                    <a:ext uri="{FF2B5EF4-FFF2-40B4-BE49-F238E27FC236}">
                      <a16:creationId xmlns:a16="http://schemas.microsoft.com/office/drawing/2014/main" id="{95DCD36C-5C9A-289C-71C5-82162FF05E2A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8" name="Text Box 3086">
                  <a:extLst>
                    <a:ext uri="{FF2B5EF4-FFF2-40B4-BE49-F238E27FC236}">
                      <a16:creationId xmlns:a16="http://schemas.microsoft.com/office/drawing/2014/main" id="{35A65DE6-F340-A06A-CB90-6A7051B4F25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62" name="link">
                <a:extLst>
                  <a:ext uri="{FF2B5EF4-FFF2-40B4-BE49-F238E27FC236}">
                    <a16:creationId xmlns:a16="http://schemas.microsoft.com/office/drawing/2014/main" id="{1D98FED1-2C88-F8F3-58B0-86123796178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063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B5EA8CF8-9331-A453-80BA-74E8A0E8DF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4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2810EE87-DA2F-1FD9-8A26-28E1B01E3C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5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0BA2DBCA-51F0-7E49-4671-97D95B5E6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6" name="FTU - alveolus">
              <a:extLst>
                <a:ext uri="{FF2B5EF4-FFF2-40B4-BE49-F238E27FC236}">
                  <a16:creationId xmlns:a16="http://schemas.microsoft.com/office/drawing/2014/main" id="{7F13D548-64B5-95D0-C556-BEDBC4ED19D7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051" name="FTU - alveolus">
                <a:extLst>
                  <a:ext uri="{FF2B5EF4-FFF2-40B4-BE49-F238E27FC236}">
                    <a16:creationId xmlns:a16="http://schemas.microsoft.com/office/drawing/2014/main" id="{CBEE2C5A-1819-9D8A-1A5B-B5B3EF7513B4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052" name="dock">
                <a:extLst>
                  <a:ext uri="{FF2B5EF4-FFF2-40B4-BE49-F238E27FC236}">
                    <a16:creationId xmlns:a16="http://schemas.microsoft.com/office/drawing/2014/main" id="{805E8767-0BC7-4BC1-0427-1988FBFD400F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6057" name="Text Box 3086">
                  <a:extLst>
                    <a:ext uri="{FF2B5EF4-FFF2-40B4-BE49-F238E27FC236}">
                      <a16:creationId xmlns:a16="http://schemas.microsoft.com/office/drawing/2014/main" id="{41FE96FD-6E04-B1EB-3B95-1124996FA19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8" name="Text Box 3086">
                  <a:extLst>
                    <a:ext uri="{FF2B5EF4-FFF2-40B4-BE49-F238E27FC236}">
                      <a16:creationId xmlns:a16="http://schemas.microsoft.com/office/drawing/2014/main" id="{02A92A4F-EDB4-36ED-8E7D-D829C8BD2D3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9" name="Text Box 3086">
                  <a:extLst>
                    <a:ext uri="{FF2B5EF4-FFF2-40B4-BE49-F238E27FC236}">
                      <a16:creationId xmlns:a16="http://schemas.microsoft.com/office/drawing/2014/main" id="{413E1B0A-468E-1C42-CD7B-6A595994216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3" name="link">
                <a:extLst>
                  <a:ext uri="{FF2B5EF4-FFF2-40B4-BE49-F238E27FC236}">
                    <a16:creationId xmlns:a16="http://schemas.microsoft.com/office/drawing/2014/main" id="{61895950-7D17-C06D-FCFA-7A275CB2AAF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054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D44EDBB-C825-37FA-9B53-0FF17716AE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5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3FEAF378-80FB-5A8B-457A-DCC798E2B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6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416F1064-F6A6-D1D0-0E9D-F7F1E0ADE1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7" name="dock - vascular">
              <a:extLst>
                <a:ext uri="{FF2B5EF4-FFF2-40B4-BE49-F238E27FC236}">
                  <a16:creationId xmlns:a16="http://schemas.microsoft.com/office/drawing/2014/main" id="{9210B5DF-3BC8-4C59-4B07-2A10BEFC77DF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048" name="Text Box 3070">
                <a:extLst>
                  <a:ext uri="{FF2B5EF4-FFF2-40B4-BE49-F238E27FC236}">
                    <a16:creationId xmlns:a16="http://schemas.microsoft.com/office/drawing/2014/main" id="{8CCE5119-EF1F-E57D-ECBA-D7ECDB2407D5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9" name="Text Box 3036">
                <a:extLst>
                  <a:ext uri="{FF2B5EF4-FFF2-40B4-BE49-F238E27FC236}">
                    <a16:creationId xmlns:a16="http://schemas.microsoft.com/office/drawing/2014/main" id="{43879BE2-6A39-150C-D5AB-2D21F2480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0" name="Text Box 3036">
                <a:extLst>
                  <a:ext uri="{FF2B5EF4-FFF2-40B4-BE49-F238E27FC236}">
                    <a16:creationId xmlns:a16="http://schemas.microsoft.com/office/drawing/2014/main" id="{C0EB135B-AAA7-771B-F033-87D6FDF63E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61" name="FTU - aortic arch">
            <a:extLst>
              <a:ext uri="{FF2B5EF4-FFF2-40B4-BE49-F238E27FC236}">
                <a16:creationId xmlns:a16="http://schemas.microsoft.com/office/drawing/2014/main" id="{CB70FD79-C837-280C-F9B8-3030EA836054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6162" name="FTU - aortic arch">
              <a:extLst>
                <a:ext uri="{FF2B5EF4-FFF2-40B4-BE49-F238E27FC236}">
                  <a16:creationId xmlns:a16="http://schemas.microsoft.com/office/drawing/2014/main" id="{98B21F4A-453C-6598-C61E-37BF5C26EFF6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163" name="chemoreceptor">
              <a:extLst>
                <a:ext uri="{FF2B5EF4-FFF2-40B4-BE49-F238E27FC236}">
                  <a16:creationId xmlns:a16="http://schemas.microsoft.com/office/drawing/2014/main" id="{0552948A-0DE9-329E-5AC6-04345E6D4568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166" name="baroreceptor">
              <a:extLst>
                <a:ext uri="{FF2B5EF4-FFF2-40B4-BE49-F238E27FC236}">
                  <a16:creationId xmlns:a16="http://schemas.microsoft.com/office/drawing/2014/main" id="{32694112-A767-46F0-BA91-4B4A983F1CED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167" name="link">
              <a:extLst>
                <a:ext uri="{FF2B5EF4-FFF2-40B4-BE49-F238E27FC236}">
                  <a16:creationId xmlns:a16="http://schemas.microsoft.com/office/drawing/2014/main" id="{9DB65D44-A0A7-684D-BAFD-2BFB641FE514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186" name="Star: 5 Points 2730">
                <a:hlinkClick r:id="rId39"/>
                <a:extLst>
                  <a:ext uri="{FF2B5EF4-FFF2-40B4-BE49-F238E27FC236}">
                    <a16:creationId xmlns:a16="http://schemas.microsoft.com/office/drawing/2014/main" id="{4982CA5A-DF1C-2E6B-05DB-88C924F506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7" name="Star: 5 Points 2731">
                <a:hlinkClick r:id="rId40"/>
                <a:extLst>
                  <a:ext uri="{FF2B5EF4-FFF2-40B4-BE49-F238E27FC236}">
                    <a16:creationId xmlns:a16="http://schemas.microsoft.com/office/drawing/2014/main" id="{A32D9CE5-CCDB-C3EC-0A6F-2282B6EEA0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90" name="Star: 5 Points 2732">
                <a:hlinkClick r:id="rId58"/>
                <a:extLst>
                  <a:ext uri="{FF2B5EF4-FFF2-40B4-BE49-F238E27FC236}">
                    <a16:creationId xmlns:a16="http://schemas.microsoft.com/office/drawing/2014/main" id="{6F794D1B-E8FF-71AE-1E0C-E7A9611E03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8" name="link">
              <a:extLst>
                <a:ext uri="{FF2B5EF4-FFF2-40B4-BE49-F238E27FC236}">
                  <a16:creationId xmlns:a16="http://schemas.microsoft.com/office/drawing/2014/main" id="{F5CDC1A6-85FA-BFBE-1DC2-DF6462EF7AD1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181" name="Star: 5 Points 2730">
                <a:hlinkClick r:id="rId62"/>
                <a:extLst>
                  <a:ext uri="{FF2B5EF4-FFF2-40B4-BE49-F238E27FC236}">
                    <a16:creationId xmlns:a16="http://schemas.microsoft.com/office/drawing/2014/main" id="{B436A11F-0CB7-AABB-F7A7-F95B175A99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4" name="Star: 5 Points 2731">
                <a:hlinkClick r:id="rId63"/>
                <a:extLst>
                  <a:ext uri="{FF2B5EF4-FFF2-40B4-BE49-F238E27FC236}">
                    <a16:creationId xmlns:a16="http://schemas.microsoft.com/office/drawing/2014/main" id="{F9ADB3AF-88AC-2893-E334-568AE1842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5" name="Star: 5 Points 2732">
                <a:hlinkClick r:id="rId58"/>
                <a:extLst>
                  <a:ext uri="{FF2B5EF4-FFF2-40B4-BE49-F238E27FC236}">
                    <a16:creationId xmlns:a16="http://schemas.microsoft.com/office/drawing/2014/main" id="{3A730ECD-BF3D-06BD-1CDD-2830C1CFAB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9" name="dock">
              <a:extLst>
                <a:ext uri="{FF2B5EF4-FFF2-40B4-BE49-F238E27FC236}">
                  <a16:creationId xmlns:a16="http://schemas.microsoft.com/office/drawing/2014/main" id="{0F026059-D8A2-2943-4764-5102E2FD9F66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178" name="Text Box 3086">
                <a:extLst>
                  <a:ext uri="{FF2B5EF4-FFF2-40B4-BE49-F238E27FC236}">
                    <a16:creationId xmlns:a16="http://schemas.microsoft.com/office/drawing/2014/main" id="{EE730E60-9885-68C5-4904-15C1EB7BE964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86">
                <a:extLst>
                  <a:ext uri="{FF2B5EF4-FFF2-40B4-BE49-F238E27FC236}">
                    <a16:creationId xmlns:a16="http://schemas.microsoft.com/office/drawing/2014/main" id="{D9EAB219-8052-1571-8115-737168F01ABB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86">
                <a:extLst>
                  <a:ext uri="{FF2B5EF4-FFF2-40B4-BE49-F238E27FC236}">
                    <a16:creationId xmlns:a16="http://schemas.microsoft.com/office/drawing/2014/main" id="{ADA17EF3-D205-943A-8935-AEBBB2085A6D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2" name="dock">
              <a:extLst>
                <a:ext uri="{FF2B5EF4-FFF2-40B4-BE49-F238E27FC236}">
                  <a16:creationId xmlns:a16="http://schemas.microsoft.com/office/drawing/2014/main" id="{DB13D63C-352F-4545-216A-561DC8CE278D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173" name="Text Box 3086">
                <a:extLst>
                  <a:ext uri="{FF2B5EF4-FFF2-40B4-BE49-F238E27FC236}">
                    <a16:creationId xmlns:a16="http://schemas.microsoft.com/office/drawing/2014/main" id="{541D9F60-C726-F172-D7CE-39E6A46889A9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86">
                <a:extLst>
                  <a:ext uri="{FF2B5EF4-FFF2-40B4-BE49-F238E27FC236}">
                    <a16:creationId xmlns:a16="http://schemas.microsoft.com/office/drawing/2014/main" id="{0F708A0B-3670-869B-8CE6-CEB9B182DB7B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5" name="Text Box 3086">
                <a:extLst>
                  <a:ext uri="{FF2B5EF4-FFF2-40B4-BE49-F238E27FC236}">
                    <a16:creationId xmlns:a16="http://schemas.microsoft.com/office/drawing/2014/main" id="{E0D760A8-B535-D514-02E9-DEB498181B8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91" name="organ group - heart">
            <a:extLst>
              <a:ext uri="{FF2B5EF4-FFF2-40B4-BE49-F238E27FC236}">
                <a16:creationId xmlns:a16="http://schemas.microsoft.com/office/drawing/2014/main" id="{D780BA8A-4191-54DB-FB16-936D708909C7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192" name="organ - heart">
              <a:extLst>
                <a:ext uri="{FF2B5EF4-FFF2-40B4-BE49-F238E27FC236}">
                  <a16:creationId xmlns:a16="http://schemas.microsoft.com/office/drawing/2014/main" id="{A02CFC4B-FC8A-4E68-4573-96D8FD7A264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3" name="dock vascular">
              <a:extLst>
                <a:ext uri="{FF2B5EF4-FFF2-40B4-BE49-F238E27FC236}">
                  <a16:creationId xmlns:a16="http://schemas.microsoft.com/office/drawing/2014/main" id="{0B82FDB5-BC4B-8692-D771-C956CC31A989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236" name="Text Box 3070">
                <a:extLst>
                  <a:ext uri="{FF2B5EF4-FFF2-40B4-BE49-F238E27FC236}">
                    <a16:creationId xmlns:a16="http://schemas.microsoft.com/office/drawing/2014/main" id="{9C386D73-3B9B-207A-F384-9C8A72E57070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BE1B322E-5BA7-6F46-9197-6932BE9B4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5E6A4E3A-0621-7BE1-8B10-62BC2A7564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6" name="FTU - right atrium">
              <a:extLst>
                <a:ext uri="{FF2B5EF4-FFF2-40B4-BE49-F238E27FC236}">
                  <a16:creationId xmlns:a16="http://schemas.microsoft.com/office/drawing/2014/main" id="{A5633E67-0CBD-CEA9-777B-E64A6BC038DD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229" name="FTU - right atrium">
                <a:extLst>
                  <a:ext uri="{FF2B5EF4-FFF2-40B4-BE49-F238E27FC236}">
                    <a16:creationId xmlns:a16="http://schemas.microsoft.com/office/drawing/2014/main" id="{7F284562-48DC-6A43-3C2C-1E8769086990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230" name="dock">
                <a:extLst>
                  <a:ext uri="{FF2B5EF4-FFF2-40B4-BE49-F238E27FC236}">
                    <a16:creationId xmlns:a16="http://schemas.microsoft.com/office/drawing/2014/main" id="{32977B18-44DF-7A3F-8A96-8E6C6FFF3F55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233" name="Text Box 3086">
                  <a:extLst>
                    <a:ext uri="{FF2B5EF4-FFF2-40B4-BE49-F238E27FC236}">
                      <a16:creationId xmlns:a16="http://schemas.microsoft.com/office/drawing/2014/main" id="{62DE21FD-7761-C488-F8A8-8D06DCE7D2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Text Box 3086">
                  <a:extLst>
                    <a:ext uri="{FF2B5EF4-FFF2-40B4-BE49-F238E27FC236}">
                      <a16:creationId xmlns:a16="http://schemas.microsoft.com/office/drawing/2014/main" id="{545D7F2D-3CCD-2705-735C-0800BDED734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5" name="Text Box 3086">
                  <a:extLst>
                    <a:ext uri="{FF2B5EF4-FFF2-40B4-BE49-F238E27FC236}">
                      <a16:creationId xmlns:a16="http://schemas.microsoft.com/office/drawing/2014/main" id="{44186150-9E84-7757-476D-2780EF7DC19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7" name="FTU - right ventricle">
              <a:extLst>
                <a:ext uri="{FF2B5EF4-FFF2-40B4-BE49-F238E27FC236}">
                  <a16:creationId xmlns:a16="http://schemas.microsoft.com/office/drawing/2014/main" id="{79168194-3630-4292-2347-38D5FF5281F7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222" name="FTU - right ventricle">
                <a:extLst>
                  <a:ext uri="{FF2B5EF4-FFF2-40B4-BE49-F238E27FC236}">
                    <a16:creationId xmlns:a16="http://schemas.microsoft.com/office/drawing/2014/main" id="{3B229468-30C8-8980-0FCF-B64F24A72B33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223" name="dock">
                <a:extLst>
                  <a:ext uri="{FF2B5EF4-FFF2-40B4-BE49-F238E27FC236}">
                    <a16:creationId xmlns:a16="http://schemas.microsoft.com/office/drawing/2014/main" id="{AEDF20E3-D665-EA71-BB2E-45F4D39E0D8F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224" name="Text Box 3086">
                  <a:extLst>
                    <a:ext uri="{FF2B5EF4-FFF2-40B4-BE49-F238E27FC236}">
                      <a16:creationId xmlns:a16="http://schemas.microsoft.com/office/drawing/2014/main" id="{D59B00D7-933C-8CD4-F90A-59396C022AC9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86">
                  <a:extLst>
                    <a:ext uri="{FF2B5EF4-FFF2-40B4-BE49-F238E27FC236}">
                      <a16:creationId xmlns:a16="http://schemas.microsoft.com/office/drawing/2014/main" id="{AF46D7BF-CAB5-1479-BA3D-57FE78436940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8" name="Text Box 3086">
                  <a:extLst>
                    <a:ext uri="{FF2B5EF4-FFF2-40B4-BE49-F238E27FC236}">
                      <a16:creationId xmlns:a16="http://schemas.microsoft.com/office/drawing/2014/main" id="{73C4280E-8E1D-5268-1F08-E23743CEDD8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8" name="FTU - left atrium">
              <a:extLst>
                <a:ext uri="{FF2B5EF4-FFF2-40B4-BE49-F238E27FC236}">
                  <a16:creationId xmlns:a16="http://schemas.microsoft.com/office/drawing/2014/main" id="{5CE44525-6688-A51E-9B9A-33E658A4ED2B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209" name="FTU - left atrium">
                <a:extLst>
                  <a:ext uri="{FF2B5EF4-FFF2-40B4-BE49-F238E27FC236}">
                    <a16:creationId xmlns:a16="http://schemas.microsoft.com/office/drawing/2014/main" id="{DAD0A465-195A-1F88-2052-C5B1992298AD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210" name="dock">
                <a:extLst>
                  <a:ext uri="{FF2B5EF4-FFF2-40B4-BE49-F238E27FC236}">
                    <a16:creationId xmlns:a16="http://schemas.microsoft.com/office/drawing/2014/main" id="{7AE19372-6D3E-3A2C-F4EE-21C26C564E0C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F1F78A96-8EFC-1E4F-1AFC-A9B9C62BCCF6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3D563CEC-5DE6-90AD-9BE6-A1DDD27BE14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1" name="Text Box 3086">
                  <a:extLst>
                    <a:ext uri="{FF2B5EF4-FFF2-40B4-BE49-F238E27FC236}">
                      <a16:creationId xmlns:a16="http://schemas.microsoft.com/office/drawing/2014/main" id="{731B14FE-AACB-B3F3-C0B9-7A7118E41B0E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9" name="FTU - left ventricle">
              <a:extLst>
                <a:ext uri="{FF2B5EF4-FFF2-40B4-BE49-F238E27FC236}">
                  <a16:creationId xmlns:a16="http://schemas.microsoft.com/office/drawing/2014/main" id="{4C3D3001-B951-A9B0-5E08-DA99C6C67652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200" name="FTU - left ventricle">
                <a:extLst>
                  <a:ext uri="{FF2B5EF4-FFF2-40B4-BE49-F238E27FC236}">
                    <a16:creationId xmlns:a16="http://schemas.microsoft.com/office/drawing/2014/main" id="{C66C574B-4F63-EBDF-4349-B8B75904213B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203" name="dock">
                <a:extLst>
                  <a:ext uri="{FF2B5EF4-FFF2-40B4-BE49-F238E27FC236}">
                    <a16:creationId xmlns:a16="http://schemas.microsoft.com/office/drawing/2014/main" id="{6D3F0AD2-00B7-551E-D437-67D8E17BDAC6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204" name="Text Box 3086">
                  <a:extLst>
                    <a:ext uri="{FF2B5EF4-FFF2-40B4-BE49-F238E27FC236}">
                      <a16:creationId xmlns:a16="http://schemas.microsoft.com/office/drawing/2014/main" id="{E40BF00E-453F-BB24-70E6-310899EC6582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86">
                  <a:extLst>
                    <a:ext uri="{FF2B5EF4-FFF2-40B4-BE49-F238E27FC236}">
                      <a16:creationId xmlns:a16="http://schemas.microsoft.com/office/drawing/2014/main" id="{2E09D9F6-600B-181C-4311-CF51B0192B1C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6" name="Text Box 3086">
                  <a:extLst>
                    <a:ext uri="{FF2B5EF4-FFF2-40B4-BE49-F238E27FC236}">
                      <a16:creationId xmlns:a16="http://schemas.microsoft.com/office/drawing/2014/main" id="{8530982C-1A84-3EC5-4E01-BE2655700243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241" name="Group 6240">
            <a:extLst>
              <a:ext uri="{FF2B5EF4-FFF2-40B4-BE49-F238E27FC236}">
                <a16:creationId xmlns:a16="http://schemas.microsoft.com/office/drawing/2014/main" id="{7BDD0A08-798F-00A8-766C-30345C4CB85A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242" name="organ group - lower airways">
              <a:extLst>
                <a:ext uri="{FF2B5EF4-FFF2-40B4-BE49-F238E27FC236}">
                  <a16:creationId xmlns:a16="http://schemas.microsoft.com/office/drawing/2014/main" id="{DE07D4E5-47D7-8C22-8AF3-512545FCD6E0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296" name="organ - lower airways">
                <a:extLst>
                  <a:ext uri="{FF2B5EF4-FFF2-40B4-BE49-F238E27FC236}">
                    <a16:creationId xmlns:a16="http://schemas.microsoft.com/office/drawing/2014/main" id="{D60A4C51-3B72-FAE3-A3F4-CDA29D2DD302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7" name="FTU - mucosa of larynx (supraglottis)">
                <a:extLst>
                  <a:ext uri="{FF2B5EF4-FFF2-40B4-BE49-F238E27FC236}">
                    <a16:creationId xmlns:a16="http://schemas.microsoft.com/office/drawing/2014/main" id="{CA5AE57F-C37F-F4D6-B64A-9ED9FA71153F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319" name="FTU - mucosa of larynx (supraglottis)">
                  <a:extLst>
                    <a:ext uri="{FF2B5EF4-FFF2-40B4-BE49-F238E27FC236}">
                      <a16:creationId xmlns:a16="http://schemas.microsoft.com/office/drawing/2014/main" id="{A7FC0BB2-280B-B8B7-F915-DE7C6295DB15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320" name="dock">
                  <a:extLst>
                    <a:ext uri="{FF2B5EF4-FFF2-40B4-BE49-F238E27FC236}">
                      <a16:creationId xmlns:a16="http://schemas.microsoft.com/office/drawing/2014/main" id="{C443EE36-1B3E-7235-6E67-9BB3FE500245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327" name="Text Box 3086">
                    <a:extLst>
                      <a:ext uri="{FF2B5EF4-FFF2-40B4-BE49-F238E27FC236}">
                        <a16:creationId xmlns:a16="http://schemas.microsoft.com/office/drawing/2014/main" id="{F4235821-AF72-9C68-01AE-B21FF26EDC4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8" name="Text Box 3086">
                    <a:extLst>
                      <a:ext uri="{FF2B5EF4-FFF2-40B4-BE49-F238E27FC236}">
                        <a16:creationId xmlns:a16="http://schemas.microsoft.com/office/drawing/2014/main" id="{7F07E67E-6782-D3CF-031C-E09F743440B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1" name="Text Box 3086">
                    <a:extLst>
                      <a:ext uri="{FF2B5EF4-FFF2-40B4-BE49-F238E27FC236}">
                        <a16:creationId xmlns:a16="http://schemas.microsoft.com/office/drawing/2014/main" id="{A4C63DCA-097F-9864-796D-AAA61C2814C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21" name="link">
                  <a:extLst>
                    <a:ext uri="{FF2B5EF4-FFF2-40B4-BE49-F238E27FC236}">
                      <a16:creationId xmlns:a16="http://schemas.microsoft.com/office/drawing/2014/main" id="{6952B0F0-F728-3FB9-6812-BE6B2D7EC332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22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7B4366D3-3C12-9067-D619-9DFE390730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25" name="Star: 5 Points 2731">
                    <a:hlinkClick r:id="rId65"/>
                    <a:extLst>
                      <a:ext uri="{FF2B5EF4-FFF2-40B4-BE49-F238E27FC236}">
                        <a16:creationId xmlns:a16="http://schemas.microsoft.com/office/drawing/2014/main" id="{51E63670-B7C4-5169-2745-4423B1F0F1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26" name="Star: 5 Points 2732">
                    <a:hlinkClick r:id="rId58"/>
                    <a:extLst>
                      <a:ext uri="{FF2B5EF4-FFF2-40B4-BE49-F238E27FC236}">
                        <a16:creationId xmlns:a16="http://schemas.microsoft.com/office/drawing/2014/main" id="{FEE513EA-D693-4DDA-2B79-0D39294F6E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0" name="FTU - mucosa of larynx (subglottis)">
                <a:extLst>
                  <a:ext uri="{FF2B5EF4-FFF2-40B4-BE49-F238E27FC236}">
                    <a16:creationId xmlns:a16="http://schemas.microsoft.com/office/drawing/2014/main" id="{5268C69E-F8B7-5016-EB9F-289D51F2940C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306" name="FTU - mucosa of larynx (subglottis)">
                  <a:extLst>
                    <a:ext uri="{FF2B5EF4-FFF2-40B4-BE49-F238E27FC236}">
                      <a16:creationId xmlns:a16="http://schemas.microsoft.com/office/drawing/2014/main" id="{184BAA48-DC95-9170-0D88-D0C33CA56F13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307" name="dock">
                  <a:extLst>
                    <a:ext uri="{FF2B5EF4-FFF2-40B4-BE49-F238E27FC236}">
                      <a16:creationId xmlns:a16="http://schemas.microsoft.com/office/drawing/2014/main" id="{A675590C-637B-A15D-2745-5989F13C2150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314" name="Text Box 3086">
                    <a:extLst>
                      <a:ext uri="{FF2B5EF4-FFF2-40B4-BE49-F238E27FC236}">
                        <a16:creationId xmlns:a16="http://schemas.microsoft.com/office/drawing/2014/main" id="{C0929359-0D49-BB6D-38BF-134C4CA4EA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5" name="Text Box 3086">
                    <a:extLst>
                      <a:ext uri="{FF2B5EF4-FFF2-40B4-BE49-F238E27FC236}">
                        <a16:creationId xmlns:a16="http://schemas.microsoft.com/office/drawing/2014/main" id="{185A2DF0-DD48-5A80-FBD1-76E3623A157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6" name="Text Box 3086">
                    <a:extLst>
                      <a:ext uri="{FF2B5EF4-FFF2-40B4-BE49-F238E27FC236}">
                        <a16:creationId xmlns:a16="http://schemas.microsoft.com/office/drawing/2014/main" id="{B48EF94B-0360-8518-6FCD-232B518F582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08" name="link">
                  <a:extLst>
                    <a:ext uri="{FF2B5EF4-FFF2-40B4-BE49-F238E27FC236}">
                      <a16:creationId xmlns:a16="http://schemas.microsoft.com/office/drawing/2014/main" id="{EBE0FE8E-1E50-34B3-BE86-43F759E2B177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09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673D03B4-CB16-97F5-1F92-2FC0DCD76B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10" name="Star: 5 Points 2731">
                    <a:hlinkClick r:id="rId65"/>
                    <a:extLst>
                      <a:ext uri="{FF2B5EF4-FFF2-40B4-BE49-F238E27FC236}">
                        <a16:creationId xmlns:a16="http://schemas.microsoft.com/office/drawing/2014/main" id="{2823FA7D-9157-F30B-C75A-7568E91B08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13" name="Star: 5 Points 2732">
                    <a:hlinkClick r:id="rId58"/>
                    <a:extLst>
                      <a:ext uri="{FF2B5EF4-FFF2-40B4-BE49-F238E27FC236}">
                        <a16:creationId xmlns:a16="http://schemas.microsoft.com/office/drawing/2014/main" id="{2E2672AA-8C69-70F7-8804-338872DF02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1" name="dock - vascular">
                <a:extLst>
                  <a:ext uri="{FF2B5EF4-FFF2-40B4-BE49-F238E27FC236}">
                    <a16:creationId xmlns:a16="http://schemas.microsoft.com/office/drawing/2014/main" id="{6093006C-2CD7-9F19-140F-9483E7839791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302" name="Text Box 3070">
                  <a:extLst>
                    <a:ext uri="{FF2B5EF4-FFF2-40B4-BE49-F238E27FC236}">
                      <a16:creationId xmlns:a16="http://schemas.microsoft.com/office/drawing/2014/main" id="{006ADDC3-DBE3-3F19-C364-D98AF64EC112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3" name="Text Box 3036">
                  <a:extLst>
                    <a:ext uri="{FF2B5EF4-FFF2-40B4-BE49-F238E27FC236}">
                      <a16:creationId xmlns:a16="http://schemas.microsoft.com/office/drawing/2014/main" id="{2CFAD198-3D62-DF03-0D02-8FA1FC8A022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245" name="FTU - trachea">
              <a:extLst>
                <a:ext uri="{FF2B5EF4-FFF2-40B4-BE49-F238E27FC236}">
                  <a16:creationId xmlns:a16="http://schemas.microsoft.com/office/drawing/2014/main" id="{9278F5DC-4D6A-31FB-5444-BF653D558365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246" name="Text Box 3086">
              <a:extLst>
                <a:ext uri="{FF2B5EF4-FFF2-40B4-BE49-F238E27FC236}">
                  <a16:creationId xmlns:a16="http://schemas.microsoft.com/office/drawing/2014/main" id="{A4409723-76C0-291C-0F14-B096F266C679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7" name="Text Box 3086">
              <a:extLst>
                <a:ext uri="{FF2B5EF4-FFF2-40B4-BE49-F238E27FC236}">
                  <a16:creationId xmlns:a16="http://schemas.microsoft.com/office/drawing/2014/main" id="{D3762D75-7937-290A-34AB-B3127C00039D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8" name="Text Box 3086">
              <a:extLst>
                <a:ext uri="{FF2B5EF4-FFF2-40B4-BE49-F238E27FC236}">
                  <a16:creationId xmlns:a16="http://schemas.microsoft.com/office/drawing/2014/main" id="{C052171D-C1EF-6EA7-0655-ABC90CEA49E5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1" name="Star: 5 Points 2730">
              <a:hlinkClick r:id="rId66"/>
              <a:extLst>
                <a:ext uri="{FF2B5EF4-FFF2-40B4-BE49-F238E27FC236}">
                  <a16:creationId xmlns:a16="http://schemas.microsoft.com/office/drawing/2014/main" id="{0C2E240B-7EB6-54D4-FB45-7B0F8822A5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2" name="Star: 5 Points 2731">
              <a:hlinkClick r:id="rId67"/>
              <a:extLst>
                <a:ext uri="{FF2B5EF4-FFF2-40B4-BE49-F238E27FC236}">
                  <a16:creationId xmlns:a16="http://schemas.microsoft.com/office/drawing/2014/main" id="{0E5A8888-9552-9203-7580-1D71A64A35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3" name="Star: 5 Points 2732">
              <a:hlinkClick r:id="rId58"/>
              <a:extLst>
                <a:ext uri="{FF2B5EF4-FFF2-40B4-BE49-F238E27FC236}">
                  <a16:creationId xmlns:a16="http://schemas.microsoft.com/office/drawing/2014/main" id="{0766CCC0-9982-AC07-8EED-9181A860A1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4" name="FTU - trachea">
              <a:extLst>
                <a:ext uri="{FF2B5EF4-FFF2-40B4-BE49-F238E27FC236}">
                  <a16:creationId xmlns:a16="http://schemas.microsoft.com/office/drawing/2014/main" id="{9CF05719-05D0-AD66-C927-B9C36A45DCF2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257" name="Text Box 3086">
              <a:extLst>
                <a:ext uri="{FF2B5EF4-FFF2-40B4-BE49-F238E27FC236}">
                  <a16:creationId xmlns:a16="http://schemas.microsoft.com/office/drawing/2014/main" id="{C68729B6-94B8-D972-E6D9-DAEAF69C473E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8" name="Text Box 3086">
              <a:extLst>
                <a:ext uri="{FF2B5EF4-FFF2-40B4-BE49-F238E27FC236}">
                  <a16:creationId xmlns:a16="http://schemas.microsoft.com/office/drawing/2014/main" id="{224BAFBC-EDD6-9937-843E-8E6E0C82C5B1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9" name="Text Box 3086">
              <a:extLst>
                <a:ext uri="{FF2B5EF4-FFF2-40B4-BE49-F238E27FC236}">
                  <a16:creationId xmlns:a16="http://schemas.microsoft.com/office/drawing/2014/main" id="{7E960FA2-EF38-78D9-D0AA-9EE7FE5A69D9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0" name="Star: 5 Points 2730">
              <a:hlinkClick r:id="rId66"/>
              <a:extLst>
                <a:ext uri="{FF2B5EF4-FFF2-40B4-BE49-F238E27FC236}">
                  <a16:creationId xmlns:a16="http://schemas.microsoft.com/office/drawing/2014/main" id="{4BD05976-AFD1-33F3-ADFA-A68641B935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3" name="Star: 5 Points 2731">
              <a:hlinkClick r:id="rId67"/>
              <a:extLst>
                <a:ext uri="{FF2B5EF4-FFF2-40B4-BE49-F238E27FC236}">
                  <a16:creationId xmlns:a16="http://schemas.microsoft.com/office/drawing/2014/main" id="{CA8AF975-A99A-D786-EF79-6648B726A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4" name="Star: 5 Points 2732">
              <a:hlinkClick r:id="rId58"/>
              <a:extLst>
                <a:ext uri="{FF2B5EF4-FFF2-40B4-BE49-F238E27FC236}">
                  <a16:creationId xmlns:a16="http://schemas.microsoft.com/office/drawing/2014/main" id="{103697AE-C9AB-911B-43A8-CDA80D0CAC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5" name="FTU - trachea">
              <a:extLst>
                <a:ext uri="{FF2B5EF4-FFF2-40B4-BE49-F238E27FC236}">
                  <a16:creationId xmlns:a16="http://schemas.microsoft.com/office/drawing/2014/main" id="{2B2DADCC-04BD-F423-D4AD-EC036ECAE483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266" name="Text Box 3086">
              <a:extLst>
                <a:ext uri="{FF2B5EF4-FFF2-40B4-BE49-F238E27FC236}">
                  <a16:creationId xmlns:a16="http://schemas.microsoft.com/office/drawing/2014/main" id="{3FC3E779-8593-A239-6189-05AB1EE2BDDB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7" name="Text Box 3086">
              <a:extLst>
                <a:ext uri="{FF2B5EF4-FFF2-40B4-BE49-F238E27FC236}">
                  <a16:creationId xmlns:a16="http://schemas.microsoft.com/office/drawing/2014/main" id="{07AF7A28-0549-5D2D-8F40-D53B2CB794EB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0" name="Text Box 3086">
              <a:extLst>
                <a:ext uri="{FF2B5EF4-FFF2-40B4-BE49-F238E27FC236}">
                  <a16:creationId xmlns:a16="http://schemas.microsoft.com/office/drawing/2014/main" id="{F5AEA534-4590-B4FD-39A6-C60145B27328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1" name="Star: 5 Points 2730">
              <a:hlinkClick r:id="rId66"/>
              <a:extLst>
                <a:ext uri="{FF2B5EF4-FFF2-40B4-BE49-F238E27FC236}">
                  <a16:creationId xmlns:a16="http://schemas.microsoft.com/office/drawing/2014/main" id="{29A115A3-6DA4-C4ED-C0FA-FFA84C7BB6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2" name="Star: 5 Points 2731">
              <a:hlinkClick r:id="rId67"/>
              <a:extLst>
                <a:ext uri="{FF2B5EF4-FFF2-40B4-BE49-F238E27FC236}">
                  <a16:creationId xmlns:a16="http://schemas.microsoft.com/office/drawing/2014/main" id="{833170D2-1532-5A6F-593F-FAA44445F1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3" name="Star: 5 Points 2732">
              <a:hlinkClick r:id="rId58"/>
              <a:extLst>
                <a:ext uri="{FF2B5EF4-FFF2-40B4-BE49-F238E27FC236}">
                  <a16:creationId xmlns:a16="http://schemas.microsoft.com/office/drawing/2014/main" id="{79F9592C-BBBB-E416-9C84-D0DB91266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6" name="FTU - trachea">
              <a:extLst>
                <a:ext uri="{FF2B5EF4-FFF2-40B4-BE49-F238E27FC236}">
                  <a16:creationId xmlns:a16="http://schemas.microsoft.com/office/drawing/2014/main" id="{077E4A11-7E3D-154F-792E-2D3DBF22880B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277" name="Text Box 3086">
              <a:extLst>
                <a:ext uri="{FF2B5EF4-FFF2-40B4-BE49-F238E27FC236}">
                  <a16:creationId xmlns:a16="http://schemas.microsoft.com/office/drawing/2014/main" id="{6CE21C4C-883F-A859-09CF-0A6B37637E2B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8" name="Text Box 3086">
              <a:extLst>
                <a:ext uri="{FF2B5EF4-FFF2-40B4-BE49-F238E27FC236}">
                  <a16:creationId xmlns:a16="http://schemas.microsoft.com/office/drawing/2014/main" id="{6A8892B9-22CE-4C65-E263-661D6BBDE641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9" name="Text Box 3086">
              <a:extLst>
                <a:ext uri="{FF2B5EF4-FFF2-40B4-BE49-F238E27FC236}">
                  <a16:creationId xmlns:a16="http://schemas.microsoft.com/office/drawing/2014/main" id="{3BB4480E-9CCE-048E-8150-136657ED1FA0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2" name="Star: 5 Points 2730">
              <a:hlinkClick r:id="rId66"/>
              <a:extLst>
                <a:ext uri="{FF2B5EF4-FFF2-40B4-BE49-F238E27FC236}">
                  <a16:creationId xmlns:a16="http://schemas.microsoft.com/office/drawing/2014/main" id="{0A1A853C-9B02-1039-7948-1E44DCC1CE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3" name="Star: 5 Points 2731">
              <a:hlinkClick r:id="rId67"/>
              <a:extLst>
                <a:ext uri="{FF2B5EF4-FFF2-40B4-BE49-F238E27FC236}">
                  <a16:creationId xmlns:a16="http://schemas.microsoft.com/office/drawing/2014/main" id="{ACB945C4-93A3-70C8-88DE-896C2AEB51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4" name="Star: 5 Points 2732">
              <a:hlinkClick r:id="rId58"/>
              <a:extLst>
                <a:ext uri="{FF2B5EF4-FFF2-40B4-BE49-F238E27FC236}">
                  <a16:creationId xmlns:a16="http://schemas.microsoft.com/office/drawing/2014/main" id="{AD35C60F-0D43-768E-EB2F-B44037E209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5" name="FTU - trachea">
              <a:extLst>
                <a:ext uri="{FF2B5EF4-FFF2-40B4-BE49-F238E27FC236}">
                  <a16:creationId xmlns:a16="http://schemas.microsoft.com/office/drawing/2014/main" id="{4DB1F8BB-2D46-0EF5-A4B6-E685C0A84AF3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288" name="Text Box 3086">
              <a:extLst>
                <a:ext uri="{FF2B5EF4-FFF2-40B4-BE49-F238E27FC236}">
                  <a16:creationId xmlns:a16="http://schemas.microsoft.com/office/drawing/2014/main" id="{84EBB0D1-E5DD-A923-5104-9A4A40C11389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9" name="Text Box 3086">
              <a:extLst>
                <a:ext uri="{FF2B5EF4-FFF2-40B4-BE49-F238E27FC236}">
                  <a16:creationId xmlns:a16="http://schemas.microsoft.com/office/drawing/2014/main" id="{3939E3AF-D172-4CA3-1C17-A4310BAADF12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0" name="Text Box 3086">
              <a:extLst>
                <a:ext uri="{FF2B5EF4-FFF2-40B4-BE49-F238E27FC236}">
                  <a16:creationId xmlns:a16="http://schemas.microsoft.com/office/drawing/2014/main" id="{C00F03F3-C973-E95F-F8A5-89E176C1D960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1" name="Star: 5 Points 2730">
              <a:hlinkClick r:id="rId66"/>
              <a:extLst>
                <a:ext uri="{FF2B5EF4-FFF2-40B4-BE49-F238E27FC236}">
                  <a16:creationId xmlns:a16="http://schemas.microsoft.com/office/drawing/2014/main" id="{E249F608-EEC0-252D-B43D-A585BB8195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4" name="Star: 5 Points 2731">
              <a:hlinkClick r:id="rId67"/>
              <a:extLst>
                <a:ext uri="{FF2B5EF4-FFF2-40B4-BE49-F238E27FC236}">
                  <a16:creationId xmlns:a16="http://schemas.microsoft.com/office/drawing/2014/main" id="{6917F991-92CF-B226-75C4-D5F6E52D35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5" name="Star: 5 Points 2732">
              <a:hlinkClick r:id="rId58"/>
              <a:extLst>
                <a:ext uri="{FF2B5EF4-FFF2-40B4-BE49-F238E27FC236}">
                  <a16:creationId xmlns:a16="http://schemas.microsoft.com/office/drawing/2014/main" id="{D83593A8-7E70-1AF0-FBEB-9F70C0B0E4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32" name="Group 6331">
            <a:extLst>
              <a:ext uri="{FF2B5EF4-FFF2-40B4-BE49-F238E27FC236}">
                <a16:creationId xmlns:a16="http://schemas.microsoft.com/office/drawing/2014/main" id="{5D12F7E7-A6C0-F60A-2FC7-DA9D0ECA43CA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333" name="organ group - mouth &amp; throat">
              <a:extLst>
                <a:ext uri="{FF2B5EF4-FFF2-40B4-BE49-F238E27FC236}">
                  <a16:creationId xmlns:a16="http://schemas.microsoft.com/office/drawing/2014/main" id="{3BA7AF1F-79C4-A4E0-FEFF-7C3D79493641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381" name="organ - mouth &amp; throat">
                <a:extLst>
                  <a:ext uri="{FF2B5EF4-FFF2-40B4-BE49-F238E27FC236}">
                    <a16:creationId xmlns:a16="http://schemas.microsoft.com/office/drawing/2014/main" id="{861B894B-7149-2CC0-E095-EADAA890597A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2" name="FTU - tongue">
                <a:extLst>
                  <a:ext uri="{FF2B5EF4-FFF2-40B4-BE49-F238E27FC236}">
                    <a16:creationId xmlns:a16="http://schemas.microsoft.com/office/drawing/2014/main" id="{F0DE4334-9E99-F9DF-9B57-402016788C6D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443" name="FTU - tongue">
                  <a:extLst>
                    <a:ext uri="{FF2B5EF4-FFF2-40B4-BE49-F238E27FC236}">
                      <a16:creationId xmlns:a16="http://schemas.microsoft.com/office/drawing/2014/main" id="{948AA060-9C0F-4E50-E80F-DD24EEB25856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446" name="dock">
                  <a:extLst>
                    <a:ext uri="{FF2B5EF4-FFF2-40B4-BE49-F238E27FC236}">
                      <a16:creationId xmlns:a16="http://schemas.microsoft.com/office/drawing/2014/main" id="{008F1BE6-DD54-DE3B-1FEF-E286D60C5DFB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453" name="Text Box 3086">
                    <a:extLst>
                      <a:ext uri="{FF2B5EF4-FFF2-40B4-BE49-F238E27FC236}">
                        <a16:creationId xmlns:a16="http://schemas.microsoft.com/office/drawing/2014/main" id="{C37BF47A-FA8F-3886-6282-1FDC566FAF8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4" name="Text Box 3086">
                    <a:extLst>
                      <a:ext uri="{FF2B5EF4-FFF2-40B4-BE49-F238E27FC236}">
                        <a16:creationId xmlns:a16="http://schemas.microsoft.com/office/drawing/2014/main" id="{B9EF80A7-3873-3EF3-93F8-58BC5E697D8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5" name="Text Box 3086">
                    <a:extLst>
                      <a:ext uri="{FF2B5EF4-FFF2-40B4-BE49-F238E27FC236}">
                        <a16:creationId xmlns:a16="http://schemas.microsoft.com/office/drawing/2014/main" id="{9C57B554-8D6B-25C2-46C3-ADD2499DDE9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47" name="link">
                  <a:extLst>
                    <a:ext uri="{FF2B5EF4-FFF2-40B4-BE49-F238E27FC236}">
                      <a16:creationId xmlns:a16="http://schemas.microsoft.com/office/drawing/2014/main" id="{9F6F233B-C3DA-9778-587E-131E51624EAB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448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5FF2CC2F-31F0-9D0D-2086-799BB1FC73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49" name="Star: 5 Points 2731">
                    <a:hlinkClick r:id="rId69"/>
                    <a:extLst>
                      <a:ext uri="{FF2B5EF4-FFF2-40B4-BE49-F238E27FC236}">
                        <a16:creationId xmlns:a16="http://schemas.microsoft.com/office/drawing/2014/main" id="{FF790F51-C3A1-ECAB-FC41-B909C08120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52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59EE054E-2499-BC4D-B3C8-4685191DEA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3" name="FTU - epiglottis">
                <a:extLst>
                  <a:ext uri="{FF2B5EF4-FFF2-40B4-BE49-F238E27FC236}">
                    <a16:creationId xmlns:a16="http://schemas.microsoft.com/office/drawing/2014/main" id="{BC494E37-688F-FFE8-4041-929F09410D12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430" name="FTU - epiglottis">
                  <a:extLst>
                    <a:ext uri="{FF2B5EF4-FFF2-40B4-BE49-F238E27FC236}">
                      <a16:creationId xmlns:a16="http://schemas.microsoft.com/office/drawing/2014/main" id="{4206F54A-C72D-EAE2-03C7-1861382114CB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431" name="dock">
                  <a:extLst>
                    <a:ext uri="{FF2B5EF4-FFF2-40B4-BE49-F238E27FC236}">
                      <a16:creationId xmlns:a16="http://schemas.microsoft.com/office/drawing/2014/main" id="{857073A6-AF58-4A53-DB0F-7380A58C28DF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440" name="Text Box 3086">
                    <a:extLst>
                      <a:ext uri="{FF2B5EF4-FFF2-40B4-BE49-F238E27FC236}">
                        <a16:creationId xmlns:a16="http://schemas.microsoft.com/office/drawing/2014/main" id="{F3072908-90E4-2ABC-2241-12250EE3765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1" name="Text Box 3086">
                    <a:extLst>
                      <a:ext uri="{FF2B5EF4-FFF2-40B4-BE49-F238E27FC236}">
                        <a16:creationId xmlns:a16="http://schemas.microsoft.com/office/drawing/2014/main" id="{1051F851-F2DA-AB26-6994-CCBA86A25AE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2" name="Text Box 3086">
                    <a:extLst>
                      <a:ext uri="{FF2B5EF4-FFF2-40B4-BE49-F238E27FC236}">
                        <a16:creationId xmlns:a16="http://schemas.microsoft.com/office/drawing/2014/main" id="{0D5A2B11-AF2B-D13C-3D48-197C277D2E9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34" name="link">
                  <a:extLst>
                    <a:ext uri="{FF2B5EF4-FFF2-40B4-BE49-F238E27FC236}">
                      <a16:creationId xmlns:a16="http://schemas.microsoft.com/office/drawing/2014/main" id="{DC4C0377-C32A-6861-8B08-32EF7588D3BC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435" name="Star: 5 Points 2730">
                    <a:hlinkClick r:id="rId71"/>
                    <a:extLst>
                      <a:ext uri="{FF2B5EF4-FFF2-40B4-BE49-F238E27FC236}">
                        <a16:creationId xmlns:a16="http://schemas.microsoft.com/office/drawing/2014/main" id="{F3605C6E-D0AB-DD44-FEF5-CEF75E2059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6" name="Star: 5 Points 2731">
                    <a:hlinkClick r:id="rId72"/>
                    <a:extLst>
                      <a:ext uri="{FF2B5EF4-FFF2-40B4-BE49-F238E27FC236}">
                        <a16:creationId xmlns:a16="http://schemas.microsoft.com/office/drawing/2014/main" id="{B1380FE8-864A-EB99-F4F2-9EFD7EACC4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7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42878977-46FF-1C8B-1821-87287D4414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6" name="FTU - parotid glands">
                <a:extLst>
                  <a:ext uri="{FF2B5EF4-FFF2-40B4-BE49-F238E27FC236}">
                    <a16:creationId xmlns:a16="http://schemas.microsoft.com/office/drawing/2014/main" id="{F8593604-20B2-0CCB-D793-CB934A1E0F20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417" name="FTU - parotid glands">
                  <a:extLst>
                    <a:ext uri="{FF2B5EF4-FFF2-40B4-BE49-F238E27FC236}">
                      <a16:creationId xmlns:a16="http://schemas.microsoft.com/office/drawing/2014/main" id="{7B557DE1-5E21-F8C8-F86C-0A02D82D7F86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418" name="dock">
                  <a:extLst>
                    <a:ext uri="{FF2B5EF4-FFF2-40B4-BE49-F238E27FC236}">
                      <a16:creationId xmlns:a16="http://schemas.microsoft.com/office/drawing/2014/main" id="{6F5C73B9-CD5E-BCCE-A1F4-3E301E7CE524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425" name="Text Box 3086">
                    <a:extLst>
                      <a:ext uri="{FF2B5EF4-FFF2-40B4-BE49-F238E27FC236}">
                        <a16:creationId xmlns:a16="http://schemas.microsoft.com/office/drawing/2014/main" id="{DB11C970-66C3-041F-4B05-E05A96C04F5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8" name="Text Box 3086">
                    <a:extLst>
                      <a:ext uri="{FF2B5EF4-FFF2-40B4-BE49-F238E27FC236}">
                        <a16:creationId xmlns:a16="http://schemas.microsoft.com/office/drawing/2014/main" id="{CACCBE36-6C9B-B625-C9D0-B597740FCF2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9" name="Text Box 3086">
                    <a:extLst>
                      <a:ext uri="{FF2B5EF4-FFF2-40B4-BE49-F238E27FC236}">
                        <a16:creationId xmlns:a16="http://schemas.microsoft.com/office/drawing/2014/main" id="{66F3BA91-BD20-4F9E-F5D6-4D1E40E3A0C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19" name="link">
                  <a:extLst>
                    <a:ext uri="{FF2B5EF4-FFF2-40B4-BE49-F238E27FC236}">
                      <a16:creationId xmlns:a16="http://schemas.microsoft.com/office/drawing/2014/main" id="{FC99CEE6-D70E-EDEA-B237-71EBEE0BCDD9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422" name="Star: 5 Points 2730">
                    <a:hlinkClick r:id="rId73"/>
                    <a:extLst>
                      <a:ext uri="{FF2B5EF4-FFF2-40B4-BE49-F238E27FC236}">
                        <a16:creationId xmlns:a16="http://schemas.microsoft.com/office/drawing/2014/main" id="{EB9D2889-B56E-5D05-F7F5-F5F7A732BB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3" name="Star: 5 Points 2731">
                    <a:hlinkClick r:id="rId74"/>
                    <a:extLst>
                      <a:ext uri="{FF2B5EF4-FFF2-40B4-BE49-F238E27FC236}">
                        <a16:creationId xmlns:a16="http://schemas.microsoft.com/office/drawing/2014/main" id="{A15AD80D-2D40-435C-72C1-7D89C22DEC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4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F199901C-702E-6D1D-68C0-24FF911D45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7" name="FTU - submaxilliary glands">
                <a:extLst>
                  <a:ext uri="{FF2B5EF4-FFF2-40B4-BE49-F238E27FC236}">
                    <a16:creationId xmlns:a16="http://schemas.microsoft.com/office/drawing/2014/main" id="{77A3A935-52DA-CEF5-2412-46EC361560D2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404" name="FTU - submaxilliary glands">
                  <a:extLst>
                    <a:ext uri="{FF2B5EF4-FFF2-40B4-BE49-F238E27FC236}">
                      <a16:creationId xmlns:a16="http://schemas.microsoft.com/office/drawing/2014/main" id="{45540F61-2230-F563-6493-2DBF78CF62DB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405" name="dock">
                  <a:extLst>
                    <a:ext uri="{FF2B5EF4-FFF2-40B4-BE49-F238E27FC236}">
                      <a16:creationId xmlns:a16="http://schemas.microsoft.com/office/drawing/2014/main" id="{70789105-5EA0-BE0C-8735-C73B10466DD6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412" name="Text Box 3086">
                    <a:extLst>
                      <a:ext uri="{FF2B5EF4-FFF2-40B4-BE49-F238E27FC236}">
                        <a16:creationId xmlns:a16="http://schemas.microsoft.com/office/drawing/2014/main" id="{6557E071-674D-7EE2-5C45-4BFD41FB948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3" name="Text Box 3086">
                    <a:extLst>
                      <a:ext uri="{FF2B5EF4-FFF2-40B4-BE49-F238E27FC236}">
                        <a16:creationId xmlns:a16="http://schemas.microsoft.com/office/drawing/2014/main" id="{A03B5B4B-6B7A-48C5-1FE4-B2DD7CBAD8D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6" name="Text Box 3086">
                    <a:extLst>
                      <a:ext uri="{FF2B5EF4-FFF2-40B4-BE49-F238E27FC236}">
                        <a16:creationId xmlns:a16="http://schemas.microsoft.com/office/drawing/2014/main" id="{8370F863-9047-C577-FE56-90F273CA703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06" name="link">
                  <a:extLst>
                    <a:ext uri="{FF2B5EF4-FFF2-40B4-BE49-F238E27FC236}">
                      <a16:creationId xmlns:a16="http://schemas.microsoft.com/office/drawing/2014/main" id="{D61C4F79-CBF8-A0B9-CD9E-E92AC0B52B55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407" name="Star: 5 Points 2730">
                    <a:hlinkClick r:id="rId75"/>
                    <a:extLst>
                      <a:ext uri="{FF2B5EF4-FFF2-40B4-BE49-F238E27FC236}">
                        <a16:creationId xmlns:a16="http://schemas.microsoft.com/office/drawing/2014/main" id="{3350B787-C90E-1B34-7026-256E0C8778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0" name="Star: 5 Points 2731">
                    <a:hlinkClick r:id="rId21"/>
                    <a:extLst>
                      <a:ext uri="{FF2B5EF4-FFF2-40B4-BE49-F238E27FC236}">
                        <a16:creationId xmlns:a16="http://schemas.microsoft.com/office/drawing/2014/main" id="{3A21E748-21A2-50C6-6F48-7B6D87079B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1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60A2BE11-D352-D89C-E0A6-00D4330870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8" name="FTU - sublingual glands">
                <a:extLst>
                  <a:ext uri="{FF2B5EF4-FFF2-40B4-BE49-F238E27FC236}">
                    <a16:creationId xmlns:a16="http://schemas.microsoft.com/office/drawing/2014/main" id="{8613D764-5564-1468-68BD-BFC3332F192A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389" name="FTU - sublingual glands">
                  <a:extLst>
                    <a:ext uri="{FF2B5EF4-FFF2-40B4-BE49-F238E27FC236}">
                      <a16:creationId xmlns:a16="http://schemas.microsoft.com/office/drawing/2014/main" id="{6D6B3500-659E-2A23-1630-AC76CD55AD81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392" name="dock">
                  <a:extLst>
                    <a:ext uri="{FF2B5EF4-FFF2-40B4-BE49-F238E27FC236}">
                      <a16:creationId xmlns:a16="http://schemas.microsoft.com/office/drawing/2014/main" id="{92DA8A33-F91E-34F9-A315-5C4F661AD830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399" name="Text Box 3086">
                    <a:extLst>
                      <a:ext uri="{FF2B5EF4-FFF2-40B4-BE49-F238E27FC236}">
                        <a16:creationId xmlns:a16="http://schemas.microsoft.com/office/drawing/2014/main" id="{8C0F83E7-4A81-151B-4120-A673157D928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0" name="Text Box 3086">
                    <a:extLst>
                      <a:ext uri="{FF2B5EF4-FFF2-40B4-BE49-F238E27FC236}">
                        <a16:creationId xmlns:a16="http://schemas.microsoft.com/office/drawing/2014/main" id="{04A3FE75-6C2A-58AB-AB50-A43C8B327F7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1" name="Text Box 3086">
                    <a:extLst>
                      <a:ext uri="{FF2B5EF4-FFF2-40B4-BE49-F238E27FC236}">
                        <a16:creationId xmlns:a16="http://schemas.microsoft.com/office/drawing/2014/main" id="{E6A88750-EBA2-0529-D1EF-95D87F04506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93" name="link">
                  <a:extLst>
                    <a:ext uri="{FF2B5EF4-FFF2-40B4-BE49-F238E27FC236}">
                      <a16:creationId xmlns:a16="http://schemas.microsoft.com/office/drawing/2014/main" id="{1A95A834-A076-9556-2350-40272FAF732D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394" name="Star: 5 Points 2730">
                    <a:hlinkClick r:id="rId76"/>
                    <a:extLst>
                      <a:ext uri="{FF2B5EF4-FFF2-40B4-BE49-F238E27FC236}">
                        <a16:creationId xmlns:a16="http://schemas.microsoft.com/office/drawing/2014/main" id="{49823833-9E0D-B507-14C0-C118AAFD819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5" name="Star: 5 Points 2731">
                    <a:hlinkClick r:id="rId21"/>
                    <a:extLst>
                      <a:ext uri="{FF2B5EF4-FFF2-40B4-BE49-F238E27FC236}">
                        <a16:creationId xmlns:a16="http://schemas.microsoft.com/office/drawing/2014/main" id="{A87D6D6D-EF1E-2817-6E1D-89FB3340CA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8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17A28AA6-D487-267E-237B-440BD1ABAD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334" name="FTU - sublingual glands">
              <a:extLst>
                <a:ext uri="{FF2B5EF4-FFF2-40B4-BE49-F238E27FC236}">
                  <a16:creationId xmlns:a16="http://schemas.microsoft.com/office/drawing/2014/main" id="{BF8C79D5-A3A0-B659-8134-9FB6D47B9CCD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7" name="Text Box 3086">
              <a:extLst>
                <a:ext uri="{FF2B5EF4-FFF2-40B4-BE49-F238E27FC236}">
                  <a16:creationId xmlns:a16="http://schemas.microsoft.com/office/drawing/2014/main" id="{86B6185E-7A62-51E7-6AFA-CB1BF82C8076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8" name="Text Box 3086">
              <a:extLst>
                <a:ext uri="{FF2B5EF4-FFF2-40B4-BE49-F238E27FC236}">
                  <a16:creationId xmlns:a16="http://schemas.microsoft.com/office/drawing/2014/main" id="{37FAB911-9716-7DE5-3D0B-DDD189E3CB01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9" name="Text Box 3086">
              <a:extLst>
                <a:ext uri="{FF2B5EF4-FFF2-40B4-BE49-F238E27FC236}">
                  <a16:creationId xmlns:a16="http://schemas.microsoft.com/office/drawing/2014/main" id="{1555C137-F086-DC47-18A2-89E4A4DDCAF7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0" name="Star: 5 Points 2730">
              <a:hlinkClick r:id="rId76"/>
              <a:extLst>
                <a:ext uri="{FF2B5EF4-FFF2-40B4-BE49-F238E27FC236}">
                  <a16:creationId xmlns:a16="http://schemas.microsoft.com/office/drawing/2014/main" id="{1FC14E8C-E981-0AF1-E572-36627FBDA1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3" name="Star: 5 Points 2731">
              <a:hlinkClick r:id="rId21"/>
              <a:extLst>
                <a:ext uri="{FF2B5EF4-FFF2-40B4-BE49-F238E27FC236}">
                  <a16:creationId xmlns:a16="http://schemas.microsoft.com/office/drawing/2014/main" id="{753DC306-50E8-A1C3-8B27-3936BAEFB5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4" name="Star: 5 Points 2732">
              <a:hlinkClick r:id="rId70"/>
              <a:extLst>
                <a:ext uri="{FF2B5EF4-FFF2-40B4-BE49-F238E27FC236}">
                  <a16:creationId xmlns:a16="http://schemas.microsoft.com/office/drawing/2014/main" id="{5398E290-C389-5AD5-9056-9EFB948A33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5" name="FTU - sublingual glands">
              <a:extLst>
                <a:ext uri="{FF2B5EF4-FFF2-40B4-BE49-F238E27FC236}">
                  <a16:creationId xmlns:a16="http://schemas.microsoft.com/office/drawing/2014/main" id="{DF78609F-716D-9839-1E4B-24E8A1393B66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6" name="Text Box 3086">
              <a:extLst>
                <a:ext uri="{FF2B5EF4-FFF2-40B4-BE49-F238E27FC236}">
                  <a16:creationId xmlns:a16="http://schemas.microsoft.com/office/drawing/2014/main" id="{E755CA4E-C5A3-04E3-A79F-7AF2AD39D59D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9" name="Text Box 3086">
              <a:extLst>
                <a:ext uri="{FF2B5EF4-FFF2-40B4-BE49-F238E27FC236}">
                  <a16:creationId xmlns:a16="http://schemas.microsoft.com/office/drawing/2014/main" id="{10771760-D2BE-155E-B38C-C5B55FBAAD6B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0" name="Text Box 3086">
              <a:extLst>
                <a:ext uri="{FF2B5EF4-FFF2-40B4-BE49-F238E27FC236}">
                  <a16:creationId xmlns:a16="http://schemas.microsoft.com/office/drawing/2014/main" id="{0F4F344B-6B39-A0C7-9E6A-F8946AB86BE6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1" name="FTU - sublingual glands">
              <a:extLst>
                <a:ext uri="{FF2B5EF4-FFF2-40B4-BE49-F238E27FC236}">
                  <a16:creationId xmlns:a16="http://schemas.microsoft.com/office/drawing/2014/main" id="{2EEACBAF-E74D-D4C1-EB7F-B0F4A41EE968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2" name="Text Box 3086">
              <a:extLst>
                <a:ext uri="{FF2B5EF4-FFF2-40B4-BE49-F238E27FC236}">
                  <a16:creationId xmlns:a16="http://schemas.microsoft.com/office/drawing/2014/main" id="{94D7F20B-A1C8-B3E7-7E95-414B853E2BCC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5" name="Text Box 3086">
              <a:extLst>
                <a:ext uri="{FF2B5EF4-FFF2-40B4-BE49-F238E27FC236}">
                  <a16:creationId xmlns:a16="http://schemas.microsoft.com/office/drawing/2014/main" id="{BA4EB089-8B92-2F09-EFE1-5701CB39D239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6" name="Text Box 3086">
              <a:extLst>
                <a:ext uri="{FF2B5EF4-FFF2-40B4-BE49-F238E27FC236}">
                  <a16:creationId xmlns:a16="http://schemas.microsoft.com/office/drawing/2014/main" id="{F16723C6-5FED-EEA3-6DF0-1ABA1CEDCDDF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7" name="Star: 5 Points 2730">
              <a:hlinkClick r:id="rId76"/>
              <a:extLst>
                <a:ext uri="{FF2B5EF4-FFF2-40B4-BE49-F238E27FC236}">
                  <a16:creationId xmlns:a16="http://schemas.microsoft.com/office/drawing/2014/main" id="{98C308EA-EFF0-114E-C5AA-40449B378C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8" name="Star: 5 Points 2731">
              <a:hlinkClick r:id="rId21"/>
              <a:extLst>
                <a:ext uri="{FF2B5EF4-FFF2-40B4-BE49-F238E27FC236}">
                  <a16:creationId xmlns:a16="http://schemas.microsoft.com/office/drawing/2014/main" id="{C59FFE3C-7271-79B6-9504-5AB5F05A4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1" name="Star: 5 Points 2732">
              <a:hlinkClick r:id="rId70"/>
              <a:extLst>
                <a:ext uri="{FF2B5EF4-FFF2-40B4-BE49-F238E27FC236}">
                  <a16:creationId xmlns:a16="http://schemas.microsoft.com/office/drawing/2014/main" id="{294623C8-AB6F-A360-C9B2-2A11735E6E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2" name="Star: 5 Points 2730">
              <a:hlinkClick r:id="rId20"/>
              <a:extLst>
                <a:ext uri="{FF2B5EF4-FFF2-40B4-BE49-F238E27FC236}">
                  <a16:creationId xmlns:a16="http://schemas.microsoft.com/office/drawing/2014/main" id="{CE4533D7-ACFE-B39C-1997-9E20C6AC65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3" name="Star: 5 Points 2731">
              <a:hlinkClick r:id="rId21"/>
              <a:extLst>
                <a:ext uri="{FF2B5EF4-FFF2-40B4-BE49-F238E27FC236}">
                  <a16:creationId xmlns:a16="http://schemas.microsoft.com/office/drawing/2014/main" id="{7C8EA9AB-BDCF-FCAB-382C-3A6932BEE5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4" name="Star: 5 Points 2732">
              <a:hlinkClick r:id="rId13"/>
              <a:extLst>
                <a:ext uri="{FF2B5EF4-FFF2-40B4-BE49-F238E27FC236}">
                  <a16:creationId xmlns:a16="http://schemas.microsoft.com/office/drawing/2014/main" id="{12399FC7-81E9-BB12-22CD-B22CF1454C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5" name="FTU - sublingual glands">
              <a:extLst>
                <a:ext uri="{FF2B5EF4-FFF2-40B4-BE49-F238E27FC236}">
                  <a16:creationId xmlns:a16="http://schemas.microsoft.com/office/drawing/2014/main" id="{1EF516CC-F49A-721E-79F4-454DF7F8B5FB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371" name="Text Box 3086">
              <a:extLst>
                <a:ext uri="{FF2B5EF4-FFF2-40B4-BE49-F238E27FC236}">
                  <a16:creationId xmlns:a16="http://schemas.microsoft.com/office/drawing/2014/main" id="{AD60F572-5D3A-5C69-4942-0E22A1D9CCE6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4" name="Text Box 3086">
              <a:extLst>
                <a:ext uri="{FF2B5EF4-FFF2-40B4-BE49-F238E27FC236}">
                  <a16:creationId xmlns:a16="http://schemas.microsoft.com/office/drawing/2014/main" id="{26014F1F-57F4-FE73-5494-E909C2BB9854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5" name="Text Box 3086">
              <a:extLst>
                <a:ext uri="{FF2B5EF4-FFF2-40B4-BE49-F238E27FC236}">
                  <a16:creationId xmlns:a16="http://schemas.microsoft.com/office/drawing/2014/main" id="{816F526D-87CB-8EA0-E4C9-297A9B07A6C8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6" name="Star: 5 Points 2730">
              <a:extLst>
                <a:ext uri="{FF2B5EF4-FFF2-40B4-BE49-F238E27FC236}">
                  <a16:creationId xmlns:a16="http://schemas.microsoft.com/office/drawing/2014/main" id="{9F4E3542-9200-F043-56AC-F478F7EABE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77" name="Star: 5 Points 2731">
              <a:extLst>
                <a:ext uri="{FF2B5EF4-FFF2-40B4-BE49-F238E27FC236}">
                  <a16:creationId xmlns:a16="http://schemas.microsoft.com/office/drawing/2014/main" id="{7BE09D1B-4263-2369-3918-D11990A148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0" name="Star: 5 Points 2732">
              <a:extLst>
                <a:ext uri="{FF2B5EF4-FFF2-40B4-BE49-F238E27FC236}">
                  <a16:creationId xmlns:a16="http://schemas.microsoft.com/office/drawing/2014/main" id="{99A4FE98-DF6E-9F8E-6020-29C2983838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60" name="Group 6459">
            <a:extLst>
              <a:ext uri="{FF2B5EF4-FFF2-40B4-BE49-F238E27FC236}">
                <a16:creationId xmlns:a16="http://schemas.microsoft.com/office/drawing/2014/main" id="{D537D08C-B08C-8541-F6B1-A8609A5AFBD6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461" name="Text Box 3034">
              <a:extLst>
                <a:ext uri="{FF2B5EF4-FFF2-40B4-BE49-F238E27FC236}">
                  <a16:creationId xmlns:a16="http://schemas.microsoft.com/office/drawing/2014/main" id="{E5B5A317-67E6-78D4-109B-42D4C380B1E0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4" name="Text Box 3086">
              <a:extLst>
                <a:ext uri="{FF2B5EF4-FFF2-40B4-BE49-F238E27FC236}">
                  <a16:creationId xmlns:a16="http://schemas.microsoft.com/office/drawing/2014/main" id="{FD6B36FA-014F-29E1-6742-5019B127AF76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465" name="Group 6464">
            <a:extLst>
              <a:ext uri="{FF2B5EF4-FFF2-40B4-BE49-F238E27FC236}">
                <a16:creationId xmlns:a16="http://schemas.microsoft.com/office/drawing/2014/main" id="{0BBEFB7A-E0CC-C80B-6F68-7B44BB5B9B07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466" name="Text Box 3035">
              <a:extLst>
                <a:ext uri="{FF2B5EF4-FFF2-40B4-BE49-F238E27FC236}">
                  <a16:creationId xmlns:a16="http://schemas.microsoft.com/office/drawing/2014/main" id="{8254E0B7-A602-977B-B172-3405DD98A5A6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7" name="Text Box 3087">
              <a:extLst>
                <a:ext uri="{FF2B5EF4-FFF2-40B4-BE49-F238E27FC236}">
                  <a16:creationId xmlns:a16="http://schemas.microsoft.com/office/drawing/2014/main" id="{64177D0C-4A61-1422-99F2-C543EE9D2E18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487" name="Rectangle 486">
            <a:extLst>
              <a:ext uri="{FF2B5EF4-FFF2-40B4-BE49-F238E27FC236}">
                <a16:creationId xmlns:a16="http://schemas.microsoft.com/office/drawing/2014/main" id="{6000FF35-965E-2AC0-CA73-F4DF3D42E830}"/>
              </a:ext>
            </a:extLst>
          </p:cNvPr>
          <p:cNvSpPr/>
          <p:nvPr/>
        </p:nvSpPr>
        <p:spPr>
          <a:xfrm>
            <a:off x="10832025" y="5366386"/>
            <a:ext cx="75796" cy="4270931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65038CC3-B121-C12A-28C1-0677850C2BB9}"/>
              </a:ext>
            </a:extLst>
          </p:cNvPr>
          <p:cNvSpPr/>
          <p:nvPr/>
        </p:nvSpPr>
        <p:spPr>
          <a:xfrm>
            <a:off x="15177541" y="10784045"/>
            <a:ext cx="111912" cy="13978553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DCD95684-3901-2A1D-7AE4-A08FD54F2B26}"/>
              </a:ext>
            </a:extLst>
          </p:cNvPr>
          <p:cNvSpPr/>
          <p:nvPr/>
        </p:nvSpPr>
        <p:spPr>
          <a:xfrm>
            <a:off x="30144864" y="16010364"/>
            <a:ext cx="111130" cy="8890064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14" name="Rectangle 1513">
            <a:extLst>
              <a:ext uri="{FF2B5EF4-FFF2-40B4-BE49-F238E27FC236}">
                <a16:creationId xmlns:a16="http://schemas.microsoft.com/office/drawing/2014/main" id="{6BFCD89B-6520-2628-46E1-5C80300F603A}"/>
              </a:ext>
            </a:extLst>
          </p:cNvPr>
          <p:cNvSpPr/>
          <p:nvPr/>
        </p:nvSpPr>
        <p:spPr>
          <a:xfrm>
            <a:off x="38102429" y="20983841"/>
            <a:ext cx="111121" cy="3847037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16" name="Rectangle 1515">
            <a:extLst>
              <a:ext uri="{FF2B5EF4-FFF2-40B4-BE49-F238E27FC236}">
                <a16:creationId xmlns:a16="http://schemas.microsoft.com/office/drawing/2014/main" id="{5584B8B4-78DD-93A0-CE89-38C691A94F8C}"/>
              </a:ext>
            </a:extLst>
          </p:cNvPr>
          <p:cNvSpPr/>
          <p:nvPr/>
        </p:nvSpPr>
        <p:spPr>
          <a:xfrm>
            <a:off x="40071502" y="20073300"/>
            <a:ext cx="111121" cy="4689298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2DB588C1-8828-1A91-C708-5EC3D4CCDD35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8D149000-8578-4D55-CB9F-46432DB876F5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86567B50-AE0F-7CEE-89BB-C8E6D894D124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459" name="plexus - pharyngeal nerve plexus">
            <a:extLst>
              <a:ext uri="{FF2B5EF4-FFF2-40B4-BE49-F238E27FC236}">
                <a16:creationId xmlns:a16="http://schemas.microsoft.com/office/drawing/2014/main" id="{3B49E365-280D-7C90-335F-C86A4D92BA1B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E85BC8-642A-05B1-7E2E-8D5E00B6B01C}"/>
              </a:ext>
            </a:extLst>
          </p:cNvPr>
          <p:cNvSpPr>
            <a:spLocks/>
          </p:cNvSpPr>
          <p:nvPr/>
        </p:nvSpPr>
        <p:spPr>
          <a:xfrm>
            <a:off x="1327100" y="24712011"/>
            <a:ext cx="40472586" cy="2355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7958" name="URINARY_SYSTEM">
            <a:extLst>
              <a:ext uri="{FF2B5EF4-FFF2-40B4-BE49-F238E27FC236}">
                <a16:creationId xmlns:a16="http://schemas.microsoft.com/office/drawing/2014/main" id="{DDE6AFFD-7A55-9DE7-E9E7-647A899BE032}"/>
              </a:ext>
            </a:extLst>
          </p:cNvPr>
          <p:cNvGrpSpPr/>
          <p:nvPr/>
        </p:nvGrpSpPr>
        <p:grpSpPr>
          <a:xfrm>
            <a:off x="25389808" y="9562484"/>
            <a:ext cx="5285870" cy="9682266"/>
            <a:chOff x="25389808" y="9562484"/>
            <a:chExt cx="5285870" cy="9682266"/>
          </a:xfrm>
        </p:grpSpPr>
        <p:sp>
          <p:nvSpPr>
            <p:cNvPr id="6992" name="Text Box 3036">
              <a:extLst>
                <a:ext uri="{FF2B5EF4-FFF2-40B4-BE49-F238E27FC236}">
                  <a16:creationId xmlns:a16="http://schemas.microsoft.com/office/drawing/2014/main" id="{AD5BEFC0-5968-7EDC-16F2-CC8FA5DE46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215" y="1611361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3" name="Text Box 3036">
              <a:extLst>
                <a:ext uri="{FF2B5EF4-FFF2-40B4-BE49-F238E27FC236}">
                  <a16:creationId xmlns:a16="http://schemas.microsoft.com/office/drawing/2014/main" id="{D79947CD-A027-CBA5-2796-DD0EDE6209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39670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4" name="Connector: Elbow 957">
              <a:extLst>
                <a:ext uri="{FF2B5EF4-FFF2-40B4-BE49-F238E27FC236}">
                  <a16:creationId xmlns:a16="http://schemas.microsoft.com/office/drawing/2014/main" id="{5931355A-68E0-ABDA-755C-84D467A356F9}"/>
                </a:ext>
              </a:extLst>
            </p:cNvPr>
            <p:cNvCxnSpPr>
              <a:cxnSpLocks/>
              <a:stCxn id="6993" idx="6"/>
              <a:endCxn id="7394" idx="2"/>
            </p:cNvCxnSpPr>
            <p:nvPr/>
          </p:nvCxnSpPr>
          <p:spPr>
            <a:xfrm>
              <a:off x="25575186" y="16423704"/>
              <a:ext cx="2935374" cy="778537"/>
            </a:xfrm>
            <a:prstGeom prst="bentConnector3">
              <a:avLst>
                <a:gd name="adj1" fmla="val 3059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95" name="TextBox 6994">
              <a:extLst>
                <a:ext uri="{FF2B5EF4-FFF2-40B4-BE49-F238E27FC236}">
                  <a16:creationId xmlns:a16="http://schemas.microsoft.com/office/drawing/2014/main" id="{2FF32DDB-9DA1-2861-2CE5-DFF3B9AA3E13}"/>
                </a:ext>
              </a:extLst>
            </p:cNvPr>
            <p:cNvSpPr txBox="1">
              <a:spLocks/>
            </p:cNvSpPr>
            <p:nvPr/>
          </p:nvSpPr>
          <p:spPr>
            <a:xfrm>
              <a:off x="25569596" y="160045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6" name="TextBox 6995">
              <a:extLst>
                <a:ext uri="{FF2B5EF4-FFF2-40B4-BE49-F238E27FC236}">
                  <a16:creationId xmlns:a16="http://schemas.microsoft.com/office/drawing/2014/main" id="{5EA89597-3FC6-4201-98A4-1524B5FC64BD}"/>
                </a:ext>
              </a:extLst>
            </p:cNvPr>
            <p:cNvSpPr txBox="1">
              <a:spLocks/>
            </p:cNvSpPr>
            <p:nvPr/>
          </p:nvSpPr>
          <p:spPr>
            <a:xfrm>
              <a:off x="25582380" y="1629952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7" name="Text Box 3036">
              <a:extLst>
                <a:ext uri="{FF2B5EF4-FFF2-40B4-BE49-F238E27FC236}">
                  <a16:creationId xmlns:a16="http://schemas.microsoft.com/office/drawing/2014/main" id="{650D8F09-62E8-22E6-42AB-B52CE35868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57538" y="149778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8" name="Text Box 3036">
              <a:extLst>
                <a:ext uri="{FF2B5EF4-FFF2-40B4-BE49-F238E27FC236}">
                  <a16:creationId xmlns:a16="http://schemas.microsoft.com/office/drawing/2014/main" id="{2CB8BC1F-5307-9F50-0202-4785287F87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2808" y="147410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9" name="Connector: Elbow 922">
              <a:extLst>
                <a:ext uri="{FF2B5EF4-FFF2-40B4-BE49-F238E27FC236}">
                  <a16:creationId xmlns:a16="http://schemas.microsoft.com/office/drawing/2014/main" id="{5A7B6A9A-A2C7-829E-41FF-ED18C2B3637B}"/>
                </a:ext>
              </a:extLst>
            </p:cNvPr>
            <p:cNvCxnSpPr>
              <a:cxnSpLocks/>
              <a:stCxn id="6997" idx="6"/>
              <a:endCxn id="7400" idx="2"/>
            </p:cNvCxnSpPr>
            <p:nvPr/>
          </p:nvCxnSpPr>
          <p:spPr>
            <a:xfrm>
              <a:off x="26111538" y="15004892"/>
              <a:ext cx="2405008" cy="233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0" name="Connector: Elbow 922">
              <a:extLst>
                <a:ext uri="{FF2B5EF4-FFF2-40B4-BE49-F238E27FC236}">
                  <a16:creationId xmlns:a16="http://schemas.microsoft.com/office/drawing/2014/main" id="{7A9E38CD-B94A-24BE-593E-468448858D3F}"/>
                </a:ext>
              </a:extLst>
            </p:cNvPr>
            <p:cNvCxnSpPr>
              <a:cxnSpLocks/>
              <a:stCxn id="6998" idx="6"/>
              <a:endCxn id="7400" idx="4"/>
            </p:cNvCxnSpPr>
            <p:nvPr/>
          </p:nvCxnSpPr>
          <p:spPr>
            <a:xfrm>
              <a:off x="26126808" y="14768012"/>
              <a:ext cx="2416738" cy="2600748"/>
            </a:xfrm>
            <a:prstGeom prst="bentConnector4">
              <a:avLst>
                <a:gd name="adj1" fmla="val 49441"/>
                <a:gd name="adj2" fmla="val 1087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1" name="TextBox 7000">
              <a:extLst>
                <a:ext uri="{FF2B5EF4-FFF2-40B4-BE49-F238E27FC236}">
                  <a16:creationId xmlns:a16="http://schemas.microsoft.com/office/drawing/2014/main" id="{C31EE01F-DCFE-72EA-DB81-A52BEF67C4ED}"/>
                </a:ext>
              </a:extLst>
            </p:cNvPr>
            <p:cNvSpPr txBox="1">
              <a:spLocks/>
            </p:cNvSpPr>
            <p:nvPr/>
          </p:nvSpPr>
          <p:spPr>
            <a:xfrm>
              <a:off x="26196787" y="149559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2" name="TextBox 7001">
              <a:extLst>
                <a:ext uri="{FF2B5EF4-FFF2-40B4-BE49-F238E27FC236}">
                  <a16:creationId xmlns:a16="http://schemas.microsoft.com/office/drawing/2014/main" id="{E3350F6E-24D3-B5D9-5B92-44E717846707}"/>
                </a:ext>
              </a:extLst>
            </p:cNvPr>
            <p:cNvSpPr txBox="1">
              <a:spLocks/>
            </p:cNvSpPr>
            <p:nvPr/>
          </p:nvSpPr>
          <p:spPr>
            <a:xfrm>
              <a:off x="26077144" y="147278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3" name="Text Box 3036">
              <a:extLst>
                <a:ext uri="{FF2B5EF4-FFF2-40B4-BE49-F238E27FC236}">
                  <a16:creationId xmlns:a16="http://schemas.microsoft.com/office/drawing/2014/main" id="{601B30E3-B391-DDB5-F0BC-CAB2B9E45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505" y="147220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04" name="Text Box 3036">
              <a:extLst>
                <a:ext uri="{FF2B5EF4-FFF2-40B4-BE49-F238E27FC236}">
                  <a16:creationId xmlns:a16="http://schemas.microsoft.com/office/drawing/2014/main" id="{EB3A894F-548F-762B-21E8-0893AA9074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6287" y="149715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05" name="Connector: Elbow 879">
              <a:extLst>
                <a:ext uri="{FF2B5EF4-FFF2-40B4-BE49-F238E27FC236}">
                  <a16:creationId xmlns:a16="http://schemas.microsoft.com/office/drawing/2014/main" id="{4684816C-378C-D511-3360-A2CDE071E059}"/>
                </a:ext>
              </a:extLst>
            </p:cNvPr>
            <p:cNvCxnSpPr>
              <a:cxnSpLocks/>
              <a:stCxn id="7004" idx="6"/>
              <a:endCxn id="7406" idx="0"/>
            </p:cNvCxnSpPr>
            <p:nvPr/>
          </p:nvCxnSpPr>
          <p:spPr>
            <a:xfrm>
              <a:off x="26030287" y="14998522"/>
              <a:ext cx="2127249" cy="98629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6" name="Connector: Elbow 879">
              <a:extLst>
                <a:ext uri="{FF2B5EF4-FFF2-40B4-BE49-F238E27FC236}">
                  <a16:creationId xmlns:a16="http://schemas.microsoft.com/office/drawing/2014/main" id="{3CA8102F-5558-27E7-95A9-ECFE79899E95}"/>
                </a:ext>
              </a:extLst>
            </p:cNvPr>
            <p:cNvCxnSpPr>
              <a:cxnSpLocks/>
              <a:stCxn id="7003" idx="6"/>
              <a:endCxn id="7406" idx="0"/>
            </p:cNvCxnSpPr>
            <p:nvPr/>
          </p:nvCxnSpPr>
          <p:spPr>
            <a:xfrm>
              <a:off x="26001505" y="14749062"/>
              <a:ext cx="2156031" cy="123575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7" name="TextBox 7006">
              <a:extLst>
                <a:ext uri="{FF2B5EF4-FFF2-40B4-BE49-F238E27FC236}">
                  <a16:creationId xmlns:a16="http://schemas.microsoft.com/office/drawing/2014/main" id="{E3C04344-A0A3-F2EE-1F71-AEA1D085EAB2}"/>
                </a:ext>
              </a:extLst>
            </p:cNvPr>
            <p:cNvSpPr txBox="1">
              <a:spLocks/>
            </p:cNvSpPr>
            <p:nvPr/>
          </p:nvSpPr>
          <p:spPr>
            <a:xfrm>
              <a:off x="26117066" y="14626173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8" name="TextBox 7007">
              <a:extLst>
                <a:ext uri="{FF2B5EF4-FFF2-40B4-BE49-F238E27FC236}">
                  <a16:creationId xmlns:a16="http://schemas.microsoft.com/office/drawing/2014/main" id="{3BED396C-7FA1-7A10-4128-C4B0FF0C1E00}"/>
                </a:ext>
              </a:extLst>
            </p:cNvPr>
            <p:cNvSpPr txBox="1">
              <a:spLocks/>
            </p:cNvSpPr>
            <p:nvPr/>
          </p:nvSpPr>
          <p:spPr>
            <a:xfrm>
              <a:off x="26195288" y="148895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9" name="Text Box 3036">
              <a:extLst>
                <a:ext uri="{FF2B5EF4-FFF2-40B4-BE49-F238E27FC236}">
                  <a16:creationId xmlns:a16="http://schemas.microsoft.com/office/drawing/2014/main" id="{0FF31599-CE30-38A7-22AD-45B6437786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62971" y="1468652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0" name="Text Box 3036">
              <a:extLst>
                <a:ext uri="{FF2B5EF4-FFF2-40B4-BE49-F238E27FC236}">
                  <a16:creationId xmlns:a16="http://schemas.microsoft.com/office/drawing/2014/main" id="{236EF682-5806-AFB8-F5AF-BC458D570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7786" y="149119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11" name="Connector: Elbow 879">
              <a:extLst>
                <a:ext uri="{FF2B5EF4-FFF2-40B4-BE49-F238E27FC236}">
                  <a16:creationId xmlns:a16="http://schemas.microsoft.com/office/drawing/2014/main" id="{71DA1CF6-503F-84C4-107E-E354686BD735}"/>
                </a:ext>
              </a:extLst>
            </p:cNvPr>
            <p:cNvCxnSpPr>
              <a:cxnSpLocks/>
              <a:stCxn id="7009" idx="6"/>
              <a:endCxn id="7413" idx="2"/>
            </p:cNvCxnSpPr>
            <p:nvPr/>
          </p:nvCxnSpPr>
          <p:spPr>
            <a:xfrm flipV="1">
              <a:off x="26116971" y="14521965"/>
              <a:ext cx="1191783" cy="19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2" name="Connector: Elbow 879">
              <a:extLst>
                <a:ext uri="{FF2B5EF4-FFF2-40B4-BE49-F238E27FC236}">
                  <a16:creationId xmlns:a16="http://schemas.microsoft.com/office/drawing/2014/main" id="{CFEFD214-5BF1-92BC-7E22-F7F361D8099F}"/>
                </a:ext>
              </a:extLst>
            </p:cNvPr>
            <p:cNvCxnSpPr>
              <a:cxnSpLocks/>
              <a:stCxn id="7009" idx="6"/>
              <a:endCxn id="7411" idx="2"/>
            </p:cNvCxnSpPr>
            <p:nvPr/>
          </p:nvCxnSpPr>
          <p:spPr>
            <a:xfrm>
              <a:off x="26116971" y="14713527"/>
              <a:ext cx="1192297" cy="37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3" name="Connector: Elbow 879">
              <a:extLst>
                <a:ext uri="{FF2B5EF4-FFF2-40B4-BE49-F238E27FC236}">
                  <a16:creationId xmlns:a16="http://schemas.microsoft.com/office/drawing/2014/main" id="{9941287C-A312-8CC0-8C1F-03D777C4DABF}"/>
                </a:ext>
              </a:extLst>
            </p:cNvPr>
            <p:cNvCxnSpPr>
              <a:cxnSpLocks/>
              <a:stCxn id="7009" idx="6"/>
              <a:endCxn id="7414" idx="2"/>
            </p:cNvCxnSpPr>
            <p:nvPr/>
          </p:nvCxnSpPr>
          <p:spPr>
            <a:xfrm>
              <a:off x="26116971" y="14713527"/>
              <a:ext cx="1191783" cy="274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4" name="Connector: Elbow 879">
              <a:extLst>
                <a:ext uri="{FF2B5EF4-FFF2-40B4-BE49-F238E27FC236}">
                  <a16:creationId xmlns:a16="http://schemas.microsoft.com/office/drawing/2014/main" id="{95DE8AC1-9813-A290-E824-BA95F7910EF0}"/>
                </a:ext>
              </a:extLst>
            </p:cNvPr>
            <p:cNvCxnSpPr>
              <a:cxnSpLocks/>
              <a:stCxn id="7009" idx="6"/>
              <a:endCxn id="7415" idx="2"/>
            </p:cNvCxnSpPr>
            <p:nvPr/>
          </p:nvCxnSpPr>
          <p:spPr>
            <a:xfrm>
              <a:off x="26116971" y="14713527"/>
              <a:ext cx="1193154" cy="4939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5" name="Connector: Elbow 879">
              <a:extLst>
                <a:ext uri="{FF2B5EF4-FFF2-40B4-BE49-F238E27FC236}">
                  <a16:creationId xmlns:a16="http://schemas.microsoft.com/office/drawing/2014/main" id="{9E9FB6F6-A8B9-54A8-2D77-AD24461A50A1}"/>
                </a:ext>
              </a:extLst>
            </p:cNvPr>
            <p:cNvCxnSpPr>
              <a:cxnSpLocks/>
              <a:stCxn id="7009" idx="6"/>
              <a:endCxn id="7416" idx="2"/>
            </p:cNvCxnSpPr>
            <p:nvPr/>
          </p:nvCxnSpPr>
          <p:spPr>
            <a:xfrm>
              <a:off x="26116971" y="14713527"/>
              <a:ext cx="1188758" cy="7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6" name="Connector: Elbow 879">
              <a:extLst>
                <a:ext uri="{FF2B5EF4-FFF2-40B4-BE49-F238E27FC236}">
                  <a16:creationId xmlns:a16="http://schemas.microsoft.com/office/drawing/2014/main" id="{56D82BD7-E601-5F16-B010-EA43D546BEEC}"/>
                </a:ext>
              </a:extLst>
            </p:cNvPr>
            <p:cNvCxnSpPr>
              <a:cxnSpLocks/>
              <a:stCxn id="7009" idx="6"/>
              <a:endCxn id="7417" idx="2"/>
            </p:cNvCxnSpPr>
            <p:nvPr/>
          </p:nvCxnSpPr>
          <p:spPr>
            <a:xfrm>
              <a:off x="26116971" y="14713527"/>
              <a:ext cx="1193154" cy="9723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7" name="Connector: Elbow 879">
              <a:extLst>
                <a:ext uri="{FF2B5EF4-FFF2-40B4-BE49-F238E27FC236}">
                  <a16:creationId xmlns:a16="http://schemas.microsoft.com/office/drawing/2014/main" id="{BFBB0BFE-562C-75D2-AF4F-DD8F74877ECD}"/>
                </a:ext>
              </a:extLst>
            </p:cNvPr>
            <p:cNvCxnSpPr>
              <a:cxnSpLocks/>
              <a:stCxn id="7009" idx="6"/>
              <a:endCxn id="7418" idx="2"/>
            </p:cNvCxnSpPr>
            <p:nvPr/>
          </p:nvCxnSpPr>
          <p:spPr>
            <a:xfrm>
              <a:off x="26116971" y="14713527"/>
              <a:ext cx="1191491" cy="1192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8" name="Connector: Elbow 879">
              <a:extLst>
                <a:ext uri="{FF2B5EF4-FFF2-40B4-BE49-F238E27FC236}">
                  <a16:creationId xmlns:a16="http://schemas.microsoft.com/office/drawing/2014/main" id="{FAC488A7-3105-AC4A-D5DA-94D64E6F45B5}"/>
                </a:ext>
              </a:extLst>
            </p:cNvPr>
            <p:cNvCxnSpPr>
              <a:cxnSpLocks/>
              <a:stCxn id="7010" idx="6"/>
              <a:endCxn id="7413" idx="2"/>
            </p:cNvCxnSpPr>
            <p:nvPr/>
          </p:nvCxnSpPr>
          <p:spPr>
            <a:xfrm flipV="1">
              <a:off x="26131786" y="14521965"/>
              <a:ext cx="1176968" cy="4169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9" name="Connector: Elbow 879">
              <a:extLst>
                <a:ext uri="{FF2B5EF4-FFF2-40B4-BE49-F238E27FC236}">
                  <a16:creationId xmlns:a16="http://schemas.microsoft.com/office/drawing/2014/main" id="{9932CFD7-B183-99D7-069F-DB240BA7CD75}"/>
                </a:ext>
              </a:extLst>
            </p:cNvPr>
            <p:cNvCxnSpPr>
              <a:cxnSpLocks/>
              <a:stCxn id="7010" idx="6"/>
              <a:endCxn id="7411" idx="2"/>
            </p:cNvCxnSpPr>
            <p:nvPr/>
          </p:nvCxnSpPr>
          <p:spPr>
            <a:xfrm flipV="1">
              <a:off x="26131786" y="14750648"/>
              <a:ext cx="1177482" cy="188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0" name="Connector: Elbow 879">
              <a:extLst>
                <a:ext uri="{FF2B5EF4-FFF2-40B4-BE49-F238E27FC236}">
                  <a16:creationId xmlns:a16="http://schemas.microsoft.com/office/drawing/2014/main" id="{1E597536-0089-1023-5ECF-5F41FB098762}"/>
                </a:ext>
              </a:extLst>
            </p:cNvPr>
            <p:cNvCxnSpPr>
              <a:cxnSpLocks/>
              <a:stCxn id="7010" idx="6"/>
              <a:endCxn id="7414" idx="2"/>
            </p:cNvCxnSpPr>
            <p:nvPr/>
          </p:nvCxnSpPr>
          <p:spPr>
            <a:xfrm>
              <a:off x="26131786" y="14938902"/>
              <a:ext cx="1176968" cy="49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1" name="Connector: Elbow 879">
              <a:extLst>
                <a:ext uri="{FF2B5EF4-FFF2-40B4-BE49-F238E27FC236}">
                  <a16:creationId xmlns:a16="http://schemas.microsoft.com/office/drawing/2014/main" id="{B77E6B07-CE68-886F-AFB1-E3ABB5145B46}"/>
                </a:ext>
              </a:extLst>
            </p:cNvPr>
            <p:cNvCxnSpPr>
              <a:cxnSpLocks/>
              <a:stCxn id="7010" idx="6"/>
              <a:endCxn id="7415" idx="2"/>
            </p:cNvCxnSpPr>
            <p:nvPr/>
          </p:nvCxnSpPr>
          <p:spPr>
            <a:xfrm>
              <a:off x="26131786" y="14938902"/>
              <a:ext cx="1178339" cy="2685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2" name="Connector: Elbow 879">
              <a:extLst>
                <a:ext uri="{FF2B5EF4-FFF2-40B4-BE49-F238E27FC236}">
                  <a16:creationId xmlns:a16="http://schemas.microsoft.com/office/drawing/2014/main" id="{E5766887-F5A2-CCCA-4D6D-38645227E763}"/>
                </a:ext>
              </a:extLst>
            </p:cNvPr>
            <p:cNvCxnSpPr>
              <a:cxnSpLocks/>
              <a:stCxn id="7010" idx="6"/>
              <a:endCxn id="7416" idx="2"/>
            </p:cNvCxnSpPr>
            <p:nvPr/>
          </p:nvCxnSpPr>
          <p:spPr>
            <a:xfrm>
              <a:off x="26131786" y="14938902"/>
              <a:ext cx="1173943" cy="509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3" name="Connector: Elbow 879">
              <a:extLst>
                <a:ext uri="{FF2B5EF4-FFF2-40B4-BE49-F238E27FC236}">
                  <a16:creationId xmlns:a16="http://schemas.microsoft.com/office/drawing/2014/main" id="{EE70C75D-6F55-A9D0-175C-41789813B369}"/>
                </a:ext>
              </a:extLst>
            </p:cNvPr>
            <p:cNvCxnSpPr>
              <a:cxnSpLocks/>
              <a:stCxn id="7010" idx="6"/>
              <a:endCxn id="7417" idx="2"/>
            </p:cNvCxnSpPr>
            <p:nvPr/>
          </p:nvCxnSpPr>
          <p:spPr>
            <a:xfrm>
              <a:off x="26131786" y="14938902"/>
              <a:ext cx="1178339" cy="746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4" name="Connector: Elbow 879">
              <a:extLst>
                <a:ext uri="{FF2B5EF4-FFF2-40B4-BE49-F238E27FC236}">
                  <a16:creationId xmlns:a16="http://schemas.microsoft.com/office/drawing/2014/main" id="{021BADB0-DE12-B03C-DF6D-051C1B6FAB15}"/>
                </a:ext>
              </a:extLst>
            </p:cNvPr>
            <p:cNvCxnSpPr>
              <a:cxnSpLocks/>
              <a:stCxn id="7010" idx="6"/>
              <a:endCxn id="7418" idx="2"/>
            </p:cNvCxnSpPr>
            <p:nvPr/>
          </p:nvCxnSpPr>
          <p:spPr>
            <a:xfrm>
              <a:off x="26131786" y="14938902"/>
              <a:ext cx="1176676" cy="9668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25" name="TextBox 7024">
              <a:extLst>
                <a:ext uri="{FF2B5EF4-FFF2-40B4-BE49-F238E27FC236}">
                  <a16:creationId xmlns:a16="http://schemas.microsoft.com/office/drawing/2014/main" id="{9B71E4B4-EDFC-2E63-506D-7EA2B3CB6E5C}"/>
                </a:ext>
              </a:extLst>
            </p:cNvPr>
            <p:cNvSpPr txBox="1">
              <a:spLocks/>
            </p:cNvSpPr>
            <p:nvPr/>
          </p:nvSpPr>
          <p:spPr>
            <a:xfrm>
              <a:off x="26205828" y="14578520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6" name="TextBox 7025">
              <a:extLst>
                <a:ext uri="{FF2B5EF4-FFF2-40B4-BE49-F238E27FC236}">
                  <a16:creationId xmlns:a16="http://schemas.microsoft.com/office/drawing/2014/main" id="{E3B4A5FD-45F4-FE9B-F1D6-7B66D8453AAB}"/>
                </a:ext>
              </a:extLst>
            </p:cNvPr>
            <p:cNvSpPr txBox="1">
              <a:spLocks/>
            </p:cNvSpPr>
            <p:nvPr/>
          </p:nvSpPr>
          <p:spPr>
            <a:xfrm>
              <a:off x="26215374" y="148106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7" name="Text Box 3036">
              <a:extLst>
                <a:ext uri="{FF2B5EF4-FFF2-40B4-BE49-F238E27FC236}">
                  <a16:creationId xmlns:a16="http://schemas.microsoft.com/office/drawing/2014/main" id="{ADB51ABA-F44C-F4BA-10AE-4F282C35E7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6327" y="147713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8" name="Text Box 3036">
              <a:extLst>
                <a:ext uri="{FF2B5EF4-FFF2-40B4-BE49-F238E27FC236}">
                  <a16:creationId xmlns:a16="http://schemas.microsoft.com/office/drawing/2014/main" id="{F1023D5D-17B1-2122-735F-367935FACA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3097" y="150184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9" name="TextBox 7028">
              <a:extLst>
                <a:ext uri="{FF2B5EF4-FFF2-40B4-BE49-F238E27FC236}">
                  <a16:creationId xmlns:a16="http://schemas.microsoft.com/office/drawing/2014/main" id="{79A67FF0-5ADA-BA72-ED44-FD39539F8F7C}"/>
                </a:ext>
              </a:extLst>
            </p:cNvPr>
            <p:cNvSpPr txBox="1">
              <a:spLocks/>
            </p:cNvSpPr>
            <p:nvPr/>
          </p:nvSpPr>
          <p:spPr>
            <a:xfrm>
              <a:off x="26220378" y="14625756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0" name="TextBox 7029">
              <a:extLst>
                <a:ext uri="{FF2B5EF4-FFF2-40B4-BE49-F238E27FC236}">
                  <a16:creationId xmlns:a16="http://schemas.microsoft.com/office/drawing/2014/main" id="{F4005A51-C663-7ABB-DA73-9F3956CE9278}"/>
                </a:ext>
              </a:extLst>
            </p:cNvPr>
            <p:cNvSpPr txBox="1">
              <a:spLocks/>
            </p:cNvSpPr>
            <p:nvPr/>
          </p:nvSpPr>
          <p:spPr>
            <a:xfrm>
              <a:off x="26077113" y="14850582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1" name="Text Box 3036">
              <a:extLst>
                <a:ext uri="{FF2B5EF4-FFF2-40B4-BE49-F238E27FC236}">
                  <a16:creationId xmlns:a16="http://schemas.microsoft.com/office/drawing/2014/main" id="{F92BAB22-B239-AD78-D213-8F27A1F38F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9327" y="1620325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32" name="Text Box 3036">
              <a:extLst>
                <a:ext uri="{FF2B5EF4-FFF2-40B4-BE49-F238E27FC236}">
                  <a16:creationId xmlns:a16="http://schemas.microsoft.com/office/drawing/2014/main" id="{2A14C4D6-A107-1000-0CDD-818DE7271B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954" y="159572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33" name="Connector: Elbow 1428">
              <a:extLst>
                <a:ext uri="{FF2B5EF4-FFF2-40B4-BE49-F238E27FC236}">
                  <a16:creationId xmlns:a16="http://schemas.microsoft.com/office/drawing/2014/main" id="{FB950B46-EBD5-7C38-6E66-0C6A6D47AB81}"/>
                </a:ext>
              </a:extLst>
            </p:cNvPr>
            <p:cNvCxnSpPr>
              <a:cxnSpLocks/>
              <a:stCxn id="7032" idx="6"/>
              <a:endCxn id="7448" idx="2"/>
            </p:cNvCxnSpPr>
            <p:nvPr/>
          </p:nvCxnSpPr>
          <p:spPr>
            <a:xfrm>
              <a:off x="25491954" y="15984296"/>
              <a:ext cx="986123" cy="2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4" name="Connector: Elbow 1428">
              <a:extLst>
                <a:ext uri="{FF2B5EF4-FFF2-40B4-BE49-F238E27FC236}">
                  <a16:creationId xmlns:a16="http://schemas.microsoft.com/office/drawing/2014/main" id="{D5FA6F6B-AF5C-1613-DD49-09E698CB9418}"/>
                </a:ext>
              </a:extLst>
            </p:cNvPr>
            <p:cNvCxnSpPr>
              <a:cxnSpLocks/>
              <a:stCxn id="7031" idx="6"/>
              <a:endCxn id="7450" idx="2"/>
            </p:cNvCxnSpPr>
            <p:nvPr/>
          </p:nvCxnSpPr>
          <p:spPr>
            <a:xfrm>
              <a:off x="25493327" y="16230251"/>
              <a:ext cx="982557" cy="1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5" name="Connector: Elbow 1428">
              <a:extLst>
                <a:ext uri="{FF2B5EF4-FFF2-40B4-BE49-F238E27FC236}">
                  <a16:creationId xmlns:a16="http://schemas.microsoft.com/office/drawing/2014/main" id="{AA22BF52-0264-E4D5-6F28-B6C26BA128CF}"/>
                </a:ext>
              </a:extLst>
            </p:cNvPr>
            <p:cNvCxnSpPr>
              <a:cxnSpLocks/>
              <a:stCxn id="7027" idx="6"/>
              <a:endCxn id="7453" idx="2"/>
            </p:cNvCxnSpPr>
            <p:nvPr/>
          </p:nvCxnSpPr>
          <p:spPr>
            <a:xfrm flipV="1">
              <a:off x="25520327" y="14798249"/>
              <a:ext cx="907808" cy="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6" name="Connector: Elbow 1428">
              <a:extLst>
                <a:ext uri="{FF2B5EF4-FFF2-40B4-BE49-F238E27FC236}">
                  <a16:creationId xmlns:a16="http://schemas.microsoft.com/office/drawing/2014/main" id="{A836776A-67B7-43F8-C8C0-83F011198AF3}"/>
                </a:ext>
              </a:extLst>
            </p:cNvPr>
            <p:cNvCxnSpPr>
              <a:cxnSpLocks/>
              <a:stCxn id="7028" idx="6"/>
              <a:endCxn id="7454" idx="2"/>
            </p:cNvCxnSpPr>
            <p:nvPr/>
          </p:nvCxnSpPr>
          <p:spPr>
            <a:xfrm flipV="1">
              <a:off x="25447097" y="15043869"/>
              <a:ext cx="979412" cy="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7" name="TextBox 7036">
              <a:extLst>
                <a:ext uri="{FF2B5EF4-FFF2-40B4-BE49-F238E27FC236}">
                  <a16:creationId xmlns:a16="http://schemas.microsoft.com/office/drawing/2014/main" id="{CEC93A2E-7AEC-F721-90AD-AA69C3EEF427}"/>
                </a:ext>
              </a:extLst>
            </p:cNvPr>
            <p:cNvSpPr txBox="1">
              <a:spLocks/>
            </p:cNvSpPr>
            <p:nvPr/>
          </p:nvSpPr>
          <p:spPr>
            <a:xfrm>
              <a:off x="25557454" y="15923125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8" name="TextBox 7037">
              <a:extLst>
                <a:ext uri="{FF2B5EF4-FFF2-40B4-BE49-F238E27FC236}">
                  <a16:creationId xmlns:a16="http://schemas.microsoft.com/office/drawing/2014/main" id="{499FC758-E994-9B7E-29BB-A675129B8703}"/>
                </a:ext>
              </a:extLst>
            </p:cNvPr>
            <p:cNvSpPr txBox="1">
              <a:spLocks/>
            </p:cNvSpPr>
            <p:nvPr/>
          </p:nvSpPr>
          <p:spPr>
            <a:xfrm>
              <a:off x="25577872" y="16176197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9" name="Text Box 3036">
              <a:extLst>
                <a:ext uri="{FF2B5EF4-FFF2-40B4-BE49-F238E27FC236}">
                  <a16:creationId xmlns:a16="http://schemas.microsoft.com/office/drawing/2014/main" id="{52A715F8-0953-DEEC-CD5F-021F56AA99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3138" y="159140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0" name="Text Box 3036">
              <a:extLst>
                <a:ext uri="{FF2B5EF4-FFF2-40B4-BE49-F238E27FC236}">
                  <a16:creationId xmlns:a16="http://schemas.microsoft.com/office/drawing/2014/main" id="{48B97C56-3FD1-6A67-5681-85975BE548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7584" y="161625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1" name="Connector: Elbow 1428">
              <a:extLst>
                <a:ext uri="{FF2B5EF4-FFF2-40B4-BE49-F238E27FC236}">
                  <a16:creationId xmlns:a16="http://schemas.microsoft.com/office/drawing/2014/main" id="{02645D4B-5EF8-ACDD-4D52-24E68811FCAB}"/>
                </a:ext>
              </a:extLst>
            </p:cNvPr>
            <p:cNvCxnSpPr>
              <a:cxnSpLocks/>
              <a:stCxn id="7039" idx="6"/>
              <a:endCxn id="7456" idx="2"/>
            </p:cNvCxnSpPr>
            <p:nvPr/>
          </p:nvCxnSpPr>
          <p:spPr>
            <a:xfrm>
              <a:off x="25547138" y="15941060"/>
              <a:ext cx="968990" cy="14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2" name="TextBox 7041">
              <a:extLst>
                <a:ext uri="{FF2B5EF4-FFF2-40B4-BE49-F238E27FC236}">
                  <a16:creationId xmlns:a16="http://schemas.microsoft.com/office/drawing/2014/main" id="{81CE47C9-2BBE-9838-492C-764A3D73439B}"/>
                </a:ext>
              </a:extLst>
            </p:cNvPr>
            <p:cNvSpPr txBox="1">
              <a:spLocks/>
            </p:cNvSpPr>
            <p:nvPr/>
          </p:nvSpPr>
          <p:spPr>
            <a:xfrm>
              <a:off x="25563147" y="15809454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cxnSp>
          <p:nvCxnSpPr>
            <p:cNvPr id="7043" name="Connector: Elbow 1428">
              <a:extLst>
                <a:ext uri="{FF2B5EF4-FFF2-40B4-BE49-F238E27FC236}">
                  <a16:creationId xmlns:a16="http://schemas.microsoft.com/office/drawing/2014/main" id="{1719EFAC-C58C-0297-EB59-E648507F6D48}"/>
                </a:ext>
              </a:extLst>
            </p:cNvPr>
            <p:cNvCxnSpPr>
              <a:cxnSpLocks/>
              <a:stCxn id="7040" idx="6"/>
              <a:endCxn id="7457" idx="2"/>
            </p:cNvCxnSpPr>
            <p:nvPr/>
          </p:nvCxnSpPr>
          <p:spPr>
            <a:xfrm flipV="1">
              <a:off x="25551584" y="16187621"/>
              <a:ext cx="966957" cy="18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4" name="TextBox 7043">
              <a:extLst>
                <a:ext uri="{FF2B5EF4-FFF2-40B4-BE49-F238E27FC236}">
                  <a16:creationId xmlns:a16="http://schemas.microsoft.com/office/drawing/2014/main" id="{1F308A5D-3895-EDA2-1BDE-334CE59DD9C1}"/>
                </a:ext>
              </a:extLst>
            </p:cNvPr>
            <p:cNvSpPr txBox="1">
              <a:spLocks/>
            </p:cNvSpPr>
            <p:nvPr/>
          </p:nvSpPr>
          <p:spPr>
            <a:xfrm>
              <a:off x="25569376" y="16066033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sp>
          <p:nvSpPr>
            <p:cNvPr id="7045" name="Text Box 3036">
              <a:extLst>
                <a:ext uri="{FF2B5EF4-FFF2-40B4-BE49-F238E27FC236}">
                  <a16:creationId xmlns:a16="http://schemas.microsoft.com/office/drawing/2014/main" id="{90063274-2036-8578-B89F-052AE33D3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4509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6" name="Text Box 3036">
              <a:extLst>
                <a:ext uri="{FF2B5EF4-FFF2-40B4-BE49-F238E27FC236}">
                  <a16:creationId xmlns:a16="http://schemas.microsoft.com/office/drawing/2014/main" id="{03DCF2BF-84F4-1CB1-1C7B-9DB952D8CA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210" y="1670004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7" name="Text Box 3036">
              <a:extLst>
                <a:ext uri="{FF2B5EF4-FFF2-40B4-BE49-F238E27FC236}">
                  <a16:creationId xmlns:a16="http://schemas.microsoft.com/office/drawing/2014/main" id="{1BA5771A-DD09-2DBC-5169-3B2E68F616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095" y="1691617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8" name="Connector: Elbow 957">
              <a:extLst>
                <a:ext uri="{FF2B5EF4-FFF2-40B4-BE49-F238E27FC236}">
                  <a16:creationId xmlns:a16="http://schemas.microsoft.com/office/drawing/2014/main" id="{B99A0DCC-BC64-ACD2-3763-3D3C50D70A11}"/>
                </a:ext>
              </a:extLst>
            </p:cNvPr>
            <p:cNvCxnSpPr>
              <a:cxnSpLocks/>
              <a:stCxn id="7045" idx="6"/>
              <a:endCxn id="7461" idx="6"/>
            </p:cNvCxnSpPr>
            <p:nvPr/>
          </p:nvCxnSpPr>
          <p:spPr>
            <a:xfrm>
              <a:off x="25575186" y="16477984"/>
              <a:ext cx="3020283" cy="1581164"/>
            </a:xfrm>
            <a:prstGeom prst="bentConnector3">
              <a:avLst>
                <a:gd name="adj1" fmla="val 2968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9" name="Connector: Elbow 957">
              <a:extLst>
                <a:ext uri="{FF2B5EF4-FFF2-40B4-BE49-F238E27FC236}">
                  <a16:creationId xmlns:a16="http://schemas.microsoft.com/office/drawing/2014/main" id="{E1700EFF-8D3D-8813-0E1B-E67E04B6AF90}"/>
                </a:ext>
              </a:extLst>
            </p:cNvPr>
            <p:cNvCxnSpPr>
              <a:cxnSpLocks/>
              <a:stCxn id="7046" idx="6"/>
              <a:endCxn id="7461" idx="6"/>
            </p:cNvCxnSpPr>
            <p:nvPr/>
          </p:nvCxnSpPr>
          <p:spPr>
            <a:xfrm>
              <a:off x="25579210" y="16727048"/>
              <a:ext cx="3016259" cy="1332100"/>
            </a:xfrm>
            <a:prstGeom prst="bentConnector3">
              <a:avLst>
                <a:gd name="adj1" fmla="val 2979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0" name="Text Box 3036">
              <a:extLst>
                <a:ext uri="{FF2B5EF4-FFF2-40B4-BE49-F238E27FC236}">
                  <a16:creationId xmlns:a16="http://schemas.microsoft.com/office/drawing/2014/main" id="{6131BCA6-DEFB-91AD-35D1-7F41755F02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92101" y="143092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1" name="Text Box 3036">
              <a:extLst>
                <a:ext uri="{FF2B5EF4-FFF2-40B4-BE49-F238E27FC236}">
                  <a16:creationId xmlns:a16="http://schemas.microsoft.com/office/drawing/2014/main" id="{44C34EAD-5C89-2A82-F2EB-95318B0664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8839" y="145443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2" name="Text Box 3036">
              <a:extLst>
                <a:ext uri="{FF2B5EF4-FFF2-40B4-BE49-F238E27FC236}">
                  <a16:creationId xmlns:a16="http://schemas.microsoft.com/office/drawing/2014/main" id="{321F9204-F92C-E0FE-437E-EF3A3CA796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509" y="147646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3" name="Text Box 3036">
              <a:extLst>
                <a:ext uri="{FF2B5EF4-FFF2-40B4-BE49-F238E27FC236}">
                  <a16:creationId xmlns:a16="http://schemas.microsoft.com/office/drawing/2014/main" id="{91E6230D-C24E-0768-D931-FBBE19B4FA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7422" y="149902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54" name="Connector: Elbow 879">
              <a:extLst>
                <a:ext uri="{FF2B5EF4-FFF2-40B4-BE49-F238E27FC236}">
                  <a16:creationId xmlns:a16="http://schemas.microsoft.com/office/drawing/2014/main" id="{38001417-BDC5-756B-18DB-E6FA1410F3BF}"/>
                </a:ext>
              </a:extLst>
            </p:cNvPr>
            <p:cNvCxnSpPr>
              <a:cxnSpLocks/>
              <a:stCxn id="7050" idx="6"/>
              <a:endCxn id="7464" idx="0"/>
            </p:cNvCxnSpPr>
            <p:nvPr/>
          </p:nvCxnSpPr>
          <p:spPr>
            <a:xfrm>
              <a:off x="25946101" y="14336212"/>
              <a:ext cx="2194083" cy="1701374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5" name="Connector: Elbow 879">
              <a:extLst>
                <a:ext uri="{FF2B5EF4-FFF2-40B4-BE49-F238E27FC236}">
                  <a16:creationId xmlns:a16="http://schemas.microsoft.com/office/drawing/2014/main" id="{60F518F8-C689-EDCC-304E-A3BE990F98C9}"/>
                </a:ext>
              </a:extLst>
            </p:cNvPr>
            <p:cNvCxnSpPr>
              <a:cxnSpLocks/>
              <a:stCxn id="7051" idx="6"/>
              <a:endCxn id="7464" idx="0"/>
            </p:cNvCxnSpPr>
            <p:nvPr/>
          </p:nvCxnSpPr>
          <p:spPr>
            <a:xfrm>
              <a:off x="25962839" y="14571361"/>
              <a:ext cx="2177345" cy="146622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6" name="Connector: Elbow 879">
              <a:extLst>
                <a:ext uri="{FF2B5EF4-FFF2-40B4-BE49-F238E27FC236}">
                  <a16:creationId xmlns:a16="http://schemas.microsoft.com/office/drawing/2014/main" id="{2DD37EF2-01FE-AC4A-C4B1-FA771AEE7141}"/>
                </a:ext>
              </a:extLst>
            </p:cNvPr>
            <p:cNvCxnSpPr>
              <a:cxnSpLocks/>
              <a:stCxn id="7052" idx="6"/>
              <a:endCxn id="7464" idx="0"/>
            </p:cNvCxnSpPr>
            <p:nvPr/>
          </p:nvCxnSpPr>
          <p:spPr>
            <a:xfrm>
              <a:off x="25917509" y="14791665"/>
              <a:ext cx="2222675" cy="1245921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7" name="Connector: Elbow 879">
              <a:extLst>
                <a:ext uri="{FF2B5EF4-FFF2-40B4-BE49-F238E27FC236}">
                  <a16:creationId xmlns:a16="http://schemas.microsoft.com/office/drawing/2014/main" id="{0EC2FEA1-ED97-045A-0BA9-4EE650C53DB6}"/>
                </a:ext>
              </a:extLst>
            </p:cNvPr>
            <p:cNvCxnSpPr>
              <a:cxnSpLocks/>
              <a:stCxn id="7053" idx="6"/>
              <a:endCxn id="7464" idx="0"/>
            </p:cNvCxnSpPr>
            <p:nvPr/>
          </p:nvCxnSpPr>
          <p:spPr>
            <a:xfrm>
              <a:off x="25961422" y="15017271"/>
              <a:ext cx="2178762" cy="102031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8" name="Text Box 3036">
              <a:extLst>
                <a:ext uri="{FF2B5EF4-FFF2-40B4-BE49-F238E27FC236}">
                  <a16:creationId xmlns:a16="http://schemas.microsoft.com/office/drawing/2014/main" id="{2748AA84-882F-650C-076C-DA657B1698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82593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9" name="Text Box 3036">
              <a:extLst>
                <a:ext uri="{FF2B5EF4-FFF2-40B4-BE49-F238E27FC236}">
                  <a16:creationId xmlns:a16="http://schemas.microsoft.com/office/drawing/2014/main" id="{5E0414F1-95C4-4674-F670-609D3F7916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3104" y="1659080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0" name="Text Box 3036">
              <a:extLst>
                <a:ext uri="{FF2B5EF4-FFF2-40B4-BE49-F238E27FC236}">
                  <a16:creationId xmlns:a16="http://schemas.microsoft.com/office/drawing/2014/main" id="{96318634-2023-5814-59F1-B9B98D292E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0755" y="1634186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61" name="Connector: Elbow 957">
              <a:extLst>
                <a:ext uri="{FF2B5EF4-FFF2-40B4-BE49-F238E27FC236}">
                  <a16:creationId xmlns:a16="http://schemas.microsoft.com/office/drawing/2014/main" id="{3D78CBAD-17F0-FD54-F7C5-0726931BB09B}"/>
                </a:ext>
              </a:extLst>
            </p:cNvPr>
            <p:cNvCxnSpPr>
              <a:cxnSpLocks/>
              <a:stCxn id="7058" idx="6"/>
              <a:endCxn id="7711" idx="6"/>
            </p:cNvCxnSpPr>
            <p:nvPr/>
          </p:nvCxnSpPr>
          <p:spPr>
            <a:xfrm>
              <a:off x="25575186" y="16852931"/>
              <a:ext cx="4863884" cy="780304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2" name="Connector: Elbow 957">
              <a:extLst>
                <a:ext uri="{FF2B5EF4-FFF2-40B4-BE49-F238E27FC236}">
                  <a16:creationId xmlns:a16="http://schemas.microsoft.com/office/drawing/2014/main" id="{E127160B-9A80-D9CD-5DE7-6E1DA6E46AE1}"/>
                </a:ext>
              </a:extLst>
            </p:cNvPr>
            <p:cNvCxnSpPr>
              <a:cxnSpLocks/>
              <a:stCxn id="7059" idx="6"/>
              <a:endCxn id="7711" idx="6"/>
            </p:cNvCxnSpPr>
            <p:nvPr/>
          </p:nvCxnSpPr>
          <p:spPr>
            <a:xfrm>
              <a:off x="25577104" y="16617805"/>
              <a:ext cx="4861966" cy="1015430"/>
            </a:xfrm>
            <a:prstGeom prst="bentConnector3">
              <a:avLst>
                <a:gd name="adj1" fmla="val 5115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3" name="Connector: Elbow 957">
              <a:extLst>
                <a:ext uri="{FF2B5EF4-FFF2-40B4-BE49-F238E27FC236}">
                  <a16:creationId xmlns:a16="http://schemas.microsoft.com/office/drawing/2014/main" id="{888ACF7F-A876-8A95-03E7-F9205C8CA3C0}"/>
                </a:ext>
              </a:extLst>
            </p:cNvPr>
            <p:cNvCxnSpPr>
              <a:cxnSpLocks/>
              <a:stCxn id="7060" idx="6"/>
              <a:endCxn id="7711" idx="6"/>
            </p:cNvCxnSpPr>
            <p:nvPr/>
          </p:nvCxnSpPr>
          <p:spPr>
            <a:xfrm>
              <a:off x="25574755" y="16368866"/>
              <a:ext cx="4864315" cy="1264369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4" name="Connector: Elbow 957">
              <a:extLst>
                <a:ext uri="{FF2B5EF4-FFF2-40B4-BE49-F238E27FC236}">
                  <a16:creationId xmlns:a16="http://schemas.microsoft.com/office/drawing/2014/main" id="{521F4A88-D3A5-506B-9D66-C3E6C5574332}"/>
                </a:ext>
              </a:extLst>
            </p:cNvPr>
            <p:cNvCxnSpPr>
              <a:cxnSpLocks/>
              <a:stCxn id="7058" idx="6"/>
              <a:endCxn id="7713" idx="6"/>
            </p:cNvCxnSpPr>
            <p:nvPr/>
          </p:nvCxnSpPr>
          <p:spPr>
            <a:xfrm>
              <a:off x="25575186" y="16852931"/>
              <a:ext cx="4863852" cy="1003989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5" name="Connector: Elbow 957">
              <a:extLst>
                <a:ext uri="{FF2B5EF4-FFF2-40B4-BE49-F238E27FC236}">
                  <a16:creationId xmlns:a16="http://schemas.microsoft.com/office/drawing/2014/main" id="{3DB82F17-E610-D7E6-6FCE-4ED4947CD571}"/>
                </a:ext>
              </a:extLst>
            </p:cNvPr>
            <p:cNvCxnSpPr>
              <a:cxnSpLocks/>
              <a:stCxn id="7059" idx="6"/>
              <a:endCxn id="7713" idx="6"/>
            </p:cNvCxnSpPr>
            <p:nvPr/>
          </p:nvCxnSpPr>
          <p:spPr>
            <a:xfrm>
              <a:off x="25577104" y="16617805"/>
              <a:ext cx="4861934" cy="1239115"/>
            </a:xfrm>
            <a:prstGeom prst="bentConnector3">
              <a:avLst>
                <a:gd name="adj1" fmla="val 5132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6" name="Connector: Elbow 957">
              <a:extLst>
                <a:ext uri="{FF2B5EF4-FFF2-40B4-BE49-F238E27FC236}">
                  <a16:creationId xmlns:a16="http://schemas.microsoft.com/office/drawing/2014/main" id="{01CCBCEA-C5AF-25A2-A6D1-63CAD4CFCBC9}"/>
                </a:ext>
              </a:extLst>
            </p:cNvPr>
            <p:cNvCxnSpPr>
              <a:cxnSpLocks/>
              <a:stCxn id="7058" idx="6"/>
              <a:endCxn id="7715" idx="6"/>
            </p:cNvCxnSpPr>
            <p:nvPr/>
          </p:nvCxnSpPr>
          <p:spPr>
            <a:xfrm>
              <a:off x="25575186" y="16852931"/>
              <a:ext cx="4871305" cy="1238064"/>
            </a:xfrm>
            <a:prstGeom prst="bentConnector3">
              <a:avLst>
                <a:gd name="adj1" fmla="val 513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7" name="Connector: Elbow 957">
              <a:extLst>
                <a:ext uri="{FF2B5EF4-FFF2-40B4-BE49-F238E27FC236}">
                  <a16:creationId xmlns:a16="http://schemas.microsoft.com/office/drawing/2014/main" id="{E5188DBA-9565-A465-E256-963CED6C7214}"/>
                </a:ext>
              </a:extLst>
            </p:cNvPr>
            <p:cNvCxnSpPr>
              <a:cxnSpLocks/>
              <a:stCxn id="7059" idx="6"/>
              <a:endCxn id="7715" idx="6"/>
            </p:cNvCxnSpPr>
            <p:nvPr/>
          </p:nvCxnSpPr>
          <p:spPr>
            <a:xfrm>
              <a:off x="25577104" y="16617805"/>
              <a:ext cx="4869387" cy="1473190"/>
            </a:xfrm>
            <a:prstGeom prst="bentConnector3">
              <a:avLst>
                <a:gd name="adj1" fmla="val 5115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69" name="Text Box 3036">
              <a:extLst>
                <a:ext uri="{FF2B5EF4-FFF2-40B4-BE49-F238E27FC236}">
                  <a16:creationId xmlns:a16="http://schemas.microsoft.com/office/drawing/2014/main" id="{025C241E-792D-54F3-3BB9-A9919094A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2056" y="1495273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0" name="Text Box 3036">
              <a:extLst>
                <a:ext uri="{FF2B5EF4-FFF2-40B4-BE49-F238E27FC236}">
                  <a16:creationId xmlns:a16="http://schemas.microsoft.com/office/drawing/2014/main" id="{325EAED8-2D93-FDAA-2E3D-D24DDCCB9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0456" y="147355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1" name="Text Box 3036">
              <a:extLst>
                <a:ext uri="{FF2B5EF4-FFF2-40B4-BE49-F238E27FC236}">
                  <a16:creationId xmlns:a16="http://schemas.microsoft.com/office/drawing/2014/main" id="{38D86300-BFED-3FE9-76E1-77A3A85D67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808" y="1451699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2" name="Text Box 3036">
              <a:extLst>
                <a:ext uri="{FF2B5EF4-FFF2-40B4-BE49-F238E27FC236}">
                  <a16:creationId xmlns:a16="http://schemas.microsoft.com/office/drawing/2014/main" id="{6DFAABD1-E24E-B0E7-98EF-DD2EA8BF51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5145" y="142933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73" name="Connector: Elbow 1428">
              <a:extLst>
                <a:ext uri="{FF2B5EF4-FFF2-40B4-BE49-F238E27FC236}">
                  <a16:creationId xmlns:a16="http://schemas.microsoft.com/office/drawing/2014/main" id="{595F7716-EE52-0B0F-46BB-D2D28B589C38}"/>
                </a:ext>
              </a:extLst>
            </p:cNvPr>
            <p:cNvCxnSpPr>
              <a:cxnSpLocks/>
              <a:stCxn id="7072" idx="6"/>
              <a:endCxn id="7469" idx="2"/>
            </p:cNvCxnSpPr>
            <p:nvPr/>
          </p:nvCxnSpPr>
          <p:spPr>
            <a:xfrm flipV="1">
              <a:off x="25449145" y="14318466"/>
              <a:ext cx="983498" cy="18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4" name="Connector: Elbow 1428">
              <a:extLst>
                <a:ext uri="{FF2B5EF4-FFF2-40B4-BE49-F238E27FC236}">
                  <a16:creationId xmlns:a16="http://schemas.microsoft.com/office/drawing/2014/main" id="{891A84FF-2BF7-7B74-6283-795BD8BA5C10}"/>
                </a:ext>
              </a:extLst>
            </p:cNvPr>
            <p:cNvCxnSpPr>
              <a:cxnSpLocks/>
              <a:stCxn id="7071" idx="6"/>
              <a:endCxn id="7470" idx="2"/>
            </p:cNvCxnSpPr>
            <p:nvPr/>
          </p:nvCxnSpPr>
          <p:spPr>
            <a:xfrm>
              <a:off x="25443808" y="14543995"/>
              <a:ext cx="994574" cy="7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5" name="Connector: Elbow 1428">
              <a:extLst>
                <a:ext uri="{FF2B5EF4-FFF2-40B4-BE49-F238E27FC236}">
                  <a16:creationId xmlns:a16="http://schemas.microsoft.com/office/drawing/2014/main" id="{81850952-B6DD-221B-6CEA-FE1A827A79E6}"/>
                </a:ext>
              </a:extLst>
            </p:cNvPr>
            <p:cNvCxnSpPr>
              <a:cxnSpLocks/>
              <a:stCxn id="7070" idx="6"/>
              <a:endCxn id="7471" idx="2"/>
            </p:cNvCxnSpPr>
            <p:nvPr/>
          </p:nvCxnSpPr>
          <p:spPr>
            <a:xfrm flipV="1">
              <a:off x="25444456" y="14762331"/>
              <a:ext cx="1060844" cy="2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6" name="Connector: Elbow 1428">
              <a:extLst>
                <a:ext uri="{FF2B5EF4-FFF2-40B4-BE49-F238E27FC236}">
                  <a16:creationId xmlns:a16="http://schemas.microsoft.com/office/drawing/2014/main" id="{B927B3E2-63AA-8960-C188-4F3AF3EBA067}"/>
                </a:ext>
              </a:extLst>
            </p:cNvPr>
            <p:cNvCxnSpPr>
              <a:cxnSpLocks/>
              <a:stCxn id="7069" idx="6"/>
              <a:endCxn id="7472" idx="2"/>
            </p:cNvCxnSpPr>
            <p:nvPr/>
          </p:nvCxnSpPr>
          <p:spPr>
            <a:xfrm>
              <a:off x="25446056" y="14979734"/>
              <a:ext cx="976372" cy="2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77" name="Text Box 3036">
              <a:extLst>
                <a:ext uri="{FF2B5EF4-FFF2-40B4-BE49-F238E27FC236}">
                  <a16:creationId xmlns:a16="http://schemas.microsoft.com/office/drawing/2014/main" id="{4A9114DC-B886-8A8F-935A-5E389E258F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9547" y="139909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8" name="Text Box 3036">
              <a:extLst>
                <a:ext uri="{FF2B5EF4-FFF2-40B4-BE49-F238E27FC236}">
                  <a16:creationId xmlns:a16="http://schemas.microsoft.com/office/drawing/2014/main" id="{0D5DC5C8-99F8-97DE-458B-F0DE7CE3A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65513" y="1448609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9" name="Text Box 3036">
              <a:extLst>
                <a:ext uri="{FF2B5EF4-FFF2-40B4-BE49-F238E27FC236}">
                  <a16:creationId xmlns:a16="http://schemas.microsoft.com/office/drawing/2014/main" id="{7B97D1A7-2B44-106D-563D-3F5FD4969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8648" y="14682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0" name="Text Box 3036">
              <a:extLst>
                <a:ext uri="{FF2B5EF4-FFF2-40B4-BE49-F238E27FC236}">
                  <a16:creationId xmlns:a16="http://schemas.microsoft.com/office/drawing/2014/main" id="{02C9EDE8-532A-3CA8-D1B5-29B96A773A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194" y="149112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81" name="Connector: Elbow 879">
              <a:extLst>
                <a:ext uri="{FF2B5EF4-FFF2-40B4-BE49-F238E27FC236}">
                  <a16:creationId xmlns:a16="http://schemas.microsoft.com/office/drawing/2014/main" id="{C691CD71-EA28-C85F-CDFE-191B53C6C5CB}"/>
                </a:ext>
              </a:extLst>
            </p:cNvPr>
            <p:cNvCxnSpPr>
              <a:cxnSpLocks/>
              <a:stCxn id="7889" idx="6"/>
              <a:endCxn id="7489" idx="2"/>
            </p:cNvCxnSpPr>
            <p:nvPr/>
          </p:nvCxnSpPr>
          <p:spPr>
            <a:xfrm flipV="1">
              <a:off x="26055443" y="14079176"/>
              <a:ext cx="2530979" cy="194835"/>
            </a:xfrm>
            <a:prstGeom prst="bentConnector3">
              <a:avLst>
                <a:gd name="adj1" fmla="val 81058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2" name="Connector: Elbow 879">
              <a:extLst>
                <a:ext uri="{FF2B5EF4-FFF2-40B4-BE49-F238E27FC236}">
                  <a16:creationId xmlns:a16="http://schemas.microsoft.com/office/drawing/2014/main" id="{30A41F35-2182-72D1-9D2F-0D85E55842B2}"/>
                </a:ext>
              </a:extLst>
            </p:cNvPr>
            <p:cNvCxnSpPr>
              <a:cxnSpLocks/>
              <a:stCxn id="7077" idx="6"/>
              <a:endCxn id="7489" idx="2"/>
            </p:cNvCxnSpPr>
            <p:nvPr/>
          </p:nvCxnSpPr>
          <p:spPr>
            <a:xfrm>
              <a:off x="26033547" y="14017928"/>
              <a:ext cx="2552875" cy="612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3" name="Connector: Elbow 879">
              <a:extLst>
                <a:ext uri="{FF2B5EF4-FFF2-40B4-BE49-F238E27FC236}">
                  <a16:creationId xmlns:a16="http://schemas.microsoft.com/office/drawing/2014/main" id="{A80552AB-F23E-D356-690B-7E96C3601C21}"/>
                </a:ext>
              </a:extLst>
            </p:cNvPr>
            <p:cNvCxnSpPr>
              <a:cxnSpLocks/>
              <a:stCxn id="7077" idx="6"/>
              <a:endCxn id="7490" idx="2"/>
            </p:cNvCxnSpPr>
            <p:nvPr/>
          </p:nvCxnSpPr>
          <p:spPr>
            <a:xfrm>
              <a:off x="26033547" y="14017928"/>
              <a:ext cx="2555035" cy="847857"/>
            </a:xfrm>
            <a:prstGeom prst="bentConnector3">
              <a:avLst>
                <a:gd name="adj1" fmla="val 49843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4" name="Connector: Elbow 879">
              <a:extLst>
                <a:ext uri="{FF2B5EF4-FFF2-40B4-BE49-F238E27FC236}">
                  <a16:creationId xmlns:a16="http://schemas.microsoft.com/office/drawing/2014/main" id="{1C040F51-D8F6-1BB5-5B8C-B0601CA8464D}"/>
                </a:ext>
              </a:extLst>
            </p:cNvPr>
            <p:cNvCxnSpPr>
              <a:cxnSpLocks/>
              <a:stCxn id="7078" idx="6"/>
              <a:endCxn id="7490" idx="2"/>
            </p:cNvCxnSpPr>
            <p:nvPr/>
          </p:nvCxnSpPr>
          <p:spPr>
            <a:xfrm>
              <a:off x="26019513" y="14513099"/>
              <a:ext cx="2569069" cy="352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5" name="Connector: Elbow 879">
              <a:extLst>
                <a:ext uri="{FF2B5EF4-FFF2-40B4-BE49-F238E27FC236}">
                  <a16:creationId xmlns:a16="http://schemas.microsoft.com/office/drawing/2014/main" id="{08E44D4E-C826-FD37-B2C1-49B104D96A56}"/>
                </a:ext>
              </a:extLst>
            </p:cNvPr>
            <p:cNvCxnSpPr>
              <a:cxnSpLocks/>
              <a:stCxn id="7079" idx="6"/>
              <a:endCxn id="7490" idx="2"/>
            </p:cNvCxnSpPr>
            <p:nvPr/>
          </p:nvCxnSpPr>
          <p:spPr>
            <a:xfrm>
              <a:off x="26012648" y="14709415"/>
              <a:ext cx="2575934" cy="15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6" name="Connector: Elbow 879">
              <a:extLst>
                <a:ext uri="{FF2B5EF4-FFF2-40B4-BE49-F238E27FC236}">
                  <a16:creationId xmlns:a16="http://schemas.microsoft.com/office/drawing/2014/main" id="{3CE4F574-F371-32A7-AB3C-507A5913B44E}"/>
                </a:ext>
              </a:extLst>
            </p:cNvPr>
            <p:cNvCxnSpPr>
              <a:cxnSpLocks/>
              <a:stCxn id="7079" idx="6"/>
              <a:endCxn id="7493" idx="2"/>
            </p:cNvCxnSpPr>
            <p:nvPr/>
          </p:nvCxnSpPr>
          <p:spPr>
            <a:xfrm>
              <a:off x="26012648" y="14709415"/>
              <a:ext cx="3923051" cy="34446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7" name="Connector: Elbow 879">
              <a:extLst>
                <a:ext uri="{FF2B5EF4-FFF2-40B4-BE49-F238E27FC236}">
                  <a16:creationId xmlns:a16="http://schemas.microsoft.com/office/drawing/2014/main" id="{1A4B6E3C-5317-1715-1F15-27AF47A2FAEC}"/>
                </a:ext>
              </a:extLst>
            </p:cNvPr>
            <p:cNvCxnSpPr>
              <a:cxnSpLocks/>
              <a:stCxn id="7080" idx="6"/>
              <a:endCxn id="7493" idx="2"/>
            </p:cNvCxnSpPr>
            <p:nvPr/>
          </p:nvCxnSpPr>
          <p:spPr>
            <a:xfrm>
              <a:off x="26054194" y="14938247"/>
              <a:ext cx="3881505" cy="32158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88" name="Text Box 3036">
              <a:extLst>
                <a:ext uri="{FF2B5EF4-FFF2-40B4-BE49-F238E27FC236}">
                  <a16:creationId xmlns:a16="http://schemas.microsoft.com/office/drawing/2014/main" id="{C52F67DB-2EC0-C733-169C-8A15B0413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3648" y="144642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9" name="Text Box 3036">
              <a:extLst>
                <a:ext uri="{FF2B5EF4-FFF2-40B4-BE49-F238E27FC236}">
                  <a16:creationId xmlns:a16="http://schemas.microsoft.com/office/drawing/2014/main" id="{2B6A0DDF-2305-56BA-C987-EB1D3F1F5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965" y="142286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0" name="Text Box 3036">
              <a:extLst>
                <a:ext uri="{FF2B5EF4-FFF2-40B4-BE49-F238E27FC236}">
                  <a16:creationId xmlns:a16="http://schemas.microsoft.com/office/drawing/2014/main" id="{72A6CAD4-CDE9-F4E8-A05C-0FBAD2CF1B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7399" y="140362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1" name="Connector: Elbow 1428">
              <a:extLst>
                <a:ext uri="{FF2B5EF4-FFF2-40B4-BE49-F238E27FC236}">
                  <a16:creationId xmlns:a16="http://schemas.microsoft.com/office/drawing/2014/main" id="{0DE3B7CC-CC8D-B161-E50E-75841B1BEC83}"/>
                </a:ext>
              </a:extLst>
            </p:cNvPr>
            <p:cNvCxnSpPr>
              <a:cxnSpLocks/>
              <a:stCxn id="7090" idx="6"/>
              <a:endCxn id="7530" idx="2"/>
            </p:cNvCxnSpPr>
            <p:nvPr/>
          </p:nvCxnSpPr>
          <p:spPr>
            <a:xfrm flipV="1">
              <a:off x="25451399" y="14061466"/>
              <a:ext cx="995649" cy="17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2" name="Connector: Elbow 1428">
              <a:extLst>
                <a:ext uri="{FF2B5EF4-FFF2-40B4-BE49-F238E27FC236}">
                  <a16:creationId xmlns:a16="http://schemas.microsoft.com/office/drawing/2014/main" id="{2C2E7FE4-D3DA-2D10-F02E-4A5906965629}"/>
                </a:ext>
              </a:extLst>
            </p:cNvPr>
            <p:cNvCxnSpPr>
              <a:cxnSpLocks/>
              <a:stCxn id="7089" idx="6"/>
              <a:endCxn id="7529" idx="2"/>
            </p:cNvCxnSpPr>
            <p:nvPr/>
          </p:nvCxnSpPr>
          <p:spPr>
            <a:xfrm flipV="1">
              <a:off x="25443965" y="14254907"/>
              <a:ext cx="1004396" cy="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3" name="Connector: Elbow 1428">
              <a:extLst>
                <a:ext uri="{FF2B5EF4-FFF2-40B4-BE49-F238E27FC236}">
                  <a16:creationId xmlns:a16="http://schemas.microsoft.com/office/drawing/2014/main" id="{18D6983E-B9C6-9C1C-C513-2CB2D3669601}"/>
                </a:ext>
              </a:extLst>
            </p:cNvPr>
            <p:cNvCxnSpPr>
              <a:cxnSpLocks/>
              <a:stCxn id="7088" idx="6"/>
              <a:endCxn id="7528" idx="2"/>
            </p:cNvCxnSpPr>
            <p:nvPr/>
          </p:nvCxnSpPr>
          <p:spPr>
            <a:xfrm flipV="1">
              <a:off x="25487648" y="14489492"/>
              <a:ext cx="980556" cy="1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94" name="Text Box 3036">
              <a:extLst>
                <a:ext uri="{FF2B5EF4-FFF2-40B4-BE49-F238E27FC236}">
                  <a16:creationId xmlns:a16="http://schemas.microsoft.com/office/drawing/2014/main" id="{8E358B6B-C87F-9D90-ABCA-F2141CF359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4456" y="146899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5" name="Connector: Elbow 1428">
              <a:extLst>
                <a:ext uri="{FF2B5EF4-FFF2-40B4-BE49-F238E27FC236}">
                  <a16:creationId xmlns:a16="http://schemas.microsoft.com/office/drawing/2014/main" id="{7130251E-DBE3-0E53-727B-A68CDAE4CF64}"/>
                </a:ext>
              </a:extLst>
            </p:cNvPr>
            <p:cNvCxnSpPr>
              <a:cxnSpLocks/>
              <a:stCxn id="7094" idx="6"/>
              <a:endCxn id="7536" idx="2"/>
            </p:cNvCxnSpPr>
            <p:nvPr/>
          </p:nvCxnSpPr>
          <p:spPr>
            <a:xfrm>
              <a:off x="25498456" y="14716901"/>
              <a:ext cx="941786" cy="19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07" name="Group 7306">
              <a:extLst>
                <a:ext uri="{FF2B5EF4-FFF2-40B4-BE49-F238E27FC236}">
                  <a16:creationId xmlns:a16="http://schemas.microsoft.com/office/drawing/2014/main" id="{C1AE31BA-4319-D31F-91FC-4CF10BB804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711417"/>
              <a:ext cx="232836" cy="57600"/>
              <a:chOff x="2803897" y="5803125"/>
              <a:chExt cx="232836" cy="57600"/>
            </a:xfrm>
          </p:grpSpPr>
          <p:cxnSp>
            <p:nvCxnSpPr>
              <p:cNvPr id="7313" name="Straight Arrow Connector 7312">
                <a:extLst>
                  <a:ext uri="{FF2B5EF4-FFF2-40B4-BE49-F238E27FC236}">
                    <a16:creationId xmlns:a16="http://schemas.microsoft.com/office/drawing/2014/main" id="{C4919FF7-E296-468B-DE5F-C6523507860E}"/>
                  </a:ext>
                </a:extLst>
              </p:cNvPr>
              <p:cNvCxnSpPr>
                <a:cxnSpLocks/>
                <a:stCxn id="7314" idx="2"/>
                <a:endCxn id="347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7FE80AA2-ABA5-33DC-6807-9B3E83110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5" name="Group 7294">
              <a:extLst>
                <a:ext uri="{FF2B5EF4-FFF2-40B4-BE49-F238E27FC236}">
                  <a16:creationId xmlns:a16="http://schemas.microsoft.com/office/drawing/2014/main" id="{9A2FD3C8-B051-D112-D0B6-C1918DA9AE9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941121"/>
              <a:ext cx="232836" cy="57600"/>
              <a:chOff x="2803897" y="5803125"/>
              <a:chExt cx="232836" cy="57600"/>
            </a:xfrm>
          </p:grpSpPr>
          <p:cxnSp>
            <p:nvCxnSpPr>
              <p:cNvPr id="7301" name="Straight Arrow Connector 7300">
                <a:extLst>
                  <a:ext uri="{FF2B5EF4-FFF2-40B4-BE49-F238E27FC236}">
                    <a16:creationId xmlns:a16="http://schemas.microsoft.com/office/drawing/2014/main" id="{75536A48-D490-0E18-21AD-5F745211C782}"/>
                  </a:ext>
                </a:extLst>
              </p:cNvPr>
              <p:cNvCxnSpPr>
                <a:cxnSpLocks/>
                <a:stCxn id="7302" idx="2"/>
                <a:endCxn id="306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29434C8B-6760-8945-CD1A-DE7F207510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09838FCC-F6D4-B849-4078-6A6864A0E61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170825"/>
              <a:ext cx="232836" cy="57600"/>
              <a:chOff x="2803897" y="5803125"/>
              <a:chExt cx="232836" cy="57600"/>
            </a:xfrm>
          </p:grpSpPr>
          <p:cxnSp>
            <p:nvCxnSpPr>
              <p:cNvPr id="7289" name="Straight Arrow Connector 7288">
                <a:extLst>
                  <a:ext uri="{FF2B5EF4-FFF2-40B4-BE49-F238E27FC236}">
                    <a16:creationId xmlns:a16="http://schemas.microsoft.com/office/drawing/2014/main" id="{B8FF45EB-BB5D-E5F4-C306-A9FE3DBE6887}"/>
                  </a:ext>
                </a:extLst>
              </p:cNvPr>
              <p:cNvCxnSpPr>
                <a:cxnSpLocks/>
                <a:stCxn id="7290" idx="2"/>
                <a:endCxn id="285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C4A385F0-8A3B-0087-1A5A-A38D28C44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E8A7DECB-A5D2-9770-7A82-B0F8B7F3A5A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400529"/>
              <a:ext cx="232836" cy="57600"/>
              <a:chOff x="2803897" y="5803125"/>
              <a:chExt cx="232836" cy="57600"/>
            </a:xfrm>
          </p:grpSpPr>
          <p:cxnSp>
            <p:nvCxnSpPr>
              <p:cNvPr id="7277" name="Straight Arrow Connector 7276">
                <a:extLst>
                  <a:ext uri="{FF2B5EF4-FFF2-40B4-BE49-F238E27FC236}">
                    <a16:creationId xmlns:a16="http://schemas.microsoft.com/office/drawing/2014/main" id="{F5C41F25-9104-5591-CFD2-49AA869D146E}"/>
                  </a:ext>
                </a:extLst>
              </p:cNvPr>
              <p:cNvCxnSpPr>
                <a:cxnSpLocks/>
                <a:stCxn id="7278" idx="2"/>
                <a:endCxn id="273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D5011898-DA58-62A7-EAAE-58F690752D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C996BF1C-9093-4132-202A-9D3DD9252670}"/>
                </a:ext>
              </a:extLst>
            </p:cNvPr>
            <p:cNvGrpSpPr>
              <a:grpSpLocks/>
            </p:cNvGrpSpPr>
            <p:nvPr/>
          </p:nvGrpSpPr>
          <p:grpSpPr>
            <a:xfrm>
              <a:off x="28879832" y="13983574"/>
              <a:ext cx="1795846" cy="704259"/>
              <a:chOff x="18252498" y="10576965"/>
              <a:chExt cx="1795846" cy="704259"/>
            </a:xfrm>
          </p:grpSpPr>
          <p:grpSp>
            <p:nvGrpSpPr>
              <p:cNvPr id="7259" name="Group 7258">
                <a:extLst>
                  <a:ext uri="{FF2B5EF4-FFF2-40B4-BE49-F238E27FC236}">
                    <a16:creationId xmlns:a16="http://schemas.microsoft.com/office/drawing/2014/main" id="{3537844A-A44A-7970-F69E-A2D3C87CE68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19815508" y="11223624"/>
                <a:ext cx="232836" cy="57600"/>
                <a:chOff x="2803897" y="5803125"/>
                <a:chExt cx="232836" cy="57600"/>
              </a:xfrm>
            </p:grpSpPr>
            <p:cxnSp>
              <p:nvCxnSpPr>
                <p:cNvPr id="7265" name="Straight Arrow Connector 7264">
                  <a:extLst>
                    <a:ext uri="{FF2B5EF4-FFF2-40B4-BE49-F238E27FC236}">
                      <a16:creationId xmlns:a16="http://schemas.microsoft.com/office/drawing/2014/main" id="{988AA8E0-CC19-6476-C21B-CBDBA6E1B5A7}"/>
                    </a:ext>
                  </a:extLst>
                </p:cNvPr>
                <p:cNvCxnSpPr>
                  <a:cxnSpLocks/>
                  <a:stCxn id="7266" idx="2"/>
                  <a:endCxn id="261" idx="3"/>
                </p:cNvCxnSpPr>
                <p:nvPr/>
              </p:nvCxnSpPr>
              <p:spPr>
                <a:xfrm flipH="1">
                  <a:off x="2803897" y="5831925"/>
                  <a:ext cx="175236" cy="1270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66" name="Text Box 3036">
                  <a:extLst>
                    <a:ext uri="{FF2B5EF4-FFF2-40B4-BE49-F238E27FC236}">
                      <a16:creationId xmlns:a16="http://schemas.microsoft.com/office/drawing/2014/main" id="{DA6A8B47-847A-77DD-D5F4-6F3A336DB3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979133" y="5803125"/>
                  <a:ext cx="57600" cy="576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7257" name="Connector: Elbow 749">
                <a:extLst>
                  <a:ext uri="{FF2B5EF4-FFF2-40B4-BE49-F238E27FC236}">
                    <a16:creationId xmlns:a16="http://schemas.microsoft.com/office/drawing/2014/main" id="{EE7B8D87-4D22-0E46-BB1C-2873881FC50D}"/>
                  </a:ext>
                </a:extLst>
              </p:cNvPr>
              <p:cNvCxnSpPr>
                <a:cxnSpLocks/>
                <a:stCxn id="7531" idx="7"/>
                <a:endCxn id="260" idx="3"/>
              </p:cNvCxnSpPr>
              <p:nvPr/>
            </p:nvCxnSpPr>
            <p:spPr>
              <a:xfrm>
                <a:off x="18252498" y="10576965"/>
                <a:ext cx="1795846" cy="6121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45" name="Group 7244">
              <a:extLst>
                <a:ext uri="{FF2B5EF4-FFF2-40B4-BE49-F238E27FC236}">
                  <a16:creationId xmlns:a16="http://schemas.microsoft.com/office/drawing/2014/main" id="{A8AE450D-A618-43B9-9427-B763C9C489E9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859937"/>
              <a:ext cx="232836" cy="57600"/>
              <a:chOff x="2803897" y="5803125"/>
              <a:chExt cx="232836" cy="57600"/>
            </a:xfrm>
          </p:grpSpPr>
          <p:cxnSp>
            <p:nvCxnSpPr>
              <p:cNvPr id="7251" name="Straight Arrow Connector 7250">
                <a:extLst>
                  <a:ext uri="{FF2B5EF4-FFF2-40B4-BE49-F238E27FC236}">
                    <a16:creationId xmlns:a16="http://schemas.microsoft.com/office/drawing/2014/main" id="{32E2BFDD-9E07-C8F9-62D1-C219D08A9A09}"/>
                  </a:ext>
                </a:extLst>
              </p:cNvPr>
              <p:cNvCxnSpPr>
                <a:cxnSpLocks/>
                <a:stCxn id="7252" idx="2"/>
                <a:endCxn id="246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0F0C8969-124D-7590-665F-AC6E9C5E1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3" name="Group 7232">
              <a:extLst>
                <a:ext uri="{FF2B5EF4-FFF2-40B4-BE49-F238E27FC236}">
                  <a16:creationId xmlns:a16="http://schemas.microsoft.com/office/drawing/2014/main" id="{ADD15A66-7BF1-C07B-A22E-B65DD9A7D32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089641"/>
              <a:ext cx="232836" cy="57600"/>
              <a:chOff x="2803897" y="5803125"/>
              <a:chExt cx="232836" cy="57600"/>
            </a:xfrm>
          </p:grpSpPr>
          <p:cxnSp>
            <p:nvCxnSpPr>
              <p:cNvPr id="7239" name="Straight Arrow Connector 7238">
                <a:extLst>
                  <a:ext uri="{FF2B5EF4-FFF2-40B4-BE49-F238E27FC236}">
                    <a16:creationId xmlns:a16="http://schemas.microsoft.com/office/drawing/2014/main" id="{1B08C59D-7F56-CCE9-21D7-1F68F16515E5}"/>
                  </a:ext>
                </a:extLst>
              </p:cNvPr>
              <p:cNvCxnSpPr>
                <a:cxnSpLocks/>
                <a:stCxn id="7240" idx="2"/>
                <a:endCxn id="211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5CBA9479-40E1-2AE4-F826-DD3C67C60A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990A40B-A728-50AF-37DA-2125E2CCFF4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319345"/>
              <a:ext cx="232836" cy="57600"/>
              <a:chOff x="2803897" y="5803125"/>
              <a:chExt cx="232836" cy="57600"/>
            </a:xfrm>
          </p:grpSpPr>
          <p:cxnSp>
            <p:nvCxnSpPr>
              <p:cNvPr id="7227" name="Straight Arrow Connector 7226">
                <a:extLst>
                  <a:ext uri="{FF2B5EF4-FFF2-40B4-BE49-F238E27FC236}">
                    <a16:creationId xmlns:a16="http://schemas.microsoft.com/office/drawing/2014/main" id="{82EA91A3-9033-4133-2848-BA661E7696F5}"/>
                  </a:ext>
                </a:extLst>
              </p:cNvPr>
              <p:cNvCxnSpPr>
                <a:cxnSpLocks/>
                <a:stCxn id="7228" idx="2"/>
                <a:endCxn id="199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D66167D7-877A-8DDF-F3B0-7FC35AC6CB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9" name="Group 7208">
              <a:extLst>
                <a:ext uri="{FF2B5EF4-FFF2-40B4-BE49-F238E27FC236}">
                  <a16:creationId xmlns:a16="http://schemas.microsoft.com/office/drawing/2014/main" id="{069B6F73-93FE-0A2B-CCC4-445136A9EFF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549049"/>
              <a:ext cx="232836" cy="57600"/>
              <a:chOff x="2803897" y="5803125"/>
              <a:chExt cx="232836" cy="57600"/>
            </a:xfrm>
          </p:grpSpPr>
          <p:cxnSp>
            <p:nvCxnSpPr>
              <p:cNvPr id="7215" name="Straight Arrow Connector 7214">
                <a:extLst>
                  <a:ext uri="{FF2B5EF4-FFF2-40B4-BE49-F238E27FC236}">
                    <a16:creationId xmlns:a16="http://schemas.microsoft.com/office/drawing/2014/main" id="{0CFF0C2F-3176-0989-28D1-8F2D7E5AB77D}"/>
                  </a:ext>
                </a:extLst>
              </p:cNvPr>
              <p:cNvCxnSpPr>
                <a:cxnSpLocks/>
                <a:stCxn id="7216" idx="2"/>
                <a:endCxn id="187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2B7E4075-D12D-724C-67C6-69451E4BFB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4E3A87AC-9CC7-71CA-3E9E-B7080078A55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778753"/>
              <a:ext cx="232836" cy="57600"/>
              <a:chOff x="2803897" y="5803125"/>
              <a:chExt cx="232836" cy="57600"/>
            </a:xfrm>
          </p:grpSpPr>
          <p:cxnSp>
            <p:nvCxnSpPr>
              <p:cNvPr id="7203" name="Straight Arrow Connector 7202">
                <a:extLst>
                  <a:ext uri="{FF2B5EF4-FFF2-40B4-BE49-F238E27FC236}">
                    <a16:creationId xmlns:a16="http://schemas.microsoft.com/office/drawing/2014/main" id="{C69826C3-D7E7-A61F-CC00-A2ED3D3A7995}"/>
                  </a:ext>
                </a:extLst>
              </p:cNvPr>
              <p:cNvCxnSpPr>
                <a:cxnSpLocks/>
                <a:stCxn id="7204" idx="2"/>
                <a:endCxn id="175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7D6ED7FB-67CE-A4FA-D95A-4CB79C74D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F6278B1-082A-1308-758B-C0D965EC9365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008457"/>
              <a:ext cx="232836" cy="57600"/>
              <a:chOff x="2803897" y="5803125"/>
              <a:chExt cx="232836" cy="57600"/>
            </a:xfrm>
          </p:grpSpPr>
          <p:cxnSp>
            <p:nvCxnSpPr>
              <p:cNvPr id="7191" name="Straight Arrow Connector 7190">
                <a:extLst>
                  <a:ext uri="{FF2B5EF4-FFF2-40B4-BE49-F238E27FC236}">
                    <a16:creationId xmlns:a16="http://schemas.microsoft.com/office/drawing/2014/main" id="{8F8D8E42-FE04-D311-D7A5-250EF12408F5}"/>
                  </a:ext>
                </a:extLst>
              </p:cNvPr>
              <p:cNvCxnSpPr>
                <a:cxnSpLocks/>
                <a:stCxn id="7192" idx="2"/>
                <a:endCxn id="163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3143346C-F46C-466C-FB5F-A320CC01A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3" name="Group 7172">
              <a:extLst>
                <a:ext uri="{FF2B5EF4-FFF2-40B4-BE49-F238E27FC236}">
                  <a16:creationId xmlns:a16="http://schemas.microsoft.com/office/drawing/2014/main" id="{E56D9CB4-7291-FBEF-B629-9B71A83B3820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238161"/>
              <a:ext cx="232836" cy="57600"/>
              <a:chOff x="2803897" y="5803125"/>
              <a:chExt cx="232836" cy="57600"/>
            </a:xfrm>
          </p:grpSpPr>
          <p:cxnSp>
            <p:nvCxnSpPr>
              <p:cNvPr id="7179" name="Straight Arrow Connector 7178">
                <a:extLst>
                  <a:ext uri="{FF2B5EF4-FFF2-40B4-BE49-F238E27FC236}">
                    <a16:creationId xmlns:a16="http://schemas.microsoft.com/office/drawing/2014/main" id="{89BDDB88-2DA7-2DD3-93F3-9E4584757BD2}"/>
                  </a:ext>
                </a:extLst>
              </p:cNvPr>
              <p:cNvCxnSpPr>
                <a:cxnSpLocks/>
                <a:stCxn id="7180" idx="2"/>
                <a:endCxn id="150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897571FA-ABE9-6293-D139-AF71857D4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75C0E470-2B12-03CB-474C-5BA0394C6ACE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467865"/>
              <a:ext cx="232836" cy="57600"/>
              <a:chOff x="2803897" y="5803125"/>
              <a:chExt cx="232836" cy="57600"/>
            </a:xfrm>
          </p:grpSpPr>
          <p:cxnSp>
            <p:nvCxnSpPr>
              <p:cNvPr id="7167" name="Straight Arrow Connector 7166">
                <a:extLst>
                  <a:ext uri="{FF2B5EF4-FFF2-40B4-BE49-F238E27FC236}">
                    <a16:creationId xmlns:a16="http://schemas.microsoft.com/office/drawing/2014/main" id="{FB6BD864-7656-CE4A-9522-F1B6314D4C56}"/>
                  </a:ext>
                </a:extLst>
              </p:cNvPr>
              <p:cNvCxnSpPr>
                <a:cxnSpLocks/>
                <a:stCxn id="7168" idx="2"/>
                <a:endCxn id="13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88870ACA-5A63-88CB-9A77-5860EF3DE5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9" name="Group 7148">
              <a:extLst>
                <a:ext uri="{FF2B5EF4-FFF2-40B4-BE49-F238E27FC236}">
                  <a16:creationId xmlns:a16="http://schemas.microsoft.com/office/drawing/2014/main" id="{222A95DD-21F4-19B7-DA7F-BD2048609F2D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697569"/>
              <a:ext cx="232836" cy="57600"/>
              <a:chOff x="2803897" y="5803125"/>
              <a:chExt cx="232836" cy="57600"/>
            </a:xfrm>
          </p:grpSpPr>
          <p:cxnSp>
            <p:nvCxnSpPr>
              <p:cNvPr id="7155" name="Straight Arrow Connector 7154">
                <a:extLst>
                  <a:ext uri="{FF2B5EF4-FFF2-40B4-BE49-F238E27FC236}">
                    <a16:creationId xmlns:a16="http://schemas.microsoft.com/office/drawing/2014/main" id="{C25197AA-68CD-1B2E-EF6F-A3E9E9B24088}"/>
                  </a:ext>
                </a:extLst>
              </p:cNvPr>
              <p:cNvCxnSpPr>
                <a:cxnSpLocks/>
                <a:stCxn id="7156" idx="2"/>
                <a:endCxn id="120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CA3E151-37C4-28FC-2122-ABD25D93FE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7" name="Group 7136">
              <a:extLst>
                <a:ext uri="{FF2B5EF4-FFF2-40B4-BE49-F238E27FC236}">
                  <a16:creationId xmlns:a16="http://schemas.microsoft.com/office/drawing/2014/main" id="{02DA270A-A0D7-13B1-3FD0-3C46491791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927273"/>
              <a:ext cx="232836" cy="57600"/>
              <a:chOff x="2803897" y="5803125"/>
              <a:chExt cx="232836" cy="57600"/>
            </a:xfrm>
          </p:grpSpPr>
          <p:cxnSp>
            <p:nvCxnSpPr>
              <p:cNvPr id="7143" name="Straight Arrow Connector 7142">
                <a:extLst>
                  <a:ext uri="{FF2B5EF4-FFF2-40B4-BE49-F238E27FC236}">
                    <a16:creationId xmlns:a16="http://schemas.microsoft.com/office/drawing/2014/main" id="{5C11D7B0-FB2C-C67A-C72C-3A72AE0562E8}"/>
                  </a:ext>
                </a:extLst>
              </p:cNvPr>
              <p:cNvCxnSpPr>
                <a:cxnSpLocks/>
                <a:stCxn id="7144" idx="2"/>
                <a:endCxn id="10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46B583A2-8A4A-0DA0-E087-3B0D8AB0A3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25" name="Group 7124">
              <a:extLst>
                <a:ext uri="{FF2B5EF4-FFF2-40B4-BE49-F238E27FC236}">
                  <a16:creationId xmlns:a16="http://schemas.microsoft.com/office/drawing/2014/main" id="{3098E8B3-224F-09FF-45A9-2D95759D2294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7156983"/>
              <a:ext cx="232836" cy="57600"/>
              <a:chOff x="2803897" y="5803125"/>
              <a:chExt cx="232836" cy="57600"/>
            </a:xfrm>
          </p:grpSpPr>
          <p:cxnSp>
            <p:nvCxnSpPr>
              <p:cNvPr id="7131" name="Straight Arrow Connector 7130">
                <a:extLst>
                  <a:ext uri="{FF2B5EF4-FFF2-40B4-BE49-F238E27FC236}">
                    <a16:creationId xmlns:a16="http://schemas.microsoft.com/office/drawing/2014/main" id="{49634F2A-A521-345F-8172-E574A73F6B2B}"/>
                  </a:ext>
                </a:extLst>
              </p:cNvPr>
              <p:cNvCxnSpPr>
                <a:cxnSpLocks/>
                <a:stCxn id="7132" idx="2"/>
                <a:endCxn id="8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32" name="Text Box 3036">
                <a:extLst>
                  <a:ext uri="{FF2B5EF4-FFF2-40B4-BE49-F238E27FC236}">
                    <a16:creationId xmlns:a16="http://schemas.microsoft.com/office/drawing/2014/main" id="{ECCC0203-EF57-FD16-09DE-C0A712D07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394" name="Text Box 3036">
              <a:extLst>
                <a:ext uri="{FF2B5EF4-FFF2-40B4-BE49-F238E27FC236}">
                  <a16:creationId xmlns:a16="http://schemas.microsoft.com/office/drawing/2014/main" id="{D47B00B6-5A69-3A1D-3250-72FA63F7FE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0560" y="1717524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96" name="Connector: Elbow 1029">
              <a:extLst>
                <a:ext uri="{FF2B5EF4-FFF2-40B4-BE49-F238E27FC236}">
                  <a16:creationId xmlns:a16="http://schemas.microsoft.com/office/drawing/2014/main" id="{5D084333-7B2D-0089-8CDB-C28197280192}"/>
                </a:ext>
              </a:extLst>
            </p:cNvPr>
            <p:cNvCxnSpPr>
              <a:cxnSpLocks/>
              <a:stCxn id="7394" idx="6"/>
            </p:cNvCxnSpPr>
            <p:nvPr/>
          </p:nvCxnSpPr>
          <p:spPr>
            <a:xfrm>
              <a:off x="28564560" y="17202241"/>
              <a:ext cx="2101919" cy="13181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7" name="Connector: Elbow 1017">
              <a:extLst>
                <a:ext uri="{FF2B5EF4-FFF2-40B4-BE49-F238E27FC236}">
                  <a16:creationId xmlns:a16="http://schemas.microsoft.com/office/drawing/2014/main" id="{6AEC61C1-4050-C985-DEAC-B9AA54C0F64D}"/>
                </a:ext>
              </a:extLst>
            </p:cNvPr>
            <p:cNvCxnSpPr>
              <a:cxnSpLocks/>
              <a:stCxn id="7394" idx="6"/>
            </p:cNvCxnSpPr>
            <p:nvPr/>
          </p:nvCxnSpPr>
          <p:spPr>
            <a:xfrm>
              <a:off x="28564560" y="17202241"/>
              <a:ext cx="2101919" cy="15478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8" name="TextBox 7397">
              <a:extLst>
                <a:ext uri="{FF2B5EF4-FFF2-40B4-BE49-F238E27FC236}">
                  <a16:creationId xmlns:a16="http://schemas.microsoft.com/office/drawing/2014/main" id="{FC7E954B-B544-973C-C66D-396309E57279}"/>
                </a:ext>
              </a:extLst>
            </p:cNvPr>
            <p:cNvSpPr txBox="1">
              <a:spLocks/>
            </p:cNvSpPr>
            <p:nvPr/>
          </p:nvSpPr>
          <p:spPr>
            <a:xfrm>
              <a:off x="28479723" y="17066959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K1</a:t>
              </a:r>
            </a:p>
          </p:txBody>
        </p:sp>
        <p:sp>
          <p:nvSpPr>
            <p:cNvPr id="7400" name="Text Box 3036">
              <a:extLst>
                <a:ext uri="{FF2B5EF4-FFF2-40B4-BE49-F238E27FC236}">
                  <a16:creationId xmlns:a16="http://schemas.microsoft.com/office/drawing/2014/main" id="{FB60453F-EA62-6971-554C-2A4A547650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6546" y="1731476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3" name="Connector: Elbow 929">
              <a:extLst>
                <a:ext uri="{FF2B5EF4-FFF2-40B4-BE49-F238E27FC236}">
                  <a16:creationId xmlns:a16="http://schemas.microsoft.com/office/drawing/2014/main" id="{887B6579-A134-9641-A251-2374715F0939}"/>
                </a:ext>
              </a:extLst>
            </p:cNvPr>
            <p:cNvCxnSpPr>
              <a:cxnSpLocks/>
              <a:stCxn id="7400" idx="6"/>
            </p:cNvCxnSpPr>
            <p:nvPr/>
          </p:nvCxnSpPr>
          <p:spPr>
            <a:xfrm>
              <a:off x="28570546" y="17341760"/>
              <a:ext cx="2095933" cy="14724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4" name="Connector: Elbow 929">
              <a:extLst>
                <a:ext uri="{FF2B5EF4-FFF2-40B4-BE49-F238E27FC236}">
                  <a16:creationId xmlns:a16="http://schemas.microsoft.com/office/drawing/2014/main" id="{22E4F799-425C-2034-4C14-5DB5D4F76802}"/>
                </a:ext>
              </a:extLst>
            </p:cNvPr>
            <p:cNvCxnSpPr>
              <a:cxnSpLocks/>
              <a:stCxn id="7400" idx="6"/>
              <a:endCxn id="6275" idx="3"/>
            </p:cNvCxnSpPr>
            <p:nvPr/>
          </p:nvCxnSpPr>
          <p:spPr>
            <a:xfrm>
              <a:off x="28570546" y="17341760"/>
              <a:ext cx="2102477" cy="1242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5" name="TextBox 7404">
              <a:extLst>
                <a:ext uri="{FF2B5EF4-FFF2-40B4-BE49-F238E27FC236}">
                  <a16:creationId xmlns:a16="http://schemas.microsoft.com/office/drawing/2014/main" id="{DBEF657C-5424-B323-601B-F5E46173E1B1}"/>
                </a:ext>
              </a:extLst>
            </p:cNvPr>
            <p:cNvSpPr txBox="1">
              <a:spLocks/>
            </p:cNvSpPr>
            <p:nvPr/>
          </p:nvSpPr>
          <p:spPr>
            <a:xfrm>
              <a:off x="28427267" y="172091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K2</a:t>
              </a:r>
            </a:p>
          </p:txBody>
        </p:sp>
        <p:sp>
          <p:nvSpPr>
            <p:cNvPr id="7406" name="Text Box 3036">
              <a:extLst>
                <a:ext uri="{FF2B5EF4-FFF2-40B4-BE49-F238E27FC236}">
                  <a16:creationId xmlns:a16="http://schemas.microsoft.com/office/drawing/2014/main" id="{2529CA35-8C84-9111-D9C8-2DC35FEFD1C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30536" y="1598482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7" name="Connector: Elbow 929">
              <a:extLst>
                <a:ext uri="{FF2B5EF4-FFF2-40B4-BE49-F238E27FC236}">
                  <a16:creationId xmlns:a16="http://schemas.microsoft.com/office/drawing/2014/main" id="{1FDE8515-CE1C-FF45-9D90-FCC2A2E13DC0}"/>
                </a:ext>
              </a:extLst>
            </p:cNvPr>
            <p:cNvCxnSpPr>
              <a:cxnSpLocks/>
              <a:stCxn id="7406" idx="4"/>
              <a:endCxn id="6275" idx="3"/>
            </p:cNvCxnSpPr>
            <p:nvPr/>
          </p:nvCxnSpPr>
          <p:spPr>
            <a:xfrm rot="16200000" flipH="1">
              <a:off x="28142435" y="16053921"/>
              <a:ext cx="2545689" cy="251548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8" name="Connector: Elbow 929">
              <a:extLst>
                <a:ext uri="{FF2B5EF4-FFF2-40B4-BE49-F238E27FC236}">
                  <a16:creationId xmlns:a16="http://schemas.microsoft.com/office/drawing/2014/main" id="{F1B97552-53A5-3BEC-07C1-E910EBB6D653}"/>
                </a:ext>
              </a:extLst>
            </p:cNvPr>
            <p:cNvCxnSpPr>
              <a:cxnSpLocks/>
              <a:stCxn id="7406" idx="4"/>
              <a:endCxn id="6237" idx="3"/>
            </p:cNvCxnSpPr>
            <p:nvPr/>
          </p:nvCxnSpPr>
          <p:spPr>
            <a:xfrm rot="16200000" flipH="1">
              <a:off x="28027583" y="16168773"/>
              <a:ext cx="2775393" cy="251548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9" name="TextBox 7408">
              <a:extLst>
                <a:ext uri="{FF2B5EF4-FFF2-40B4-BE49-F238E27FC236}">
                  <a16:creationId xmlns:a16="http://schemas.microsoft.com/office/drawing/2014/main" id="{6CC682A7-D2AA-2946-D9F7-FFAEFA3F69E2}"/>
                </a:ext>
              </a:extLst>
            </p:cNvPr>
            <p:cNvSpPr txBox="1">
              <a:spLocks/>
            </p:cNvSpPr>
            <p:nvPr/>
          </p:nvSpPr>
          <p:spPr>
            <a:xfrm>
              <a:off x="28088435" y="184460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0" name="TextBox 7409">
              <a:extLst>
                <a:ext uri="{FF2B5EF4-FFF2-40B4-BE49-F238E27FC236}">
                  <a16:creationId xmlns:a16="http://schemas.microsoft.com/office/drawing/2014/main" id="{E2A5C3E3-0CFB-9EC5-53D1-11E5F2B2C375}"/>
                </a:ext>
              </a:extLst>
            </p:cNvPr>
            <p:cNvSpPr txBox="1">
              <a:spLocks/>
            </p:cNvSpPr>
            <p:nvPr/>
          </p:nvSpPr>
          <p:spPr>
            <a:xfrm>
              <a:off x="28111313" y="186669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1" name="Text Box 3036">
              <a:extLst>
                <a:ext uri="{FF2B5EF4-FFF2-40B4-BE49-F238E27FC236}">
                  <a16:creationId xmlns:a16="http://schemas.microsoft.com/office/drawing/2014/main" id="{6B0667C9-9E20-793A-4D40-CFEB80BEFA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9268" y="1472364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3" name="Text Box 3036">
              <a:extLst>
                <a:ext uri="{FF2B5EF4-FFF2-40B4-BE49-F238E27FC236}">
                  <a16:creationId xmlns:a16="http://schemas.microsoft.com/office/drawing/2014/main" id="{C228FD50-B174-4590-4E5F-29607B356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4949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4" name="Text Box 3036">
              <a:extLst>
                <a:ext uri="{FF2B5EF4-FFF2-40B4-BE49-F238E27FC236}">
                  <a16:creationId xmlns:a16="http://schemas.microsoft.com/office/drawing/2014/main" id="{0ABB01E1-3019-6E1E-9615-0BEE911CC9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9614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5" name="Text Box 3036">
              <a:extLst>
                <a:ext uri="{FF2B5EF4-FFF2-40B4-BE49-F238E27FC236}">
                  <a16:creationId xmlns:a16="http://schemas.microsoft.com/office/drawing/2014/main" id="{CDC6D4B1-3A91-1A2A-E0A1-4E1F172222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1804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6" name="Text Box 3036">
              <a:extLst>
                <a:ext uri="{FF2B5EF4-FFF2-40B4-BE49-F238E27FC236}">
                  <a16:creationId xmlns:a16="http://schemas.microsoft.com/office/drawing/2014/main" id="{4048218B-AD59-7920-ABDA-0B2BECA889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5729" y="154216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7" name="Text Box 3036">
              <a:extLst>
                <a:ext uri="{FF2B5EF4-FFF2-40B4-BE49-F238E27FC236}">
                  <a16:creationId xmlns:a16="http://schemas.microsoft.com/office/drawing/2014/main" id="{2051E3F7-CB76-0602-B5A5-760C61F423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65885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8" name="Text Box 3036">
              <a:extLst>
                <a:ext uri="{FF2B5EF4-FFF2-40B4-BE49-F238E27FC236}">
                  <a16:creationId xmlns:a16="http://schemas.microsoft.com/office/drawing/2014/main" id="{68E90BA0-1903-C97F-4A01-96E6C98CC0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462" y="158787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419" name="Connector: Elbow 929">
              <a:extLst>
                <a:ext uri="{FF2B5EF4-FFF2-40B4-BE49-F238E27FC236}">
                  <a16:creationId xmlns:a16="http://schemas.microsoft.com/office/drawing/2014/main" id="{5978BB85-8262-52E0-946F-D9B467E421E0}"/>
                </a:ext>
              </a:extLst>
            </p:cNvPr>
            <p:cNvCxnSpPr>
              <a:cxnSpLocks/>
              <a:stCxn id="7420" idx="7"/>
              <a:endCxn id="6275" idx="3"/>
            </p:cNvCxnSpPr>
            <p:nvPr/>
          </p:nvCxnSpPr>
          <p:spPr>
            <a:xfrm>
              <a:off x="28274069" y="17109891"/>
              <a:ext cx="2398954" cy="14746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0" name="Left-right Arrow 97">
              <a:extLst>
                <a:ext uri="{FF2B5EF4-FFF2-40B4-BE49-F238E27FC236}">
                  <a16:creationId xmlns:a16="http://schemas.microsoft.com/office/drawing/2014/main" id="{0AF4553F-39C5-4D9A-710D-A960B7AFCC69}"/>
                </a:ext>
              </a:extLst>
            </p:cNvPr>
            <p:cNvSpPr>
              <a:spLocks/>
            </p:cNvSpPr>
            <p:nvPr/>
          </p:nvSpPr>
          <p:spPr>
            <a:xfrm>
              <a:off x="28166069" y="1708289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1" name="Connector: Elbow 929">
              <a:extLst>
                <a:ext uri="{FF2B5EF4-FFF2-40B4-BE49-F238E27FC236}">
                  <a16:creationId xmlns:a16="http://schemas.microsoft.com/office/drawing/2014/main" id="{7322CBCF-295F-3749-7570-5FCA44A3450D}"/>
                </a:ext>
              </a:extLst>
            </p:cNvPr>
            <p:cNvCxnSpPr>
              <a:cxnSpLocks/>
              <a:stCxn id="7425" idx="7"/>
              <a:endCxn id="7420" idx="3"/>
            </p:cNvCxnSpPr>
            <p:nvPr/>
          </p:nvCxnSpPr>
          <p:spPr>
            <a:xfrm>
              <a:off x="27582699" y="16122300"/>
              <a:ext cx="583370" cy="987591"/>
            </a:xfrm>
            <a:prstGeom prst="bentConnector3">
              <a:avLst>
                <a:gd name="adj1" fmla="val 1493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2" name="Connector: Elbow 929">
              <a:extLst>
                <a:ext uri="{FF2B5EF4-FFF2-40B4-BE49-F238E27FC236}">
                  <a16:creationId xmlns:a16="http://schemas.microsoft.com/office/drawing/2014/main" id="{39735CCE-B712-D4B6-7CB8-D9BF12EDC38E}"/>
                </a:ext>
              </a:extLst>
            </p:cNvPr>
            <p:cNvCxnSpPr>
              <a:cxnSpLocks/>
              <a:stCxn id="7423" idx="7"/>
              <a:endCxn id="6237" idx="3"/>
            </p:cNvCxnSpPr>
            <p:nvPr/>
          </p:nvCxnSpPr>
          <p:spPr>
            <a:xfrm>
              <a:off x="28272567" y="17165849"/>
              <a:ext cx="2400456" cy="16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3" name="Left-right Arrow 2933">
              <a:extLst>
                <a:ext uri="{FF2B5EF4-FFF2-40B4-BE49-F238E27FC236}">
                  <a16:creationId xmlns:a16="http://schemas.microsoft.com/office/drawing/2014/main" id="{165C36BE-3146-EA7D-B252-60BE5F429B6E}"/>
                </a:ext>
              </a:extLst>
            </p:cNvPr>
            <p:cNvSpPr>
              <a:spLocks/>
            </p:cNvSpPr>
            <p:nvPr/>
          </p:nvSpPr>
          <p:spPr>
            <a:xfrm>
              <a:off x="28164567" y="1713884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4" name="Connector: Elbow 929">
              <a:extLst>
                <a:ext uri="{FF2B5EF4-FFF2-40B4-BE49-F238E27FC236}">
                  <a16:creationId xmlns:a16="http://schemas.microsoft.com/office/drawing/2014/main" id="{5DAEDA00-0301-1DAB-580C-168E94279337}"/>
                </a:ext>
              </a:extLst>
            </p:cNvPr>
            <p:cNvCxnSpPr>
              <a:cxnSpLocks/>
              <a:stCxn id="7425" idx="7"/>
              <a:endCxn id="7423" idx="3"/>
            </p:cNvCxnSpPr>
            <p:nvPr/>
          </p:nvCxnSpPr>
          <p:spPr>
            <a:xfrm>
              <a:off x="27582699" y="16122300"/>
              <a:ext cx="581868" cy="1043549"/>
            </a:xfrm>
            <a:prstGeom prst="bentConnector3">
              <a:avLst>
                <a:gd name="adj1" fmla="val 14848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5" name="Left-right Arrow 2948">
              <a:extLst>
                <a:ext uri="{FF2B5EF4-FFF2-40B4-BE49-F238E27FC236}">
                  <a16:creationId xmlns:a16="http://schemas.microsoft.com/office/drawing/2014/main" id="{E2C34FE3-8DD7-8807-B1CD-3CA398C53414}"/>
                </a:ext>
              </a:extLst>
            </p:cNvPr>
            <p:cNvSpPr>
              <a:spLocks/>
            </p:cNvSpPr>
            <p:nvPr/>
          </p:nvSpPr>
          <p:spPr>
            <a:xfrm>
              <a:off x="27474699" y="1609530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6" name="Connector: Elbow 929">
              <a:extLst>
                <a:ext uri="{FF2B5EF4-FFF2-40B4-BE49-F238E27FC236}">
                  <a16:creationId xmlns:a16="http://schemas.microsoft.com/office/drawing/2014/main" id="{17E5F76F-67FD-B09B-726C-CA32783D005F}"/>
                </a:ext>
              </a:extLst>
            </p:cNvPr>
            <p:cNvCxnSpPr>
              <a:cxnSpLocks/>
              <a:stCxn id="7428" idx="7"/>
              <a:endCxn id="6275" idx="3"/>
            </p:cNvCxnSpPr>
            <p:nvPr/>
          </p:nvCxnSpPr>
          <p:spPr>
            <a:xfrm>
              <a:off x="28271896" y="17022254"/>
              <a:ext cx="2401127" cy="15622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7" name="Left-right Arrow 2951">
              <a:extLst>
                <a:ext uri="{FF2B5EF4-FFF2-40B4-BE49-F238E27FC236}">
                  <a16:creationId xmlns:a16="http://schemas.microsoft.com/office/drawing/2014/main" id="{C4B73DFE-673C-A7BB-2DB6-CD7567D45B7B}"/>
                </a:ext>
              </a:extLst>
            </p:cNvPr>
            <p:cNvSpPr>
              <a:spLocks/>
            </p:cNvSpPr>
            <p:nvPr/>
          </p:nvSpPr>
          <p:spPr>
            <a:xfrm>
              <a:off x="28165162" y="1703653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8" name="Left-right Arrow 2952">
              <a:extLst>
                <a:ext uri="{FF2B5EF4-FFF2-40B4-BE49-F238E27FC236}">
                  <a16:creationId xmlns:a16="http://schemas.microsoft.com/office/drawing/2014/main" id="{BB777CB9-8960-EC5A-D9CC-E5C7BDAA7D85}"/>
                </a:ext>
              </a:extLst>
            </p:cNvPr>
            <p:cNvSpPr>
              <a:spLocks/>
            </p:cNvSpPr>
            <p:nvPr/>
          </p:nvSpPr>
          <p:spPr>
            <a:xfrm>
              <a:off x="28163896" y="1699525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9" name="Connector: Elbow 929">
              <a:extLst>
                <a:ext uri="{FF2B5EF4-FFF2-40B4-BE49-F238E27FC236}">
                  <a16:creationId xmlns:a16="http://schemas.microsoft.com/office/drawing/2014/main" id="{BD3FBB84-7AE2-93EF-9F72-CCD8E0193949}"/>
                </a:ext>
              </a:extLst>
            </p:cNvPr>
            <p:cNvCxnSpPr>
              <a:cxnSpLocks/>
              <a:stCxn id="7427" idx="7"/>
              <a:endCxn id="6237" idx="3"/>
            </p:cNvCxnSpPr>
            <p:nvPr/>
          </p:nvCxnSpPr>
          <p:spPr>
            <a:xfrm>
              <a:off x="28273162" y="17063539"/>
              <a:ext cx="2399861" cy="17506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0" name="Connector: Elbow 929">
              <a:extLst>
                <a:ext uri="{FF2B5EF4-FFF2-40B4-BE49-F238E27FC236}">
                  <a16:creationId xmlns:a16="http://schemas.microsoft.com/office/drawing/2014/main" id="{2F3F3E81-E605-B89E-6928-AA18DD9C0E26}"/>
                </a:ext>
              </a:extLst>
            </p:cNvPr>
            <p:cNvCxnSpPr>
              <a:cxnSpLocks/>
              <a:stCxn id="7418" idx="6"/>
              <a:endCxn id="7427" idx="3"/>
            </p:cNvCxnSpPr>
            <p:nvPr/>
          </p:nvCxnSpPr>
          <p:spPr>
            <a:xfrm>
              <a:off x="27362462" y="15905706"/>
              <a:ext cx="802700" cy="1157833"/>
            </a:xfrm>
            <a:prstGeom prst="bentConnector3">
              <a:avLst>
                <a:gd name="adj1" fmla="val 3850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1" name="Connector: Elbow 929">
              <a:extLst>
                <a:ext uri="{FF2B5EF4-FFF2-40B4-BE49-F238E27FC236}">
                  <a16:creationId xmlns:a16="http://schemas.microsoft.com/office/drawing/2014/main" id="{DFFADB02-78DD-109C-0164-A52CC9260069}"/>
                </a:ext>
              </a:extLst>
            </p:cNvPr>
            <p:cNvCxnSpPr>
              <a:cxnSpLocks/>
              <a:stCxn id="7418" idx="6"/>
              <a:endCxn id="7428" idx="3"/>
            </p:cNvCxnSpPr>
            <p:nvPr/>
          </p:nvCxnSpPr>
          <p:spPr>
            <a:xfrm>
              <a:off x="27362462" y="15905706"/>
              <a:ext cx="801434" cy="1116548"/>
            </a:xfrm>
            <a:prstGeom prst="bentConnector3">
              <a:avLst>
                <a:gd name="adj1" fmla="val 38991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2" name="Connector: Elbow 929">
              <a:extLst>
                <a:ext uri="{FF2B5EF4-FFF2-40B4-BE49-F238E27FC236}">
                  <a16:creationId xmlns:a16="http://schemas.microsoft.com/office/drawing/2014/main" id="{584B0840-2E36-107F-599D-476B39263A53}"/>
                </a:ext>
              </a:extLst>
            </p:cNvPr>
            <p:cNvCxnSpPr>
              <a:cxnSpLocks/>
              <a:stCxn id="7418" idx="4"/>
              <a:endCxn id="7425" idx="3"/>
            </p:cNvCxnSpPr>
            <p:nvPr/>
          </p:nvCxnSpPr>
          <p:spPr>
            <a:xfrm rot="16200000" flipH="1">
              <a:off x="27310283" y="15957884"/>
              <a:ext cx="189594" cy="13923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3" name="Connector: Elbow 929">
              <a:extLst>
                <a:ext uri="{FF2B5EF4-FFF2-40B4-BE49-F238E27FC236}">
                  <a16:creationId xmlns:a16="http://schemas.microsoft.com/office/drawing/2014/main" id="{5A2F39DF-E5A3-1B0B-5E2F-AF424934EC64}"/>
                </a:ext>
              </a:extLst>
            </p:cNvPr>
            <p:cNvCxnSpPr>
              <a:cxnSpLocks/>
              <a:stCxn id="7417" idx="4"/>
              <a:endCxn id="7418" idx="0"/>
            </p:cNvCxnSpPr>
            <p:nvPr/>
          </p:nvCxnSpPr>
          <p:spPr>
            <a:xfrm rot="5400000">
              <a:off x="27253371" y="15794951"/>
              <a:ext cx="165847" cy="1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4" name="Connector: Elbow 929">
              <a:extLst>
                <a:ext uri="{FF2B5EF4-FFF2-40B4-BE49-F238E27FC236}">
                  <a16:creationId xmlns:a16="http://schemas.microsoft.com/office/drawing/2014/main" id="{E6B80FFA-CBB3-F1D6-E868-6D7121DF7C26}"/>
                </a:ext>
              </a:extLst>
            </p:cNvPr>
            <p:cNvCxnSpPr>
              <a:cxnSpLocks/>
              <a:stCxn id="7416" idx="4"/>
              <a:endCxn id="7417" idx="0"/>
            </p:cNvCxnSpPr>
            <p:nvPr/>
          </p:nvCxnSpPr>
          <p:spPr>
            <a:xfrm rot="16200000" flipH="1">
              <a:off x="27243324" y="15565057"/>
              <a:ext cx="183207" cy="4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5" name="Connector: Elbow 929">
              <a:extLst>
                <a:ext uri="{FF2B5EF4-FFF2-40B4-BE49-F238E27FC236}">
                  <a16:creationId xmlns:a16="http://schemas.microsoft.com/office/drawing/2014/main" id="{28B729F9-13C3-E385-FD36-F8A097E5C77B}"/>
                </a:ext>
              </a:extLst>
            </p:cNvPr>
            <p:cNvCxnSpPr>
              <a:cxnSpLocks/>
              <a:stCxn id="7415" idx="4"/>
            </p:cNvCxnSpPr>
            <p:nvPr/>
          </p:nvCxnSpPr>
          <p:spPr>
            <a:xfrm rot="5400000">
              <a:off x="27243331" y="15324248"/>
              <a:ext cx="183556" cy="4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6" name="Connector: Elbow 929">
              <a:extLst>
                <a:ext uri="{FF2B5EF4-FFF2-40B4-BE49-F238E27FC236}">
                  <a16:creationId xmlns:a16="http://schemas.microsoft.com/office/drawing/2014/main" id="{13BE220F-5279-60D7-FF77-196072E4EB30}"/>
                </a:ext>
              </a:extLst>
            </p:cNvPr>
            <p:cNvCxnSpPr>
              <a:cxnSpLocks/>
              <a:stCxn id="7413" idx="4"/>
              <a:endCxn id="7411" idx="0"/>
            </p:cNvCxnSpPr>
            <p:nvPr/>
          </p:nvCxnSpPr>
          <p:spPr>
            <a:xfrm rot="16200000" flipH="1">
              <a:off x="27248670" y="14636049"/>
              <a:ext cx="174683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7" name="Connector: Elbow 929">
              <a:extLst>
                <a:ext uri="{FF2B5EF4-FFF2-40B4-BE49-F238E27FC236}">
                  <a16:creationId xmlns:a16="http://schemas.microsoft.com/office/drawing/2014/main" id="{D69619AE-659D-5CD0-B756-6B3D0B4187AD}"/>
                </a:ext>
              </a:extLst>
            </p:cNvPr>
            <p:cNvCxnSpPr>
              <a:cxnSpLocks/>
              <a:stCxn id="7411" idx="4"/>
              <a:endCxn id="7414" idx="0"/>
            </p:cNvCxnSpPr>
            <p:nvPr/>
          </p:nvCxnSpPr>
          <p:spPr>
            <a:xfrm rot="5400000">
              <a:off x="27244129" y="14869273"/>
              <a:ext cx="183765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8" name="Connector: Elbow 929">
              <a:extLst>
                <a:ext uri="{FF2B5EF4-FFF2-40B4-BE49-F238E27FC236}">
                  <a16:creationId xmlns:a16="http://schemas.microsoft.com/office/drawing/2014/main" id="{5F625192-2B4B-3A65-DACA-D34973BCBA48}"/>
                </a:ext>
              </a:extLst>
            </p:cNvPr>
            <p:cNvCxnSpPr>
              <a:cxnSpLocks/>
              <a:stCxn id="7414" idx="4"/>
              <a:endCxn id="7415" idx="0"/>
            </p:cNvCxnSpPr>
            <p:nvPr/>
          </p:nvCxnSpPr>
          <p:spPr>
            <a:xfrm rot="16200000" flipH="1">
              <a:off x="27253903" y="15097263"/>
              <a:ext cx="165073" cy="13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9" name="TextBox 7438">
              <a:extLst>
                <a:ext uri="{FF2B5EF4-FFF2-40B4-BE49-F238E27FC236}">
                  <a16:creationId xmlns:a16="http://schemas.microsoft.com/office/drawing/2014/main" id="{98485D48-CE63-5EBA-CDA8-27226900AD4D}"/>
                </a:ext>
              </a:extLst>
            </p:cNvPr>
            <p:cNvSpPr txBox="1">
              <a:spLocks/>
            </p:cNvSpPr>
            <p:nvPr/>
          </p:nvSpPr>
          <p:spPr>
            <a:xfrm>
              <a:off x="27468217" y="1577828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sp>
          <p:nvSpPr>
            <p:cNvPr id="7440" name="TextBox 7439">
              <a:extLst>
                <a:ext uri="{FF2B5EF4-FFF2-40B4-BE49-F238E27FC236}">
                  <a16:creationId xmlns:a16="http://schemas.microsoft.com/office/drawing/2014/main" id="{390658D7-A7E7-5801-A9D4-5B08FD1DD2C0}"/>
                </a:ext>
              </a:extLst>
            </p:cNvPr>
            <p:cNvSpPr txBox="1">
              <a:spLocks/>
            </p:cNvSpPr>
            <p:nvPr/>
          </p:nvSpPr>
          <p:spPr>
            <a:xfrm>
              <a:off x="27494619" y="15997196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cxnSp>
          <p:nvCxnSpPr>
            <p:cNvPr id="7441" name="Connector: Elbow 1557">
              <a:extLst>
                <a:ext uri="{FF2B5EF4-FFF2-40B4-BE49-F238E27FC236}">
                  <a16:creationId xmlns:a16="http://schemas.microsoft.com/office/drawing/2014/main" id="{57676E73-156D-E79B-7F28-52E38859F7D2}"/>
                </a:ext>
              </a:extLst>
            </p:cNvPr>
            <p:cNvCxnSpPr>
              <a:cxnSpLocks/>
              <a:stCxn id="7453" idx="6"/>
              <a:endCxn id="6269" idx="3"/>
            </p:cNvCxnSpPr>
            <p:nvPr/>
          </p:nvCxnSpPr>
          <p:spPr>
            <a:xfrm>
              <a:off x="26482135" y="14798249"/>
              <a:ext cx="4190888" cy="36571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2" name="Connector: Elbow 1557">
              <a:extLst>
                <a:ext uri="{FF2B5EF4-FFF2-40B4-BE49-F238E27FC236}">
                  <a16:creationId xmlns:a16="http://schemas.microsoft.com/office/drawing/2014/main" id="{62C2AB36-49BA-A014-B102-428C279F1C8F}"/>
                </a:ext>
              </a:extLst>
            </p:cNvPr>
            <p:cNvCxnSpPr>
              <a:cxnSpLocks/>
              <a:stCxn id="7454" idx="6"/>
              <a:endCxn id="6269" idx="3"/>
            </p:cNvCxnSpPr>
            <p:nvPr/>
          </p:nvCxnSpPr>
          <p:spPr>
            <a:xfrm>
              <a:off x="26480509" y="15043869"/>
              <a:ext cx="4192514" cy="3411504"/>
            </a:xfrm>
            <a:prstGeom prst="bentConnector3">
              <a:avLst>
                <a:gd name="adj1" fmla="val 5162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3" name="Connector: Elbow 1557">
              <a:extLst>
                <a:ext uri="{FF2B5EF4-FFF2-40B4-BE49-F238E27FC236}">
                  <a16:creationId xmlns:a16="http://schemas.microsoft.com/office/drawing/2014/main" id="{C47BBDAD-CF24-3901-3C9A-6ECCEA461CF5}"/>
                </a:ext>
              </a:extLst>
            </p:cNvPr>
            <p:cNvCxnSpPr>
              <a:cxnSpLocks/>
              <a:stCxn id="7453" idx="6"/>
              <a:endCxn id="6216" idx="3"/>
            </p:cNvCxnSpPr>
            <p:nvPr/>
          </p:nvCxnSpPr>
          <p:spPr>
            <a:xfrm>
              <a:off x="26482135" y="14798249"/>
              <a:ext cx="4190888" cy="38868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4" name="Connector: Elbow 1557">
              <a:extLst>
                <a:ext uri="{FF2B5EF4-FFF2-40B4-BE49-F238E27FC236}">
                  <a16:creationId xmlns:a16="http://schemas.microsoft.com/office/drawing/2014/main" id="{0CE4DF41-9510-876E-3096-5A4E9F2F0063}"/>
                </a:ext>
              </a:extLst>
            </p:cNvPr>
            <p:cNvCxnSpPr>
              <a:cxnSpLocks/>
              <a:stCxn id="7454" idx="6"/>
              <a:endCxn id="6216" idx="3"/>
            </p:cNvCxnSpPr>
            <p:nvPr/>
          </p:nvCxnSpPr>
          <p:spPr>
            <a:xfrm>
              <a:off x="26480509" y="15043869"/>
              <a:ext cx="4192514" cy="36412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5" name="Connector: Elbow 1428">
              <a:extLst>
                <a:ext uri="{FF2B5EF4-FFF2-40B4-BE49-F238E27FC236}">
                  <a16:creationId xmlns:a16="http://schemas.microsoft.com/office/drawing/2014/main" id="{2EA18387-A8A8-F39C-454B-B097AED3D825}"/>
                </a:ext>
              </a:extLst>
            </p:cNvPr>
            <p:cNvCxnSpPr>
              <a:cxnSpLocks/>
              <a:stCxn id="7446" idx="7"/>
              <a:endCxn id="6269" idx="3"/>
            </p:cNvCxnSpPr>
            <p:nvPr/>
          </p:nvCxnSpPr>
          <p:spPr>
            <a:xfrm>
              <a:off x="28268801" y="17265082"/>
              <a:ext cx="2404222" cy="11902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6" name="Left-right Arrow 3685">
              <a:extLst>
                <a:ext uri="{FF2B5EF4-FFF2-40B4-BE49-F238E27FC236}">
                  <a16:creationId xmlns:a16="http://schemas.microsoft.com/office/drawing/2014/main" id="{DF1DC26B-B563-F3E6-7F2F-8847D66B2BC9}"/>
                </a:ext>
              </a:extLst>
            </p:cNvPr>
            <p:cNvSpPr>
              <a:spLocks/>
            </p:cNvSpPr>
            <p:nvPr/>
          </p:nvSpPr>
          <p:spPr>
            <a:xfrm>
              <a:off x="28160801" y="1723808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47" name="Connector: Elbow 1428">
              <a:extLst>
                <a:ext uri="{FF2B5EF4-FFF2-40B4-BE49-F238E27FC236}">
                  <a16:creationId xmlns:a16="http://schemas.microsoft.com/office/drawing/2014/main" id="{FAAFEBAE-2544-9E37-AF80-B92AF6D5275C}"/>
                </a:ext>
              </a:extLst>
            </p:cNvPr>
            <p:cNvCxnSpPr>
              <a:cxnSpLocks/>
              <a:stCxn id="7448" idx="6"/>
              <a:endCxn id="7446" idx="3"/>
            </p:cNvCxnSpPr>
            <p:nvPr/>
          </p:nvCxnSpPr>
          <p:spPr>
            <a:xfrm>
              <a:off x="26532077" y="15984503"/>
              <a:ext cx="1628724" cy="1280579"/>
            </a:xfrm>
            <a:prstGeom prst="bentConnector3">
              <a:avLst>
                <a:gd name="adj1" fmla="val 6231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8" name="Text Box 3036">
              <a:extLst>
                <a:ext uri="{FF2B5EF4-FFF2-40B4-BE49-F238E27FC236}">
                  <a16:creationId xmlns:a16="http://schemas.microsoft.com/office/drawing/2014/main" id="{3EDA88A3-544C-9A4D-0A84-8B1032F124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8077" y="159575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49" name="Left-right Arrow 3726">
              <a:extLst>
                <a:ext uri="{FF2B5EF4-FFF2-40B4-BE49-F238E27FC236}">
                  <a16:creationId xmlns:a16="http://schemas.microsoft.com/office/drawing/2014/main" id="{B2A0608E-10DE-7814-C055-C8C241E253C0}"/>
                </a:ext>
              </a:extLst>
            </p:cNvPr>
            <p:cNvSpPr>
              <a:spLocks/>
            </p:cNvSpPr>
            <p:nvPr/>
          </p:nvSpPr>
          <p:spPr>
            <a:xfrm>
              <a:off x="28164024" y="1728449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0" name="Text Box 3036">
              <a:extLst>
                <a:ext uri="{FF2B5EF4-FFF2-40B4-BE49-F238E27FC236}">
                  <a16:creationId xmlns:a16="http://schemas.microsoft.com/office/drawing/2014/main" id="{74350C16-6F46-35F3-281A-D296D8C6BE1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5884" y="1620507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1" name="Connector: Elbow 1428">
              <a:extLst>
                <a:ext uri="{FF2B5EF4-FFF2-40B4-BE49-F238E27FC236}">
                  <a16:creationId xmlns:a16="http://schemas.microsoft.com/office/drawing/2014/main" id="{4D89B5EE-ED44-F165-A9E0-B05A5B0E7435}"/>
                </a:ext>
              </a:extLst>
            </p:cNvPr>
            <p:cNvCxnSpPr>
              <a:cxnSpLocks/>
              <a:stCxn id="7450" idx="6"/>
              <a:endCxn id="7449" idx="3"/>
            </p:cNvCxnSpPr>
            <p:nvPr/>
          </p:nvCxnSpPr>
          <p:spPr>
            <a:xfrm>
              <a:off x="26529884" y="16232076"/>
              <a:ext cx="1634140" cy="1079421"/>
            </a:xfrm>
            <a:prstGeom prst="bentConnector3">
              <a:avLst>
                <a:gd name="adj1" fmla="val 6227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2" name="Connector: Elbow 1428">
              <a:extLst>
                <a:ext uri="{FF2B5EF4-FFF2-40B4-BE49-F238E27FC236}">
                  <a16:creationId xmlns:a16="http://schemas.microsoft.com/office/drawing/2014/main" id="{E5BB610B-9BC9-9B21-A326-C1AE7051AF57}"/>
                </a:ext>
              </a:extLst>
            </p:cNvPr>
            <p:cNvCxnSpPr>
              <a:cxnSpLocks/>
              <a:stCxn id="7449" idx="7"/>
            </p:cNvCxnSpPr>
            <p:nvPr/>
          </p:nvCxnSpPr>
          <p:spPr>
            <a:xfrm>
              <a:off x="28272024" y="17311497"/>
              <a:ext cx="2394455" cy="1374049"/>
            </a:xfrm>
            <a:prstGeom prst="bentConnector3">
              <a:avLst>
                <a:gd name="adj1" fmla="val 500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53" name="Text Box 3036">
              <a:extLst>
                <a:ext uri="{FF2B5EF4-FFF2-40B4-BE49-F238E27FC236}">
                  <a16:creationId xmlns:a16="http://schemas.microsoft.com/office/drawing/2014/main" id="{762608D1-5E11-FB40-7ED3-20017FAB70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8135" y="147712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4" name="Text Box 3036">
              <a:extLst>
                <a:ext uri="{FF2B5EF4-FFF2-40B4-BE49-F238E27FC236}">
                  <a16:creationId xmlns:a16="http://schemas.microsoft.com/office/drawing/2014/main" id="{E83B340B-6D12-6045-F191-8B9046AF69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6509" y="1501686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6" name="Text Box 3036">
              <a:extLst>
                <a:ext uri="{FF2B5EF4-FFF2-40B4-BE49-F238E27FC236}">
                  <a16:creationId xmlns:a16="http://schemas.microsoft.com/office/drawing/2014/main" id="{8D58C757-E6B3-4A66-E33C-52B442B9EB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6128" y="1591547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7" name="Text Box 3036">
              <a:extLst>
                <a:ext uri="{FF2B5EF4-FFF2-40B4-BE49-F238E27FC236}">
                  <a16:creationId xmlns:a16="http://schemas.microsoft.com/office/drawing/2014/main" id="{C80A0320-DE9D-EC72-A506-5FD5F788A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8541" y="1616062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8" name="Connector: Elbow 1557">
              <a:extLst>
                <a:ext uri="{FF2B5EF4-FFF2-40B4-BE49-F238E27FC236}">
                  <a16:creationId xmlns:a16="http://schemas.microsoft.com/office/drawing/2014/main" id="{F18ED384-01AB-8DE6-6F15-64106B0EFC50}"/>
                </a:ext>
              </a:extLst>
            </p:cNvPr>
            <p:cNvCxnSpPr>
              <a:cxnSpLocks/>
              <a:stCxn id="7456" idx="6"/>
              <a:endCxn id="6305" idx="3"/>
            </p:cNvCxnSpPr>
            <p:nvPr/>
          </p:nvCxnSpPr>
          <p:spPr>
            <a:xfrm>
              <a:off x="26570128" y="15942474"/>
              <a:ext cx="4102897" cy="31731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1" name="Text Box 3036">
              <a:extLst>
                <a:ext uri="{FF2B5EF4-FFF2-40B4-BE49-F238E27FC236}">
                  <a16:creationId xmlns:a16="http://schemas.microsoft.com/office/drawing/2014/main" id="{2DC7199F-B895-05D5-C3C6-784CF5ACE3AE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28595469" y="180303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62" name="Connector: Elbow 929">
              <a:extLst>
                <a:ext uri="{FF2B5EF4-FFF2-40B4-BE49-F238E27FC236}">
                  <a16:creationId xmlns:a16="http://schemas.microsoft.com/office/drawing/2014/main" id="{09EAA9AA-B5B2-BC28-26F9-5AF5A89BD237}"/>
                </a:ext>
              </a:extLst>
            </p:cNvPr>
            <p:cNvCxnSpPr>
              <a:cxnSpLocks/>
              <a:stCxn id="7464" idx="4"/>
              <a:endCxn id="7953" idx="3"/>
            </p:cNvCxnSpPr>
            <p:nvPr/>
          </p:nvCxnSpPr>
          <p:spPr>
            <a:xfrm rot="16200000" flipH="1">
              <a:off x="26880601" y="17351168"/>
              <a:ext cx="3105893" cy="58672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4" name="Text Box 3036">
              <a:extLst>
                <a:ext uri="{FF2B5EF4-FFF2-40B4-BE49-F238E27FC236}">
                  <a16:creationId xmlns:a16="http://schemas.microsoft.com/office/drawing/2014/main" id="{A41CB1ED-BA33-6BD8-B800-4F4151BF9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13184" y="160375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69" name="Text Box 3036">
              <a:extLst>
                <a:ext uri="{FF2B5EF4-FFF2-40B4-BE49-F238E27FC236}">
                  <a16:creationId xmlns:a16="http://schemas.microsoft.com/office/drawing/2014/main" id="{A1E9E990-188D-EC11-64B4-616AC666B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2643" y="14291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0" name="Text Box 3036">
              <a:extLst>
                <a:ext uri="{FF2B5EF4-FFF2-40B4-BE49-F238E27FC236}">
                  <a16:creationId xmlns:a16="http://schemas.microsoft.com/office/drawing/2014/main" id="{E471A4D8-5F62-6A0A-E654-2FAA19C3F1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8382" y="145177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1" name="Text Box 3036">
              <a:extLst>
                <a:ext uri="{FF2B5EF4-FFF2-40B4-BE49-F238E27FC236}">
                  <a16:creationId xmlns:a16="http://schemas.microsoft.com/office/drawing/2014/main" id="{37F8DD28-6AD9-6A09-E7B3-EA92A67F22B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05300" y="147353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2" name="Text Box 3036">
              <a:extLst>
                <a:ext uri="{FF2B5EF4-FFF2-40B4-BE49-F238E27FC236}">
                  <a16:creationId xmlns:a16="http://schemas.microsoft.com/office/drawing/2014/main" id="{351A0B13-1DC6-EB2E-EA1B-A1883767D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2428" y="149529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73" name="Connector: Elbow 1557">
              <a:extLst>
                <a:ext uri="{FF2B5EF4-FFF2-40B4-BE49-F238E27FC236}">
                  <a16:creationId xmlns:a16="http://schemas.microsoft.com/office/drawing/2014/main" id="{12A9D0CE-E63E-4961-F7A1-CA7E55EFCE68}"/>
                </a:ext>
              </a:extLst>
            </p:cNvPr>
            <p:cNvCxnSpPr>
              <a:cxnSpLocks/>
              <a:stCxn id="7470" idx="6"/>
              <a:endCxn id="656" idx="3"/>
            </p:cNvCxnSpPr>
            <p:nvPr/>
          </p:nvCxnSpPr>
          <p:spPr>
            <a:xfrm>
              <a:off x="26492382" y="14544786"/>
              <a:ext cx="4180641" cy="3020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4" name="Connector: Elbow 1557">
              <a:extLst>
                <a:ext uri="{FF2B5EF4-FFF2-40B4-BE49-F238E27FC236}">
                  <a16:creationId xmlns:a16="http://schemas.microsoft.com/office/drawing/2014/main" id="{B0566D9D-AB92-E94B-A654-E2E1B4DE98AE}"/>
                </a:ext>
              </a:extLst>
            </p:cNvPr>
            <p:cNvCxnSpPr>
              <a:cxnSpLocks/>
              <a:stCxn id="7469" idx="6"/>
              <a:endCxn id="656" idx="3"/>
            </p:cNvCxnSpPr>
            <p:nvPr/>
          </p:nvCxnSpPr>
          <p:spPr>
            <a:xfrm>
              <a:off x="26486643" y="14318466"/>
              <a:ext cx="4186380" cy="3246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5" name="Connector: Elbow 1557">
              <a:extLst>
                <a:ext uri="{FF2B5EF4-FFF2-40B4-BE49-F238E27FC236}">
                  <a16:creationId xmlns:a16="http://schemas.microsoft.com/office/drawing/2014/main" id="{8BAAFED8-FCA8-FDCD-1D93-AFB211379E4A}"/>
                </a:ext>
              </a:extLst>
            </p:cNvPr>
            <p:cNvCxnSpPr>
              <a:cxnSpLocks/>
              <a:stCxn id="7471" idx="6"/>
              <a:endCxn id="656" idx="3"/>
            </p:cNvCxnSpPr>
            <p:nvPr/>
          </p:nvCxnSpPr>
          <p:spPr>
            <a:xfrm>
              <a:off x="26559300" y="14762331"/>
              <a:ext cx="4113723" cy="28030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6" name="Connector: Elbow 1557">
              <a:extLst>
                <a:ext uri="{FF2B5EF4-FFF2-40B4-BE49-F238E27FC236}">
                  <a16:creationId xmlns:a16="http://schemas.microsoft.com/office/drawing/2014/main" id="{A8726D7F-F8E4-40E6-935A-FB307C750742}"/>
                </a:ext>
              </a:extLst>
            </p:cNvPr>
            <p:cNvCxnSpPr>
              <a:cxnSpLocks/>
              <a:stCxn id="7472" idx="6"/>
              <a:endCxn id="656" idx="3"/>
            </p:cNvCxnSpPr>
            <p:nvPr/>
          </p:nvCxnSpPr>
          <p:spPr>
            <a:xfrm>
              <a:off x="26476428" y="14979964"/>
              <a:ext cx="4196595" cy="25854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7" name="Connector: Elbow 1557">
              <a:extLst>
                <a:ext uri="{FF2B5EF4-FFF2-40B4-BE49-F238E27FC236}">
                  <a16:creationId xmlns:a16="http://schemas.microsoft.com/office/drawing/2014/main" id="{3BF69B75-2F3C-3B66-D1A4-E97A5520B457}"/>
                </a:ext>
              </a:extLst>
            </p:cNvPr>
            <p:cNvCxnSpPr>
              <a:cxnSpLocks/>
              <a:stCxn id="7469" idx="6"/>
              <a:endCxn id="6087" idx="3"/>
            </p:cNvCxnSpPr>
            <p:nvPr/>
          </p:nvCxnSpPr>
          <p:spPr>
            <a:xfrm>
              <a:off x="26486643" y="14318466"/>
              <a:ext cx="4186380" cy="34766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8" name="Connector: Elbow 1557">
              <a:extLst>
                <a:ext uri="{FF2B5EF4-FFF2-40B4-BE49-F238E27FC236}">
                  <a16:creationId xmlns:a16="http://schemas.microsoft.com/office/drawing/2014/main" id="{1EA8432F-8855-8F3F-C023-B2DC66DB1F49}"/>
                </a:ext>
              </a:extLst>
            </p:cNvPr>
            <p:cNvCxnSpPr>
              <a:cxnSpLocks/>
              <a:stCxn id="7470" idx="6"/>
              <a:endCxn id="6087" idx="3"/>
            </p:cNvCxnSpPr>
            <p:nvPr/>
          </p:nvCxnSpPr>
          <p:spPr>
            <a:xfrm>
              <a:off x="26492382" y="14544786"/>
              <a:ext cx="4180641" cy="3250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9" name="Connector: Elbow 1557">
              <a:extLst>
                <a:ext uri="{FF2B5EF4-FFF2-40B4-BE49-F238E27FC236}">
                  <a16:creationId xmlns:a16="http://schemas.microsoft.com/office/drawing/2014/main" id="{1C1303A8-E6EE-1E50-9169-A66CEF75859B}"/>
                </a:ext>
              </a:extLst>
            </p:cNvPr>
            <p:cNvCxnSpPr>
              <a:cxnSpLocks/>
              <a:stCxn id="7471" idx="6"/>
              <a:endCxn id="6087" idx="3"/>
            </p:cNvCxnSpPr>
            <p:nvPr/>
          </p:nvCxnSpPr>
          <p:spPr>
            <a:xfrm>
              <a:off x="26559300" y="14762331"/>
              <a:ext cx="4113723" cy="30328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0" name="Connector: Elbow 1557">
              <a:extLst>
                <a:ext uri="{FF2B5EF4-FFF2-40B4-BE49-F238E27FC236}">
                  <a16:creationId xmlns:a16="http://schemas.microsoft.com/office/drawing/2014/main" id="{C03EE744-30CC-9917-23C1-100B54AF12A8}"/>
                </a:ext>
              </a:extLst>
            </p:cNvPr>
            <p:cNvCxnSpPr>
              <a:cxnSpLocks/>
              <a:stCxn id="7472" idx="6"/>
              <a:endCxn id="6087" idx="3"/>
            </p:cNvCxnSpPr>
            <p:nvPr/>
          </p:nvCxnSpPr>
          <p:spPr>
            <a:xfrm>
              <a:off x="26476428" y="14979964"/>
              <a:ext cx="4196595" cy="28151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1" name="Connector: Elbow 1557">
              <a:extLst>
                <a:ext uri="{FF2B5EF4-FFF2-40B4-BE49-F238E27FC236}">
                  <a16:creationId xmlns:a16="http://schemas.microsoft.com/office/drawing/2014/main" id="{E5AE4EA8-39E4-4E20-2CFE-D908550648EF}"/>
                </a:ext>
              </a:extLst>
            </p:cNvPr>
            <p:cNvCxnSpPr>
              <a:cxnSpLocks/>
              <a:stCxn id="7469" idx="6"/>
              <a:endCxn id="610" idx="3"/>
            </p:cNvCxnSpPr>
            <p:nvPr/>
          </p:nvCxnSpPr>
          <p:spPr>
            <a:xfrm>
              <a:off x="26486643" y="14318466"/>
              <a:ext cx="4186380" cy="370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2" name="Connector: Elbow 1557">
              <a:extLst>
                <a:ext uri="{FF2B5EF4-FFF2-40B4-BE49-F238E27FC236}">
                  <a16:creationId xmlns:a16="http://schemas.microsoft.com/office/drawing/2014/main" id="{300609D1-5134-B373-93C9-32DED6D5F193}"/>
                </a:ext>
              </a:extLst>
            </p:cNvPr>
            <p:cNvCxnSpPr>
              <a:cxnSpLocks/>
              <a:stCxn id="7470" idx="6"/>
              <a:endCxn id="610" idx="3"/>
            </p:cNvCxnSpPr>
            <p:nvPr/>
          </p:nvCxnSpPr>
          <p:spPr>
            <a:xfrm>
              <a:off x="26492382" y="14544786"/>
              <a:ext cx="4180641" cy="34800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3" name="Connector: Elbow 1557">
              <a:extLst>
                <a:ext uri="{FF2B5EF4-FFF2-40B4-BE49-F238E27FC236}">
                  <a16:creationId xmlns:a16="http://schemas.microsoft.com/office/drawing/2014/main" id="{25A5C7AE-D888-E97A-513A-3C01665B2F6E}"/>
                </a:ext>
              </a:extLst>
            </p:cNvPr>
            <p:cNvCxnSpPr>
              <a:cxnSpLocks/>
              <a:stCxn id="7471" idx="6"/>
              <a:endCxn id="610" idx="3"/>
            </p:cNvCxnSpPr>
            <p:nvPr/>
          </p:nvCxnSpPr>
          <p:spPr>
            <a:xfrm>
              <a:off x="26559300" y="14762331"/>
              <a:ext cx="4113723" cy="3262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4" name="Connector: Elbow 1557">
              <a:extLst>
                <a:ext uri="{FF2B5EF4-FFF2-40B4-BE49-F238E27FC236}">
                  <a16:creationId xmlns:a16="http://schemas.microsoft.com/office/drawing/2014/main" id="{4F163B10-B54A-EDDF-03E2-36B88D99643C}"/>
                </a:ext>
              </a:extLst>
            </p:cNvPr>
            <p:cNvCxnSpPr>
              <a:cxnSpLocks/>
              <a:stCxn id="7472" idx="6"/>
              <a:endCxn id="610" idx="3"/>
            </p:cNvCxnSpPr>
            <p:nvPr/>
          </p:nvCxnSpPr>
          <p:spPr>
            <a:xfrm>
              <a:off x="26476428" y="14979964"/>
              <a:ext cx="4196595" cy="3044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5" name="Connector: Elbow 929">
              <a:extLst>
                <a:ext uri="{FF2B5EF4-FFF2-40B4-BE49-F238E27FC236}">
                  <a16:creationId xmlns:a16="http://schemas.microsoft.com/office/drawing/2014/main" id="{5D9CCA65-3168-F44B-1986-346D033E72D0}"/>
                </a:ext>
              </a:extLst>
            </p:cNvPr>
            <p:cNvCxnSpPr>
              <a:cxnSpLocks/>
              <a:stCxn id="7491" idx="6"/>
              <a:endCxn id="6104" idx="3"/>
            </p:cNvCxnSpPr>
            <p:nvPr/>
          </p:nvCxnSpPr>
          <p:spPr>
            <a:xfrm>
              <a:off x="29985166" y="17924084"/>
              <a:ext cx="687857" cy="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89" name="Text Box 3036">
              <a:extLst>
                <a:ext uri="{FF2B5EF4-FFF2-40B4-BE49-F238E27FC236}">
                  <a16:creationId xmlns:a16="http://schemas.microsoft.com/office/drawing/2014/main" id="{E99587FF-F9A0-8255-C186-86D20E3ABE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6422" y="1405217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0" name="Text Box 3036">
              <a:extLst>
                <a:ext uri="{FF2B5EF4-FFF2-40B4-BE49-F238E27FC236}">
                  <a16:creationId xmlns:a16="http://schemas.microsoft.com/office/drawing/2014/main" id="{A098F075-DCDF-1503-D7C5-5A14A0BE94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8582" y="148387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1" name="Text Box 3036">
              <a:extLst>
                <a:ext uri="{FF2B5EF4-FFF2-40B4-BE49-F238E27FC236}">
                  <a16:creationId xmlns:a16="http://schemas.microsoft.com/office/drawing/2014/main" id="{78532020-1BF3-3971-1BFD-911EA08640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1166" y="178970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2" name="Connector: Elbow 929">
              <a:extLst>
                <a:ext uri="{FF2B5EF4-FFF2-40B4-BE49-F238E27FC236}">
                  <a16:creationId xmlns:a16="http://schemas.microsoft.com/office/drawing/2014/main" id="{780B6314-4D86-6061-B6C7-D6D698B8815A}"/>
                </a:ext>
              </a:extLst>
            </p:cNvPr>
            <p:cNvCxnSpPr>
              <a:cxnSpLocks/>
              <a:stCxn id="7493" idx="6"/>
              <a:endCxn id="612" idx="3"/>
            </p:cNvCxnSpPr>
            <p:nvPr/>
          </p:nvCxnSpPr>
          <p:spPr>
            <a:xfrm flipV="1">
              <a:off x="29989699" y="18153973"/>
              <a:ext cx="683324" cy="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3" name="Text Box 3036">
              <a:extLst>
                <a:ext uri="{FF2B5EF4-FFF2-40B4-BE49-F238E27FC236}">
                  <a16:creationId xmlns:a16="http://schemas.microsoft.com/office/drawing/2014/main" id="{A81EBE02-DC1C-9836-6C3D-E6B847C495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5699" y="181270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4" name="Connector: Elbow 929">
              <a:extLst>
                <a:ext uri="{FF2B5EF4-FFF2-40B4-BE49-F238E27FC236}">
                  <a16:creationId xmlns:a16="http://schemas.microsoft.com/office/drawing/2014/main" id="{E3BDF911-3DEB-5E8A-7BE8-C6785857A235}"/>
                </a:ext>
              </a:extLst>
            </p:cNvPr>
            <p:cNvCxnSpPr>
              <a:cxnSpLocks/>
              <a:stCxn id="7490" idx="6"/>
              <a:endCxn id="6165" idx="3"/>
            </p:cNvCxnSpPr>
            <p:nvPr/>
          </p:nvCxnSpPr>
          <p:spPr>
            <a:xfrm>
              <a:off x="28642582" y="14865785"/>
              <a:ext cx="2030441" cy="2828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5" name="Connector: Elbow 3073">
              <a:extLst>
                <a:ext uri="{FF2B5EF4-FFF2-40B4-BE49-F238E27FC236}">
                  <a16:creationId xmlns:a16="http://schemas.microsoft.com/office/drawing/2014/main" id="{AAFF8317-7811-D939-5595-D0B2D0F21929}"/>
                </a:ext>
              </a:extLst>
            </p:cNvPr>
            <p:cNvCxnSpPr>
              <a:cxnSpLocks/>
              <a:stCxn id="7490" idx="6"/>
              <a:endCxn id="348" idx="3"/>
            </p:cNvCxnSpPr>
            <p:nvPr/>
          </p:nvCxnSpPr>
          <p:spPr>
            <a:xfrm flipV="1">
              <a:off x="28642582" y="13806055"/>
              <a:ext cx="2033096" cy="10597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6" name="Connector: Elbow 3090">
              <a:extLst>
                <a:ext uri="{FF2B5EF4-FFF2-40B4-BE49-F238E27FC236}">
                  <a16:creationId xmlns:a16="http://schemas.microsoft.com/office/drawing/2014/main" id="{2513D252-19E5-0894-E243-749E2B11B6D1}"/>
                </a:ext>
              </a:extLst>
            </p:cNvPr>
            <p:cNvCxnSpPr>
              <a:cxnSpLocks/>
              <a:stCxn id="7490" idx="6"/>
              <a:endCxn id="307" idx="3"/>
            </p:cNvCxnSpPr>
            <p:nvPr/>
          </p:nvCxnSpPr>
          <p:spPr>
            <a:xfrm flipV="1">
              <a:off x="28642582" y="14035759"/>
              <a:ext cx="2033096" cy="8300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7" name="Connector: Elbow 3107">
              <a:extLst>
                <a:ext uri="{FF2B5EF4-FFF2-40B4-BE49-F238E27FC236}">
                  <a16:creationId xmlns:a16="http://schemas.microsoft.com/office/drawing/2014/main" id="{2EFB93B4-2B95-E69F-781B-75186EBEE25F}"/>
                </a:ext>
              </a:extLst>
            </p:cNvPr>
            <p:cNvCxnSpPr>
              <a:cxnSpLocks/>
              <a:stCxn id="7490" idx="6"/>
              <a:endCxn id="286" idx="3"/>
            </p:cNvCxnSpPr>
            <p:nvPr/>
          </p:nvCxnSpPr>
          <p:spPr>
            <a:xfrm flipV="1">
              <a:off x="28642582" y="14265463"/>
              <a:ext cx="2033096" cy="6003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8" name="Connector: Elbow 3124">
              <a:extLst>
                <a:ext uri="{FF2B5EF4-FFF2-40B4-BE49-F238E27FC236}">
                  <a16:creationId xmlns:a16="http://schemas.microsoft.com/office/drawing/2014/main" id="{573CC39D-6347-0C45-5577-B2142A92EA9C}"/>
                </a:ext>
              </a:extLst>
            </p:cNvPr>
            <p:cNvCxnSpPr>
              <a:cxnSpLocks/>
              <a:stCxn id="7490" idx="6"/>
              <a:endCxn id="274" idx="3"/>
            </p:cNvCxnSpPr>
            <p:nvPr/>
          </p:nvCxnSpPr>
          <p:spPr>
            <a:xfrm flipV="1">
              <a:off x="28642582" y="14495167"/>
              <a:ext cx="2033096" cy="3706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9" name="Connector: Elbow 3141">
              <a:extLst>
                <a:ext uri="{FF2B5EF4-FFF2-40B4-BE49-F238E27FC236}">
                  <a16:creationId xmlns:a16="http://schemas.microsoft.com/office/drawing/2014/main" id="{779253CD-00A0-27AC-34A2-1D757E2E149A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 flipV="1">
              <a:off x="28642582" y="14730415"/>
              <a:ext cx="2025965" cy="135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0" name="Connector: Elbow 3158">
              <a:extLst>
                <a:ext uri="{FF2B5EF4-FFF2-40B4-BE49-F238E27FC236}">
                  <a16:creationId xmlns:a16="http://schemas.microsoft.com/office/drawing/2014/main" id="{B184457B-AD63-2651-4D54-8A84B4531F08}"/>
                </a:ext>
              </a:extLst>
            </p:cNvPr>
            <p:cNvCxnSpPr>
              <a:cxnSpLocks/>
              <a:stCxn id="7490" idx="6"/>
              <a:endCxn id="247" idx="3"/>
            </p:cNvCxnSpPr>
            <p:nvPr/>
          </p:nvCxnSpPr>
          <p:spPr>
            <a:xfrm>
              <a:off x="28642582" y="14865785"/>
              <a:ext cx="2033096" cy="88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1" name="Connector: Elbow 3175">
              <a:extLst>
                <a:ext uri="{FF2B5EF4-FFF2-40B4-BE49-F238E27FC236}">
                  <a16:creationId xmlns:a16="http://schemas.microsoft.com/office/drawing/2014/main" id="{FD96985F-21D2-6128-A946-EE7459476C16}"/>
                </a:ext>
              </a:extLst>
            </p:cNvPr>
            <p:cNvCxnSpPr>
              <a:cxnSpLocks/>
              <a:stCxn id="7490" idx="6"/>
              <a:endCxn id="212" idx="3"/>
            </p:cNvCxnSpPr>
            <p:nvPr/>
          </p:nvCxnSpPr>
          <p:spPr>
            <a:xfrm>
              <a:off x="28642582" y="14865785"/>
              <a:ext cx="2033096" cy="318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2" name="Connector: Elbow 3192">
              <a:extLst>
                <a:ext uri="{FF2B5EF4-FFF2-40B4-BE49-F238E27FC236}">
                  <a16:creationId xmlns:a16="http://schemas.microsoft.com/office/drawing/2014/main" id="{AEDECA92-00B9-707C-D2E5-237DD8C720C9}"/>
                </a:ext>
              </a:extLst>
            </p:cNvPr>
            <p:cNvCxnSpPr>
              <a:cxnSpLocks/>
              <a:stCxn id="7490" idx="6"/>
              <a:endCxn id="200" idx="3"/>
            </p:cNvCxnSpPr>
            <p:nvPr/>
          </p:nvCxnSpPr>
          <p:spPr>
            <a:xfrm>
              <a:off x="28642582" y="14865785"/>
              <a:ext cx="2033096" cy="548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3" name="Connector: Elbow 3209">
              <a:extLst>
                <a:ext uri="{FF2B5EF4-FFF2-40B4-BE49-F238E27FC236}">
                  <a16:creationId xmlns:a16="http://schemas.microsoft.com/office/drawing/2014/main" id="{E10F0965-AED2-8642-1AA6-46FEB44439EF}"/>
                </a:ext>
              </a:extLst>
            </p:cNvPr>
            <p:cNvCxnSpPr>
              <a:cxnSpLocks/>
              <a:stCxn id="7490" idx="6"/>
              <a:endCxn id="188" idx="3"/>
            </p:cNvCxnSpPr>
            <p:nvPr/>
          </p:nvCxnSpPr>
          <p:spPr>
            <a:xfrm>
              <a:off x="28642582" y="14865785"/>
              <a:ext cx="2033096" cy="7779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4" name="Connector: Elbow 3226">
              <a:extLst>
                <a:ext uri="{FF2B5EF4-FFF2-40B4-BE49-F238E27FC236}">
                  <a16:creationId xmlns:a16="http://schemas.microsoft.com/office/drawing/2014/main" id="{D0E00DB4-1E99-899B-A30C-F8472AB8EFC4}"/>
                </a:ext>
              </a:extLst>
            </p:cNvPr>
            <p:cNvCxnSpPr>
              <a:cxnSpLocks/>
              <a:stCxn id="7490" idx="6"/>
              <a:endCxn id="176" idx="3"/>
            </p:cNvCxnSpPr>
            <p:nvPr/>
          </p:nvCxnSpPr>
          <p:spPr>
            <a:xfrm>
              <a:off x="28642582" y="14865785"/>
              <a:ext cx="2033096" cy="10076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5" name="Connector: Elbow 3243">
              <a:extLst>
                <a:ext uri="{FF2B5EF4-FFF2-40B4-BE49-F238E27FC236}">
                  <a16:creationId xmlns:a16="http://schemas.microsoft.com/office/drawing/2014/main" id="{691D34A8-A610-D74B-F603-3ECE47AB0CFD}"/>
                </a:ext>
              </a:extLst>
            </p:cNvPr>
            <p:cNvCxnSpPr>
              <a:cxnSpLocks/>
              <a:endCxn id="164" idx="3"/>
            </p:cNvCxnSpPr>
            <p:nvPr/>
          </p:nvCxnSpPr>
          <p:spPr>
            <a:xfrm>
              <a:off x="28642582" y="14865785"/>
              <a:ext cx="2033096" cy="12373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6" name="Connector: Elbow 3260">
              <a:extLst>
                <a:ext uri="{FF2B5EF4-FFF2-40B4-BE49-F238E27FC236}">
                  <a16:creationId xmlns:a16="http://schemas.microsoft.com/office/drawing/2014/main" id="{D8CC33A0-1A25-9555-F7F4-6701566DEC82}"/>
                </a:ext>
              </a:extLst>
            </p:cNvPr>
            <p:cNvCxnSpPr>
              <a:cxnSpLocks/>
              <a:endCxn id="151" idx="3"/>
            </p:cNvCxnSpPr>
            <p:nvPr/>
          </p:nvCxnSpPr>
          <p:spPr>
            <a:xfrm>
              <a:off x="28642582" y="14865785"/>
              <a:ext cx="2033096" cy="14670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7" name="Connector: Elbow 3294">
              <a:extLst>
                <a:ext uri="{FF2B5EF4-FFF2-40B4-BE49-F238E27FC236}">
                  <a16:creationId xmlns:a16="http://schemas.microsoft.com/office/drawing/2014/main" id="{7B90DE32-B46D-022E-75D3-1CF366185EE8}"/>
                </a:ext>
              </a:extLst>
            </p:cNvPr>
            <p:cNvCxnSpPr>
              <a:cxnSpLocks/>
              <a:stCxn id="7490" idx="6"/>
              <a:endCxn id="121" idx="3"/>
            </p:cNvCxnSpPr>
            <p:nvPr/>
          </p:nvCxnSpPr>
          <p:spPr>
            <a:xfrm>
              <a:off x="28642582" y="14865785"/>
              <a:ext cx="2033096" cy="1926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8" name="Connector: Elbow 3277">
              <a:extLst>
                <a:ext uri="{FF2B5EF4-FFF2-40B4-BE49-F238E27FC236}">
                  <a16:creationId xmlns:a16="http://schemas.microsoft.com/office/drawing/2014/main" id="{A1AD9212-5C8A-25D8-7A15-CE1399A476DE}"/>
                </a:ext>
              </a:extLst>
            </p:cNvPr>
            <p:cNvCxnSpPr>
              <a:cxnSpLocks/>
              <a:endCxn id="139" idx="3"/>
            </p:cNvCxnSpPr>
            <p:nvPr/>
          </p:nvCxnSpPr>
          <p:spPr>
            <a:xfrm>
              <a:off x="28640422" y="14865785"/>
              <a:ext cx="2035256" cy="16967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9" name="Connector: Elbow 3311">
              <a:extLst>
                <a:ext uri="{FF2B5EF4-FFF2-40B4-BE49-F238E27FC236}">
                  <a16:creationId xmlns:a16="http://schemas.microsoft.com/office/drawing/2014/main" id="{EA898A8A-630D-C77A-7A27-8FCC586559CC}"/>
                </a:ext>
              </a:extLst>
            </p:cNvPr>
            <p:cNvCxnSpPr>
              <a:cxnSpLocks/>
              <a:stCxn id="7490" idx="6"/>
              <a:endCxn id="109" idx="3"/>
            </p:cNvCxnSpPr>
            <p:nvPr/>
          </p:nvCxnSpPr>
          <p:spPr>
            <a:xfrm>
              <a:off x="28642582" y="14865785"/>
              <a:ext cx="2033096" cy="2156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0" name="Connector: Elbow 3328">
              <a:extLst>
                <a:ext uri="{FF2B5EF4-FFF2-40B4-BE49-F238E27FC236}">
                  <a16:creationId xmlns:a16="http://schemas.microsoft.com/office/drawing/2014/main" id="{C1D0AFC8-7EEA-A68A-62CB-2C4BF10BDBF2}"/>
                </a:ext>
              </a:extLst>
            </p:cNvPr>
            <p:cNvCxnSpPr>
              <a:cxnSpLocks/>
              <a:stCxn id="7490" idx="6"/>
              <a:endCxn id="91" idx="3"/>
            </p:cNvCxnSpPr>
            <p:nvPr/>
          </p:nvCxnSpPr>
          <p:spPr>
            <a:xfrm>
              <a:off x="28642582" y="14865785"/>
              <a:ext cx="2033096" cy="2385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1" name="Connector: Elbow 3073">
              <a:extLst>
                <a:ext uri="{FF2B5EF4-FFF2-40B4-BE49-F238E27FC236}">
                  <a16:creationId xmlns:a16="http://schemas.microsoft.com/office/drawing/2014/main" id="{1CDA5951-B92B-C596-3BC7-B1348C692E15}"/>
                </a:ext>
              </a:extLst>
            </p:cNvPr>
            <p:cNvCxnSpPr>
              <a:cxnSpLocks/>
              <a:stCxn id="7489" idx="6"/>
              <a:endCxn id="348" idx="3"/>
            </p:cNvCxnSpPr>
            <p:nvPr/>
          </p:nvCxnSpPr>
          <p:spPr>
            <a:xfrm flipV="1">
              <a:off x="28640422" y="13806055"/>
              <a:ext cx="2035256" cy="273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2" name="Connector: Elbow 3073">
              <a:extLst>
                <a:ext uri="{FF2B5EF4-FFF2-40B4-BE49-F238E27FC236}">
                  <a16:creationId xmlns:a16="http://schemas.microsoft.com/office/drawing/2014/main" id="{88C0696A-BFAD-0852-A2FF-26F2069844B0}"/>
                </a:ext>
              </a:extLst>
            </p:cNvPr>
            <p:cNvCxnSpPr>
              <a:cxnSpLocks/>
              <a:stCxn id="7489" idx="6"/>
              <a:endCxn id="307" idx="3"/>
            </p:cNvCxnSpPr>
            <p:nvPr/>
          </p:nvCxnSpPr>
          <p:spPr>
            <a:xfrm flipV="1">
              <a:off x="28640422" y="14035759"/>
              <a:ext cx="2035256" cy="434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3" name="Connector: Elbow 3073">
              <a:extLst>
                <a:ext uri="{FF2B5EF4-FFF2-40B4-BE49-F238E27FC236}">
                  <a16:creationId xmlns:a16="http://schemas.microsoft.com/office/drawing/2014/main" id="{660C534E-51BF-9CA7-4ADC-8CF74ADFBFF5}"/>
                </a:ext>
              </a:extLst>
            </p:cNvPr>
            <p:cNvCxnSpPr>
              <a:cxnSpLocks/>
              <a:stCxn id="7489" idx="6"/>
              <a:endCxn id="286" idx="3"/>
            </p:cNvCxnSpPr>
            <p:nvPr/>
          </p:nvCxnSpPr>
          <p:spPr>
            <a:xfrm>
              <a:off x="28640422" y="14079176"/>
              <a:ext cx="2035256" cy="1862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4" name="Connector: Elbow 3073">
              <a:extLst>
                <a:ext uri="{FF2B5EF4-FFF2-40B4-BE49-F238E27FC236}">
                  <a16:creationId xmlns:a16="http://schemas.microsoft.com/office/drawing/2014/main" id="{FBA94674-65B5-B2F2-E539-79CF6A9B2DF7}"/>
                </a:ext>
              </a:extLst>
            </p:cNvPr>
            <p:cNvCxnSpPr>
              <a:cxnSpLocks/>
              <a:stCxn id="7489" idx="6"/>
              <a:endCxn id="274" idx="3"/>
            </p:cNvCxnSpPr>
            <p:nvPr/>
          </p:nvCxnSpPr>
          <p:spPr>
            <a:xfrm>
              <a:off x="28640422" y="14079176"/>
              <a:ext cx="2035256" cy="415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5" name="Connector: Elbow 3073">
              <a:extLst>
                <a:ext uri="{FF2B5EF4-FFF2-40B4-BE49-F238E27FC236}">
                  <a16:creationId xmlns:a16="http://schemas.microsoft.com/office/drawing/2014/main" id="{45C6BC5B-1898-2835-C9EB-00B9ACB7D914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28125" cy="6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6" name="Connector: Elbow 3073">
              <a:extLst>
                <a:ext uri="{FF2B5EF4-FFF2-40B4-BE49-F238E27FC236}">
                  <a16:creationId xmlns:a16="http://schemas.microsoft.com/office/drawing/2014/main" id="{64F4BB3E-A310-727D-69DE-FE3B3725C20F}"/>
                </a:ext>
              </a:extLst>
            </p:cNvPr>
            <p:cNvCxnSpPr>
              <a:cxnSpLocks/>
              <a:stCxn id="7489" idx="6"/>
              <a:endCxn id="247" idx="3"/>
            </p:cNvCxnSpPr>
            <p:nvPr/>
          </p:nvCxnSpPr>
          <p:spPr>
            <a:xfrm>
              <a:off x="28640422" y="14079176"/>
              <a:ext cx="2035256" cy="8753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7" name="Connector: Elbow 3073">
              <a:extLst>
                <a:ext uri="{FF2B5EF4-FFF2-40B4-BE49-F238E27FC236}">
                  <a16:creationId xmlns:a16="http://schemas.microsoft.com/office/drawing/2014/main" id="{99FEE624-6876-75A2-9CC5-8C5C7DD7DBA4}"/>
                </a:ext>
              </a:extLst>
            </p:cNvPr>
            <p:cNvCxnSpPr>
              <a:cxnSpLocks/>
              <a:stCxn id="7489" idx="6"/>
              <a:endCxn id="212" idx="3"/>
            </p:cNvCxnSpPr>
            <p:nvPr/>
          </p:nvCxnSpPr>
          <p:spPr>
            <a:xfrm>
              <a:off x="28640422" y="14079176"/>
              <a:ext cx="2035256" cy="1105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8" name="Connector: Elbow 3073">
              <a:extLst>
                <a:ext uri="{FF2B5EF4-FFF2-40B4-BE49-F238E27FC236}">
                  <a16:creationId xmlns:a16="http://schemas.microsoft.com/office/drawing/2014/main" id="{926E6D16-D7EC-1FCA-B3A3-3E45690D94E0}"/>
                </a:ext>
              </a:extLst>
            </p:cNvPr>
            <p:cNvCxnSpPr>
              <a:cxnSpLocks/>
              <a:stCxn id="7489" idx="6"/>
              <a:endCxn id="200" idx="3"/>
            </p:cNvCxnSpPr>
            <p:nvPr/>
          </p:nvCxnSpPr>
          <p:spPr>
            <a:xfrm>
              <a:off x="28640422" y="14079176"/>
              <a:ext cx="2035256" cy="1334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9" name="Connector: Elbow 3073">
              <a:extLst>
                <a:ext uri="{FF2B5EF4-FFF2-40B4-BE49-F238E27FC236}">
                  <a16:creationId xmlns:a16="http://schemas.microsoft.com/office/drawing/2014/main" id="{1BB523CA-46FC-5EF5-490D-B88E677593D4}"/>
                </a:ext>
              </a:extLst>
            </p:cNvPr>
            <p:cNvCxnSpPr>
              <a:cxnSpLocks/>
              <a:stCxn id="7489" idx="6"/>
              <a:endCxn id="188" idx="3"/>
            </p:cNvCxnSpPr>
            <p:nvPr/>
          </p:nvCxnSpPr>
          <p:spPr>
            <a:xfrm>
              <a:off x="28640422" y="14079176"/>
              <a:ext cx="2035256" cy="1564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0" name="Connector: Elbow 3073">
              <a:extLst>
                <a:ext uri="{FF2B5EF4-FFF2-40B4-BE49-F238E27FC236}">
                  <a16:creationId xmlns:a16="http://schemas.microsoft.com/office/drawing/2014/main" id="{A6C03EC0-F888-DA9C-5DB5-6C6BB8E42C16}"/>
                </a:ext>
              </a:extLst>
            </p:cNvPr>
            <p:cNvCxnSpPr>
              <a:cxnSpLocks/>
              <a:stCxn id="7489" idx="6"/>
              <a:endCxn id="176" idx="3"/>
            </p:cNvCxnSpPr>
            <p:nvPr/>
          </p:nvCxnSpPr>
          <p:spPr>
            <a:xfrm>
              <a:off x="28640422" y="14079176"/>
              <a:ext cx="2035256" cy="17942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1" name="Connector: Elbow 3073">
              <a:extLst>
                <a:ext uri="{FF2B5EF4-FFF2-40B4-BE49-F238E27FC236}">
                  <a16:creationId xmlns:a16="http://schemas.microsoft.com/office/drawing/2014/main" id="{9E585B22-2CD7-35AF-1337-47AF43C8BFB6}"/>
                </a:ext>
              </a:extLst>
            </p:cNvPr>
            <p:cNvCxnSpPr>
              <a:cxnSpLocks/>
              <a:stCxn id="7489" idx="6"/>
              <a:endCxn id="164" idx="3"/>
            </p:cNvCxnSpPr>
            <p:nvPr/>
          </p:nvCxnSpPr>
          <p:spPr>
            <a:xfrm>
              <a:off x="28640422" y="14079176"/>
              <a:ext cx="2035256" cy="20239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2" name="Connector: Elbow 3073">
              <a:extLst>
                <a:ext uri="{FF2B5EF4-FFF2-40B4-BE49-F238E27FC236}">
                  <a16:creationId xmlns:a16="http://schemas.microsoft.com/office/drawing/2014/main" id="{D65F347D-0CEC-8171-E904-E21E046EAE7E}"/>
                </a:ext>
              </a:extLst>
            </p:cNvPr>
            <p:cNvCxnSpPr>
              <a:cxnSpLocks/>
              <a:stCxn id="7489" idx="6"/>
              <a:endCxn id="151" idx="3"/>
            </p:cNvCxnSpPr>
            <p:nvPr/>
          </p:nvCxnSpPr>
          <p:spPr>
            <a:xfrm>
              <a:off x="28640422" y="14079176"/>
              <a:ext cx="2035256" cy="22536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3" name="Connector: Elbow 3073">
              <a:extLst>
                <a:ext uri="{FF2B5EF4-FFF2-40B4-BE49-F238E27FC236}">
                  <a16:creationId xmlns:a16="http://schemas.microsoft.com/office/drawing/2014/main" id="{79FA2299-5EDD-23FE-C128-5C34A67BE26F}"/>
                </a:ext>
              </a:extLst>
            </p:cNvPr>
            <p:cNvCxnSpPr>
              <a:cxnSpLocks/>
              <a:stCxn id="7489" idx="6"/>
              <a:endCxn id="139" idx="3"/>
            </p:cNvCxnSpPr>
            <p:nvPr/>
          </p:nvCxnSpPr>
          <p:spPr>
            <a:xfrm>
              <a:off x="28640422" y="14079176"/>
              <a:ext cx="2035256" cy="24833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4" name="Connector: Elbow 3073">
              <a:extLst>
                <a:ext uri="{FF2B5EF4-FFF2-40B4-BE49-F238E27FC236}">
                  <a16:creationId xmlns:a16="http://schemas.microsoft.com/office/drawing/2014/main" id="{60BA72EF-F673-DAB4-EC09-64B745EF4162}"/>
                </a:ext>
              </a:extLst>
            </p:cNvPr>
            <p:cNvCxnSpPr>
              <a:cxnSpLocks/>
              <a:stCxn id="7489" idx="6"/>
              <a:endCxn id="121" idx="3"/>
            </p:cNvCxnSpPr>
            <p:nvPr/>
          </p:nvCxnSpPr>
          <p:spPr>
            <a:xfrm>
              <a:off x="28640422" y="14079176"/>
              <a:ext cx="2035256" cy="2713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5" name="Connector: Elbow 3073">
              <a:extLst>
                <a:ext uri="{FF2B5EF4-FFF2-40B4-BE49-F238E27FC236}">
                  <a16:creationId xmlns:a16="http://schemas.microsoft.com/office/drawing/2014/main" id="{F43B2E47-3A31-AD69-99A5-EEA8C99EE6B5}"/>
                </a:ext>
              </a:extLst>
            </p:cNvPr>
            <p:cNvCxnSpPr>
              <a:cxnSpLocks/>
              <a:stCxn id="7489" idx="6"/>
              <a:endCxn id="109" idx="3"/>
            </p:cNvCxnSpPr>
            <p:nvPr/>
          </p:nvCxnSpPr>
          <p:spPr>
            <a:xfrm>
              <a:off x="28640422" y="14079176"/>
              <a:ext cx="2035256" cy="29427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6" name="Connector: Elbow 3073">
              <a:extLst>
                <a:ext uri="{FF2B5EF4-FFF2-40B4-BE49-F238E27FC236}">
                  <a16:creationId xmlns:a16="http://schemas.microsoft.com/office/drawing/2014/main" id="{251DADF3-B608-3959-4500-FBA16158F16A}"/>
                </a:ext>
              </a:extLst>
            </p:cNvPr>
            <p:cNvCxnSpPr>
              <a:cxnSpLocks/>
              <a:stCxn id="7489" idx="6"/>
              <a:endCxn id="91" idx="3"/>
            </p:cNvCxnSpPr>
            <p:nvPr/>
          </p:nvCxnSpPr>
          <p:spPr>
            <a:xfrm>
              <a:off x="28640422" y="14079176"/>
              <a:ext cx="2035256" cy="31724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7" name="Connector: Elbow 3071">
              <a:extLst>
                <a:ext uri="{FF2B5EF4-FFF2-40B4-BE49-F238E27FC236}">
                  <a16:creationId xmlns:a16="http://schemas.microsoft.com/office/drawing/2014/main" id="{99D6BFA8-2B2D-350E-2473-0F4B4F581A92}"/>
                </a:ext>
              </a:extLst>
            </p:cNvPr>
            <p:cNvCxnSpPr>
              <a:cxnSpLocks/>
              <a:stCxn id="7530" idx="6"/>
              <a:endCxn id="7531" idx="3"/>
            </p:cNvCxnSpPr>
            <p:nvPr/>
          </p:nvCxnSpPr>
          <p:spPr>
            <a:xfrm flipV="1">
              <a:off x="26501048" y="13983574"/>
              <a:ext cx="2270784" cy="778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28" name="Text Box 3036">
              <a:extLst>
                <a:ext uri="{FF2B5EF4-FFF2-40B4-BE49-F238E27FC236}">
                  <a16:creationId xmlns:a16="http://schemas.microsoft.com/office/drawing/2014/main" id="{FFBFBB36-EDA0-D86D-E85A-E7455AFD98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68204" y="144624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29" name="Text Box 3036">
              <a:extLst>
                <a:ext uri="{FF2B5EF4-FFF2-40B4-BE49-F238E27FC236}">
                  <a16:creationId xmlns:a16="http://schemas.microsoft.com/office/drawing/2014/main" id="{BA9E9DA6-BE21-3301-7395-3DDBA9E34D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8361" y="142279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0" name="Text Box 3036">
              <a:extLst>
                <a:ext uri="{FF2B5EF4-FFF2-40B4-BE49-F238E27FC236}">
                  <a16:creationId xmlns:a16="http://schemas.microsoft.com/office/drawing/2014/main" id="{2CC32526-08D4-5E52-FC82-4A0F295B54F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7048" y="14034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1" name="Left-right Arrow 4907">
              <a:extLst>
                <a:ext uri="{FF2B5EF4-FFF2-40B4-BE49-F238E27FC236}">
                  <a16:creationId xmlns:a16="http://schemas.microsoft.com/office/drawing/2014/main" id="{DDD7C3E9-4C64-5842-E695-ECD2B66F8331}"/>
                </a:ext>
              </a:extLst>
            </p:cNvPr>
            <p:cNvSpPr>
              <a:spLocks/>
            </p:cNvSpPr>
            <p:nvPr/>
          </p:nvSpPr>
          <p:spPr>
            <a:xfrm>
              <a:off x="28771832" y="1395657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2" name="Left-right Arrow 4908">
              <a:extLst>
                <a:ext uri="{FF2B5EF4-FFF2-40B4-BE49-F238E27FC236}">
                  <a16:creationId xmlns:a16="http://schemas.microsoft.com/office/drawing/2014/main" id="{5A620DEF-2732-36DE-1DA4-851E6088873C}"/>
                </a:ext>
              </a:extLst>
            </p:cNvPr>
            <p:cNvSpPr>
              <a:spLocks/>
            </p:cNvSpPr>
            <p:nvPr/>
          </p:nvSpPr>
          <p:spPr>
            <a:xfrm>
              <a:off x="28803089" y="1473631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33" name="Connector: Elbow 3071">
              <a:extLst>
                <a:ext uri="{FF2B5EF4-FFF2-40B4-BE49-F238E27FC236}">
                  <a16:creationId xmlns:a16="http://schemas.microsoft.com/office/drawing/2014/main" id="{509B81D7-FD2B-A810-6A2E-BFC095A0FE7B}"/>
                </a:ext>
              </a:extLst>
            </p:cNvPr>
            <p:cNvCxnSpPr>
              <a:cxnSpLocks/>
              <a:stCxn id="7529" idx="6"/>
              <a:endCxn id="7531" idx="3"/>
            </p:cNvCxnSpPr>
            <p:nvPr/>
          </p:nvCxnSpPr>
          <p:spPr>
            <a:xfrm flipV="1">
              <a:off x="26502361" y="13983574"/>
              <a:ext cx="2269471" cy="271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4" name="Connector: Elbow 3071">
              <a:extLst>
                <a:ext uri="{FF2B5EF4-FFF2-40B4-BE49-F238E27FC236}">
                  <a16:creationId xmlns:a16="http://schemas.microsoft.com/office/drawing/2014/main" id="{63CAC0BD-7966-877B-728F-E7557B040FF9}"/>
                </a:ext>
              </a:extLst>
            </p:cNvPr>
            <p:cNvCxnSpPr>
              <a:cxnSpLocks/>
              <a:stCxn id="7528" idx="6"/>
              <a:endCxn id="7532" idx="3"/>
            </p:cNvCxnSpPr>
            <p:nvPr/>
          </p:nvCxnSpPr>
          <p:spPr>
            <a:xfrm>
              <a:off x="26522204" y="14489492"/>
              <a:ext cx="2280885" cy="2738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5" name="Connector: Elbow 3071">
              <a:extLst>
                <a:ext uri="{FF2B5EF4-FFF2-40B4-BE49-F238E27FC236}">
                  <a16:creationId xmlns:a16="http://schemas.microsoft.com/office/drawing/2014/main" id="{B1F93A10-8AE6-A9C2-371B-15A6103F6253}"/>
                </a:ext>
              </a:extLst>
            </p:cNvPr>
            <p:cNvCxnSpPr>
              <a:cxnSpLocks/>
              <a:stCxn id="7529" idx="6"/>
              <a:endCxn id="7532" idx="3"/>
            </p:cNvCxnSpPr>
            <p:nvPr/>
          </p:nvCxnSpPr>
          <p:spPr>
            <a:xfrm>
              <a:off x="26502361" y="14254907"/>
              <a:ext cx="2300728" cy="5084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6" name="Text Box 3036">
              <a:extLst>
                <a:ext uri="{FF2B5EF4-FFF2-40B4-BE49-F238E27FC236}">
                  <a16:creationId xmlns:a16="http://schemas.microsoft.com/office/drawing/2014/main" id="{302DAD40-48A4-8FB4-970F-CB112FE38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0242" y="146918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37" name="Connector: Elbow 3071">
              <a:extLst>
                <a:ext uri="{FF2B5EF4-FFF2-40B4-BE49-F238E27FC236}">
                  <a16:creationId xmlns:a16="http://schemas.microsoft.com/office/drawing/2014/main" id="{2E21E335-14DF-A6E0-CF05-12F1FA68C912}"/>
                </a:ext>
              </a:extLst>
            </p:cNvPr>
            <p:cNvCxnSpPr>
              <a:cxnSpLocks/>
              <a:stCxn id="7536" idx="6"/>
              <a:endCxn id="7532" idx="3"/>
            </p:cNvCxnSpPr>
            <p:nvPr/>
          </p:nvCxnSpPr>
          <p:spPr>
            <a:xfrm>
              <a:off x="26494242" y="14718868"/>
              <a:ext cx="2308847" cy="44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8" name="Connector: Elbow 3088">
              <a:extLst>
                <a:ext uri="{FF2B5EF4-FFF2-40B4-BE49-F238E27FC236}">
                  <a16:creationId xmlns:a16="http://schemas.microsoft.com/office/drawing/2014/main" id="{E6FBF93B-097A-5FC5-E172-80BD12E60680}"/>
                </a:ext>
              </a:extLst>
            </p:cNvPr>
            <p:cNvCxnSpPr>
              <a:cxnSpLocks/>
              <a:stCxn id="7531" idx="7"/>
              <a:endCxn id="346" idx="3"/>
            </p:cNvCxnSpPr>
            <p:nvPr/>
          </p:nvCxnSpPr>
          <p:spPr>
            <a:xfrm flipV="1">
              <a:off x="28879832" y="13676918"/>
              <a:ext cx="1795846" cy="306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9" name="Connector: Elbow 3088">
              <a:extLst>
                <a:ext uri="{FF2B5EF4-FFF2-40B4-BE49-F238E27FC236}">
                  <a16:creationId xmlns:a16="http://schemas.microsoft.com/office/drawing/2014/main" id="{4DC00B7D-0657-1149-6087-D67FD7C01FCA}"/>
                </a:ext>
              </a:extLst>
            </p:cNvPr>
            <p:cNvCxnSpPr>
              <a:cxnSpLocks/>
              <a:stCxn id="7532" idx="7"/>
              <a:endCxn id="346" idx="3"/>
            </p:cNvCxnSpPr>
            <p:nvPr/>
          </p:nvCxnSpPr>
          <p:spPr>
            <a:xfrm flipV="1">
              <a:off x="28911089" y="13676918"/>
              <a:ext cx="1764589" cy="10864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0" name="Connector: Elbow 3088">
              <a:extLst>
                <a:ext uri="{FF2B5EF4-FFF2-40B4-BE49-F238E27FC236}">
                  <a16:creationId xmlns:a16="http://schemas.microsoft.com/office/drawing/2014/main" id="{514F753F-1DE2-CB16-5FF4-2D95581380EE}"/>
                </a:ext>
              </a:extLst>
            </p:cNvPr>
            <p:cNvCxnSpPr>
              <a:cxnSpLocks/>
              <a:stCxn id="7531" idx="7"/>
              <a:endCxn id="305" idx="3"/>
            </p:cNvCxnSpPr>
            <p:nvPr/>
          </p:nvCxnSpPr>
          <p:spPr>
            <a:xfrm flipV="1">
              <a:off x="28879832" y="13906622"/>
              <a:ext cx="1795846" cy="76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1" name="Connector: Elbow 3088">
              <a:extLst>
                <a:ext uri="{FF2B5EF4-FFF2-40B4-BE49-F238E27FC236}">
                  <a16:creationId xmlns:a16="http://schemas.microsoft.com/office/drawing/2014/main" id="{91A44749-630E-A2B2-4B8B-B42BAC06D9ED}"/>
                </a:ext>
              </a:extLst>
            </p:cNvPr>
            <p:cNvCxnSpPr>
              <a:cxnSpLocks/>
              <a:stCxn id="7532" idx="7"/>
              <a:endCxn id="305" idx="3"/>
            </p:cNvCxnSpPr>
            <p:nvPr/>
          </p:nvCxnSpPr>
          <p:spPr>
            <a:xfrm flipV="1">
              <a:off x="28911089" y="13906622"/>
              <a:ext cx="1764589" cy="8566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2" name="Connector: Elbow 3105">
              <a:extLst>
                <a:ext uri="{FF2B5EF4-FFF2-40B4-BE49-F238E27FC236}">
                  <a16:creationId xmlns:a16="http://schemas.microsoft.com/office/drawing/2014/main" id="{8BA7A759-C8BD-53C0-423E-65C03908757F}"/>
                </a:ext>
              </a:extLst>
            </p:cNvPr>
            <p:cNvCxnSpPr>
              <a:cxnSpLocks/>
              <a:stCxn id="7531" idx="7"/>
              <a:endCxn id="284" idx="3"/>
            </p:cNvCxnSpPr>
            <p:nvPr/>
          </p:nvCxnSpPr>
          <p:spPr>
            <a:xfrm>
              <a:off x="28879832" y="13983574"/>
              <a:ext cx="1795846" cy="152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3" name="Connector: Elbow 3105">
              <a:extLst>
                <a:ext uri="{FF2B5EF4-FFF2-40B4-BE49-F238E27FC236}">
                  <a16:creationId xmlns:a16="http://schemas.microsoft.com/office/drawing/2014/main" id="{10591769-33B5-C57F-D28C-406F2A77D2F3}"/>
                </a:ext>
              </a:extLst>
            </p:cNvPr>
            <p:cNvCxnSpPr>
              <a:cxnSpLocks/>
              <a:stCxn id="7532" idx="7"/>
              <a:endCxn id="284" idx="3"/>
            </p:cNvCxnSpPr>
            <p:nvPr/>
          </p:nvCxnSpPr>
          <p:spPr>
            <a:xfrm flipV="1">
              <a:off x="28911089" y="14136326"/>
              <a:ext cx="1764589" cy="6269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4" name="Connector: Elbow 3122">
              <a:extLst>
                <a:ext uri="{FF2B5EF4-FFF2-40B4-BE49-F238E27FC236}">
                  <a16:creationId xmlns:a16="http://schemas.microsoft.com/office/drawing/2014/main" id="{9A145F42-5898-FA85-9E67-99A75129D29F}"/>
                </a:ext>
              </a:extLst>
            </p:cNvPr>
            <p:cNvCxnSpPr>
              <a:cxnSpLocks/>
              <a:stCxn id="7531" idx="7"/>
              <a:endCxn id="272" idx="3"/>
            </p:cNvCxnSpPr>
            <p:nvPr/>
          </p:nvCxnSpPr>
          <p:spPr>
            <a:xfrm>
              <a:off x="28879832" y="13983574"/>
              <a:ext cx="1795846" cy="3824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5" name="Connector: Elbow 3122">
              <a:extLst>
                <a:ext uri="{FF2B5EF4-FFF2-40B4-BE49-F238E27FC236}">
                  <a16:creationId xmlns:a16="http://schemas.microsoft.com/office/drawing/2014/main" id="{30037E87-9B78-7FA9-EE88-99195ACFD469}"/>
                </a:ext>
              </a:extLst>
            </p:cNvPr>
            <p:cNvCxnSpPr>
              <a:cxnSpLocks/>
              <a:stCxn id="7532" idx="7"/>
              <a:endCxn id="272" idx="3"/>
            </p:cNvCxnSpPr>
            <p:nvPr/>
          </p:nvCxnSpPr>
          <p:spPr>
            <a:xfrm flipV="1">
              <a:off x="28911089" y="14366030"/>
              <a:ext cx="1764589" cy="397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6" name="Connector: Elbow 3139">
              <a:extLst>
                <a:ext uri="{FF2B5EF4-FFF2-40B4-BE49-F238E27FC236}">
                  <a16:creationId xmlns:a16="http://schemas.microsoft.com/office/drawing/2014/main" id="{EC07E1DA-3E58-A03C-EDCA-12834CD3254D}"/>
                </a:ext>
              </a:extLst>
            </p:cNvPr>
            <p:cNvCxnSpPr>
              <a:cxnSpLocks/>
              <a:stCxn id="7532" idx="7"/>
              <a:endCxn id="260" idx="3"/>
            </p:cNvCxnSpPr>
            <p:nvPr/>
          </p:nvCxnSpPr>
          <p:spPr>
            <a:xfrm flipV="1">
              <a:off x="28911089" y="14595734"/>
              <a:ext cx="1764589" cy="1675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7" name="Connector: Elbow 3156">
              <a:extLst>
                <a:ext uri="{FF2B5EF4-FFF2-40B4-BE49-F238E27FC236}">
                  <a16:creationId xmlns:a16="http://schemas.microsoft.com/office/drawing/2014/main" id="{FC62118F-93FF-C0FC-51B3-F718D095DE70}"/>
                </a:ext>
              </a:extLst>
            </p:cNvPr>
            <p:cNvCxnSpPr>
              <a:cxnSpLocks/>
              <a:stCxn id="7531" idx="7"/>
              <a:endCxn id="245" idx="3"/>
            </p:cNvCxnSpPr>
            <p:nvPr/>
          </p:nvCxnSpPr>
          <p:spPr>
            <a:xfrm>
              <a:off x="28879832" y="13983574"/>
              <a:ext cx="1795846" cy="8418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8" name="Connector: Elbow 3156">
              <a:extLst>
                <a:ext uri="{FF2B5EF4-FFF2-40B4-BE49-F238E27FC236}">
                  <a16:creationId xmlns:a16="http://schemas.microsoft.com/office/drawing/2014/main" id="{09C69446-C994-9D29-E615-EC2A30C22C62}"/>
                </a:ext>
              </a:extLst>
            </p:cNvPr>
            <p:cNvCxnSpPr>
              <a:cxnSpLocks/>
              <a:stCxn id="7532" idx="7"/>
              <a:endCxn id="245" idx="3"/>
            </p:cNvCxnSpPr>
            <p:nvPr/>
          </p:nvCxnSpPr>
          <p:spPr>
            <a:xfrm>
              <a:off x="28911089" y="14763319"/>
              <a:ext cx="1764589" cy="621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9" name="Connector: Elbow 3173">
              <a:extLst>
                <a:ext uri="{FF2B5EF4-FFF2-40B4-BE49-F238E27FC236}">
                  <a16:creationId xmlns:a16="http://schemas.microsoft.com/office/drawing/2014/main" id="{40209308-4643-872B-E7EC-FD168623399F}"/>
                </a:ext>
              </a:extLst>
            </p:cNvPr>
            <p:cNvCxnSpPr>
              <a:cxnSpLocks/>
              <a:stCxn id="7531" idx="7"/>
              <a:endCxn id="210" idx="3"/>
            </p:cNvCxnSpPr>
            <p:nvPr/>
          </p:nvCxnSpPr>
          <p:spPr>
            <a:xfrm>
              <a:off x="28879832" y="13983574"/>
              <a:ext cx="1795846" cy="10715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0" name="Connector: Elbow 3173">
              <a:extLst>
                <a:ext uri="{FF2B5EF4-FFF2-40B4-BE49-F238E27FC236}">
                  <a16:creationId xmlns:a16="http://schemas.microsoft.com/office/drawing/2014/main" id="{C12895E7-C126-4BA8-5CA0-5BF7E1312170}"/>
                </a:ext>
              </a:extLst>
            </p:cNvPr>
            <p:cNvCxnSpPr>
              <a:cxnSpLocks/>
              <a:stCxn id="7532" idx="7"/>
              <a:endCxn id="210" idx="3"/>
            </p:cNvCxnSpPr>
            <p:nvPr/>
          </p:nvCxnSpPr>
          <p:spPr>
            <a:xfrm>
              <a:off x="28911089" y="14763319"/>
              <a:ext cx="1764589" cy="2918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1" name="Connector: Elbow 3190">
              <a:extLst>
                <a:ext uri="{FF2B5EF4-FFF2-40B4-BE49-F238E27FC236}">
                  <a16:creationId xmlns:a16="http://schemas.microsoft.com/office/drawing/2014/main" id="{C4518741-F9FE-8006-F0F2-E7F6E3BDFBEC}"/>
                </a:ext>
              </a:extLst>
            </p:cNvPr>
            <p:cNvCxnSpPr>
              <a:cxnSpLocks/>
              <a:stCxn id="7531" idx="7"/>
              <a:endCxn id="198" idx="3"/>
            </p:cNvCxnSpPr>
            <p:nvPr/>
          </p:nvCxnSpPr>
          <p:spPr>
            <a:xfrm>
              <a:off x="28879832" y="13983574"/>
              <a:ext cx="1795846" cy="13012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2" name="Connector: Elbow 3190">
              <a:extLst>
                <a:ext uri="{FF2B5EF4-FFF2-40B4-BE49-F238E27FC236}">
                  <a16:creationId xmlns:a16="http://schemas.microsoft.com/office/drawing/2014/main" id="{3D5B11B7-506C-1E38-79AF-4B1DEAF3A19C}"/>
                </a:ext>
              </a:extLst>
            </p:cNvPr>
            <p:cNvCxnSpPr>
              <a:cxnSpLocks/>
              <a:stCxn id="7532" idx="7"/>
              <a:endCxn id="198" idx="3"/>
            </p:cNvCxnSpPr>
            <p:nvPr/>
          </p:nvCxnSpPr>
          <p:spPr>
            <a:xfrm>
              <a:off x="28911089" y="14763319"/>
              <a:ext cx="1764589" cy="5215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3" name="Connector: Elbow 3207">
              <a:extLst>
                <a:ext uri="{FF2B5EF4-FFF2-40B4-BE49-F238E27FC236}">
                  <a16:creationId xmlns:a16="http://schemas.microsoft.com/office/drawing/2014/main" id="{77A0F2FB-B447-A2AB-CC11-D6A880D69D54}"/>
                </a:ext>
              </a:extLst>
            </p:cNvPr>
            <p:cNvCxnSpPr>
              <a:cxnSpLocks/>
              <a:stCxn id="7531" idx="7"/>
              <a:endCxn id="186" idx="3"/>
            </p:cNvCxnSpPr>
            <p:nvPr/>
          </p:nvCxnSpPr>
          <p:spPr>
            <a:xfrm>
              <a:off x="28879832" y="13983574"/>
              <a:ext cx="1795846" cy="1530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4" name="Connector: Elbow 3207">
              <a:extLst>
                <a:ext uri="{FF2B5EF4-FFF2-40B4-BE49-F238E27FC236}">
                  <a16:creationId xmlns:a16="http://schemas.microsoft.com/office/drawing/2014/main" id="{336FF1B6-C2DE-438C-2B93-B177334049CB}"/>
                </a:ext>
              </a:extLst>
            </p:cNvPr>
            <p:cNvCxnSpPr>
              <a:cxnSpLocks/>
              <a:stCxn id="7532" idx="7"/>
              <a:endCxn id="186" idx="3"/>
            </p:cNvCxnSpPr>
            <p:nvPr/>
          </p:nvCxnSpPr>
          <p:spPr>
            <a:xfrm>
              <a:off x="28911089" y="14763319"/>
              <a:ext cx="1764589" cy="7512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5" name="Connector: Elbow 3224">
              <a:extLst>
                <a:ext uri="{FF2B5EF4-FFF2-40B4-BE49-F238E27FC236}">
                  <a16:creationId xmlns:a16="http://schemas.microsoft.com/office/drawing/2014/main" id="{E87FB750-4353-C384-12DA-41ED43782206}"/>
                </a:ext>
              </a:extLst>
            </p:cNvPr>
            <p:cNvCxnSpPr>
              <a:cxnSpLocks/>
              <a:stCxn id="7531" idx="7"/>
              <a:endCxn id="174" idx="3"/>
            </p:cNvCxnSpPr>
            <p:nvPr/>
          </p:nvCxnSpPr>
          <p:spPr>
            <a:xfrm>
              <a:off x="28879832" y="13983574"/>
              <a:ext cx="1795846" cy="1760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6" name="Connector: Elbow 3224">
              <a:extLst>
                <a:ext uri="{FF2B5EF4-FFF2-40B4-BE49-F238E27FC236}">
                  <a16:creationId xmlns:a16="http://schemas.microsoft.com/office/drawing/2014/main" id="{A47D22CE-8920-A760-1CE4-BB1D5A90F0B0}"/>
                </a:ext>
              </a:extLst>
            </p:cNvPr>
            <p:cNvCxnSpPr>
              <a:cxnSpLocks/>
              <a:stCxn id="7532" idx="7"/>
              <a:endCxn id="174" idx="3"/>
            </p:cNvCxnSpPr>
            <p:nvPr/>
          </p:nvCxnSpPr>
          <p:spPr>
            <a:xfrm>
              <a:off x="28911089" y="14763319"/>
              <a:ext cx="1764589" cy="9809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7" name="Connector: Elbow 3241">
              <a:extLst>
                <a:ext uri="{FF2B5EF4-FFF2-40B4-BE49-F238E27FC236}">
                  <a16:creationId xmlns:a16="http://schemas.microsoft.com/office/drawing/2014/main" id="{D8B9F78C-3AEF-FD9F-DE4D-B44E2942AFA2}"/>
                </a:ext>
              </a:extLst>
            </p:cNvPr>
            <p:cNvCxnSpPr>
              <a:cxnSpLocks/>
              <a:stCxn id="7531" idx="7"/>
              <a:endCxn id="162" idx="3"/>
            </p:cNvCxnSpPr>
            <p:nvPr/>
          </p:nvCxnSpPr>
          <p:spPr>
            <a:xfrm>
              <a:off x="28879832" y="13983574"/>
              <a:ext cx="1795846" cy="19903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8" name="Connector: Elbow 3241">
              <a:extLst>
                <a:ext uri="{FF2B5EF4-FFF2-40B4-BE49-F238E27FC236}">
                  <a16:creationId xmlns:a16="http://schemas.microsoft.com/office/drawing/2014/main" id="{6A88BCBB-0066-C2DA-9287-CDF6FB57B706}"/>
                </a:ext>
              </a:extLst>
            </p:cNvPr>
            <p:cNvCxnSpPr>
              <a:cxnSpLocks/>
              <a:stCxn id="7532" idx="7"/>
              <a:endCxn id="162" idx="3"/>
            </p:cNvCxnSpPr>
            <p:nvPr/>
          </p:nvCxnSpPr>
          <p:spPr>
            <a:xfrm>
              <a:off x="28911089" y="14763319"/>
              <a:ext cx="1764589" cy="12106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9" name="Connector: Elbow 3292">
              <a:extLst>
                <a:ext uri="{FF2B5EF4-FFF2-40B4-BE49-F238E27FC236}">
                  <a16:creationId xmlns:a16="http://schemas.microsoft.com/office/drawing/2014/main" id="{B40A1BF7-DB4E-627A-5B6F-55EE80A48E28}"/>
                </a:ext>
              </a:extLst>
            </p:cNvPr>
            <p:cNvCxnSpPr>
              <a:cxnSpLocks/>
              <a:stCxn id="7531" idx="7"/>
              <a:endCxn id="119" idx="3"/>
            </p:cNvCxnSpPr>
            <p:nvPr/>
          </p:nvCxnSpPr>
          <p:spPr>
            <a:xfrm>
              <a:off x="28879832" y="13983574"/>
              <a:ext cx="1795846" cy="2679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0" name="Connector: Elbow 3292">
              <a:extLst>
                <a:ext uri="{FF2B5EF4-FFF2-40B4-BE49-F238E27FC236}">
                  <a16:creationId xmlns:a16="http://schemas.microsoft.com/office/drawing/2014/main" id="{15E2E989-5835-5FC9-7B84-D0D19056C600}"/>
                </a:ext>
              </a:extLst>
            </p:cNvPr>
            <p:cNvCxnSpPr>
              <a:cxnSpLocks/>
              <a:stCxn id="7532" idx="7"/>
              <a:endCxn id="119" idx="3"/>
            </p:cNvCxnSpPr>
            <p:nvPr/>
          </p:nvCxnSpPr>
          <p:spPr>
            <a:xfrm>
              <a:off x="28911089" y="14763319"/>
              <a:ext cx="1764589" cy="18997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1" name="Connector: Elbow 3309">
              <a:extLst>
                <a:ext uri="{FF2B5EF4-FFF2-40B4-BE49-F238E27FC236}">
                  <a16:creationId xmlns:a16="http://schemas.microsoft.com/office/drawing/2014/main" id="{B0F6DF2B-A22E-20D5-8815-D2E5EA7261D1}"/>
                </a:ext>
              </a:extLst>
            </p:cNvPr>
            <p:cNvCxnSpPr>
              <a:cxnSpLocks/>
              <a:stCxn id="7531" idx="7"/>
              <a:endCxn id="107" idx="3"/>
            </p:cNvCxnSpPr>
            <p:nvPr/>
          </p:nvCxnSpPr>
          <p:spPr>
            <a:xfrm>
              <a:off x="28879832" y="13983574"/>
              <a:ext cx="1795846" cy="2909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2" name="Connector: Elbow 3309">
              <a:extLst>
                <a:ext uri="{FF2B5EF4-FFF2-40B4-BE49-F238E27FC236}">
                  <a16:creationId xmlns:a16="http://schemas.microsoft.com/office/drawing/2014/main" id="{41DCAD8A-DF1B-04C4-1087-5CDC26E28152}"/>
                </a:ext>
              </a:extLst>
            </p:cNvPr>
            <p:cNvCxnSpPr>
              <a:cxnSpLocks/>
              <a:stCxn id="7532" idx="7"/>
              <a:endCxn id="107" idx="3"/>
            </p:cNvCxnSpPr>
            <p:nvPr/>
          </p:nvCxnSpPr>
          <p:spPr>
            <a:xfrm>
              <a:off x="28911089" y="14763319"/>
              <a:ext cx="1764589" cy="21294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3" name="Connector: Elbow 3326">
              <a:extLst>
                <a:ext uri="{FF2B5EF4-FFF2-40B4-BE49-F238E27FC236}">
                  <a16:creationId xmlns:a16="http://schemas.microsoft.com/office/drawing/2014/main" id="{0050F7FB-A12B-DAE1-229E-53DD8D34EA97}"/>
                </a:ext>
              </a:extLst>
            </p:cNvPr>
            <p:cNvCxnSpPr>
              <a:cxnSpLocks/>
              <a:stCxn id="7531" idx="7"/>
              <a:endCxn id="87" idx="3"/>
            </p:cNvCxnSpPr>
            <p:nvPr/>
          </p:nvCxnSpPr>
          <p:spPr>
            <a:xfrm>
              <a:off x="28879832" y="13983574"/>
              <a:ext cx="1795846" cy="3138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4" name="Connector: Elbow 3326">
              <a:extLst>
                <a:ext uri="{FF2B5EF4-FFF2-40B4-BE49-F238E27FC236}">
                  <a16:creationId xmlns:a16="http://schemas.microsoft.com/office/drawing/2014/main" id="{25A05692-1CB6-3DF6-3CF9-AAC0D9D9EDD7}"/>
                </a:ext>
              </a:extLst>
            </p:cNvPr>
            <p:cNvCxnSpPr>
              <a:cxnSpLocks/>
              <a:stCxn id="7532" idx="7"/>
              <a:endCxn id="87" idx="3"/>
            </p:cNvCxnSpPr>
            <p:nvPr/>
          </p:nvCxnSpPr>
          <p:spPr>
            <a:xfrm>
              <a:off x="28911089" y="14763319"/>
              <a:ext cx="1764589" cy="23591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CD09B24F-31B6-2892-5F9A-7D21F57B7D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32935" y="95624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66" name="Connector: Elbow 3072">
              <a:extLst>
                <a:ext uri="{FF2B5EF4-FFF2-40B4-BE49-F238E27FC236}">
                  <a16:creationId xmlns:a16="http://schemas.microsoft.com/office/drawing/2014/main" id="{EC126836-4319-BFBE-FBE9-1B7831FCCFC2}"/>
                </a:ext>
              </a:extLst>
            </p:cNvPr>
            <p:cNvCxnSpPr>
              <a:cxnSpLocks/>
              <a:stCxn id="7565" idx="6"/>
              <a:endCxn id="7314" idx="6"/>
            </p:cNvCxnSpPr>
            <p:nvPr/>
          </p:nvCxnSpPr>
          <p:spPr>
            <a:xfrm>
              <a:off x="26786935" y="9589484"/>
              <a:ext cx="3655907" cy="415073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7" name="Connector: Elbow 3072">
              <a:extLst>
                <a:ext uri="{FF2B5EF4-FFF2-40B4-BE49-F238E27FC236}">
                  <a16:creationId xmlns:a16="http://schemas.microsoft.com/office/drawing/2014/main" id="{DC1B1A4D-3ABD-31E6-80E3-EBCAD7BDD499}"/>
                </a:ext>
              </a:extLst>
            </p:cNvPr>
            <p:cNvCxnSpPr>
              <a:cxnSpLocks/>
              <a:stCxn id="7565" idx="6"/>
              <a:endCxn id="7302" idx="6"/>
            </p:cNvCxnSpPr>
            <p:nvPr/>
          </p:nvCxnSpPr>
          <p:spPr>
            <a:xfrm>
              <a:off x="26786935" y="9589484"/>
              <a:ext cx="3655907" cy="438043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8" name="Connector: Elbow 3072">
              <a:extLst>
                <a:ext uri="{FF2B5EF4-FFF2-40B4-BE49-F238E27FC236}">
                  <a16:creationId xmlns:a16="http://schemas.microsoft.com/office/drawing/2014/main" id="{283B5296-E15C-CA3E-561E-3E164A0ECA9E}"/>
                </a:ext>
              </a:extLst>
            </p:cNvPr>
            <p:cNvCxnSpPr>
              <a:cxnSpLocks/>
              <a:stCxn id="7565" idx="6"/>
              <a:endCxn id="7290" idx="6"/>
            </p:cNvCxnSpPr>
            <p:nvPr/>
          </p:nvCxnSpPr>
          <p:spPr>
            <a:xfrm>
              <a:off x="26786935" y="9589484"/>
              <a:ext cx="3655907" cy="461014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9" name="Connector: Elbow 3072">
              <a:extLst>
                <a:ext uri="{FF2B5EF4-FFF2-40B4-BE49-F238E27FC236}">
                  <a16:creationId xmlns:a16="http://schemas.microsoft.com/office/drawing/2014/main" id="{A454EFFD-A4A2-85D0-633E-F1E31819EB2E}"/>
                </a:ext>
              </a:extLst>
            </p:cNvPr>
            <p:cNvCxnSpPr>
              <a:cxnSpLocks/>
              <a:stCxn id="7565" idx="6"/>
              <a:endCxn id="7278" idx="6"/>
            </p:cNvCxnSpPr>
            <p:nvPr/>
          </p:nvCxnSpPr>
          <p:spPr>
            <a:xfrm>
              <a:off x="26786935" y="9589484"/>
              <a:ext cx="3655907" cy="483984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0" name="Connector: Elbow 3072">
              <a:extLst>
                <a:ext uri="{FF2B5EF4-FFF2-40B4-BE49-F238E27FC236}">
                  <a16:creationId xmlns:a16="http://schemas.microsoft.com/office/drawing/2014/main" id="{7347A158-F591-DDC8-FDD2-0A8D3ED097AD}"/>
                </a:ext>
              </a:extLst>
            </p:cNvPr>
            <p:cNvCxnSpPr>
              <a:cxnSpLocks/>
              <a:stCxn id="7565" idx="6"/>
              <a:endCxn id="7266" idx="6"/>
            </p:cNvCxnSpPr>
            <p:nvPr/>
          </p:nvCxnSpPr>
          <p:spPr>
            <a:xfrm>
              <a:off x="26786935" y="9589484"/>
              <a:ext cx="3655907" cy="5069549"/>
            </a:xfrm>
            <a:prstGeom prst="bentConnector3">
              <a:avLst>
                <a:gd name="adj1" fmla="val 637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1" name="Connector: Elbow 3072">
              <a:extLst>
                <a:ext uri="{FF2B5EF4-FFF2-40B4-BE49-F238E27FC236}">
                  <a16:creationId xmlns:a16="http://schemas.microsoft.com/office/drawing/2014/main" id="{C5AA6CF1-C2D6-8BDA-74A2-C6C5DCB4E788}"/>
                </a:ext>
              </a:extLst>
            </p:cNvPr>
            <p:cNvCxnSpPr>
              <a:cxnSpLocks/>
              <a:stCxn id="7565" idx="6"/>
              <a:endCxn id="7252" idx="6"/>
            </p:cNvCxnSpPr>
            <p:nvPr/>
          </p:nvCxnSpPr>
          <p:spPr>
            <a:xfrm>
              <a:off x="26786935" y="9589484"/>
              <a:ext cx="3655907" cy="529925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2" name="Connector: Elbow 3072">
              <a:extLst>
                <a:ext uri="{FF2B5EF4-FFF2-40B4-BE49-F238E27FC236}">
                  <a16:creationId xmlns:a16="http://schemas.microsoft.com/office/drawing/2014/main" id="{C50A62B3-2226-BD8E-E414-C2AAE2F5C7B3}"/>
                </a:ext>
              </a:extLst>
            </p:cNvPr>
            <p:cNvCxnSpPr>
              <a:cxnSpLocks/>
              <a:stCxn id="7565" idx="6"/>
              <a:endCxn id="7240" idx="6"/>
            </p:cNvCxnSpPr>
            <p:nvPr/>
          </p:nvCxnSpPr>
          <p:spPr>
            <a:xfrm>
              <a:off x="26786935" y="9589484"/>
              <a:ext cx="3655907" cy="552895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3" name="Connector: Elbow 3072">
              <a:extLst>
                <a:ext uri="{FF2B5EF4-FFF2-40B4-BE49-F238E27FC236}">
                  <a16:creationId xmlns:a16="http://schemas.microsoft.com/office/drawing/2014/main" id="{E761EF1F-3E46-D3D1-3797-C3C77AE2B1FB}"/>
                </a:ext>
              </a:extLst>
            </p:cNvPr>
            <p:cNvCxnSpPr>
              <a:cxnSpLocks/>
              <a:stCxn id="7565" idx="6"/>
              <a:endCxn id="7228" idx="6"/>
            </p:cNvCxnSpPr>
            <p:nvPr/>
          </p:nvCxnSpPr>
          <p:spPr>
            <a:xfrm>
              <a:off x="26786935" y="9589484"/>
              <a:ext cx="3655907" cy="575866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4" name="Connector: Elbow 3072">
              <a:extLst>
                <a:ext uri="{FF2B5EF4-FFF2-40B4-BE49-F238E27FC236}">
                  <a16:creationId xmlns:a16="http://schemas.microsoft.com/office/drawing/2014/main" id="{6DE12399-973A-D3E2-2778-0FC3801A066C}"/>
                </a:ext>
              </a:extLst>
            </p:cNvPr>
            <p:cNvCxnSpPr>
              <a:cxnSpLocks/>
              <a:stCxn id="7565" idx="6"/>
              <a:endCxn id="7216" idx="6"/>
            </p:cNvCxnSpPr>
            <p:nvPr/>
          </p:nvCxnSpPr>
          <p:spPr>
            <a:xfrm>
              <a:off x="26786935" y="9589484"/>
              <a:ext cx="3655907" cy="598836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5" name="Connector: Elbow 3072">
              <a:extLst>
                <a:ext uri="{FF2B5EF4-FFF2-40B4-BE49-F238E27FC236}">
                  <a16:creationId xmlns:a16="http://schemas.microsoft.com/office/drawing/2014/main" id="{1A0D3EA7-625B-694F-C7E1-FD2F7BC4CF77}"/>
                </a:ext>
              </a:extLst>
            </p:cNvPr>
            <p:cNvCxnSpPr>
              <a:cxnSpLocks/>
              <a:stCxn id="7565" idx="6"/>
              <a:endCxn id="7204" idx="6"/>
            </p:cNvCxnSpPr>
            <p:nvPr/>
          </p:nvCxnSpPr>
          <p:spPr>
            <a:xfrm>
              <a:off x="26786935" y="9589484"/>
              <a:ext cx="3655907" cy="621806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6" name="Connector: Elbow 3072">
              <a:extLst>
                <a:ext uri="{FF2B5EF4-FFF2-40B4-BE49-F238E27FC236}">
                  <a16:creationId xmlns:a16="http://schemas.microsoft.com/office/drawing/2014/main" id="{389080DA-B375-79E3-2D54-A2C530CA14C0}"/>
                </a:ext>
              </a:extLst>
            </p:cNvPr>
            <p:cNvCxnSpPr>
              <a:cxnSpLocks/>
              <a:stCxn id="7565" idx="6"/>
              <a:endCxn id="7192" idx="6"/>
            </p:cNvCxnSpPr>
            <p:nvPr/>
          </p:nvCxnSpPr>
          <p:spPr>
            <a:xfrm>
              <a:off x="26786935" y="9589484"/>
              <a:ext cx="3655907" cy="644777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7" name="Connector: Elbow 3072">
              <a:extLst>
                <a:ext uri="{FF2B5EF4-FFF2-40B4-BE49-F238E27FC236}">
                  <a16:creationId xmlns:a16="http://schemas.microsoft.com/office/drawing/2014/main" id="{344E6A34-A2FC-B392-F4B8-5D41D58C818D}"/>
                </a:ext>
              </a:extLst>
            </p:cNvPr>
            <p:cNvCxnSpPr>
              <a:cxnSpLocks/>
              <a:stCxn id="7565" idx="6"/>
              <a:endCxn id="7180" idx="6"/>
            </p:cNvCxnSpPr>
            <p:nvPr/>
          </p:nvCxnSpPr>
          <p:spPr>
            <a:xfrm>
              <a:off x="26786935" y="9589484"/>
              <a:ext cx="3655907" cy="667747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8" name="Connector: Elbow 3072">
              <a:extLst>
                <a:ext uri="{FF2B5EF4-FFF2-40B4-BE49-F238E27FC236}">
                  <a16:creationId xmlns:a16="http://schemas.microsoft.com/office/drawing/2014/main" id="{8D39E9FD-8336-3DE2-7A18-04A97F25F201}"/>
                </a:ext>
              </a:extLst>
            </p:cNvPr>
            <p:cNvCxnSpPr>
              <a:cxnSpLocks/>
              <a:stCxn id="7565" idx="6"/>
              <a:endCxn id="7168" idx="6"/>
            </p:cNvCxnSpPr>
            <p:nvPr/>
          </p:nvCxnSpPr>
          <p:spPr>
            <a:xfrm>
              <a:off x="26786935" y="9589484"/>
              <a:ext cx="3655907" cy="690718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9" name="Connector: Elbow 3072">
              <a:extLst>
                <a:ext uri="{FF2B5EF4-FFF2-40B4-BE49-F238E27FC236}">
                  <a16:creationId xmlns:a16="http://schemas.microsoft.com/office/drawing/2014/main" id="{76297E53-32CC-0CB8-04C1-80F38FF5774C}"/>
                </a:ext>
              </a:extLst>
            </p:cNvPr>
            <p:cNvCxnSpPr>
              <a:cxnSpLocks/>
              <a:stCxn id="7565" idx="6"/>
              <a:endCxn id="7156" idx="6"/>
            </p:cNvCxnSpPr>
            <p:nvPr/>
          </p:nvCxnSpPr>
          <p:spPr>
            <a:xfrm>
              <a:off x="26786935" y="9589484"/>
              <a:ext cx="3655907" cy="713688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0" name="Connector: Elbow 3072">
              <a:extLst>
                <a:ext uri="{FF2B5EF4-FFF2-40B4-BE49-F238E27FC236}">
                  <a16:creationId xmlns:a16="http://schemas.microsoft.com/office/drawing/2014/main" id="{707D4FA5-36A5-B897-B8D8-65199DFB0276}"/>
                </a:ext>
              </a:extLst>
            </p:cNvPr>
            <p:cNvCxnSpPr>
              <a:cxnSpLocks/>
              <a:stCxn id="7565" idx="6"/>
              <a:endCxn id="7144" idx="6"/>
            </p:cNvCxnSpPr>
            <p:nvPr/>
          </p:nvCxnSpPr>
          <p:spPr>
            <a:xfrm>
              <a:off x="26786935" y="9589484"/>
              <a:ext cx="3655907" cy="736658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1" name="Connector: Elbow 3072">
              <a:extLst>
                <a:ext uri="{FF2B5EF4-FFF2-40B4-BE49-F238E27FC236}">
                  <a16:creationId xmlns:a16="http://schemas.microsoft.com/office/drawing/2014/main" id="{E528FB42-2720-CAAE-EF13-B0D9D7FE8B55}"/>
                </a:ext>
              </a:extLst>
            </p:cNvPr>
            <p:cNvCxnSpPr>
              <a:cxnSpLocks/>
              <a:stCxn id="7565" idx="6"/>
              <a:endCxn id="7132" idx="6"/>
            </p:cNvCxnSpPr>
            <p:nvPr/>
          </p:nvCxnSpPr>
          <p:spPr>
            <a:xfrm>
              <a:off x="26786935" y="9589484"/>
              <a:ext cx="3655907" cy="759629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2" name="Connector: Elbow 957">
              <a:extLst>
                <a:ext uri="{FF2B5EF4-FFF2-40B4-BE49-F238E27FC236}">
                  <a16:creationId xmlns:a16="http://schemas.microsoft.com/office/drawing/2014/main" id="{2CEFBB0D-2054-A771-4B04-8975FCC74F92}"/>
                </a:ext>
              </a:extLst>
            </p:cNvPr>
            <p:cNvCxnSpPr>
              <a:cxnSpLocks/>
              <a:stCxn id="6992" idx="6"/>
              <a:endCxn id="7394" idx="2"/>
            </p:cNvCxnSpPr>
            <p:nvPr/>
          </p:nvCxnSpPr>
          <p:spPr>
            <a:xfrm>
              <a:off x="25481215" y="16140615"/>
              <a:ext cx="3029345" cy="1061626"/>
            </a:xfrm>
            <a:prstGeom prst="bentConnector3">
              <a:avLst>
                <a:gd name="adj1" fmla="val 330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3" name="Connector: Elbow 957">
              <a:extLst>
                <a:ext uri="{FF2B5EF4-FFF2-40B4-BE49-F238E27FC236}">
                  <a16:creationId xmlns:a16="http://schemas.microsoft.com/office/drawing/2014/main" id="{BFA2BAED-B397-C105-D970-0D325D736D16}"/>
                </a:ext>
              </a:extLst>
            </p:cNvPr>
            <p:cNvCxnSpPr>
              <a:cxnSpLocks/>
              <a:stCxn id="7047" idx="6"/>
              <a:endCxn id="7461" idx="6"/>
            </p:cNvCxnSpPr>
            <p:nvPr/>
          </p:nvCxnSpPr>
          <p:spPr>
            <a:xfrm>
              <a:off x="25579095" y="16943171"/>
              <a:ext cx="3016374" cy="1115977"/>
            </a:xfrm>
            <a:prstGeom prst="bentConnector3">
              <a:avLst>
                <a:gd name="adj1" fmla="val 293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4" name="Connector: Elbow 957">
              <a:extLst>
                <a:ext uri="{FF2B5EF4-FFF2-40B4-BE49-F238E27FC236}">
                  <a16:creationId xmlns:a16="http://schemas.microsoft.com/office/drawing/2014/main" id="{B18A8DBB-C70A-0731-99E4-AAA9AB036AAA}"/>
                </a:ext>
              </a:extLst>
            </p:cNvPr>
            <p:cNvCxnSpPr>
              <a:cxnSpLocks/>
              <a:stCxn id="7060" idx="6"/>
              <a:endCxn id="7713" idx="6"/>
            </p:cNvCxnSpPr>
            <p:nvPr/>
          </p:nvCxnSpPr>
          <p:spPr>
            <a:xfrm>
              <a:off x="25574755" y="16368866"/>
              <a:ext cx="4864283" cy="1488054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5" name="Connector: Elbow 879">
              <a:extLst>
                <a:ext uri="{FF2B5EF4-FFF2-40B4-BE49-F238E27FC236}">
                  <a16:creationId xmlns:a16="http://schemas.microsoft.com/office/drawing/2014/main" id="{99A1BAF4-1AD5-6C4D-69EF-847C9212A2B4}"/>
                </a:ext>
              </a:extLst>
            </p:cNvPr>
            <p:cNvCxnSpPr>
              <a:cxnSpLocks/>
              <a:stCxn id="7080" idx="6"/>
              <a:endCxn id="7491" idx="2"/>
            </p:cNvCxnSpPr>
            <p:nvPr/>
          </p:nvCxnSpPr>
          <p:spPr>
            <a:xfrm>
              <a:off x="26054194" y="14938247"/>
              <a:ext cx="3876972" cy="2985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6" name="Connector: Elbow 957">
              <a:extLst>
                <a:ext uri="{FF2B5EF4-FFF2-40B4-BE49-F238E27FC236}">
                  <a16:creationId xmlns:a16="http://schemas.microsoft.com/office/drawing/2014/main" id="{2C26FD62-F11C-29E2-36EC-7A43984B9178}"/>
                </a:ext>
              </a:extLst>
            </p:cNvPr>
            <p:cNvCxnSpPr>
              <a:cxnSpLocks/>
              <a:stCxn id="7060" idx="6"/>
              <a:endCxn id="7715" idx="6"/>
            </p:cNvCxnSpPr>
            <p:nvPr/>
          </p:nvCxnSpPr>
          <p:spPr>
            <a:xfrm>
              <a:off x="25574755" y="16368866"/>
              <a:ext cx="4871736" cy="1722129"/>
            </a:xfrm>
            <a:prstGeom prst="bentConnector3">
              <a:avLst>
                <a:gd name="adj1" fmla="val 5115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7" name="Connector: Elbow 879">
              <a:extLst>
                <a:ext uri="{FF2B5EF4-FFF2-40B4-BE49-F238E27FC236}">
                  <a16:creationId xmlns:a16="http://schemas.microsoft.com/office/drawing/2014/main" id="{E78CB2C3-2884-FFFC-CF71-5ED19F27CC81}"/>
                </a:ext>
              </a:extLst>
            </p:cNvPr>
            <p:cNvCxnSpPr>
              <a:cxnSpLocks/>
              <a:stCxn id="7079" idx="6"/>
              <a:endCxn id="7491" idx="2"/>
            </p:cNvCxnSpPr>
            <p:nvPr/>
          </p:nvCxnSpPr>
          <p:spPr>
            <a:xfrm>
              <a:off x="26012648" y="14709415"/>
              <a:ext cx="3918518" cy="32146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0" name="Straight Arrow Connector 7709">
              <a:extLst>
                <a:ext uri="{FF2B5EF4-FFF2-40B4-BE49-F238E27FC236}">
                  <a16:creationId xmlns:a16="http://schemas.microsoft.com/office/drawing/2014/main" id="{0F548B14-5393-D206-84F6-7DF663B544B4}"/>
                </a:ext>
              </a:extLst>
            </p:cNvPr>
            <p:cNvCxnSpPr>
              <a:cxnSpLocks/>
              <a:stCxn id="7711" idx="2"/>
              <a:endCxn id="6147" idx="3"/>
            </p:cNvCxnSpPr>
            <p:nvPr/>
          </p:nvCxnSpPr>
          <p:spPr>
            <a:xfrm flipV="1">
              <a:off x="30496670" y="17629997"/>
              <a:ext cx="176353" cy="323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1" name="Text Box 3036">
              <a:extLst>
                <a:ext uri="{FF2B5EF4-FFF2-40B4-BE49-F238E27FC236}">
                  <a16:creationId xmlns:a16="http://schemas.microsoft.com/office/drawing/2014/main" id="{DF3A7A46-E6E7-30C8-E0D2-F71260EDED57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39070" y="1760443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2" name="Straight Arrow Connector 7711">
              <a:extLst>
                <a:ext uri="{FF2B5EF4-FFF2-40B4-BE49-F238E27FC236}">
                  <a16:creationId xmlns:a16="http://schemas.microsoft.com/office/drawing/2014/main" id="{EB28C1AF-9858-B8CE-3C1B-A59E8AF3D598}"/>
                </a:ext>
              </a:extLst>
            </p:cNvPr>
            <p:cNvCxnSpPr>
              <a:cxnSpLocks/>
              <a:stCxn id="7713" idx="2"/>
              <a:endCxn id="6092" idx="3"/>
            </p:cNvCxnSpPr>
            <p:nvPr/>
          </p:nvCxnSpPr>
          <p:spPr>
            <a:xfrm>
              <a:off x="30496638" y="17856920"/>
              <a:ext cx="176385" cy="2781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3" name="Text Box 3036">
              <a:extLst>
                <a:ext uri="{FF2B5EF4-FFF2-40B4-BE49-F238E27FC236}">
                  <a16:creationId xmlns:a16="http://schemas.microsoft.com/office/drawing/2014/main" id="{0AED4679-2AA0-FAAD-2121-ABAB23C1BD6B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39038" y="1782812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4" name="Straight Arrow Connector 7713">
              <a:extLst>
                <a:ext uri="{FF2B5EF4-FFF2-40B4-BE49-F238E27FC236}">
                  <a16:creationId xmlns:a16="http://schemas.microsoft.com/office/drawing/2014/main" id="{0C4D879D-D0E6-283B-F5F2-88F56C07F0DA}"/>
                </a:ext>
              </a:extLst>
            </p:cNvPr>
            <p:cNvCxnSpPr>
              <a:cxnSpLocks/>
              <a:endCxn id="611" idx="3"/>
            </p:cNvCxnSpPr>
            <p:nvPr/>
          </p:nvCxnSpPr>
          <p:spPr>
            <a:xfrm>
              <a:off x="30501445" y="18089405"/>
              <a:ext cx="171578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5" name="Text Box 3036">
              <a:extLst>
                <a:ext uri="{FF2B5EF4-FFF2-40B4-BE49-F238E27FC236}">
                  <a16:creationId xmlns:a16="http://schemas.microsoft.com/office/drawing/2014/main" id="{C9805C4D-ADED-1452-8754-69B38836C870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46491" y="1806219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89" name="Text Box 3036">
              <a:extLst>
                <a:ext uri="{FF2B5EF4-FFF2-40B4-BE49-F238E27FC236}">
                  <a16:creationId xmlns:a16="http://schemas.microsoft.com/office/drawing/2014/main" id="{AABF9D7D-A024-56A6-D182-EF083A8696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443" y="14247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3" name="Left-right Arrow 3726">
              <a:extLst>
                <a:ext uri="{FF2B5EF4-FFF2-40B4-BE49-F238E27FC236}">
                  <a16:creationId xmlns:a16="http://schemas.microsoft.com/office/drawing/2014/main" id="{802DEFA1-806B-B044-2FBA-06BC5DEF9164}"/>
                </a:ext>
              </a:extLst>
            </p:cNvPr>
            <p:cNvSpPr>
              <a:spLocks/>
            </p:cNvSpPr>
            <p:nvPr/>
          </p:nvSpPr>
          <p:spPr>
            <a:xfrm>
              <a:off x="28726911" y="1917047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59" name="Connector: Elbow 1557">
              <a:extLst>
                <a:ext uri="{FF2B5EF4-FFF2-40B4-BE49-F238E27FC236}">
                  <a16:creationId xmlns:a16="http://schemas.microsoft.com/office/drawing/2014/main" id="{5BD73214-3505-F6C0-5230-ADDFCFCEF5E1}"/>
                </a:ext>
              </a:extLst>
            </p:cNvPr>
            <p:cNvCxnSpPr>
              <a:cxnSpLocks/>
              <a:stCxn id="7457" idx="6"/>
              <a:endCxn id="6305" idx="3"/>
            </p:cNvCxnSpPr>
            <p:nvPr/>
          </p:nvCxnSpPr>
          <p:spPr>
            <a:xfrm>
              <a:off x="26572541" y="16187621"/>
              <a:ext cx="4100484" cy="29279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0" name="Connector: Elbow 1017">
              <a:extLst>
                <a:ext uri="{FF2B5EF4-FFF2-40B4-BE49-F238E27FC236}">
                  <a16:creationId xmlns:a16="http://schemas.microsoft.com/office/drawing/2014/main" id="{B7308EAD-D8C7-9971-156D-A1D7DF706601}"/>
                </a:ext>
              </a:extLst>
            </p:cNvPr>
            <p:cNvCxnSpPr>
              <a:cxnSpLocks/>
              <a:stCxn id="7461" idx="2"/>
            </p:cNvCxnSpPr>
            <p:nvPr/>
          </p:nvCxnSpPr>
          <p:spPr>
            <a:xfrm>
              <a:off x="28653069" y="18059148"/>
              <a:ext cx="2013412" cy="1121503"/>
            </a:xfrm>
            <a:prstGeom prst="bentConnector3">
              <a:avLst>
                <a:gd name="adj1" fmla="val 4776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5" name="Connector: Elbow 929">
              <a:extLst>
                <a:ext uri="{FF2B5EF4-FFF2-40B4-BE49-F238E27FC236}">
                  <a16:creationId xmlns:a16="http://schemas.microsoft.com/office/drawing/2014/main" id="{3187A3DC-D2ED-18DA-E644-46307B526A9B}"/>
                </a:ext>
              </a:extLst>
            </p:cNvPr>
            <p:cNvCxnSpPr>
              <a:cxnSpLocks/>
              <a:stCxn id="7953" idx="7"/>
              <a:endCxn id="6312" idx="3"/>
            </p:cNvCxnSpPr>
            <p:nvPr/>
          </p:nvCxnSpPr>
          <p:spPr>
            <a:xfrm>
              <a:off x="28834911" y="19197479"/>
              <a:ext cx="1838114" cy="472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nerve - esophageal branch of recurrent laryngeal nerve">
            <a:extLst>
              <a:ext uri="{FF2B5EF4-FFF2-40B4-BE49-F238E27FC236}">
                <a16:creationId xmlns:a16="http://schemas.microsoft.com/office/drawing/2014/main" id="{56943EC0-09FE-7039-6020-6D03BCF25F91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79123</TotalTime>
  <Words>2782</Words>
  <Application>Microsoft Office PowerPoint</Application>
  <PresentationFormat>Custom</PresentationFormat>
  <Paragraphs>2157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565</cp:revision>
  <dcterms:created xsi:type="dcterms:W3CDTF">2022-02-14T03:56:44Z</dcterms:created>
  <dcterms:modified xsi:type="dcterms:W3CDTF">2023-03-27T21:48:47Z</dcterms:modified>
</cp:coreProperties>
</file>