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F66FF"/>
    <a:srgbClr val="FF3399"/>
    <a:srgbClr val="FF00FF"/>
    <a:srgbClr val="93FFFF"/>
    <a:srgbClr val="00FFFF"/>
    <a:srgbClr val="FFCCCC"/>
    <a:srgbClr val="F0E1FF"/>
    <a:srgbClr val="E6CF8A"/>
    <a:srgbClr val="FFA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59" autoAdjust="0"/>
    <p:restoredTop sz="94660"/>
  </p:normalViewPr>
  <p:slideViewPr>
    <p:cSldViewPr snapToGrid="0">
      <p:cViewPr>
        <p:scale>
          <a:sx n="43" d="100"/>
          <a:sy n="43" d="100"/>
        </p:scale>
        <p:origin x="-2852" y="-2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4/07/2022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4/07/2022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4/07/2022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4/07/2022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4/07/2022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4/07/2022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4/07/2022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4/07/2022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4/07/2022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4/07/2022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4/07/2022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4/07/2022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cbi.nlm.nih.gov/books/NBK531465/" TargetMode="External"/><Relationship Id="rId3" Type="http://schemas.openxmlformats.org/officeDocument/2006/relationships/hyperlink" Target="https://www.ncbi.nlm.nih.gov/books/NBK482385/" TargetMode="External"/><Relationship Id="rId7" Type="http://schemas.openxmlformats.org/officeDocument/2006/relationships/hyperlink" Target="https://en.wikipedia.org/wiki/Urinary_bladder" TargetMode="External"/><Relationship Id="rId2" Type="http://schemas.openxmlformats.org/officeDocument/2006/relationships/hyperlink" Target="https://en.wikipedia.org/wiki/Kidney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32980/" TargetMode="External"/><Relationship Id="rId5" Type="http://schemas.openxmlformats.org/officeDocument/2006/relationships/hyperlink" Target="https://en.wikipedia.org/wiki/Ureter" TargetMode="External"/><Relationship Id="rId10" Type="http://schemas.openxmlformats.org/officeDocument/2006/relationships/hyperlink" Target="https://www.ncbi.nlm.nih.gov/books/NBK482438/" TargetMode="External"/><Relationship Id="rId4" Type="http://schemas.openxmlformats.org/officeDocument/2006/relationships/hyperlink" Target="https://docs.google.com/document/d/1Xc7VOn5LLieA4SyRKLj9HVx2MGfF_DJKQr7ZGbXmJ9c/edit" TargetMode="External"/><Relationship Id="rId9" Type="http://schemas.openxmlformats.org/officeDocument/2006/relationships/hyperlink" Target="https://en.wikipedia.org/wiki/Urethr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2E28BD2B-87F6-1274-5FB6-81891D139699}"/>
              </a:ext>
            </a:extLst>
          </p:cNvPr>
          <p:cNvGrpSpPr>
            <a:grpSpLocks/>
          </p:cNvGrpSpPr>
          <p:nvPr/>
        </p:nvGrpSpPr>
        <p:grpSpPr>
          <a:xfrm>
            <a:off x="2043207" y="3200604"/>
            <a:ext cx="40508586" cy="21789379"/>
            <a:chOff x="2040313" y="3192510"/>
            <a:chExt cx="40508586" cy="2178937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5FA7184-5D13-AE7D-6876-8B3F7DCEECAA}"/>
                </a:ext>
              </a:extLst>
            </p:cNvPr>
            <p:cNvGrpSpPr>
              <a:grpSpLocks/>
            </p:cNvGrpSpPr>
            <p:nvPr/>
          </p:nvGrpSpPr>
          <p:grpSpPr>
            <a:xfrm>
              <a:off x="2040313" y="3192510"/>
              <a:ext cx="40499583" cy="18126732"/>
              <a:chOff x="2040313" y="3192510"/>
              <a:chExt cx="40499583" cy="18126732"/>
            </a:xfrm>
          </p:grpSpPr>
          <p:sp>
            <p:nvSpPr>
              <p:cNvPr id="2" name="Text Box 3056">
                <a:extLst>
                  <a:ext uri="{FF2B5EF4-FFF2-40B4-BE49-F238E27FC236}">
                    <a16:creationId xmlns:a16="http://schemas.microsoft.com/office/drawing/2014/main" id="{DD1F8727-D191-496B-23DA-4863A299524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816315" y="3192510"/>
                <a:ext cx="9789217" cy="181267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9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BRAIN &amp; NERVOUS SYSTEM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" name="Text Box 3056">
                <a:extLst>
                  <a:ext uri="{FF2B5EF4-FFF2-40B4-BE49-F238E27FC236}">
                    <a16:creationId xmlns:a16="http://schemas.microsoft.com/office/drawing/2014/main" id="{47DEBFBC-B278-5F9B-D2FD-AB5E3B9149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0313" y="3195564"/>
                <a:ext cx="16776002" cy="153043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" name="Text Box 3056">
                <a:extLst>
                  <a:ext uri="{FF2B5EF4-FFF2-40B4-BE49-F238E27FC236}">
                    <a16:creationId xmlns:a16="http://schemas.microsoft.com/office/drawing/2014/main" id="{76091671-1DCF-0BB6-FB42-57F760CD4DD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055765" y="3195565"/>
                <a:ext cx="17484131" cy="152943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" name="Text Box 3046">
              <a:extLst>
                <a:ext uri="{FF2B5EF4-FFF2-40B4-BE49-F238E27FC236}">
                  <a16:creationId xmlns:a16="http://schemas.microsoft.com/office/drawing/2014/main" id="{4F47510C-5730-4CE7-007A-F2772C2F37AC}"/>
                </a:ext>
              </a:extLst>
            </p:cNvPr>
            <p:cNvSpPr txBox="1">
              <a:spLocks/>
            </p:cNvSpPr>
            <p:nvPr/>
          </p:nvSpPr>
          <p:spPr>
            <a:xfrm>
              <a:off x="9449972" y="4790457"/>
              <a:ext cx="4320000" cy="19836000"/>
            </a:xfrm>
            <a:prstGeom prst="rect">
              <a:avLst/>
            </a:prstGeom>
            <a:solidFill>
              <a:srgbClr val="FFA3A3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CARDIORESPIRATORY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 Box 3046">
              <a:extLst>
                <a:ext uri="{FF2B5EF4-FFF2-40B4-BE49-F238E27FC236}">
                  <a16:creationId xmlns:a16="http://schemas.microsoft.com/office/drawing/2014/main" id="{8CD2905D-5246-5435-E307-70E9CE63B34A}"/>
                </a:ext>
              </a:extLst>
            </p:cNvPr>
            <p:cNvSpPr txBox="1">
              <a:spLocks/>
            </p:cNvSpPr>
            <p:nvPr/>
          </p:nvSpPr>
          <p:spPr>
            <a:xfrm>
              <a:off x="14177021" y="4790458"/>
              <a:ext cx="4104000" cy="16560000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DIGESTIVE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 Box 3056">
              <a:extLst>
                <a:ext uri="{FF2B5EF4-FFF2-40B4-BE49-F238E27FC236}">
                  <a16:creationId xmlns:a16="http://schemas.microsoft.com/office/drawing/2014/main" id="{58B73997-3BD4-56A0-5764-814C42075A07}"/>
                </a:ext>
              </a:extLst>
            </p:cNvPr>
            <p:cNvSpPr txBox="1">
              <a:spLocks/>
            </p:cNvSpPr>
            <p:nvPr/>
          </p:nvSpPr>
          <p:spPr>
            <a:xfrm>
              <a:off x="29144508" y="13327363"/>
              <a:ext cx="1440000" cy="8012359"/>
            </a:xfrm>
            <a:prstGeom prst="rect">
              <a:avLst/>
            </a:prstGeom>
            <a:solidFill>
              <a:srgbClr val="FFCC66"/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URINARY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 Box 3056">
              <a:extLst>
                <a:ext uri="{FF2B5EF4-FFF2-40B4-BE49-F238E27FC236}">
                  <a16:creationId xmlns:a16="http://schemas.microsoft.com/office/drawing/2014/main" id="{871E6A8A-A2E3-CE25-DC03-F98888E459C3}"/>
                </a:ext>
              </a:extLst>
            </p:cNvPr>
            <p:cNvSpPr txBox="1">
              <a:spLocks/>
            </p:cNvSpPr>
            <p:nvPr/>
          </p:nvSpPr>
          <p:spPr>
            <a:xfrm>
              <a:off x="4019258" y="4790458"/>
              <a:ext cx="1440000" cy="165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IMMUNE SYSTEM</a:t>
              </a:r>
            </a:p>
          </p:txBody>
        </p:sp>
        <p:sp>
          <p:nvSpPr>
            <p:cNvPr id="10" name="Text Box 3056">
              <a:extLst>
                <a:ext uri="{FF2B5EF4-FFF2-40B4-BE49-F238E27FC236}">
                  <a16:creationId xmlns:a16="http://schemas.microsoft.com/office/drawing/2014/main" id="{0B3E4206-1918-9152-16DE-93538782C335}"/>
                </a:ext>
              </a:extLst>
            </p:cNvPr>
            <p:cNvSpPr txBox="1">
              <a:spLocks/>
            </p:cNvSpPr>
            <p:nvPr/>
          </p:nvSpPr>
          <p:spPr>
            <a:xfrm>
              <a:off x="29147323" y="4790458"/>
              <a:ext cx="1440000" cy="8469242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SPECIAL SENSE ORGANS</a:t>
              </a:r>
            </a:p>
          </p:txBody>
        </p:sp>
        <p:sp>
          <p:nvSpPr>
            <p:cNvPr id="11" name="Text Box 3056">
              <a:extLst>
                <a:ext uri="{FF2B5EF4-FFF2-40B4-BE49-F238E27FC236}">
                  <a16:creationId xmlns:a16="http://schemas.microsoft.com/office/drawing/2014/main" id="{1AC7FB3C-70E6-3D77-C5EA-4C94489E9E2C}"/>
                </a:ext>
              </a:extLst>
            </p:cNvPr>
            <p:cNvSpPr txBox="1">
              <a:spLocks/>
            </p:cNvSpPr>
            <p:nvPr/>
          </p:nvSpPr>
          <p:spPr>
            <a:xfrm>
              <a:off x="2040313" y="4790458"/>
              <a:ext cx="1440000" cy="165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 Box 3056">
              <a:extLst>
                <a:ext uri="{FF2B5EF4-FFF2-40B4-BE49-F238E27FC236}">
                  <a16:creationId xmlns:a16="http://schemas.microsoft.com/office/drawing/2014/main" id="{D8ADCA78-2017-EFDE-1CC6-13608FC0DD8C}"/>
                </a:ext>
              </a:extLst>
            </p:cNvPr>
            <p:cNvSpPr txBox="1">
              <a:spLocks/>
            </p:cNvSpPr>
            <p:nvPr/>
          </p:nvSpPr>
          <p:spPr>
            <a:xfrm>
              <a:off x="37120079" y="4790457"/>
              <a:ext cx="1440000" cy="16560000"/>
            </a:xfrm>
            <a:prstGeom prst="rect">
              <a:avLst/>
            </a:prstGeom>
            <a:solidFill>
              <a:srgbClr val="F0E1FF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REPRODUCTIVE SYSTEM</a:t>
              </a:r>
            </a:p>
            <a:p>
              <a:pPr algn="ctr"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MALE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 Box 3056">
              <a:extLst>
                <a:ext uri="{FF2B5EF4-FFF2-40B4-BE49-F238E27FC236}">
                  <a16:creationId xmlns:a16="http://schemas.microsoft.com/office/drawing/2014/main" id="{8D0B6163-CBB4-B8BA-6534-B4C308A5EDA3}"/>
                </a:ext>
              </a:extLst>
            </p:cNvPr>
            <p:cNvSpPr txBox="1">
              <a:spLocks/>
            </p:cNvSpPr>
            <p:nvPr/>
          </p:nvSpPr>
          <p:spPr>
            <a:xfrm>
              <a:off x="39101757" y="4790458"/>
              <a:ext cx="1440000" cy="16560000"/>
            </a:xfrm>
            <a:prstGeom prst="rect">
              <a:avLst/>
            </a:prstGeom>
            <a:solidFill>
              <a:srgbClr val="E2C5FF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REPRODUCTIVE SYSTEM</a:t>
              </a: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FEMALE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03EBDD3-107E-DD04-0EEE-AEA0F5422D59}"/>
                </a:ext>
              </a:extLst>
            </p:cNvPr>
            <p:cNvSpPr>
              <a:spLocks/>
            </p:cNvSpPr>
            <p:nvPr/>
          </p:nvSpPr>
          <p:spPr>
            <a:xfrm>
              <a:off x="6734611" y="8562202"/>
              <a:ext cx="737866" cy="160464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9" name="Text Box 3046">
              <a:extLst>
                <a:ext uri="{FF2B5EF4-FFF2-40B4-BE49-F238E27FC236}">
                  <a16:creationId xmlns:a16="http://schemas.microsoft.com/office/drawing/2014/main" id="{99041262-5243-689B-7ED9-BF692157A023}"/>
                </a:ext>
              </a:extLst>
            </p:cNvPr>
            <p:cNvSpPr txBox="1">
              <a:spLocks/>
            </p:cNvSpPr>
            <p:nvPr/>
          </p:nvSpPr>
          <p:spPr>
            <a:xfrm>
              <a:off x="12182802" y="4911413"/>
              <a:ext cx="6089014" cy="1152005"/>
            </a:xfrm>
            <a:prstGeom prst="rect">
              <a:avLst/>
            </a:prstGeom>
            <a:gradFill flip="none" rotWithShape="1">
              <a:gsLst>
                <a:gs pos="0">
                  <a:srgbClr val="FFA3A3"/>
                </a:gs>
                <a:gs pos="100000">
                  <a:srgbClr val="E6CF8A"/>
                </a:gs>
              </a:gsLst>
              <a:lin ang="0" scaled="1"/>
              <a:tileRect/>
            </a:gra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NASO-ORAL-PHARYNGEAL SYSTEM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9E84E83-8D64-673F-C3D3-DEAFD7B0FBBA}"/>
                </a:ext>
              </a:extLst>
            </p:cNvPr>
            <p:cNvGrpSpPr>
              <a:grpSpLocks/>
            </p:cNvGrpSpPr>
            <p:nvPr/>
          </p:nvGrpSpPr>
          <p:grpSpPr>
            <a:xfrm>
              <a:off x="2076313" y="4790458"/>
              <a:ext cx="40472586" cy="20191431"/>
              <a:chOff x="2076313" y="4790458"/>
              <a:chExt cx="40472586" cy="20191431"/>
            </a:xfrm>
          </p:grpSpPr>
          <p:sp>
            <p:nvSpPr>
              <p:cNvPr id="16" name="Text Box 3056">
                <a:extLst>
                  <a:ext uri="{FF2B5EF4-FFF2-40B4-BE49-F238E27FC236}">
                    <a16:creationId xmlns:a16="http://schemas.microsoft.com/office/drawing/2014/main" id="{D0B1153E-B3A2-0564-7ACE-C7567B44D5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103455" y="4790458"/>
                <a:ext cx="1440000" cy="1998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89804"/>
                </a:schemeClr>
              </a:solidFill>
              <a:ln w="9525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7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INTEGUMENTARY SYSTEM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FE85BC8-642A-05B1-7E2E-8D5E00B6B01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076313" y="24746367"/>
                <a:ext cx="40472586" cy="23552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E06CDDCD-A1F4-73B5-B8D3-CFDAA41F33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104508" y="10784125"/>
                <a:ext cx="0" cy="14004000"/>
              </a:xfrm>
              <a:prstGeom prst="line">
                <a:avLst/>
              </a:prstGeom>
              <a:ln w="1143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37CC75A-1EF7-FE53-1398-E48DACC8F3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073311" y="16011375"/>
                <a:ext cx="0" cy="8712000"/>
              </a:xfrm>
              <a:prstGeom prst="line">
                <a:avLst/>
              </a:prstGeom>
              <a:ln w="1143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936B4431-5C3D-BDC0-BF97-A8BFC31D62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031757" y="20982677"/>
                <a:ext cx="0" cy="3780000"/>
              </a:xfrm>
              <a:prstGeom prst="line">
                <a:avLst/>
              </a:prstGeom>
              <a:ln w="1143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0FA9431-1F15-D1E6-FC13-847FBC423B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000836" y="20086657"/>
                <a:ext cx="0" cy="4680000"/>
              </a:xfrm>
              <a:prstGeom prst="line">
                <a:avLst/>
              </a:prstGeom>
              <a:ln w="1143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181A6DF2-7F82-2A4A-7FB1-1FCA8A995C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621579" y="5130808"/>
                <a:ext cx="0" cy="4270931"/>
              </a:xfrm>
              <a:prstGeom prst="line">
                <a:avLst/>
              </a:prstGeom>
              <a:ln w="762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14" name="Text Box 102">
            <a:extLst>
              <a:ext uri="{FF2B5EF4-FFF2-40B4-BE49-F238E27FC236}">
                <a16:creationId xmlns:a16="http://schemas.microsoft.com/office/drawing/2014/main" id="{CAA0C27C-E05F-EFC3-6A93-574382AD6C24}"/>
              </a:ext>
            </a:extLst>
          </p:cNvPr>
          <p:cNvSpPr txBox="1"/>
          <p:nvPr/>
        </p:nvSpPr>
        <p:spPr>
          <a:xfrm>
            <a:off x="25208801" y="8318866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Text Box 3042">
            <a:extLst>
              <a:ext uri="{FF2B5EF4-FFF2-40B4-BE49-F238E27FC236}">
                <a16:creationId xmlns:a16="http://schemas.microsoft.com/office/drawing/2014/main" id="{99F46656-5EF4-EFEB-2E20-9C8E3B5A8B0C}"/>
              </a:ext>
            </a:extLst>
          </p:cNvPr>
          <p:cNvSpPr txBox="1"/>
          <p:nvPr/>
        </p:nvSpPr>
        <p:spPr>
          <a:xfrm>
            <a:off x="23747625" y="13642853"/>
            <a:ext cx="126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mi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31" name="Text Box 3042">
            <a:extLst>
              <a:ext uri="{FF2B5EF4-FFF2-40B4-BE49-F238E27FC236}">
                <a16:creationId xmlns:a16="http://schemas.microsoft.com/office/drawing/2014/main" id="{99EE7EC8-A76F-9A54-CD9C-B65EC44C5843}"/>
              </a:ext>
            </a:extLst>
          </p:cNvPr>
          <p:cNvSpPr txBox="1"/>
          <p:nvPr/>
        </p:nvSpPr>
        <p:spPr>
          <a:xfrm>
            <a:off x="23747625" y="13882653"/>
            <a:ext cx="126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mi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32" name="Text Box 3042">
            <a:extLst>
              <a:ext uri="{FF2B5EF4-FFF2-40B4-BE49-F238E27FC236}">
                <a16:creationId xmlns:a16="http://schemas.microsoft.com/office/drawing/2014/main" id="{FFD4D10E-FC99-BF19-42D6-649666339F46}"/>
              </a:ext>
            </a:extLst>
          </p:cNvPr>
          <p:cNvSpPr txBox="1"/>
          <p:nvPr/>
        </p:nvSpPr>
        <p:spPr>
          <a:xfrm>
            <a:off x="23747625" y="14122453"/>
            <a:ext cx="126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mi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50" name="Text Box 3042">
            <a:extLst>
              <a:ext uri="{FF2B5EF4-FFF2-40B4-BE49-F238E27FC236}">
                <a16:creationId xmlns:a16="http://schemas.microsoft.com/office/drawing/2014/main" id="{3C6DC927-3B07-6F1C-4A0D-40379C4E9A18}"/>
              </a:ext>
            </a:extLst>
          </p:cNvPr>
          <p:cNvSpPr txBox="1"/>
          <p:nvPr/>
        </p:nvSpPr>
        <p:spPr>
          <a:xfrm>
            <a:off x="23750867" y="14362253"/>
            <a:ext cx="126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mi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L1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1" name="Text Box 3042">
            <a:extLst>
              <a:ext uri="{FF2B5EF4-FFF2-40B4-BE49-F238E27FC236}">
                <a16:creationId xmlns:a16="http://schemas.microsoft.com/office/drawing/2014/main" id="{32F8E6A8-927F-53ED-9F59-DBF6F88C4D68}"/>
              </a:ext>
            </a:extLst>
          </p:cNvPr>
          <p:cNvSpPr txBox="1"/>
          <p:nvPr/>
        </p:nvSpPr>
        <p:spPr>
          <a:xfrm>
            <a:off x="23747628" y="14602053"/>
            <a:ext cx="126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mi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L2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5" name="Text Box 3042">
            <a:extLst>
              <a:ext uri="{FF2B5EF4-FFF2-40B4-BE49-F238E27FC236}">
                <a16:creationId xmlns:a16="http://schemas.microsoft.com/office/drawing/2014/main" id="{6E0EA05B-BCB3-81BB-E2F5-F12D11100697}"/>
              </a:ext>
            </a:extLst>
          </p:cNvPr>
          <p:cNvSpPr txBox="1"/>
          <p:nvPr/>
        </p:nvSpPr>
        <p:spPr>
          <a:xfrm>
            <a:off x="23873631" y="15561253"/>
            <a:ext cx="504001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mi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L6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" name="Text Box 3042">
            <a:extLst>
              <a:ext uri="{FF2B5EF4-FFF2-40B4-BE49-F238E27FC236}">
                <a16:creationId xmlns:a16="http://schemas.microsoft.com/office/drawing/2014/main" id="{6D373F17-9704-5075-D22A-B3F924B78F6C}"/>
              </a:ext>
            </a:extLst>
          </p:cNvPr>
          <p:cNvSpPr txBox="1"/>
          <p:nvPr/>
        </p:nvSpPr>
        <p:spPr>
          <a:xfrm>
            <a:off x="23873631" y="15801053"/>
            <a:ext cx="504001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mi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S1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" name="Text Box 3042">
            <a:extLst>
              <a:ext uri="{FF2B5EF4-FFF2-40B4-BE49-F238E27FC236}">
                <a16:creationId xmlns:a16="http://schemas.microsoft.com/office/drawing/2014/main" id="{523A2AF7-CC73-4352-7D6A-F2274899AD45}"/>
              </a:ext>
            </a:extLst>
          </p:cNvPr>
          <p:cNvSpPr txBox="1"/>
          <p:nvPr/>
        </p:nvSpPr>
        <p:spPr>
          <a:xfrm>
            <a:off x="23873631" y="16040853"/>
            <a:ext cx="504001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mi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S2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8" name="Text Box 3042">
            <a:extLst>
              <a:ext uri="{FF2B5EF4-FFF2-40B4-BE49-F238E27FC236}">
                <a16:creationId xmlns:a16="http://schemas.microsoft.com/office/drawing/2014/main" id="{E3F66D04-B4F3-D32A-C588-F86E62F7AF17}"/>
              </a:ext>
            </a:extLst>
          </p:cNvPr>
          <p:cNvSpPr txBox="1"/>
          <p:nvPr/>
        </p:nvSpPr>
        <p:spPr>
          <a:xfrm>
            <a:off x="23873631" y="16280641"/>
            <a:ext cx="504001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mi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S3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7" name="Text Box 3036">
            <a:extLst>
              <a:ext uri="{FF2B5EF4-FFF2-40B4-BE49-F238E27FC236}">
                <a16:creationId xmlns:a16="http://schemas.microsoft.com/office/drawing/2014/main" id="{A6070FB6-CEEB-EB81-295A-C8DD16B87C5F}"/>
              </a:ext>
            </a:extLst>
          </p:cNvPr>
          <p:cNvSpPr txBox="1">
            <a:spLocks noChangeAspect="1"/>
          </p:cNvSpPr>
          <p:nvPr/>
        </p:nvSpPr>
        <p:spPr>
          <a:xfrm>
            <a:off x="29650895" y="12286328"/>
            <a:ext cx="72000" cy="72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3" name="Text Box 3042">
            <a:extLst>
              <a:ext uri="{FF2B5EF4-FFF2-40B4-BE49-F238E27FC236}">
                <a16:creationId xmlns:a16="http://schemas.microsoft.com/office/drawing/2014/main" id="{37DDF0B4-CFF3-ED26-451A-55A524D70F32}"/>
              </a:ext>
            </a:extLst>
          </p:cNvPr>
          <p:cNvSpPr txBox="1"/>
          <p:nvPr/>
        </p:nvSpPr>
        <p:spPr>
          <a:xfrm>
            <a:off x="23876866" y="16517922"/>
            <a:ext cx="504001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mi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S4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0" name="Text Box 3036">
            <a:extLst>
              <a:ext uri="{FF2B5EF4-FFF2-40B4-BE49-F238E27FC236}">
                <a16:creationId xmlns:a16="http://schemas.microsoft.com/office/drawing/2014/main" id="{B199D7C8-7F89-CDC2-9D10-779F062D4D0D}"/>
              </a:ext>
            </a:extLst>
          </p:cNvPr>
          <p:cNvSpPr txBox="1">
            <a:spLocks noChangeAspect="1"/>
          </p:cNvSpPr>
          <p:nvPr/>
        </p:nvSpPr>
        <p:spPr>
          <a:xfrm>
            <a:off x="24267987" y="15860689"/>
            <a:ext cx="54000" cy="54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1" name="Text Box 3036">
            <a:extLst>
              <a:ext uri="{FF2B5EF4-FFF2-40B4-BE49-F238E27FC236}">
                <a16:creationId xmlns:a16="http://schemas.microsoft.com/office/drawing/2014/main" id="{361EC148-2ED9-15E0-6E1B-DA72B058937E}"/>
              </a:ext>
            </a:extLst>
          </p:cNvPr>
          <p:cNvSpPr txBox="1">
            <a:spLocks noChangeAspect="1"/>
          </p:cNvSpPr>
          <p:nvPr/>
        </p:nvSpPr>
        <p:spPr>
          <a:xfrm>
            <a:off x="24271847" y="16119851"/>
            <a:ext cx="54000" cy="54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13" name="Connector: Elbow 957">
            <a:extLst>
              <a:ext uri="{FF2B5EF4-FFF2-40B4-BE49-F238E27FC236}">
                <a16:creationId xmlns:a16="http://schemas.microsoft.com/office/drawing/2014/main" id="{D54F5F74-BC43-05DC-FDE3-2C5F8CB4F2C1}"/>
              </a:ext>
            </a:extLst>
          </p:cNvPr>
          <p:cNvCxnSpPr>
            <a:cxnSpLocks/>
            <a:stCxn id="211" idx="6"/>
            <a:endCxn id="355" idx="2"/>
          </p:cNvCxnSpPr>
          <p:nvPr/>
        </p:nvCxnSpPr>
        <p:spPr>
          <a:xfrm>
            <a:off x="24325847" y="16146851"/>
            <a:ext cx="3040089" cy="1063055"/>
          </a:xfrm>
          <a:prstGeom prst="bentConnector3">
            <a:avLst>
              <a:gd name="adj1" fmla="val 32858"/>
            </a:avLst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>
            <a:extLst>
              <a:ext uri="{FF2B5EF4-FFF2-40B4-BE49-F238E27FC236}">
                <a16:creationId xmlns:a16="http://schemas.microsoft.com/office/drawing/2014/main" id="{CDB8F9A9-2FD3-CC08-C0D1-63F5A2CEC3DB}"/>
              </a:ext>
            </a:extLst>
          </p:cNvPr>
          <p:cNvSpPr txBox="1"/>
          <p:nvPr/>
        </p:nvSpPr>
        <p:spPr>
          <a:xfrm>
            <a:off x="24305064" y="15753392"/>
            <a:ext cx="263214" cy="18466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NZ" sz="600" dirty="0">
                <a:solidFill>
                  <a:schemeClr val="accent6">
                    <a:lumMod val="75000"/>
                  </a:schemeClr>
                </a:solidFill>
              </a:rPr>
              <a:t>K5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C8381E90-EE8F-08E6-7B54-7727378E072C}"/>
              </a:ext>
            </a:extLst>
          </p:cNvPr>
          <p:cNvSpPr txBox="1"/>
          <p:nvPr/>
        </p:nvSpPr>
        <p:spPr>
          <a:xfrm>
            <a:off x="24301172" y="16011048"/>
            <a:ext cx="263214" cy="18466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NZ" sz="600" dirty="0">
                <a:solidFill>
                  <a:schemeClr val="accent6">
                    <a:lumMod val="75000"/>
                  </a:schemeClr>
                </a:solidFill>
              </a:rPr>
              <a:t>K5</a:t>
            </a:r>
          </a:p>
        </p:txBody>
      </p:sp>
      <p:sp>
        <p:nvSpPr>
          <p:cNvPr id="216" name="Text Box 3036">
            <a:extLst>
              <a:ext uri="{FF2B5EF4-FFF2-40B4-BE49-F238E27FC236}">
                <a16:creationId xmlns:a16="http://schemas.microsoft.com/office/drawing/2014/main" id="{A74B8D3B-AD5E-C2A2-54B0-E744BE15A02B}"/>
              </a:ext>
            </a:extLst>
          </p:cNvPr>
          <p:cNvSpPr txBox="1">
            <a:spLocks noChangeAspect="1"/>
          </p:cNvSpPr>
          <p:nvPr/>
        </p:nvSpPr>
        <p:spPr>
          <a:xfrm>
            <a:off x="24912914" y="14760941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7" name="Text Box 3036">
            <a:extLst>
              <a:ext uri="{FF2B5EF4-FFF2-40B4-BE49-F238E27FC236}">
                <a16:creationId xmlns:a16="http://schemas.microsoft.com/office/drawing/2014/main" id="{F34DBCA0-3F60-AF4D-B2C7-2074CA606397}"/>
              </a:ext>
            </a:extLst>
          </p:cNvPr>
          <p:cNvSpPr txBox="1">
            <a:spLocks noChangeAspect="1"/>
          </p:cNvSpPr>
          <p:nvPr/>
        </p:nvSpPr>
        <p:spPr>
          <a:xfrm>
            <a:off x="24924402" y="14528316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18" name="Connector: Elbow 922">
            <a:extLst>
              <a:ext uri="{FF2B5EF4-FFF2-40B4-BE49-F238E27FC236}">
                <a16:creationId xmlns:a16="http://schemas.microsoft.com/office/drawing/2014/main" id="{0D85BBF2-CA75-C57C-AADC-DCE33948B4D0}"/>
              </a:ext>
            </a:extLst>
          </p:cNvPr>
          <p:cNvCxnSpPr>
            <a:cxnSpLocks/>
            <a:stCxn id="216" idx="6"/>
            <a:endCxn id="361" idx="2"/>
          </p:cNvCxnSpPr>
          <p:nvPr/>
        </p:nvCxnSpPr>
        <p:spPr>
          <a:xfrm>
            <a:off x="24966914" y="14787941"/>
            <a:ext cx="2232488" cy="2561484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or: Elbow 922">
            <a:extLst>
              <a:ext uri="{FF2B5EF4-FFF2-40B4-BE49-F238E27FC236}">
                <a16:creationId xmlns:a16="http://schemas.microsoft.com/office/drawing/2014/main" id="{A37F5FA3-D7F2-A3B7-A21C-526E192ED56D}"/>
              </a:ext>
            </a:extLst>
          </p:cNvPr>
          <p:cNvCxnSpPr>
            <a:cxnSpLocks/>
            <a:stCxn id="217" idx="6"/>
            <a:endCxn id="361" idx="4"/>
          </p:cNvCxnSpPr>
          <p:nvPr/>
        </p:nvCxnSpPr>
        <p:spPr>
          <a:xfrm>
            <a:off x="24978402" y="14555316"/>
            <a:ext cx="2248000" cy="2821109"/>
          </a:xfrm>
          <a:prstGeom prst="bentConnector4">
            <a:avLst>
              <a:gd name="adj1" fmla="val 49399"/>
              <a:gd name="adj2" fmla="val 108103"/>
            </a:avLst>
          </a:prstGeom>
          <a:ln w="12700">
            <a:solidFill>
              <a:srgbClr val="FF0000"/>
            </a:solidFill>
            <a:prstDash val="sysDot"/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8FC62892-20A2-C713-9898-83C77706967D}"/>
              </a:ext>
            </a:extLst>
          </p:cNvPr>
          <p:cNvSpPr txBox="1"/>
          <p:nvPr/>
        </p:nvSpPr>
        <p:spPr>
          <a:xfrm>
            <a:off x="24940101" y="14746989"/>
            <a:ext cx="263214" cy="18466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NZ" sz="600" dirty="0">
                <a:solidFill>
                  <a:srgbClr val="FF0000"/>
                </a:solidFill>
              </a:rPr>
              <a:t>K6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1ED0670A-A807-1849-03DA-C4F277882FF8}"/>
              </a:ext>
            </a:extLst>
          </p:cNvPr>
          <p:cNvSpPr txBox="1"/>
          <p:nvPr/>
        </p:nvSpPr>
        <p:spPr>
          <a:xfrm>
            <a:off x="24936943" y="14502520"/>
            <a:ext cx="263214" cy="18466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NZ" sz="600" dirty="0">
                <a:solidFill>
                  <a:srgbClr val="FF0000"/>
                </a:solidFill>
              </a:rPr>
              <a:t>K6</a:t>
            </a:r>
          </a:p>
        </p:txBody>
      </p:sp>
      <p:sp>
        <p:nvSpPr>
          <p:cNvPr id="222" name="Text Box 3036">
            <a:extLst>
              <a:ext uri="{FF2B5EF4-FFF2-40B4-BE49-F238E27FC236}">
                <a16:creationId xmlns:a16="http://schemas.microsoft.com/office/drawing/2014/main" id="{F558FF3D-C2F2-F74E-4BC3-7D7CCA0A01BE}"/>
              </a:ext>
            </a:extLst>
          </p:cNvPr>
          <p:cNvSpPr txBox="1">
            <a:spLocks noChangeAspect="1"/>
          </p:cNvSpPr>
          <p:nvPr/>
        </p:nvSpPr>
        <p:spPr>
          <a:xfrm>
            <a:off x="24839184" y="14505619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3" name="Text Box 3036">
            <a:extLst>
              <a:ext uri="{FF2B5EF4-FFF2-40B4-BE49-F238E27FC236}">
                <a16:creationId xmlns:a16="http://schemas.microsoft.com/office/drawing/2014/main" id="{ADB5225E-AB85-C3B3-2427-994E4BED9D02}"/>
              </a:ext>
            </a:extLst>
          </p:cNvPr>
          <p:cNvSpPr txBox="1">
            <a:spLocks noChangeAspect="1"/>
          </p:cNvSpPr>
          <p:nvPr/>
        </p:nvSpPr>
        <p:spPr>
          <a:xfrm>
            <a:off x="24831663" y="14746549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24" name="Connector: Elbow 879">
            <a:extLst>
              <a:ext uri="{FF2B5EF4-FFF2-40B4-BE49-F238E27FC236}">
                <a16:creationId xmlns:a16="http://schemas.microsoft.com/office/drawing/2014/main" id="{F9E5D6A6-E21E-0B20-3247-B3A8F2210274}"/>
              </a:ext>
            </a:extLst>
          </p:cNvPr>
          <p:cNvCxnSpPr>
            <a:cxnSpLocks/>
            <a:stCxn id="223" idx="6"/>
            <a:endCxn id="367" idx="0"/>
          </p:cNvCxnSpPr>
          <p:nvPr/>
        </p:nvCxnSpPr>
        <p:spPr>
          <a:xfrm>
            <a:off x="24885663" y="14773549"/>
            <a:ext cx="2049615" cy="1218937"/>
          </a:xfrm>
          <a:prstGeom prst="bentConnector2">
            <a:avLst/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Connector: Elbow 879">
            <a:extLst>
              <a:ext uri="{FF2B5EF4-FFF2-40B4-BE49-F238E27FC236}">
                <a16:creationId xmlns:a16="http://schemas.microsoft.com/office/drawing/2014/main" id="{FA9AE588-1592-EE51-11C2-330765590E61}"/>
              </a:ext>
            </a:extLst>
          </p:cNvPr>
          <p:cNvCxnSpPr>
            <a:cxnSpLocks/>
            <a:stCxn id="222" idx="6"/>
            <a:endCxn id="367" idx="0"/>
          </p:cNvCxnSpPr>
          <p:nvPr/>
        </p:nvCxnSpPr>
        <p:spPr>
          <a:xfrm>
            <a:off x="24893184" y="14532619"/>
            <a:ext cx="2042094" cy="1459867"/>
          </a:xfrm>
          <a:prstGeom prst="bentConnector2">
            <a:avLst/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>
            <a:extLst>
              <a:ext uri="{FF2B5EF4-FFF2-40B4-BE49-F238E27FC236}">
                <a16:creationId xmlns:a16="http://schemas.microsoft.com/office/drawing/2014/main" id="{68CC8E12-E125-97B8-3D38-DC57126FFBAD}"/>
              </a:ext>
            </a:extLst>
          </p:cNvPr>
          <p:cNvSpPr txBox="1"/>
          <p:nvPr/>
        </p:nvSpPr>
        <p:spPr>
          <a:xfrm>
            <a:off x="24936943" y="14401262"/>
            <a:ext cx="263214" cy="18466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NZ" sz="600" dirty="0">
                <a:solidFill>
                  <a:srgbClr val="FF0000"/>
                </a:solidFill>
              </a:rPr>
              <a:t>K7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043A3610-62B7-0B49-84FD-3AC68DBEA392}"/>
              </a:ext>
            </a:extLst>
          </p:cNvPr>
          <p:cNvSpPr txBox="1"/>
          <p:nvPr/>
        </p:nvSpPr>
        <p:spPr>
          <a:xfrm>
            <a:off x="24942695" y="14645429"/>
            <a:ext cx="263214" cy="18466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NZ" sz="600" dirty="0">
                <a:solidFill>
                  <a:srgbClr val="FF0000"/>
                </a:solidFill>
              </a:rPr>
              <a:t>K7</a:t>
            </a:r>
          </a:p>
        </p:txBody>
      </p:sp>
      <p:sp>
        <p:nvSpPr>
          <p:cNvPr id="228" name="Text Box 3036">
            <a:extLst>
              <a:ext uri="{FF2B5EF4-FFF2-40B4-BE49-F238E27FC236}">
                <a16:creationId xmlns:a16="http://schemas.microsoft.com/office/drawing/2014/main" id="{A327C308-9522-EE75-589B-0C82639BB0FC}"/>
              </a:ext>
            </a:extLst>
          </p:cNvPr>
          <p:cNvSpPr txBox="1">
            <a:spLocks noChangeAspect="1"/>
          </p:cNvSpPr>
          <p:nvPr/>
        </p:nvSpPr>
        <p:spPr>
          <a:xfrm>
            <a:off x="24924402" y="14385784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9" name="Text Box 3036">
            <a:extLst>
              <a:ext uri="{FF2B5EF4-FFF2-40B4-BE49-F238E27FC236}">
                <a16:creationId xmlns:a16="http://schemas.microsoft.com/office/drawing/2014/main" id="{7A5953A1-96C9-DA5F-95BF-2CC7FB0BA017}"/>
              </a:ext>
            </a:extLst>
          </p:cNvPr>
          <p:cNvSpPr txBox="1">
            <a:spLocks noChangeAspect="1"/>
          </p:cNvSpPr>
          <p:nvPr/>
        </p:nvSpPr>
        <p:spPr>
          <a:xfrm>
            <a:off x="24914666" y="14623582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30" name="Connector: Elbow 879">
            <a:extLst>
              <a:ext uri="{FF2B5EF4-FFF2-40B4-BE49-F238E27FC236}">
                <a16:creationId xmlns:a16="http://schemas.microsoft.com/office/drawing/2014/main" id="{93506D45-4147-782E-44D0-C17E892CABEF}"/>
              </a:ext>
            </a:extLst>
          </p:cNvPr>
          <p:cNvCxnSpPr>
            <a:cxnSpLocks/>
            <a:stCxn id="228" idx="6"/>
            <a:endCxn id="374" idx="2"/>
          </p:cNvCxnSpPr>
          <p:nvPr/>
        </p:nvCxnSpPr>
        <p:spPr>
          <a:xfrm flipV="1">
            <a:off x="24978402" y="14224794"/>
            <a:ext cx="1185728" cy="187990"/>
          </a:xfrm>
          <a:prstGeom prst="bentConnector3">
            <a:avLst>
              <a:gd name="adj1" fmla="val 67425"/>
            </a:avLst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nector: Elbow 879">
            <a:extLst>
              <a:ext uri="{FF2B5EF4-FFF2-40B4-BE49-F238E27FC236}">
                <a16:creationId xmlns:a16="http://schemas.microsoft.com/office/drawing/2014/main" id="{463CAE8F-8F45-98FC-18EE-46DDB4ACC7CC}"/>
              </a:ext>
            </a:extLst>
          </p:cNvPr>
          <p:cNvCxnSpPr>
            <a:cxnSpLocks/>
            <a:stCxn id="228" idx="6"/>
            <a:endCxn id="372" idx="2"/>
          </p:cNvCxnSpPr>
          <p:nvPr/>
        </p:nvCxnSpPr>
        <p:spPr>
          <a:xfrm>
            <a:off x="24978402" y="14412784"/>
            <a:ext cx="1186242" cy="40693"/>
          </a:xfrm>
          <a:prstGeom prst="bentConnector3">
            <a:avLst>
              <a:gd name="adj1" fmla="val 67789"/>
            </a:avLst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onnector: Elbow 879">
            <a:extLst>
              <a:ext uri="{FF2B5EF4-FFF2-40B4-BE49-F238E27FC236}">
                <a16:creationId xmlns:a16="http://schemas.microsoft.com/office/drawing/2014/main" id="{8FFF4645-6DF1-5EBA-00CD-56EB910EFAD3}"/>
              </a:ext>
            </a:extLst>
          </p:cNvPr>
          <p:cNvCxnSpPr>
            <a:cxnSpLocks/>
            <a:stCxn id="228" idx="6"/>
            <a:endCxn id="375" idx="2"/>
          </p:cNvCxnSpPr>
          <p:nvPr/>
        </p:nvCxnSpPr>
        <p:spPr>
          <a:xfrm>
            <a:off x="24978402" y="14412784"/>
            <a:ext cx="1185728" cy="278458"/>
          </a:xfrm>
          <a:prstGeom prst="bentConnector3">
            <a:avLst>
              <a:gd name="adj1" fmla="val 67426"/>
            </a:avLst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nector: Elbow 879">
            <a:extLst>
              <a:ext uri="{FF2B5EF4-FFF2-40B4-BE49-F238E27FC236}">
                <a16:creationId xmlns:a16="http://schemas.microsoft.com/office/drawing/2014/main" id="{56C3FCB4-D941-79E7-45D7-5DA7CBDB5CD8}"/>
              </a:ext>
            </a:extLst>
          </p:cNvPr>
          <p:cNvCxnSpPr>
            <a:cxnSpLocks/>
            <a:stCxn id="228" idx="6"/>
            <a:endCxn id="376" idx="2"/>
          </p:cNvCxnSpPr>
          <p:nvPr/>
        </p:nvCxnSpPr>
        <p:spPr>
          <a:xfrm>
            <a:off x="24978402" y="14412784"/>
            <a:ext cx="1187099" cy="517586"/>
          </a:xfrm>
          <a:prstGeom prst="bentConnector3">
            <a:avLst>
              <a:gd name="adj1" fmla="val 67405"/>
            </a:avLst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or: Elbow 879">
            <a:extLst>
              <a:ext uri="{FF2B5EF4-FFF2-40B4-BE49-F238E27FC236}">
                <a16:creationId xmlns:a16="http://schemas.microsoft.com/office/drawing/2014/main" id="{F545CE76-6155-55E1-AB0C-C1E73522473A}"/>
              </a:ext>
            </a:extLst>
          </p:cNvPr>
          <p:cNvCxnSpPr>
            <a:cxnSpLocks/>
            <a:stCxn id="228" idx="6"/>
            <a:endCxn id="377" idx="2"/>
          </p:cNvCxnSpPr>
          <p:nvPr/>
        </p:nvCxnSpPr>
        <p:spPr>
          <a:xfrm>
            <a:off x="24978402" y="14412784"/>
            <a:ext cx="1182703" cy="758752"/>
          </a:xfrm>
          <a:prstGeom prst="bentConnector3">
            <a:avLst>
              <a:gd name="adj1" fmla="val 67842"/>
            </a:avLst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onnector: Elbow 879">
            <a:extLst>
              <a:ext uri="{FF2B5EF4-FFF2-40B4-BE49-F238E27FC236}">
                <a16:creationId xmlns:a16="http://schemas.microsoft.com/office/drawing/2014/main" id="{13FFD6D0-15BA-5FDB-973C-38D407AD0127}"/>
              </a:ext>
            </a:extLst>
          </p:cNvPr>
          <p:cNvCxnSpPr>
            <a:cxnSpLocks/>
            <a:stCxn id="228" idx="6"/>
            <a:endCxn id="378" idx="2"/>
          </p:cNvCxnSpPr>
          <p:nvPr/>
        </p:nvCxnSpPr>
        <p:spPr>
          <a:xfrm>
            <a:off x="24978402" y="14412784"/>
            <a:ext cx="1187099" cy="995959"/>
          </a:xfrm>
          <a:prstGeom prst="bentConnector3">
            <a:avLst>
              <a:gd name="adj1" fmla="val 67405"/>
            </a:avLst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Connector: Elbow 879">
            <a:extLst>
              <a:ext uri="{FF2B5EF4-FFF2-40B4-BE49-F238E27FC236}">
                <a16:creationId xmlns:a16="http://schemas.microsoft.com/office/drawing/2014/main" id="{DA910F05-8CC5-79A0-73E1-26726D801CEB}"/>
              </a:ext>
            </a:extLst>
          </p:cNvPr>
          <p:cNvCxnSpPr>
            <a:cxnSpLocks/>
            <a:stCxn id="228" idx="6"/>
            <a:endCxn id="379" idx="2"/>
          </p:cNvCxnSpPr>
          <p:nvPr/>
        </p:nvCxnSpPr>
        <p:spPr>
          <a:xfrm>
            <a:off x="24978402" y="14412784"/>
            <a:ext cx="1185436" cy="1235861"/>
          </a:xfrm>
          <a:prstGeom prst="bentConnector3">
            <a:avLst>
              <a:gd name="adj1" fmla="val 67430"/>
            </a:avLst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nector: Elbow 879">
            <a:extLst>
              <a:ext uri="{FF2B5EF4-FFF2-40B4-BE49-F238E27FC236}">
                <a16:creationId xmlns:a16="http://schemas.microsoft.com/office/drawing/2014/main" id="{BEFF495E-B326-452F-510D-5C06ECE9DEB0}"/>
              </a:ext>
            </a:extLst>
          </p:cNvPr>
          <p:cNvCxnSpPr>
            <a:cxnSpLocks/>
            <a:stCxn id="229" idx="6"/>
            <a:endCxn id="374" idx="2"/>
          </p:cNvCxnSpPr>
          <p:nvPr/>
        </p:nvCxnSpPr>
        <p:spPr>
          <a:xfrm flipV="1">
            <a:off x="24968666" y="14224794"/>
            <a:ext cx="1195464" cy="425788"/>
          </a:xfrm>
          <a:prstGeom prst="bentConnector3">
            <a:avLst>
              <a:gd name="adj1" fmla="val 68019"/>
            </a:avLst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ctor: Elbow 879">
            <a:extLst>
              <a:ext uri="{FF2B5EF4-FFF2-40B4-BE49-F238E27FC236}">
                <a16:creationId xmlns:a16="http://schemas.microsoft.com/office/drawing/2014/main" id="{F2DA9C09-02CA-F93B-AFB5-AD7BAFE6B76C}"/>
              </a:ext>
            </a:extLst>
          </p:cNvPr>
          <p:cNvCxnSpPr>
            <a:cxnSpLocks/>
            <a:stCxn id="229" idx="6"/>
            <a:endCxn id="372" idx="2"/>
          </p:cNvCxnSpPr>
          <p:nvPr/>
        </p:nvCxnSpPr>
        <p:spPr>
          <a:xfrm flipV="1">
            <a:off x="24968666" y="14453477"/>
            <a:ext cx="1195978" cy="197105"/>
          </a:xfrm>
          <a:prstGeom prst="bentConnector3">
            <a:avLst>
              <a:gd name="adj1" fmla="val 68011"/>
            </a:avLst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nector: Elbow 879">
            <a:extLst>
              <a:ext uri="{FF2B5EF4-FFF2-40B4-BE49-F238E27FC236}">
                <a16:creationId xmlns:a16="http://schemas.microsoft.com/office/drawing/2014/main" id="{38CB78F1-02A0-2208-EA7F-9FF276797F30}"/>
              </a:ext>
            </a:extLst>
          </p:cNvPr>
          <p:cNvCxnSpPr>
            <a:cxnSpLocks/>
            <a:stCxn id="229" idx="6"/>
            <a:endCxn id="375" idx="2"/>
          </p:cNvCxnSpPr>
          <p:nvPr/>
        </p:nvCxnSpPr>
        <p:spPr>
          <a:xfrm>
            <a:off x="24968666" y="14650582"/>
            <a:ext cx="1195464" cy="40660"/>
          </a:xfrm>
          <a:prstGeom prst="bentConnector3">
            <a:avLst>
              <a:gd name="adj1" fmla="val 67651"/>
            </a:avLst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onnector: Elbow 879">
            <a:extLst>
              <a:ext uri="{FF2B5EF4-FFF2-40B4-BE49-F238E27FC236}">
                <a16:creationId xmlns:a16="http://schemas.microsoft.com/office/drawing/2014/main" id="{075EAF36-F256-9C00-854E-EE6A81400128}"/>
              </a:ext>
            </a:extLst>
          </p:cNvPr>
          <p:cNvCxnSpPr>
            <a:cxnSpLocks/>
            <a:stCxn id="229" idx="6"/>
            <a:endCxn id="376" idx="2"/>
          </p:cNvCxnSpPr>
          <p:nvPr/>
        </p:nvCxnSpPr>
        <p:spPr>
          <a:xfrm>
            <a:off x="24968666" y="14650582"/>
            <a:ext cx="1196835" cy="279788"/>
          </a:xfrm>
          <a:prstGeom prst="bentConnector3">
            <a:avLst>
              <a:gd name="adj1" fmla="val 67631"/>
            </a:avLst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nector: Elbow 879">
            <a:extLst>
              <a:ext uri="{FF2B5EF4-FFF2-40B4-BE49-F238E27FC236}">
                <a16:creationId xmlns:a16="http://schemas.microsoft.com/office/drawing/2014/main" id="{5E0FD944-10B1-C93F-D421-E0E441225AA3}"/>
              </a:ext>
            </a:extLst>
          </p:cNvPr>
          <p:cNvCxnSpPr>
            <a:cxnSpLocks/>
            <a:stCxn id="229" idx="6"/>
            <a:endCxn id="377" idx="2"/>
          </p:cNvCxnSpPr>
          <p:nvPr/>
        </p:nvCxnSpPr>
        <p:spPr>
          <a:xfrm>
            <a:off x="24968666" y="14650582"/>
            <a:ext cx="1192439" cy="520954"/>
          </a:xfrm>
          <a:prstGeom prst="bentConnector3">
            <a:avLst>
              <a:gd name="adj1" fmla="val 68065"/>
            </a:avLst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Connector: Elbow 879">
            <a:extLst>
              <a:ext uri="{FF2B5EF4-FFF2-40B4-BE49-F238E27FC236}">
                <a16:creationId xmlns:a16="http://schemas.microsoft.com/office/drawing/2014/main" id="{0F3DF2F0-7E67-D221-BA55-26A3B21609F4}"/>
              </a:ext>
            </a:extLst>
          </p:cNvPr>
          <p:cNvCxnSpPr>
            <a:cxnSpLocks/>
            <a:stCxn id="229" idx="6"/>
            <a:endCxn id="378" idx="2"/>
          </p:cNvCxnSpPr>
          <p:nvPr/>
        </p:nvCxnSpPr>
        <p:spPr>
          <a:xfrm>
            <a:off x="24968666" y="14650582"/>
            <a:ext cx="1196835" cy="758161"/>
          </a:xfrm>
          <a:prstGeom prst="bentConnector3">
            <a:avLst>
              <a:gd name="adj1" fmla="val 67999"/>
            </a:avLst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onnector: Elbow 879">
            <a:extLst>
              <a:ext uri="{FF2B5EF4-FFF2-40B4-BE49-F238E27FC236}">
                <a16:creationId xmlns:a16="http://schemas.microsoft.com/office/drawing/2014/main" id="{489D82ED-A813-F9E0-79FC-AC0F3CCA6BF5}"/>
              </a:ext>
            </a:extLst>
          </p:cNvPr>
          <p:cNvCxnSpPr>
            <a:cxnSpLocks/>
            <a:stCxn id="229" idx="6"/>
            <a:endCxn id="379" idx="2"/>
          </p:cNvCxnSpPr>
          <p:nvPr/>
        </p:nvCxnSpPr>
        <p:spPr>
          <a:xfrm>
            <a:off x="24968666" y="14650582"/>
            <a:ext cx="1195172" cy="998063"/>
          </a:xfrm>
          <a:prstGeom prst="bentConnector3">
            <a:avLst>
              <a:gd name="adj1" fmla="val 67656"/>
            </a:avLst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>
            <a:extLst>
              <a:ext uri="{FF2B5EF4-FFF2-40B4-BE49-F238E27FC236}">
                <a16:creationId xmlns:a16="http://schemas.microsoft.com/office/drawing/2014/main" id="{53166529-0C5A-9C2C-F479-9637C4348DD7}"/>
              </a:ext>
            </a:extLst>
          </p:cNvPr>
          <p:cNvSpPr txBox="1"/>
          <p:nvPr/>
        </p:nvSpPr>
        <p:spPr>
          <a:xfrm>
            <a:off x="25116420" y="14285387"/>
            <a:ext cx="263214" cy="18466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NZ" sz="600" dirty="0">
                <a:solidFill>
                  <a:srgbClr val="FF0000"/>
                </a:solidFill>
              </a:rPr>
              <a:t>K8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D23ED03F-2149-2BE4-373B-998E5E88AB4F}"/>
              </a:ext>
            </a:extLst>
          </p:cNvPr>
          <p:cNvSpPr txBox="1"/>
          <p:nvPr/>
        </p:nvSpPr>
        <p:spPr>
          <a:xfrm>
            <a:off x="25123835" y="14525661"/>
            <a:ext cx="263214" cy="18466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NZ" sz="600" dirty="0">
                <a:solidFill>
                  <a:srgbClr val="FF0000"/>
                </a:solidFill>
              </a:rPr>
              <a:t>K8</a:t>
            </a:r>
          </a:p>
        </p:txBody>
      </p:sp>
      <p:sp>
        <p:nvSpPr>
          <p:cNvPr id="246" name="Text Box 3036">
            <a:extLst>
              <a:ext uri="{FF2B5EF4-FFF2-40B4-BE49-F238E27FC236}">
                <a16:creationId xmlns:a16="http://schemas.microsoft.com/office/drawing/2014/main" id="{022B5EFE-B0BC-951A-A474-7CE23C8268B8}"/>
              </a:ext>
            </a:extLst>
          </p:cNvPr>
          <p:cNvSpPr txBox="1">
            <a:spLocks noChangeAspect="1"/>
          </p:cNvSpPr>
          <p:nvPr/>
        </p:nvSpPr>
        <p:spPr>
          <a:xfrm>
            <a:off x="24249666" y="14501281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7" name="Text Box 3036">
            <a:extLst>
              <a:ext uri="{FF2B5EF4-FFF2-40B4-BE49-F238E27FC236}">
                <a16:creationId xmlns:a16="http://schemas.microsoft.com/office/drawing/2014/main" id="{9A8EDCA8-F294-A22F-2930-A05D097365D4}"/>
              </a:ext>
            </a:extLst>
          </p:cNvPr>
          <p:cNvSpPr txBox="1">
            <a:spLocks noChangeAspect="1"/>
          </p:cNvSpPr>
          <p:nvPr/>
        </p:nvSpPr>
        <p:spPr>
          <a:xfrm>
            <a:off x="24249585" y="14737455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D2219A59-A35F-B9D6-7516-A538CA6360CD}"/>
              </a:ext>
            </a:extLst>
          </p:cNvPr>
          <p:cNvSpPr txBox="1"/>
          <p:nvPr/>
        </p:nvSpPr>
        <p:spPr>
          <a:xfrm>
            <a:off x="25055426" y="14397132"/>
            <a:ext cx="301686" cy="18466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NZ" sz="600" dirty="0">
                <a:solidFill>
                  <a:schemeClr val="accent1"/>
                </a:solidFill>
              </a:rPr>
              <a:t>K11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47C9E038-B2B9-7FA1-A1ED-0B48A49B7B4E}"/>
              </a:ext>
            </a:extLst>
          </p:cNvPr>
          <p:cNvSpPr txBox="1"/>
          <p:nvPr/>
        </p:nvSpPr>
        <p:spPr>
          <a:xfrm>
            <a:off x="25056683" y="14634030"/>
            <a:ext cx="301686" cy="18466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NZ" sz="600" dirty="0">
                <a:solidFill>
                  <a:schemeClr val="accent1"/>
                </a:solidFill>
              </a:rPr>
              <a:t>K11</a:t>
            </a:r>
          </a:p>
        </p:txBody>
      </p:sp>
      <p:sp>
        <p:nvSpPr>
          <p:cNvPr id="250" name="Text Box 3036">
            <a:extLst>
              <a:ext uri="{FF2B5EF4-FFF2-40B4-BE49-F238E27FC236}">
                <a16:creationId xmlns:a16="http://schemas.microsoft.com/office/drawing/2014/main" id="{3AE9DEE7-7D68-82E7-764B-7FF6078EBC35}"/>
              </a:ext>
            </a:extLst>
          </p:cNvPr>
          <p:cNvSpPr txBox="1">
            <a:spLocks noChangeAspect="1"/>
          </p:cNvSpPr>
          <p:nvPr/>
        </p:nvSpPr>
        <p:spPr>
          <a:xfrm>
            <a:off x="24177862" y="15953563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1" name="Text Box 3036">
            <a:extLst>
              <a:ext uri="{FF2B5EF4-FFF2-40B4-BE49-F238E27FC236}">
                <a16:creationId xmlns:a16="http://schemas.microsoft.com/office/drawing/2014/main" id="{114469E6-A2B0-76D2-CA58-4FE5EA2B2035}"/>
              </a:ext>
            </a:extLst>
          </p:cNvPr>
          <p:cNvSpPr txBox="1">
            <a:spLocks noChangeAspect="1"/>
          </p:cNvSpPr>
          <p:nvPr/>
        </p:nvSpPr>
        <p:spPr>
          <a:xfrm>
            <a:off x="24167615" y="15712169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52" name="Connector: Elbow 1428">
            <a:extLst>
              <a:ext uri="{FF2B5EF4-FFF2-40B4-BE49-F238E27FC236}">
                <a16:creationId xmlns:a16="http://schemas.microsoft.com/office/drawing/2014/main" id="{9DC03D95-586E-BC74-A559-7E5B0DC5E898}"/>
              </a:ext>
            </a:extLst>
          </p:cNvPr>
          <p:cNvCxnSpPr>
            <a:cxnSpLocks/>
            <a:stCxn id="251" idx="6"/>
            <a:endCxn id="409" idx="2"/>
          </p:cNvCxnSpPr>
          <p:nvPr/>
        </p:nvCxnSpPr>
        <p:spPr>
          <a:xfrm flipV="1">
            <a:off x="24221615" y="15738546"/>
            <a:ext cx="1068140" cy="62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onnector: Elbow 1428">
            <a:extLst>
              <a:ext uri="{FF2B5EF4-FFF2-40B4-BE49-F238E27FC236}">
                <a16:creationId xmlns:a16="http://schemas.microsoft.com/office/drawing/2014/main" id="{F14FE530-7341-5610-7DE0-E70AE9232088}"/>
              </a:ext>
            </a:extLst>
          </p:cNvPr>
          <p:cNvCxnSpPr>
            <a:cxnSpLocks/>
            <a:stCxn id="250" idx="6"/>
            <a:endCxn id="411" idx="2"/>
          </p:cNvCxnSpPr>
          <p:nvPr/>
        </p:nvCxnSpPr>
        <p:spPr>
          <a:xfrm>
            <a:off x="24231862" y="15980563"/>
            <a:ext cx="1046918" cy="1012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onnector: Elbow 1428">
            <a:extLst>
              <a:ext uri="{FF2B5EF4-FFF2-40B4-BE49-F238E27FC236}">
                <a16:creationId xmlns:a16="http://schemas.microsoft.com/office/drawing/2014/main" id="{E89F7900-67AB-F2A4-F11E-C562F1EEBDF9}"/>
              </a:ext>
            </a:extLst>
          </p:cNvPr>
          <p:cNvCxnSpPr>
            <a:cxnSpLocks/>
            <a:stCxn id="246" idx="6"/>
            <a:endCxn id="414" idx="2"/>
          </p:cNvCxnSpPr>
          <p:nvPr/>
        </p:nvCxnSpPr>
        <p:spPr>
          <a:xfrm>
            <a:off x="24303666" y="14528281"/>
            <a:ext cx="992265" cy="24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onnector: Elbow 1428">
            <a:extLst>
              <a:ext uri="{FF2B5EF4-FFF2-40B4-BE49-F238E27FC236}">
                <a16:creationId xmlns:a16="http://schemas.microsoft.com/office/drawing/2014/main" id="{F48CF100-65F9-8F91-94D3-B4A5C6877A52}"/>
              </a:ext>
            </a:extLst>
          </p:cNvPr>
          <p:cNvCxnSpPr>
            <a:cxnSpLocks/>
            <a:stCxn id="247" idx="6"/>
            <a:endCxn id="415" idx="2"/>
          </p:cNvCxnSpPr>
          <p:nvPr/>
        </p:nvCxnSpPr>
        <p:spPr>
          <a:xfrm flipV="1">
            <a:off x="24303585" y="14759160"/>
            <a:ext cx="992346" cy="5295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Box 255">
            <a:extLst>
              <a:ext uri="{FF2B5EF4-FFF2-40B4-BE49-F238E27FC236}">
                <a16:creationId xmlns:a16="http://schemas.microsoft.com/office/drawing/2014/main" id="{EF69B7FB-1D76-5DFC-86F2-A12FFE0D3CB5}"/>
              </a:ext>
            </a:extLst>
          </p:cNvPr>
          <p:cNvSpPr txBox="1"/>
          <p:nvPr/>
        </p:nvSpPr>
        <p:spPr>
          <a:xfrm>
            <a:off x="24300606" y="15683636"/>
            <a:ext cx="301686" cy="18466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NZ" sz="600" dirty="0">
                <a:solidFill>
                  <a:schemeClr val="accent1"/>
                </a:solidFill>
              </a:rPr>
              <a:t>K10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4F811DBB-7BBD-6539-C2E5-6D485E0030AE}"/>
              </a:ext>
            </a:extLst>
          </p:cNvPr>
          <p:cNvSpPr txBox="1"/>
          <p:nvPr/>
        </p:nvSpPr>
        <p:spPr>
          <a:xfrm>
            <a:off x="24296122" y="15926935"/>
            <a:ext cx="301686" cy="18466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NZ" sz="600" dirty="0">
                <a:solidFill>
                  <a:schemeClr val="accent1"/>
                </a:solidFill>
              </a:rPr>
              <a:t>K10</a:t>
            </a:r>
          </a:p>
        </p:txBody>
      </p:sp>
      <p:sp>
        <p:nvSpPr>
          <p:cNvPr id="258" name="Text Box 3036">
            <a:extLst>
              <a:ext uri="{FF2B5EF4-FFF2-40B4-BE49-F238E27FC236}">
                <a16:creationId xmlns:a16="http://schemas.microsoft.com/office/drawing/2014/main" id="{DE03459E-2911-688D-305C-E8F32B3CE4E0}"/>
              </a:ext>
            </a:extLst>
          </p:cNvPr>
          <p:cNvSpPr txBox="1">
            <a:spLocks noChangeAspect="1"/>
          </p:cNvSpPr>
          <p:nvPr/>
        </p:nvSpPr>
        <p:spPr>
          <a:xfrm>
            <a:off x="24224344" y="15692894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9" name="Text Box 3036">
            <a:extLst>
              <a:ext uri="{FF2B5EF4-FFF2-40B4-BE49-F238E27FC236}">
                <a16:creationId xmlns:a16="http://schemas.microsoft.com/office/drawing/2014/main" id="{38DCA780-FE7D-5C3F-6FD0-995D4C9F06DA}"/>
              </a:ext>
            </a:extLst>
          </p:cNvPr>
          <p:cNvSpPr txBox="1">
            <a:spLocks noChangeAspect="1"/>
          </p:cNvSpPr>
          <p:nvPr/>
        </p:nvSpPr>
        <p:spPr>
          <a:xfrm>
            <a:off x="24236742" y="15934285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60" name="Connector: Elbow 1428">
            <a:extLst>
              <a:ext uri="{FF2B5EF4-FFF2-40B4-BE49-F238E27FC236}">
                <a16:creationId xmlns:a16="http://schemas.microsoft.com/office/drawing/2014/main" id="{072963C1-2EE5-4673-2132-52617FFDEF3F}"/>
              </a:ext>
            </a:extLst>
          </p:cNvPr>
          <p:cNvCxnSpPr>
            <a:cxnSpLocks/>
            <a:stCxn id="258" idx="6"/>
            <a:endCxn id="417" idx="2"/>
          </p:cNvCxnSpPr>
          <p:nvPr/>
        </p:nvCxnSpPr>
        <p:spPr>
          <a:xfrm>
            <a:off x="24278344" y="15719894"/>
            <a:ext cx="1078309" cy="1356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TextBox 260">
            <a:extLst>
              <a:ext uri="{FF2B5EF4-FFF2-40B4-BE49-F238E27FC236}">
                <a16:creationId xmlns:a16="http://schemas.microsoft.com/office/drawing/2014/main" id="{DD59235C-6070-3D83-A9E7-63C37AC04B22}"/>
              </a:ext>
            </a:extLst>
          </p:cNvPr>
          <p:cNvSpPr txBox="1"/>
          <p:nvPr/>
        </p:nvSpPr>
        <p:spPr>
          <a:xfrm>
            <a:off x="24300442" y="15588549"/>
            <a:ext cx="301686" cy="18466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NZ" sz="600" dirty="0">
                <a:solidFill>
                  <a:schemeClr val="accent1"/>
                </a:solidFill>
              </a:rPr>
              <a:t>K12</a:t>
            </a:r>
          </a:p>
        </p:txBody>
      </p:sp>
      <p:cxnSp>
        <p:nvCxnSpPr>
          <p:cNvPr id="262" name="Connector: Elbow 1428">
            <a:extLst>
              <a:ext uri="{FF2B5EF4-FFF2-40B4-BE49-F238E27FC236}">
                <a16:creationId xmlns:a16="http://schemas.microsoft.com/office/drawing/2014/main" id="{829E1A4B-DA89-4D03-76D8-E68B7D092155}"/>
              </a:ext>
            </a:extLst>
          </p:cNvPr>
          <p:cNvCxnSpPr>
            <a:cxnSpLocks/>
            <a:stCxn id="259" idx="6"/>
            <a:endCxn id="418" idx="2"/>
          </p:cNvCxnSpPr>
          <p:nvPr/>
        </p:nvCxnSpPr>
        <p:spPr>
          <a:xfrm>
            <a:off x="24290742" y="15961285"/>
            <a:ext cx="1064150" cy="1405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TextBox 262">
            <a:extLst>
              <a:ext uri="{FF2B5EF4-FFF2-40B4-BE49-F238E27FC236}">
                <a16:creationId xmlns:a16="http://schemas.microsoft.com/office/drawing/2014/main" id="{42DE507B-4CA0-A26E-1E47-A7495323E6F0}"/>
              </a:ext>
            </a:extLst>
          </p:cNvPr>
          <p:cNvSpPr txBox="1"/>
          <p:nvPr/>
        </p:nvSpPr>
        <p:spPr>
          <a:xfrm>
            <a:off x="24293559" y="15839240"/>
            <a:ext cx="301686" cy="18466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NZ" sz="600" dirty="0">
                <a:solidFill>
                  <a:schemeClr val="accent1"/>
                </a:solidFill>
              </a:rPr>
              <a:t>K12</a:t>
            </a:r>
          </a:p>
        </p:txBody>
      </p:sp>
      <p:sp>
        <p:nvSpPr>
          <p:cNvPr id="264" name="Text Box 3036">
            <a:extLst>
              <a:ext uri="{FF2B5EF4-FFF2-40B4-BE49-F238E27FC236}">
                <a16:creationId xmlns:a16="http://schemas.microsoft.com/office/drawing/2014/main" id="{76FEBAC4-4E42-8FD9-4B56-9C8147840E95}"/>
              </a:ext>
            </a:extLst>
          </p:cNvPr>
          <p:cNvSpPr txBox="1">
            <a:spLocks noChangeAspect="1"/>
          </p:cNvSpPr>
          <p:nvPr/>
        </p:nvSpPr>
        <p:spPr>
          <a:xfrm>
            <a:off x="24271847" y="16189948"/>
            <a:ext cx="54000" cy="54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5" name="Text Box 3036">
            <a:extLst>
              <a:ext uri="{FF2B5EF4-FFF2-40B4-BE49-F238E27FC236}">
                <a16:creationId xmlns:a16="http://schemas.microsoft.com/office/drawing/2014/main" id="{720CDA12-8836-BE13-1412-C1038E20557D}"/>
              </a:ext>
            </a:extLst>
          </p:cNvPr>
          <p:cNvSpPr txBox="1">
            <a:spLocks noChangeAspect="1"/>
          </p:cNvSpPr>
          <p:nvPr/>
        </p:nvSpPr>
        <p:spPr>
          <a:xfrm>
            <a:off x="24268390" y="16432382"/>
            <a:ext cx="54000" cy="54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6" name="Text Box 3036">
            <a:extLst>
              <a:ext uri="{FF2B5EF4-FFF2-40B4-BE49-F238E27FC236}">
                <a16:creationId xmlns:a16="http://schemas.microsoft.com/office/drawing/2014/main" id="{32BAEAD9-6187-1D19-7D59-6C9439C50ACE}"/>
              </a:ext>
            </a:extLst>
          </p:cNvPr>
          <p:cNvSpPr txBox="1">
            <a:spLocks noChangeAspect="1"/>
          </p:cNvSpPr>
          <p:nvPr/>
        </p:nvSpPr>
        <p:spPr>
          <a:xfrm>
            <a:off x="24268387" y="16659976"/>
            <a:ext cx="54000" cy="54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67" name="Connector: Elbow 957">
            <a:extLst>
              <a:ext uri="{FF2B5EF4-FFF2-40B4-BE49-F238E27FC236}">
                <a16:creationId xmlns:a16="http://schemas.microsoft.com/office/drawing/2014/main" id="{E177C1D0-3165-EDCA-20E8-E42977F4FEAE}"/>
              </a:ext>
            </a:extLst>
          </p:cNvPr>
          <p:cNvCxnSpPr>
            <a:cxnSpLocks/>
            <a:stCxn id="264" idx="6"/>
            <a:endCxn id="422" idx="6"/>
          </p:cNvCxnSpPr>
          <p:nvPr/>
        </p:nvCxnSpPr>
        <p:spPr>
          <a:xfrm>
            <a:off x="24325847" y="16216948"/>
            <a:ext cx="3124998" cy="1849865"/>
          </a:xfrm>
          <a:prstGeom prst="bentConnector3">
            <a:avLst>
              <a:gd name="adj1" fmla="val 31833"/>
            </a:avLst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Connector: Elbow 957">
            <a:extLst>
              <a:ext uri="{FF2B5EF4-FFF2-40B4-BE49-F238E27FC236}">
                <a16:creationId xmlns:a16="http://schemas.microsoft.com/office/drawing/2014/main" id="{476F321B-6DFD-74B4-5480-E48B06D2FCA8}"/>
              </a:ext>
            </a:extLst>
          </p:cNvPr>
          <p:cNvCxnSpPr>
            <a:cxnSpLocks/>
            <a:stCxn id="265" idx="6"/>
            <a:endCxn id="422" idx="6"/>
          </p:cNvCxnSpPr>
          <p:nvPr/>
        </p:nvCxnSpPr>
        <p:spPr>
          <a:xfrm>
            <a:off x="24322390" y="16459382"/>
            <a:ext cx="3128455" cy="1607431"/>
          </a:xfrm>
          <a:prstGeom prst="bentConnector3">
            <a:avLst>
              <a:gd name="adj1" fmla="val 31853"/>
            </a:avLst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Text Box 3036">
            <a:extLst>
              <a:ext uri="{FF2B5EF4-FFF2-40B4-BE49-F238E27FC236}">
                <a16:creationId xmlns:a16="http://schemas.microsoft.com/office/drawing/2014/main" id="{F79660BC-1B8C-C0F2-8BCB-02B41C1F7EC9}"/>
              </a:ext>
            </a:extLst>
          </p:cNvPr>
          <p:cNvSpPr txBox="1">
            <a:spLocks noChangeAspect="1"/>
          </p:cNvSpPr>
          <p:nvPr/>
        </p:nvSpPr>
        <p:spPr>
          <a:xfrm>
            <a:off x="24762580" y="14041294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1" name="Text Box 3036">
            <a:extLst>
              <a:ext uri="{FF2B5EF4-FFF2-40B4-BE49-F238E27FC236}">
                <a16:creationId xmlns:a16="http://schemas.microsoft.com/office/drawing/2014/main" id="{C7AF153F-E062-46AD-FC88-6B1EA85701D6}"/>
              </a:ext>
            </a:extLst>
          </p:cNvPr>
          <p:cNvSpPr txBox="1">
            <a:spLocks noChangeAspect="1"/>
          </p:cNvSpPr>
          <p:nvPr/>
        </p:nvSpPr>
        <p:spPr>
          <a:xfrm>
            <a:off x="24764100" y="14283357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2" name="Text Box 3036">
            <a:extLst>
              <a:ext uri="{FF2B5EF4-FFF2-40B4-BE49-F238E27FC236}">
                <a16:creationId xmlns:a16="http://schemas.microsoft.com/office/drawing/2014/main" id="{1FDC5E64-3BA2-5659-0F0B-DFF1C703E945}"/>
              </a:ext>
            </a:extLst>
          </p:cNvPr>
          <p:cNvSpPr txBox="1">
            <a:spLocks noChangeAspect="1"/>
          </p:cNvSpPr>
          <p:nvPr/>
        </p:nvSpPr>
        <p:spPr>
          <a:xfrm>
            <a:off x="24762580" y="14515746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3" name="Text Box 3036">
            <a:extLst>
              <a:ext uri="{FF2B5EF4-FFF2-40B4-BE49-F238E27FC236}">
                <a16:creationId xmlns:a16="http://schemas.microsoft.com/office/drawing/2014/main" id="{37DB4519-A5E2-33F4-2CB6-5BD99CB8BDEB}"/>
              </a:ext>
            </a:extLst>
          </p:cNvPr>
          <p:cNvSpPr txBox="1">
            <a:spLocks noChangeAspect="1"/>
          </p:cNvSpPr>
          <p:nvPr/>
        </p:nvSpPr>
        <p:spPr>
          <a:xfrm>
            <a:off x="24762798" y="14753265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74" name="Connector: Elbow 879">
            <a:extLst>
              <a:ext uri="{FF2B5EF4-FFF2-40B4-BE49-F238E27FC236}">
                <a16:creationId xmlns:a16="http://schemas.microsoft.com/office/drawing/2014/main" id="{E9EDF1F4-6A4E-169E-2FD3-6AB41086EC10}"/>
              </a:ext>
            </a:extLst>
          </p:cNvPr>
          <p:cNvCxnSpPr>
            <a:cxnSpLocks/>
            <a:stCxn id="270" idx="6"/>
            <a:endCxn id="425" idx="0"/>
          </p:cNvCxnSpPr>
          <p:nvPr/>
        </p:nvCxnSpPr>
        <p:spPr>
          <a:xfrm>
            <a:off x="24816580" y="14068294"/>
            <a:ext cx="2053903" cy="1976957"/>
          </a:xfrm>
          <a:prstGeom prst="bentConnector2">
            <a:avLst/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Connector: Elbow 879">
            <a:extLst>
              <a:ext uri="{FF2B5EF4-FFF2-40B4-BE49-F238E27FC236}">
                <a16:creationId xmlns:a16="http://schemas.microsoft.com/office/drawing/2014/main" id="{10B9C59D-2EE2-B8C9-23EF-7E853B4B559A}"/>
              </a:ext>
            </a:extLst>
          </p:cNvPr>
          <p:cNvCxnSpPr>
            <a:cxnSpLocks/>
            <a:stCxn id="271" idx="6"/>
            <a:endCxn id="425" idx="0"/>
          </p:cNvCxnSpPr>
          <p:nvPr/>
        </p:nvCxnSpPr>
        <p:spPr>
          <a:xfrm>
            <a:off x="24818100" y="14310357"/>
            <a:ext cx="2052383" cy="1734894"/>
          </a:xfrm>
          <a:prstGeom prst="bentConnector2">
            <a:avLst/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onnector: Elbow 879">
            <a:extLst>
              <a:ext uri="{FF2B5EF4-FFF2-40B4-BE49-F238E27FC236}">
                <a16:creationId xmlns:a16="http://schemas.microsoft.com/office/drawing/2014/main" id="{131932EF-A2F8-4A73-D98C-9AFE6E490BD1}"/>
              </a:ext>
            </a:extLst>
          </p:cNvPr>
          <p:cNvCxnSpPr>
            <a:cxnSpLocks/>
            <a:stCxn id="272" idx="6"/>
            <a:endCxn id="425" idx="0"/>
          </p:cNvCxnSpPr>
          <p:nvPr/>
        </p:nvCxnSpPr>
        <p:spPr>
          <a:xfrm>
            <a:off x="24816580" y="14542746"/>
            <a:ext cx="2053903" cy="1502505"/>
          </a:xfrm>
          <a:prstGeom prst="bentConnector2">
            <a:avLst/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onnector: Elbow 879">
            <a:extLst>
              <a:ext uri="{FF2B5EF4-FFF2-40B4-BE49-F238E27FC236}">
                <a16:creationId xmlns:a16="http://schemas.microsoft.com/office/drawing/2014/main" id="{26BD3162-E32F-3517-6264-0C02633B1812}"/>
              </a:ext>
            </a:extLst>
          </p:cNvPr>
          <p:cNvCxnSpPr>
            <a:cxnSpLocks/>
            <a:stCxn id="273" idx="6"/>
            <a:endCxn id="425" idx="0"/>
          </p:cNvCxnSpPr>
          <p:nvPr/>
        </p:nvCxnSpPr>
        <p:spPr>
          <a:xfrm>
            <a:off x="24816798" y="14780265"/>
            <a:ext cx="2053685" cy="1264986"/>
          </a:xfrm>
          <a:prstGeom prst="bentConnector2">
            <a:avLst/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Text Box 3036">
            <a:extLst>
              <a:ext uri="{FF2B5EF4-FFF2-40B4-BE49-F238E27FC236}">
                <a16:creationId xmlns:a16="http://schemas.microsoft.com/office/drawing/2014/main" id="{E81CF345-3F8A-E004-E6A6-A9B5044D46A3}"/>
              </a:ext>
            </a:extLst>
          </p:cNvPr>
          <p:cNvSpPr txBox="1">
            <a:spLocks noChangeAspect="1"/>
          </p:cNvSpPr>
          <p:nvPr/>
        </p:nvSpPr>
        <p:spPr>
          <a:xfrm>
            <a:off x="24274606" y="16535617"/>
            <a:ext cx="54000" cy="54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9" name="Text Box 3036">
            <a:extLst>
              <a:ext uri="{FF2B5EF4-FFF2-40B4-BE49-F238E27FC236}">
                <a16:creationId xmlns:a16="http://schemas.microsoft.com/office/drawing/2014/main" id="{DE00F27A-6FA5-24E2-71B5-7F8C6973D7C5}"/>
              </a:ext>
            </a:extLst>
          </p:cNvPr>
          <p:cNvSpPr txBox="1">
            <a:spLocks noChangeAspect="1"/>
          </p:cNvSpPr>
          <p:nvPr/>
        </p:nvSpPr>
        <p:spPr>
          <a:xfrm>
            <a:off x="24270996" y="16293855"/>
            <a:ext cx="54000" cy="54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0" name="Text Box 3036">
            <a:extLst>
              <a:ext uri="{FF2B5EF4-FFF2-40B4-BE49-F238E27FC236}">
                <a16:creationId xmlns:a16="http://schemas.microsoft.com/office/drawing/2014/main" id="{563ED70B-428A-423F-3BD6-5CE65552229E}"/>
              </a:ext>
            </a:extLst>
          </p:cNvPr>
          <p:cNvSpPr txBox="1">
            <a:spLocks noChangeAspect="1"/>
          </p:cNvSpPr>
          <p:nvPr/>
        </p:nvSpPr>
        <p:spPr>
          <a:xfrm>
            <a:off x="24270996" y="16053292"/>
            <a:ext cx="54000" cy="54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81" name="Connector: Elbow 957">
            <a:extLst>
              <a:ext uri="{FF2B5EF4-FFF2-40B4-BE49-F238E27FC236}">
                <a16:creationId xmlns:a16="http://schemas.microsoft.com/office/drawing/2014/main" id="{7882C86F-B45B-C687-C490-9F5AC0144623}"/>
              </a:ext>
            </a:extLst>
          </p:cNvPr>
          <p:cNvCxnSpPr>
            <a:cxnSpLocks/>
            <a:stCxn id="278" idx="6"/>
            <a:endCxn id="595" idx="6"/>
          </p:cNvCxnSpPr>
          <p:nvPr/>
        </p:nvCxnSpPr>
        <p:spPr>
          <a:xfrm>
            <a:off x="24328606" y="16562617"/>
            <a:ext cx="4967544" cy="1077450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Connector: Elbow 957">
            <a:extLst>
              <a:ext uri="{FF2B5EF4-FFF2-40B4-BE49-F238E27FC236}">
                <a16:creationId xmlns:a16="http://schemas.microsoft.com/office/drawing/2014/main" id="{CECCB003-CB80-459F-D4F5-DA37C3AEABDF}"/>
              </a:ext>
            </a:extLst>
          </p:cNvPr>
          <p:cNvCxnSpPr>
            <a:cxnSpLocks/>
            <a:stCxn id="279" idx="6"/>
            <a:endCxn id="595" idx="6"/>
          </p:cNvCxnSpPr>
          <p:nvPr/>
        </p:nvCxnSpPr>
        <p:spPr>
          <a:xfrm>
            <a:off x="24324996" y="16320855"/>
            <a:ext cx="4971154" cy="1319212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onnector: Elbow 957">
            <a:extLst>
              <a:ext uri="{FF2B5EF4-FFF2-40B4-BE49-F238E27FC236}">
                <a16:creationId xmlns:a16="http://schemas.microsoft.com/office/drawing/2014/main" id="{C5952674-B03B-86EA-EB6C-DA7D1B666044}"/>
              </a:ext>
            </a:extLst>
          </p:cNvPr>
          <p:cNvCxnSpPr>
            <a:cxnSpLocks/>
            <a:stCxn id="280" idx="6"/>
            <a:endCxn id="595" idx="6"/>
          </p:cNvCxnSpPr>
          <p:nvPr/>
        </p:nvCxnSpPr>
        <p:spPr>
          <a:xfrm>
            <a:off x="24324996" y="16080292"/>
            <a:ext cx="4971154" cy="1559775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onnector: Elbow 957">
            <a:extLst>
              <a:ext uri="{FF2B5EF4-FFF2-40B4-BE49-F238E27FC236}">
                <a16:creationId xmlns:a16="http://schemas.microsoft.com/office/drawing/2014/main" id="{16DB306F-0D91-22FA-BAA6-B1D394C456A4}"/>
              </a:ext>
            </a:extLst>
          </p:cNvPr>
          <p:cNvCxnSpPr>
            <a:cxnSpLocks/>
            <a:stCxn id="278" idx="6"/>
            <a:endCxn id="583" idx="6"/>
          </p:cNvCxnSpPr>
          <p:nvPr/>
        </p:nvCxnSpPr>
        <p:spPr>
          <a:xfrm>
            <a:off x="24328606" y="16562617"/>
            <a:ext cx="4967544" cy="1307154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Connector: Elbow 957">
            <a:extLst>
              <a:ext uri="{FF2B5EF4-FFF2-40B4-BE49-F238E27FC236}">
                <a16:creationId xmlns:a16="http://schemas.microsoft.com/office/drawing/2014/main" id="{3609D8FE-5F00-945B-0DB7-83607235322E}"/>
              </a:ext>
            </a:extLst>
          </p:cNvPr>
          <p:cNvCxnSpPr>
            <a:cxnSpLocks/>
            <a:stCxn id="279" idx="6"/>
            <a:endCxn id="583" idx="6"/>
          </p:cNvCxnSpPr>
          <p:nvPr/>
        </p:nvCxnSpPr>
        <p:spPr>
          <a:xfrm>
            <a:off x="24324996" y="16320855"/>
            <a:ext cx="4971154" cy="1548916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Connector: Elbow 957">
            <a:extLst>
              <a:ext uri="{FF2B5EF4-FFF2-40B4-BE49-F238E27FC236}">
                <a16:creationId xmlns:a16="http://schemas.microsoft.com/office/drawing/2014/main" id="{3E31B65C-628E-9EB3-931F-FE26626484E4}"/>
              </a:ext>
            </a:extLst>
          </p:cNvPr>
          <p:cNvCxnSpPr>
            <a:cxnSpLocks/>
            <a:stCxn id="278" idx="6"/>
            <a:endCxn id="571" idx="6"/>
          </p:cNvCxnSpPr>
          <p:nvPr/>
        </p:nvCxnSpPr>
        <p:spPr>
          <a:xfrm>
            <a:off x="24328606" y="16562617"/>
            <a:ext cx="4967544" cy="1536858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nector: Elbow 957">
            <a:extLst>
              <a:ext uri="{FF2B5EF4-FFF2-40B4-BE49-F238E27FC236}">
                <a16:creationId xmlns:a16="http://schemas.microsoft.com/office/drawing/2014/main" id="{E6D41627-A677-5F1F-95C6-F0DB895F9115}"/>
              </a:ext>
            </a:extLst>
          </p:cNvPr>
          <p:cNvCxnSpPr>
            <a:cxnSpLocks/>
            <a:stCxn id="279" idx="6"/>
            <a:endCxn id="571" idx="6"/>
          </p:cNvCxnSpPr>
          <p:nvPr/>
        </p:nvCxnSpPr>
        <p:spPr>
          <a:xfrm>
            <a:off x="24324996" y="16320855"/>
            <a:ext cx="4971154" cy="1778620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 Box 3034">
            <a:extLst>
              <a:ext uri="{FF2B5EF4-FFF2-40B4-BE49-F238E27FC236}">
                <a16:creationId xmlns:a16="http://schemas.microsoft.com/office/drawing/2014/main" id="{21D087CB-0F95-D930-E569-691B3975ABBE}"/>
              </a:ext>
            </a:extLst>
          </p:cNvPr>
          <p:cNvSpPr txBox="1"/>
          <p:nvPr/>
        </p:nvSpPr>
        <p:spPr>
          <a:xfrm rot="16200000">
            <a:off x="25866928" y="13927353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291" name="Text Box 3036">
            <a:extLst>
              <a:ext uri="{FF2B5EF4-FFF2-40B4-BE49-F238E27FC236}">
                <a16:creationId xmlns:a16="http://schemas.microsoft.com/office/drawing/2014/main" id="{04014AD3-741A-D169-0B30-5F6E87A2C635}"/>
              </a:ext>
            </a:extLst>
          </p:cNvPr>
          <p:cNvSpPr txBox="1">
            <a:spLocks noChangeAspect="1"/>
          </p:cNvSpPr>
          <p:nvPr/>
        </p:nvSpPr>
        <p:spPr>
          <a:xfrm>
            <a:off x="24251780" y="14663595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2" name="Text Box 3036">
            <a:extLst>
              <a:ext uri="{FF2B5EF4-FFF2-40B4-BE49-F238E27FC236}">
                <a16:creationId xmlns:a16="http://schemas.microsoft.com/office/drawing/2014/main" id="{EE9000EE-3C5E-BCD7-6C51-2B11798FF6FC}"/>
              </a:ext>
            </a:extLst>
          </p:cNvPr>
          <p:cNvSpPr txBox="1">
            <a:spLocks noChangeAspect="1"/>
          </p:cNvSpPr>
          <p:nvPr/>
        </p:nvSpPr>
        <p:spPr>
          <a:xfrm>
            <a:off x="24249387" y="14425640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3" name="Text Box 3036">
            <a:extLst>
              <a:ext uri="{FF2B5EF4-FFF2-40B4-BE49-F238E27FC236}">
                <a16:creationId xmlns:a16="http://schemas.microsoft.com/office/drawing/2014/main" id="{AF0FAC57-C505-0541-CC3F-19AF20FDD5A4}"/>
              </a:ext>
            </a:extLst>
          </p:cNvPr>
          <p:cNvSpPr txBox="1">
            <a:spLocks noChangeAspect="1"/>
          </p:cNvSpPr>
          <p:nvPr/>
        </p:nvSpPr>
        <p:spPr>
          <a:xfrm>
            <a:off x="24252897" y="14216810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4" name="Text Box 3036">
            <a:extLst>
              <a:ext uri="{FF2B5EF4-FFF2-40B4-BE49-F238E27FC236}">
                <a16:creationId xmlns:a16="http://schemas.microsoft.com/office/drawing/2014/main" id="{7B0097D3-D00F-839B-BEDD-283E4493E204}"/>
              </a:ext>
            </a:extLst>
          </p:cNvPr>
          <p:cNvSpPr txBox="1">
            <a:spLocks noChangeAspect="1"/>
          </p:cNvSpPr>
          <p:nvPr/>
        </p:nvSpPr>
        <p:spPr>
          <a:xfrm>
            <a:off x="24250114" y="13969239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95" name="Connector: Elbow 1428">
            <a:extLst>
              <a:ext uri="{FF2B5EF4-FFF2-40B4-BE49-F238E27FC236}">
                <a16:creationId xmlns:a16="http://schemas.microsoft.com/office/drawing/2014/main" id="{80E6BC1A-3A47-1245-BA75-8F692EAD8EC1}"/>
              </a:ext>
            </a:extLst>
          </p:cNvPr>
          <p:cNvCxnSpPr>
            <a:cxnSpLocks/>
            <a:stCxn id="294" idx="6"/>
            <a:endCxn id="430" idx="2"/>
          </p:cNvCxnSpPr>
          <p:nvPr/>
        </p:nvCxnSpPr>
        <p:spPr>
          <a:xfrm>
            <a:off x="24304114" y="13996239"/>
            <a:ext cx="991817" cy="44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Connector: Elbow 1428">
            <a:extLst>
              <a:ext uri="{FF2B5EF4-FFF2-40B4-BE49-F238E27FC236}">
                <a16:creationId xmlns:a16="http://schemas.microsoft.com/office/drawing/2014/main" id="{3EF82256-E538-20A3-4CA7-4C24D418259F}"/>
              </a:ext>
            </a:extLst>
          </p:cNvPr>
          <p:cNvCxnSpPr>
            <a:cxnSpLocks/>
            <a:stCxn id="293" idx="6"/>
            <a:endCxn id="431" idx="2"/>
          </p:cNvCxnSpPr>
          <p:nvPr/>
        </p:nvCxnSpPr>
        <p:spPr>
          <a:xfrm flipV="1">
            <a:off x="24306897" y="14243757"/>
            <a:ext cx="989034" cy="5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Connector: Elbow 1428">
            <a:extLst>
              <a:ext uri="{FF2B5EF4-FFF2-40B4-BE49-F238E27FC236}">
                <a16:creationId xmlns:a16="http://schemas.microsoft.com/office/drawing/2014/main" id="{D146B44D-3440-CF1E-BF3C-54DAE4BE1B45}"/>
              </a:ext>
            </a:extLst>
          </p:cNvPr>
          <p:cNvCxnSpPr>
            <a:cxnSpLocks/>
            <a:stCxn id="292" idx="6"/>
            <a:endCxn id="432" idx="2"/>
          </p:cNvCxnSpPr>
          <p:nvPr/>
        </p:nvCxnSpPr>
        <p:spPr>
          <a:xfrm>
            <a:off x="24303387" y="14452640"/>
            <a:ext cx="992544" cy="60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Connector: Elbow 1428">
            <a:extLst>
              <a:ext uri="{FF2B5EF4-FFF2-40B4-BE49-F238E27FC236}">
                <a16:creationId xmlns:a16="http://schemas.microsoft.com/office/drawing/2014/main" id="{F1D5AC2A-9EDD-DB4F-8E2C-FB450D1F2E71}"/>
              </a:ext>
            </a:extLst>
          </p:cNvPr>
          <p:cNvCxnSpPr>
            <a:cxnSpLocks/>
            <a:stCxn id="291" idx="6"/>
            <a:endCxn id="433" idx="2"/>
          </p:cNvCxnSpPr>
          <p:nvPr/>
        </p:nvCxnSpPr>
        <p:spPr>
          <a:xfrm flipV="1">
            <a:off x="24305780" y="14690402"/>
            <a:ext cx="990151" cy="19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Text Box 3036">
            <a:extLst>
              <a:ext uri="{FF2B5EF4-FFF2-40B4-BE49-F238E27FC236}">
                <a16:creationId xmlns:a16="http://schemas.microsoft.com/office/drawing/2014/main" id="{D91D375E-3785-15BD-8A0C-EC9454FA33B5}"/>
              </a:ext>
            </a:extLst>
          </p:cNvPr>
          <p:cNvSpPr txBox="1">
            <a:spLocks noChangeAspect="1"/>
          </p:cNvSpPr>
          <p:nvPr/>
        </p:nvSpPr>
        <p:spPr>
          <a:xfrm>
            <a:off x="24839653" y="13906296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1" name="Text Box 3036">
            <a:extLst>
              <a:ext uri="{FF2B5EF4-FFF2-40B4-BE49-F238E27FC236}">
                <a16:creationId xmlns:a16="http://schemas.microsoft.com/office/drawing/2014/main" id="{A9E72A12-FC95-8E74-915A-4E1BBFBFFD9A}"/>
              </a:ext>
            </a:extLst>
          </p:cNvPr>
          <p:cNvSpPr txBox="1">
            <a:spLocks noChangeAspect="1"/>
          </p:cNvSpPr>
          <p:nvPr/>
        </p:nvSpPr>
        <p:spPr>
          <a:xfrm>
            <a:off x="24840207" y="14148971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2" name="Text Box 3036">
            <a:extLst>
              <a:ext uri="{FF2B5EF4-FFF2-40B4-BE49-F238E27FC236}">
                <a16:creationId xmlns:a16="http://schemas.microsoft.com/office/drawing/2014/main" id="{C6676536-D892-5D8B-3734-A4F7B6EC01A5}"/>
              </a:ext>
            </a:extLst>
          </p:cNvPr>
          <p:cNvSpPr txBox="1">
            <a:spLocks noChangeAspect="1"/>
          </p:cNvSpPr>
          <p:nvPr/>
        </p:nvSpPr>
        <p:spPr>
          <a:xfrm>
            <a:off x="24842482" y="14383067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3" name="Text Box 3036">
            <a:extLst>
              <a:ext uri="{FF2B5EF4-FFF2-40B4-BE49-F238E27FC236}">
                <a16:creationId xmlns:a16="http://schemas.microsoft.com/office/drawing/2014/main" id="{2681369D-DD54-CE5D-F5AD-4CA3168CF5B6}"/>
              </a:ext>
            </a:extLst>
          </p:cNvPr>
          <p:cNvSpPr txBox="1">
            <a:spLocks noChangeAspect="1"/>
          </p:cNvSpPr>
          <p:nvPr/>
        </p:nvSpPr>
        <p:spPr>
          <a:xfrm>
            <a:off x="24839896" y="14622885"/>
            <a:ext cx="54000" cy="5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04" name="Connector: Elbow 879">
            <a:extLst>
              <a:ext uri="{FF2B5EF4-FFF2-40B4-BE49-F238E27FC236}">
                <a16:creationId xmlns:a16="http://schemas.microsoft.com/office/drawing/2014/main" id="{C4402728-E053-6351-CF94-1E4F5A951CC7}"/>
              </a:ext>
            </a:extLst>
          </p:cNvPr>
          <p:cNvCxnSpPr>
            <a:cxnSpLocks/>
            <a:endCxn id="450" idx="2"/>
          </p:cNvCxnSpPr>
          <p:nvPr/>
        </p:nvCxnSpPr>
        <p:spPr>
          <a:xfrm>
            <a:off x="24891554" y="13689412"/>
            <a:ext cx="2550244" cy="397429"/>
          </a:xfrm>
          <a:prstGeom prst="bentConnector3">
            <a:avLst>
              <a:gd name="adj1" fmla="val 81373"/>
            </a:avLst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Connector: Elbow 879">
            <a:extLst>
              <a:ext uri="{FF2B5EF4-FFF2-40B4-BE49-F238E27FC236}">
                <a16:creationId xmlns:a16="http://schemas.microsoft.com/office/drawing/2014/main" id="{D8FB0C43-D99D-8435-0A06-87EE6003CCB4}"/>
              </a:ext>
            </a:extLst>
          </p:cNvPr>
          <p:cNvCxnSpPr>
            <a:cxnSpLocks/>
            <a:stCxn id="300" idx="6"/>
            <a:endCxn id="450" idx="2"/>
          </p:cNvCxnSpPr>
          <p:nvPr/>
        </p:nvCxnSpPr>
        <p:spPr>
          <a:xfrm>
            <a:off x="24893653" y="13933296"/>
            <a:ext cx="2548145" cy="153545"/>
          </a:xfrm>
          <a:prstGeom prst="bentConnector3">
            <a:avLst>
              <a:gd name="adj1" fmla="val 81399"/>
            </a:avLst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Connector: Elbow 879">
            <a:extLst>
              <a:ext uri="{FF2B5EF4-FFF2-40B4-BE49-F238E27FC236}">
                <a16:creationId xmlns:a16="http://schemas.microsoft.com/office/drawing/2014/main" id="{00A5D519-9284-079E-5752-F50C6BB21A98}"/>
              </a:ext>
            </a:extLst>
          </p:cNvPr>
          <p:cNvCxnSpPr>
            <a:cxnSpLocks/>
            <a:stCxn id="300" idx="6"/>
            <a:endCxn id="451" idx="2"/>
          </p:cNvCxnSpPr>
          <p:nvPr/>
        </p:nvCxnSpPr>
        <p:spPr>
          <a:xfrm>
            <a:off x="24893653" y="13933296"/>
            <a:ext cx="2550305" cy="940154"/>
          </a:xfrm>
          <a:prstGeom prst="bentConnector3">
            <a:avLst>
              <a:gd name="adj1" fmla="val 86353"/>
            </a:avLst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Connector: Elbow 879">
            <a:extLst>
              <a:ext uri="{FF2B5EF4-FFF2-40B4-BE49-F238E27FC236}">
                <a16:creationId xmlns:a16="http://schemas.microsoft.com/office/drawing/2014/main" id="{8D18972A-3E1D-D928-BD76-C6EB4B001623}"/>
              </a:ext>
            </a:extLst>
          </p:cNvPr>
          <p:cNvCxnSpPr>
            <a:cxnSpLocks/>
            <a:stCxn id="301" idx="6"/>
            <a:endCxn id="451" idx="2"/>
          </p:cNvCxnSpPr>
          <p:nvPr/>
        </p:nvCxnSpPr>
        <p:spPr>
          <a:xfrm>
            <a:off x="24894207" y="14175971"/>
            <a:ext cx="2549751" cy="697479"/>
          </a:xfrm>
          <a:prstGeom prst="bentConnector3">
            <a:avLst>
              <a:gd name="adj1" fmla="val 86360"/>
            </a:avLst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Connector: Elbow 879">
            <a:extLst>
              <a:ext uri="{FF2B5EF4-FFF2-40B4-BE49-F238E27FC236}">
                <a16:creationId xmlns:a16="http://schemas.microsoft.com/office/drawing/2014/main" id="{92EA07FA-EDC6-0F6D-EE7D-C244F180F3E7}"/>
              </a:ext>
            </a:extLst>
          </p:cNvPr>
          <p:cNvCxnSpPr>
            <a:cxnSpLocks/>
            <a:endCxn id="451" idx="2"/>
          </p:cNvCxnSpPr>
          <p:nvPr/>
        </p:nvCxnSpPr>
        <p:spPr>
          <a:xfrm>
            <a:off x="24897402" y="14411149"/>
            <a:ext cx="2546556" cy="462301"/>
          </a:xfrm>
          <a:prstGeom prst="bentConnector3">
            <a:avLst>
              <a:gd name="adj1" fmla="val 86406"/>
            </a:avLst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Connector: Elbow 879">
            <a:extLst>
              <a:ext uri="{FF2B5EF4-FFF2-40B4-BE49-F238E27FC236}">
                <a16:creationId xmlns:a16="http://schemas.microsoft.com/office/drawing/2014/main" id="{6B1F9FC9-B87A-B4EE-FDF8-06416B8E2E9A}"/>
              </a:ext>
            </a:extLst>
          </p:cNvPr>
          <p:cNvCxnSpPr>
            <a:cxnSpLocks/>
            <a:stCxn id="302" idx="6"/>
            <a:endCxn id="454" idx="2"/>
          </p:cNvCxnSpPr>
          <p:nvPr/>
        </p:nvCxnSpPr>
        <p:spPr>
          <a:xfrm>
            <a:off x="24896482" y="14410067"/>
            <a:ext cx="3894593" cy="3751651"/>
          </a:xfrm>
          <a:prstGeom prst="bentConnector3">
            <a:avLst>
              <a:gd name="adj1" fmla="val 20996"/>
            </a:avLst>
          </a:prstGeom>
          <a:ln w="12700">
            <a:solidFill>
              <a:srgbClr val="FF0000"/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Connector: Elbow 879">
            <a:extLst>
              <a:ext uri="{FF2B5EF4-FFF2-40B4-BE49-F238E27FC236}">
                <a16:creationId xmlns:a16="http://schemas.microsoft.com/office/drawing/2014/main" id="{C7F9D218-3FE0-2391-AF08-5C6205978CF5}"/>
              </a:ext>
            </a:extLst>
          </p:cNvPr>
          <p:cNvCxnSpPr>
            <a:cxnSpLocks/>
            <a:endCxn id="454" idx="2"/>
          </p:cNvCxnSpPr>
          <p:nvPr/>
        </p:nvCxnSpPr>
        <p:spPr>
          <a:xfrm>
            <a:off x="24894352" y="14717077"/>
            <a:ext cx="3896723" cy="3444641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Text Box 3036">
            <a:extLst>
              <a:ext uri="{FF2B5EF4-FFF2-40B4-BE49-F238E27FC236}">
                <a16:creationId xmlns:a16="http://schemas.microsoft.com/office/drawing/2014/main" id="{BF64902B-F44B-A37B-810A-999959894F51}"/>
              </a:ext>
            </a:extLst>
          </p:cNvPr>
          <p:cNvSpPr txBox="1">
            <a:spLocks noChangeAspect="1"/>
          </p:cNvSpPr>
          <p:nvPr/>
        </p:nvSpPr>
        <p:spPr>
          <a:xfrm>
            <a:off x="24250650" y="14139692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4" name="Text Box 3036">
            <a:extLst>
              <a:ext uri="{FF2B5EF4-FFF2-40B4-BE49-F238E27FC236}">
                <a16:creationId xmlns:a16="http://schemas.microsoft.com/office/drawing/2014/main" id="{ADAC36A8-EEB5-D9A3-D5B8-F5013BFDD546}"/>
              </a:ext>
            </a:extLst>
          </p:cNvPr>
          <p:cNvSpPr txBox="1">
            <a:spLocks noChangeAspect="1"/>
          </p:cNvSpPr>
          <p:nvPr/>
        </p:nvSpPr>
        <p:spPr>
          <a:xfrm>
            <a:off x="24252897" y="13905926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5" name="Text Box 3036">
            <a:extLst>
              <a:ext uri="{FF2B5EF4-FFF2-40B4-BE49-F238E27FC236}">
                <a16:creationId xmlns:a16="http://schemas.microsoft.com/office/drawing/2014/main" id="{9A3E046D-5164-9904-CE49-AA29367822BD}"/>
              </a:ext>
            </a:extLst>
          </p:cNvPr>
          <p:cNvSpPr txBox="1">
            <a:spLocks noChangeAspect="1"/>
          </p:cNvSpPr>
          <p:nvPr/>
        </p:nvSpPr>
        <p:spPr>
          <a:xfrm>
            <a:off x="24247140" y="13670799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16" name="Connector: Elbow 1428">
            <a:extLst>
              <a:ext uri="{FF2B5EF4-FFF2-40B4-BE49-F238E27FC236}">
                <a16:creationId xmlns:a16="http://schemas.microsoft.com/office/drawing/2014/main" id="{0170F12B-03AA-A2D8-0A72-9F6AF31EC5F8}"/>
              </a:ext>
            </a:extLst>
          </p:cNvPr>
          <p:cNvCxnSpPr>
            <a:cxnSpLocks/>
            <a:stCxn id="315" idx="6"/>
            <a:endCxn id="491" idx="2"/>
          </p:cNvCxnSpPr>
          <p:nvPr/>
        </p:nvCxnSpPr>
        <p:spPr>
          <a:xfrm flipV="1">
            <a:off x="24301140" y="13695696"/>
            <a:ext cx="994791" cy="210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Connector: Elbow 1428">
            <a:extLst>
              <a:ext uri="{FF2B5EF4-FFF2-40B4-BE49-F238E27FC236}">
                <a16:creationId xmlns:a16="http://schemas.microsoft.com/office/drawing/2014/main" id="{5D55EB81-FDA5-F7C1-ECE4-128FC4C0D1A7}"/>
              </a:ext>
            </a:extLst>
          </p:cNvPr>
          <p:cNvCxnSpPr>
            <a:cxnSpLocks/>
            <a:stCxn id="314" idx="6"/>
            <a:endCxn id="490" idx="2"/>
          </p:cNvCxnSpPr>
          <p:nvPr/>
        </p:nvCxnSpPr>
        <p:spPr>
          <a:xfrm flipV="1">
            <a:off x="24306897" y="13929965"/>
            <a:ext cx="989034" cy="296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Connector: Elbow 1428">
            <a:extLst>
              <a:ext uri="{FF2B5EF4-FFF2-40B4-BE49-F238E27FC236}">
                <a16:creationId xmlns:a16="http://schemas.microsoft.com/office/drawing/2014/main" id="{5C203B31-6049-CB02-D5B4-EE28BA822706}"/>
              </a:ext>
            </a:extLst>
          </p:cNvPr>
          <p:cNvCxnSpPr>
            <a:cxnSpLocks/>
            <a:stCxn id="313" idx="6"/>
            <a:endCxn id="489" idx="2"/>
          </p:cNvCxnSpPr>
          <p:nvPr/>
        </p:nvCxnSpPr>
        <p:spPr>
          <a:xfrm>
            <a:off x="24304650" y="14166692"/>
            <a:ext cx="991281" cy="2148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Text Box 3036">
            <a:extLst>
              <a:ext uri="{FF2B5EF4-FFF2-40B4-BE49-F238E27FC236}">
                <a16:creationId xmlns:a16="http://schemas.microsoft.com/office/drawing/2014/main" id="{95312BCD-4FD8-1A64-B1DB-E2D700A8F1E1}"/>
              </a:ext>
            </a:extLst>
          </p:cNvPr>
          <p:cNvSpPr txBox="1">
            <a:spLocks noChangeAspect="1"/>
          </p:cNvSpPr>
          <p:nvPr/>
        </p:nvSpPr>
        <p:spPr>
          <a:xfrm>
            <a:off x="24251156" y="14364976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20" name="Connector: Elbow 1428">
            <a:extLst>
              <a:ext uri="{FF2B5EF4-FFF2-40B4-BE49-F238E27FC236}">
                <a16:creationId xmlns:a16="http://schemas.microsoft.com/office/drawing/2014/main" id="{A77EF490-982F-1D86-64C0-44445E3EEDD2}"/>
              </a:ext>
            </a:extLst>
          </p:cNvPr>
          <p:cNvCxnSpPr>
            <a:cxnSpLocks/>
            <a:stCxn id="319" idx="6"/>
            <a:endCxn id="497" idx="2"/>
          </p:cNvCxnSpPr>
          <p:nvPr/>
        </p:nvCxnSpPr>
        <p:spPr>
          <a:xfrm>
            <a:off x="24305156" y="14391976"/>
            <a:ext cx="990775" cy="2148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19CC6FF8-D5C7-F0B2-D67F-833CE1E435C9}"/>
              </a:ext>
            </a:extLst>
          </p:cNvPr>
          <p:cNvGrpSpPr/>
          <p:nvPr/>
        </p:nvGrpSpPr>
        <p:grpSpPr>
          <a:xfrm>
            <a:off x="25278780" y="13142188"/>
            <a:ext cx="5299690" cy="6188507"/>
            <a:chOff x="21144525" y="12945418"/>
            <a:chExt cx="5299690" cy="6188507"/>
          </a:xfrm>
        </p:grpSpPr>
        <p:sp>
          <p:nvSpPr>
            <p:cNvPr id="339" name="Text Box 3045">
              <a:extLst>
                <a:ext uri="{FF2B5EF4-FFF2-40B4-BE49-F238E27FC236}">
                  <a16:creationId xmlns:a16="http://schemas.microsoft.com/office/drawing/2014/main" id="{21E82898-4DFF-C34D-A8A5-16508CCFE3F2}"/>
                </a:ext>
              </a:extLst>
            </p:cNvPr>
            <p:cNvSpPr txBox="1"/>
            <p:nvPr/>
          </p:nvSpPr>
          <p:spPr>
            <a:xfrm>
              <a:off x="22423561" y="15519871"/>
              <a:ext cx="500940" cy="392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.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40" name="Text Box 3045">
              <a:extLst>
                <a:ext uri="{FF2B5EF4-FFF2-40B4-BE49-F238E27FC236}">
                  <a16:creationId xmlns:a16="http://schemas.microsoft.com/office/drawing/2014/main" id="{ACBE67C0-700A-2E5F-4EF9-4A2047D2AB73}"/>
                </a:ext>
              </a:extLst>
            </p:cNvPr>
            <p:cNvSpPr txBox="1"/>
            <p:nvPr/>
          </p:nvSpPr>
          <p:spPr>
            <a:xfrm>
              <a:off x="23056833" y="16562229"/>
              <a:ext cx="420164" cy="213217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Pelvic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41" name="Text Box 3045">
              <a:extLst>
                <a:ext uri="{FF2B5EF4-FFF2-40B4-BE49-F238E27FC236}">
                  <a16:creationId xmlns:a16="http://schemas.microsoft.com/office/drawing/2014/main" id="{C6A50309-8D5A-5EB0-F7E8-7371354E1704}"/>
                </a:ext>
              </a:extLst>
            </p:cNvPr>
            <p:cNvSpPr txBox="1"/>
            <p:nvPr/>
          </p:nvSpPr>
          <p:spPr>
            <a:xfrm>
              <a:off x="21434968" y="15580006"/>
              <a:ext cx="756000" cy="162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344" name="Text Box 3045">
              <a:extLst>
                <a:ext uri="{FF2B5EF4-FFF2-40B4-BE49-F238E27FC236}">
                  <a16:creationId xmlns:a16="http://schemas.microsoft.com/office/drawing/2014/main" id="{6F1318DC-2C6F-4BB7-4E3E-6113509E5DF5}"/>
                </a:ext>
              </a:extLst>
            </p:cNvPr>
            <p:cNvSpPr txBox="1"/>
            <p:nvPr/>
          </p:nvSpPr>
          <p:spPr>
            <a:xfrm>
              <a:off x="21434968" y="15341441"/>
              <a:ext cx="756000" cy="162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 </a:t>
              </a:r>
            </a:p>
          </p:txBody>
        </p:sp>
        <p:sp>
          <p:nvSpPr>
            <p:cNvPr id="345" name="Text Box 3047">
              <a:extLst>
                <a:ext uri="{FF2B5EF4-FFF2-40B4-BE49-F238E27FC236}">
                  <a16:creationId xmlns:a16="http://schemas.microsoft.com/office/drawing/2014/main" id="{B1F9D912-C3FF-7B60-E339-CFD40CB24622}"/>
                </a:ext>
              </a:extLst>
            </p:cNvPr>
            <p:cNvSpPr txBox="1"/>
            <p:nvPr/>
          </p:nvSpPr>
          <p:spPr>
            <a:xfrm>
              <a:off x="21433994" y="13985617"/>
              <a:ext cx="756000" cy="1338084"/>
            </a:xfrm>
            <a:prstGeom prst="rect">
              <a:avLst/>
            </a:prstGeom>
            <a:solidFill>
              <a:schemeClr val="bg2">
                <a:lumMod val="9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6" name="Text Box 3045">
              <a:extLst>
                <a:ext uri="{FF2B5EF4-FFF2-40B4-BE49-F238E27FC236}">
                  <a16:creationId xmlns:a16="http://schemas.microsoft.com/office/drawing/2014/main" id="{4FE43385-10B1-DCC3-C67E-8DC0AE54F200}"/>
                </a:ext>
              </a:extLst>
            </p:cNvPr>
            <p:cNvSpPr txBox="1"/>
            <p:nvPr/>
          </p:nvSpPr>
          <p:spPr>
            <a:xfrm>
              <a:off x="21434968" y="14148617"/>
              <a:ext cx="756000" cy="162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47" name="Text Box 3045">
              <a:extLst>
                <a:ext uri="{FF2B5EF4-FFF2-40B4-BE49-F238E27FC236}">
                  <a16:creationId xmlns:a16="http://schemas.microsoft.com/office/drawing/2014/main" id="{9F73B039-7C30-B921-7A75-2F9318B32C87}"/>
                </a:ext>
              </a:extLst>
            </p:cNvPr>
            <p:cNvSpPr txBox="1"/>
            <p:nvPr/>
          </p:nvSpPr>
          <p:spPr>
            <a:xfrm>
              <a:off x="21434968" y="14387181"/>
              <a:ext cx="756000" cy="162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48" name="Text Box 3045">
              <a:extLst>
                <a:ext uri="{FF2B5EF4-FFF2-40B4-BE49-F238E27FC236}">
                  <a16:creationId xmlns:a16="http://schemas.microsoft.com/office/drawing/2014/main" id="{7C3E5E14-5404-9787-D3E7-6829A209EAA7}"/>
                </a:ext>
              </a:extLst>
            </p:cNvPr>
            <p:cNvSpPr txBox="1"/>
            <p:nvPr/>
          </p:nvSpPr>
          <p:spPr>
            <a:xfrm>
              <a:off x="21434968" y="14625746"/>
              <a:ext cx="756000" cy="162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49" name="Text Box 3045">
              <a:extLst>
                <a:ext uri="{FF2B5EF4-FFF2-40B4-BE49-F238E27FC236}">
                  <a16:creationId xmlns:a16="http://schemas.microsoft.com/office/drawing/2014/main" id="{D7CE707C-156B-D09B-7577-09450E98CF17}"/>
                </a:ext>
              </a:extLst>
            </p:cNvPr>
            <p:cNvSpPr txBox="1"/>
            <p:nvPr/>
          </p:nvSpPr>
          <p:spPr>
            <a:xfrm>
              <a:off x="21434968" y="14864311"/>
              <a:ext cx="756000" cy="162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0" name="Text Box 3045">
              <a:extLst>
                <a:ext uri="{FF2B5EF4-FFF2-40B4-BE49-F238E27FC236}">
                  <a16:creationId xmlns:a16="http://schemas.microsoft.com/office/drawing/2014/main" id="{D5A82AE0-7528-0133-ED1B-252EC05D273C}"/>
                </a:ext>
              </a:extLst>
            </p:cNvPr>
            <p:cNvSpPr txBox="1"/>
            <p:nvPr/>
          </p:nvSpPr>
          <p:spPr>
            <a:xfrm>
              <a:off x="21434968" y="15102876"/>
              <a:ext cx="756000" cy="162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51" name="Group 350">
              <a:extLst>
                <a:ext uri="{FF2B5EF4-FFF2-40B4-BE49-F238E27FC236}">
                  <a16:creationId xmlns:a16="http://schemas.microsoft.com/office/drawing/2014/main" id="{2DC23EF6-3FA8-FFC2-771D-11F1264698E5}"/>
                </a:ext>
              </a:extLst>
            </p:cNvPr>
            <p:cNvGrpSpPr/>
            <p:nvPr/>
          </p:nvGrpSpPr>
          <p:grpSpPr>
            <a:xfrm>
              <a:off x="23600953" y="13324550"/>
              <a:ext cx="2843262" cy="3843353"/>
              <a:chOff x="18252498" y="11025862"/>
              <a:chExt cx="2843262" cy="3843353"/>
            </a:xfrm>
          </p:grpSpPr>
          <p:sp>
            <p:nvSpPr>
              <p:cNvPr id="599" name="Text Box 3068">
                <a:extLst>
                  <a:ext uri="{FF2B5EF4-FFF2-40B4-BE49-F238E27FC236}">
                    <a16:creationId xmlns:a16="http://schemas.microsoft.com/office/drawing/2014/main" id="{84E30D13-7821-971A-17C1-640CE12982EA}"/>
                  </a:ext>
                </a:extLst>
              </p:cNvPr>
              <p:cNvSpPr txBox="1"/>
              <p:nvPr/>
            </p:nvSpPr>
            <p:spPr>
              <a:xfrm>
                <a:off x="19654816" y="11025862"/>
                <a:ext cx="1440000" cy="384335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Kidney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0" name="Group 599">
                <a:extLst>
                  <a:ext uri="{FF2B5EF4-FFF2-40B4-BE49-F238E27FC236}">
                    <a16:creationId xmlns:a16="http://schemas.microsoft.com/office/drawing/2014/main" id="{B219657A-55AF-025C-C687-2E00E223A1EE}"/>
                  </a:ext>
                </a:extLst>
              </p:cNvPr>
              <p:cNvGrpSpPr/>
              <p:nvPr/>
            </p:nvGrpSpPr>
            <p:grpSpPr>
              <a:xfrm>
                <a:off x="18252498" y="11149285"/>
                <a:ext cx="2843262" cy="3661566"/>
                <a:chOff x="18252498" y="11149285"/>
                <a:chExt cx="2843262" cy="3661566"/>
              </a:xfrm>
            </p:grpSpPr>
            <p:grpSp>
              <p:nvGrpSpPr>
                <p:cNvPr id="601" name="Group 600">
                  <a:extLst>
                    <a:ext uri="{FF2B5EF4-FFF2-40B4-BE49-F238E27FC236}">
                      <a16:creationId xmlns:a16="http://schemas.microsoft.com/office/drawing/2014/main" id="{3AE6778B-A7AE-2D10-ABB4-6F0D8C9814B7}"/>
                    </a:ext>
                  </a:extLst>
                </p:cNvPr>
                <p:cNvGrpSpPr/>
                <p:nvPr/>
              </p:nvGrpSpPr>
              <p:grpSpPr>
                <a:xfrm>
                  <a:off x="19655760" y="11149285"/>
                  <a:ext cx="1440000" cy="216000"/>
                  <a:chOff x="19655760" y="11149285"/>
                  <a:chExt cx="1440000" cy="216000"/>
                </a:xfrm>
              </p:grpSpPr>
              <p:sp>
                <p:nvSpPr>
                  <p:cNvPr id="799" name="Text Box 3034">
                    <a:extLst>
                      <a:ext uri="{FF2B5EF4-FFF2-40B4-BE49-F238E27FC236}">
                        <a16:creationId xmlns:a16="http://schemas.microsoft.com/office/drawing/2014/main" id="{5D996CFC-3C44-8534-75EF-72A7B1F3E9FB}"/>
                      </a:ext>
                    </a:extLst>
                  </p:cNvPr>
                  <p:cNvSpPr txBox="1"/>
                  <p:nvPr/>
                </p:nvSpPr>
                <p:spPr>
                  <a:xfrm>
                    <a:off x="19655760" y="11149285"/>
                    <a:ext cx="1440000" cy="216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449263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Visceral Bowman capsule</a:t>
                    </a:r>
                  </a:p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800" name="Group 799">
                    <a:extLst>
                      <a:ext uri="{FF2B5EF4-FFF2-40B4-BE49-F238E27FC236}">
                        <a16:creationId xmlns:a16="http://schemas.microsoft.com/office/drawing/2014/main" id="{7F9FA67F-7D40-0D46-0FD7-520DFC293C5D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19815508" y="11165869"/>
                    <a:ext cx="283305" cy="186737"/>
                    <a:chOff x="2753428" y="5745370"/>
                    <a:chExt cx="283305" cy="186737"/>
                  </a:xfrm>
                </p:grpSpPr>
                <p:grpSp>
                  <p:nvGrpSpPr>
                    <p:cNvPr id="805" name="Group 804">
                      <a:extLst>
                        <a:ext uri="{FF2B5EF4-FFF2-40B4-BE49-F238E27FC236}">
                          <a16:creationId xmlns:a16="http://schemas.microsoft.com/office/drawing/2014/main" id="{88EAEA1F-4438-0F31-C833-1A28E9B6F01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53428" y="5745370"/>
                      <a:ext cx="57600" cy="186737"/>
                      <a:chOff x="2890221" y="12245125"/>
                      <a:chExt cx="57600" cy="186737"/>
                    </a:xfrm>
                  </p:grpSpPr>
                  <p:sp>
                    <p:nvSpPr>
                      <p:cNvPr id="808" name="Text Box 3086">
                        <a:extLst>
                          <a:ext uri="{FF2B5EF4-FFF2-40B4-BE49-F238E27FC236}">
                            <a16:creationId xmlns:a16="http://schemas.microsoft.com/office/drawing/2014/main" id="{37CBF9C8-9554-0BB9-6126-8B2DA1282AA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90221" y="12245125"/>
                        <a:ext cx="57600" cy="57600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NZ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9" name="Text Box 3086">
                        <a:extLst>
                          <a:ext uri="{FF2B5EF4-FFF2-40B4-BE49-F238E27FC236}">
                            <a16:creationId xmlns:a16="http://schemas.microsoft.com/office/drawing/2014/main" id="{668EAA26-FC2D-C980-629F-393C43D8368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90221" y="12309694"/>
                        <a:ext cx="57600" cy="576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75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NZ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0" name="Text Box 3086">
                        <a:extLst>
                          <a:ext uri="{FF2B5EF4-FFF2-40B4-BE49-F238E27FC236}">
                            <a16:creationId xmlns:a16="http://schemas.microsoft.com/office/drawing/2014/main" id="{62F738BE-971F-34FC-31E8-B90F42A9C0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90221" y="12374262"/>
                        <a:ext cx="57600" cy="5760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NZ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cxnSp>
                  <p:nvCxnSpPr>
                    <p:cNvPr id="806" name="Straight Arrow Connector 805">
                      <a:extLst>
                        <a:ext uri="{FF2B5EF4-FFF2-40B4-BE49-F238E27FC236}">
                          <a16:creationId xmlns:a16="http://schemas.microsoft.com/office/drawing/2014/main" id="{C7872A09-4CF5-FF03-65C9-1BC639817B17}"/>
                        </a:ext>
                      </a:extLst>
                    </p:cNvPr>
                    <p:cNvCxnSpPr>
                      <a:cxnSpLocks/>
                      <a:stCxn id="807" idx="2"/>
                      <a:endCxn id="809" idx="3"/>
                    </p:cNvCxnSpPr>
                    <p:nvPr/>
                  </p:nvCxnSpPr>
                  <p:spPr>
                    <a:xfrm flipH="1" flipV="1">
                      <a:off x="2811028" y="5838739"/>
                      <a:ext cx="168105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accent6">
                          <a:lumMod val="75000"/>
                        </a:schemeClr>
                      </a:solidFill>
                      <a:tailEnd type="triangle" w="sm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07" name="Text Box 3036">
                      <a:extLst>
                        <a:ext uri="{FF2B5EF4-FFF2-40B4-BE49-F238E27FC236}">
                          <a16:creationId xmlns:a16="http://schemas.microsoft.com/office/drawing/2014/main" id="{7EF34B8D-BD6A-6F5E-3BBC-0224974E27C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2979133" y="5811875"/>
                      <a:ext cx="57600" cy="57600"/>
                    </a:xfrm>
                    <a:prstGeom prst="ellipse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1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801" name="Group 800">
                    <a:extLst>
                      <a:ext uri="{FF2B5EF4-FFF2-40B4-BE49-F238E27FC236}">
                        <a16:creationId xmlns:a16="http://schemas.microsoft.com/office/drawing/2014/main" id="{0CBF6EDA-55AC-F6D9-6AE9-B3EF9A92B13B}"/>
                      </a:ext>
                    </a:extLst>
                  </p:cNvPr>
                  <p:cNvGrpSpPr/>
                  <p:nvPr/>
                </p:nvGrpSpPr>
                <p:grpSpPr>
                  <a:xfrm>
                    <a:off x="20200002" y="11272569"/>
                    <a:ext cx="271971" cy="72000"/>
                    <a:chOff x="3760880" y="4097231"/>
                    <a:chExt cx="271971" cy="72000"/>
                  </a:xfrm>
                </p:grpSpPr>
                <p:sp>
                  <p:nvSpPr>
                    <p:cNvPr id="802" name="Star: 5 Points 801">
                      <a:hlinkClick r:id="rId2"/>
                      <a:extLst>
                        <a:ext uri="{FF2B5EF4-FFF2-40B4-BE49-F238E27FC236}">
                          <a16:creationId xmlns:a16="http://schemas.microsoft.com/office/drawing/2014/main" id="{D4249DF9-E90B-A512-8C36-8E4A63D1E7B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760880" y="4097231"/>
                      <a:ext cx="72000" cy="72000"/>
                    </a:xfrm>
                    <a:prstGeom prst="star5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03" name="Star: 5 Points 802">
                      <a:hlinkClick r:id="rId3"/>
                      <a:extLst>
                        <a:ext uri="{FF2B5EF4-FFF2-40B4-BE49-F238E27FC236}">
                          <a16:creationId xmlns:a16="http://schemas.microsoft.com/office/drawing/2014/main" id="{8FFDA493-B388-179B-1BAB-F22D1A2E4B5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860866" y="4097231"/>
                      <a:ext cx="72000" cy="72000"/>
                    </a:xfrm>
                    <a:prstGeom prst="star5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04" name="Star: 5 Points 803">
                      <a:hlinkClick r:id="rId4"/>
                      <a:extLst>
                        <a:ext uri="{FF2B5EF4-FFF2-40B4-BE49-F238E27FC236}">
                          <a16:creationId xmlns:a16="http://schemas.microsoft.com/office/drawing/2014/main" id="{23124BE3-30C8-AAEF-C172-608F0424E18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960851" y="4097231"/>
                      <a:ext cx="72000" cy="72000"/>
                    </a:xfrm>
                    <a:prstGeom prst="star5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602" name="Group 601">
                  <a:extLst>
                    <a:ext uri="{FF2B5EF4-FFF2-40B4-BE49-F238E27FC236}">
                      <a16:creationId xmlns:a16="http://schemas.microsoft.com/office/drawing/2014/main" id="{F9F323A8-4512-A10D-B56F-7F38017CB8F5}"/>
                    </a:ext>
                  </a:extLst>
                </p:cNvPr>
                <p:cNvGrpSpPr/>
                <p:nvPr/>
              </p:nvGrpSpPr>
              <p:grpSpPr>
                <a:xfrm>
                  <a:off x="19655760" y="11378989"/>
                  <a:ext cx="1440000" cy="216000"/>
                  <a:chOff x="19655760" y="11149285"/>
                  <a:chExt cx="1440000" cy="216000"/>
                </a:xfrm>
              </p:grpSpPr>
              <p:sp>
                <p:nvSpPr>
                  <p:cNvPr id="787" name="Text Box 3034">
                    <a:extLst>
                      <a:ext uri="{FF2B5EF4-FFF2-40B4-BE49-F238E27FC236}">
                        <a16:creationId xmlns:a16="http://schemas.microsoft.com/office/drawing/2014/main" id="{A1AF5975-F52F-EE62-F027-B98C3C686373}"/>
                      </a:ext>
                    </a:extLst>
                  </p:cNvPr>
                  <p:cNvSpPr txBox="1"/>
                  <p:nvPr/>
                </p:nvSpPr>
                <p:spPr>
                  <a:xfrm>
                    <a:off x="19655760" y="11149285"/>
                    <a:ext cx="1440000" cy="216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449263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Parietal Bowman capsule</a:t>
                    </a:r>
                  </a:p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788" name="Group 787">
                    <a:extLst>
                      <a:ext uri="{FF2B5EF4-FFF2-40B4-BE49-F238E27FC236}">
                        <a16:creationId xmlns:a16="http://schemas.microsoft.com/office/drawing/2014/main" id="{E4BB765E-FB97-F68C-07FA-170A8406919D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19815508" y="11165869"/>
                    <a:ext cx="283305" cy="186737"/>
                    <a:chOff x="2753428" y="5745370"/>
                    <a:chExt cx="283305" cy="186737"/>
                  </a:xfrm>
                </p:grpSpPr>
                <p:grpSp>
                  <p:nvGrpSpPr>
                    <p:cNvPr id="793" name="Group 792">
                      <a:extLst>
                        <a:ext uri="{FF2B5EF4-FFF2-40B4-BE49-F238E27FC236}">
                          <a16:creationId xmlns:a16="http://schemas.microsoft.com/office/drawing/2014/main" id="{63B427C4-FFE6-A87C-D91F-A9DAC0B2926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53428" y="5745370"/>
                      <a:ext cx="57600" cy="186737"/>
                      <a:chOff x="2890221" y="12245125"/>
                      <a:chExt cx="57600" cy="186737"/>
                    </a:xfrm>
                  </p:grpSpPr>
                  <p:sp>
                    <p:nvSpPr>
                      <p:cNvPr id="796" name="Text Box 3086">
                        <a:extLst>
                          <a:ext uri="{FF2B5EF4-FFF2-40B4-BE49-F238E27FC236}">
                            <a16:creationId xmlns:a16="http://schemas.microsoft.com/office/drawing/2014/main" id="{9A56DD91-2153-132B-18AE-64C793B8028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90221" y="12245125"/>
                        <a:ext cx="57600" cy="57600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NZ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97" name="Text Box 3086">
                        <a:extLst>
                          <a:ext uri="{FF2B5EF4-FFF2-40B4-BE49-F238E27FC236}">
                            <a16:creationId xmlns:a16="http://schemas.microsoft.com/office/drawing/2014/main" id="{CD13CC6F-B8FE-3F84-5E6F-2C7DDB4AFC3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90221" y="12309694"/>
                        <a:ext cx="57600" cy="576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75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NZ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98" name="Text Box 3086">
                        <a:extLst>
                          <a:ext uri="{FF2B5EF4-FFF2-40B4-BE49-F238E27FC236}">
                            <a16:creationId xmlns:a16="http://schemas.microsoft.com/office/drawing/2014/main" id="{0E647071-42B0-5FDB-3C7C-9638C2D53B4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90221" y="12374262"/>
                        <a:ext cx="57600" cy="5760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NZ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cxnSp>
                  <p:nvCxnSpPr>
                    <p:cNvPr id="794" name="Straight Arrow Connector 793">
                      <a:extLst>
                        <a:ext uri="{FF2B5EF4-FFF2-40B4-BE49-F238E27FC236}">
                          <a16:creationId xmlns:a16="http://schemas.microsoft.com/office/drawing/2014/main" id="{7C375B04-6BCA-A1F5-3256-DC352AB4097A}"/>
                        </a:ext>
                      </a:extLst>
                    </p:cNvPr>
                    <p:cNvCxnSpPr>
                      <a:cxnSpLocks/>
                      <a:stCxn id="795" idx="2"/>
                      <a:endCxn id="797" idx="3"/>
                    </p:cNvCxnSpPr>
                    <p:nvPr/>
                  </p:nvCxnSpPr>
                  <p:spPr>
                    <a:xfrm flipH="1" flipV="1">
                      <a:off x="2811028" y="5838739"/>
                      <a:ext cx="168105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accent6">
                          <a:lumMod val="75000"/>
                        </a:schemeClr>
                      </a:solidFill>
                      <a:tailEnd type="triangle" w="sm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95" name="Text Box 3036">
                      <a:extLst>
                        <a:ext uri="{FF2B5EF4-FFF2-40B4-BE49-F238E27FC236}">
                          <a16:creationId xmlns:a16="http://schemas.microsoft.com/office/drawing/2014/main" id="{2419B3AB-563F-5222-0B88-AD1A1CB97F3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2979133" y="5811875"/>
                      <a:ext cx="57600" cy="57600"/>
                    </a:xfrm>
                    <a:prstGeom prst="ellipse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1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789" name="Group 788">
                    <a:extLst>
                      <a:ext uri="{FF2B5EF4-FFF2-40B4-BE49-F238E27FC236}">
                        <a16:creationId xmlns:a16="http://schemas.microsoft.com/office/drawing/2014/main" id="{A0F5C8B2-0953-B13A-6B1F-E94B69B675D7}"/>
                      </a:ext>
                    </a:extLst>
                  </p:cNvPr>
                  <p:cNvGrpSpPr/>
                  <p:nvPr/>
                </p:nvGrpSpPr>
                <p:grpSpPr>
                  <a:xfrm>
                    <a:off x="20200002" y="11272569"/>
                    <a:ext cx="271971" cy="72000"/>
                    <a:chOff x="3760880" y="4097231"/>
                    <a:chExt cx="271971" cy="72000"/>
                  </a:xfrm>
                </p:grpSpPr>
                <p:sp>
                  <p:nvSpPr>
                    <p:cNvPr id="790" name="Star: 5 Points 789">
                      <a:hlinkClick r:id="rId2"/>
                      <a:extLst>
                        <a:ext uri="{FF2B5EF4-FFF2-40B4-BE49-F238E27FC236}">
                          <a16:creationId xmlns:a16="http://schemas.microsoft.com/office/drawing/2014/main" id="{AF97BE10-9A03-4594-132C-7171F1A7EF9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760880" y="4097231"/>
                      <a:ext cx="72000" cy="72000"/>
                    </a:xfrm>
                    <a:prstGeom prst="star5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91" name="Star: 5 Points 790">
                      <a:hlinkClick r:id="rId3"/>
                      <a:extLst>
                        <a:ext uri="{FF2B5EF4-FFF2-40B4-BE49-F238E27FC236}">
                          <a16:creationId xmlns:a16="http://schemas.microsoft.com/office/drawing/2014/main" id="{5039237A-32FE-DDBC-AF9F-0E77DDE20C3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860866" y="4097231"/>
                      <a:ext cx="72000" cy="72000"/>
                    </a:xfrm>
                    <a:prstGeom prst="star5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92" name="Star: 5 Points 791">
                      <a:hlinkClick r:id="rId4"/>
                      <a:extLst>
                        <a:ext uri="{FF2B5EF4-FFF2-40B4-BE49-F238E27FC236}">
                          <a16:creationId xmlns:a16="http://schemas.microsoft.com/office/drawing/2014/main" id="{187618C0-0660-0999-078B-1EBFEEDE6DE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960851" y="4097231"/>
                      <a:ext cx="72000" cy="72000"/>
                    </a:xfrm>
                    <a:prstGeom prst="star5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603" name="Group 602">
                  <a:extLst>
                    <a:ext uri="{FF2B5EF4-FFF2-40B4-BE49-F238E27FC236}">
                      <a16:creationId xmlns:a16="http://schemas.microsoft.com/office/drawing/2014/main" id="{979564F5-6431-0524-3072-963BDB441365}"/>
                    </a:ext>
                  </a:extLst>
                </p:cNvPr>
                <p:cNvGrpSpPr/>
                <p:nvPr/>
              </p:nvGrpSpPr>
              <p:grpSpPr>
                <a:xfrm>
                  <a:off x="19655760" y="11608693"/>
                  <a:ext cx="1440000" cy="216000"/>
                  <a:chOff x="19655760" y="11149285"/>
                  <a:chExt cx="1440000" cy="216000"/>
                </a:xfrm>
              </p:grpSpPr>
              <p:sp>
                <p:nvSpPr>
                  <p:cNvPr id="775" name="Text Box 3034">
                    <a:extLst>
                      <a:ext uri="{FF2B5EF4-FFF2-40B4-BE49-F238E27FC236}">
                        <a16:creationId xmlns:a16="http://schemas.microsoft.com/office/drawing/2014/main" id="{4DE045AC-E418-7292-9917-546FCAE8D464}"/>
                      </a:ext>
                    </a:extLst>
                  </p:cNvPr>
                  <p:cNvSpPr txBox="1"/>
                  <p:nvPr/>
                </p:nvSpPr>
                <p:spPr>
                  <a:xfrm>
                    <a:off x="19655760" y="11149285"/>
                    <a:ext cx="1440000" cy="216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385763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Proximal convoluted tubule</a:t>
                    </a:r>
                  </a:p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776" name="Group 775">
                    <a:extLst>
                      <a:ext uri="{FF2B5EF4-FFF2-40B4-BE49-F238E27FC236}">
                        <a16:creationId xmlns:a16="http://schemas.microsoft.com/office/drawing/2014/main" id="{CC8DF827-DEB8-F209-0D37-B28C10D5D9FF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19815508" y="11165869"/>
                    <a:ext cx="283305" cy="186737"/>
                    <a:chOff x="2753428" y="5745370"/>
                    <a:chExt cx="283305" cy="186737"/>
                  </a:xfrm>
                </p:grpSpPr>
                <p:grpSp>
                  <p:nvGrpSpPr>
                    <p:cNvPr id="781" name="Group 780">
                      <a:extLst>
                        <a:ext uri="{FF2B5EF4-FFF2-40B4-BE49-F238E27FC236}">
                          <a16:creationId xmlns:a16="http://schemas.microsoft.com/office/drawing/2014/main" id="{E57645B3-9F68-55F1-F4E5-B76C03D3C6D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53428" y="5745370"/>
                      <a:ext cx="57600" cy="186737"/>
                      <a:chOff x="2890221" y="12245125"/>
                      <a:chExt cx="57600" cy="186737"/>
                    </a:xfrm>
                  </p:grpSpPr>
                  <p:sp>
                    <p:nvSpPr>
                      <p:cNvPr id="784" name="Text Box 3086">
                        <a:extLst>
                          <a:ext uri="{FF2B5EF4-FFF2-40B4-BE49-F238E27FC236}">
                            <a16:creationId xmlns:a16="http://schemas.microsoft.com/office/drawing/2014/main" id="{E6E5EA28-58A3-ADC7-5203-00976193E69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90221" y="12245125"/>
                        <a:ext cx="57600" cy="57600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NZ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85" name="Text Box 3086">
                        <a:extLst>
                          <a:ext uri="{FF2B5EF4-FFF2-40B4-BE49-F238E27FC236}">
                            <a16:creationId xmlns:a16="http://schemas.microsoft.com/office/drawing/2014/main" id="{AE9B3E51-B9AF-4B91-8006-56EB7EF74F1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90221" y="12309694"/>
                        <a:ext cx="57600" cy="576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75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NZ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86" name="Text Box 3086">
                        <a:extLst>
                          <a:ext uri="{FF2B5EF4-FFF2-40B4-BE49-F238E27FC236}">
                            <a16:creationId xmlns:a16="http://schemas.microsoft.com/office/drawing/2014/main" id="{FC3C5594-29A5-A87D-88AF-E6C4AFE37F2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90221" y="12374262"/>
                        <a:ext cx="57600" cy="5760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NZ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cxnSp>
                  <p:nvCxnSpPr>
                    <p:cNvPr id="782" name="Straight Arrow Connector 781">
                      <a:extLst>
                        <a:ext uri="{FF2B5EF4-FFF2-40B4-BE49-F238E27FC236}">
                          <a16:creationId xmlns:a16="http://schemas.microsoft.com/office/drawing/2014/main" id="{1D63559B-B532-229F-B7F9-1123C526D58A}"/>
                        </a:ext>
                      </a:extLst>
                    </p:cNvPr>
                    <p:cNvCxnSpPr>
                      <a:cxnSpLocks/>
                      <a:stCxn id="783" idx="2"/>
                      <a:endCxn id="785" idx="3"/>
                    </p:cNvCxnSpPr>
                    <p:nvPr/>
                  </p:nvCxnSpPr>
                  <p:spPr>
                    <a:xfrm flipH="1" flipV="1">
                      <a:off x="2811028" y="5838739"/>
                      <a:ext cx="168105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accent6">
                          <a:lumMod val="75000"/>
                        </a:schemeClr>
                      </a:solidFill>
                      <a:tailEnd type="triangle" w="sm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83" name="Text Box 3036">
                      <a:extLst>
                        <a:ext uri="{FF2B5EF4-FFF2-40B4-BE49-F238E27FC236}">
                          <a16:creationId xmlns:a16="http://schemas.microsoft.com/office/drawing/2014/main" id="{5B83BBAE-6C3C-20F1-14FA-BDC284ABEC3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2979133" y="5811875"/>
                      <a:ext cx="57600" cy="57600"/>
                    </a:xfrm>
                    <a:prstGeom prst="ellipse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1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777" name="Group 776">
                    <a:extLst>
                      <a:ext uri="{FF2B5EF4-FFF2-40B4-BE49-F238E27FC236}">
                        <a16:creationId xmlns:a16="http://schemas.microsoft.com/office/drawing/2014/main" id="{844853BF-B462-738A-C78F-8363E158EBE5}"/>
                      </a:ext>
                    </a:extLst>
                  </p:cNvPr>
                  <p:cNvGrpSpPr/>
                  <p:nvPr/>
                </p:nvGrpSpPr>
                <p:grpSpPr>
                  <a:xfrm>
                    <a:off x="20200002" y="11272569"/>
                    <a:ext cx="271971" cy="72000"/>
                    <a:chOff x="3760880" y="4097231"/>
                    <a:chExt cx="271971" cy="72000"/>
                  </a:xfrm>
                </p:grpSpPr>
                <p:sp>
                  <p:nvSpPr>
                    <p:cNvPr id="778" name="Star: 5 Points 777">
                      <a:hlinkClick r:id="rId2"/>
                      <a:extLst>
                        <a:ext uri="{FF2B5EF4-FFF2-40B4-BE49-F238E27FC236}">
                          <a16:creationId xmlns:a16="http://schemas.microsoft.com/office/drawing/2014/main" id="{A6E43659-1825-5177-7C1C-BDDAB1939D1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760880" y="4097231"/>
                      <a:ext cx="72000" cy="72000"/>
                    </a:xfrm>
                    <a:prstGeom prst="star5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79" name="Star: 5 Points 778">
                      <a:hlinkClick r:id="rId3"/>
                      <a:extLst>
                        <a:ext uri="{FF2B5EF4-FFF2-40B4-BE49-F238E27FC236}">
                          <a16:creationId xmlns:a16="http://schemas.microsoft.com/office/drawing/2014/main" id="{63C6ED76-9AF6-76E2-F982-A93582F7F11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860866" y="4097231"/>
                      <a:ext cx="72000" cy="72000"/>
                    </a:xfrm>
                    <a:prstGeom prst="star5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80" name="Star: 5 Points 779">
                      <a:hlinkClick r:id="rId4"/>
                      <a:extLst>
                        <a:ext uri="{FF2B5EF4-FFF2-40B4-BE49-F238E27FC236}">
                          <a16:creationId xmlns:a16="http://schemas.microsoft.com/office/drawing/2014/main" id="{669B0050-E34C-02AC-F1A9-834A1C21819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960851" y="4097231"/>
                      <a:ext cx="72000" cy="72000"/>
                    </a:xfrm>
                    <a:prstGeom prst="star5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604" name="Group 603">
                  <a:extLst>
                    <a:ext uri="{FF2B5EF4-FFF2-40B4-BE49-F238E27FC236}">
                      <a16:creationId xmlns:a16="http://schemas.microsoft.com/office/drawing/2014/main" id="{66D4BAA3-626D-C820-8D04-4BCE57AB42D8}"/>
                    </a:ext>
                  </a:extLst>
                </p:cNvPr>
                <p:cNvGrpSpPr/>
                <p:nvPr/>
              </p:nvGrpSpPr>
              <p:grpSpPr>
                <a:xfrm>
                  <a:off x="19655760" y="11838397"/>
                  <a:ext cx="1440000" cy="216000"/>
                  <a:chOff x="19655760" y="11149285"/>
                  <a:chExt cx="1440000" cy="216000"/>
                </a:xfrm>
              </p:grpSpPr>
              <p:sp>
                <p:nvSpPr>
                  <p:cNvPr id="763" name="Text Box 3034">
                    <a:extLst>
                      <a:ext uri="{FF2B5EF4-FFF2-40B4-BE49-F238E27FC236}">
                        <a16:creationId xmlns:a16="http://schemas.microsoft.com/office/drawing/2014/main" id="{9D84F4B6-53F0-14B7-F733-DA7425DF91BA}"/>
                      </a:ext>
                    </a:extLst>
                  </p:cNvPr>
                  <p:cNvSpPr txBox="1"/>
                  <p:nvPr/>
                </p:nvSpPr>
                <p:spPr>
                  <a:xfrm>
                    <a:off x="19655760" y="11149285"/>
                    <a:ext cx="1440000" cy="216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449263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Proximal straight tubule</a:t>
                    </a:r>
                  </a:p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764" name="Group 763">
                    <a:extLst>
                      <a:ext uri="{FF2B5EF4-FFF2-40B4-BE49-F238E27FC236}">
                        <a16:creationId xmlns:a16="http://schemas.microsoft.com/office/drawing/2014/main" id="{D4FF2EC8-2467-97E0-1AAD-2A9CAAB2AE71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19815508" y="11165869"/>
                    <a:ext cx="283305" cy="186737"/>
                    <a:chOff x="2753428" y="5745370"/>
                    <a:chExt cx="283305" cy="186737"/>
                  </a:xfrm>
                </p:grpSpPr>
                <p:grpSp>
                  <p:nvGrpSpPr>
                    <p:cNvPr id="769" name="Group 768">
                      <a:extLst>
                        <a:ext uri="{FF2B5EF4-FFF2-40B4-BE49-F238E27FC236}">
                          <a16:creationId xmlns:a16="http://schemas.microsoft.com/office/drawing/2014/main" id="{4D14DB66-0752-76C7-3823-E9D9D13767D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53428" y="5745370"/>
                      <a:ext cx="57600" cy="186737"/>
                      <a:chOff x="2890221" y="12245125"/>
                      <a:chExt cx="57600" cy="186737"/>
                    </a:xfrm>
                  </p:grpSpPr>
                  <p:sp>
                    <p:nvSpPr>
                      <p:cNvPr id="772" name="Text Box 3086">
                        <a:extLst>
                          <a:ext uri="{FF2B5EF4-FFF2-40B4-BE49-F238E27FC236}">
                            <a16:creationId xmlns:a16="http://schemas.microsoft.com/office/drawing/2014/main" id="{C6A24BDF-26B4-8522-6556-2C9073F247B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90221" y="12245125"/>
                        <a:ext cx="57600" cy="57600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NZ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73" name="Text Box 3086">
                        <a:extLst>
                          <a:ext uri="{FF2B5EF4-FFF2-40B4-BE49-F238E27FC236}">
                            <a16:creationId xmlns:a16="http://schemas.microsoft.com/office/drawing/2014/main" id="{861B71A2-3C58-7EBE-71A7-19BFF097AB1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90221" y="12309694"/>
                        <a:ext cx="57600" cy="576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75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NZ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74" name="Text Box 3086">
                        <a:extLst>
                          <a:ext uri="{FF2B5EF4-FFF2-40B4-BE49-F238E27FC236}">
                            <a16:creationId xmlns:a16="http://schemas.microsoft.com/office/drawing/2014/main" id="{F758DAE2-550E-03BF-9240-54122D29092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90221" y="12374262"/>
                        <a:ext cx="57600" cy="5760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NZ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cxnSp>
                  <p:nvCxnSpPr>
                    <p:cNvPr id="770" name="Straight Arrow Connector 769">
                      <a:extLst>
                        <a:ext uri="{FF2B5EF4-FFF2-40B4-BE49-F238E27FC236}">
                          <a16:creationId xmlns:a16="http://schemas.microsoft.com/office/drawing/2014/main" id="{AB986A7C-F575-0FDF-0D6D-BDCFD5F39466}"/>
                        </a:ext>
                      </a:extLst>
                    </p:cNvPr>
                    <p:cNvCxnSpPr>
                      <a:cxnSpLocks/>
                      <a:stCxn id="771" idx="2"/>
                      <a:endCxn id="773" idx="3"/>
                    </p:cNvCxnSpPr>
                    <p:nvPr/>
                  </p:nvCxnSpPr>
                  <p:spPr>
                    <a:xfrm flipH="1" flipV="1">
                      <a:off x="2811028" y="5838739"/>
                      <a:ext cx="168105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accent6">
                          <a:lumMod val="75000"/>
                        </a:schemeClr>
                      </a:solidFill>
                      <a:tailEnd type="triangle" w="sm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71" name="Text Box 3036">
                      <a:extLst>
                        <a:ext uri="{FF2B5EF4-FFF2-40B4-BE49-F238E27FC236}">
                          <a16:creationId xmlns:a16="http://schemas.microsoft.com/office/drawing/2014/main" id="{96E1F066-74E2-3509-877C-433B924E527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2979133" y="5811875"/>
                      <a:ext cx="57600" cy="57600"/>
                    </a:xfrm>
                    <a:prstGeom prst="ellipse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1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765" name="Group 764">
                    <a:extLst>
                      <a:ext uri="{FF2B5EF4-FFF2-40B4-BE49-F238E27FC236}">
                        <a16:creationId xmlns:a16="http://schemas.microsoft.com/office/drawing/2014/main" id="{ACEF9DE9-AC89-1F7A-BBA3-F93658E81D30}"/>
                      </a:ext>
                    </a:extLst>
                  </p:cNvPr>
                  <p:cNvGrpSpPr/>
                  <p:nvPr/>
                </p:nvGrpSpPr>
                <p:grpSpPr>
                  <a:xfrm>
                    <a:off x="20200002" y="11272569"/>
                    <a:ext cx="271971" cy="72000"/>
                    <a:chOff x="3760880" y="4097231"/>
                    <a:chExt cx="271971" cy="72000"/>
                  </a:xfrm>
                </p:grpSpPr>
                <p:sp>
                  <p:nvSpPr>
                    <p:cNvPr id="766" name="Star: 5 Points 765">
                      <a:hlinkClick r:id="rId2"/>
                      <a:extLst>
                        <a:ext uri="{FF2B5EF4-FFF2-40B4-BE49-F238E27FC236}">
                          <a16:creationId xmlns:a16="http://schemas.microsoft.com/office/drawing/2014/main" id="{F936655E-6E43-091C-3AD1-C8DD93E383B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760880" y="4097231"/>
                      <a:ext cx="72000" cy="72000"/>
                    </a:xfrm>
                    <a:prstGeom prst="star5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67" name="Star: 5 Points 766">
                      <a:hlinkClick r:id="rId3"/>
                      <a:extLst>
                        <a:ext uri="{FF2B5EF4-FFF2-40B4-BE49-F238E27FC236}">
                          <a16:creationId xmlns:a16="http://schemas.microsoft.com/office/drawing/2014/main" id="{FAD8DB1E-C5D4-3D37-B412-E018EE95728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860866" y="4097231"/>
                      <a:ext cx="72000" cy="72000"/>
                    </a:xfrm>
                    <a:prstGeom prst="star5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68" name="Star: 5 Points 767">
                      <a:hlinkClick r:id="rId4"/>
                      <a:extLst>
                        <a:ext uri="{FF2B5EF4-FFF2-40B4-BE49-F238E27FC236}">
                          <a16:creationId xmlns:a16="http://schemas.microsoft.com/office/drawing/2014/main" id="{5AE4BE3B-873E-F59C-0061-3A7F8FF4920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960851" y="4097231"/>
                      <a:ext cx="72000" cy="72000"/>
                    </a:xfrm>
                    <a:prstGeom prst="star5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605" name="Group 604">
                  <a:extLst>
                    <a:ext uri="{FF2B5EF4-FFF2-40B4-BE49-F238E27FC236}">
                      <a16:creationId xmlns:a16="http://schemas.microsoft.com/office/drawing/2014/main" id="{6EF79227-D430-DF71-8C18-5F6039BB0554}"/>
                    </a:ext>
                  </a:extLst>
                </p:cNvPr>
                <p:cNvGrpSpPr/>
                <p:nvPr/>
              </p:nvGrpSpPr>
              <p:grpSpPr>
                <a:xfrm>
                  <a:off x="18252498" y="11495781"/>
                  <a:ext cx="2843262" cy="788320"/>
                  <a:chOff x="18252498" y="10576965"/>
                  <a:chExt cx="2843262" cy="788320"/>
                </a:xfrm>
              </p:grpSpPr>
              <p:grpSp>
                <p:nvGrpSpPr>
                  <p:cNvPr id="749" name="Group 748">
                    <a:extLst>
                      <a:ext uri="{FF2B5EF4-FFF2-40B4-BE49-F238E27FC236}">
                        <a16:creationId xmlns:a16="http://schemas.microsoft.com/office/drawing/2014/main" id="{FFC261B3-04DF-BC9D-CCA5-4B11B806C7CC}"/>
                      </a:ext>
                    </a:extLst>
                  </p:cNvPr>
                  <p:cNvGrpSpPr/>
                  <p:nvPr/>
                </p:nvGrpSpPr>
                <p:grpSpPr>
                  <a:xfrm>
                    <a:off x="19655760" y="11149285"/>
                    <a:ext cx="1440000" cy="216000"/>
                    <a:chOff x="19655760" y="11149285"/>
                    <a:chExt cx="1440000" cy="216000"/>
                  </a:xfrm>
                </p:grpSpPr>
                <p:sp>
                  <p:nvSpPr>
                    <p:cNvPr id="751" name="Text Box 3034">
                      <a:extLst>
                        <a:ext uri="{FF2B5EF4-FFF2-40B4-BE49-F238E27FC236}">
                          <a16:creationId xmlns:a16="http://schemas.microsoft.com/office/drawing/2014/main" id="{621FF6D7-6193-14E6-3425-0C1EE3DDC23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655760" y="11149285"/>
                      <a:ext cx="1440000" cy="216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449263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NZ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Descending thin limb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grpSp>
                  <p:nvGrpSpPr>
                    <p:cNvPr id="752" name="Group 751">
                      <a:extLst>
                        <a:ext uri="{FF2B5EF4-FFF2-40B4-BE49-F238E27FC236}">
                          <a16:creationId xmlns:a16="http://schemas.microsoft.com/office/drawing/2014/main" id="{AA2CE70B-7693-E3C9-4AD8-D7FE48E47936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19815508" y="11165869"/>
                      <a:ext cx="283305" cy="186737"/>
                      <a:chOff x="2753428" y="5745370"/>
                      <a:chExt cx="283305" cy="186737"/>
                    </a:xfrm>
                  </p:grpSpPr>
                  <p:grpSp>
                    <p:nvGrpSpPr>
                      <p:cNvPr id="757" name="Group 756">
                        <a:extLst>
                          <a:ext uri="{FF2B5EF4-FFF2-40B4-BE49-F238E27FC236}">
                            <a16:creationId xmlns:a16="http://schemas.microsoft.com/office/drawing/2014/main" id="{5CB30609-8213-53D2-E7CB-C835458082B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53428" y="5745370"/>
                        <a:ext cx="57600" cy="186737"/>
                        <a:chOff x="2890221" y="12245125"/>
                        <a:chExt cx="57600" cy="186737"/>
                      </a:xfrm>
                    </p:grpSpPr>
                    <p:sp>
                      <p:nvSpPr>
                        <p:cNvPr id="760" name="Text Box 3086">
                          <a:extLst>
                            <a:ext uri="{FF2B5EF4-FFF2-40B4-BE49-F238E27FC236}">
                              <a16:creationId xmlns:a16="http://schemas.microsoft.com/office/drawing/2014/main" id="{9BF3DD71-82A9-EF36-4800-38464DFB927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90221" y="12245125"/>
                          <a:ext cx="57600" cy="57600"/>
                        </a:xfrm>
                        <a:prstGeom prst="rect">
                          <a:avLst/>
                        </a:prstGeom>
                        <a:solidFill>
                          <a:srgbClr val="0070C0"/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NZ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NZ" sz="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kumimoji="0" lang="en-NZ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61" name="Text Box 3086">
                          <a:extLst>
                            <a:ext uri="{FF2B5EF4-FFF2-40B4-BE49-F238E27FC236}">
                              <a16:creationId xmlns:a16="http://schemas.microsoft.com/office/drawing/2014/main" id="{04E67997-BF31-4D68-CF09-A47BAD64DEE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90221" y="12309694"/>
                          <a:ext cx="57600" cy="576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75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NZ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NZ" sz="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kumimoji="0" lang="en-NZ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62" name="Text Box 3086">
                          <a:extLst>
                            <a:ext uri="{FF2B5EF4-FFF2-40B4-BE49-F238E27FC236}">
                              <a16:creationId xmlns:a16="http://schemas.microsoft.com/office/drawing/2014/main" id="{DA92CF7C-8DE7-56E7-B9BF-31E137D51AF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90221" y="12374262"/>
                          <a:ext cx="57600" cy="57600"/>
                        </a:xfrm>
                        <a:prstGeom prst="rect">
                          <a:avLst/>
                        </a:prstGeom>
                        <a:solidFill>
                          <a:srgbClr val="FF0000"/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NZ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NZ" sz="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kumimoji="0" lang="en-NZ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cxnSp>
                    <p:nvCxnSpPr>
                      <p:cNvPr id="758" name="Straight Arrow Connector 757">
                        <a:extLst>
                          <a:ext uri="{FF2B5EF4-FFF2-40B4-BE49-F238E27FC236}">
                            <a16:creationId xmlns:a16="http://schemas.microsoft.com/office/drawing/2014/main" id="{67B2C9D1-CBFC-DB8F-B504-958CDB3D08BF}"/>
                          </a:ext>
                        </a:extLst>
                      </p:cNvPr>
                      <p:cNvCxnSpPr>
                        <a:cxnSpLocks/>
                        <a:stCxn id="759" idx="2"/>
                        <a:endCxn id="761" idx="3"/>
                      </p:cNvCxnSpPr>
                      <p:nvPr/>
                    </p:nvCxnSpPr>
                    <p:spPr>
                      <a:xfrm flipH="1" flipV="1">
                        <a:off x="2811028" y="5838739"/>
                        <a:ext cx="168105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accent6">
                            <a:lumMod val="75000"/>
                          </a:schemeClr>
                        </a:solidFill>
                        <a:tailEnd type="triangle" w="sm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59" name="Text Box 3036">
                        <a:extLst>
                          <a:ext uri="{FF2B5EF4-FFF2-40B4-BE49-F238E27FC236}">
                            <a16:creationId xmlns:a16="http://schemas.microsoft.com/office/drawing/2014/main" id="{80B34D89-D988-C998-5BA3-76A20307AE3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2979133" y="5811875"/>
                        <a:ext cx="57600" cy="57600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75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NZ" sz="11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753" name="Group 752">
                      <a:extLst>
                        <a:ext uri="{FF2B5EF4-FFF2-40B4-BE49-F238E27FC236}">
                          <a16:creationId xmlns:a16="http://schemas.microsoft.com/office/drawing/2014/main" id="{A2021609-F6AC-8396-DDA8-A778079512C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0200002" y="11272569"/>
                      <a:ext cx="271971" cy="72000"/>
                      <a:chOff x="3760880" y="4097231"/>
                      <a:chExt cx="271971" cy="72000"/>
                    </a:xfrm>
                  </p:grpSpPr>
                  <p:sp>
                    <p:nvSpPr>
                      <p:cNvPr id="754" name="Star: 5 Points 753">
                        <a:hlinkClick r:id="rId2"/>
                        <a:extLst>
                          <a:ext uri="{FF2B5EF4-FFF2-40B4-BE49-F238E27FC236}">
                            <a16:creationId xmlns:a16="http://schemas.microsoft.com/office/drawing/2014/main" id="{9F45DEC7-D3B6-6A79-FD74-581DC507132E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3760880" y="4097231"/>
                        <a:ext cx="72000" cy="72000"/>
                      </a:xfrm>
                      <a:prstGeom prst="star5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NZ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755" name="Star: 5 Points 754">
                        <a:hlinkClick r:id="rId3"/>
                        <a:extLst>
                          <a:ext uri="{FF2B5EF4-FFF2-40B4-BE49-F238E27FC236}">
                            <a16:creationId xmlns:a16="http://schemas.microsoft.com/office/drawing/2014/main" id="{735A29CD-73E0-D533-B1B0-123B031C0FDD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3860866" y="4097231"/>
                        <a:ext cx="72000" cy="72000"/>
                      </a:xfrm>
                      <a:prstGeom prst="star5">
                        <a:avLst/>
                      </a:prstGeom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NZ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756" name="Star: 5 Points 755">
                        <a:hlinkClick r:id="rId4"/>
                        <a:extLst>
                          <a:ext uri="{FF2B5EF4-FFF2-40B4-BE49-F238E27FC236}">
                            <a16:creationId xmlns:a16="http://schemas.microsoft.com/office/drawing/2014/main" id="{9EF9F1D7-65CF-8702-1811-D73A75B9739F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3960851" y="4097231"/>
                        <a:ext cx="72000" cy="72000"/>
                      </a:xfrm>
                      <a:prstGeom prst="star5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NZ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  <p:cxnSp>
                <p:nvCxnSpPr>
                  <p:cNvPr id="750" name="Connector: Elbow 749">
                    <a:extLst>
                      <a:ext uri="{FF2B5EF4-FFF2-40B4-BE49-F238E27FC236}">
                        <a16:creationId xmlns:a16="http://schemas.microsoft.com/office/drawing/2014/main" id="{D1F17F0F-F364-50A7-D7EC-E8844B35865C}"/>
                      </a:ext>
                    </a:extLst>
                  </p:cNvPr>
                  <p:cNvCxnSpPr>
                    <a:cxnSpLocks/>
                    <a:stCxn id="492" idx="7"/>
                    <a:endCxn id="760" idx="3"/>
                  </p:cNvCxnSpPr>
                  <p:nvPr/>
                </p:nvCxnSpPr>
                <p:spPr>
                  <a:xfrm>
                    <a:off x="18252498" y="10576965"/>
                    <a:ext cx="1788715" cy="617704"/>
                  </a:xfrm>
                  <a:prstGeom prst="bentConnector3">
                    <a:avLst>
                      <a:gd name="adj1" fmla="val 44604"/>
                    </a:avLst>
                  </a:prstGeom>
                  <a:ln w="12700">
                    <a:solidFill>
                      <a:schemeClr val="accent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06" name="Group 605">
                  <a:extLst>
                    <a:ext uri="{FF2B5EF4-FFF2-40B4-BE49-F238E27FC236}">
                      <a16:creationId xmlns:a16="http://schemas.microsoft.com/office/drawing/2014/main" id="{E6A41EAA-CE37-BE62-6DD1-7C43EA5F823C}"/>
                    </a:ext>
                  </a:extLst>
                </p:cNvPr>
                <p:cNvGrpSpPr/>
                <p:nvPr/>
              </p:nvGrpSpPr>
              <p:grpSpPr>
                <a:xfrm>
                  <a:off x="19655760" y="12297805"/>
                  <a:ext cx="1440000" cy="216000"/>
                  <a:chOff x="19655760" y="11149285"/>
                  <a:chExt cx="1440000" cy="216000"/>
                </a:xfrm>
              </p:grpSpPr>
              <p:sp>
                <p:nvSpPr>
                  <p:cNvPr id="737" name="Text Box 3034">
                    <a:extLst>
                      <a:ext uri="{FF2B5EF4-FFF2-40B4-BE49-F238E27FC236}">
                        <a16:creationId xmlns:a16="http://schemas.microsoft.com/office/drawing/2014/main" id="{D42642F2-FCDE-F0ED-DFDA-5B2DC405802A}"/>
                      </a:ext>
                    </a:extLst>
                  </p:cNvPr>
                  <p:cNvSpPr txBox="1"/>
                  <p:nvPr/>
                </p:nvSpPr>
                <p:spPr>
                  <a:xfrm>
                    <a:off x="19655760" y="11149285"/>
                    <a:ext cx="1440000" cy="216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449263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Ascending thin limb</a:t>
                    </a:r>
                  </a:p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738" name="Group 737">
                    <a:extLst>
                      <a:ext uri="{FF2B5EF4-FFF2-40B4-BE49-F238E27FC236}">
                        <a16:creationId xmlns:a16="http://schemas.microsoft.com/office/drawing/2014/main" id="{704F9098-C17C-E89E-4D27-62C8CE21F770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19815508" y="11165869"/>
                    <a:ext cx="283305" cy="186737"/>
                    <a:chOff x="2753428" y="5745370"/>
                    <a:chExt cx="283305" cy="186737"/>
                  </a:xfrm>
                </p:grpSpPr>
                <p:grpSp>
                  <p:nvGrpSpPr>
                    <p:cNvPr id="743" name="Group 742">
                      <a:extLst>
                        <a:ext uri="{FF2B5EF4-FFF2-40B4-BE49-F238E27FC236}">
                          <a16:creationId xmlns:a16="http://schemas.microsoft.com/office/drawing/2014/main" id="{6F1F89F8-8E00-C353-4F43-335939358EA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53428" y="5745370"/>
                      <a:ext cx="57600" cy="186737"/>
                      <a:chOff x="2890221" y="12245125"/>
                      <a:chExt cx="57600" cy="186737"/>
                    </a:xfrm>
                  </p:grpSpPr>
                  <p:sp>
                    <p:nvSpPr>
                      <p:cNvPr id="746" name="Text Box 3086">
                        <a:extLst>
                          <a:ext uri="{FF2B5EF4-FFF2-40B4-BE49-F238E27FC236}">
                            <a16:creationId xmlns:a16="http://schemas.microsoft.com/office/drawing/2014/main" id="{28477CCC-5833-09C7-B5A2-80871D07779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90221" y="12245125"/>
                        <a:ext cx="57600" cy="57600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NZ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47" name="Text Box 3086">
                        <a:extLst>
                          <a:ext uri="{FF2B5EF4-FFF2-40B4-BE49-F238E27FC236}">
                            <a16:creationId xmlns:a16="http://schemas.microsoft.com/office/drawing/2014/main" id="{080D8DD3-E40E-9505-BF65-656F601A69F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90221" y="12309694"/>
                        <a:ext cx="57600" cy="576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75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NZ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48" name="Text Box 3086">
                        <a:extLst>
                          <a:ext uri="{FF2B5EF4-FFF2-40B4-BE49-F238E27FC236}">
                            <a16:creationId xmlns:a16="http://schemas.microsoft.com/office/drawing/2014/main" id="{EE7AEC31-71BC-32C8-47E2-2EF1051D53B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90221" y="12374262"/>
                        <a:ext cx="57600" cy="5760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NZ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cxnSp>
                  <p:nvCxnSpPr>
                    <p:cNvPr id="744" name="Straight Arrow Connector 743">
                      <a:extLst>
                        <a:ext uri="{FF2B5EF4-FFF2-40B4-BE49-F238E27FC236}">
                          <a16:creationId xmlns:a16="http://schemas.microsoft.com/office/drawing/2014/main" id="{0F926193-0EBE-FB04-194D-D28B8C1780EC}"/>
                        </a:ext>
                      </a:extLst>
                    </p:cNvPr>
                    <p:cNvCxnSpPr>
                      <a:cxnSpLocks/>
                      <a:stCxn id="745" idx="2"/>
                      <a:endCxn id="747" idx="3"/>
                    </p:cNvCxnSpPr>
                    <p:nvPr/>
                  </p:nvCxnSpPr>
                  <p:spPr>
                    <a:xfrm flipH="1" flipV="1">
                      <a:off x="2811028" y="5838739"/>
                      <a:ext cx="168105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accent6">
                          <a:lumMod val="75000"/>
                        </a:schemeClr>
                      </a:solidFill>
                      <a:tailEnd type="triangle" w="sm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45" name="Text Box 3036">
                      <a:extLst>
                        <a:ext uri="{FF2B5EF4-FFF2-40B4-BE49-F238E27FC236}">
                          <a16:creationId xmlns:a16="http://schemas.microsoft.com/office/drawing/2014/main" id="{CDB7A68F-2473-0D8E-E2C0-904EEEC66C5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2979133" y="5811875"/>
                      <a:ext cx="57600" cy="57600"/>
                    </a:xfrm>
                    <a:prstGeom prst="ellipse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1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739" name="Group 738">
                    <a:extLst>
                      <a:ext uri="{FF2B5EF4-FFF2-40B4-BE49-F238E27FC236}">
                        <a16:creationId xmlns:a16="http://schemas.microsoft.com/office/drawing/2014/main" id="{EC09FDA0-C62E-2DB7-7B66-B1B0076FA38B}"/>
                      </a:ext>
                    </a:extLst>
                  </p:cNvPr>
                  <p:cNvGrpSpPr/>
                  <p:nvPr/>
                </p:nvGrpSpPr>
                <p:grpSpPr>
                  <a:xfrm>
                    <a:off x="20200002" y="11272569"/>
                    <a:ext cx="271971" cy="72000"/>
                    <a:chOff x="3760880" y="4097231"/>
                    <a:chExt cx="271971" cy="72000"/>
                  </a:xfrm>
                </p:grpSpPr>
                <p:sp>
                  <p:nvSpPr>
                    <p:cNvPr id="740" name="Star: 5 Points 739">
                      <a:hlinkClick r:id="rId2"/>
                      <a:extLst>
                        <a:ext uri="{FF2B5EF4-FFF2-40B4-BE49-F238E27FC236}">
                          <a16:creationId xmlns:a16="http://schemas.microsoft.com/office/drawing/2014/main" id="{FC63FB4C-45FD-B5EC-41DE-D34D0160A54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760880" y="4097231"/>
                      <a:ext cx="72000" cy="72000"/>
                    </a:xfrm>
                    <a:prstGeom prst="star5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41" name="Star: 5 Points 740">
                      <a:hlinkClick r:id="rId3"/>
                      <a:extLst>
                        <a:ext uri="{FF2B5EF4-FFF2-40B4-BE49-F238E27FC236}">
                          <a16:creationId xmlns:a16="http://schemas.microsoft.com/office/drawing/2014/main" id="{6C0E027A-BA5A-8047-6100-C8A583596B9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860866" y="4097231"/>
                      <a:ext cx="72000" cy="72000"/>
                    </a:xfrm>
                    <a:prstGeom prst="star5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42" name="Star: 5 Points 741">
                      <a:hlinkClick r:id="rId4"/>
                      <a:extLst>
                        <a:ext uri="{FF2B5EF4-FFF2-40B4-BE49-F238E27FC236}">
                          <a16:creationId xmlns:a16="http://schemas.microsoft.com/office/drawing/2014/main" id="{852C2BE1-8F96-1685-98B1-490C6123320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960851" y="4097231"/>
                      <a:ext cx="72000" cy="72000"/>
                    </a:xfrm>
                    <a:prstGeom prst="star5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607" name="Group 606">
                  <a:extLst>
                    <a:ext uri="{FF2B5EF4-FFF2-40B4-BE49-F238E27FC236}">
                      <a16:creationId xmlns:a16="http://schemas.microsoft.com/office/drawing/2014/main" id="{843B6B2D-D1F2-6999-CA3B-97D6A559A6F4}"/>
                    </a:ext>
                  </a:extLst>
                </p:cNvPr>
                <p:cNvGrpSpPr/>
                <p:nvPr/>
              </p:nvGrpSpPr>
              <p:grpSpPr>
                <a:xfrm>
                  <a:off x="19655760" y="12527509"/>
                  <a:ext cx="1440000" cy="216000"/>
                  <a:chOff x="19655760" y="11149285"/>
                  <a:chExt cx="1440000" cy="216000"/>
                </a:xfrm>
              </p:grpSpPr>
              <p:sp>
                <p:nvSpPr>
                  <p:cNvPr id="725" name="Text Box 3034">
                    <a:extLst>
                      <a:ext uri="{FF2B5EF4-FFF2-40B4-BE49-F238E27FC236}">
                        <a16:creationId xmlns:a16="http://schemas.microsoft.com/office/drawing/2014/main" id="{4A110955-3D22-22E2-3C35-0EDFB4B7B1BC}"/>
                      </a:ext>
                    </a:extLst>
                  </p:cNvPr>
                  <p:cNvSpPr txBox="1"/>
                  <p:nvPr/>
                </p:nvSpPr>
                <p:spPr>
                  <a:xfrm>
                    <a:off x="19655760" y="11149285"/>
                    <a:ext cx="1440000" cy="216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449263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Distal straight tubule</a:t>
                    </a:r>
                  </a:p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726" name="Group 725">
                    <a:extLst>
                      <a:ext uri="{FF2B5EF4-FFF2-40B4-BE49-F238E27FC236}">
                        <a16:creationId xmlns:a16="http://schemas.microsoft.com/office/drawing/2014/main" id="{04E43196-C7E6-5BEA-2AD5-FDEAF66EB2BD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19815508" y="11165869"/>
                    <a:ext cx="283305" cy="186737"/>
                    <a:chOff x="2753428" y="5745370"/>
                    <a:chExt cx="283305" cy="186737"/>
                  </a:xfrm>
                </p:grpSpPr>
                <p:grpSp>
                  <p:nvGrpSpPr>
                    <p:cNvPr id="731" name="Group 730">
                      <a:extLst>
                        <a:ext uri="{FF2B5EF4-FFF2-40B4-BE49-F238E27FC236}">
                          <a16:creationId xmlns:a16="http://schemas.microsoft.com/office/drawing/2014/main" id="{7D0600DE-5CD3-C616-31DE-722DB0D02E3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53428" y="5745370"/>
                      <a:ext cx="57600" cy="186737"/>
                      <a:chOff x="2890221" y="12245125"/>
                      <a:chExt cx="57600" cy="186737"/>
                    </a:xfrm>
                  </p:grpSpPr>
                  <p:sp>
                    <p:nvSpPr>
                      <p:cNvPr id="734" name="Text Box 3086">
                        <a:extLst>
                          <a:ext uri="{FF2B5EF4-FFF2-40B4-BE49-F238E27FC236}">
                            <a16:creationId xmlns:a16="http://schemas.microsoft.com/office/drawing/2014/main" id="{D5A2E319-A1CC-224C-4BB4-4C538BBACE1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90221" y="12245125"/>
                        <a:ext cx="57600" cy="57600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NZ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35" name="Text Box 3086">
                        <a:extLst>
                          <a:ext uri="{FF2B5EF4-FFF2-40B4-BE49-F238E27FC236}">
                            <a16:creationId xmlns:a16="http://schemas.microsoft.com/office/drawing/2014/main" id="{AA400397-8A0E-290F-638C-CCFBCD07319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90221" y="12309694"/>
                        <a:ext cx="57600" cy="576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75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NZ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36" name="Text Box 3086">
                        <a:extLst>
                          <a:ext uri="{FF2B5EF4-FFF2-40B4-BE49-F238E27FC236}">
                            <a16:creationId xmlns:a16="http://schemas.microsoft.com/office/drawing/2014/main" id="{9AB7B98F-8709-C2C6-297C-EBCB826B0C7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90221" y="12374262"/>
                        <a:ext cx="57600" cy="5760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NZ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cxnSp>
                  <p:nvCxnSpPr>
                    <p:cNvPr id="732" name="Straight Arrow Connector 731">
                      <a:extLst>
                        <a:ext uri="{FF2B5EF4-FFF2-40B4-BE49-F238E27FC236}">
                          <a16:creationId xmlns:a16="http://schemas.microsoft.com/office/drawing/2014/main" id="{DC1DCF83-3A34-49E2-D574-DE386DE56542}"/>
                        </a:ext>
                      </a:extLst>
                    </p:cNvPr>
                    <p:cNvCxnSpPr>
                      <a:cxnSpLocks/>
                      <a:stCxn id="733" idx="2"/>
                      <a:endCxn id="735" idx="3"/>
                    </p:cNvCxnSpPr>
                    <p:nvPr/>
                  </p:nvCxnSpPr>
                  <p:spPr>
                    <a:xfrm flipH="1" flipV="1">
                      <a:off x="2811028" y="5838739"/>
                      <a:ext cx="168105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accent6">
                          <a:lumMod val="75000"/>
                        </a:schemeClr>
                      </a:solidFill>
                      <a:tailEnd type="triangle" w="sm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33" name="Text Box 3036">
                      <a:extLst>
                        <a:ext uri="{FF2B5EF4-FFF2-40B4-BE49-F238E27FC236}">
                          <a16:creationId xmlns:a16="http://schemas.microsoft.com/office/drawing/2014/main" id="{EAEA4543-C636-3BBA-2B7A-0C6C9641A85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2979133" y="5811875"/>
                      <a:ext cx="57600" cy="57600"/>
                    </a:xfrm>
                    <a:prstGeom prst="ellipse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1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727" name="Group 726">
                    <a:extLst>
                      <a:ext uri="{FF2B5EF4-FFF2-40B4-BE49-F238E27FC236}">
                        <a16:creationId xmlns:a16="http://schemas.microsoft.com/office/drawing/2014/main" id="{4569013D-9ECA-155E-CBBB-DD6725104270}"/>
                      </a:ext>
                    </a:extLst>
                  </p:cNvPr>
                  <p:cNvGrpSpPr/>
                  <p:nvPr/>
                </p:nvGrpSpPr>
                <p:grpSpPr>
                  <a:xfrm>
                    <a:off x="20200002" y="11272569"/>
                    <a:ext cx="271971" cy="72000"/>
                    <a:chOff x="3760880" y="4097231"/>
                    <a:chExt cx="271971" cy="72000"/>
                  </a:xfrm>
                </p:grpSpPr>
                <p:sp>
                  <p:nvSpPr>
                    <p:cNvPr id="728" name="Star: 5 Points 727">
                      <a:hlinkClick r:id="rId2"/>
                      <a:extLst>
                        <a:ext uri="{FF2B5EF4-FFF2-40B4-BE49-F238E27FC236}">
                          <a16:creationId xmlns:a16="http://schemas.microsoft.com/office/drawing/2014/main" id="{7556DBEE-6B86-6D1E-01A9-9742AE34BE9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760880" y="4097231"/>
                      <a:ext cx="72000" cy="72000"/>
                    </a:xfrm>
                    <a:prstGeom prst="star5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29" name="Star: 5 Points 728">
                      <a:hlinkClick r:id="rId3"/>
                      <a:extLst>
                        <a:ext uri="{FF2B5EF4-FFF2-40B4-BE49-F238E27FC236}">
                          <a16:creationId xmlns:a16="http://schemas.microsoft.com/office/drawing/2014/main" id="{98ACBCA4-BFBC-9E1F-1EA0-213187F1969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860866" y="4097231"/>
                      <a:ext cx="72000" cy="72000"/>
                    </a:xfrm>
                    <a:prstGeom prst="star5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30" name="Star: 5 Points 729">
                      <a:hlinkClick r:id="rId4"/>
                      <a:extLst>
                        <a:ext uri="{FF2B5EF4-FFF2-40B4-BE49-F238E27FC236}">
                          <a16:creationId xmlns:a16="http://schemas.microsoft.com/office/drawing/2014/main" id="{8F15FD36-86EC-41D8-2567-F8087029D7F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960851" y="4097231"/>
                      <a:ext cx="72000" cy="72000"/>
                    </a:xfrm>
                    <a:prstGeom prst="star5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608" name="Group 607">
                  <a:extLst>
                    <a:ext uri="{FF2B5EF4-FFF2-40B4-BE49-F238E27FC236}">
                      <a16:creationId xmlns:a16="http://schemas.microsoft.com/office/drawing/2014/main" id="{D4EDE1AD-88AA-E572-7893-7A40574B48AC}"/>
                    </a:ext>
                  </a:extLst>
                </p:cNvPr>
                <p:cNvGrpSpPr/>
                <p:nvPr/>
              </p:nvGrpSpPr>
              <p:grpSpPr>
                <a:xfrm>
                  <a:off x="19655760" y="12757213"/>
                  <a:ext cx="1440000" cy="216000"/>
                  <a:chOff x="19655760" y="11149285"/>
                  <a:chExt cx="1440000" cy="216000"/>
                </a:xfrm>
              </p:grpSpPr>
              <p:sp>
                <p:nvSpPr>
                  <p:cNvPr id="713" name="Text Box 3034">
                    <a:extLst>
                      <a:ext uri="{FF2B5EF4-FFF2-40B4-BE49-F238E27FC236}">
                        <a16:creationId xmlns:a16="http://schemas.microsoft.com/office/drawing/2014/main" id="{622AB4CB-4CE6-B790-298D-2D7B5FD0E074}"/>
                      </a:ext>
                    </a:extLst>
                  </p:cNvPr>
                  <p:cNvSpPr txBox="1"/>
                  <p:nvPr/>
                </p:nvSpPr>
                <p:spPr>
                  <a:xfrm>
                    <a:off x="19655760" y="11149285"/>
                    <a:ext cx="1440000" cy="216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449263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Final thick ascending limb</a:t>
                    </a:r>
                  </a:p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714" name="Group 713">
                    <a:extLst>
                      <a:ext uri="{FF2B5EF4-FFF2-40B4-BE49-F238E27FC236}">
                        <a16:creationId xmlns:a16="http://schemas.microsoft.com/office/drawing/2014/main" id="{12BF1F97-300F-68DF-7C0F-7D0622A6FAFB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19815508" y="11165869"/>
                    <a:ext cx="283305" cy="186737"/>
                    <a:chOff x="2753428" y="5745370"/>
                    <a:chExt cx="283305" cy="186737"/>
                  </a:xfrm>
                </p:grpSpPr>
                <p:grpSp>
                  <p:nvGrpSpPr>
                    <p:cNvPr id="719" name="Group 718">
                      <a:extLst>
                        <a:ext uri="{FF2B5EF4-FFF2-40B4-BE49-F238E27FC236}">
                          <a16:creationId xmlns:a16="http://schemas.microsoft.com/office/drawing/2014/main" id="{90060224-6A18-213E-2192-359967D3F15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53428" y="5745370"/>
                      <a:ext cx="57600" cy="186737"/>
                      <a:chOff x="2890221" y="12245125"/>
                      <a:chExt cx="57600" cy="186737"/>
                    </a:xfrm>
                  </p:grpSpPr>
                  <p:sp>
                    <p:nvSpPr>
                      <p:cNvPr id="722" name="Text Box 3086">
                        <a:extLst>
                          <a:ext uri="{FF2B5EF4-FFF2-40B4-BE49-F238E27FC236}">
                            <a16:creationId xmlns:a16="http://schemas.microsoft.com/office/drawing/2014/main" id="{A41C8222-0A6C-0E0C-25E2-BD8B8F54893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90221" y="12245125"/>
                        <a:ext cx="57600" cy="57600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NZ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23" name="Text Box 3086">
                        <a:extLst>
                          <a:ext uri="{FF2B5EF4-FFF2-40B4-BE49-F238E27FC236}">
                            <a16:creationId xmlns:a16="http://schemas.microsoft.com/office/drawing/2014/main" id="{DACCA5B5-DB67-7AEC-96E8-69EEFF29236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90221" y="12309694"/>
                        <a:ext cx="57600" cy="576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75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NZ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24" name="Text Box 3086">
                        <a:extLst>
                          <a:ext uri="{FF2B5EF4-FFF2-40B4-BE49-F238E27FC236}">
                            <a16:creationId xmlns:a16="http://schemas.microsoft.com/office/drawing/2014/main" id="{417811D7-8DF1-5F52-DF08-0D633366CFA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90221" y="12374262"/>
                        <a:ext cx="57600" cy="5760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NZ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cxnSp>
                  <p:nvCxnSpPr>
                    <p:cNvPr id="720" name="Straight Arrow Connector 719">
                      <a:extLst>
                        <a:ext uri="{FF2B5EF4-FFF2-40B4-BE49-F238E27FC236}">
                          <a16:creationId xmlns:a16="http://schemas.microsoft.com/office/drawing/2014/main" id="{06CE2288-40E1-6F50-5E9F-5F554C9A3C9B}"/>
                        </a:ext>
                      </a:extLst>
                    </p:cNvPr>
                    <p:cNvCxnSpPr>
                      <a:cxnSpLocks/>
                      <a:stCxn id="721" idx="2"/>
                      <a:endCxn id="723" idx="3"/>
                    </p:cNvCxnSpPr>
                    <p:nvPr/>
                  </p:nvCxnSpPr>
                  <p:spPr>
                    <a:xfrm flipH="1" flipV="1">
                      <a:off x="2811028" y="5838739"/>
                      <a:ext cx="168105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accent6">
                          <a:lumMod val="75000"/>
                        </a:schemeClr>
                      </a:solidFill>
                      <a:tailEnd type="triangle" w="sm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21" name="Text Box 3036">
                      <a:extLst>
                        <a:ext uri="{FF2B5EF4-FFF2-40B4-BE49-F238E27FC236}">
                          <a16:creationId xmlns:a16="http://schemas.microsoft.com/office/drawing/2014/main" id="{A5278590-C681-268A-B7F7-E5EEEC75606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2979133" y="5811875"/>
                      <a:ext cx="57600" cy="57600"/>
                    </a:xfrm>
                    <a:prstGeom prst="ellipse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1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715" name="Group 714">
                    <a:extLst>
                      <a:ext uri="{FF2B5EF4-FFF2-40B4-BE49-F238E27FC236}">
                        <a16:creationId xmlns:a16="http://schemas.microsoft.com/office/drawing/2014/main" id="{66418964-1475-A187-70CF-0C1353094256}"/>
                      </a:ext>
                    </a:extLst>
                  </p:cNvPr>
                  <p:cNvGrpSpPr/>
                  <p:nvPr/>
                </p:nvGrpSpPr>
                <p:grpSpPr>
                  <a:xfrm>
                    <a:off x="20200002" y="11272569"/>
                    <a:ext cx="271971" cy="72000"/>
                    <a:chOff x="3760880" y="4097231"/>
                    <a:chExt cx="271971" cy="72000"/>
                  </a:xfrm>
                </p:grpSpPr>
                <p:sp>
                  <p:nvSpPr>
                    <p:cNvPr id="716" name="Star: 5 Points 715">
                      <a:hlinkClick r:id="rId2"/>
                      <a:extLst>
                        <a:ext uri="{FF2B5EF4-FFF2-40B4-BE49-F238E27FC236}">
                          <a16:creationId xmlns:a16="http://schemas.microsoft.com/office/drawing/2014/main" id="{04963130-FCAE-C595-A3C7-08CB980BC40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760880" y="4097231"/>
                      <a:ext cx="72000" cy="72000"/>
                    </a:xfrm>
                    <a:prstGeom prst="star5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17" name="Star: 5 Points 716">
                      <a:hlinkClick r:id="rId3"/>
                      <a:extLst>
                        <a:ext uri="{FF2B5EF4-FFF2-40B4-BE49-F238E27FC236}">
                          <a16:creationId xmlns:a16="http://schemas.microsoft.com/office/drawing/2014/main" id="{DEC5CF8C-1F2A-283F-6EDF-3C3E9E2208B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860866" y="4097231"/>
                      <a:ext cx="72000" cy="72000"/>
                    </a:xfrm>
                    <a:prstGeom prst="star5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18" name="Star: 5 Points 717">
                      <a:hlinkClick r:id="rId4"/>
                      <a:extLst>
                        <a:ext uri="{FF2B5EF4-FFF2-40B4-BE49-F238E27FC236}">
                          <a16:creationId xmlns:a16="http://schemas.microsoft.com/office/drawing/2014/main" id="{FE76D8A6-DB0D-8986-88B3-E4A95BCB106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960851" y="4097231"/>
                      <a:ext cx="72000" cy="72000"/>
                    </a:xfrm>
                    <a:prstGeom prst="star5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609" name="Group 608">
                  <a:extLst>
                    <a:ext uri="{FF2B5EF4-FFF2-40B4-BE49-F238E27FC236}">
                      <a16:creationId xmlns:a16="http://schemas.microsoft.com/office/drawing/2014/main" id="{F610E8EA-67B5-F2EB-F9CD-C4F3F9C65389}"/>
                    </a:ext>
                  </a:extLst>
                </p:cNvPr>
                <p:cNvGrpSpPr/>
                <p:nvPr/>
              </p:nvGrpSpPr>
              <p:grpSpPr>
                <a:xfrm>
                  <a:off x="19655760" y="12986917"/>
                  <a:ext cx="1440000" cy="216000"/>
                  <a:chOff x="19655760" y="11149285"/>
                  <a:chExt cx="1440000" cy="216000"/>
                </a:xfrm>
              </p:grpSpPr>
              <p:sp>
                <p:nvSpPr>
                  <p:cNvPr id="701" name="Text Box 3034">
                    <a:extLst>
                      <a:ext uri="{FF2B5EF4-FFF2-40B4-BE49-F238E27FC236}">
                        <a16:creationId xmlns:a16="http://schemas.microsoft.com/office/drawing/2014/main" id="{28492D42-7F3D-E5FA-D5D8-4F647BFC031E}"/>
                      </a:ext>
                    </a:extLst>
                  </p:cNvPr>
                  <p:cNvSpPr txBox="1"/>
                  <p:nvPr/>
                </p:nvSpPr>
                <p:spPr>
                  <a:xfrm>
                    <a:off x="19655760" y="11149285"/>
                    <a:ext cx="1440000" cy="216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449263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Distal convoluted tubule</a:t>
                    </a:r>
                  </a:p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702" name="Group 701">
                    <a:extLst>
                      <a:ext uri="{FF2B5EF4-FFF2-40B4-BE49-F238E27FC236}">
                        <a16:creationId xmlns:a16="http://schemas.microsoft.com/office/drawing/2014/main" id="{E07AF7D9-0215-A2B3-5008-B418DD52C34A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19815508" y="11165869"/>
                    <a:ext cx="283305" cy="186737"/>
                    <a:chOff x="2753428" y="5745370"/>
                    <a:chExt cx="283305" cy="186737"/>
                  </a:xfrm>
                </p:grpSpPr>
                <p:grpSp>
                  <p:nvGrpSpPr>
                    <p:cNvPr id="707" name="Group 706">
                      <a:extLst>
                        <a:ext uri="{FF2B5EF4-FFF2-40B4-BE49-F238E27FC236}">
                          <a16:creationId xmlns:a16="http://schemas.microsoft.com/office/drawing/2014/main" id="{F4E458FD-BE58-3183-F37C-FB5F8D59986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53428" y="5745370"/>
                      <a:ext cx="57600" cy="186737"/>
                      <a:chOff x="2890221" y="12245125"/>
                      <a:chExt cx="57600" cy="186737"/>
                    </a:xfrm>
                  </p:grpSpPr>
                  <p:sp>
                    <p:nvSpPr>
                      <p:cNvPr id="710" name="Text Box 3086">
                        <a:extLst>
                          <a:ext uri="{FF2B5EF4-FFF2-40B4-BE49-F238E27FC236}">
                            <a16:creationId xmlns:a16="http://schemas.microsoft.com/office/drawing/2014/main" id="{AEE2E701-70F5-B596-9484-71DE3CEFB4F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90221" y="12245125"/>
                        <a:ext cx="57600" cy="57600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NZ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1" name="Text Box 3086">
                        <a:extLst>
                          <a:ext uri="{FF2B5EF4-FFF2-40B4-BE49-F238E27FC236}">
                            <a16:creationId xmlns:a16="http://schemas.microsoft.com/office/drawing/2014/main" id="{3E7478CB-EC4A-231A-2BD9-52B43ADE069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90221" y="12309694"/>
                        <a:ext cx="57600" cy="576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75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NZ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2" name="Text Box 3086">
                        <a:extLst>
                          <a:ext uri="{FF2B5EF4-FFF2-40B4-BE49-F238E27FC236}">
                            <a16:creationId xmlns:a16="http://schemas.microsoft.com/office/drawing/2014/main" id="{E021952A-50F3-5190-7E58-A52D81EB602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90221" y="12374262"/>
                        <a:ext cx="57600" cy="5760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NZ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cxnSp>
                  <p:nvCxnSpPr>
                    <p:cNvPr id="708" name="Straight Arrow Connector 707">
                      <a:extLst>
                        <a:ext uri="{FF2B5EF4-FFF2-40B4-BE49-F238E27FC236}">
                          <a16:creationId xmlns:a16="http://schemas.microsoft.com/office/drawing/2014/main" id="{0A4F82A5-F146-5350-59EC-EDC7C6B5E80E}"/>
                        </a:ext>
                      </a:extLst>
                    </p:cNvPr>
                    <p:cNvCxnSpPr>
                      <a:cxnSpLocks/>
                      <a:stCxn id="709" idx="2"/>
                      <a:endCxn id="711" idx="3"/>
                    </p:cNvCxnSpPr>
                    <p:nvPr/>
                  </p:nvCxnSpPr>
                  <p:spPr>
                    <a:xfrm flipH="1" flipV="1">
                      <a:off x="2811028" y="5838739"/>
                      <a:ext cx="168105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accent6">
                          <a:lumMod val="75000"/>
                        </a:schemeClr>
                      </a:solidFill>
                      <a:tailEnd type="triangle" w="sm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09" name="Text Box 3036">
                      <a:extLst>
                        <a:ext uri="{FF2B5EF4-FFF2-40B4-BE49-F238E27FC236}">
                          <a16:creationId xmlns:a16="http://schemas.microsoft.com/office/drawing/2014/main" id="{0AD0A574-55A8-C13F-58DC-0CBCAB93BCE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2979133" y="5811875"/>
                      <a:ext cx="57600" cy="57600"/>
                    </a:xfrm>
                    <a:prstGeom prst="ellipse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1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703" name="Group 702">
                    <a:extLst>
                      <a:ext uri="{FF2B5EF4-FFF2-40B4-BE49-F238E27FC236}">
                        <a16:creationId xmlns:a16="http://schemas.microsoft.com/office/drawing/2014/main" id="{1948C853-0C0A-0769-5D6E-48F1B0EFF393}"/>
                      </a:ext>
                    </a:extLst>
                  </p:cNvPr>
                  <p:cNvGrpSpPr/>
                  <p:nvPr/>
                </p:nvGrpSpPr>
                <p:grpSpPr>
                  <a:xfrm>
                    <a:off x="20200002" y="11272569"/>
                    <a:ext cx="271971" cy="72000"/>
                    <a:chOff x="3760880" y="4097231"/>
                    <a:chExt cx="271971" cy="72000"/>
                  </a:xfrm>
                </p:grpSpPr>
                <p:sp>
                  <p:nvSpPr>
                    <p:cNvPr id="704" name="Star: 5 Points 703">
                      <a:hlinkClick r:id="rId2"/>
                      <a:extLst>
                        <a:ext uri="{FF2B5EF4-FFF2-40B4-BE49-F238E27FC236}">
                          <a16:creationId xmlns:a16="http://schemas.microsoft.com/office/drawing/2014/main" id="{C0D80CD9-8672-58CB-9109-981D4B28F64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760880" y="4097231"/>
                      <a:ext cx="72000" cy="72000"/>
                    </a:xfrm>
                    <a:prstGeom prst="star5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05" name="Star: 5 Points 704">
                      <a:hlinkClick r:id="rId3"/>
                      <a:extLst>
                        <a:ext uri="{FF2B5EF4-FFF2-40B4-BE49-F238E27FC236}">
                          <a16:creationId xmlns:a16="http://schemas.microsoft.com/office/drawing/2014/main" id="{39F20C4D-9CF5-663A-4530-FC80FB6DBDE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860866" y="4097231"/>
                      <a:ext cx="72000" cy="72000"/>
                    </a:xfrm>
                    <a:prstGeom prst="star5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06" name="Star: 5 Points 705">
                      <a:hlinkClick r:id="rId4"/>
                      <a:extLst>
                        <a:ext uri="{FF2B5EF4-FFF2-40B4-BE49-F238E27FC236}">
                          <a16:creationId xmlns:a16="http://schemas.microsoft.com/office/drawing/2014/main" id="{E80CEA6F-DA4B-0DB1-79FB-E8D3F52938E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960851" y="4097231"/>
                      <a:ext cx="72000" cy="72000"/>
                    </a:xfrm>
                    <a:prstGeom prst="star5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610" name="Group 609">
                  <a:extLst>
                    <a:ext uri="{FF2B5EF4-FFF2-40B4-BE49-F238E27FC236}">
                      <a16:creationId xmlns:a16="http://schemas.microsoft.com/office/drawing/2014/main" id="{137775C3-FFB3-B241-4E17-A0CB3AF251F8}"/>
                    </a:ext>
                  </a:extLst>
                </p:cNvPr>
                <p:cNvGrpSpPr/>
                <p:nvPr/>
              </p:nvGrpSpPr>
              <p:grpSpPr>
                <a:xfrm>
                  <a:off x="19655760" y="13216621"/>
                  <a:ext cx="1440000" cy="216000"/>
                  <a:chOff x="19655760" y="11149285"/>
                  <a:chExt cx="1440000" cy="216000"/>
                </a:xfrm>
              </p:grpSpPr>
              <p:sp>
                <p:nvSpPr>
                  <p:cNvPr id="689" name="Text Box 3034">
                    <a:extLst>
                      <a:ext uri="{FF2B5EF4-FFF2-40B4-BE49-F238E27FC236}">
                        <a16:creationId xmlns:a16="http://schemas.microsoft.com/office/drawing/2014/main" id="{BE0CB5AA-2E52-FE8D-2D82-040708C9DE90}"/>
                      </a:ext>
                    </a:extLst>
                  </p:cNvPr>
                  <p:cNvSpPr txBox="1"/>
                  <p:nvPr/>
                </p:nvSpPr>
                <p:spPr>
                  <a:xfrm>
                    <a:off x="19655760" y="11149285"/>
                    <a:ext cx="1440000" cy="216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449263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Connecting tubule</a:t>
                    </a:r>
                  </a:p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690" name="Group 689">
                    <a:extLst>
                      <a:ext uri="{FF2B5EF4-FFF2-40B4-BE49-F238E27FC236}">
                        <a16:creationId xmlns:a16="http://schemas.microsoft.com/office/drawing/2014/main" id="{B63D7EB5-6C4D-CB67-3F7A-762C9302732E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19815508" y="11165869"/>
                    <a:ext cx="283305" cy="186737"/>
                    <a:chOff x="2753428" y="5745370"/>
                    <a:chExt cx="283305" cy="186737"/>
                  </a:xfrm>
                </p:grpSpPr>
                <p:grpSp>
                  <p:nvGrpSpPr>
                    <p:cNvPr id="695" name="Group 694">
                      <a:extLst>
                        <a:ext uri="{FF2B5EF4-FFF2-40B4-BE49-F238E27FC236}">
                          <a16:creationId xmlns:a16="http://schemas.microsoft.com/office/drawing/2014/main" id="{2D6A65A8-843F-7626-B0D0-F056AE19A2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53428" y="5745370"/>
                      <a:ext cx="57600" cy="186737"/>
                      <a:chOff x="2890221" y="12245125"/>
                      <a:chExt cx="57600" cy="186737"/>
                    </a:xfrm>
                  </p:grpSpPr>
                  <p:sp>
                    <p:nvSpPr>
                      <p:cNvPr id="698" name="Text Box 3086">
                        <a:extLst>
                          <a:ext uri="{FF2B5EF4-FFF2-40B4-BE49-F238E27FC236}">
                            <a16:creationId xmlns:a16="http://schemas.microsoft.com/office/drawing/2014/main" id="{8E608A11-0225-D015-0F8C-8093C206086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90221" y="12245125"/>
                        <a:ext cx="57600" cy="57600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NZ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9" name="Text Box 3086">
                        <a:extLst>
                          <a:ext uri="{FF2B5EF4-FFF2-40B4-BE49-F238E27FC236}">
                            <a16:creationId xmlns:a16="http://schemas.microsoft.com/office/drawing/2014/main" id="{A9C40B25-5C7D-385E-6482-009BCD2DB12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90221" y="12309694"/>
                        <a:ext cx="57600" cy="576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75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NZ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0" name="Text Box 3086">
                        <a:extLst>
                          <a:ext uri="{FF2B5EF4-FFF2-40B4-BE49-F238E27FC236}">
                            <a16:creationId xmlns:a16="http://schemas.microsoft.com/office/drawing/2014/main" id="{32D2548A-7659-1671-3407-771029F126D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90221" y="12374262"/>
                        <a:ext cx="57600" cy="5760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NZ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cxnSp>
                  <p:nvCxnSpPr>
                    <p:cNvPr id="696" name="Straight Arrow Connector 695">
                      <a:extLst>
                        <a:ext uri="{FF2B5EF4-FFF2-40B4-BE49-F238E27FC236}">
                          <a16:creationId xmlns:a16="http://schemas.microsoft.com/office/drawing/2014/main" id="{DB416F89-1F22-2AEB-7678-EF33B0320859}"/>
                        </a:ext>
                      </a:extLst>
                    </p:cNvPr>
                    <p:cNvCxnSpPr>
                      <a:cxnSpLocks/>
                      <a:stCxn id="697" idx="2"/>
                      <a:endCxn id="699" idx="3"/>
                    </p:cNvCxnSpPr>
                    <p:nvPr/>
                  </p:nvCxnSpPr>
                  <p:spPr>
                    <a:xfrm flipH="1" flipV="1">
                      <a:off x="2811028" y="5838739"/>
                      <a:ext cx="168105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accent6">
                          <a:lumMod val="75000"/>
                        </a:schemeClr>
                      </a:solidFill>
                      <a:tailEnd type="triangle" w="sm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97" name="Text Box 3036">
                      <a:extLst>
                        <a:ext uri="{FF2B5EF4-FFF2-40B4-BE49-F238E27FC236}">
                          <a16:creationId xmlns:a16="http://schemas.microsoft.com/office/drawing/2014/main" id="{EC74329B-0F5B-BC21-D754-B4CA8A0D3C4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2979133" y="5811875"/>
                      <a:ext cx="57600" cy="57600"/>
                    </a:xfrm>
                    <a:prstGeom prst="ellipse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1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691" name="Group 690">
                    <a:extLst>
                      <a:ext uri="{FF2B5EF4-FFF2-40B4-BE49-F238E27FC236}">
                        <a16:creationId xmlns:a16="http://schemas.microsoft.com/office/drawing/2014/main" id="{A928922F-555E-B081-C21B-4A3AC0E58F8B}"/>
                      </a:ext>
                    </a:extLst>
                  </p:cNvPr>
                  <p:cNvGrpSpPr/>
                  <p:nvPr/>
                </p:nvGrpSpPr>
                <p:grpSpPr>
                  <a:xfrm>
                    <a:off x="20200002" y="11272569"/>
                    <a:ext cx="271971" cy="72000"/>
                    <a:chOff x="3760880" y="4097231"/>
                    <a:chExt cx="271971" cy="72000"/>
                  </a:xfrm>
                </p:grpSpPr>
                <p:sp>
                  <p:nvSpPr>
                    <p:cNvPr id="692" name="Star: 5 Points 691">
                      <a:hlinkClick r:id="rId2"/>
                      <a:extLst>
                        <a:ext uri="{FF2B5EF4-FFF2-40B4-BE49-F238E27FC236}">
                          <a16:creationId xmlns:a16="http://schemas.microsoft.com/office/drawing/2014/main" id="{EAC80CF2-AB7E-EA03-0A78-2E4FD5FB9A5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760880" y="4097231"/>
                      <a:ext cx="72000" cy="72000"/>
                    </a:xfrm>
                    <a:prstGeom prst="star5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93" name="Star: 5 Points 692">
                      <a:hlinkClick r:id="rId3"/>
                      <a:extLst>
                        <a:ext uri="{FF2B5EF4-FFF2-40B4-BE49-F238E27FC236}">
                          <a16:creationId xmlns:a16="http://schemas.microsoft.com/office/drawing/2014/main" id="{219F60B7-E0BC-10A3-5B28-CCF509710E7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860866" y="4097231"/>
                      <a:ext cx="72000" cy="72000"/>
                    </a:xfrm>
                    <a:prstGeom prst="star5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94" name="Star: 5 Points 693">
                      <a:hlinkClick r:id="rId4"/>
                      <a:extLst>
                        <a:ext uri="{FF2B5EF4-FFF2-40B4-BE49-F238E27FC236}">
                          <a16:creationId xmlns:a16="http://schemas.microsoft.com/office/drawing/2014/main" id="{2E0C8656-7257-D19F-5CF1-5A283426183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960851" y="4097231"/>
                      <a:ext cx="72000" cy="72000"/>
                    </a:xfrm>
                    <a:prstGeom prst="star5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611" name="Group 610">
                  <a:extLst>
                    <a:ext uri="{FF2B5EF4-FFF2-40B4-BE49-F238E27FC236}">
                      <a16:creationId xmlns:a16="http://schemas.microsoft.com/office/drawing/2014/main" id="{4DEC3B5F-DC8E-A67E-6061-4F16FE96662B}"/>
                    </a:ext>
                  </a:extLst>
                </p:cNvPr>
                <p:cNvGrpSpPr/>
                <p:nvPr/>
              </p:nvGrpSpPr>
              <p:grpSpPr>
                <a:xfrm>
                  <a:off x="19655760" y="13446325"/>
                  <a:ext cx="1440000" cy="216000"/>
                  <a:chOff x="19655760" y="11149285"/>
                  <a:chExt cx="1440000" cy="216000"/>
                </a:xfrm>
              </p:grpSpPr>
              <p:sp>
                <p:nvSpPr>
                  <p:cNvPr id="677" name="Text Box 3034">
                    <a:extLst>
                      <a:ext uri="{FF2B5EF4-FFF2-40B4-BE49-F238E27FC236}">
                        <a16:creationId xmlns:a16="http://schemas.microsoft.com/office/drawing/2014/main" id="{F1CFCB4F-268A-BE5D-F2D4-257069860E10}"/>
                      </a:ext>
                    </a:extLst>
                  </p:cNvPr>
                  <p:cNvSpPr txBox="1"/>
                  <p:nvPr/>
                </p:nvSpPr>
                <p:spPr>
                  <a:xfrm>
                    <a:off x="19655760" y="11149285"/>
                    <a:ext cx="1440000" cy="216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388938" marR="0" lvl="0" indent="-3175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Cortical connecting tubule</a:t>
                    </a:r>
                  </a:p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678" name="Group 677">
                    <a:extLst>
                      <a:ext uri="{FF2B5EF4-FFF2-40B4-BE49-F238E27FC236}">
                        <a16:creationId xmlns:a16="http://schemas.microsoft.com/office/drawing/2014/main" id="{F4A34775-B182-6735-F7C4-F231F9F3EBF1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19815508" y="11165869"/>
                    <a:ext cx="283305" cy="186737"/>
                    <a:chOff x="2753428" y="5745370"/>
                    <a:chExt cx="283305" cy="186737"/>
                  </a:xfrm>
                </p:grpSpPr>
                <p:grpSp>
                  <p:nvGrpSpPr>
                    <p:cNvPr id="683" name="Group 682">
                      <a:extLst>
                        <a:ext uri="{FF2B5EF4-FFF2-40B4-BE49-F238E27FC236}">
                          <a16:creationId xmlns:a16="http://schemas.microsoft.com/office/drawing/2014/main" id="{2CE3A8E0-E370-1CC0-B64C-88F0E0EC20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53428" y="5745370"/>
                      <a:ext cx="57600" cy="186737"/>
                      <a:chOff x="2890221" y="12245125"/>
                      <a:chExt cx="57600" cy="186737"/>
                    </a:xfrm>
                  </p:grpSpPr>
                  <p:sp>
                    <p:nvSpPr>
                      <p:cNvPr id="686" name="Text Box 3086">
                        <a:extLst>
                          <a:ext uri="{FF2B5EF4-FFF2-40B4-BE49-F238E27FC236}">
                            <a16:creationId xmlns:a16="http://schemas.microsoft.com/office/drawing/2014/main" id="{703F2878-BEE3-1F2B-B004-F2B8AF7B7F6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90221" y="12245125"/>
                        <a:ext cx="57600" cy="57600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NZ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7" name="Text Box 3086">
                        <a:extLst>
                          <a:ext uri="{FF2B5EF4-FFF2-40B4-BE49-F238E27FC236}">
                            <a16:creationId xmlns:a16="http://schemas.microsoft.com/office/drawing/2014/main" id="{72405352-A1D7-3E18-D770-D015354FC2E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90221" y="12309694"/>
                        <a:ext cx="57600" cy="576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75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NZ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8" name="Text Box 3086">
                        <a:extLst>
                          <a:ext uri="{FF2B5EF4-FFF2-40B4-BE49-F238E27FC236}">
                            <a16:creationId xmlns:a16="http://schemas.microsoft.com/office/drawing/2014/main" id="{3E43A540-DB24-79DA-4355-E74501819BB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90221" y="12374262"/>
                        <a:ext cx="57600" cy="5760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NZ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cxnSp>
                  <p:nvCxnSpPr>
                    <p:cNvPr id="684" name="Straight Arrow Connector 683">
                      <a:extLst>
                        <a:ext uri="{FF2B5EF4-FFF2-40B4-BE49-F238E27FC236}">
                          <a16:creationId xmlns:a16="http://schemas.microsoft.com/office/drawing/2014/main" id="{E453BD6D-F27B-285C-A1A0-B548E0306FA6}"/>
                        </a:ext>
                      </a:extLst>
                    </p:cNvPr>
                    <p:cNvCxnSpPr>
                      <a:cxnSpLocks/>
                      <a:stCxn id="685" idx="2"/>
                      <a:endCxn id="687" idx="3"/>
                    </p:cNvCxnSpPr>
                    <p:nvPr/>
                  </p:nvCxnSpPr>
                  <p:spPr>
                    <a:xfrm flipH="1" flipV="1">
                      <a:off x="2811028" y="5838739"/>
                      <a:ext cx="168105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accent6">
                          <a:lumMod val="75000"/>
                        </a:schemeClr>
                      </a:solidFill>
                      <a:tailEnd type="triangle" w="sm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85" name="Text Box 3036">
                      <a:extLst>
                        <a:ext uri="{FF2B5EF4-FFF2-40B4-BE49-F238E27FC236}">
                          <a16:creationId xmlns:a16="http://schemas.microsoft.com/office/drawing/2014/main" id="{D9B66B54-ED8E-77AB-8630-4FD9047C773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2979133" y="5811875"/>
                      <a:ext cx="57600" cy="57600"/>
                    </a:xfrm>
                    <a:prstGeom prst="ellipse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1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679" name="Group 678">
                    <a:extLst>
                      <a:ext uri="{FF2B5EF4-FFF2-40B4-BE49-F238E27FC236}">
                        <a16:creationId xmlns:a16="http://schemas.microsoft.com/office/drawing/2014/main" id="{71869E06-17B0-62C9-E810-2DF939407085}"/>
                      </a:ext>
                    </a:extLst>
                  </p:cNvPr>
                  <p:cNvGrpSpPr/>
                  <p:nvPr/>
                </p:nvGrpSpPr>
                <p:grpSpPr>
                  <a:xfrm>
                    <a:off x="20200002" y="11272569"/>
                    <a:ext cx="271971" cy="72000"/>
                    <a:chOff x="3760880" y="4097231"/>
                    <a:chExt cx="271971" cy="72000"/>
                  </a:xfrm>
                </p:grpSpPr>
                <p:sp>
                  <p:nvSpPr>
                    <p:cNvPr id="680" name="Star: 5 Points 679">
                      <a:hlinkClick r:id="rId2"/>
                      <a:extLst>
                        <a:ext uri="{FF2B5EF4-FFF2-40B4-BE49-F238E27FC236}">
                          <a16:creationId xmlns:a16="http://schemas.microsoft.com/office/drawing/2014/main" id="{08BED692-1D1E-B237-784B-7753FE20466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760880" y="4097231"/>
                      <a:ext cx="72000" cy="72000"/>
                    </a:xfrm>
                    <a:prstGeom prst="star5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81" name="Star: 5 Points 680">
                      <a:hlinkClick r:id="rId3"/>
                      <a:extLst>
                        <a:ext uri="{FF2B5EF4-FFF2-40B4-BE49-F238E27FC236}">
                          <a16:creationId xmlns:a16="http://schemas.microsoft.com/office/drawing/2014/main" id="{50CCDDCF-7A9D-D1C6-4E08-8221F32F8EE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860866" y="4097231"/>
                      <a:ext cx="72000" cy="72000"/>
                    </a:xfrm>
                    <a:prstGeom prst="star5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82" name="Star: 5 Points 681">
                      <a:hlinkClick r:id="rId4"/>
                      <a:extLst>
                        <a:ext uri="{FF2B5EF4-FFF2-40B4-BE49-F238E27FC236}">
                          <a16:creationId xmlns:a16="http://schemas.microsoft.com/office/drawing/2014/main" id="{42C72AC5-BFA0-4558-F67F-FCBCFD38303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960851" y="4097231"/>
                      <a:ext cx="72000" cy="72000"/>
                    </a:xfrm>
                    <a:prstGeom prst="star5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612" name="Group 611">
                  <a:extLst>
                    <a:ext uri="{FF2B5EF4-FFF2-40B4-BE49-F238E27FC236}">
                      <a16:creationId xmlns:a16="http://schemas.microsoft.com/office/drawing/2014/main" id="{B4390BD8-B08A-4FAE-B808-573670B713DD}"/>
                    </a:ext>
                  </a:extLst>
                </p:cNvPr>
                <p:cNvGrpSpPr/>
                <p:nvPr/>
              </p:nvGrpSpPr>
              <p:grpSpPr>
                <a:xfrm>
                  <a:off x="19655760" y="13676029"/>
                  <a:ext cx="1440000" cy="216000"/>
                  <a:chOff x="19655760" y="11149285"/>
                  <a:chExt cx="1440000" cy="216000"/>
                </a:xfrm>
              </p:grpSpPr>
              <p:sp>
                <p:nvSpPr>
                  <p:cNvPr id="665" name="Text Box 3034">
                    <a:extLst>
                      <a:ext uri="{FF2B5EF4-FFF2-40B4-BE49-F238E27FC236}">
                        <a16:creationId xmlns:a16="http://schemas.microsoft.com/office/drawing/2014/main" id="{96E6EE8B-9B09-6705-3FDC-B7008FD8704C}"/>
                      </a:ext>
                    </a:extLst>
                  </p:cNvPr>
                  <p:cNvSpPr txBox="1"/>
                  <p:nvPr/>
                </p:nvSpPr>
                <p:spPr>
                  <a:xfrm>
                    <a:off x="19655760" y="11149285"/>
                    <a:ext cx="1440000" cy="216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449263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Outer medullary col. duct</a:t>
                    </a:r>
                  </a:p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666" name="Group 665">
                    <a:extLst>
                      <a:ext uri="{FF2B5EF4-FFF2-40B4-BE49-F238E27FC236}">
                        <a16:creationId xmlns:a16="http://schemas.microsoft.com/office/drawing/2014/main" id="{2803159D-4BFC-E21A-4232-1F17B4A538EC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19815508" y="11165869"/>
                    <a:ext cx="283305" cy="186737"/>
                    <a:chOff x="2753428" y="5745370"/>
                    <a:chExt cx="283305" cy="186737"/>
                  </a:xfrm>
                </p:grpSpPr>
                <p:grpSp>
                  <p:nvGrpSpPr>
                    <p:cNvPr id="671" name="Group 670">
                      <a:extLst>
                        <a:ext uri="{FF2B5EF4-FFF2-40B4-BE49-F238E27FC236}">
                          <a16:creationId xmlns:a16="http://schemas.microsoft.com/office/drawing/2014/main" id="{506EF630-FC3D-D8C3-B947-588F8EEF79A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53428" y="5745370"/>
                      <a:ext cx="57600" cy="186737"/>
                      <a:chOff x="2890221" y="12245125"/>
                      <a:chExt cx="57600" cy="186737"/>
                    </a:xfrm>
                  </p:grpSpPr>
                  <p:sp>
                    <p:nvSpPr>
                      <p:cNvPr id="674" name="Text Box 3086">
                        <a:extLst>
                          <a:ext uri="{FF2B5EF4-FFF2-40B4-BE49-F238E27FC236}">
                            <a16:creationId xmlns:a16="http://schemas.microsoft.com/office/drawing/2014/main" id="{3561CB8C-FD7B-4F29-45C7-2C30ECC484D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90221" y="12245125"/>
                        <a:ext cx="57600" cy="57600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NZ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75" name="Text Box 3086">
                        <a:extLst>
                          <a:ext uri="{FF2B5EF4-FFF2-40B4-BE49-F238E27FC236}">
                            <a16:creationId xmlns:a16="http://schemas.microsoft.com/office/drawing/2014/main" id="{79380433-F462-72FE-0FE0-B782F6C190A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90221" y="12309694"/>
                        <a:ext cx="57600" cy="576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75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NZ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76" name="Text Box 3086">
                        <a:extLst>
                          <a:ext uri="{FF2B5EF4-FFF2-40B4-BE49-F238E27FC236}">
                            <a16:creationId xmlns:a16="http://schemas.microsoft.com/office/drawing/2014/main" id="{CDC78445-DEE8-458C-2085-CA23FAC0F18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90221" y="12374262"/>
                        <a:ext cx="57600" cy="5760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NZ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cxnSp>
                  <p:nvCxnSpPr>
                    <p:cNvPr id="672" name="Straight Arrow Connector 671">
                      <a:extLst>
                        <a:ext uri="{FF2B5EF4-FFF2-40B4-BE49-F238E27FC236}">
                          <a16:creationId xmlns:a16="http://schemas.microsoft.com/office/drawing/2014/main" id="{435697EB-D86D-AF3C-2B1B-898F122241FA}"/>
                        </a:ext>
                      </a:extLst>
                    </p:cNvPr>
                    <p:cNvCxnSpPr>
                      <a:cxnSpLocks/>
                      <a:stCxn id="673" idx="2"/>
                      <a:endCxn id="675" idx="3"/>
                    </p:cNvCxnSpPr>
                    <p:nvPr/>
                  </p:nvCxnSpPr>
                  <p:spPr>
                    <a:xfrm flipH="1" flipV="1">
                      <a:off x="2811028" y="5838739"/>
                      <a:ext cx="168105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accent6">
                          <a:lumMod val="75000"/>
                        </a:schemeClr>
                      </a:solidFill>
                      <a:tailEnd type="triangle" w="sm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73" name="Text Box 3036">
                      <a:extLst>
                        <a:ext uri="{FF2B5EF4-FFF2-40B4-BE49-F238E27FC236}">
                          <a16:creationId xmlns:a16="http://schemas.microsoft.com/office/drawing/2014/main" id="{1F05774D-9855-504F-EB59-8872852F33B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2979133" y="5811875"/>
                      <a:ext cx="57600" cy="57600"/>
                    </a:xfrm>
                    <a:prstGeom prst="ellipse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1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667" name="Group 666">
                    <a:extLst>
                      <a:ext uri="{FF2B5EF4-FFF2-40B4-BE49-F238E27FC236}">
                        <a16:creationId xmlns:a16="http://schemas.microsoft.com/office/drawing/2014/main" id="{76723F85-B1FC-8670-ECDF-D0379CB1E6C0}"/>
                      </a:ext>
                    </a:extLst>
                  </p:cNvPr>
                  <p:cNvGrpSpPr/>
                  <p:nvPr/>
                </p:nvGrpSpPr>
                <p:grpSpPr>
                  <a:xfrm>
                    <a:off x="20200002" y="11272569"/>
                    <a:ext cx="271971" cy="72000"/>
                    <a:chOff x="3760880" y="4097231"/>
                    <a:chExt cx="271971" cy="72000"/>
                  </a:xfrm>
                </p:grpSpPr>
                <p:sp>
                  <p:nvSpPr>
                    <p:cNvPr id="668" name="Star: 5 Points 667">
                      <a:hlinkClick r:id="rId2"/>
                      <a:extLst>
                        <a:ext uri="{FF2B5EF4-FFF2-40B4-BE49-F238E27FC236}">
                          <a16:creationId xmlns:a16="http://schemas.microsoft.com/office/drawing/2014/main" id="{AF0D38F4-B79A-A4B0-D4B0-98845F10FDE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760880" y="4097231"/>
                      <a:ext cx="72000" cy="72000"/>
                    </a:xfrm>
                    <a:prstGeom prst="star5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69" name="Star: 5 Points 668">
                      <a:hlinkClick r:id="rId3"/>
                      <a:extLst>
                        <a:ext uri="{FF2B5EF4-FFF2-40B4-BE49-F238E27FC236}">
                          <a16:creationId xmlns:a16="http://schemas.microsoft.com/office/drawing/2014/main" id="{D2541EA6-3EAB-8376-DC0B-18DA1F8D8E1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860866" y="4097231"/>
                      <a:ext cx="72000" cy="72000"/>
                    </a:xfrm>
                    <a:prstGeom prst="star5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70" name="Star: 5 Points 669">
                      <a:hlinkClick r:id="rId4"/>
                      <a:extLst>
                        <a:ext uri="{FF2B5EF4-FFF2-40B4-BE49-F238E27FC236}">
                          <a16:creationId xmlns:a16="http://schemas.microsoft.com/office/drawing/2014/main" id="{2D465D78-4F51-466D-DCFF-00313B84882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960851" y="4097231"/>
                      <a:ext cx="72000" cy="72000"/>
                    </a:xfrm>
                    <a:prstGeom prst="star5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613" name="Group 612">
                  <a:extLst>
                    <a:ext uri="{FF2B5EF4-FFF2-40B4-BE49-F238E27FC236}">
                      <a16:creationId xmlns:a16="http://schemas.microsoft.com/office/drawing/2014/main" id="{7EABA57C-889A-CEC5-5627-A6EFEB754514}"/>
                    </a:ext>
                  </a:extLst>
                </p:cNvPr>
                <p:cNvGrpSpPr/>
                <p:nvPr/>
              </p:nvGrpSpPr>
              <p:grpSpPr>
                <a:xfrm>
                  <a:off x="19655760" y="13905733"/>
                  <a:ext cx="1440000" cy="216000"/>
                  <a:chOff x="19655760" y="11149285"/>
                  <a:chExt cx="1440000" cy="216000"/>
                </a:xfrm>
              </p:grpSpPr>
              <p:sp>
                <p:nvSpPr>
                  <p:cNvPr id="653" name="Text Box 3034">
                    <a:extLst>
                      <a:ext uri="{FF2B5EF4-FFF2-40B4-BE49-F238E27FC236}">
                        <a16:creationId xmlns:a16="http://schemas.microsoft.com/office/drawing/2014/main" id="{CBE66A53-19A1-CA37-50CF-965E5386CF3B}"/>
                      </a:ext>
                    </a:extLst>
                  </p:cNvPr>
                  <p:cNvSpPr txBox="1"/>
                  <p:nvPr/>
                </p:nvSpPr>
                <p:spPr>
                  <a:xfrm>
                    <a:off x="19655760" y="11149285"/>
                    <a:ext cx="1440000" cy="216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449263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Inner medullary col. duct</a:t>
                    </a:r>
                  </a:p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654" name="Group 653">
                    <a:extLst>
                      <a:ext uri="{FF2B5EF4-FFF2-40B4-BE49-F238E27FC236}">
                        <a16:creationId xmlns:a16="http://schemas.microsoft.com/office/drawing/2014/main" id="{B1FC6899-9097-9F6D-463C-3656EE2725D1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19815508" y="11165869"/>
                    <a:ext cx="283305" cy="186737"/>
                    <a:chOff x="2753428" y="5745370"/>
                    <a:chExt cx="283305" cy="186737"/>
                  </a:xfrm>
                </p:grpSpPr>
                <p:grpSp>
                  <p:nvGrpSpPr>
                    <p:cNvPr id="659" name="Group 658">
                      <a:extLst>
                        <a:ext uri="{FF2B5EF4-FFF2-40B4-BE49-F238E27FC236}">
                          <a16:creationId xmlns:a16="http://schemas.microsoft.com/office/drawing/2014/main" id="{7D08567C-232D-330B-ECAF-4B7F3F12EAE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53428" y="5745370"/>
                      <a:ext cx="57600" cy="186737"/>
                      <a:chOff x="2890221" y="12245125"/>
                      <a:chExt cx="57600" cy="186737"/>
                    </a:xfrm>
                  </p:grpSpPr>
                  <p:sp>
                    <p:nvSpPr>
                      <p:cNvPr id="662" name="Text Box 3086">
                        <a:extLst>
                          <a:ext uri="{FF2B5EF4-FFF2-40B4-BE49-F238E27FC236}">
                            <a16:creationId xmlns:a16="http://schemas.microsoft.com/office/drawing/2014/main" id="{B8947265-3DD0-B179-0930-23BDDC8D860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90221" y="12245125"/>
                        <a:ext cx="57600" cy="57600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NZ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3" name="Text Box 3086">
                        <a:extLst>
                          <a:ext uri="{FF2B5EF4-FFF2-40B4-BE49-F238E27FC236}">
                            <a16:creationId xmlns:a16="http://schemas.microsoft.com/office/drawing/2014/main" id="{29FA3954-CEBC-3285-44A7-CA80B86DD56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90221" y="12309694"/>
                        <a:ext cx="57600" cy="576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75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NZ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4" name="Text Box 3086">
                        <a:extLst>
                          <a:ext uri="{FF2B5EF4-FFF2-40B4-BE49-F238E27FC236}">
                            <a16:creationId xmlns:a16="http://schemas.microsoft.com/office/drawing/2014/main" id="{2C2D5171-983F-79BF-259D-F2CFF28E1AF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90221" y="12374262"/>
                        <a:ext cx="57600" cy="5760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NZ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cxnSp>
                  <p:nvCxnSpPr>
                    <p:cNvPr id="660" name="Straight Arrow Connector 659">
                      <a:extLst>
                        <a:ext uri="{FF2B5EF4-FFF2-40B4-BE49-F238E27FC236}">
                          <a16:creationId xmlns:a16="http://schemas.microsoft.com/office/drawing/2014/main" id="{616CBD33-C69F-276C-BB80-467D5B3ECADB}"/>
                        </a:ext>
                      </a:extLst>
                    </p:cNvPr>
                    <p:cNvCxnSpPr>
                      <a:cxnSpLocks/>
                      <a:stCxn id="661" idx="2"/>
                      <a:endCxn id="663" idx="3"/>
                    </p:cNvCxnSpPr>
                    <p:nvPr/>
                  </p:nvCxnSpPr>
                  <p:spPr>
                    <a:xfrm flipH="1" flipV="1">
                      <a:off x="2811028" y="5838739"/>
                      <a:ext cx="168105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accent6">
                          <a:lumMod val="75000"/>
                        </a:schemeClr>
                      </a:solidFill>
                      <a:tailEnd type="triangle" w="sm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61" name="Text Box 3036">
                      <a:extLst>
                        <a:ext uri="{FF2B5EF4-FFF2-40B4-BE49-F238E27FC236}">
                          <a16:creationId xmlns:a16="http://schemas.microsoft.com/office/drawing/2014/main" id="{939F0EB1-134E-60D7-A0E8-782A5680373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2979133" y="5811875"/>
                      <a:ext cx="57600" cy="57600"/>
                    </a:xfrm>
                    <a:prstGeom prst="ellipse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1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655" name="Group 654">
                    <a:extLst>
                      <a:ext uri="{FF2B5EF4-FFF2-40B4-BE49-F238E27FC236}">
                        <a16:creationId xmlns:a16="http://schemas.microsoft.com/office/drawing/2014/main" id="{3E557514-ECB8-66E1-2B25-0505D20CCE9B}"/>
                      </a:ext>
                    </a:extLst>
                  </p:cNvPr>
                  <p:cNvGrpSpPr/>
                  <p:nvPr/>
                </p:nvGrpSpPr>
                <p:grpSpPr>
                  <a:xfrm>
                    <a:off x="20200002" y="11272569"/>
                    <a:ext cx="271971" cy="72000"/>
                    <a:chOff x="3760880" y="4097231"/>
                    <a:chExt cx="271971" cy="72000"/>
                  </a:xfrm>
                </p:grpSpPr>
                <p:sp>
                  <p:nvSpPr>
                    <p:cNvPr id="656" name="Star: 5 Points 655">
                      <a:hlinkClick r:id="rId2"/>
                      <a:extLst>
                        <a:ext uri="{FF2B5EF4-FFF2-40B4-BE49-F238E27FC236}">
                          <a16:creationId xmlns:a16="http://schemas.microsoft.com/office/drawing/2014/main" id="{1B00584F-A163-D974-0A16-47E2F08479A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760880" y="4097231"/>
                      <a:ext cx="72000" cy="72000"/>
                    </a:xfrm>
                    <a:prstGeom prst="star5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57" name="Star: 5 Points 656">
                      <a:hlinkClick r:id="rId3"/>
                      <a:extLst>
                        <a:ext uri="{FF2B5EF4-FFF2-40B4-BE49-F238E27FC236}">
                          <a16:creationId xmlns:a16="http://schemas.microsoft.com/office/drawing/2014/main" id="{2C616319-76DB-C516-531C-A72701BFDE5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860866" y="4097231"/>
                      <a:ext cx="72000" cy="72000"/>
                    </a:xfrm>
                    <a:prstGeom prst="star5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58" name="Star: 5 Points 657">
                      <a:hlinkClick r:id="rId4"/>
                      <a:extLst>
                        <a:ext uri="{FF2B5EF4-FFF2-40B4-BE49-F238E27FC236}">
                          <a16:creationId xmlns:a16="http://schemas.microsoft.com/office/drawing/2014/main" id="{EDA18F6F-3871-CD55-4257-0851FE4DC19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960851" y="4097231"/>
                      <a:ext cx="72000" cy="72000"/>
                    </a:xfrm>
                    <a:prstGeom prst="star5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614" name="Group 613">
                  <a:extLst>
                    <a:ext uri="{FF2B5EF4-FFF2-40B4-BE49-F238E27FC236}">
                      <a16:creationId xmlns:a16="http://schemas.microsoft.com/office/drawing/2014/main" id="{06B35C95-D394-C677-0CBC-E79F0F64E717}"/>
                    </a:ext>
                  </a:extLst>
                </p:cNvPr>
                <p:cNvGrpSpPr/>
                <p:nvPr/>
              </p:nvGrpSpPr>
              <p:grpSpPr>
                <a:xfrm>
                  <a:off x="19655760" y="14135437"/>
                  <a:ext cx="1440000" cy="216000"/>
                  <a:chOff x="19655760" y="11149285"/>
                  <a:chExt cx="1440000" cy="216000"/>
                </a:xfrm>
              </p:grpSpPr>
              <p:sp>
                <p:nvSpPr>
                  <p:cNvPr id="641" name="Text Box 3034">
                    <a:extLst>
                      <a:ext uri="{FF2B5EF4-FFF2-40B4-BE49-F238E27FC236}">
                        <a16:creationId xmlns:a16="http://schemas.microsoft.com/office/drawing/2014/main" id="{6CDB4EA1-BE68-64D0-B4C6-8A2253EF98E7}"/>
                      </a:ext>
                    </a:extLst>
                  </p:cNvPr>
                  <p:cNvSpPr txBox="1"/>
                  <p:nvPr/>
                </p:nvSpPr>
                <p:spPr>
                  <a:xfrm>
                    <a:off x="19655760" y="11149285"/>
                    <a:ext cx="1440000" cy="216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449263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Minor calyx</a:t>
                    </a:r>
                  </a:p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642" name="Group 641">
                    <a:extLst>
                      <a:ext uri="{FF2B5EF4-FFF2-40B4-BE49-F238E27FC236}">
                        <a16:creationId xmlns:a16="http://schemas.microsoft.com/office/drawing/2014/main" id="{28C741F7-C7D4-F187-3F88-FDB1CE6CCFAD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19815508" y="11165869"/>
                    <a:ext cx="283305" cy="186737"/>
                    <a:chOff x="2753428" y="5745370"/>
                    <a:chExt cx="283305" cy="186737"/>
                  </a:xfrm>
                </p:grpSpPr>
                <p:grpSp>
                  <p:nvGrpSpPr>
                    <p:cNvPr id="647" name="Group 646">
                      <a:extLst>
                        <a:ext uri="{FF2B5EF4-FFF2-40B4-BE49-F238E27FC236}">
                          <a16:creationId xmlns:a16="http://schemas.microsoft.com/office/drawing/2014/main" id="{9766686C-0442-A096-A6CF-EE1F1FF4D87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53428" y="5745370"/>
                      <a:ext cx="57600" cy="186737"/>
                      <a:chOff x="2890221" y="12245125"/>
                      <a:chExt cx="57600" cy="186737"/>
                    </a:xfrm>
                  </p:grpSpPr>
                  <p:sp>
                    <p:nvSpPr>
                      <p:cNvPr id="650" name="Text Box 3086">
                        <a:extLst>
                          <a:ext uri="{FF2B5EF4-FFF2-40B4-BE49-F238E27FC236}">
                            <a16:creationId xmlns:a16="http://schemas.microsoft.com/office/drawing/2014/main" id="{0A0B258F-3E31-333F-DFCC-A0CFE5BC4BC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90221" y="12245125"/>
                        <a:ext cx="57600" cy="57600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NZ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1" name="Text Box 3086">
                        <a:extLst>
                          <a:ext uri="{FF2B5EF4-FFF2-40B4-BE49-F238E27FC236}">
                            <a16:creationId xmlns:a16="http://schemas.microsoft.com/office/drawing/2014/main" id="{CF8701D8-E741-8980-8A81-C910B93A049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90221" y="12309694"/>
                        <a:ext cx="57600" cy="576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75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NZ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2" name="Text Box 3086">
                        <a:extLst>
                          <a:ext uri="{FF2B5EF4-FFF2-40B4-BE49-F238E27FC236}">
                            <a16:creationId xmlns:a16="http://schemas.microsoft.com/office/drawing/2014/main" id="{A2942B38-2D6F-3021-1FAA-49225E8AB51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90221" y="12374262"/>
                        <a:ext cx="57600" cy="5760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NZ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cxnSp>
                  <p:nvCxnSpPr>
                    <p:cNvPr id="648" name="Straight Arrow Connector 647">
                      <a:extLst>
                        <a:ext uri="{FF2B5EF4-FFF2-40B4-BE49-F238E27FC236}">
                          <a16:creationId xmlns:a16="http://schemas.microsoft.com/office/drawing/2014/main" id="{90D7FFA9-ADAC-7E17-91E0-66EF66E4D016}"/>
                        </a:ext>
                      </a:extLst>
                    </p:cNvPr>
                    <p:cNvCxnSpPr>
                      <a:cxnSpLocks/>
                      <a:stCxn id="649" idx="2"/>
                      <a:endCxn id="651" idx="3"/>
                    </p:cNvCxnSpPr>
                    <p:nvPr/>
                  </p:nvCxnSpPr>
                  <p:spPr>
                    <a:xfrm flipH="1" flipV="1">
                      <a:off x="2811028" y="5838739"/>
                      <a:ext cx="168105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accent6">
                          <a:lumMod val="75000"/>
                        </a:schemeClr>
                      </a:solidFill>
                      <a:tailEnd type="triangle" w="sm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49" name="Text Box 3036">
                      <a:extLst>
                        <a:ext uri="{FF2B5EF4-FFF2-40B4-BE49-F238E27FC236}">
                          <a16:creationId xmlns:a16="http://schemas.microsoft.com/office/drawing/2014/main" id="{D4EFF471-582A-0D14-0A3D-DC7264C2F4C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2979133" y="5811875"/>
                      <a:ext cx="57600" cy="57600"/>
                    </a:xfrm>
                    <a:prstGeom prst="ellipse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1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643" name="Group 642">
                    <a:extLst>
                      <a:ext uri="{FF2B5EF4-FFF2-40B4-BE49-F238E27FC236}">
                        <a16:creationId xmlns:a16="http://schemas.microsoft.com/office/drawing/2014/main" id="{53330D62-6A6D-276C-AAB8-E23B94DBA0FE}"/>
                      </a:ext>
                    </a:extLst>
                  </p:cNvPr>
                  <p:cNvGrpSpPr/>
                  <p:nvPr/>
                </p:nvGrpSpPr>
                <p:grpSpPr>
                  <a:xfrm>
                    <a:off x="20200002" y="11272569"/>
                    <a:ext cx="271971" cy="72000"/>
                    <a:chOff x="3760880" y="4097231"/>
                    <a:chExt cx="271971" cy="72000"/>
                  </a:xfrm>
                </p:grpSpPr>
                <p:sp>
                  <p:nvSpPr>
                    <p:cNvPr id="644" name="Star: 5 Points 643">
                      <a:hlinkClick r:id="rId2"/>
                      <a:extLst>
                        <a:ext uri="{FF2B5EF4-FFF2-40B4-BE49-F238E27FC236}">
                          <a16:creationId xmlns:a16="http://schemas.microsoft.com/office/drawing/2014/main" id="{2763AED1-ED21-247A-8897-D401EB58314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760880" y="4097231"/>
                      <a:ext cx="72000" cy="72000"/>
                    </a:xfrm>
                    <a:prstGeom prst="star5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45" name="Star: 5 Points 644">
                      <a:hlinkClick r:id="rId3"/>
                      <a:extLst>
                        <a:ext uri="{FF2B5EF4-FFF2-40B4-BE49-F238E27FC236}">
                          <a16:creationId xmlns:a16="http://schemas.microsoft.com/office/drawing/2014/main" id="{1E27FCE0-B9B4-C2D7-13A4-8956558B9F0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860866" y="4097231"/>
                      <a:ext cx="72000" cy="72000"/>
                    </a:xfrm>
                    <a:prstGeom prst="star5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46" name="Star: 5 Points 645">
                      <a:hlinkClick r:id="rId4"/>
                      <a:extLst>
                        <a:ext uri="{FF2B5EF4-FFF2-40B4-BE49-F238E27FC236}">
                          <a16:creationId xmlns:a16="http://schemas.microsoft.com/office/drawing/2014/main" id="{A4AAA8EF-035E-54C7-CDFE-3BEABB539C6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960851" y="4097231"/>
                      <a:ext cx="72000" cy="72000"/>
                    </a:xfrm>
                    <a:prstGeom prst="star5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615" name="Group 614">
                  <a:extLst>
                    <a:ext uri="{FF2B5EF4-FFF2-40B4-BE49-F238E27FC236}">
                      <a16:creationId xmlns:a16="http://schemas.microsoft.com/office/drawing/2014/main" id="{1BA9B868-E709-2681-EBDB-8AA0E7327225}"/>
                    </a:ext>
                  </a:extLst>
                </p:cNvPr>
                <p:cNvGrpSpPr/>
                <p:nvPr/>
              </p:nvGrpSpPr>
              <p:grpSpPr>
                <a:xfrm>
                  <a:off x="19655760" y="14365141"/>
                  <a:ext cx="1440000" cy="216000"/>
                  <a:chOff x="19655760" y="11149285"/>
                  <a:chExt cx="1440000" cy="216000"/>
                </a:xfrm>
              </p:grpSpPr>
              <p:sp>
                <p:nvSpPr>
                  <p:cNvPr id="629" name="Text Box 3034">
                    <a:extLst>
                      <a:ext uri="{FF2B5EF4-FFF2-40B4-BE49-F238E27FC236}">
                        <a16:creationId xmlns:a16="http://schemas.microsoft.com/office/drawing/2014/main" id="{69D68069-9775-376B-2211-80A7773A6DBF}"/>
                      </a:ext>
                    </a:extLst>
                  </p:cNvPr>
                  <p:cNvSpPr txBox="1"/>
                  <p:nvPr/>
                </p:nvSpPr>
                <p:spPr>
                  <a:xfrm>
                    <a:off x="19655760" y="11149285"/>
                    <a:ext cx="1440000" cy="216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449263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Major calyx</a:t>
                    </a:r>
                  </a:p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630" name="Group 629">
                    <a:extLst>
                      <a:ext uri="{FF2B5EF4-FFF2-40B4-BE49-F238E27FC236}">
                        <a16:creationId xmlns:a16="http://schemas.microsoft.com/office/drawing/2014/main" id="{FDB32582-B22D-23C3-F2A8-64958AEF7B1A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19815508" y="11165869"/>
                    <a:ext cx="283305" cy="186737"/>
                    <a:chOff x="2753428" y="5745370"/>
                    <a:chExt cx="283305" cy="186737"/>
                  </a:xfrm>
                </p:grpSpPr>
                <p:grpSp>
                  <p:nvGrpSpPr>
                    <p:cNvPr id="635" name="Group 634">
                      <a:extLst>
                        <a:ext uri="{FF2B5EF4-FFF2-40B4-BE49-F238E27FC236}">
                          <a16:creationId xmlns:a16="http://schemas.microsoft.com/office/drawing/2014/main" id="{3B691781-AB7F-C320-7EB8-EBBDA922861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53428" y="5745370"/>
                      <a:ext cx="57600" cy="186737"/>
                      <a:chOff x="2890221" y="12245125"/>
                      <a:chExt cx="57600" cy="186737"/>
                    </a:xfrm>
                  </p:grpSpPr>
                  <p:sp>
                    <p:nvSpPr>
                      <p:cNvPr id="638" name="Text Box 3086">
                        <a:extLst>
                          <a:ext uri="{FF2B5EF4-FFF2-40B4-BE49-F238E27FC236}">
                            <a16:creationId xmlns:a16="http://schemas.microsoft.com/office/drawing/2014/main" id="{593FF1D9-770B-4149-7B54-640371E3040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90221" y="12245125"/>
                        <a:ext cx="57600" cy="57600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NZ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39" name="Text Box 3086">
                        <a:extLst>
                          <a:ext uri="{FF2B5EF4-FFF2-40B4-BE49-F238E27FC236}">
                            <a16:creationId xmlns:a16="http://schemas.microsoft.com/office/drawing/2014/main" id="{F94C4FB5-4267-32BC-9133-AABEEE03B3D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90221" y="12309694"/>
                        <a:ext cx="57600" cy="576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75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NZ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40" name="Text Box 3086">
                        <a:extLst>
                          <a:ext uri="{FF2B5EF4-FFF2-40B4-BE49-F238E27FC236}">
                            <a16:creationId xmlns:a16="http://schemas.microsoft.com/office/drawing/2014/main" id="{E26ABE1B-6226-7249-DEB3-1BA038847A9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90221" y="12374262"/>
                        <a:ext cx="57600" cy="5760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NZ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cxnSp>
                  <p:nvCxnSpPr>
                    <p:cNvPr id="636" name="Straight Arrow Connector 635">
                      <a:extLst>
                        <a:ext uri="{FF2B5EF4-FFF2-40B4-BE49-F238E27FC236}">
                          <a16:creationId xmlns:a16="http://schemas.microsoft.com/office/drawing/2014/main" id="{EBEDDF69-1B27-83BD-431F-C06C8F8A0027}"/>
                        </a:ext>
                      </a:extLst>
                    </p:cNvPr>
                    <p:cNvCxnSpPr>
                      <a:cxnSpLocks/>
                      <a:stCxn id="637" idx="2"/>
                      <a:endCxn id="639" idx="3"/>
                    </p:cNvCxnSpPr>
                    <p:nvPr/>
                  </p:nvCxnSpPr>
                  <p:spPr>
                    <a:xfrm flipH="1" flipV="1">
                      <a:off x="2811028" y="5838739"/>
                      <a:ext cx="168105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accent6">
                          <a:lumMod val="75000"/>
                        </a:schemeClr>
                      </a:solidFill>
                      <a:tailEnd type="triangle" w="sm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37" name="Text Box 3036">
                      <a:extLst>
                        <a:ext uri="{FF2B5EF4-FFF2-40B4-BE49-F238E27FC236}">
                          <a16:creationId xmlns:a16="http://schemas.microsoft.com/office/drawing/2014/main" id="{F5C63BA0-3E50-F189-0A09-0CB334A9B78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2979133" y="5811875"/>
                      <a:ext cx="57600" cy="57600"/>
                    </a:xfrm>
                    <a:prstGeom prst="ellipse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1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631" name="Group 630">
                    <a:extLst>
                      <a:ext uri="{FF2B5EF4-FFF2-40B4-BE49-F238E27FC236}">
                        <a16:creationId xmlns:a16="http://schemas.microsoft.com/office/drawing/2014/main" id="{C7D02AA3-829A-4FB8-0E2E-1C3EE5C72270}"/>
                      </a:ext>
                    </a:extLst>
                  </p:cNvPr>
                  <p:cNvGrpSpPr/>
                  <p:nvPr/>
                </p:nvGrpSpPr>
                <p:grpSpPr>
                  <a:xfrm>
                    <a:off x="20200002" y="11272569"/>
                    <a:ext cx="271971" cy="72000"/>
                    <a:chOff x="3760880" y="4097231"/>
                    <a:chExt cx="271971" cy="72000"/>
                  </a:xfrm>
                </p:grpSpPr>
                <p:sp>
                  <p:nvSpPr>
                    <p:cNvPr id="632" name="Star: 5 Points 631">
                      <a:hlinkClick r:id="rId2"/>
                      <a:extLst>
                        <a:ext uri="{FF2B5EF4-FFF2-40B4-BE49-F238E27FC236}">
                          <a16:creationId xmlns:a16="http://schemas.microsoft.com/office/drawing/2014/main" id="{6D4A5B8D-A76D-55EC-9283-EAF01951CC6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760880" y="4097231"/>
                      <a:ext cx="72000" cy="72000"/>
                    </a:xfrm>
                    <a:prstGeom prst="star5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33" name="Star: 5 Points 632">
                      <a:hlinkClick r:id="rId3"/>
                      <a:extLst>
                        <a:ext uri="{FF2B5EF4-FFF2-40B4-BE49-F238E27FC236}">
                          <a16:creationId xmlns:a16="http://schemas.microsoft.com/office/drawing/2014/main" id="{3CB15A6F-9EE7-9420-4712-1CE28CA907A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860866" y="4097231"/>
                      <a:ext cx="72000" cy="72000"/>
                    </a:xfrm>
                    <a:prstGeom prst="star5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34" name="Star: 5 Points 633">
                      <a:hlinkClick r:id="rId4"/>
                      <a:extLst>
                        <a:ext uri="{FF2B5EF4-FFF2-40B4-BE49-F238E27FC236}">
                          <a16:creationId xmlns:a16="http://schemas.microsoft.com/office/drawing/2014/main" id="{5CC35277-77AD-2975-1E18-E292CD16F91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960851" y="4097231"/>
                      <a:ext cx="72000" cy="72000"/>
                    </a:xfrm>
                    <a:prstGeom prst="star5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616" name="Group 615">
                  <a:extLst>
                    <a:ext uri="{FF2B5EF4-FFF2-40B4-BE49-F238E27FC236}">
                      <a16:creationId xmlns:a16="http://schemas.microsoft.com/office/drawing/2014/main" id="{A8BDA7EC-DBEB-E13A-01FC-E67670084760}"/>
                    </a:ext>
                  </a:extLst>
                </p:cNvPr>
                <p:cNvGrpSpPr/>
                <p:nvPr/>
              </p:nvGrpSpPr>
              <p:grpSpPr>
                <a:xfrm>
                  <a:off x="19655760" y="14594851"/>
                  <a:ext cx="1440000" cy="216000"/>
                  <a:chOff x="19655760" y="11149285"/>
                  <a:chExt cx="1440000" cy="216000"/>
                </a:xfrm>
              </p:grpSpPr>
              <p:sp>
                <p:nvSpPr>
                  <p:cNvPr id="617" name="Text Box 3034">
                    <a:extLst>
                      <a:ext uri="{FF2B5EF4-FFF2-40B4-BE49-F238E27FC236}">
                        <a16:creationId xmlns:a16="http://schemas.microsoft.com/office/drawing/2014/main" id="{A3D16EFA-B069-AA91-621C-E9E297A1FB45}"/>
                      </a:ext>
                    </a:extLst>
                  </p:cNvPr>
                  <p:cNvSpPr txBox="1"/>
                  <p:nvPr/>
                </p:nvSpPr>
                <p:spPr>
                  <a:xfrm>
                    <a:off x="19655760" y="11149285"/>
                    <a:ext cx="1440000" cy="216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449263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Renal pelvis</a:t>
                    </a:r>
                  </a:p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618" name="Group 617">
                    <a:extLst>
                      <a:ext uri="{FF2B5EF4-FFF2-40B4-BE49-F238E27FC236}">
                        <a16:creationId xmlns:a16="http://schemas.microsoft.com/office/drawing/2014/main" id="{6D510E13-70FE-6C6B-1816-1C25355D32DB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19815508" y="11165869"/>
                    <a:ext cx="283305" cy="186737"/>
                    <a:chOff x="2753428" y="5745370"/>
                    <a:chExt cx="283305" cy="186737"/>
                  </a:xfrm>
                </p:grpSpPr>
                <p:grpSp>
                  <p:nvGrpSpPr>
                    <p:cNvPr id="623" name="Group 622">
                      <a:extLst>
                        <a:ext uri="{FF2B5EF4-FFF2-40B4-BE49-F238E27FC236}">
                          <a16:creationId xmlns:a16="http://schemas.microsoft.com/office/drawing/2014/main" id="{EE5EE77B-17F5-93C5-0DD3-86CAE79FFF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53428" y="5745370"/>
                      <a:ext cx="57600" cy="186737"/>
                      <a:chOff x="2890221" y="12245125"/>
                      <a:chExt cx="57600" cy="186737"/>
                    </a:xfrm>
                  </p:grpSpPr>
                  <p:sp>
                    <p:nvSpPr>
                      <p:cNvPr id="626" name="Text Box 3086">
                        <a:extLst>
                          <a:ext uri="{FF2B5EF4-FFF2-40B4-BE49-F238E27FC236}">
                            <a16:creationId xmlns:a16="http://schemas.microsoft.com/office/drawing/2014/main" id="{C75F9C56-9C05-16DF-D6CC-76E60C1831B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90221" y="12245125"/>
                        <a:ext cx="57600" cy="57600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NZ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27" name="Text Box 3086">
                        <a:extLst>
                          <a:ext uri="{FF2B5EF4-FFF2-40B4-BE49-F238E27FC236}">
                            <a16:creationId xmlns:a16="http://schemas.microsoft.com/office/drawing/2014/main" id="{F1BB5D8C-F7FA-B71F-F81C-21B9CF30553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90221" y="12309694"/>
                        <a:ext cx="57600" cy="576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75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NZ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28" name="Text Box 3086">
                        <a:extLst>
                          <a:ext uri="{FF2B5EF4-FFF2-40B4-BE49-F238E27FC236}">
                            <a16:creationId xmlns:a16="http://schemas.microsoft.com/office/drawing/2014/main" id="{518F90D8-501A-DAFD-FCC9-B39B162F2A0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90221" y="12374262"/>
                        <a:ext cx="57600" cy="5760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 marL="0" marR="0" lvl="0" indent="0" algn="ctr" defTabSz="457200" rtl="0" eaLnBrk="1" fontAlgn="auto" latinLnBrk="0" hangingPunct="1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NZ" sz="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  <a:endParaRPr kumimoji="0" lang="en-NZ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cxnSp>
                  <p:nvCxnSpPr>
                    <p:cNvPr id="624" name="Straight Arrow Connector 623">
                      <a:extLst>
                        <a:ext uri="{FF2B5EF4-FFF2-40B4-BE49-F238E27FC236}">
                          <a16:creationId xmlns:a16="http://schemas.microsoft.com/office/drawing/2014/main" id="{439D6094-1616-6A62-CE20-B77783685E46}"/>
                        </a:ext>
                      </a:extLst>
                    </p:cNvPr>
                    <p:cNvCxnSpPr>
                      <a:cxnSpLocks/>
                      <a:stCxn id="625" idx="2"/>
                      <a:endCxn id="627" idx="3"/>
                    </p:cNvCxnSpPr>
                    <p:nvPr/>
                  </p:nvCxnSpPr>
                  <p:spPr>
                    <a:xfrm flipH="1" flipV="1">
                      <a:off x="2811028" y="5838739"/>
                      <a:ext cx="168105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accent6">
                          <a:lumMod val="75000"/>
                        </a:schemeClr>
                      </a:solidFill>
                      <a:tailEnd type="triangle" w="sm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25" name="Text Box 3036">
                      <a:extLst>
                        <a:ext uri="{FF2B5EF4-FFF2-40B4-BE49-F238E27FC236}">
                          <a16:creationId xmlns:a16="http://schemas.microsoft.com/office/drawing/2014/main" id="{9C125DD6-95B9-BF8C-DB0C-94F39AB8A2F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2979133" y="5811875"/>
                      <a:ext cx="57600" cy="57600"/>
                    </a:xfrm>
                    <a:prstGeom prst="ellipse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1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619" name="Group 618">
                    <a:extLst>
                      <a:ext uri="{FF2B5EF4-FFF2-40B4-BE49-F238E27FC236}">
                        <a16:creationId xmlns:a16="http://schemas.microsoft.com/office/drawing/2014/main" id="{1EB22017-22C9-8E88-4DBD-357B2F325F01}"/>
                      </a:ext>
                    </a:extLst>
                  </p:cNvPr>
                  <p:cNvGrpSpPr/>
                  <p:nvPr/>
                </p:nvGrpSpPr>
                <p:grpSpPr>
                  <a:xfrm>
                    <a:off x="20200002" y="11272569"/>
                    <a:ext cx="271971" cy="72000"/>
                    <a:chOff x="3760880" y="4097231"/>
                    <a:chExt cx="271971" cy="72000"/>
                  </a:xfrm>
                </p:grpSpPr>
                <p:sp>
                  <p:nvSpPr>
                    <p:cNvPr id="620" name="Star: 5 Points 619">
                      <a:hlinkClick r:id="rId2"/>
                      <a:extLst>
                        <a:ext uri="{FF2B5EF4-FFF2-40B4-BE49-F238E27FC236}">
                          <a16:creationId xmlns:a16="http://schemas.microsoft.com/office/drawing/2014/main" id="{F7D9E23D-D2C5-3F3E-C4B7-676642E34F1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760880" y="4097231"/>
                      <a:ext cx="72000" cy="72000"/>
                    </a:xfrm>
                    <a:prstGeom prst="star5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21" name="Star: 5 Points 620">
                      <a:hlinkClick r:id="rId3"/>
                      <a:extLst>
                        <a:ext uri="{FF2B5EF4-FFF2-40B4-BE49-F238E27FC236}">
                          <a16:creationId xmlns:a16="http://schemas.microsoft.com/office/drawing/2014/main" id="{F5D91051-BCF9-0A63-E50F-182C4E60C16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860866" y="4097231"/>
                      <a:ext cx="72000" cy="72000"/>
                    </a:xfrm>
                    <a:prstGeom prst="star5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22" name="Star: 5 Points 621">
                      <a:hlinkClick r:id="rId4"/>
                      <a:extLst>
                        <a:ext uri="{FF2B5EF4-FFF2-40B4-BE49-F238E27FC236}">
                          <a16:creationId xmlns:a16="http://schemas.microsoft.com/office/drawing/2014/main" id="{1E91A99C-8FE4-D684-0FB5-359B54D40B3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960851" y="4097231"/>
                      <a:ext cx="72000" cy="72000"/>
                    </a:xfrm>
                    <a:prstGeom prst="star5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</p:grpSp>
        </p:grpSp>
        <p:grpSp>
          <p:nvGrpSpPr>
            <p:cNvPr id="352" name="Group 351">
              <a:extLst>
                <a:ext uri="{FF2B5EF4-FFF2-40B4-BE49-F238E27FC236}">
                  <a16:creationId xmlns:a16="http://schemas.microsoft.com/office/drawing/2014/main" id="{6DBD68DF-F7EB-08DD-92BB-52D6967CFA83}"/>
                </a:ext>
              </a:extLst>
            </p:cNvPr>
            <p:cNvGrpSpPr/>
            <p:nvPr/>
          </p:nvGrpSpPr>
          <p:grpSpPr>
            <a:xfrm>
              <a:off x="25001203" y="17207986"/>
              <a:ext cx="1440944" cy="843102"/>
              <a:chOff x="21315300" y="11130875"/>
              <a:chExt cx="1440944" cy="843102"/>
            </a:xfrm>
          </p:grpSpPr>
          <p:sp>
            <p:nvSpPr>
              <p:cNvPr id="559" name="Text Box 3068">
                <a:extLst>
                  <a:ext uri="{FF2B5EF4-FFF2-40B4-BE49-F238E27FC236}">
                    <a16:creationId xmlns:a16="http://schemas.microsoft.com/office/drawing/2014/main" id="{54ECDCAC-2904-80AB-1C5A-AFAF73B76DC0}"/>
                  </a:ext>
                </a:extLst>
              </p:cNvPr>
              <p:cNvSpPr txBox="1"/>
              <p:nvPr/>
            </p:nvSpPr>
            <p:spPr>
              <a:xfrm>
                <a:off x="21315300" y="11130875"/>
                <a:ext cx="1440000" cy="84310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Ureter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60" name="Group 559">
                <a:extLst>
                  <a:ext uri="{FF2B5EF4-FFF2-40B4-BE49-F238E27FC236}">
                    <a16:creationId xmlns:a16="http://schemas.microsoft.com/office/drawing/2014/main" id="{CC34D9F5-23CB-7768-1C5D-DD62D3C1F2AA}"/>
                  </a:ext>
                </a:extLst>
              </p:cNvPr>
              <p:cNvGrpSpPr/>
              <p:nvPr/>
            </p:nvGrpSpPr>
            <p:grpSpPr>
              <a:xfrm>
                <a:off x="21316244" y="11254297"/>
                <a:ext cx="1440000" cy="216000"/>
                <a:chOff x="19655760" y="11149285"/>
                <a:chExt cx="1440000" cy="216000"/>
              </a:xfrm>
            </p:grpSpPr>
            <p:sp>
              <p:nvSpPr>
                <p:cNvPr id="587" name="Text Box 3034">
                  <a:extLst>
                    <a:ext uri="{FF2B5EF4-FFF2-40B4-BE49-F238E27FC236}">
                      <a16:creationId xmlns:a16="http://schemas.microsoft.com/office/drawing/2014/main" id="{C7F12461-49C4-B9CD-E463-00C6BF8C1BFA}"/>
                    </a:ext>
                  </a:extLst>
                </p:cNvPr>
                <p:cNvSpPr txBox="1"/>
                <p:nvPr/>
              </p:nvSpPr>
              <p:spPr>
                <a:xfrm>
                  <a:off x="19655760" y="11149285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free ureter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588" name="Group 587">
                  <a:extLst>
                    <a:ext uri="{FF2B5EF4-FFF2-40B4-BE49-F238E27FC236}">
                      <a16:creationId xmlns:a16="http://schemas.microsoft.com/office/drawing/2014/main" id="{DCDC20A5-84A5-FBA8-D41A-A4057C4DB79A}"/>
                    </a:ext>
                  </a:extLst>
                </p:cNvPr>
                <p:cNvGrpSpPr/>
                <p:nvPr/>
              </p:nvGrpSpPr>
              <p:grpSpPr>
                <a:xfrm flipH="1">
                  <a:off x="19815508" y="11165869"/>
                  <a:ext cx="283305" cy="186737"/>
                  <a:chOff x="2753428" y="5745370"/>
                  <a:chExt cx="283305" cy="186737"/>
                </a:xfrm>
              </p:grpSpPr>
              <p:grpSp>
                <p:nvGrpSpPr>
                  <p:cNvPr id="593" name="Group 592">
                    <a:extLst>
                      <a:ext uri="{FF2B5EF4-FFF2-40B4-BE49-F238E27FC236}">
                        <a16:creationId xmlns:a16="http://schemas.microsoft.com/office/drawing/2014/main" id="{F7AF18D5-63A9-0754-5372-4F32839B03E0}"/>
                      </a:ext>
                    </a:extLst>
                  </p:cNvPr>
                  <p:cNvGrpSpPr/>
                  <p:nvPr/>
                </p:nvGrpSpPr>
                <p:grpSpPr>
                  <a:xfrm>
                    <a:off x="2753428" y="5745370"/>
                    <a:ext cx="57600" cy="186737"/>
                    <a:chOff x="2890221" y="12245125"/>
                    <a:chExt cx="57600" cy="186737"/>
                  </a:xfrm>
                </p:grpSpPr>
                <p:sp>
                  <p:nvSpPr>
                    <p:cNvPr id="596" name="Text Box 3086">
                      <a:extLst>
                        <a:ext uri="{FF2B5EF4-FFF2-40B4-BE49-F238E27FC236}">
                          <a16:creationId xmlns:a16="http://schemas.microsoft.com/office/drawing/2014/main" id="{F66A33A4-5655-CDA2-8723-7BF9FF5D17F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90221" y="12245125"/>
                      <a:ext cx="57600" cy="57600"/>
                    </a:xfrm>
                    <a:prstGeom prst="rect">
                      <a:avLst/>
                    </a:prstGeom>
                    <a:solidFill>
                      <a:srgbClr val="0070C0"/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NZ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NZ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97" name="Text Box 3086">
                      <a:extLst>
                        <a:ext uri="{FF2B5EF4-FFF2-40B4-BE49-F238E27FC236}">
                          <a16:creationId xmlns:a16="http://schemas.microsoft.com/office/drawing/2014/main" id="{3F2DC1A4-0292-46EC-81C6-1AF2D14F94A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90221" y="12309694"/>
                      <a:ext cx="57600" cy="57600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NZ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NZ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98" name="Text Box 3086">
                      <a:extLst>
                        <a:ext uri="{FF2B5EF4-FFF2-40B4-BE49-F238E27FC236}">
                          <a16:creationId xmlns:a16="http://schemas.microsoft.com/office/drawing/2014/main" id="{BE4989BA-CA30-AEE7-C1C6-5BD701678BA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90221" y="12374262"/>
                      <a:ext cx="57600" cy="57600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NZ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NZ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cxnSp>
                <p:nvCxnSpPr>
                  <p:cNvPr id="594" name="Straight Arrow Connector 593">
                    <a:extLst>
                      <a:ext uri="{FF2B5EF4-FFF2-40B4-BE49-F238E27FC236}">
                        <a16:creationId xmlns:a16="http://schemas.microsoft.com/office/drawing/2014/main" id="{81D61596-1D96-4644-355F-4ADF6E0CC8D0}"/>
                      </a:ext>
                    </a:extLst>
                  </p:cNvPr>
                  <p:cNvCxnSpPr>
                    <a:cxnSpLocks/>
                    <a:stCxn id="595" idx="2"/>
                    <a:endCxn id="597" idx="3"/>
                  </p:cNvCxnSpPr>
                  <p:nvPr/>
                </p:nvCxnSpPr>
                <p:spPr>
                  <a:xfrm flipH="1" flipV="1">
                    <a:off x="2811028" y="5838739"/>
                    <a:ext cx="168105" cy="0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95" name="Text Box 3036">
                    <a:extLst>
                      <a:ext uri="{FF2B5EF4-FFF2-40B4-BE49-F238E27FC236}">
                        <a16:creationId xmlns:a16="http://schemas.microsoft.com/office/drawing/2014/main" id="{CD09B2BF-ED86-4AAA-C00A-AACC1ED6602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2979133" y="5811875"/>
                    <a:ext cx="57600" cy="5760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sng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589" name="Group 588">
                  <a:extLst>
                    <a:ext uri="{FF2B5EF4-FFF2-40B4-BE49-F238E27FC236}">
                      <a16:creationId xmlns:a16="http://schemas.microsoft.com/office/drawing/2014/main" id="{86716183-A5DC-9155-682A-9E134B8C28A4}"/>
                    </a:ext>
                  </a:extLst>
                </p:cNvPr>
                <p:cNvGrpSpPr/>
                <p:nvPr/>
              </p:nvGrpSpPr>
              <p:grpSpPr>
                <a:xfrm>
                  <a:off x="20200002" y="11272569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590" name="Star: 5 Points 589">
                    <a:hlinkClick r:id="rId5"/>
                    <a:extLst>
                      <a:ext uri="{FF2B5EF4-FFF2-40B4-BE49-F238E27FC236}">
                        <a16:creationId xmlns:a16="http://schemas.microsoft.com/office/drawing/2014/main" id="{4BB8C098-53A9-1FFD-9CBF-39B8AA843D6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91" name="Star: 5 Points 590">
                    <a:hlinkClick r:id="rId6"/>
                    <a:extLst>
                      <a:ext uri="{FF2B5EF4-FFF2-40B4-BE49-F238E27FC236}">
                        <a16:creationId xmlns:a16="http://schemas.microsoft.com/office/drawing/2014/main" id="{DA4EF307-2D3E-1A54-357D-E3613756A61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92" name="Star: 5 Points 591">
                    <a:hlinkClick r:id="rId4"/>
                    <a:extLst>
                      <a:ext uri="{FF2B5EF4-FFF2-40B4-BE49-F238E27FC236}">
                        <a16:creationId xmlns:a16="http://schemas.microsoft.com/office/drawing/2014/main" id="{A8F16231-627E-8F83-1712-F83610DD639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561" name="Group 560">
                <a:extLst>
                  <a:ext uri="{FF2B5EF4-FFF2-40B4-BE49-F238E27FC236}">
                    <a16:creationId xmlns:a16="http://schemas.microsoft.com/office/drawing/2014/main" id="{F6AA0ABC-A4D5-D56F-D35B-1086BF7CAE03}"/>
                  </a:ext>
                </a:extLst>
              </p:cNvPr>
              <p:cNvGrpSpPr/>
              <p:nvPr/>
            </p:nvGrpSpPr>
            <p:grpSpPr>
              <a:xfrm>
                <a:off x="21316244" y="11484001"/>
                <a:ext cx="1440000" cy="216000"/>
                <a:chOff x="19655760" y="11149285"/>
                <a:chExt cx="1440000" cy="216000"/>
              </a:xfrm>
            </p:grpSpPr>
            <p:sp>
              <p:nvSpPr>
                <p:cNvPr id="575" name="Text Box 3034">
                  <a:extLst>
                    <a:ext uri="{FF2B5EF4-FFF2-40B4-BE49-F238E27FC236}">
                      <a16:creationId xmlns:a16="http://schemas.microsoft.com/office/drawing/2014/main" id="{4343249F-7B03-E702-DA50-A8143CA8C613}"/>
                    </a:ext>
                  </a:extLst>
                </p:cNvPr>
                <p:cNvSpPr txBox="1"/>
                <p:nvPr/>
              </p:nvSpPr>
              <p:spPr>
                <a:xfrm>
                  <a:off x="19655760" y="11149285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free ureter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576" name="Group 575">
                  <a:extLst>
                    <a:ext uri="{FF2B5EF4-FFF2-40B4-BE49-F238E27FC236}">
                      <a16:creationId xmlns:a16="http://schemas.microsoft.com/office/drawing/2014/main" id="{8D6B4057-7725-3EF2-4F11-1CBD0017C5F3}"/>
                    </a:ext>
                  </a:extLst>
                </p:cNvPr>
                <p:cNvGrpSpPr/>
                <p:nvPr/>
              </p:nvGrpSpPr>
              <p:grpSpPr>
                <a:xfrm flipH="1">
                  <a:off x="19815508" y="11165869"/>
                  <a:ext cx="283305" cy="186737"/>
                  <a:chOff x="2753428" y="5745370"/>
                  <a:chExt cx="283305" cy="186737"/>
                </a:xfrm>
              </p:grpSpPr>
              <p:grpSp>
                <p:nvGrpSpPr>
                  <p:cNvPr id="581" name="Group 580">
                    <a:extLst>
                      <a:ext uri="{FF2B5EF4-FFF2-40B4-BE49-F238E27FC236}">
                        <a16:creationId xmlns:a16="http://schemas.microsoft.com/office/drawing/2014/main" id="{1F6EB85B-04B8-6F4F-5FFF-66CD014DFE32}"/>
                      </a:ext>
                    </a:extLst>
                  </p:cNvPr>
                  <p:cNvGrpSpPr/>
                  <p:nvPr/>
                </p:nvGrpSpPr>
                <p:grpSpPr>
                  <a:xfrm>
                    <a:off x="2753428" y="5745370"/>
                    <a:ext cx="57600" cy="186737"/>
                    <a:chOff x="2890221" y="12245125"/>
                    <a:chExt cx="57600" cy="186737"/>
                  </a:xfrm>
                </p:grpSpPr>
                <p:sp>
                  <p:nvSpPr>
                    <p:cNvPr id="584" name="Text Box 3086">
                      <a:extLst>
                        <a:ext uri="{FF2B5EF4-FFF2-40B4-BE49-F238E27FC236}">
                          <a16:creationId xmlns:a16="http://schemas.microsoft.com/office/drawing/2014/main" id="{CA6625A4-BD37-88D9-7B76-61EA9BF5072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90221" y="12245125"/>
                      <a:ext cx="57600" cy="57600"/>
                    </a:xfrm>
                    <a:prstGeom prst="rect">
                      <a:avLst/>
                    </a:prstGeom>
                    <a:solidFill>
                      <a:srgbClr val="0070C0"/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NZ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NZ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85" name="Text Box 3086">
                      <a:extLst>
                        <a:ext uri="{FF2B5EF4-FFF2-40B4-BE49-F238E27FC236}">
                          <a16:creationId xmlns:a16="http://schemas.microsoft.com/office/drawing/2014/main" id="{8BC9BA6E-8E98-C5F3-2A2C-C09A06D29F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90221" y="12309694"/>
                      <a:ext cx="57600" cy="57600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NZ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NZ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86" name="Text Box 3086">
                      <a:extLst>
                        <a:ext uri="{FF2B5EF4-FFF2-40B4-BE49-F238E27FC236}">
                          <a16:creationId xmlns:a16="http://schemas.microsoft.com/office/drawing/2014/main" id="{B9B84D23-A3EB-40AD-8995-78CF907A9D5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90221" y="12374262"/>
                      <a:ext cx="57600" cy="57600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NZ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NZ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cxnSp>
                <p:nvCxnSpPr>
                  <p:cNvPr id="582" name="Straight Arrow Connector 581">
                    <a:extLst>
                      <a:ext uri="{FF2B5EF4-FFF2-40B4-BE49-F238E27FC236}">
                        <a16:creationId xmlns:a16="http://schemas.microsoft.com/office/drawing/2014/main" id="{97F02255-2C93-C59C-7B9E-7E29F3CE27B4}"/>
                      </a:ext>
                    </a:extLst>
                  </p:cNvPr>
                  <p:cNvCxnSpPr>
                    <a:cxnSpLocks/>
                    <a:stCxn id="583" idx="2"/>
                    <a:endCxn id="585" idx="3"/>
                  </p:cNvCxnSpPr>
                  <p:nvPr/>
                </p:nvCxnSpPr>
                <p:spPr>
                  <a:xfrm flipH="1" flipV="1">
                    <a:off x="2811028" y="5838739"/>
                    <a:ext cx="168105" cy="0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83" name="Text Box 3036">
                    <a:extLst>
                      <a:ext uri="{FF2B5EF4-FFF2-40B4-BE49-F238E27FC236}">
                        <a16:creationId xmlns:a16="http://schemas.microsoft.com/office/drawing/2014/main" id="{EFE0937F-C226-C6D2-B2D5-B568A7F0D58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2979133" y="5811875"/>
                    <a:ext cx="57600" cy="5760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sng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577" name="Group 576">
                  <a:extLst>
                    <a:ext uri="{FF2B5EF4-FFF2-40B4-BE49-F238E27FC236}">
                      <a16:creationId xmlns:a16="http://schemas.microsoft.com/office/drawing/2014/main" id="{D8CB090F-8775-5634-F093-4A95F2A8E7D4}"/>
                    </a:ext>
                  </a:extLst>
                </p:cNvPr>
                <p:cNvGrpSpPr/>
                <p:nvPr/>
              </p:nvGrpSpPr>
              <p:grpSpPr>
                <a:xfrm>
                  <a:off x="20200002" y="11272569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578" name="Star: 5 Points 577">
                    <a:hlinkClick r:id="rId5"/>
                    <a:extLst>
                      <a:ext uri="{FF2B5EF4-FFF2-40B4-BE49-F238E27FC236}">
                        <a16:creationId xmlns:a16="http://schemas.microsoft.com/office/drawing/2014/main" id="{EF5B7D55-F291-AC0E-AAEF-B9093C85A93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79" name="Star: 5 Points 578">
                    <a:hlinkClick r:id="rId6"/>
                    <a:extLst>
                      <a:ext uri="{FF2B5EF4-FFF2-40B4-BE49-F238E27FC236}">
                        <a16:creationId xmlns:a16="http://schemas.microsoft.com/office/drawing/2014/main" id="{87F5CFB6-49A4-D5B1-7C90-84F90B9DD2D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80" name="Star: 5 Points 579">
                    <a:hlinkClick r:id="rId4"/>
                    <a:extLst>
                      <a:ext uri="{FF2B5EF4-FFF2-40B4-BE49-F238E27FC236}">
                        <a16:creationId xmlns:a16="http://schemas.microsoft.com/office/drawing/2014/main" id="{5F7A3B74-6E2C-C806-F954-BBE9539DB1D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562" name="Group 561">
                <a:extLst>
                  <a:ext uri="{FF2B5EF4-FFF2-40B4-BE49-F238E27FC236}">
                    <a16:creationId xmlns:a16="http://schemas.microsoft.com/office/drawing/2014/main" id="{E7C0EEEA-B18C-A2ED-6A80-49EEF9069DF2}"/>
                  </a:ext>
                </a:extLst>
              </p:cNvPr>
              <p:cNvGrpSpPr/>
              <p:nvPr/>
            </p:nvGrpSpPr>
            <p:grpSpPr>
              <a:xfrm>
                <a:off x="21316244" y="11713705"/>
                <a:ext cx="1440000" cy="216000"/>
                <a:chOff x="19655760" y="11149285"/>
                <a:chExt cx="1440000" cy="216000"/>
              </a:xfrm>
            </p:grpSpPr>
            <p:sp>
              <p:nvSpPr>
                <p:cNvPr id="563" name="Text Box 3034">
                  <a:extLst>
                    <a:ext uri="{FF2B5EF4-FFF2-40B4-BE49-F238E27FC236}">
                      <a16:creationId xmlns:a16="http://schemas.microsoft.com/office/drawing/2014/main" id="{8AD8170A-7AD0-1AED-34C6-C7AD621A933C}"/>
                    </a:ext>
                  </a:extLst>
                </p:cNvPr>
                <p:cNvSpPr txBox="1"/>
                <p:nvPr/>
              </p:nvSpPr>
              <p:spPr>
                <a:xfrm>
                  <a:off x="19655760" y="11149285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Intravesical ureter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564" name="Group 563">
                  <a:extLst>
                    <a:ext uri="{FF2B5EF4-FFF2-40B4-BE49-F238E27FC236}">
                      <a16:creationId xmlns:a16="http://schemas.microsoft.com/office/drawing/2014/main" id="{D9E8CA34-06AA-B955-1797-02110B532FD7}"/>
                    </a:ext>
                  </a:extLst>
                </p:cNvPr>
                <p:cNvGrpSpPr/>
                <p:nvPr/>
              </p:nvGrpSpPr>
              <p:grpSpPr>
                <a:xfrm flipH="1">
                  <a:off x="19815508" y="11165869"/>
                  <a:ext cx="283305" cy="186737"/>
                  <a:chOff x="2753428" y="5745370"/>
                  <a:chExt cx="283305" cy="186737"/>
                </a:xfrm>
              </p:grpSpPr>
              <p:grpSp>
                <p:nvGrpSpPr>
                  <p:cNvPr id="569" name="Group 568">
                    <a:extLst>
                      <a:ext uri="{FF2B5EF4-FFF2-40B4-BE49-F238E27FC236}">
                        <a16:creationId xmlns:a16="http://schemas.microsoft.com/office/drawing/2014/main" id="{6CF3EECC-D13C-576C-C907-F9912DD0C14F}"/>
                      </a:ext>
                    </a:extLst>
                  </p:cNvPr>
                  <p:cNvGrpSpPr/>
                  <p:nvPr/>
                </p:nvGrpSpPr>
                <p:grpSpPr>
                  <a:xfrm>
                    <a:off x="2753428" y="5745370"/>
                    <a:ext cx="57600" cy="186737"/>
                    <a:chOff x="2890221" y="12245125"/>
                    <a:chExt cx="57600" cy="186737"/>
                  </a:xfrm>
                </p:grpSpPr>
                <p:sp>
                  <p:nvSpPr>
                    <p:cNvPr id="572" name="Text Box 3086">
                      <a:extLst>
                        <a:ext uri="{FF2B5EF4-FFF2-40B4-BE49-F238E27FC236}">
                          <a16:creationId xmlns:a16="http://schemas.microsoft.com/office/drawing/2014/main" id="{769EEE17-26BB-93F6-677B-AFF868C25FF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90221" y="12245125"/>
                      <a:ext cx="57600" cy="57600"/>
                    </a:xfrm>
                    <a:prstGeom prst="rect">
                      <a:avLst/>
                    </a:prstGeom>
                    <a:solidFill>
                      <a:srgbClr val="0070C0"/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NZ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NZ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73" name="Text Box 3086">
                      <a:extLst>
                        <a:ext uri="{FF2B5EF4-FFF2-40B4-BE49-F238E27FC236}">
                          <a16:creationId xmlns:a16="http://schemas.microsoft.com/office/drawing/2014/main" id="{ADBB9EA8-A71B-4BAB-649E-FAB7B710A4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90221" y="12309694"/>
                      <a:ext cx="57600" cy="57600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NZ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NZ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74" name="Text Box 3086">
                      <a:extLst>
                        <a:ext uri="{FF2B5EF4-FFF2-40B4-BE49-F238E27FC236}">
                          <a16:creationId xmlns:a16="http://schemas.microsoft.com/office/drawing/2014/main" id="{2517EFDD-C446-EB44-DAD3-9A6EC69612C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90221" y="12374262"/>
                      <a:ext cx="57600" cy="57600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NZ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NZ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cxnSp>
                <p:nvCxnSpPr>
                  <p:cNvPr id="570" name="Straight Arrow Connector 569">
                    <a:extLst>
                      <a:ext uri="{FF2B5EF4-FFF2-40B4-BE49-F238E27FC236}">
                        <a16:creationId xmlns:a16="http://schemas.microsoft.com/office/drawing/2014/main" id="{0DF02C20-EF8B-92FC-F162-E7E3EFA938FC}"/>
                      </a:ext>
                    </a:extLst>
                  </p:cNvPr>
                  <p:cNvCxnSpPr>
                    <a:cxnSpLocks/>
                    <a:stCxn id="571" idx="2"/>
                    <a:endCxn id="573" idx="3"/>
                  </p:cNvCxnSpPr>
                  <p:nvPr/>
                </p:nvCxnSpPr>
                <p:spPr>
                  <a:xfrm flipH="1" flipV="1">
                    <a:off x="2811028" y="5838739"/>
                    <a:ext cx="168105" cy="0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71" name="Text Box 3036">
                    <a:extLst>
                      <a:ext uri="{FF2B5EF4-FFF2-40B4-BE49-F238E27FC236}">
                        <a16:creationId xmlns:a16="http://schemas.microsoft.com/office/drawing/2014/main" id="{8E06299C-A494-9A24-3FE7-0C642BCF0E2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2979133" y="5811875"/>
                    <a:ext cx="57600" cy="5760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sng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565" name="Group 564">
                  <a:extLst>
                    <a:ext uri="{FF2B5EF4-FFF2-40B4-BE49-F238E27FC236}">
                      <a16:creationId xmlns:a16="http://schemas.microsoft.com/office/drawing/2014/main" id="{1E9C76DB-4E0D-65EB-0921-2AB58A2AAC29}"/>
                    </a:ext>
                  </a:extLst>
                </p:cNvPr>
                <p:cNvGrpSpPr/>
                <p:nvPr/>
              </p:nvGrpSpPr>
              <p:grpSpPr>
                <a:xfrm>
                  <a:off x="20200002" y="11272569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566" name="Star: 5 Points 565">
                    <a:hlinkClick r:id="rId5"/>
                    <a:extLst>
                      <a:ext uri="{FF2B5EF4-FFF2-40B4-BE49-F238E27FC236}">
                        <a16:creationId xmlns:a16="http://schemas.microsoft.com/office/drawing/2014/main" id="{106D4417-4AAA-F80D-6DF2-DB80E56C8AD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67" name="Star: 5 Points 566">
                    <a:hlinkClick r:id="rId6"/>
                    <a:extLst>
                      <a:ext uri="{FF2B5EF4-FFF2-40B4-BE49-F238E27FC236}">
                        <a16:creationId xmlns:a16="http://schemas.microsoft.com/office/drawing/2014/main" id="{A349E28C-C1A7-6A93-ECFA-553298E6A84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68" name="Star: 5 Points 567">
                    <a:hlinkClick r:id="rId4"/>
                    <a:extLst>
                      <a:ext uri="{FF2B5EF4-FFF2-40B4-BE49-F238E27FC236}">
                        <a16:creationId xmlns:a16="http://schemas.microsoft.com/office/drawing/2014/main" id="{882C3EB8-FEE6-73BC-A613-DF6A9DC6E55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353" name="Group 352">
              <a:extLst>
                <a:ext uri="{FF2B5EF4-FFF2-40B4-BE49-F238E27FC236}">
                  <a16:creationId xmlns:a16="http://schemas.microsoft.com/office/drawing/2014/main" id="{ABD74F90-0259-3AD5-4848-BBA05F9F0555}"/>
                </a:ext>
              </a:extLst>
            </p:cNvPr>
            <p:cNvGrpSpPr/>
            <p:nvPr/>
          </p:nvGrpSpPr>
          <p:grpSpPr>
            <a:xfrm>
              <a:off x="25001203" y="18097931"/>
              <a:ext cx="1440944" cy="600624"/>
              <a:chOff x="21486154" y="12306942"/>
              <a:chExt cx="1440944" cy="600624"/>
            </a:xfrm>
          </p:grpSpPr>
          <p:sp>
            <p:nvSpPr>
              <p:cNvPr id="537" name="Text Box 3068">
                <a:extLst>
                  <a:ext uri="{FF2B5EF4-FFF2-40B4-BE49-F238E27FC236}">
                    <a16:creationId xmlns:a16="http://schemas.microsoft.com/office/drawing/2014/main" id="{AEBAD074-3905-38EE-93AD-62E9C7D5B7E5}"/>
                  </a:ext>
                </a:extLst>
              </p:cNvPr>
              <p:cNvSpPr txBox="1"/>
              <p:nvPr/>
            </p:nvSpPr>
            <p:spPr>
              <a:xfrm>
                <a:off x="21486154" y="12306942"/>
                <a:ext cx="1440000" cy="60062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38" name="Group 537">
                <a:extLst>
                  <a:ext uri="{FF2B5EF4-FFF2-40B4-BE49-F238E27FC236}">
                    <a16:creationId xmlns:a16="http://schemas.microsoft.com/office/drawing/2014/main" id="{40DECC73-89A2-30B6-4605-342366CAC592}"/>
                  </a:ext>
                </a:extLst>
              </p:cNvPr>
              <p:cNvGrpSpPr/>
              <p:nvPr/>
            </p:nvGrpSpPr>
            <p:grpSpPr>
              <a:xfrm>
                <a:off x="21487098" y="12430364"/>
                <a:ext cx="1440000" cy="445704"/>
                <a:chOff x="21487098" y="12430364"/>
                <a:chExt cx="1440000" cy="445704"/>
              </a:xfrm>
            </p:grpSpPr>
            <p:grpSp>
              <p:nvGrpSpPr>
                <p:cNvPr id="539" name="Group 538">
                  <a:extLst>
                    <a:ext uri="{FF2B5EF4-FFF2-40B4-BE49-F238E27FC236}">
                      <a16:creationId xmlns:a16="http://schemas.microsoft.com/office/drawing/2014/main" id="{2D3F3998-37CA-094C-8422-1E5F8483DDC6}"/>
                    </a:ext>
                  </a:extLst>
                </p:cNvPr>
                <p:cNvGrpSpPr/>
                <p:nvPr/>
              </p:nvGrpSpPr>
              <p:grpSpPr>
                <a:xfrm>
                  <a:off x="21487098" y="12430364"/>
                  <a:ext cx="1440000" cy="216000"/>
                  <a:chOff x="19655760" y="11149285"/>
                  <a:chExt cx="1440000" cy="216000"/>
                </a:xfrm>
              </p:grpSpPr>
              <p:sp>
                <p:nvSpPr>
                  <p:cNvPr id="550" name="Text Box 3034">
                    <a:extLst>
                      <a:ext uri="{FF2B5EF4-FFF2-40B4-BE49-F238E27FC236}">
                        <a16:creationId xmlns:a16="http://schemas.microsoft.com/office/drawing/2014/main" id="{0801FBBE-0DC6-C89C-01BE-71E9070C9F50}"/>
                      </a:ext>
                    </a:extLst>
                  </p:cNvPr>
                  <p:cNvSpPr txBox="1"/>
                  <p:nvPr/>
                </p:nvSpPr>
                <p:spPr>
                  <a:xfrm>
                    <a:off x="19655760" y="11149285"/>
                    <a:ext cx="1440000" cy="216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449263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Bladder dome/fundus</a:t>
                    </a:r>
                  </a:p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551" name="Group 550">
                    <a:extLst>
                      <a:ext uri="{FF2B5EF4-FFF2-40B4-BE49-F238E27FC236}">
                        <a16:creationId xmlns:a16="http://schemas.microsoft.com/office/drawing/2014/main" id="{9D535E05-7006-B702-03D7-6F341FCC32AD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20041213" y="11165869"/>
                    <a:ext cx="57600" cy="186737"/>
                    <a:chOff x="2890221" y="12245125"/>
                    <a:chExt cx="57600" cy="186737"/>
                  </a:xfrm>
                </p:grpSpPr>
                <p:sp>
                  <p:nvSpPr>
                    <p:cNvPr id="556" name="Text Box 3086">
                      <a:extLst>
                        <a:ext uri="{FF2B5EF4-FFF2-40B4-BE49-F238E27FC236}">
                          <a16:creationId xmlns:a16="http://schemas.microsoft.com/office/drawing/2014/main" id="{939B05BA-09BE-9D03-72E6-26DC3FDDD03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90221" y="12245125"/>
                      <a:ext cx="57600" cy="57600"/>
                    </a:xfrm>
                    <a:prstGeom prst="rect">
                      <a:avLst/>
                    </a:prstGeom>
                    <a:solidFill>
                      <a:srgbClr val="0070C0"/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NZ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NZ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57" name="Text Box 3086">
                      <a:extLst>
                        <a:ext uri="{FF2B5EF4-FFF2-40B4-BE49-F238E27FC236}">
                          <a16:creationId xmlns:a16="http://schemas.microsoft.com/office/drawing/2014/main" id="{33D8A02B-EF3A-E34B-1E23-20387ADD81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90221" y="12309694"/>
                      <a:ext cx="57600" cy="57600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NZ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NZ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58" name="Text Box 3086">
                      <a:extLst>
                        <a:ext uri="{FF2B5EF4-FFF2-40B4-BE49-F238E27FC236}">
                          <a16:creationId xmlns:a16="http://schemas.microsoft.com/office/drawing/2014/main" id="{B0D12C12-D325-24A2-27D1-F200B2BB9DC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90221" y="12374262"/>
                      <a:ext cx="57600" cy="57600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NZ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NZ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552" name="Group 551">
                    <a:extLst>
                      <a:ext uri="{FF2B5EF4-FFF2-40B4-BE49-F238E27FC236}">
                        <a16:creationId xmlns:a16="http://schemas.microsoft.com/office/drawing/2014/main" id="{4C541530-4079-5914-FABE-381BAEF123A3}"/>
                      </a:ext>
                    </a:extLst>
                  </p:cNvPr>
                  <p:cNvGrpSpPr/>
                  <p:nvPr/>
                </p:nvGrpSpPr>
                <p:grpSpPr>
                  <a:xfrm>
                    <a:off x="20200002" y="11272569"/>
                    <a:ext cx="271971" cy="72000"/>
                    <a:chOff x="3760880" y="4097231"/>
                    <a:chExt cx="271971" cy="72000"/>
                  </a:xfrm>
                </p:grpSpPr>
                <p:sp>
                  <p:nvSpPr>
                    <p:cNvPr id="553" name="Star: 5 Points 552">
                      <a:hlinkClick r:id="rId7"/>
                      <a:extLst>
                        <a:ext uri="{FF2B5EF4-FFF2-40B4-BE49-F238E27FC236}">
                          <a16:creationId xmlns:a16="http://schemas.microsoft.com/office/drawing/2014/main" id="{A92D1B36-19C5-EE37-F2E3-CA01CF0DDCC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760880" y="4097231"/>
                      <a:ext cx="72000" cy="72000"/>
                    </a:xfrm>
                    <a:prstGeom prst="star5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54" name="Star: 5 Points 553">
                      <a:hlinkClick r:id="rId8"/>
                      <a:extLst>
                        <a:ext uri="{FF2B5EF4-FFF2-40B4-BE49-F238E27FC236}">
                          <a16:creationId xmlns:a16="http://schemas.microsoft.com/office/drawing/2014/main" id="{B92801D8-9BF6-F914-D8A5-3FBCED5AF2A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860866" y="4097231"/>
                      <a:ext cx="72000" cy="72000"/>
                    </a:xfrm>
                    <a:prstGeom prst="star5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55" name="Star: 5 Points 554">
                      <a:hlinkClick r:id="rId4"/>
                      <a:extLst>
                        <a:ext uri="{FF2B5EF4-FFF2-40B4-BE49-F238E27FC236}">
                          <a16:creationId xmlns:a16="http://schemas.microsoft.com/office/drawing/2014/main" id="{6AF98956-E1AE-5C41-52B0-4AA00199640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960851" y="4097231"/>
                      <a:ext cx="72000" cy="72000"/>
                    </a:xfrm>
                    <a:prstGeom prst="star5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540" name="Group 539">
                  <a:extLst>
                    <a:ext uri="{FF2B5EF4-FFF2-40B4-BE49-F238E27FC236}">
                      <a16:creationId xmlns:a16="http://schemas.microsoft.com/office/drawing/2014/main" id="{01775322-F630-22A1-BF5A-4DF62C8D3FA2}"/>
                    </a:ext>
                  </a:extLst>
                </p:cNvPr>
                <p:cNvGrpSpPr/>
                <p:nvPr/>
              </p:nvGrpSpPr>
              <p:grpSpPr>
                <a:xfrm>
                  <a:off x="21487098" y="12660068"/>
                  <a:ext cx="1440000" cy="216000"/>
                  <a:chOff x="19655760" y="11149285"/>
                  <a:chExt cx="1440000" cy="216000"/>
                </a:xfrm>
              </p:grpSpPr>
              <p:sp>
                <p:nvSpPr>
                  <p:cNvPr id="541" name="Text Box 3034">
                    <a:extLst>
                      <a:ext uri="{FF2B5EF4-FFF2-40B4-BE49-F238E27FC236}">
                        <a16:creationId xmlns:a16="http://schemas.microsoft.com/office/drawing/2014/main" id="{76303198-583B-567B-E996-996060E78721}"/>
                      </a:ext>
                    </a:extLst>
                  </p:cNvPr>
                  <p:cNvSpPr txBox="1"/>
                  <p:nvPr/>
                </p:nvSpPr>
                <p:spPr>
                  <a:xfrm>
                    <a:off x="19655760" y="11149285"/>
                    <a:ext cx="1440000" cy="216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449263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Bladder neck (Trigone)</a:t>
                    </a:r>
                  </a:p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542" name="Group 541">
                    <a:extLst>
                      <a:ext uri="{FF2B5EF4-FFF2-40B4-BE49-F238E27FC236}">
                        <a16:creationId xmlns:a16="http://schemas.microsoft.com/office/drawing/2014/main" id="{8C8231BB-65C7-9BF8-EBA5-55332171DF2D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20041213" y="11165869"/>
                    <a:ext cx="57600" cy="186737"/>
                    <a:chOff x="2890221" y="12245125"/>
                    <a:chExt cx="57600" cy="186737"/>
                  </a:xfrm>
                </p:grpSpPr>
                <p:sp>
                  <p:nvSpPr>
                    <p:cNvPr id="547" name="Text Box 3086">
                      <a:extLst>
                        <a:ext uri="{FF2B5EF4-FFF2-40B4-BE49-F238E27FC236}">
                          <a16:creationId xmlns:a16="http://schemas.microsoft.com/office/drawing/2014/main" id="{51EE7C63-5AD2-1F4C-6B59-3767F1815CC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90221" y="12245125"/>
                      <a:ext cx="57600" cy="57600"/>
                    </a:xfrm>
                    <a:prstGeom prst="rect">
                      <a:avLst/>
                    </a:prstGeom>
                    <a:solidFill>
                      <a:srgbClr val="0070C0"/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NZ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NZ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48" name="Text Box 3086">
                      <a:extLst>
                        <a:ext uri="{FF2B5EF4-FFF2-40B4-BE49-F238E27FC236}">
                          <a16:creationId xmlns:a16="http://schemas.microsoft.com/office/drawing/2014/main" id="{18DD5BD0-9D3A-C73B-663F-9FBF9BB2E6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90221" y="12309694"/>
                      <a:ext cx="57600" cy="57600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NZ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NZ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49" name="Text Box 3086">
                      <a:extLst>
                        <a:ext uri="{FF2B5EF4-FFF2-40B4-BE49-F238E27FC236}">
                          <a16:creationId xmlns:a16="http://schemas.microsoft.com/office/drawing/2014/main" id="{2D58A7FB-9A3C-85B9-EF46-53BBFCA589B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90221" y="12374262"/>
                      <a:ext cx="57600" cy="57600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NZ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NZ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543" name="Group 542">
                    <a:extLst>
                      <a:ext uri="{FF2B5EF4-FFF2-40B4-BE49-F238E27FC236}">
                        <a16:creationId xmlns:a16="http://schemas.microsoft.com/office/drawing/2014/main" id="{4BB1FECE-79D8-2491-92B1-7EC03D39D040}"/>
                      </a:ext>
                    </a:extLst>
                  </p:cNvPr>
                  <p:cNvGrpSpPr/>
                  <p:nvPr/>
                </p:nvGrpSpPr>
                <p:grpSpPr>
                  <a:xfrm>
                    <a:off x="20200002" y="11272569"/>
                    <a:ext cx="271971" cy="72000"/>
                    <a:chOff x="3760880" y="4097231"/>
                    <a:chExt cx="271971" cy="72000"/>
                  </a:xfrm>
                </p:grpSpPr>
                <p:sp>
                  <p:nvSpPr>
                    <p:cNvPr id="544" name="Star: 5 Points 543">
                      <a:hlinkClick r:id="rId7"/>
                      <a:extLst>
                        <a:ext uri="{FF2B5EF4-FFF2-40B4-BE49-F238E27FC236}">
                          <a16:creationId xmlns:a16="http://schemas.microsoft.com/office/drawing/2014/main" id="{9436F8E3-B56A-998E-E665-947C3639DD7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760880" y="4097231"/>
                      <a:ext cx="72000" cy="72000"/>
                    </a:xfrm>
                    <a:prstGeom prst="star5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45" name="Star: 5 Points 544">
                      <a:hlinkClick r:id="rId8"/>
                      <a:extLst>
                        <a:ext uri="{FF2B5EF4-FFF2-40B4-BE49-F238E27FC236}">
                          <a16:creationId xmlns:a16="http://schemas.microsoft.com/office/drawing/2014/main" id="{3B65A766-FD49-618C-8CC5-33B7D229916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860866" y="4097231"/>
                      <a:ext cx="72000" cy="72000"/>
                    </a:xfrm>
                    <a:prstGeom prst="star5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46" name="Star: 5 Points 545">
                      <a:hlinkClick r:id="rId4"/>
                      <a:extLst>
                        <a:ext uri="{FF2B5EF4-FFF2-40B4-BE49-F238E27FC236}">
                          <a16:creationId xmlns:a16="http://schemas.microsoft.com/office/drawing/2014/main" id="{74E80C5E-B26E-DBE4-56AD-AB017E8FC63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960851" y="4097231"/>
                      <a:ext cx="72000" cy="72000"/>
                    </a:xfrm>
                    <a:prstGeom prst="star5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NZ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</p:grpSp>
        </p:grpSp>
        <p:grpSp>
          <p:nvGrpSpPr>
            <p:cNvPr id="354" name="Group 353">
              <a:extLst>
                <a:ext uri="{FF2B5EF4-FFF2-40B4-BE49-F238E27FC236}">
                  <a16:creationId xmlns:a16="http://schemas.microsoft.com/office/drawing/2014/main" id="{ABC94D2C-6BD0-9624-3E31-D8ED04714B5D}"/>
                </a:ext>
              </a:extLst>
            </p:cNvPr>
            <p:cNvGrpSpPr/>
            <p:nvPr/>
          </p:nvGrpSpPr>
          <p:grpSpPr>
            <a:xfrm>
              <a:off x="25001205" y="18758171"/>
              <a:ext cx="1440944" cy="375754"/>
              <a:chOff x="21617447" y="13170887"/>
              <a:chExt cx="1440944" cy="375754"/>
            </a:xfrm>
          </p:grpSpPr>
          <p:sp>
            <p:nvSpPr>
              <p:cNvPr id="526" name="Text Box 3068">
                <a:extLst>
                  <a:ext uri="{FF2B5EF4-FFF2-40B4-BE49-F238E27FC236}">
                    <a16:creationId xmlns:a16="http://schemas.microsoft.com/office/drawing/2014/main" id="{20751023-862D-959B-1CC9-4D9961EFBACB}"/>
                  </a:ext>
                </a:extLst>
              </p:cNvPr>
              <p:cNvSpPr txBox="1"/>
              <p:nvPr/>
            </p:nvSpPr>
            <p:spPr>
              <a:xfrm>
                <a:off x="21617447" y="13170887"/>
                <a:ext cx="1440000" cy="37575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Urethra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7" name="Group 526">
                <a:extLst>
                  <a:ext uri="{FF2B5EF4-FFF2-40B4-BE49-F238E27FC236}">
                    <a16:creationId xmlns:a16="http://schemas.microsoft.com/office/drawing/2014/main" id="{885EBD0A-8D9B-1E61-6DCB-50045DA5B753}"/>
                  </a:ext>
                </a:extLst>
              </p:cNvPr>
              <p:cNvGrpSpPr/>
              <p:nvPr/>
            </p:nvGrpSpPr>
            <p:grpSpPr>
              <a:xfrm>
                <a:off x="21618391" y="13294309"/>
                <a:ext cx="1440000" cy="216000"/>
                <a:chOff x="19655760" y="11149285"/>
                <a:chExt cx="1440000" cy="216000"/>
              </a:xfrm>
            </p:grpSpPr>
            <p:sp>
              <p:nvSpPr>
                <p:cNvPr id="528" name="Text Box 3034">
                  <a:extLst>
                    <a:ext uri="{FF2B5EF4-FFF2-40B4-BE49-F238E27FC236}">
                      <a16:creationId xmlns:a16="http://schemas.microsoft.com/office/drawing/2014/main" id="{55F33413-D0C7-90DE-4869-8BBE4B0599DD}"/>
                    </a:ext>
                  </a:extLst>
                </p:cNvPr>
                <p:cNvSpPr txBox="1"/>
                <p:nvPr/>
              </p:nvSpPr>
              <p:spPr>
                <a:xfrm>
                  <a:off x="19655760" y="11149285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Sphinctered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urethra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529" name="Group 528">
                  <a:extLst>
                    <a:ext uri="{FF2B5EF4-FFF2-40B4-BE49-F238E27FC236}">
                      <a16:creationId xmlns:a16="http://schemas.microsoft.com/office/drawing/2014/main" id="{27648600-830F-A628-BAB4-94050F1AF7CF}"/>
                    </a:ext>
                  </a:extLst>
                </p:cNvPr>
                <p:cNvGrpSpPr/>
                <p:nvPr/>
              </p:nvGrpSpPr>
              <p:grpSpPr>
                <a:xfrm flipH="1">
                  <a:off x="20041213" y="11165869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534" name="Text Box 3086">
                    <a:extLst>
                      <a:ext uri="{FF2B5EF4-FFF2-40B4-BE49-F238E27FC236}">
                        <a16:creationId xmlns:a16="http://schemas.microsoft.com/office/drawing/2014/main" id="{E129475A-26EA-4F19-06B3-45730071914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35" name="Text Box 3086">
                    <a:extLst>
                      <a:ext uri="{FF2B5EF4-FFF2-40B4-BE49-F238E27FC236}">
                        <a16:creationId xmlns:a16="http://schemas.microsoft.com/office/drawing/2014/main" id="{583A46FE-7AF1-46F7-91C3-E9D76358852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36" name="Text Box 3086">
                    <a:extLst>
                      <a:ext uri="{FF2B5EF4-FFF2-40B4-BE49-F238E27FC236}">
                        <a16:creationId xmlns:a16="http://schemas.microsoft.com/office/drawing/2014/main" id="{A8D1DDA8-A27C-7CC6-9240-1BBE6530925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530" name="Group 529">
                  <a:extLst>
                    <a:ext uri="{FF2B5EF4-FFF2-40B4-BE49-F238E27FC236}">
                      <a16:creationId xmlns:a16="http://schemas.microsoft.com/office/drawing/2014/main" id="{C676EF2C-56A5-CE51-95AA-F74664C08F58}"/>
                    </a:ext>
                  </a:extLst>
                </p:cNvPr>
                <p:cNvGrpSpPr/>
                <p:nvPr/>
              </p:nvGrpSpPr>
              <p:grpSpPr>
                <a:xfrm>
                  <a:off x="20200002" y="11272569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531" name="Star: 5 Points 530">
                    <a:hlinkClick r:id="rId9"/>
                    <a:extLst>
                      <a:ext uri="{FF2B5EF4-FFF2-40B4-BE49-F238E27FC236}">
                        <a16:creationId xmlns:a16="http://schemas.microsoft.com/office/drawing/2014/main" id="{96FC307C-90DF-B460-7BC0-2EDF009DFDD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32" name="Star: 5 Points 531">
                    <a:hlinkClick r:id="rId10"/>
                    <a:extLst>
                      <a:ext uri="{FF2B5EF4-FFF2-40B4-BE49-F238E27FC236}">
                        <a16:creationId xmlns:a16="http://schemas.microsoft.com/office/drawing/2014/main" id="{A1DF4940-0B6A-49BC-21E5-41D9F946E54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33" name="Star: 5 Points 532">
                    <a:hlinkClick r:id="rId4"/>
                    <a:extLst>
                      <a:ext uri="{FF2B5EF4-FFF2-40B4-BE49-F238E27FC236}">
                        <a16:creationId xmlns:a16="http://schemas.microsoft.com/office/drawing/2014/main" id="{F59BBE6A-67F1-AA7A-41F5-1824F54D3DD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355" name="Text Box 3036">
              <a:extLst>
                <a:ext uri="{FF2B5EF4-FFF2-40B4-BE49-F238E27FC236}">
                  <a16:creationId xmlns:a16="http://schemas.microsoft.com/office/drawing/2014/main" id="{CB9A20C2-3F81-D45B-2D29-6D369CBDAD7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231681" y="16986136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6" name="TextBox 355">
              <a:extLst>
                <a:ext uri="{FF2B5EF4-FFF2-40B4-BE49-F238E27FC236}">
                  <a16:creationId xmlns:a16="http://schemas.microsoft.com/office/drawing/2014/main" id="{526ECA59-423C-5CBE-5FB5-915E5D0F1F4F}"/>
                </a:ext>
              </a:extLst>
            </p:cNvPr>
            <p:cNvSpPr txBox="1"/>
            <p:nvPr/>
          </p:nvSpPr>
          <p:spPr>
            <a:xfrm rot="16200000">
              <a:off x="23396727" y="16945305"/>
              <a:ext cx="601295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Bladder n.</a:t>
              </a:r>
            </a:p>
          </p:txBody>
        </p:sp>
        <p:cxnSp>
          <p:nvCxnSpPr>
            <p:cNvPr id="357" name="Connector: Elbow 1029">
              <a:extLst>
                <a:ext uri="{FF2B5EF4-FFF2-40B4-BE49-F238E27FC236}">
                  <a16:creationId xmlns:a16="http://schemas.microsoft.com/office/drawing/2014/main" id="{352AF74F-578F-9A36-BCD2-2EDBE35B9AF6}"/>
                </a:ext>
              </a:extLst>
            </p:cNvPr>
            <p:cNvCxnSpPr>
              <a:cxnSpLocks/>
              <a:stCxn id="355" idx="6"/>
              <a:endCxn id="557" idx="3"/>
            </p:cNvCxnSpPr>
            <p:nvPr/>
          </p:nvCxnSpPr>
          <p:spPr>
            <a:xfrm>
              <a:off x="23285681" y="17013136"/>
              <a:ext cx="2101919" cy="13181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Connector: Elbow 1017">
              <a:extLst>
                <a:ext uri="{FF2B5EF4-FFF2-40B4-BE49-F238E27FC236}">
                  <a16:creationId xmlns:a16="http://schemas.microsoft.com/office/drawing/2014/main" id="{85D0C4DB-D609-D9C7-E645-C401331005B0}"/>
                </a:ext>
              </a:extLst>
            </p:cNvPr>
            <p:cNvCxnSpPr>
              <a:cxnSpLocks/>
              <a:stCxn id="355" idx="6"/>
              <a:endCxn id="548" idx="3"/>
            </p:cNvCxnSpPr>
            <p:nvPr/>
          </p:nvCxnSpPr>
          <p:spPr>
            <a:xfrm>
              <a:off x="23285681" y="17013136"/>
              <a:ext cx="2101919" cy="154787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F9767C97-BC91-3417-CB7D-223DBD12AC27}"/>
                </a:ext>
              </a:extLst>
            </p:cNvPr>
            <p:cNvSpPr txBox="1"/>
            <p:nvPr/>
          </p:nvSpPr>
          <p:spPr>
            <a:xfrm>
              <a:off x="23213783" y="16877854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6">
                      <a:lumMod val="75000"/>
                    </a:schemeClr>
                  </a:solidFill>
                </a:rPr>
                <a:t>K1</a:t>
              </a:r>
            </a:p>
          </p:txBody>
        </p:sp>
        <p:sp>
          <p:nvSpPr>
            <p:cNvPr id="360" name="TextBox 359">
              <a:extLst>
                <a:ext uri="{FF2B5EF4-FFF2-40B4-BE49-F238E27FC236}">
                  <a16:creationId xmlns:a16="http://schemas.microsoft.com/office/drawing/2014/main" id="{123805AF-7E85-7E8D-6C0A-DA9E4ACD14CB}"/>
                </a:ext>
              </a:extLst>
            </p:cNvPr>
            <p:cNvSpPr txBox="1"/>
            <p:nvPr/>
          </p:nvSpPr>
          <p:spPr>
            <a:xfrm rot="16200000">
              <a:off x="22288284" y="16868841"/>
              <a:ext cx="561166" cy="276999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/>
                </a:rPr>
                <a:t>Pelvic </a:t>
              </a:r>
              <a:r>
                <a:rPr lang="en-NZ" sz="600" dirty="0" err="1">
                  <a:solidFill>
                    <a:prstClr val="black"/>
                  </a:solidFill>
                  <a:latin typeface="Calibri" panose="020F0502020204030204"/>
                </a:rPr>
                <a:t>splanch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/>
                </a:rPr>
                <a:t>. 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n.</a:t>
              </a:r>
            </a:p>
          </p:txBody>
        </p:sp>
        <p:sp>
          <p:nvSpPr>
            <p:cNvPr id="361" name="Text Box 3036">
              <a:extLst>
                <a:ext uri="{FF2B5EF4-FFF2-40B4-BE49-F238E27FC236}">
                  <a16:creationId xmlns:a16="http://schemas.microsoft.com/office/drawing/2014/main" id="{6E359444-1CD5-EF03-FEA2-D576148D6E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065147" y="1712565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2" name="TextBox 361">
              <a:extLst>
                <a:ext uri="{FF2B5EF4-FFF2-40B4-BE49-F238E27FC236}">
                  <a16:creationId xmlns:a16="http://schemas.microsoft.com/office/drawing/2014/main" id="{062421B5-4B4A-1601-521D-5AEA54519DE5}"/>
                </a:ext>
              </a:extLst>
            </p:cNvPr>
            <p:cNvSpPr txBox="1"/>
            <p:nvPr/>
          </p:nvSpPr>
          <p:spPr>
            <a:xfrm rot="16200000">
              <a:off x="22481935" y="16238689"/>
              <a:ext cx="612000" cy="288000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Hypogastric n.</a:t>
              </a:r>
            </a:p>
          </p:txBody>
        </p: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96D56C1B-8CDC-C243-ED85-9095C84555B9}"/>
                </a:ext>
              </a:extLst>
            </p:cNvPr>
            <p:cNvSpPr txBox="1"/>
            <p:nvPr/>
          </p:nvSpPr>
          <p:spPr>
            <a:xfrm rot="16200000">
              <a:off x="22225745" y="14630968"/>
              <a:ext cx="1165429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Lumbar splanchnic n.</a:t>
              </a:r>
            </a:p>
          </p:txBody>
        </p:sp>
        <p:cxnSp>
          <p:nvCxnSpPr>
            <p:cNvPr id="364" name="Connector: Elbow 929">
              <a:extLst>
                <a:ext uri="{FF2B5EF4-FFF2-40B4-BE49-F238E27FC236}">
                  <a16:creationId xmlns:a16="http://schemas.microsoft.com/office/drawing/2014/main" id="{AD6C9592-9395-54D6-3E6E-33F4E5395A92}"/>
                </a:ext>
              </a:extLst>
            </p:cNvPr>
            <p:cNvCxnSpPr>
              <a:cxnSpLocks/>
              <a:stCxn id="361" idx="6"/>
              <a:endCxn id="549" idx="3"/>
            </p:cNvCxnSpPr>
            <p:nvPr/>
          </p:nvCxnSpPr>
          <p:spPr>
            <a:xfrm>
              <a:off x="23119147" y="17152655"/>
              <a:ext cx="2268453" cy="1472923"/>
            </a:xfrm>
            <a:prstGeom prst="bentConnector3">
              <a:avLst>
                <a:gd name="adj1" fmla="val 39053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Connector: Elbow 929">
              <a:extLst>
                <a:ext uri="{FF2B5EF4-FFF2-40B4-BE49-F238E27FC236}">
                  <a16:creationId xmlns:a16="http://schemas.microsoft.com/office/drawing/2014/main" id="{500860B4-487E-4B74-6063-A05FCABFBDB3}"/>
                </a:ext>
              </a:extLst>
            </p:cNvPr>
            <p:cNvCxnSpPr>
              <a:cxnSpLocks/>
              <a:stCxn id="361" idx="6"/>
              <a:endCxn id="558" idx="3"/>
            </p:cNvCxnSpPr>
            <p:nvPr/>
          </p:nvCxnSpPr>
          <p:spPr>
            <a:xfrm>
              <a:off x="23119147" y="17152655"/>
              <a:ext cx="2268453" cy="1243219"/>
            </a:xfrm>
            <a:prstGeom prst="bentConnector3">
              <a:avLst>
                <a:gd name="adj1" fmla="val 39182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EB633B65-A4D1-6316-9833-BCD74F173828}"/>
                </a:ext>
              </a:extLst>
            </p:cNvPr>
            <p:cNvSpPr txBox="1"/>
            <p:nvPr/>
          </p:nvSpPr>
          <p:spPr>
            <a:xfrm>
              <a:off x="23148388" y="17020062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K2</a:t>
              </a:r>
            </a:p>
          </p:txBody>
        </p:sp>
        <p:sp>
          <p:nvSpPr>
            <p:cNvPr id="367" name="Text Box 3036">
              <a:extLst>
                <a:ext uri="{FF2B5EF4-FFF2-40B4-BE49-F238E27FC236}">
                  <a16:creationId xmlns:a16="http://schemas.microsoft.com/office/drawing/2014/main" id="{57E9B11E-77CC-A67A-BCF6-77F919CE481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774023" y="1579571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8" name="Connector: Elbow 929">
              <a:extLst>
                <a:ext uri="{FF2B5EF4-FFF2-40B4-BE49-F238E27FC236}">
                  <a16:creationId xmlns:a16="http://schemas.microsoft.com/office/drawing/2014/main" id="{FC21B1A9-539C-F1D5-D8A9-333E212D7292}"/>
                </a:ext>
              </a:extLst>
            </p:cNvPr>
            <p:cNvCxnSpPr>
              <a:cxnSpLocks/>
              <a:stCxn id="367" idx="4"/>
              <a:endCxn id="558" idx="3"/>
            </p:cNvCxnSpPr>
            <p:nvPr/>
          </p:nvCxnSpPr>
          <p:spPr>
            <a:xfrm rot="16200000" flipH="1">
              <a:off x="22821232" y="15829506"/>
              <a:ext cx="2546158" cy="2586577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Connector: Elbow 929">
              <a:extLst>
                <a:ext uri="{FF2B5EF4-FFF2-40B4-BE49-F238E27FC236}">
                  <a16:creationId xmlns:a16="http://schemas.microsoft.com/office/drawing/2014/main" id="{C81CEFBA-8B74-3E46-6C02-0531DFED63C9}"/>
                </a:ext>
              </a:extLst>
            </p:cNvPr>
            <p:cNvCxnSpPr>
              <a:cxnSpLocks/>
              <a:stCxn id="367" idx="4"/>
              <a:endCxn id="549" idx="3"/>
            </p:cNvCxnSpPr>
            <p:nvPr/>
          </p:nvCxnSpPr>
          <p:spPr>
            <a:xfrm rot="16200000" flipH="1">
              <a:off x="22706380" y="15944358"/>
              <a:ext cx="2775862" cy="2586577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0" name="TextBox 369">
              <a:extLst>
                <a:ext uri="{FF2B5EF4-FFF2-40B4-BE49-F238E27FC236}">
                  <a16:creationId xmlns:a16="http://schemas.microsoft.com/office/drawing/2014/main" id="{19916162-E3DE-B65C-1F52-243B2461DC1F}"/>
                </a:ext>
              </a:extLst>
            </p:cNvPr>
            <p:cNvSpPr txBox="1"/>
            <p:nvPr/>
          </p:nvSpPr>
          <p:spPr>
            <a:xfrm>
              <a:off x="22727539" y="18257091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K3</a:t>
              </a:r>
            </a:p>
          </p:txBody>
        </p:sp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5DEF1B15-B2D2-6E2F-94F6-602B295EC2CF}"/>
                </a:ext>
              </a:extLst>
            </p:cNvPr>
            <p:cNvSpPr txBox="1"/>
            <p:nvPr/>
          </p:nvSpPr>
          <p:spPr>
            <a:xfrm>
              <a:off x="22728647" y="18486734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K3</a:t>
              </a:r>
            </a:p>
          </p:txBody>
        </p:sp>
        <p:sp>
          <p:nvSpPr>
            <p:cNvPr id="372" name="Text Box 3036">
              <a:extLst>
                <a:ext uri="{FF2B5EF4-FFF2-40B4-BE49-F238E27FC236}">
                  <a16:creationId xmlns:a16="http://schemas.microsoft.com/office/drawing/2014/main" id="{DD26162D-4ED8-3FAE-F89C-D06BA617652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030389" y="1422970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3" name="Text Box 3045">
              <a:extLst>
                <a:ext uri="{FF2B5EF4-FFF2-40B4-BE49-F238E27FC236}">
                  <a16:creationId xmlns:a16="http://schemas.microsoft.com/office/drawing/2014/main" id="{3C80020A-F5D5-E528-548F-A184464C70FE}"/>
                </a:ext>
              </a:extLst>
            </p:cNvPr>
            <p:cNvSpPr txBox="1"/>
            <p:nvPr/>
          </p:nvSpPr>
          <p:spPr>
            <a:xfrm>
              <a:off x="21435078" y="13920303"/>
              <a:ext cx="756000" cy="162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pv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4" name="Text Box 3036">
              <a:extLst>
                <a:ext uri="{FF2B5EF4-FFF2-40B4-BE49-F238E27FC236}">
                  <a16:creationId xmlns:a16="http://schemas.microsoft.com/office/drawing/2014/main" id="{73CC3DD8-66C7-E2C1-3C06-6377E7C7DC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029875" y="1400102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5" name="Text Box 3036">
              <a:extLst>
                <a:ext uri="{FF2B5EF4-FFF2-40B4-BE49-F238E27FC236}">
                  <a16:creationId xmlns:a16="http://schemas.microsoft.com/office/drawing/2014/main" id="{44439866-DA3C-BBB7-1244-0AAFFF74AB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029875" y="1446747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6" name="Text Box 3036">
              <a:extLst>
                <a:ext uri="{FF2B5EF4-FFF2-40B4-BE49-F238E27FC236}">
                  <a16:creationId xmlns:a16="http://schemas.microsoft.com/office/drawing/2014/main" id="{EAE1254B-3905-C9F5-F531-B5F50BE1F5B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031246" y="1470660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7" name="Text Box 3036">
              <a:extLst>
                <a:ext uri="{FF2B5EF4-FFF2-40B4-BE49-F238E27FC236}">
                  <a16:creationId xmlns:a16="http://schemas.microsoft.com/office/drawing/2014/main" id="{3443F7F8-B8AA-0C42-5348-8F37881055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026850" y="1494776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8" name="Text Box 3036">
              <a:extLst>
                <a:ext uri="{FF2B5EF4-FFF2-40B4-BE49-F238E27FC236}">
                  <a16:creationId xmlns:a16="http://schemas.microsoft.com/office/drawing/2014/main" id="{37167E2D-D0E4-38B9-2DCD-30E775FD980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031246" y="1518497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9" name="Text Box 3036">
              <a:extLst>
                <a:ext uri="{FF2B5EF4-FFF2-40B4-BE49-F238E27FC236}">
                  <a16:creationId xmlns:a16="http://schemas.microsoft.com/office/drawing/2014/main" id="{63797597-357B-DD75-DD4E-E6F9F475F9D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029583" y="1542487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380" name="Connector: Elbow 929">
              <a:extLst>
                <a:ext uri="{FF2B5EF4-FFF2-40B4-BE49-F238E27FC236}">
                  <a16:creationId xmlns:a16="http://schemas.microsoft.com/office/drawing/2014/main" id="{D4D9A861-A6D3-80D0-CD6C-56D719110BF3}"/>
                </a:ext>
              </a:extLst>
            </p:cNvPr>
            <p:cNvCxnSpPr>
              <a:cxnSpLocks/>
              <a:stCxn id="381" idx="7"/>
              <a:endCxn id="558" idx="3"/>
            </p:cNvCxnSpPr>
            <p:nvPr/>
          </p:nvCxnSpPr>
          <p:spPr>
            <a:xfrm>
              <a:off x="22995190" y="16869030"/>
              <a:ext cx="2392410" cy="1526844"/>
            </a:xfrm>
            <a:prstGeom prst="bentConnector3">
              <a:avLst>
                <a:gd name="adj1" fmla="val 42084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1" name="Left-right Arrow 97">
              <a:extLst>
                <a:ext uri="{FF2B5EF4-FFF2-40B4-BE49-F238E27FC236}">
                  <a16:creationId xmlns:a16="http://schemas.microsoft.com/office/drawing/2014/main" id="{E678F4B6-4935-DB0D-BF66-3716504F6163}"/>
                </a:ext>
              </a:extLst>
            </p:cNvPr>
            <p:cNvSpPr/>
            <p:nvPr/>
          </p:nvSpPr>
          <p:spPr>
            <a:xfrm>
              <a:off x="22887190" y="16842030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2" name="Connector: Elbow 929">
              <a:extLst>
                <a:ext uri="{FF2B5EF4-FFF2-40B4-BE49-F238E27FC236}">
                  <a16:creationId xmlns:a16="http://schemas.microsoft.com/office/drawing/2014/main" id="{B235293E-74DF-C1E0-69F8-B2D7A27CBBFC}"/>
                </a:ext>
              </a:extLst>
            </p:cNvPr>
            <p:cNvCxnSpPr>
              <a:cxnSpLocks/>
              <a:stCxn id="386" idx="7"/>
              <a:endCxn id="381" idx="3"/>
            </p:cNvCxnSpPr>
            <p:nvPr/>
          </p:nvCxnSpPr>
          <p:spPr>
            <a:xfrm>
              <a:off x="22303820" y="15648414"/>
              <a:ext cx="583370" cy="1220616"/>
            </a:xfrm>
            <a:prstGeom prst="bentConnector3">
              <a:avLst>
                <a:gd name="adj1" fmla="val 7336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Connector: Elbow 929">
              <a:extLst>
                <a:ext uri="{FF2B5EF4-FFF2-40B4-BE49-F238E27FC236}">
                  <a16:creationId xmlns:a16="http://schemas.microsoft.com/office/drawing/2014/main" id="{F74EFA45-D5AF-5BD7-71B9-AD84D878F5C7}"/>
                </a:ext>
              </a:extLst>
            </p:cNvPr>
            <p:cNvCxnSpPr>
              <a:cxnSpLocks/>
              <a:stCxn id="384" idx="7"/>
              <a:endCxn id="549" idx="3"/>
            </p:cNvCxnSpPr>
            <p:nvPr/>
          </p:nvCxnSpPr>
          <p:spPr>
            <a:xfrm>
              <a:off x="22993688" y="16924988"/>
              <a:ext cx="2393912" cy="1700590"/>
            </a:xfrm>
            <a:prstGeom prst="bentConnector3">
              <a:avLst>
                <a:gd name="adj1" fmla="val 42315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4" name="Left-right Arrow 2933">
              <a:extLst>
                <a:ext uri="{FF2B5EF4-FFF2-40B4-BE49-F238E27FC236}">
                  <a16:creationId xmlns:a16="http://schemas.microsoft.com/office/drawing/2014/main" id="{8977A005-C265-E0E8-445D-912997DC593F}"/>
                </a:ext>
              </a:extLst>
            </p:cNvPr>
            <p:cNvSpPr/>
            <p:nvPr/>
          </p:nvSpPr>
          <p:spPr>
            <a:xfrm>
              <a:off x="22885688" y="16897988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5" name="Connector: Elbow 929">
              <a:extLst>
                <a:ext uri="{FF2B5EF4-FFF2-40B4-BE49-F238E27FC236}">
                  <a16:creationId xmlns:a16="http://schemas.microsoft.com/office/drawing/2014/main" id="{9DB46A2C-6430-4981-1613-F8F8AD780C25}"/>
                </a:ext>
              </a:extLst>
            </p:cNvPr>
            <p:cNvCxnSpPr>
              <a:cxnSpLocks/>
              <a:stCxn id="386" idx="7"/>
              <a:endCxn id="384" idx="3"/>
            </p:cNvCxnSpPr>
            <p:nvPr/>
          </p:nvCxnSpPr>
          <p:spPr>
            <a:xfrm>
              <a:off x="22303820" y="15648414"/>
              <a:ext cx="581868" cy="1276574"/>
            </a:xfrm>
            <a:prstGeom prst="bentConnector3">
              <a:avLst>
                <a:gd name="adj1" fmla="val 7226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6" name="Left-right Arrow 2948">
              <a:extLst>
                <a:ext uri="{FF2B5EF4-FFF2-40B4-BE49-F238E27FC236}">
                  <a16:creationId xmlns:a16="http://schemas.microsoft.com/office/drawing/2014/main" id="{E6D33863-277B-B54C-FEFD-B6D40FC2A6D8}"/>
                </a:ext>
              </a:extLst>
            </p:cNvPr>
            <p:cNvSpPr/>
            <p:nvPr/>
          </p:nvSpPr>
          <p:spPr>
            <a:xfrm>
              <a:off x="22195820" y="15621414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7" name="Connector: Elbow 929">
              <a:extLst>
                <a:ext uri="{FF2B5EF4-FFF2-40B4-BE49-F238E27FC236}">
                  <a16:creationId xmlns:a16="http://schemas.microsoft.com/office/drawing/2014/main" id="{2BE44A5F-F25F-BBB8-8B87-907237EE487E}"/>
                </a:ext>
              </a:extLst>
            </p:cNvPr>
            <p:cNvCxnSpPr>
              <a:cxnSpLocks/>
            </p:cNvCxnSpPr>
            <p:nvPr/>
          </p:nvCxnSpPr>
          <p:spPr>
            <a:xfrm>
              <a:off x="23002893" y="16813827"/>
              <a:ext cx="2394583" cy="1627420"/>
            </a:xfrm>
            <a:prstGeom prst="bentConnector3">
              <a:avLst>
                <a:gd name="adj1" fmla="val 42318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8" name="Left-right Arrow 2951">
              <a:extLst>
                <a:ext uri="{FF2B5EF4-FFF2-40B4-BE49-F238E27FC236}">
                  <a16:creationId xmlns:a16="http://schemas.microsoft.com/office/drawing/2014/main" id="{004F5736-71D7-4E7D-F777-EE21615E51A8}"/>
                </a:ext>
              </a:extLst>
            </p:cNvPr>
            <p:cNvSpPr/>
            <p:nvPr/>
          </p:nvSpPr>
          <p:spPr>
            <a:xfrm>
              <a:off x="22886283" y="16791365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Left-right Arrow 2952">
              <a:extLst>
                <a:ext uri="{FF2B5EF4-FFF2-40B4-BE49-F238E27FC236}">
                  <a16:creationId xmlns:a16="http://schemas.microsoft.com/office/drawing/2014/main" id="{7D4DC3E6-99A6-0F88-70AA-4A5636064760}"/>
                </a:ext>
              </a:extLst>
            </p:cNvPr>
            <p:cNvSpPr/>
            <p:nvPr/>
          </p:nvSpPr>
          <p:spPr>
            <a:xfrm>
              <a:off x="22885017" y="16741454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0" name="Connector: Elbow 929">
              <a:extLst>
                <a:ext uri="{FF2B5EF4-FFF2-40B4-BE49-F238E27FC236}">
                  <a16:creationId xmlns:a16="http://schemas.microsoft.com/office/drawing/2014/main" id="{90C4C366-D0CB-39EA-BE48-30AB591274C4}"/>
                </a:ext>
              </a:extLst>
            </p:cNvPr>
            <p:cNvCxnSpPr>
              <a:cxnSpLocks/>
              <a:stCxn id="388" idx="7"/>
              <a:endCxn id="549" idx="3"/>
            </p:cNvCxnSpPr>
            <p:nvPr/>
          </p:nvCxnSpPr>
          <p:spPr>
            <a:xfrm>
              <a:off x="22994283" y="16818365"/>
              <a:ext cx="2393317" cy="1807213"/>
            </a:xfrm>
            <a:prstGeom prst="bentConnector3">
              <a:avLst>
                <a:gd name="adj1" fmla="val 42087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Connector: Elbow 929">
              <a:extLst>
                <a:ext uri="{FF2B5EF4-FFF2-40B4-BE49-F238E27FC236}">
                  <a16:creationId xmlns:a16="http://schemas.microsoft.com/office/drawing/2014/main" id="{C4A6CD0E-8E4D-85E9-7DDF-4B6CF64CC35B}"/>
                </a:ext>
              </a:extLst>
            </p:cNvPr>
            <p:cNvCxnSpPr>
              <a:cxnSpLocks/>
              <a:stCxn id="379" idx="6"/>
              <a:endCxn id="388" idx="3"/>
            </p:cNvCxnSpPr>
            <p:nvPr/>
          </p:nvCxnSpPr>
          <p:spPr>
            <a:xfrm>
              <a:off x="22083583" y="15451875"/>
              <a:ext cx="802700" cy="1366490"/>
            </a:xfrm>
            <a:prstGeom prst="bentConnector3">
              <a:avLst>
                <a:gd name="adj1" fmla="val 26408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Connector: Elbow 929">
              <a:extLst>
                <a:ext uri="{FF2B5EF4-FFF2-40B4-BE49-F238E27FC236}">
                  <a16:creationId xmlns:a16="http://schemas.microsoft.com/office/drawing/2014/main" id="{18AE7183-DC9A-F033-CE1B-0DD50F451799}"/>
                </a:ext>
              </a:extLst>
            </p:cNvPr>
            <p:cNvCxnSpPr>
              <a:cxnSpLocks/>
              <a:stCxn id="379" idx="6"/>
              <a:endCxn id="389" idx="3"/>
            </p:cNvCxnSpPr>
            <p:nvPr/>
          </p:nvCxnSpPr>
          <p:spPr>
            <a:xfrm>
              <a:off x="22083583" y="15451875"/>
              <a:ext cx="801434" cy="1316579"/>
            </a:xfrm>
            <a:prstGeom prst="bentConnector3">
              <a:avLst>
                <a:gd name="adj1" fmla="val 26371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Connector: Elbow 929">
              <a:extLst>
                <a:ext uri="{FF2B5EF4-FFF2-40B4-BE49-F238E27FC236}">
                  <a16:creationId xmlns:a16="http://schemas.microsoft.com/office/drawing/2014/main" id="{60F779C4-1E30-E417-6F62-2CB6B348E46E}"/>
                </a:ext>
              </a:extLst>
            </p:cNvPr>
            <p:cNvCxnSpPr>
              <a:cxnSpLocks/>
              <a:stCxn id="379" idx="4"/>
              <a:endCxn id="386" idx="3"/>
            </p:cNvCxnSpPr>
            <p:nvPr/>
          </p:nvCxnSpPr>
          <p:spPr>
            <a:xfrm rot="16200000" flipH="1">
              <a:off x="22041432" y="15494025"/>
              <a:ext cx="169539" cy="139237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Connector: Elbow 929">
              <a:extLst>
                <a:ext uri="{FF2B5EF4-FFF2-40B4-BE49-F238E27FC236}">
                  <a16:creationId xmlns:a16="http://schemas.microsoft.com/office/drawing/2014/main" id="{B58245A4-B4A5-40B0-2501-FC48D59943E0}"/>
                </a:ext>
              </a:extLst>
            </p:cNvPr>
            <p:cNvCxnSpPr>
              <a:cxnSpLocks/>
              <a:stCxn id="378" idx="4"/>
              <a:endCxn id="379" idx="0"/>
            </p:cNvCxnSpPr>
            <p:nvPr/>
          </p:nvCxnSpPr>
          <p:spPr>
            <a:xfrm rot="5400000">
              <a:off x="21964464" y="15331093"/>
              <a:ext cx="185902" cy="16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Connector: Elbow 929">
              <a:extLst>
                <a:ext uri="{FF2B5EF4-FFF2-40B4-BE49-F238E27FC236}">
                  <a16:creationId xmlns:a16="http://schemas.microsoft.com/office/drawing/2014/main" id="{A8EAAEF2-D9E1-C888-3535-FA737989E2B2}"/>
                </a:ext>
              </a:extLst>
            </p:cNvPr>
            <p:cNvCxnSpPr>
              <a:cxnSpLocks/>
              <a:stCxn id="377" idx="4"/>
              <a:endCxn id="378" idx="0"/>
            </p:cNvCxnSpPr>
            <p:nvPr/>
          </p:nvCxnSpPr>
          <p:spPr>
            <a:xfrm rot="16200000" flipH="1">
              <a:off x="21964445" y="15091171"/>
              <a:ext cx="183207" cy="43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Connector: Elbow 929">
              <a:extLst>
                <a:ext uri="{FF2B5EF4-FFF2-40B4-BE49-F238E27FC236}">
                  <a16:creationId xmlns:a16="http://schemas.microsoft.com/office/drawing/2014/main" id="{D1C91BB7-7ACE-AC4B-E53B-D03813F8B9B8}"/>
                </a:ext>
              </a:extLst>
            </p:cNvPr>
            <p:cNvCxnSpPr>
              <a:cxnSpLocks/>
              <a:stCxn id="376" idx="4"/>
            </p:cNvCxnSpPr>
            <p:nvPr/>
          </p:nvCxnSpPr>
          <p:spPr>
            <a:xfrm rot="5400000">
              <a:off x="21964452" y="14850362"/>
              <a:ext cx="183556" cy="403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Connector: Elbow 929">
              <a:extLst>
                <a:ext uri="{FF2B5EF4-FFF2-40B4-BE49-F238E27FC236}">
                  <a16:creationId xmlns:a16="http://schemas.microsoft.com/office/drawing/2014/main" id="{3B0684F7-14EB-F1FA-9134-8E1FFD4B56AE}"/>
                </a:ext>
              </a:extLst>
            </p:cNvPr>
            <p:cNvCxnSpPr>
              <a:cxnSpLocks/>
              <a:stCxn id="374" idx="4"/>
              <a:endCxn id="372" idx="0"/>
            </p:cNvCxnSpPr>
            <p:nvPr/>
          </p:nvCxnSpPr>
          <p:spPr>
            <a:xfrm rot="16200000" flipH="1">
              <a:off x="21969791" y="14142108"/>
              <a:ext cx="174683" cy="5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Connector: Elbow 929">
              <a:extLst>
                <a:ext uri="{FF2B5EF4-FFF2-40B4-BE49-F238E27FC236}">
                  <a16:creationId xmlns:a16="http://schemas.microsoft.com/office/drawing/2014/main" id="{A1C2C2B0-F1C9-E384-E59E-BA60CDA081EB}"/>
                </a:ext>
              </a:extLst>
            </p:cNvPr>
            <p:cNvCxnSpPr>
              <a:cxnSpLocks/>
              <a:stCxn id="372" idx="4"/>
              <a:endCxn id="375" idx="0"/>
            </p:cNvCxnSpPr>
            <p:nvPr/>
          </p:nvCxnSpPr>
          <p:spPr>
            <a:xfrm rot="5400000">
              <a:off x="21965250" y="14375332"/>
              <a:ext cx="183765" cy="5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Connector: Elbow 929">
              <a:extLst>
                <a:ext uri="{FF2B5EF4-FFF2-40B4-BE49-F238E27FC236}">
                  <a16:creationId xmlns:a16="http://schemas.microsoft.com/office/drawing/2014/main" id="{12A69795-F575-9C84-9063-835E0CC35687}"/>
                </a:ext>
              </a:extLst>
            </p:cNvPr>
            <p:cNvCxnSpPr>
              <a:cxnSpLocks/>
              <a:stCxn id="375" idx="4"/>
              <a:endCxn id="376" idx="0"/>
            </p:cNvCxnSpPr>
            <p:nvPr/>
          </p:nvCxnSpPr>
          <p:spPr>
            <a:xfrm rot="16200000" flipH="1">
              <a:off x="21964996" y="14613350"/>
              <a:ext cx="185128" cy="13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0" name="TextBox 399">
              <a:extLst>
                <a:ext uri="{FF2B5EF4-FFF2-40B4-BE49-F238E27FC236}">
                  <a16:creationId xmlns:a16="http://schemas.microsoft.com/office/drawing/2014/main" id="{2E20B130-C8AD-8BB3-A351-046C71EAD394}"/>
                </a:ext>
              </a:extLst>
            </p:cNvPr>
            <p:cNvSpPr txBox="1"/>
            <p:nvPr/>
          </p:nvSpPr>
          <p:spPr>
            <a:xfrm>
              <a:off x="22117246" y="15316774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K4</a:t>
              </a:r>
            </a:p>
          </p:txBody>
        </p:sp>
        <p:sp>
          <p:nvSpPr>
            <p:cNvPr id="401" name="TextBox 400">
              <a:extLst>
                <a:ext uri="{FF2B5EF4-FFF2-40B4-BE49-F238E27FC236}">
                  <a16:creationId xmlns:a16="http://schemas.microsoft.com/office/drawing/2014/main" id="{D4891823-E041-1B2F-8D8B-2592D9B849BF}"/>
                </a:ext>
              </a:extLst>
            </p:cNvPr>
            <p:cNvSpPr txBox="1"/>
            <p:nvPr/>
          </p:nvSpPr>
          <p:spPr>
            <a:xfrm>
              <a:off x="22072480" y="15499566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K4</a:t>
              </a:r>
            </a:p>
          </p:txBody>
        </p:sp>
        <p:cxnSp>
          <p:nvCxnSpPr>
            <p:cNvPr id="402" name="Connector: Elbow 1557">
              <a:extLst>
                <a:ext uri="{FF2B5EF4-FFF2-40B4-BE49-F238E27FC236}">
                  <a16:creationId xmlns:a16="http://schemas.microsoft.com/office/drawing/2014/main" id="{F8FB4553-7FBD-7D99-5F20-8558F71507EC}"/>
                </a:ext>
              </a:extLst>
            </p:cNvPr>
            <p:cNvCxnSpPr>
              <a:cxnSpLocks/>
              <a:stCxn id="414" idx="6"/>
              <a:endCxn id="556" idx="3"/>
            </p:cNvCxnSpPr>
            <p:nvPr/>
          </p:nvCxnSpPr>
          <p:spPr>
            <a:xfrm>
              <a:off x="21215676" y="14331754"/>
              <a:ext cx="4171924" cy="39349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Connector: Elbow 1557">
              <a:extLst>
                <a:ext uri="{FF2B5EF4-FFF2-40B4-BE49-F238E27FC236}">
                  <a16:creationId xmlns:a16="http://schemas.microsoft.com/office/drawing/2014/main" id="{6528D061-DD32-6D92-ED3B-C849CDD58C4D}"/>
                </a:ext>
              </a:extLst>
            </p:cNvPr>
            <p:cNvCxnSpPr>
              <a:cxnSpLocks/>
              <a:stCxn id="415" idx="6"/>
              <a:endCxn id="556" idx="3"/>
            </p:cNvCxnSpPr>
            <p:nvPr/>
          </p:nvCxnSpPr>
          <p:spPr>
            <a:xfrm>
              <a:off x="21215676" y="14562390"/>
              <a:ext cx="4171924" cy="370434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Connector: Elbow 1557">
              <a:extLst>
                <a:ext uri="{FF2B5EF4-FFF2-40B4-BE49-F238E27FC236}">
                  <a16:creationId xmlns:a16="http://schemas.microsoft.com/office/drawing/2014/main" id="{2B995B17-36B5-BFD5-86AD-DC5DBD6C5778}"/>
                </a:ext>
              </a:extLst>
            </p:cNvPr>
            <p:cNvCxnSpPr>
              <a:cxnSpLocks/>
              <a:stCxn id="414" idx="6"/>
              <a:endCxn id="547" idx="3"/>
            </p:cNvCxnSpPr>
            <p:nvPr/>
          </p:nvCxnSpPr>
          <p:spPr>
            <a:xfrm>
              <a:off x="21215676" y="14331754"/>
              <a:ext cx="4171924" cy="416468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Connector: Elbow 1557">
              <a:extLst>
                <a:ext uri="{FF2B5EF4-FFF2-40B4-BE49-F238E27FC236}">
                  <a16:creationId xmlns:a16="http://schemas.microsoft.com/office/drawing/2014/main" id="{BA28C54B-B64B-9BB6-F9CF-B5EC461E4D50}"/>
                </a:ext>
              </a:extLst>
            </p:cNvPr>
            <p:cNvCxnSpPr>
              <a:cxnSpLocks/>
              <a:stCxn id="415" idx="6"/>
              <a:endCxn id="547" idx="3"/>
            </p:cNvCxnSpPr>
            <p:nvPr/>
          </p:nvCxnSpPr>
          <p:spPr>
            <a:xfrm>
              <a:off x="21215676" y="14562390"/>
              <a:ext cx="4171924" cy="39340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Connector: Elbow 1428">
              <a:extLst>
                <a:ext uri="{FF2B5EF4-FFF2-40B4-BE49-F238E27FC236}">
                  <a16:creationId xmlns:a16="http://schemas.microsoft.com/office/drawing/2014/main" id="{44BB075B-2FF8-635E-80A5-E28E51E3400A}"/>
                </a:ext>
              </a:extLst>
            </p:cNvPr>
            <p:cNvCxnSpPr>
              <a:cxnSpLocks/>
              <a:stCxn id="407" idx="7"/>
              <a:endCxn id="556" idx="3"/>
            </p:cNvCxnSpPr>
            <p:nvPr/>
          </p:nvCxnSpPr>
          <p:spPr>
            <a:xfrm>
              <a:off x="22989922" y="17075977"/>
              <a:ext cx="2397678" cy="119076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7" name="Left-right Arrow 3685">
              <a:extLst>
                <a:ext uri="{FF2B5EF4-FFF2-40B4-BE49-F238E27FC236}">
                  <a16:creationId xmlns:a16="http://schemas.microsoft.com/office/drawing/2014/main" id="{FA056929-67BD-4304-D6FB-93F9BCE17C2E}"/>
                </a:ext>
              </a:extLst>
            </p:cNvPr>
            <p:cNvSpPr/>
            <p:nvPr/>
          </p:nvSpPr>
          <p:spPr>
            <a:xfrm>
              <a:off x="22881922" y="17048977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8" name="Connector: Elbow 1428">
              <a:extLst>
                <a:ext uri="{FF2B5EF4-FFF2-40B4-BE49-F238E27FC236}">
                  <a16:creationId xmlns:a16="http://schemas.microsoft.com/office/drawing/2014/main" id="{DE2429AF-E53D-A9D9-8042-91BC43689ED0}"/>
                </a:ext>
              </a:extLst>
            </p:cNvPr>
            <p:cNvCxnSpPr>
              <a:cxnSpLocks/>
              <a:stCxn id="409" idx="6"/>
              <a:endCxn id="407" idx="3"/>
            </p:cNvCxnSpPr>
            <p:nvPr/>
          </p:nvCxnSpPr>
          <p:spPr>
            <a:xfrm>
              <a:off x="21209500" y="15541776"/>
              <a:ext cx="1672422" cy="1534201"/>
            </a:xfrm>
            <a:prstGeom prst="bentConnector3">
              <a:avLst>
                <a:gd name="adj1" fmla="val 62617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9" name="Text Box 3036">
              <a:extLst>
                <a:ext uri="{FF2B5EF4-FFF2-40B4-BE49-F238E27FC236}">
                  <a16:creationId xmlns:a16="http://schemas.microsoft.com/office/drawing/2014/main" id="{300BAEB6-C111-DB3F-5CF8-9B6495D077F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1155500" y="1551477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0" name="Left-right Arrow 3726">
              <a:extLst>
                <a:ext uri="{FF2B5EF4-FFF2-40B4-BE49-F238E27FC236}">
                  <a16:creationId xmlns:a16="http://schemas.microsoft.com/office/drawing/2014/main" id="{4CFECED6-B975-A3BF-F049-23F09F40C75D}"/>
                </a:ext>
              </a:extLst>
            </p:cNvPr>
            <p:cNvSpPr/>
            <p:nvPr/>
          </p:nvSpPr>
          <p:spPr>
            <a:xfrm>
              <a:off x="22885145" y="17095392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Text Box 3036">
              <a:extLst>
                <a:ext uri="{FF2B5EF4-FFF2-40B4-BE49-F238E27FC236}">
                  <a16:creationId xmlns:a16="http://schemas.microsoft.com/office/drawing/2014/main" id="{44A18C6F-49EA-A4A5-E3FA-C50FA27A28D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1144525" y="1575780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12" name="Connector: Elbow 1428">
              <a:extLst>
                <a:ext uri="{FF2B5EF4-FFF2-40B4-BE49-F238E27FC236}">
                  <a16:creationId xmlns:a16="http://schemas.microsoft.com/office/drawing/2014/main" id="{0C0B5F11-6368-5626-E934-FB4189B704C6}"/>
                </a:ext>
              </a:extLst>
            </p:cNvPr>
            <p:cNvCxnSpPr>
              <a:cxnSpLocks/>
              <a:stCxn id="411" idx="6"/>
              <a:endCxn id="410" idx="3"/>
            </p:cNvCxnSpPr>
            <p:nvPr/>
          </p:nvCxnSpPr>
          <p:spPr>
            <a:xfrm>
              <a:off x="21198525" y="15784805"/>
              <a:ext cx="1686620" cy="1337587"/>
            </a:xfrm>
            <a:prstGeom prst="bentConnector3">
              <a:avLst>
                <a:gd name="adj1" fmla="val 6251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Connector: Elbow 1428">
              <a:extLst>
                <a:ext uri="{FF2B5EF4-FFF2-40B4-BE49-F238E27FC236}">
                  <a16:creationId xmlns:a16="http://schemas.microsoft.com/office/drawing/2014/main" id="{4473DC2A-F768-C9D6-647E-C4DD3B3B88FF}"/>
                </a:ext>
              </a:extLst>
            </p:cNvPr>
            <p:cNvCxnSpPr>
              <a:cxnSpLocks/>
              <a:stCxn id="410" idx="7"/>
              <a:endCxn id="547" idx="3"/>
            </p:cNvCxnSpPr>
            <p:nvPr/>
          </p:nvCxnSpPr>
          <p:spPr>
            <a:xfrm>
              <a:off x="22993145" y="17122392"/>
              <a:ext cx="2394455" cy="1374049"/>
            </a:xfrm>
            <a:prstGeom prst="bentConnector3">
              <a:avLst>
                <a:gd name="adj1" fmla="val 5000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4" name="Text Box 3036">
              <a:extLst>
                <a:ext uri="{FF2B5EF4-FFF2-40B4-BE49-F238E27FC236}">
                  <a16:creationId xmlns:a16="http://schemas.microsoft.com/office/drawing/2014/main" id="{E429EC89-9383-AD1F-2F16-43C0BF2AB2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1161676" y="1430475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5" name="Text Box 3036">
              <a:extLst>
                <a:ext uri="{FF2B5EF4-FFF2-40B4-BE49-F238E27FC236}">
                  <a16:creationId xmlns:a16="http://schemas.microsoft.com/office/drawing/2014/main" id="{21A0BAF1-95ED-1438-65B5-3266DA0B247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1161676" y="1453539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6" name="TextBox 415">
              <a:extLst>
                <a:ext uri="{FF2B5EF4-FFF2-40B4-BE49-F238E27FC236}">
                  <a16:creationId xmlns:a16="http://schemas.microsoft.com/office/drawing/2014/main" id="{4F9CB433-1537-850A-4996-2FF59A3DC5F1}"/>
                </a:ext>
              </a:extLst>
            </p:cNvPr>
            <p:cNvSpPr txBox="1"/>
            <p:nvPr/>
          </p:nvSpPr>
          <p:spPr>
            <a:xfrm>
              <a:off x="23531107" y="18899025"/>
              <a:ext cx="554960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Pudendal n.</a:t>
              </a:r>
            </a:p>
          </p:txBody>
        </p:sp>
        <p:sp>
          <p:nvSpPr>
            <p:cNvPr id="417" name="Text Box 3036">
              <a:extLst>
                <a:ext uri="{FF2B5EF4-FFF2-40B4-BE49-F238E27FC236}">
                  <a16:creationId xmlns:a16="http://schemas.microsoft.com/office/drawing/2014/main" id="{CB6F1C07-C4E1-8B82-D22D-EA6F90B4BB8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1222398" y="1549748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8" name="Text Box 3036">
              <a:extLst>
                <a:ext uri="{FF2B5EF4-FFF2-40B4-BE49-F238E27FC236}">
                  <a16:creationId xmlns:a16="http://schemas.microsoft.com/office/drawing/2014/main" id="{CB98A011-2C1D-75E8-5826-1DF414B8ABF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1220637" y="1573892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19" name="Connector: Elbow 1557">
              <a:extLst>
                <a:ext uri="{FF2B5EF4-FFF2-40B4-BE49-F238E27FC236}">
                  <a16:creationId xmlns:a16="http://schemas.microsoft.com/office/drawing/2014/main" id="{EB720687-E527-24FA-75E4-82EB0CA40213}"/>
                </a:ext>
              </a:extLst>
            </p:cNvPr>
            <p:cNvCxnSpPr>
              <a:cxnSpLocks/>
              <a:stCxn id="417" idx="6"/>
              <a:endCxn id="534" idx="3"/>
            </p:cNvCxnSpPr>
            <p:nvPr/>
          </p:nvCxnSpPr>
          <p:spPr>
            <a:xfrm>
              <a:off x="21276398" y="15524480"/>
              <a:ext cx="4111204" cy="3402497"/>
            </a:xfrm>
            <a:prstGeom prst="bentConnector3">
              <a:avLst>
                <a:gd name="adj1" fmla="val 23813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Connector: Elbow 1557">
              <a:extLst>
                <a:ext uri="{FF2B5EF4-FFF2-40B4-BE49-F238E27FC236}">
                  <a16:creationId xmlns:a16="http://schemas.microsoft.com/office/drawing/2014/main" id="{44EE4DB1-2A37-F1F1-9A1A-C59D5327F86B}"/>
                </a:ext>
              </a:extLst>
            </p:cNvPr>
            <p:cNvCxnSpPr>
              <a:cxnSpLocks/>
              <a:stCxn id="418" idx="6"/>
            </p:cNvCxnSpPr>
            <p:nvPr/>
          </p:nvCxnSpPr>
          <p:spPr>
            <a:xfrm>
              <a:off x="21274637" y="15765920"/>
              <a:ext cx="4112963" cy="3161057"/>
            </a:xfrm>
            <a:prstGeom prst="bentConnector3">
              <a:avLst>
                <a:gd name="adj1" fmla="val 23753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Connector: Elbow 1017">
              <a:extLst>
                <a:ext uri="{FF2B5EF4-FFF2-40B4-BE49-F238E27FC236}">
                  <a16:creationId xmlns:a16="http://schemas.microsoft.com/office/drawing/2014/main" id="{933CF4D6-DE9A-1359-E3B6-79F8F7A67711}"/>
                </a:ext>
              </a:extLst>
            </p:cNvPr>
            <p:cNvCxnSpPr>
              <a:cxnSpLocks/>
              <a:stCxn id="422" idx="2"/>
              <a:endCxn id="535" idx="3"/>
            </p:cNvCxnSpPr>
            <p:nvPr/>
          </p:nvCxnSpPr>
          <p:spPr>
            <a:xfrm>
              <a:off x="23374190" y="17870043"/>
              <a:ext cx="2013412" cy="1121503"/>
            </a:xfrm>
            <a:prstGeom prst="bentConnector3">
              <a:avLst>
                <a:gd name="adj1" fmla="val 4776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2" name="Text Box 3036">
              <a:extLst>
                <a:ext uri="{FF2B5EF4-FFF2-40B4-BE49-F238E27FC236}">
                  <a16:creationId xmlns:a16="http://schemas.microsoft.com/office/drawing/2014/main" id="{965CC29E-84A2-4FFB-B92A-ACAE2A82BA26}"/>
                </a:ext>
              </a:extLst>
            </p:cNvPr>
            <p:cNvSpPr txBox="1">
              <a:spLocks noChangeAspect="1"/>
            </p:cNvSpPr>
            <p:nvPr/>
          </p:nvSpPr>
          <p:spPr>
            <a:xfrm flipH="1">
              <a:off x="23316590" y="17841243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23" name="Connector: Elbow 929">
              <a:extLst>
                <a:ext uri="{FF2B5EF4-FFF2-40B4-BE49-F238E27FC236}">
                  <a16:creationId xmlns:a16="http://schemas.microsoft.com/office/drawing/2014/main" id="{20B10072-0F08-09B1-6E0A-9830856D14F1}"/>
                </a:ext>
              </a:extLst>
            </p:cNvPr>
            <p:cNvCxnSpPr>
              <a:cxnSpLocks/>
              <a:stCxn id="425" idx="4"/>
              <a:endCxn id="536" idx="3"/>
            </p:cNvCxnSpPr>
            <p:nvPr/>
          </p:nvCxnSpPr>
          <p:spPr>
            <a:xfrm rot="16200000" flipH="1">
              <a:off x="22485099" y="16153610"/>
              <a:ext cx="3153633" cy="2651374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4" name="TextBox 423">
              <a:extLst>
                <a:ext uri="{FF2B5EF4-FFF2-40B4-BE49-F238E27FC236}">
                  <a16:creationId xmlns:a16="http://schemas.microsoft.com/office/drawing/2014/main" id="{1B797889-AD01-B06B-658E-01A927E40BE4}"/>
                </a:ext>
              </a:extLst>
            </p:cNvPr>
            <p:cNvSpPr txBox="1"/>
            <p:nvPr/>
          </p:nvSpPr>
          <p:spPr>
            <a:xfrm rot="16200000">
              <a:off x="22164338" y="13717655"/>
              <a:ext cx="414698" cy="323165"/>
            </a:xfrm>
            <a:prstGeom prst="rect">
              <a:avLst/>
            </a:prstGeom>
            <a:solidFill>
              <a:srgbClr val="93FFFF">
                <a:alpha val="81000"/>
              </a:srgbClr>
            </a:solidFill>
          </p:spPr>
          <p:txBody>
            <a:bodyPr wrap="squar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/>
                </a:rPr>
                <a:t>Least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splanchnic n.</a:t>
              </a:r>
            </a:p>
          </p:txBody>
        </p:sp>
        <p:sp>
          <p:nvSpPr>
            <p:cNvPr id="425" name="Text Box 3036">
              <a:extLst>
                <a:ext uri="{FF2B5EF4-FFF2-40B4-BE49-F238E27FC236}">
                  <a16:creationId xmlns:a16="http://schemas.microsoft.com/office/drawing/2014/main" id="{F0EE8701-2278-5186-54FA-DBB2E38E89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709228" y="1584848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61DC0F7B-7D19-4A45-8576-EE79BAAAAE57}"/>
                </a:ext>
              </a:extLst>
            </p:cNvPr>
            <p:cNvSpPr txBox="1"/>
            <p:nvPr/>
          </p:nvSpPr>
          <p:spPr>
            <a:xfrm>
              <a:off x="21430630" y="13688321"/>
              <a:ext cx="756000" cy="162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pv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Box 426">
              <a:extLst>
                <a:ext uri="{FF2B5EF4-FFF2-40B4-BE49-F238E27FC236}">
                  <a16:creationId xmlns:a16="http://schemas.microsoft.com/office/drawing/2014/main" id="{A709F32F-7583-C5B3-F279-380F294C37B1}"/>
                </a:ext>
              </a:extLst>
            </p:cNvPr>
            <p:cNvSpPr txBox="1"/>
            <p:nvPr/>
          </p:nvSpPr>
          <p:spPr>
            <a:xfrm>
              <a:off x="24409233" y="17796396"/>
              <a:ext cx="471396" cy="134258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36000" tIns="36000" rIns="36000" bIns="3600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400" dirty="0">
                  <a:solidFill>
                    <a:prstClr val="black"/>
                  </a:solidFill>
                  <a:latin typeface="Calibri" panose="020F0502020204030204"/>
                </a:rPr>
                <a:t>Inf. h</a:t>
              </a:r>
              <a:r>
                <a:rPr kumimoji="0" lang="en-NZ" sz="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ypogastric</a:t>
              </a: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pl.</a:t>
              </a:r>
            </a:p>
          </p:txBody>
        </p:sp>
        <p:sp>
          <p:nvSpPr>
            <p:cNvPr id="428" name="TextBox 427">
              <a:extLst>
                <a:ext uri="{FF2B5EF4-FFF2-40B4-BE49-F238E27FC236}">
                  <a16:creationId xmlns:a16="http://schemas.microsoft.com/office/drawing/2014/main" id="{F1BFE680-EA92-B56B-EA3C-43974B3F2D23}"/>
                </a:ext>
              </a:extLst>
            </p:cNvPr>
            <p:cNvSpPr txBox="1"/>
            <p:nvPr/>
          </p:nvSpPr>
          <p:spPr>
            <a:xfrm rot="16200000">
              <a:off x="22753895" y="15424126"/>
              <a:ext cx="4071318" cy="153888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NZ" sz="400" dirty="0"/>
                <a:t>Renal</a:t>
              </a: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pl.</a:t>
              </a:r>
            </a:p>
          </p:txBody>
        </p:sp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358F746F-2769-15AB-018F-FBFD50288D60}"/>
                </a:ext>
              </a:extLst>
            </p:cNvPr>
            <p:cNvSpPr txBox="1"/>
            <p:nvPr/>
          </p:nvSpPr>
          <p:spPr>
            <a:xfrm>
              <a:off x="24409233" y="17596600"/>
              <a:ext cx="504000" cy="144073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36000" rIns="0" rtlCol="0" anchor="ctr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400" dirty="0">
                  <a:solidFill>
                    <a:prstClr val="black"/>
                  </a:solidFill>
                  <a:latin typeface="Calibri" panose="020F0502020204030204"/>
                </a:rPr>
                <a:t>Sup. h</a:t>
              </a:r>
              <a:r>
                <a:rPr kumimoji="0" lang="en-NZ" sz="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ypogastric</a:t>
              </a: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pl.</a:t>
              </a:r>
            </a:p>
          </p:txBody>
        </p:sp>
        <p:sp>
          <p:nvSpPr>
            <p:cNvPr id="430" name="Text Box 3036">
              <a:extLst>
                <a:ext uri="{FF2B5EF4-FFF2-40B4-BE49-F238E27FC236}">
                  <a16:creationId xmlns:a16="http://schemas.microsoft.com/office/drawing/2014/main" id="{C9BD6DCD-D697-1CE3-FAED-DDCB0810393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1161676" y="1377291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31" name="Text Box 3036">
              <a:extLst>
                <a:ext uri="{FF2B5EF4-FFF2-40B4-BE49-F238E27FC236}">
                  <a16:creationId xmlns:a16="http://schemas.microsoft.com/office/drawing/2014/main" id="{3F55D1E1-F691-E606-69EE-151F9419AE1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1161676" y="1401998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32" name="Text Box 3036">
              <a:extLst>
                <a:ext uri="{FF2B5EF4-FFF2-40B4-BE49-F238E27FC236}">
                  <a16:creationId xmlns:a16="http://schemas.microsoft.com/office/drawing/2014/main" id="{4D213F4B-A93E-9CBC-7BD5-9D78028236C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1161676" y="1422947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33" name="Text Box 3036">
              <a:extLst>
                <a:ext uri="{FF2B5EF4-FFF2-40B4-BE49-F238E27FC236}">
                  <a16:creationId xmlns:a16="http://schemas.microsoft.com/office/drawing/2014/main" id="{B811B0E3-0385-D452-4E62-4A862CF91E8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1161676" y="1446663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34" name="Connector: Elbow 1557">
              <a:extLst>
                <a:ext uri="{FF2B5EF4-FFF2-40B4-BE49-F238E27FC236}">
                  <a16:creationId xmlns:a16="http://schemas.microsoft.com/office/drawing/2014/main" id="{D41CB179-1F79-84B5-1913-D1A7B9625D40}"/>
                </a:ext>
              </a:extLst>
            </p:cNvPr>
            <p:cNvCxnSpPr>
              <a:cxnSpLocks/>
              <a:stCxn id="431" idx="6"/>
              <a:endCxn id="596" idx="3"/>
            </p:cNvCxnSpPr>
            <p:nvPr/>
          </p:nvCxnSpPr>
          <p:spPr>
            <a:xfrm>
              <a:off x="21215676" y="14046987"/>
              <a:ext cx="4171924" cy="33298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Connector: Elbow 1557">
              <a:extLst>
                <a:ext uri="{FF2B5EF4-FFF2-40B4-BE49-F238E27FC236}">
                  <a16:creationId xmlns:a16="http://schemas.microsoft.com/office/drawing/2014/main" id="{10D500F1-F807-EED2-9E85-C8D8BBEEE0F7}"/>
                </a:ext>
              </a:extLst>
            </p:cNvPr>
            <p:cNvCxnSpPr>
              <a:cxnSpLocks/>
              <a:stCxn id="430" idx="6"/>
              <a:endCxn id="596" idx="3"/>
            </p:cNvCxnSpPr>
            <p:nvPr/>
          </p:nvCxnSpPr>
          <p:spPr>
            <a:xfrm>
              <a:off x="21215676" y="13799910"/>
              <a:ext cx="4171924" cy="35768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Connector: Elbow 1557">
              <a:extLst>
                <a:ext uri="{FF2B5EF4-FFF2-40B4-BE49-F238E27FC236}">
                  <a16:creationId xmlns:a16="http://schemas.microsoft.com/office/drawing/2014/main" id="{C32841BD-44AC-6984-CE37-5587CA8D31DD}"/>
                </a:ext>
              </a:extLst>
            </p:cNvPr>
            <p:cNvCxnSpPr>
              <a:cxnSpLocks/>
              <a:stCxn id="432" idx="6"/>
              <a:endCxn id="596" idx="3"/>
            </p:cNvCxnSpPr>
            <p:nvPr/>
          </p:nvCxnSpPr>
          <p:spPr>
            <a:xfrm>
              <a:off x="21215676" y="14256471"/>
              <a:ext cx="4171924" cy="31203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Connector: Elbow 1557">
              <a:extLst>
                <a:ext uri="{FF2B5EF4-FFF2-40B4-BE49-F238E27FC236}">
                  <a16:creationId xmlns:a16="http://schemas.microsoft.com/office/drawing/2014/main" id="{FF6AC8F0-59BA-A5CB-C524-A51577319677}"/>
                </a:ext>
              </a:extLst>
            </p:cNvPr>
            <p:cNvCxnSpPr>
              <a:cxnSpLocks/>
              <a:stCxn id="433" idx="6"/>
              <a:endCxn id="596" idx="3"/>
            </p:cNvCxnSpPr>
            <p:nvPr/>
          </p:nvCxnSpPr>
          <p:spPr>
            <a:xfrm>
              <a:off x="21215676" y="14493632"/>
              <a:ext cx="4171924" cy="288316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Connector: Elbow 1557">
              <a:extLst>
                <a:ext uri="{FF2B5EF4-FFF2-40B4-BE49-F238E27FC236}">
                  <a16:creationId xmlns:a16="http://schemas.microsoft.com/office/drawing/2014/main" id="{54F4B013-37C8-AEBE-7D9A-53F7B07C4642}"/>
                </a:ext>
              </a:extLst>
            </p:cNvPr>
            <p:cNvCxnSpPr>
              <a:cxnSpLocks/>
              <a:stCxn id="430" idx="6"/>
              <a:endCxn id="584" idx="3"/>
            </p:cNvCxnSpPr>
            <p:nvPr/>
          </p:nvCxnSpPr>
          <p:spPr>
            <a:xfrm>
              <a:off x="21215676" y="13799910"/>
              <a:ext cx="4171924" cy="38065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Connector: Elbow 1557">
              <a:extLst>
                <a:ext uri="{FF2B5EF4-FFF2-40B4-BE49-F238E27FC236}">
                  <a16:creationId xmlns:a16="http://schemas.microsoft.com/office/drawing/2014/main" id="{3EE0ECE4-A659-FDF7-8601-55A64E3263B6}"/>
                </a:ext>
              </a:extLst>
            </p:cNvPr>
            <p:cNvCxnSpPr>
              <a:cxnSpLocks/>
              <a:stCxn id="431" idx="6"/>
              <a:endCxn id="584" idx="3"/>
            </p:cNvCxnSpPr>
            <p:nvPr/>
          </p:nvCxnSpPr>
          <p:spPr>
            <a:xfrm>
              <a:off x="21215676" y="14046987"/>
              <a:ext cx="4171924" cy="355950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Connector: Elbow 1557">
              <a:extLst>
                <a:ext uri="{FF2B5EF4-FFF2-40B4-BE49-F238E27FC236}">
                  <a16:creationId xmlns:a16="http://schemas.microsoft.com/office/drawing/2014/main" id="{A426CAEF-5547-532A-ED4A-17F22CC71131}"/>
                </a:ext>
              </a:extLst>
            </p:cNvPr>
            <p:cNvCxnSpPr>
              <a:cxnSpLocks/>
              <a:stCxn id="432" idx="6"/>
              <a:endCxn id="584" idx="3"/>
            </p:cNvCxnSpPr>
            <p:nvPr/>
          </p:nvCxnSpPr>
          <p:spPr>
            <a:xfrm>
              <a:off x="21215676" y="14256471"/>
              <a:ext cx="4171924" cy="33500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Connector: Elbow 1557">
              <a:extLst>
                <a:ext uri="{FF2B5EF4-FFF2-40B4-BE49-F238E27FC236}">
                  <a16:creationId xmlns:a16="http://schemas.microsoft.com/office/drawing/2014/main" id="{3E640BF3-9462-D767-335C-9A5955EA002D}"/>
                </a:ext>
              </a:extLst>
            </p:cNvPr>
            <p:cNvCxnSpPr>
              <a:cxnSpLocks/>
              <a:stCxn id="433" idx="6"/>
              <a:endCxn id="584" idx="3"/>
            </p:cNvCxnSpPr>
            <p:nvPr/>
          </p:nvCxnSpPr>
          <p:spPr>
            <a:xfrm>
              <a:off x="21215676" y="14493632"/>
              <a:ext cx="4171924" cy="31128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Connector: Elbow 1557">
              <a:extLst>
                <a:ext uri="{FF2B5EF4-FFF2-40B4-BE49-F238E27FC236}">
                  <a16:creationId xmlns:a16="http://schemas.microsoft.com/office/drawing/2014/main" id="{2249B318-F410-3B85-072D-2747A1876C4F}"/>
                </a:ext>
              </a:extLst>
            </p:cNvPr>
            <p:cNvCxnSpPr>
              <a:cxnSpLocks/>
              <a:stCxn id="430" idx="6"/>
              <a:endCxn id="572" idx="3"/>
            </p:cNvCxnSpPr>
            <p:nvPr/>
          </p:nvCxnSpPr>
          <p:spPr>
            <a:xfrm>
              <a:off x="21215676" y="13799910"/>
              <a:ext cx="4171924" cy="40362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Connector: Elbow 1557">
              <a:extLst>
                <a:ext uri="{FF2B5EF4-FFF2-40B4-BE49-F238E27FC236}">
                  <a16:creationId xmlns:a16="http://schemas.microsoft.com/office/drawing/2014/main" id="{4FBB0A78-4177-5121-73D3-DF7CE8EB6C56}"/>
                </a:ext>
              </a:extLst>
            </p:cNvPr>
            <p:cNvCxnSpPr>
              <a:cxnSpLocks/>
              <a:stCxn id="431" idx="6"/>
              <a:endCxn id="572" idx="3"/>
            </p:cNvCxnSpPr>
            <p:nvPr/>
          </p:nvCxnSpPr>
          <p:spPr>
            <a:xfrm>
              <a:off x="21215676" y="14046987"/>
              <a:ext cx="4171924" cy="37892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Connector: Elbow 1557">
              <a:extLst>
                <a:ext uri="{FF2B5EF4-FFF2-40B4-BE49-F238E27FC236}">
                  <a16:creationId xmlns:a16="http://schemas.microsoft.com/office/drawing/2014/main" id="{F1117453-18DC-56CB-1329-487A0B1ABCBF}"/>
                </a:ext>
              </a:extLst>
            </p:cNvPr>
            <p:cNvCxnSpPr>
              <a:cxnSpLocks/>
              <a:stCxn id="432" idx="6"/>
              <a:endCxn id="572" idx="3"/>
            </p:cNvCxnSpPr>
            <p:nvPr/>
          </p:nvCxnSpPr>
          <p:spPr>
            <a:xfrm>
              <a:off x="21215676" y="14256471"/>
              <a:ext cx="4171924" cy="357972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Connector: Elbow 1557">
              <a:extLst>
                <a:ext uri="{FF2B5EF4-FFF2-40B4-BE49-F238E27FC236}">
                  <a16:creationId xmlns:a16="http://schemas.microsoft.com/office/drawing/2014/main" id="{409C1F24-7557-69B1-61A1-47E0F7674D10}"/>
                </a:ext>
              </a:extLst>
            </p:cNvPr>
            <p:cNvCxnSpPr>
              <a:cxnSpLocks/>
              <a:stCxn id="433" idx="6"/>
              <a:endCxn id="572" idx="3"/>
            </p:cNvCxnSpPr>
            <p:nvPr/>
          </p:nvCxnSpPr>
          <p:spPr>
            <a:xfrm>
              <a:off x="21215676" y="14493632"/>
              <a:ext cx="4171924" cy="334256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Connector: Elbow 929">
              <a:extLst>
                <a:ext uri="{FF2B5EF4-FFF2-40B4-BE49-F238E27FC236}">
                  <a16:creationId xmlns:a16="http://schemas.microsoft.com/office/drawing/2014/main" id="{56B6BF16-3E66-8E9F-93FF-B27DF5857E85}"/>
                </a:ext>
              </a:extLst>
            </p:cNvPr>
            <p:cNvCxnSpPr>
              <a:cxnSpLocks/>
              <a:stCxn id="452" idx="6"/>
              <a:endCxn id="586" idx="3"/>
            </p:cNvCxnSpPr>
            <p:nvPr/>
          </p:nvCxnSpPr>
          <p:spPr>
            <a:xfrm>
              <a:off x="24706287" y="17734979"/>
              <a:ext cx="681313" cy="6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8FE2F53-8636-AB9F-C138-0F648C83FC22}"/>
                </a:ext>
              </a:extLst>
            </p:cNvPr>
            <p:cNvSpPr txBox="1"/>
            <p:nvPr/>
          </p:nvSpPr>
          <p:spPr>
            <a:xfrm>
              <a:off x="21430592" y="13467802"/>
              <a:ext cx="756000" cy="162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pv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34">
              <a:extLst>
                <a:ext uri="{FF2B5EF4-FFF2-40B4-BE49-F238E27FC236}">
                  <a16:creationId xmlns:a16="http://schemas.microsoft.com/office/drawing/2014/main" id="{60DE38E8-A85E-5E4C-3966-F3F779083C16}"/>
                </a:ext>
              </a:extLst>
            </p:cNvPr>
            <p:cNvSpPr txBox="1"/>
            <p:nvPr/>
          </p:nvSpPr>
          <p:spPr>
            <a:xfrm rot="16200000">
              <a:off x="22602730" y="13595385"/>
              <a:ext cx="1479934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g. </a:t>
              </a:r>
            </a:p>
          </p:txBody>
        </p:sp>
        <p:sp>
          <p:nvSpPr>
            <p:cNvPr id="449" name="Text Box 3034">
              <a:extLst>
                <a:ext uri="{FF2B5EF4-FFF2-40B4-BE49-F238E27FC236}">
                  <a16:creationId xmlns:a16="http://schemas.microsoft.com/office/drawing/2014/main" id="{44590A9F-D2BD-49DF-D26A-C626B20DB199}"/>
                </a:ext>
              </a:extLst>
            </p:cNvPr>
            <p:cNvSpPr txBox="1"/>
            <p:nvPr/>
          </p:nvSpPr>
          <p:spPr>
            <a:xfrm rot="16200000">
              <a:off x="22616598" y="15164202"/>
              <a:ext cx="1479934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 err="1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Aorticorenal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g. </a:t>
              </a:r>
            </a:p>
          </p:txBody>
        </p:sp>
        <p:sp>
          <p:nvSpPr>
            <p:cNvPr id="450" name="Text Box 3036">
              <a:extLst>
                <a:ext uri="{FF2B5EF4-FFF2-40B4-BE49-F238E27FC236}">
                  <a16:creationId xmlns:a16="http://schemas.microsoft.com/office/drawing/2014/main" id="{FE43A98C-2EA0-2079-8C9F-1EDDD2A164E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307543" y="1386307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51" name="Text Box 3036">
              <a:extLst>
                <a:ext uri="{FF2B5EF4-FFF2-40B4-BE49-F238E27FC236}">
                  <a16:creationId xmlns:a16="http://schemas.microsoft.com/office/drawing/2014/main" id="{9E190182-ED97-69B0-31F6-A8C630EC6D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309703" y="1464968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52" name="Text Box 3036">
              <a:extLst>
                <a:ext uri="{FF2B5EF4-FFF2-40B4-BE49-F238E27FC236}">
                  <a16:creationId xmlns:a16="http://schemas.microsoft.com/office/drawing/2014/main" id="{96B288A7-CEF3-0FB7-546C-010D2E6F2D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52287" y="1770797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53" name="Connector: Elbow 929">
              <a:extLst>
                <a:ext uri="{FF2B5EF4-FFF2-40B4-BE49-F238E27FC236}">
                  <a16:creationId xmlns:a16="http://schemas.microsoft.com/office/drawing/2014/main" id="{BCE79A5D-BFE6-08DF-49B7-FDE24C3F0C6B}"/>
                </a:ext>
              </a:extLst>
            </p:cNvPr>
            <p:cNvCxnSpPr>
              <a:cxnSpLocks/>
              <a:stCxn id="454" idx="6"/>
              <a:endCxn id="574" idx="3"/>
            </p:cNvCxnSpPr>
            <p:nvPr/>
          </p:nvCxnSpPr>
          <p:spPr>
            <a:xfrm>
              <a:off x="24710820" y="17964948"/>
              <a:ext cx="676780" cy="3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4" name="Text Box 3036">
              <a:extLst>
                <a:ext uri="{FF2B5EF4-FFF2-40B4-BE49-F238E27FC236}">
                  <a16:creationId xmlns:a16="http://schemas.microsoft.com/office/drawing/2014/main" id="{BE837CAA-54B0-EBF9-0F5B-AC737944CFE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56820" y="1793794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55" name="Connector: Elbow 929">
              <a:extLst>
                <a:ext uri="{FF2B5EF4-FFF2-40B4-BE49-F238E27FC236}">
                  <a16:creationId xmlns:a16="http://schemas.microsoft.com/office/drawing/2014/main" id="{046F3C5C-8AB2-257C-391F-27C61A7F6D38}"/>
                </a:ext>
              </a:extLst>
            </p:cNvPr>
            <p:cNvCxnSpPr>
              <a:cxnSpLocks/>
              <a:stCxn id="451" idx="6"/>
              <a:endCxn id="598" idx="3"/>
            </p:cNvCxnSpPr>
            <p:nvPr/>
          </p:nvCxnSpPr>
          <p:spPr>
            <a:xfrm>
              <a:off x="23363703" y="14676680"/>
              <a:ext cx="2023897" cy="2829249"/>
            </a:xfrm>
            <a:prstGeom prst="bentConnector3">
              <a:avLst>
                <a:gd name="adj1" fmla="val 38645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Connector: Elbow 3073">
              <a:extLst>
                <a:ext uri="{FF2B5EF4-FFF2-40B4-BE49-F238E27FC236}">
                  <a16:creationId xmlns:a16="http://schemas.microsoft.com/office/drawing/2014/main" id="{E4E07FF2-70F6-A8C4-54BD-FF3ED3D7BEF9}"/>
                </a:ext>
              </a:extLst>
            </p:cNvPr>
            <p:cNvCxnSpPr>
              <a:cxnSpLocks/>
              <a:stCxn id="451" idx="6"/>
            </p:cNvCxnSpPr>
            <p:nvPr/>
          </p:nvCxnSpPr>
          <p:spPr>
            <a:xfrm flipV="1">
              <a:off x="23363703" y="13622494"/>
              <a:ext cx="2025965" cy="10541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Connector: Elbow 3090">
              <a:extLst>
                <a:ext uri="{FF2B5EF4-FFF2-40B4-BE49-F238E27FC236}">
                  <a16:creationId xmlns:a16="http://schemas.microsoft.com/office/drawing/2014/main" id="{A21B24E0-99C4-F29D-D377-330708087647}"/>
                </a:ext>
              </a:extLst>
            </p:cNvPr>
            <p:cNvCxnSpPr>
              <a:cxnSpLocks/>
              <a:stCxn id="451" idx="6"/>
            </p:cNvCxnSpPr>
            <p:nvPr/>
          </p:nvCxnSpPr>
          <p:spPr>
            <a:xfrm flipV="1">
              <a:off x="23363703" y="13852198"/>
              <a:ext cx="2025965" cy="8244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Connector: Elbow 3107">
              <a:extLst>
                <a:ext uri="{FF2B5EF4-FFF2-40B4-BE49-F238E27FC236}">
                  <a16:creationId xmlns:a16="http://schemas.microsoft.com/office/drawing/2014/main" id="{8C97ECC9-CBC3-4B7F-29DC-42386289AC89}"/>
                </a:ext>
              </a:extLst>
            </p:cNvPr>
            <p:cNvCxnSpPr>
              <a:cxnSpLocks/>
              <a:stCxn id="451" idx="6"/>
            </p:cNvCxnSpPr>
            <p:nvPr/>
          </p:nvCxnSpPr>
          <p:spPr>
            <a:xfrm flipV="1">
              <a:off x="23363703" y="14081902"/>
              <a:ext cx="2025965" cy="5947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Connector: Elbow 3124">
              <a:extLst>
                <a:ext uri="{FF2B5EF4-FFF2-40B4-BE49-F238E27FC236}">
                  <a16:creationId xmlns:a16="http://schemas.microsoft.com/office/drawing/2014/main" id="{7DCADD42-D909-8228-CCC8-E385AB34E299}"/>
                </a:ext>
              </a:extLst>
            </p:cNvPr>
            <p:cNvCxnSpPr>
              <a:cxnSpLocks/>
              <a:stCxn id="451" idx="6"/>
            </p:cNvCxnSpPr>
            <p:nvPr/>
          </p:nvCxnSpPr>
          <p:spPr>
            <a:xfrm flipV="1">
              <a:off x="23363703" y="14311606"/>
              <a:ext cx="2025965" cy="36507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Connector: Elbow 3141">
              <a:extLst>
                <a:ext uri="{FF2B5EF4-FFF2-40B4-BE49-F238E27FC236}">
                  <a16:creationId xmlns:a16="http://schemas.microsoft.com/office/drawing/2014/main" id="{DF6FF5EA-6C9A-F895-3CA1-B1D7F4183A7D}"/>
                </a:ext>
              </a:extLst>
            </p:cNvPr>
            <p:cNvCxnSpPr>
              <a:cxnSpLocks/>
              <a:stCxn id="451" idx="6"/>
            </p:cNvCxnSpPr>
            <p:nvPr/>
          </p:nvCxnSpPr>
          <p:spPr>
            <a:xfrm flipV="1">
              <a:off x="23363703" y="14541310"/>
              <a:ext cx="2025965" cy="1353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Connector: Elbow 3158">
              <a:extLst>
                <a:ext uri="{FF2B5EF4-FFF2-40B4-BE49-F238E27FC236}">
                  <a16:creationId xmlns:a16="http://schemas.microsoft.com/office/drawing/2014/main" id="{79CC8CEA-3B91-581E-AB2C-432BF91E12E7}"/>
                </a:ext>
              </a:extLst>
            </p:cNvPr>
            <p:cNvCxnSpPr>
              <a:cxnSpLocks/>
              <a:stCxn id="451" idx="6"/>
            </p:cNvCxnSpPr>
            <p:nvPr/>
          </p:nvCxnSpPr>
          <p:spPr>
            <a:xfrm>
              <a:off x="23363703" y="14676680"/>
              <a:ext cx="2025965" cy="943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Connector: Elbow 3175">
              <a:extLst>
                <a:ext uri="{FF2B5EF4-FFF2-40B4-BE49-F238E27FC236}">
                  <a16:creationId xmlns:a16="http://schemas.microsoft.com/office/drawing/2014/main" id="{680DA3F5-D6DE-D051-6420-57C6E9CBE64C}"/>
                </a:ext>
              </a:extLst>
            </p:cNvPr>
            <p:cNvCxnSpPr>
              <a:cxnSpLocks/>
              <a:stCxn id="451" idx="6"/>
            </p:cNvCxnSpPr>
            <p:nvPr/>
          </p:nvCxnSpPr>
          <p:spPr>
            <a:xfrm>
              <a:off x="23363703" y="14676680"/>
              <a:ext cx="2025965" cy="3240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Connector: Elbow 3192">
              <a:extLst>
                <a:ext uri="{FF2B5EF4-FFF2-40B4-BE49-F238E27FC236}">
                  <a16:creationId xmlns:a16="http://schemas.microsoft.com/office/drawing/2014/main" id="{4276ED9D-2137-A7CF-67A8-30C5A2C74461}"/>
                </a:ext>
              </a:extLst>
            </p:cNvPr>
            <p:cNvCxnSpPr>
              <a:cxnSpLocks/>
              <a:stCxn id="451" idx="6"/>
            </p:cNvCxnSpPr>
            <p:nvPr/>
          </p:nvCxnSpPr>
          <p:spPr>
            <a:xfrm>
              <a:off x="23363703" y="14676680"/>
              <a:ext cx="2025965" cy="5537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Connector: Elbow 3209">
              <a:extLst>
                <a:ext uri="{FF2B5EF4-FFF2-40B4-BE49-F238E27FC236}">
                  <a16:creationId xmlns:a16="http://schemas.microsoft.com/office/drawing/2014/main" id="{5151BA57-003C-433D-81E6-7E6930B1FA81}"/>
                </a:ext>
              </a:extLst>
            </p:cNvPr>
            <p:cNvCxnSpPr>
              <a:cxnSpLocks/>
              <a:stCxn id="451" idx="6"/>
            </p:cNvCxnSpPr>
            <p:nvPr/>
          </p:nvCxnSpPr>
          <p:spPr>
            <a:xfrm>
              <a:off x="23363703" y="14676680"/>
              <a:ext cx="2025965" cy="78344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Connector: Elbow 3226">
              <a:extLst>
                <a:ext uri="{FF2B5EF4-FFF2-40B4-BE49-F238E27FC236}">
                  <a16:creationId xmlns:a16="http://schemas.microsoft.com/office/drawing/2014/main" id="{EA93BDA6-A2EF-E117-CA07-523B25E57B0D}"/>
                </a:ext>
              </a:extLst>
            </p:cNvPr>
            <p:cNvCxnSpPr>
              <a:cxnSpLocks/>
              <a:stCxn id="451" idx="6"/>
            </p:cNvCxnSpPr>
            <p:nvPr/>
          </p:nvCxnSpPr>
          <p:spPr>
            <a:xfrm>
              <a:off x="23363703" y="14676680"/>
              <a:ext cx="2025965" cy="10131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Connector: Elbow 3243">
              <a:extLst>
                <a:ext uri="{FF2B5EF4-FFF2-40B4-BE49-F238E27FC236}">
                  <a16:creationId xmlns:a16="http://schemas.microsoft.com/office/drawing/2014/main" id="{9EC9790F-ED62-8D85-C55F-74BEA2524E0C}"/>
                </a:ext>
              </a:extLst>
            </p:cNvPr>
            <p:cNvCxnSpPr>
              <a:cxnSpLocks/>
            </p:cNvCxnSpPr>
            <p:nvPr/>
          </p:nvCxnSpPr>
          <p:spPr>
            <a:xfrm>
              <a:off x="23363703" y="14676680"/>
              <a:ext cx="2025965" cy="12428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Connector: Elbow 3260">
              <a:extLst>
                <a:ext uri="{FF2B5EF4-FFF2-40B4-BE49-F238E27FC236}">
                  <a16:creationId xmlns:a16="http://schemas.microsoft.com/office/drawing/2014/main" id="{CA8F12A7-D981-ECCC-BF5F-CCED580735D2}"/>
                </a:ext>
              </a:extLst>
            </p:cNvPr>
            <p:cNvCxnSpPr>
              <a:cxnSpLocks/>
            </p:cNvCxnSpPr>
            <p:nvPr/>
          </p:nvCxnSpPr>
          <p:spPr>
            <a:xfrm>
              <a:off x="23363703" y="14676680"/>
              <a:ext cx="2025965" cy="147255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Connector: Elbow 3294">
              <a:extLst>
                <a:ext uri="{FF2B5EF4-FFF2-40B4-BE49-F238E27FC236}">
                  <a16:creationId xmlns:a16="http://schemas.microsoft.com/office/drawing/2014/main" id="{118F5F15-3A30-1830-2C4F-9DE8F3C912F2}"/>
                </a:ext>
              </a:extLst>
            </p:cNvPr>
            <p:cNvCxnSpPr>
              <a:cxnSpLocks/>
              <a:stCxn id="451" idx="6"/>
            </p:cNvCxnSpPr>
            <p:nvPr/>
          </p:nvCxnSpPr>
          <p:spPr>
            <a:xfrm>
              <a:off x="23363703" y="14676680"/>
              <a:ext cx="2025965" cy="19319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Connector: Elbow 3277">
              <a:extLst>
                <a:ext uri="{FF2B5EF4-FFF2-40B4-BE49-F238E27FC236}">
                  <a16:creationId xmlns:a16="http://schemas.microsoft.com/office/drawing/2014/main" id="{8AC06416-A57F-7598-CA54-0B97B8A05568}"/>
                </a:ext>
              </a:extLst>
            </p:cNvPr>
            <p:cNvCxnSpPr>
              <a:cxnSpLocks/>
            </p:cNvCxnSpPr>
            <p:nvPr/>
          </p:nvCxnSpPr>
          <p:spPr>
            <a:xfrm>
              <a:off x="23361543" y="14676680"/>
              <a:ext cx="2028125" cy="17022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Connector: Elbow 3311">
              <a:extLst>
                <a:ext uri="{FF2B5EF4-FFF2-40B4-BE49-F238E27FC236}">
                  <a16:creationId xmlns:a16="http://schemas.microsoft.com/office/drawing/2014/main" id="{5183EBBA-6D7B-598C-BA29-E993466FC9F5}"/>
                </a:ext>
              </a:extLst>
            </p:cNvPr>
            <p:cNvCxnSpPr>
              <a:cxnSpLocks/>
              <a:stCxn id="451" idx="6"/>
              <a:endCxn id="640" idx="3"/>
            </p:cNvCxnSpPr>
            <p:nvPr/>
          </p:nvCxnSpPr>
          <p:spPr>
            <a:xfrm>
              <a:off x="23363703" y="14676680"/>
              <a:ext cx="2025965" cy="21616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Connector: Elbow 3328">
              <a:extLst>
                <a:ext uri="{FF2B5EF4-FFF2-40B4-BE49-F238E27FC236}">
                  <a16:creationId xmlns:a16="http://schemas.microsoft.com/office/drawing/2014/main" id="{47D8ECF0-7F8E-CB2D-97B9-2F6EFAC949BB}"/>
                </a:ext>
              </a:extLst>
            </p:cNvPr>
            <p:cNvCxnSpPr>
              <a:cxnSpLocks/>
              <a:stCxn id="451" idx="6"/>
              <a:endCxn id="628" idx="3"/>
            </p:cNvCxnSpPr>
            <p:nvPr/>
          </p:nvCxnSpPr>
          <p:spPr>
            <a:xfrm>
              <a:off x="23363703" y="14676680"/>
              <a:ext cx="2025965" cy="23913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Connector: Elbow 3073">
              <a:extLst>
                <a:ext uri="{FF2B5EF4-FFF2-40B4-BE49-F238E27FC236}">
                  <a16:creationId xmlns:a16="http://schemas.microsoft.com/office/drawing/2014/main" id="{D277A099-1A0F-79AD-744A-C865B38A79DA}"/>
                </a:ext>
              </a:extLst>
            </p:cNvPr>
            <p:cNvCxnSpPr>
              <a:cxnSpLocks/>
              <a:stCxn id="450" idx="6"/>
              <a:endCxn id="810" idx="3"/>
            </p:cNvCxnSpPr>
            <p:nvPr/>
          </p:nvCxnSpPr>
          <p:spPr>
            <a:xfrm flipV="1">
              <a:off x="23361543" y="13622494"/>
              <a:ext cx="2028125" cy="26757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Connector: Elbow 3073">
              <a:extLst>
                <a:ext uri="{FF2B5EF4-FFF2-40B4-BE49-F238E27FC236}">
                  <a16:creationId xmlns:a16="http://schemas.microsoft.com/office/drawing/2014/main" id="{12634183-F426-37D0-747D-2566A9C279DF}"/>
                </a:ext>
              </a:extLst>
            </p:cNvPr>
            <p:cNvCxnSpPr>
              <a:cxnSpLocks/>
              <a:stCxn id="450" idx="6"/>
              <a:endCxn id="798" idx="3"/>
            </p:cNvCxnSpPr>
            <p:nvPr/>
          </p:nvCxnSpPr>
          <p:spPr>
            <a:xfrm flipV="1">
              <a:off x="23361543" y="13852198"/>
              <a:ext cx="2028125" cy="3787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Connector: Elbow 3073">
              <a:extLst>
                <a:ext uri="{FF2B5EF4-FFF2-40B4-BE49-F238E27FC236}">
                  <a16:creationId xmlns:a16="http://schemas.microsoft.com/office/drawing/2014/main" id="{74C2FC4F-C000-E235-B992-C40E47CF85A3}"/>
                </a:ext>
              </a:extLst>
            </p:cNvPr>
            <p:cNvCxnSpPr>
              <a:cxnSpLocks/>
              <a:stCxn id="450" idx="6"/>
              <a:endCxn id="786" idx="3"/>
            </p:cNvCxnSpPr>
            <p:nvPr/>
          </p:nvCxnSpPr>
          <p:spPr>
            <a:xfrm>
              <a:off x="23361543" y="13890071"/>
              <a:ext cx="2028125" cy="1918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Connector: Elbow 3073">
              <a:extLst>
                <a:ext uri="{FF2B5EF4-FFF2-40B4-BE49-F238E27FC236}">
                  <a16:creationId xmlns:a16="http://schemas.microsoft.com/office/drawing/2014/main" id="{BA28ADAD-65D4-C1DE-15DD-ECABBC94E487}"/>
                </a:ext>
              </a:extLst>
            </p:cNvPr>
            <p:cNvCxnSpPr>
              <a:cxnSpLocks/>
              <a:stCxn id="450" idx="6"/>
              <a:endCxn id="774" idx="3"/>
            </p:cNvCxnSpPr>
            <p:nvPr/>
          </p:nvCxnSpPr>
          <p:spPr>
            <a:xfrm>
              <a:off x="23361543" y="13890071"/>
              <a:ext cx="2028125" cy="4215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Connector: Elbow 3073">
              <a:extLst>
                <a:ext uri="{FF2B5EF4-FFF2-40B4-BE49-F238E27FC236}">
                  <a16:creationId xmlns:a16="http://schemas.microsoft.com/office/drawing/2014/main" id="{518162DA-45C1-9B33-DD6D-38D570B1232F}"/>
                </a:ext>
              </a:extLst>
            </p:cNvPr>
            <p:cNvCxnSpPr>
              <a:cxnSpLocks/>
              <a:stCxn id="450" idx="6"/>
              <a:endCxn id="762" idx="3"/>
            </p:cNvCxnSpPr>
            <p:nvPr/>
          </p:nvCxnSpPr>
          <p:spPr>
            <a:xfrm>
              <a:off x="23361543" y="13890071"/>
              <a:ext cx="2028125" cy="65123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Connector: Elbow 3073">
              <a:extLst>
                <a:ext uri="{FF2B5EF4-FFF2-40B4-BE49-F238E27FC236}">
                  <a16:creationId xmlns:a16="http://schemas.microsoft.com/office/drawing/2014/main" id="{39A0B4EF-D962-5FE5-ED73-534835CAC726}"/>
                </a:ext>
              </a:extLst>
            </p:cNvPr>
            <p:cNvCxnSpPr>
              <a:cxnSpLocks/>
              <a:stCxn id="450" idx="6"/>
              <a:endCxn id="748" idx="3"/>
            </p:cNvCxnSpPr>
            <p:nvPr/>
          </p:nvCxnSpPr>
          <p:spPr>
            <a:xfrm>
              <a:off x="23361543" y="13890071"/>
              <a:ext cx="2028125" cy="88094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Connector: Elbow 3073">
              <a:extLst>
                <a:ext uri="{FF2B5EF4-FFF2-40B4-BE49-F238E27FC236}">
                  <a16:creationId xmlns:a16="http://schemas.microsoft.com/office/drawing/2014/main" id="{4CB1F6FC-990C-C563-9CA1-88E6C133185B}"/>
                </a:ext>
              </a:extLst>
            </p:cNvPr>
            <p:cNvCxnSpPr>
              <a:cxnSpLocks/>
              <a:stCxn id="450" idx="6"/>
              <a:endCxn id="736" idx="3"/>
            </p:cNvCxnSpPr>
            <p:nvPr/>
          </p:nvCxnSpPr>
          <p:spPr>
            <a:xfrm>
              <a:off x="23361543" y="13890071"/>
              <a:ext cx="2028125" cy="111064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Connector: Elbow 3073">
              <a:extLst>
                <a:ext uri="{FF2B5EF4-FFF2-40B4-BE49-F238E27FC236}">
                  <a16:creationId xmlns:a16="http://schemas.microsoft.com/office/drawing/2014/main" id="{2A1F7E30-25C0-C82B-47F2-48461BE55FA7}"/>
                </a:ext>
              </a:extLst>
            </p:cNvPr>
            <p:cNvCxnSpPr>
              <a:cxnSpLocks/>
              <a:stCxn id="450" idx="6"/>
              <a:endCxn id="724" idx="3"/>
            </p:cNvCxnSpPr>
            <p:nvPr/>
          </p:nvCxnSpPr>
          <p:spPr>
            <a:xfrm>
              <a:off x="23361543" y="13890071"/>
              <a:ext cx="2028125" cy="13403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Connector: Elbow 3073">
              <a:extLst>
                <a:ext uri="{FF2B5EF4-FFF2-40B4-BE49-F238E27FC236}">
                  <a16:creationId xmlns:a16="http://schemas.microsoft.com/office/drawing/2014/main" id="{DD835F20-C614-1B0E-4D3E-D6A552CC12FC}"/>
                </a:ext>
              </a:extLst>
            </p:cNvPr>
            <p:cNvCxnSpPr>
              <a:cxnSpLocks/>
              <a:stCxn id="450" idx="6"/>
              <a:endCxn id="712" idx="3"/>
            </p:cNvCxnSpPr>
            <p:nvPr/>
          </p:nvCxnSpPr>
          <p:spPr>
            <a:xfrm>
              <a:off x="23361543" y="13890071"/>
              <a:ext cx="2028125" cy="15700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Connector: Elbow 3073">
              <a:extLst>
                <a:ext uri="{FF2B5EF4-FFF2-40B4-BE49-F238E27FC236}">
                  <a16:creationId xmlns:a16="http://schemas.microsoft.com/office/drawing/2014/main" id="{8215C7F2-F17D-9060-AEB0-5161FE1793E3}"/>
                </a:ext>
              </a:extLst>
            </p:cNvPr>
            <p:cNvCxnSpPr>
              <a:cxnSpLocks/>
              <a:stCxn id="450" idx="6"/>
              <a:endCxn id="700" idx="3"/>
            </p:cNvCxnSpPr>
            <p:nvPr/>
          </p:nvCxnSpPr>
          <p:spPr>
            <a:xfrm>
              <a:off x="23361543" y="13890071"/>
              <a:ext cx="2028125" cy="179975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Connector: Elbow 3073">
              <a:extLst>
                <a:ext uri="{FF2B5EF4-FFF2-40B4-BE49-F238E27FC236}">
                  <a16:creationId xmlns:a16="http://schemas.microsoft.com/office/drawing/2014/main" id="{C75122AB-ACDC-DC9F-1AEA-1DB0CEA7DFA8}"/>
                </a:ext>
              </a:extLst>
            </p:cNvPr>
            <p:cNvCxnSpPr>
              <a:cxnSpLocks/>
              <a:stCxn id="450" idx="6"/>
              <a:endCxn id="688" idx="3"/>
            </p:cNvCxnSpPr>
            <p:nvPr/>
          </p:nvCxnSpPr>
          <p:spPr>
            <a:xfrm>
              <a:off x="23361543" y="13890071"/>
              <a:ext cx="2028125" cy="20294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Connector: Elbow 3073">
              <a:extLst>
                <a:ext uri="{FF2B5EF4-FFF2-40B4-BE49-F238E27FC236}">
                  <a16:creationId xmlns:a16="http://schemas.microsoft.com/office/drawing/2014/main" id="{9F37790D-F6E3-94B9-06AD-32F10D0560B5}"/>
                </a:ext>
              </a:extLst>
            </p:cNvPr>
            <p:cNvCxnSpPr>
              <a:cxnSpLocks/>
              <a:stCxn id="450" idx="6"/>
              <a:endCxn id="676" idx="3"/>
            </p:cNvCxnSpPr>
            <p:nvPr/>
          </p:nvCxnSpPr>
          <p:spPr>
            <a:xfrm>
              <a:off x="23361543" y="13890071"/>
              <a:ext cx="2028125" cy="225916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Connector: Elbow 3073">
              <a:extLst>
                <a:ext uri="{FF2B5EF4-FFF2-40B4-BE49-F238E27FC236}">
                  <a16:creationId xmlns:a16="http://schemas.microsoft.com/office/drawing/2014/main" id="{52AEACDC-F4A6-084A-92F9-933CA39ED217}"/>
                </a:ext>
              </a:extLst>
            </p:cNvPr>
            <p:cNvCxnSpPr>
              <a:cxnSpLocks/>
              <a:stCxn id="450" idx="6"/>
              <a:endCxn id="664" idx="3"/>
            </p:cNvCxnSpPr>
            <p:nvPr/>
          </p:nvCxnSpPr>
          <p:spPr>
            <a:xfrm>
              <a:off x="23361543" y="13890071"/>
              <a:ext cx="2028125" cy="24888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Connector: Elbow 3073">
              <a:extLst>
                <a:ext uri="{FF2B5EF4-FFF2-40B4-BE49-F238E27FC236}">
                  <a16:creationId xmlns:a16="http://schemas.microsoft.com/office/drawing/2014/main" id="{D399C817-4A07-9FEB-2608-68761A414257}"/>
                </a:ext>
              </a:extLst>
            </p:cNvPr>
            <p:cNvCxnSpPr>
              <a:cxnSpLocks/>
              <a:stCxn id="450" idx="6"/>
              <a:endCxn id="652" idx="3"/>
            </p:cNvCxnSpPr>
            <p:nvPr/>
          </p:nvCxnSpPr>
          <p:spPr>
            <a:xfrm>
              <a:off x="23361543" y="13890071"/>
              <a:ext cx="2028125" cy="27185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Connector: Elbow 3073">
              <a:extLst>
                <a:ext uri="{FF2B5EF4-FFF2-40B4-BE49-F238E27FC236}">
                  <a16:creationId xmlns:a16="http://schemas.microsoft.com/office/drawing/2014/main" id="{72E3F13F-CBEB-9B16-1167-72259CF491F3}"/>
                </a:ext>
              </a:extLst>
            </p:cNvPr>
            <p:cNvCxnSpPr>
              <a:cxnSpLocks/>
              <a:stCxn id="450" idx="6"/>
              <a:endCxn id="640" idx="3"/>
            </p:cNvCxnSpPr>
            <p:nvPr/>
          </p:nvCxnSpPr>
          <p:spPr>
            <a:xfrm>
              <a:off x="23361543" y="13890071"/>
              <a:ext cx="2028125" cy="29482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Connector: Elbow 3073">
              <a:extLst>
                <a:ext uri="{FF2B5EF4-FFF2-40B4-BE49-F238E27FC236}">
                  <a16:creationId xmlns:a16="http://schemas.microsoft.com/office/drawing/2014/main" id="{9B725E92-83F8-CE77-DC4D-3DCC72DAD72D}"/>
                </a:ext>
              </a:extLst>
            </p:cNvPr>
            <p:cNvCxnSpPr>
              <a:cxnSpLocks/>
              <a:stCxn id="450" idx="6"/>
              <a:endCxn id="628" idx="3"/>
            </p:cNvCxnSpPr>
            <p:nvPr/>
          </p:nvCxnSpPr>
          <p:spPr>
            <a:xfrm>
              <a:off x="23361543" y="13890071"/>
              <a:ext cx="2028125" cy="31779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Connector: Elbow 3071">
              <a:extLst>
                <a:ext uri="{FF2B5EF4-FFF2-40B4-BE49-F238E27FC236}">
                  <a16:creationId xmlns:a16="http://schemas.microsoft.com/office/drawing/2014/main" id="{DBEE8374-F6C2-FEDE-87DC-0863EC3F3FBB}"/>
                </a:ext>
              </a:extLst>
            </p:cNvPr>
            <p:cNvCxnSpPr>
              <a:cxnSpLocks/>
              <a:stCxn id="491" idx="6"/>
              <a:endCxn id="492" idx="3"/>
            </p:cNvCxnSpPr>
            <p:nvPr/>
          </p:nvCxnSpPr>
          <p:spPr>
            <a:xfrm>
              <a:off x="21215676" y="13498926"/>
              <a:ext cx="2277277" cy="29554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9" name="Text Box 3036">
              <a:extLst>
                <a:ext uri="{FF2B5EF4-FFF2-40B4-BE49-F238E27FC236}">
                  <a16:creationId xmlns:a16="http://schemas.microsoft.com/office/drawing/2014/main" id="{C254CFAE-F66D-7BD8-B53C-3BF3ECE465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1161676" y="1394507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90" name="Text Box 3036">
              <a:extLst>
                <a:ext uri="{FF2B5EF4-FFF2-40B4-BE49-F238E27FC236}">
                  <a16:creationId xmlns:a16="http://schemas.microsoft.com/office/drawing/2014/main" id="{2D05192D-5322-2989-0FFB-EB09D09E4A8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1161676" y="1370619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91" name="Text Box 3036">
              <a:extLst>
                <a:ext uri="{FF2B5EF4-FFF2-40B4-BE49-F238E27FC236}">
                  <a16:creationId xmlns:a16="http://schemas.microsoft.com/office/drawing/2014/main" id="{0586B207-5AA0-EFCE-040F-23ADD484BC4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1161676" y="1347192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92" name="Left-right Arrow 4907">
              <a:extLst>
                <a:ext uri="{FF2B5EF4-FFF2-40B4-BE49-F238E27FC236}">
                  <a16:creationId xmlns:a16="http://schemas.microsoft.com/office/drawing/2014/main" id="{3E51D6C2-8C59-7A54-3DAA-3403D4FCDDDF}"/>
                </a:ext>
              </a:extLst>
            </p:cNvPr>
            <p:cNvSpPr/>
            <p:nvPr/>
          </p:nvSpPr>
          <p:spPr>
            <a:xfrm>
              <a:off x="23492953" y="13767469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Left-right Arrow 4908">
              <a:extLst>
                <a:ext uri="{FF2B5EF4-FFF2-40B4-BE49-F238E27FC236}">
                  <a16:creationId xmlns:a16="http://schemas.microsoft.com/office/drawing/2014/main" id="{682D5CD3-3551-D6D7-3ED6-2757327F1C5F}"/>
                </a:ext>
              </a:extLst>
            </p:cNvPr>
            <p:cNvSpPr/>
            <p:nvPr/>
          </p:nvSpPr>
          <p:spPr>
            <a:xfrm>
              <a:off x="23524210" y="14547214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4" name="Connector: Elbow 3071">
              <a:extLst>
                <a:ext uri="{FF2B5EF4-FFF2-40B4-BE49-F238E27FC236}">
                  <a16:creationId xmlns:a16="http://schemas.microsoft.com/office/drawing/2014/main" id="{8A39BD72-A9F1-B9C6-A96B-A5FB10F224CD}"/>
                </a:ext>
              </a:extLst>
            </p:cNvPr>
            <p:cNvCxnSpPr>
              <a:cxnSpLocks/>
              <a:stCxn id="490" idx="6"/>
              <a:endCxn id="492" idx="3"/>
            </p:cNvCxnSpPr>
            <p:nvPr/>
          </p:nvCxnSpPr>
          <p:spPr>
            <a:xfrm>
              <a:off x="21215676" y="13733195"/>
              <a:ext cx="2277277" cy="6127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Connector: Elbow 3071">
              <a:extLst>
                <a:ext uri="{FF2B5EF4-FFF2-40B4-BE49-F238E27FC236}">
                  <a16:creationId xmlns:a16="http://schemas.microsoft.com/office/drawing/2014/main" id="{58462668-E080-E67E-7925-1E49F55A52B7}"/>
                </a:ext>
              </a:extLst>
            </p:cNvPr>
            <p:cNvCxnSpPr>
              <a:cxnSpLocks/>
              <a:stCxn id="489" idx="6"/>
              <a:endCxn id="493" idx="3"/>
            </p:cNvCxnSpPr>
            <p:nvPr/>
          </p:nvCxnSpPr>
          <p:spPr>
            <a:xfrm>
              <a:off x="21215676" y="13972070"/>
              <a:ext cx="2308534" cy="60214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Connector: Elbow 3071">
              <a:extLst>
                <a:ext uri="{FF2B5EF4-FFF2-40B4-BE49-F238E27FC236}">
                  <a16:creationId xmlns:a16="http://schemas.microsoft.com/office/drawing/2014/main" id="{B55DEB75-260C-6C7A-C2D1-386F5612B4B4}"/>
                </a:ext>
              </a:extLst>
            </p:cNvPr>
            <p:cNvCxnSpPr>
              <a:cxnSpLocks/>
              <a:stCxn id="490" idx="6"/>
              <a:endCxn id="493" idx="3"/>
            </p:cNvCxnSpPr>
            <p:nvPr/>
          </p:nvCxnSpPr>
          <p:spPr>
            <a:xfrm>
              <a:off x="21215676" y="13733195"/>
              <a:ext cx="2308534" cy="8410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7" name="Text Box 3036">
              <a:extLst>
                <a:ext uri="{FF2B5EF4-FFF2-40B4-BE49-F238E27FC236}">
                  <a16:creationId xmlns:a16="http://schemas.microsoft.com/office/drawing/2014/main" id="{E6C70879-507C-9C99-3F73-5B5AD6469A5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1161676" y="1417035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98" name="Connector: Elbow 3071">
              <a:extLst>
                <a:ext uri="{FF2B5EF4-FFF2-40B4-BE49-F238E27FC236}">
                  <a16:creationId xmlns:a16="http://schemas.microsoft.com/office/drawing/2014/main" id="{BE655FEF-3666-74B3-7F7F-E46AD67118DC}"/>
                </a:ext>
              </a:extLst>
            </p:cNvPr>
            <p:cNvCxnSpPr>
              <a:cxnSpLocks/>
              <a:stCxn id="497" idx="6"/>
              <a:endCxn id="493" idx="3"/>
            </p:cNvCxnSpPr>
            <p:nvPr/>
          </p:nvCxnSpPr>
          <p:spPr>
            <a:xfrm>
              <a:off x="21215676" y="14197354"/>
              <a:ext cx="2308534" cy="37686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Connector: Elbow 3088">
              <a:extLst>
                <a:ext uri="{FF2B5EF4-FFF2-40B4-BE49-F238E27FC236}">
                  <a16:creationId xmlns:a16="http://schemas.microsoft.com/office/drawing/2014/main" id="{2BCBCCA4-2E07-988A-B2F5-A566AD4B58F3}"/>
                </a:ext>
              </a:extLst>
            </p:cNvPr>
            <p:cNvCxnSpPr>
              <a:cxnSpLocks/>
              <a:stCxn id="492" idx="7"/>
              <a:endCxn id="808" idx="3"/>
            </p:cNvCxnSpPr>
            <p:nvPr/>
          </p:nvCxnSpPr>
          <p:spPr>
            <a:xfrm flipV="1">
              <a:off x="23600953" y="13493357"/>
              <a:ext cx="1788715" cy="301112"/>
            </a:xfrm>
            <a:prstGeom prst="bentConnector3">
              <a:avLst>
                <a:gd name="adj1" fmla="val 44036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Connector: Elbow 3088">
              <a:extLst>
                <a:ext uri="{FF2B5EF4-FFF2-40B4-BE49-F238E27FC236}">
                  <a16:creationId xmlns:a16="http://schemas.microsoft.com/office/drawing/2014/main" id="{DBDA338B-790C-884D-1BB3-9BBAF6006E94}"/>
                </a:ext>
              </a:extLst>
            </p:cNvPr>
            <p:cNvCxnSpPr>
              <a:cxnSpLocks/>
              <a:stCxn id="493" idx="7"/>
              <a:endCxn id="808" idx="3"/>
            </p:cNvCxnSpPr>
            <p:nvPr/>
          </p:nvCxnSpPr>
          <p:spPr>
            <a:xfrm flipV="1">
              <a:off x="23632210" y="13493357"/>
              <a:ext cx="1757458" cy="1080857"/>
            </a:xfrm>
            <a:prstGeom prst="bentConnector3">
              <a:avLst>
                <a:gd name="adj1" fmla="val 43596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Connector: Elbow 3088">
              <a:extLst>
                <a:ext uri="{FF2B5EF4-FFF2-40B4-BE49-F238E27FC236}">
                  <a16:creationId xmlns:a16="http://schemas.microsoft.com/office/drawing/2014/main" id="{1FED66EC-B3E2-8866-6B23-F8E78F5879F8}"/>
                </a:ext>
              </a:extLst>
            </p:cNvPr>
            <p:cNvCxnSpPr>
              <a:cxnSpLocks/>
              <a:stCxn id="492" idx="7"/>
            </p:cNvCxnSpPr>
            <p:nvPr/>
          </p:nvCxnSpPr>
          <p:spPr>
            <a:xfrm flipV="1">
              <a:off x="23600953" y="13723061"/>
              <a:ext cx="1788715" cy="71408"/>
            </a:xfrm>
            <a:prstGeom prst="bentConnector3">
              <a:avLst>
                <a:gd name="adj1" fmla="val 43965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Connector: Elbow 3088">
              <a:extLst>
                <a:ext uri="{FF2B5EF4-FFF2-40B4-BE49-F238E27FC236}">
                  <a16:creationId xmlns:a16="http://schemas.microsoft.com/office/drawing/2014/main" id="{FA49659B-5DD0-5DD3-50F0-FF490D7F1D62}"/>
                </a:ext>
              </a:extLst>
            </p:cNvPr>
            <p:cNvCxnSpPr>
              <a:cxnSpLocks/>
              <a:stCxn id="493" idx="7"/>
              <a:endCxn id="796" idx="3"/>
            </p:cNvCxnSpPr>
            <p:nvPr/>
          </p:nvCxnSpPr>
          <p:spPr>
            <a:xfrm flipV="1">
              <a:off x="23632210" y="13723061"/>
              <a:ext cx="1757458" cy="851153"/>
            </a:xfrm>
            <a:prstGeom prst="bentConnector3">
              <a:avLst>
                <a:gd name="adj1" fmla="val 44197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Connector: Elbow 3105">
              <a:extLst>
                <a:ext uri="{FF2B5EF4-FFF2-40B4-BE49-F238E27FC236}">
                  <a16:creationId xmlns:a16="http://schemas.microsoft.com/office/drawing/2014/main" id="{4A903407-47B8-E4C0-BFB0-5A8B4C51B0FF}"/>
                </a:ext>
              </a:extLst>
            </p:cNvPr>
            <p:cNvCxnSpPr>
              <a:cxnSpLocks/>
              <a:stCxn id="492" idx="7"/>
              <a:endCxn id="784" idx="3"/>
            </p:cNvCxnSpPr>
            <p:nvPr/>
          </p:nvCxnSpPr>
          <p:spPr>
            <a:xfrm>
              <a:off x="23600953" y="13794469"/>
              <a:ext cx="1788715" cy="158296"/>
            </a:xfrm>
            <a:prstGeom prst="bentConnector3">
              <a:avLst>
                <a:gd name="adj1" fmla="val 44604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Connector: Elbow 3105">
              <a:extLst>
                <a:ext uri="{FF2B5EF4-FFF2-40B4-BE49-F238E27FC236}">
                  <a16:creationId xmlns:a16="http://schemas.microsoft.com/office/drawing/2014/main" id="{42CF4DEA-0A3B-EBB8-63EC-A49728E26074}"/>
                </a:ext>
              </a:extLst>
            </p:cNvPr>
            <p:cNvCxnSpPr>
              <a:cxnSpLocks/>
              <a:stCxn id="493" idx="7"/>
              <a:endCxn id="784" idx="3"/>
            </p:cNvCxnSpPr>
            <p:nvPr/>
          </p:nvCxnSpPr>
          <p:spPr>
            <a:xfrm flipV="1">
              <a:off x="23632210" y="13952765"/>
              <a:ext cx="1757458" cy="621449"/>
            </a:xfrm>
            <a:prstGeom prst="bentConnector3">
              <a:avLst>
                <a:gd name="adj1" fmla="val 44197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Connector: Elbow 3122">
              <a:extLst>
                <a:ext uri="{FF2B5EF4-FFF2-40B4-BE49-F238E27FC236}">
                  <a16:creationId xmlns:a16="http://schemas.microsoft.com/office/drawing/2014/main" id="{8DC25DAB-9FEF-36A8-DF9C-AA8FBFE5DF81}"/>
                </a:ext>
              </a:extLst>
            </p:cNvPr>
            <p:cNvCxnSpPr>
              <a:cxnSpLocks/>
              <a:stCxn id="492" idx="7"/>
              <a:endCxn id="772" idx="3"/>
            </p:cNvCxnSpPr>
            <p:nvPr/>
          </p:nvCxnSpPr>
          <p:spPr>
            <a:xfrm>
              <a:off x="23600953" y="13794469"/>
              <a:ext cx="1788715" cy="388000"/>
            </a:xfrm>
            <a:prstGeom prst="bentConnector3">
              <a:avLst>
                <a:gd name="adj1" fmla="val 44888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Connector: Elbow 3122">
              <a:extLst>
                <a:ext uri="{FF2B5EF4-FFF2-40B4-BE49-F238E27FC236}">
                  <a16:creationId xmlns:a16="http://schemas.microsoft.com/office/drawing/2014/main" id="{AB06DCDC-F1B9-FD59-FBD9-F1FD6FB6569E}"/>
                </a:ext>
              </a:extLst>
            </p:cNvPr>
            <p:cNvCxnSpPr>
              <a:cxnSpLocks/>
              <a:stCxn id="493" idx="7"/>
              <a:endCxn id="772" idx="3"/>
            </p:cNvCxnSpPr>
            <p:nvPr/>
          </p:nvCxnSpPr>
          <p:spPr>
            <a:xfrm flipV="1">
              <a:off x="23632210" y="14182469"/>
              <a:ext cx="1757458" cy="391745"/>
            </a:xfrm>
            <a:prstGeom prst="bentConnector3">
              <a:avLst>
                <a:gd name="adj1" fmla="val 43997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Connector: Elbow 3139">
              <a:extLst>
                <a:ext uri="{FF2B5EF4-FFF2-40B4-BE49-F238E27FC236}">
                  <a16:creationId xmlns:a16="http://schemas.microsoft.com/office/drawing/2014/main" id="{E0C85311-5B42-31F1-FEEB-4502987C39F1}"/>
                </a:ext>
              </a:extLst>
            </p:cNvPr>
            <p:cNvCxnSpPr>
              <a:cxnSpLocks/>
              <a:stCxn id="493" idx="7"/>
              <a:endCxn id="760" idx="3"/>
            </p:cNvCxnSpPr>
            <p:nvPr/>
          </p:nvCxnSpPr>
          <p:spPr>
            <a:xfrm flipV="1">
              <a:off x="23632210" y="14412173"/>
              <a:ext cx="1757458" cy="162041"/>
            </a:xfrm>
            <a:prstGeom prst="bentConnector3">
              <a:avLst>
                <a:gd name="adj1" fmla="val 43997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Connector: Elbow 3156">
              <a:extLst>
                <a:ext uri="{FF2B5EF4-FFF2-40B4-BE49-F238E27FC236}">
                  <a16:creationId xmlns:a16="http://schemas.microsoft.com/office/drawing/2014/main" id="{1493621E-E0EF-841C-B76B-D0AF6FD42A34}"/>
                </a:ext>
              </a:extLst>
            </p:cNvPr>
            <p:cNvCxnSpPr>
              <a:cxnSpLocks/>
              <a:stCxn id="492" idx="7"/>
              <a:endCxn id="746" idx="3"/>
            </p:cNvCxnSpPr>
            <p:nvPr/>
          </p:nvCxnSpPr>
          <p:spPr>
            <a:xfrm>
              <a:off x="23600953" y="13794469"/>
              <a:ext cx="1788715" cy="847408"/>
            </a:xfrm>
            <a:prstGeom prst="bentConnector3">
              <a:avLst>
                <a:gd name="adj1" fmla="val 44604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Connector: Elbow 3156">
              <a:extLst>
                <a:ext uri="{FF2B5EF4-FFF2-40B4-BE49-F238E27FC236}">
                  <a16:creationId xmlns:a16="http://schemas.microsoft.com/office/drawing/2014/main" id="{DFA53973-6BFD-614F-BBF5-D54B2DB67B40}"/>
                </a:ext>
              </a:extLst>
            </p:cNvPr>
            <p:cNvCxnSpPr>
              <a:cxnSpLocks/>
              <a:stCxn id="493" idx="7"/>
              <a:endCxn id="746" idx="3"/>
            </p:cNvCxnSpPr>
            <p:nvPr/>
          </p:nvCxnSpPr>
          <p:spPr>
            <a:xfrm>
              <a:off x="23632210" y="14574214"/>
              <a:ext cx="1757458" cy="67663"/>
            </a:xfrm>
            <a:prstGeom prst="bentConnector3">
              <a:avLst>
                <a:gd name="adj1" fmla="val 43997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Connector: Elbow 3173">
              <a:extLst>
                <a:ext uri="{FF2B5EF4-FFF2-40B4-BE49-F238E27FC236}">
                  <a16:creationId xmlns:a16="http://schemas.microsoft.com/office/drawing/2014/main" id="{523384AE-D8EF-FD34-B742-DD22CB83A377}"/>
                </a:ext>
              </a:extLst>
            </p:cNvPr>
            <p:cNvCxnSpPr>
              <a:cxnSpLocks/>
              <a:stCxn id="492" idx="7"/>
              <a:endCxn id="734" idx="3"/>
            </p:cNvCxnSpPr>
            <p:nvPr/>
          </p:nvCxnSpPr>
          <p:spPr>
            <a:xfrm>
              <a:off x="23600953" y="13794469"/>
              <a:ext cx="1788715" cy="1077112"/>
            </a:xfrm>
            <a:prstGeom prst="bentConnector3">
              <a:avLst>
                <a:gd name="adj1" fmla="val 45172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Connector: Elbow 3173">
              <a:extLst>
                <a:ext uri="{FF2B5EF4-FFF2-40B4-BE49-F238E27FC236}">
                  <a16:creationId xmlns:a16="http://schemas.microsoft.com/office/drawing/2014/main" id="{02A0C0A6-0407-03A1-C82E-97989EDDCE1B}"/>
                </a:ext>
              </a:extLst>
            </p:cNvPr>
            <p:cNvCxnSpPr>
              <a:cxnSpLocks/>
              <a:stCxn id="493" idx="7"/>
              <a:endCxn id="734" idx="3"/>
            </p:cNvCxnSpPr>
            <p:nvPr/>
          </p:nvCxnSpPr>
          <p:spPr>
            <a:xfrm>
              <a:off x="23632210" y="14574214"/>
              <a:ext cx="1757458" cy="297367"/>
            </a:xfrm>
            <a:prstGeom prst="bentConnector3">
              <a:avLst>
                <a:gd name="adj1" fmla="val 43997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Connector: Elbow 3190">
              <a:extLst>
                <a:ext uri="{FF2B5EF4-FFF2-40B4-BE49-F238E27FC236}">
                  <a16:creationId xmlns:a16="http://schemas.microsoft.com/office/drawing/2014/main" id="{06A42F07-A457-6024-CD56-B15DB7813F3A}"/>
                </a:ext>
              </a:extLst>
            </p:cNvPr>
            <p:cNvCxnSpPr>
              <a:cxnSpLocks/>
              <a:stCxn id="492" idx="7"/>
              <a:endCxn id="722" idx="3"/>
            </p:cNvCxnSpPr>
            <p:nvPr/>
          </p:nvCxnSpPr>
          <p:spPr>
            <a:xfrm>
              <a:off x="23600953" y="13794469"/>
              <a:ext cx="1788715" cy="1306816"/>
            </a:xfrm>
            <a:prstGeom prst="bentConnector3">
              <a:avLst>
                <a:gd name="adj1" fmla="val 45172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Connector: Elbow 3190">
              <a:extLst>
                <a:ext uri="{FF2B5EF4-FFF2-40B4-BE49-F238E27FC236}">
                  <a16:creationId xmlns:a16="http://schemas.microsoft.com/office/drawing/2014/main" id="{1FC26B7A-6C63-F5FE-7166-5E64BC5CB1EB}"/>
                </a:ext>
              </a:extLst>
            </p:cNvPr>
            <p:cNvCxnSpPr>
              <a:cxnSpLocks/>
              <a:stCxn id="493" idx="7"/>
              <a:endCxn id="722" idx="3"/>
            </p:cNvCxnSpPr>
            <p:nvPr/>
          </p:nvCxnSpPr>
          <p:spPr>
            <a:xfrm>
              <a:off x="23632210" y="14574214"/>
              <a:ext cx="1757458" cy="527071"/>
            </a:xfrm>
            <a:prstGeom prst="bentConnector3">
              <a:avLst>
                <a:gd name="adj1" fmla="val 43997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Connector: Elbow 3207">
              <a:extLst>
                <a:ext uri="{FF2B5EF4-FFF2-40B4-BE49-F238E27FC236}">
                  <a16:creationId xmlns:a16="http://schemas.microsoft.com/office/drawing/2014/main" id="{7560B34E-C661-32D7-C475-13E7D7C6224B}"/>
                </a:ext>
              </a:extLst>
            </p:cNvPr>
            <p:cNvCxnSpPr>
              <a:cxnSpLocks/>
              <a:stCxn id="492" idx="7"/>
              <a:endCxn id="710" idx="3"/>
            </p:cNvCxnSpPr>
            <p:nvPr/>
          </p:nvCxnSpPr>
          <p:spPr>
            <a:xfrm>
              <a:off x="23600953" y="13794469"/>
              <a:ext cx="1788715" cy="1536520"/>
            </a:xfrm>
            <a:prstGeom prst="bentConnector3">
              <a:avLst>
                <a:gd name="adj1" fmla="val 44604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Connector: Elbow 3207">
              <a:extLst>
                <a:ext uri="{FF2B5EF4-FFF2-40B4-BE49-F238E27FC236}">
                  <a16:creationId xmlns:a16="http://schemas.microsoft.com/office/drawing/2014/main" id="{612AA351-C456-D7BF-D64C-3597B130DA17}"/>
                </a:ext>
              </a:extLst>
            </p:cNvPr>
            <p:cNvCxnSpPr>
              <a:cxnSpLocks/>
              <a:stCxn id="493" idx="7"/>
              <a:endCxn id="710" idx="3"/>
            </p:cNvCxnSpPr>
            <p:nvPr/>
          </p:nvCxnSpPr>
          <p:spPr>
            <a:xfrm>
              <a:off x="23632210" y="14574214"/>
              <a:ext cx="1757458" cy="756775"/>
            </a:xfrm>
            <a:prstGeom prst="bentConnector3">
              <a:avLst>
                <a:gd name="adj1" fmla="val 43796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Connector: Elbow 3224">
              <a:extLst>
                <a:ext uri="{FF2B5EF4-FFF2-40B4-BE49-F238E27FC236}">
                  <a16:creationId xmlns:a16="http://schemas.microsoft.com/office/drawing/2014/main" id="{855BBF61-75DC-0B0E-19B3-7C406BED0304}"/>
                </a:ext>
              </a:extLst>
            </p:cNvPr>
            <p:cNvCxnSpPr>
              <a:cxnSpLocks/>
              <a:stCxn id="492" idx="7"/>
              <a:endCxn id="698" idx="3"/>
            </p:cNvCxnSpPr>
            <p:nvPr/>
          </p:nvCxnSpPr>
          <p:spPr>
            <a:xfrm>
              <a:off x="23600953" y="13794469"/>
              <a:ext cx="1788715" cy="1766224"/>
            </a:xfrm>
            <a:prstGeom prst="bentConnector3">
              <a:avLst>
                <a:gd name="adj1" fmla="val 44604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Connector: Elbow 3224">
              <a:extLst>
                <a:ext uri="{FF2B5EF4-FFF2-40B4-BE49-F238E27FC236}">
                  <a16:creationId xmlns:a16="http://schemas.microsoft.com/office/drawing/2014/main" id="{06F9964A-5258-7769-33EC-C3F39AD2BF18}"/>
                </a:ext>
              </a:extLst>
            </p:cNvPr>
            <p:cNvCxnSpPr>
              <a:cxnSpLocks/>
              <a:stCxn id="493" idx="7"/>
              <a:endCxn id="698" idx="3"/>
            </p:cNvCxnSpPr>
            <p:nvPr/>
          </p:nvCxnSpPr>
          <p:spPr>
            <a:xfrm>
              <a:off x="23632210" y="14574214"/>
              <a:ext cx="1757458" cy="986479"/>
            </a:xfrm>
            <a:prstGeom prst="bentConnector3">
              <a:avLst>
                <a:gd name="adj1" fmla="val 43997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Connector: Elbow 3241">
              <a:extLst>
                <a:ext uri="{FF2B5EF4-FFF2-40B4-BE49-F238E27FC236}">
                  <a16:creationId xmlns:a16="http://schemas.microsoft.com/office/drawing/2014/main" id="{18F8B027-4B78-F618-EB2A-AF090E3B6205}"/>
                </a:ext>
              </a:extLst>
            </p:cNvPr>
            <p:cNvCxnSpPr>
              <a:cxnSpLocks/>
              <a:stCxn id="492" idx="7"/>
              <a:endCxn id="686" idx="3"/>
            </p:cNvCxnSpPr>
            <p:nvPr/>
          </p:nvCxnSpPr>
          <p:spPr>
            <a:xfrm>
              <a:off x="23600953" y="13794469"/>
              <a:ext cx="1788715" cy="1995928"/>
            </a:xfrm>
            <a:prstGeom prst="bentConnector3">
              <a:avLst>
                <a:gd name="adj1" fmla="val 45172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Connector: Elbow 3241">
              <a:extLst>
                <a:ext uri="{FF2B5EF4-FFF2-40B4-BE49-F238E27FC236}">
                  <a16:creationId xmlns:a16="http://schemas.microsoft.com/office/drawing/2014/main" id="{B78ED4F7-6F80-F335-B7E0-4D2104BB035C}"/>
                </a:ext>
              </a:extLst>
            </p:cNvPr>
            <p:cNvCxnSpPr>
              <a:cxnSpLocks/>
              <a:stCxn id="493" idx="7"/>
              <a:endCxn id="686" idx="3"/>
            </p:cNvCxnSpPr>
            <p:nvPr/>
          </p:nvCxnSpPr>
          <p:spPr>
            <a:xfrm>
              <a:off x="23632210" y="14574214"/>
              <a:ext cx="1757458" cy="1216183"/>
            </a:xfrm>
            <a:prstGeom prst="bentConnector3">
              <a:avLst>
                <a:gd name="adj1" fmla="val 43796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Connector: Elbow 3292">
              <a:extLst>
                <a:ext uri="{FF2B5EF4-FFF2-40B4-BE49-F238E27FC236}">
                  <a16:creationId xmlns:a16="http://schemas.microsoft.com/office/drawing/2014/main" id="{7119C01D-4A8D-1593-987E-9F8DBAE33D7A}"/>
                </a:ext>
              </a:extLst>
            </p:cNvPr>
            <p:cNvCxnSpPr>
              <a:cxnSpLocks/>
              <a:stCxn id="492" idx="7"/>
              <a:endCxn id="650" idx="3"/>
            </p:cNvCxnSpPr>
            <p:nvPr/>
          </p:nvCxnSpPr>
          <p:spPr>
            <a:xfrm>
              <a:off x="23600953" y="13794469"/>
              <a:ext cx="1788715" cy="2685040"/>
            </a:xfrm>
            <a:prstGeom prst="bentConnector3">
              <a:avLst>
                <a:gd name="adj1" fmla="val 44604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Connector: Elbow 3292">
              <a:extLst>
                <a:ext uri="{FF2B5EF4-FFF2-40B4-BE49-F238E27FC236}">
                  <a16:creationId xmlns:a16="http://schemas.microsoft.com/office/drawing/2014/main" id="{A2A5F614-516B-C12F-9ABD-CB5AFFB4E384}"/>
                </a:ext>
              </a:extLst>
            </p:cNvPr>
            <p:cNvCxnSpPr>
              <a:cxnSpLocks/>
              <a:stCxn id="493" idx="7"/>
              <a:endCxn id="650" idx="3"/>
            </p:cNvCxnSpPr>
            <p:nvPr/>
          </p:nvCxnSpPr>
          <p:spPr>
            <a:xfrm>
              <a:off x="23632210" y="14574214"/>
              <a:ext cx="1757458" cy="1905295"/>
            </a:xfrm>
            <a:prstGeom prst="bentConnector3">
              <a:avLst>
                <a:gd name="adj1" fmla="val 43596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Connector: Elbow 3309">
              <a:extLst>
                <a:ext uri="{FF2B5EF4-FFF2-40B4-BE49-F238E27FC236}">
                  <a16:creationId xmlns:a16="http://schemas.microsoft.com/office/drawing/2014/main" id="{018014C3-1EC0-F591-2B85-E54E8B602E4F}"/>
                </a:ext>
              </a:extLst>
            </p:cNvPr>
            <p:cNvCxnSpPr>
              <a:cxnSpLocks/>
              <a:stCxn id="492" idx="7"/>
              <a:endCxn id="638" idx="3"/>
            </p:cNvCxnSpPr>
            <p:nvPr/>
          </p:nvCxnSpPr>
          <p:spPr>
            <a:xfrm>
              <a:off x="23600953" y="13794469"/>
              <a:ext cx="1788715" cy="2914744"/>
            </a:xfrm>
            <a:prstGeom prst="bentConnector3">
              <a:avLst>
                <a:gd name="adj1" fmla="val 44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Connector: Elbow 3309">
              <a:extLst>
                <a:ext uri="{FF2B5EF4-FFF2-40B4-BE49-F238E27FC236}">
                  <a16:creationId xmlns:a16="http://schemas.microsoft.com/office/drawing/2014/main" id="{6CDE3B81-9341-1E3E-6606-98458C8C8B53}"/>
                </a:ext>
              </a:extLst>
            </p:cNvPr>
            <p:cNvCxnSpPr>
              <a:cxnSpLocks/>
              <a:stCxn id="493" idx="7"/>
              <a:endCxn id="638" idx="3"/>
            </p:cNvCxnSpPr>
            <p:nvPr/>
          </p:nvCxnSpPr>
          <p:spPr>
            <a:xfrm>
              <a:off x="23632210" y="14574214"/>
              <a:ext cx="1757458" cy="2134999"/>
            </a:xfrm>
            <a:prstGeom prst="bentConnector3">
              <a:avLst>
                <a:gd name="adj1" fmla="val 43396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Connector: Elbow 3326">
              <a:extLst>
                <a:ext uri="{FF2B5EF4-FFF2-40B4-BE49-F238E27FC236}">
                  <a16:creationId xmlns:a16="http://schemas.microsoft.com/office/drawing/2014/main" id="{43595533-99EE-246B-305F-C0CD6FAE1483}"/>
                </a:ext>
              </a:extLst>
            </p:cNvPr>
            <p:cNvCxnSpPr>
              <a:cxnSpLocks/>
              <a:stCxn id="492" idx="7"/>
              <a:endCxn id="626" idx="3"/>
            </p:cNvCxnSpPr>
            <p:nvPr/>
          </p:nvCxnSpPr>
          <p:spPr>
            <a:xfrm>
              <a:off x="23600953" y="13794469"/>
              <a:ext cx="1788715" cy="3144454"/>
            </a:xfrm>
            <a:prstGeom prst="bentConnector3">
              <a:avLst>
                <a:gd name="adj1" fmla="val 44036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Connector: Elbow 3326">
              <a:extLst>
                <a:ext uri="{FF2B5EF4-FFF2-40B4-BE49-F238E27FC236}">
                  <a16:creationId xmlns:a16="http://schemas.microsoft.com/office/drawing/2014/main" id="{807747B5-E130-F33F-8C5D-5EF34386A460}"/>
                </a:ext>
              </a:extLst>
            </p:cNvPr>
            <p:cNvCxnSpPr>
              <a:cxnSpLocks/>
              <a:stCxn id="493" idx="7"/>
              <a:endCxn id="626" idx="3"/>
            </p:cNvCxnSpPr>
            <p:nvPr/>
          </p:nvCxnSpPr>
          <p:spPr>
            <a:xfrm>
              <a:off x="23632210" y="14574214"/>
              <a:ext cx="1757458" cy="2364709"/>
            </a:xfrm>
            <a:prstGeom prst="bentConnector3">
              <a:avLst>
                <a:gd name="adj1" fmla="val 43396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2" name="Text Box 3036">
            <a:extLst>
              <a:ext uri="{FF2B5EF4-FFF2-40B4-BE49-F238E27FC236}">
                <a16:creationId xmlns:a16="http://schemas.microsoft.com/office/drawing/2014/main" id="{1B8F7C30-5D4E-2574-27D7-A0A11E0468AF}"/>
              </a:ext>
            </a:extLst>
          </p:cNvPr>
          <p:cNvSpPr txBox="1">
            <a:spLocks noChangeAspect="1"/>
          </p:cNvSpPr>
          <p:nvPr/>
        </p:nvSpPr>
        <p:spPr>
          <a:xfrm>
            <a:off x="25588311" y="9750455"/>
            <a:ext cx="54000" cy="54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sng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23" name="Connector: Elbow 3072">
            <a:extLst>
              <a:ext uri="{FF2B5EF4-FFF2-40B4-BE49-F238E27FC236}">
                <a16:creationId xmlns:a16="http://schemas.microsoft.com/office/drawing/2014/main" id="{ED135075-CB68-212B-F413-5779578BA8BD}"/>
              </a:ext>
            </a:extLst>
          </p:cNvPr>
          <p:cNvCxnSpPr>
            <a:cxnSpLocks/>
            <a:stCxn id="322" idx="6"/>
            <a:endCxn id="807" idx="6"/>
          </p:cNvCxnSpPr>
          <p:nvPr/>
        </p:nvCxnSpPr>
        <p:spPr>
          <a:xfrm>
            <a:off x="25642311" y="9777455"/>
            <a:ext cx="3655907" cy="3979177"/>
          </a:xfrm>
          <a:prstGeom prst="bentConnector3">
            <a:avLst>
              <a:gd name="adj1" fmla="val 64243"/>
            </a:avLst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Connector: Elbow 3072">
            <a:extLst>
              <a:ext uri="{FF2B5EF4-FFF2-40B4-BE49-F238E27FC236}">
                <a16:creationId xmlns:a16="http://schemas.microsoft.com/office/drawing/2014/main" id="{617ED3B1-3E66-BFEB-4FB8-4189F788D873}"/>
              </a:ext>
            </a:extLst>
          </p:cNvPr>
          <p:cNvCxnSpPr>
            <a:cxnSpLocks/>
            <a:stCxn id="322" idx="6"/>
            <a:endCxn id="795" idx="6"/>
          </p:cNvCxnSpPr>
          <p:nvPr/>
        </p:nvCxnSpPr>
        <p:spPr>
          <a:xfrm>
            <a:off x="25642311" y="9777455"/>
            <a:ext cx="3655907" cy="4208881"/>
          </a:xfrm>
          <a:prstGeom prst="bentConnector3">
            <a:avLst>
              <a:gd name="adj1" fmla="val 64069"/>
            </a:avLst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3072">
            <a:extLst>
              <a:ext uri="{FF2B5EF4-FFF2-40B4-BE49-F238E27FC236}">
                <a16:creationId xmlns:a16="http://schemas.microsoft.com/office/drawing/2014/main" id="{A8512EA1-23C1-4DC3-EA26-1F04692A6666}"/>
              </a:ext>
            </a:extLst>
          </p:cNvPr>
          <p:cNvCxnSpPr>
            <a:cxnSpLocks/>
            <a:stCxn id="322" idx="6"/>
            <a:endCxn id="783" idx="6"/>
          </p:cNvCxnSpPr>
          <p:nvPr/>
        </p:nvCxnSpPr>
        <p:spPr>
          <a:xfrm>
            <a:off x="25642311" y="9777455"/>
            <a:ext cx="3655907" cy="4438585"/>
          </a:xfrm>
          <a:prstGeom prst="bentConnector3">
            <a:avLst>
              <a:gd name="adj1" fmla="val 64243"/>
            </a:avLst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Connector: Elbow 3072">
            <a:extLst>
              <a:ext uri="{FF2B5EF4-FFF2-40B4-BE49-F238E27FC236}">
                <a16:creationId xmlns:a16="http://schemas.microsoft.com/office/drawing/2014/main" id="{02BEA9CC-E138-F482-16E8-9C6B9050EFA2}"/>
              </a:ext>
            </a:extLst>
          </p:cNvPr>
          <p:cNvCxnSpPr>
            <a:cxnSpLocks/>
            <a:stCxn id="322" idx="6"/>
            <a:endCxn id="771" idx="6"/>
          </p:cNvCxnSpPr>
          <p:nvPr/>
        </p:nvCxnSpPr>
        <p:spPr>
          <a:xfrm>
            <a:off x="25642311" y="9777455"/>
            <a:ext cx="3655907" cy="4668289"/>
          </a:xfrm>
          <a:prstGeom prst="bentConnector3">
            <a:avLst>
              <a:gd name="adj1" fmla="val 64416"/>
            </a:avLst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Connector: Elbow 3072">
            <a:extLst>
              <a:ext uri="{FF2B5EF4-FFF2-40B4-BE49-F238E27FC236}">
                <a16:creationId xmlns:a16="http://schemas.microsoft.com/office/drawing/2014/main" id="{54A435A8-8781-6263-F69A-4E03FE3B0152}"/>
              </a:ext>
            </a:extLst>
          </p:cNvPr>
          <p:cNvCxnSpPr>
            <a:cxnSpLocks/>
            <a:stCxn id="322" idx="6"/>
            <a:endCxn id="759" idx="6"/>
          </p:cNvCxnSpPr>
          <p:nvPr/>
        </p:nvCxnSpPr>
        <p:spPr>
          <a:xfrm>
            <a:off x="25642311" y="9777455"/>
            <a:ext cx="3655907" cy="4897993"/>
          </a:xfrm>
          <a:prstGeom prst="bentConnector3">
            <a:avLst>
              <a:gd name="adj1" fmla="val 64243"/>
            </a:avLst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Connector: Elbow 3072">
            <a:extLst>
              <a:ext uri="{FF2B5EF4-FFF2-40B4-BE49-F238E27FC236}">
                <a16:creationId xmlns:a16="http://schemas.microsoft.com/office/drawing/2014/main" id="{C81D843C-9FF4-BE36-BD8B-6D333949E46E}"/>
              </a:ext>
            </a:extLst>
          </p:cNvPr>
          <p:cNvCxnSpPr>
            <a:cxnSpLocks/>
            <a:stCxn id="322" idx="6"/>
            <a:endCxn id="745" idx="6"/>
          </p:cNvCxnSpPr>
          <p:nvPr/>
        </p:nvCxnSpPr>
        <p:spPr>
          <a:xfrm>
            <a:off x="25642311" y="9777455"/>
            <a:ext cx="3655907" cy="5127697"/>
          </a:xfrm>
          <a:prstGeom prst="bentConnector3">
            <a:avLst>
              <a:gd name="adj1" fmla="val 64243"/>
            </a:avLst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Connector: Elbow 3072">
            <a:extLst>
              <a:ext uri="{FF2B5EF4-FFF2-40B4-BE49-F238E27FC236}">
                <a16:creationId xmlns:a16="http://schemas.microsoft.com/office/drawing/2014/main" id="{F1C93806-0F4A-79EB-E3C5-BA3DDA395421}"/>
              </a:ext>
            </a:extLst>
          </p:cNvPr>
          <p:cNvCxnSpPr>
            <a:cxnSpLocks/>
            <a:stCxn id="322" idx="6"/>
            <a:endCxn id="733" idx="6"/>
          </p:cNvCxnSpPr>
          <p:nvPr/>
        </p:nvCxnSpPr>
        <p:spPr>
          <a:xfrm>
            <a:off x="25642311" y="9777455"/>
            <a:ext cx="3655907" cy="5357401"/>
          </a:xfrm>
          <a:prstGeom prst="bentConnector3">
            <a:avLst>
              <a:gd name="adj1" fmla="val 64243"/>
            </a:avLst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Connector: Elbow 3072">
            <a:extLst>
              <a:ext uri="{FF2B5EF4-FFF2-40B4-BE49-F238E27FC236}">
                <a16:creationId xmlns:a16="http://schemas.microsoft.com/office/drawing/2014/main" id="{A16844FF-A1C6-0D1B-8A53-591CE60B76A6}"/>
              </a:ext>
            </a:extLst>
          </p:cNvPr>
          <p:cNvCxnSpPr>
            <a:cxnSpLocks/>
            <a:stCxn id="322" idx="6"/>
            <a:endCxn id="721" idx="6"/>
          </p:cNvCxnSpPr>
          <p:nvPr/>
        </p:nvCxnSpPr>
        <p:spPr>
          <a:xfrm>
            <a:off x="25642311" y="9777455"/>
            <a:ext cx="3655907" cy="5587105"/>
          </a:xfrm>
          <a:prstGeom prst="bentConnector3">
            <a:avLst>
              <a:gd name="adj1" fmla="val 64416"/>
            </a:avLst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Connector: Elbow 3072">
            <a:extLst>
              <a:ext uri="{FF2B5EF4-FFF2-40B4-BE49-F238E27FC236}">
                <a16:creationId xmlns:a16="http://schemas.microsoft.com/office/drawing/2014/main" id="{BE7EFEBB-1D57-F842-02B7-061F30DD1765}"/>
              </a:ext>
            </a:extLst>
          </p:cNvPr>
          <p:cNvCxnSpPr>
            <a:cxnSpLocks/>
            <a:stCxn id="322" idx="6"/>
            <a:endCxn id="709" idx="6"/>
          </p:cNvCxnSpPr>
          <p:nvPr/>
        </p:nvCxnSpPr>
        <p:spPr>
          <a:xfrm>
            <a:off x="25642311" y="9777455"/>
            <a:ext cx="3655907" cy="5816809"/>
          </a:xfrm>
          <a:prstGeom prst="bentConnector3">
            <a:avLst>
              <a:gd name="adj1" fmla="val 64243"/>
            </a:avLst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Connector: Elbow 3072">
            <a:extLst>
              <a:ext uri="{FF2B5EF4-FFF2-40B4-BE49-F238E27FC236}">
                <a16:creationId xmlns:a16="http://schemas.microsoft.com/office/drawing/2014/main" id="{3B5E684A-2FC4-C2D2-72D5-98B8F4DE38D1}"/>
              </a:ext>
            </a:extLst>
          </p:cNvPr>
          <p:cNvCxnSpPr>
            <a:cxnSpLocks/>
            <a:stCxn id="322" idx="6"/>
            <a:endCxn id="697" idx="6"/>
          </p:cNvCxnSpPr>
          <p:nvPr/>
        </p:nvCxnSpPr>
        <p:spPr>
          <a:xfrm>
            <a:off x="25642311" y="9777455"/>
            <a:ext cx="3655907" cy="6046513"/>
          </a:xfrm>
          <a:prstGeom prst="bentConnector3">
            <a:avLst>
              <a:gd name="adj1" fmla="val 64243"/>
            </a:avLst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Connector: Elbow 3072">
            <a:extLst>
              <a:ext uri="{FF2B5EF4-FFF2-40B4-BE49-F238E27FC236}">
                <a16:creationId xmlns:a16="http://schemas.microsoft.com/office/drawing/2014/main" id="{8CCA57D6-0A2A-EE4B-9F32-4E77FDDF2FA4}"/>
              </a:ext>
            </a:extLst>
          </p:cNvPr>
          <p:cNvCxnSpPr>
            <a:cxnSpLocks/>
            <a:stCxn id="322" idx="6"/>
            <a:endCxn id="685" idx="6"/>
          </p:cNvCxnSpPr>
          <p:nvPr/>
        </p:nvCxnSpPr>
        <p:spPr>
          <a:xfrm>
            <a:off x="25642311" y="9777455"/>
            <a:ext cx="3655907" cy="6276217"/>
          </a:xfrm>
          <a:prstGeom prst="bentConnector3">
            <a:avLst>
              <a:gd name="adj1" fmla="val 64243"/>
            </a:avLst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Connector: Elbow 3072">
            <a:extLst>
              <a:ext uri="{FF2B5EF4-FFF2-40B4-BE49-F238E27FC236}">
                <a16:creationId xmlns:a16="http://schemas.microsoft.com/office/drawing/2014/main" id="{925E2355-1093-3634-ECEE-AB5444EA74AF}"/>
              </a:ext>
            </a:extLst>
          </p:cNvPr>
          <p:cNvCxnSpPr>
            <a:cxnSpLocks/>
            <a:stCxn id="322" idx="6"/>
            <a:endCxn id="673" idx="6"/>
          </p:cNvCxnSpPr>
          <p:nvPr/>
        </p:nvCxnSpPr>
        <p:spPr>
          <a:xfrm>
            <a:off x="25642311" y="9777455"/>
            <a:ext cx="3655907" cy="6505921"/>
          </a:xfrm>
          <a:prstGeom prst="bentConnector3">
            <a:avLst>
              <a:gd name="adj1" fmla="val 64243"/>
            </a:avLst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Connector: Elbow 3072">
            <a:extLst>
              <a:ext uri="{FF2B5EF4-FFF2-40B4-BE49-F238E27FC236}">
                <a16:creationId xmlns:a16="http://schemas.microsoft.com/office/drawing/2014/main" id="{A819EB86-2909-CA67-A53B-4638AA3CB170}"/>
              </a:ext>
            </a:extLst>
          </p:cNvPr>
          <p:cNvCxnSpPr>
            <a:cxnSpLocks/>
            <a:stCxn id="322" idx="6"/>
            <a:endCxn id="661" idx="6"/>
          </p:cNvCxnSpPr>
          <p:nvPr/>
        </p:nvCxnSpPr>
        <p:spPr>
          <a:xfrm>
            <a:off x="25642311" y="9777455"/>
            <a:ext cx="3655907" cy="6735625"/>
          </a:xfrm>
          <a:prstGeom prst="bentConnector3">
            <a:avLst>
              <a:gd name="adj1" fmla="val 64243"/>
            </a:avLst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Connector: Elbow 3072">
            <a:extLst>
              <a:ext uri="{FF2B5EF4-FFF2-40B4-BE49-F238E27FC236}">
                <a16:creationId xmlns:a16="http://schemas.microsoft.com/office/drawing/2014/main" id="{A809463D-B36A-6721-6EFC-994A2DD318C4}"/>
              </a:ext>
            </a:extLst>
          </p:cNvPr>
          <p:cNvCxnSpPr>
            <a:cxnSpLocks/>
            <a:stCxn id="322" idx="6"/>
            <a:endCxn id="649" idx="6"/>
          </p:cNvCxnSpPr>
          <p:nvPr/>
        </p:nvCxnSpPr>
        <p:spPr>
          <a:xfrm>
            <a:off x="25642311" y="9777455"/>
            <a:ext cx="3655907" cy="6965329"/>
          </a:xfrm>
          <a:prstGeom prst="bentConnector3">
            <a:avLst>
              <a:gd name="adj1" fmla="val 64243"/>
            </a:avLst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Connector: Elbow 3072">
            <a:extLst>
              <a:ext uri="{FF2B5EF4-FFF2-40B4-BE49-F238E27FC236}">
                <a16:creationId xmlns:a16="http://schemas.microsoft.com/office/drawing/2014/main" id="{5B8B26A3-4F8F-6EDB-9B7E-A79748C2F71E}"/>
              </a:ext>
            </a:extLst>
          </p:cNvPr>
          <p:cNvCxnSpPr>
            <a:cxnSpLocks/>
            <a:stCxn id="322" idx="6"/>
            <a:endCxn id="637" idx="6"/>
          </p:cNvCxnSpPr>
          <p:nvPr/>
        </p:nvCxnSpPr>
        <p:spPr>
          <a:xfrm>
            <a:off x="25642311" y="9777455"/>
            <a:ext cx="3655907" cy="7195033"/>
          </a:xfrm>
          <a:prstGeom prst="bentConnector3">
            <a:avLst>
              <a:gd name="adj1" fmla="val 64243"/>
            </a:avLst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Connector: Elbow 3072">
            <a:extLst>
              <a:ext uri="{FF2B5EF4-FFF2-40B4-BE49-F238E27FC236}">
                <a16:creationId xmlns:a16="http://schemas.microsoft.com/office/drawing/2014/main" id="{41D6CBEC-5AF7-46C0-6B5C-8B1FEBDD19A3}"/>
              </a:ext>
            </a:extLst>
          </p:cNvPr>
          <p:cNvCxnSpPr>
            <a:cxnSpLocks/>
            <a:stCxn id="322" idx="6"/>
            <a:endCxn id="625" idx="6"/>
          </p:cNvCxnSpPr>
          <p:nvPr/>
        </p:nvCxnSpPr>
        <p:spPr>
          <a:xfrm>
            <a:off x="25642311" y="9777455"/>
            <a:ext cx="3655907" cy="7424743"/>
          </a:xfrm>
          <a:prstGeom prst="bentConnector3">
            <a:avLst>
              <a:gd name="adj1" fmla="val 64416"/>
            </a:avLst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ctor: Elbow 957">
            <a:extLst>
              <a:ext uri="{FF2B5EF4-FFF2-40B4-BE49-F238E27FC236}">
                <a16:creationId xmlns:a16="http://schemas.microsoft.com/office/drawing/2014/main" id="{8D1238BA-BD94-D7EC-DC56-F936764C13FC}"/>
              </a:ext>
            </a:extLst>
          </p:cNvPr>
          <p:cNvCxnSpPr>
            <a:cxnSpLocks/>
            <a:stCxn id="210" idx="6"/>
            <a:endCxn id="355" idx="2"/>
          </p:cNvCxnSpPr>
          <p:nvPr/>
        </p:nvCxnSpPr>
        <p:spPr>
          <a:xfrm>
            <a:off x="24321987" y="15887689"/>
            <a:ext cx="3043949" cy="1322217"/>
          </a:xfrm>
          <a:prstGeom prst="bentConnector3">
            <a:avLst>
              <a:gd name="adj1" fmla="val 33202"/>
            </a:avLst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Connector: Elbow 957">
            <a:extLst>
              <a:ext uri="{FF2B5EF4-FFF2-40B4-BE49-F238E27FC236}">
                <a16:creationId xmlns:a16="http://schemas.microsoft.com/office/drawing/2014/main" id="{988CF90B-5751-C2F6-197C-852869CF944D}"/>
              </a:ext>
            </a:extLst>
          </p:cNvPr>
          <p:cNvCxnSpPr>
            <a:cxnSpLocks/>
            <a:stCxn id="266" idx="6"/>
            <a:endCxn id="422" idx="6"/>
          </p:cNvCxnSpPr>
          <p:nvPr/>
        </p:nvCxnSpPr>
        <p:spPr>
          <a:xfrm>
            <a:off x="24322387" y="16686976"/>
            <a:ext cx="3128458" cy="1379837"/>
          </a:xfrm>
          <a:prstGeom prst="bentConnector3">
            <a:avLst>
              <a:gd name="adj1" fmla="val 32013"/>
            </a:avLst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Connector: Elbow 957">
            <a:extLst>
              <a:ext uri="{FF2B5EF4-FFF2-40B4-BE49-F238E27FC236}">
                <a16:creationId xmlns:a16="http://schemas.microsoft.com/office/drawing/2014/main" id="{2E69B75E-2C68-57C4-3F46-96CD3A386C7D}"/>
              </a:ext>
            </a:extLst>
          </p:cNvPr>
          <p:cNvCxnSpPr>
            <a:cxnSpLocks/>
            <a:stCxn id="280" idx="6"/>
            <a:endCxn id="583" idx="6"/>
          </p:cNvCxnSpPr>
          <p:nvPr/>
        </p:nvCxnSpPr>
        <p:spPr>
          <a:xfrm>
            <a:off x="24324996" y="16080292"/>
            <a:ext cx="4971154" cy="1789479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Connector: Elbow 879">
            <a:extLst>
              <a:ext uri="{FF2B5EF4-FFF2-40B4-BE49-F238E27FC236}">
                <a16:creationId xmlns:a16="http://schemas.microsoft.com/office/drawing/2014/main" id="{B671ACDB-11E8-2795-C64F-ABFE3FCE0743}"/>
              </a:ext>
            </a:extLst>
          </p:cNvPr>
          <p:cNvCxnSpPr>
            <a:cxnSpLocks/>
            <a:endCxn id="452" idx="2"/>
          </p:cNvCxnSpPr>
          <p:nvPr/>
        </p:nvCxnSpPr>
        <p:spPr>
          <a:xfrm>
            <a:off x="24893528" y="14683468"/>
            <a:ext cx="3893014" cy="3248281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ysDot"/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Connector: Elbow 957">
            <a:extLst>
              <a:ext uri="{FF2B5EF4-FFF2-40B4-BE49-F238E27FC236}">
                <a16:creationId xmlns:a16="http://schemas.microsoft.com/office/drawing/2014/main" id="{58DE37B6-7A47-B6C9-9E15-18F2936B09FA}"/>
              </a:ext>
            </a:extLst>
          </p:cNvPr>
          <p:cNvCxnSpPr>
            <a:cxnSpLocks/>
            <a:stCxn id="280" idx="6"/>
            <a:endCxn id="571" idx="6"/>
          </p:cNvCxnSpPr>
          <p:nvPr/>
        </p:nvCxnSpPr>
        <p:spPr>
          <a:xfrm>
            <a:off x="24324996" y="16080292"/>
            <a:ext cx="4971154" cy="201918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Connector: Elbow 879">
            <a:extLst>
              <a:ext uri="{FF2B5EF4-FFF2-40B4-BE49-F238E27FC236}">
                <a16:creationId xmlns:a16="http://schemas.microsoft.com/office/drawing/2014/main" id="{1BEC6FD5-4FE9-4E9C-EB21-76FD3CCC235F}"/>
              </a:ext>
            </a:extLst>
          </p:cNvPr>
          <p:cNvCxnSpPr>
            <a:cxnSpLocks/>
            <a:stCxn id="302" idx="6"/>
            <a:endCxn id="452" idx="2"/>
          </p:cNvCxnSpPr>
          <p:nvPr/>
        </p:nvCxnSpPr>
        <p:spPr>
          <a:xfrm>
            <a:off x="24896482" y="14410067"/>
            <a:ext cx="3890060" cy="3521682"/>
          </a:xfrm>
          <a:prstGeom prst="bentConnector3">
            <a:avLst>
              <a:gd name="adj1" fmla="val 21214"/>
            </a:avLst>
          </a:prstGeom>
          <a:ln w="12700">
            <a:solidFill>
              <a:srgbClr val="FF0000"/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72263</TotalTime>
  <Words>345</Words>
  <Application>Microsoft Office PowerPoint</Application>
  <PresentationFormat>Custom</PresentationFormat>
  <Paragraphs>370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Peter Hunter</cp:lastModifiedBy>
  <cp:revision>580</cp:revision>
  <dcterms:created xsi:type="dcterms:W3CDTF">2022-02-14T03:56:44Z</dcterms:created>
  <dcterms:modified xsi:type="dcterms:W3CDTF">2022-07-04T09:59:24Z</dcterms:modified>
</cp:coreProperties>
</file>