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61" r:id="rId2"/>
  </p:sldIdLst>
  <p:sldSz cx="43200638" cy="27000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3CC"/>
    <a:srgbClr val="0070C0"/>
    <a:srgbClr val="93FFFF"/>
    <a:srgbClr val="FF66FF"/>
    <a:srgbClr val="FF00FF"/>
    <a:srgbClr val="FFD966"/>
    <a:srgbClr val="FFFFFF"/>
    <a:srgbClr val="FFF2CC"/>
    <a:srgbClr val="FF99CC"/>
    <a:srgbClr val="92D0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02" autoAdjust="0"/>
    <p:restoredTop sz="94660"/>
  </p:normalViewPr>
  <p:slideViewPr>
    <p:cSldViewPr snapToGrid="0">
      <p:cViewPr varScale="1">
        <p:scale>
          <a:sx n="31" d="100"/>
          <a:sy n="31" d="100"/>
        </p:scale>
        <p:origin x="1192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0080" y="4418785"/>
            <a:ext cx="32400479" cy="9400070"/>
          </a:xfrm>
        </p:spPr>
        <p:txBody>
          <a:bodyPr anchor="b"/>
          <a:lstStyle>
            <a:lvl1pPr algn="ctr">
              <a:defRPr sz="212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00080" y="14181357"/>
            <a:ext cx="32400479" cy="6518796"/>
          </a:xfrm>
        </p:spPr>
        <p:txBody>
          <a:bodyPr/>
          <a:lstStyle>
            <a:lvl1pPr marL="0" indent="0" algn="ctr">
              <a:buNone/>
              <a:defRPr sz="8504"/>
            </a:lvl1pPr>
            <a:lvl2pPr marL="1620042" indent="0" algn="ctr">
              <a:buNone/>
              <a:defRPr sz="7087"/>
            </a:lvl2pPr>
            <a:lvl3pPr marL="3240085" indent="0" algn="ctr">
              <a:buNone/>
              <a:defRPr sz="6378"/>
            </a:lvl3pPr>
            <a:lvl4pPr marL="4860127" indent="0" algn="ctr">
              <a:buNone/>
              <a:defRPr sz="5669"/>
            </a:lvl4pPr>
            <a:lvl5pPr marL="6480170" indent="0" algn="ctr">
              <a:buNone/>
              <a:defRPr sz="5669"/>
            </a:lvl5pPr>
            <a:lvl6pPr marL="8100212" indent="0" algn="ctr">
              <a:buNone/>
              <a:defRPr sz="5669"/>
            </a:lvl6pPr>
            <a:lvl7pPr marL="9720255" indent="0" algn="ctr">
              <a:buNone/>
              <a:defRPr sz="5669"/>
            </a:lvl7pPr>
            <a:lvl8pPr marL="11340297" indent="0" algn="ctr">
              <a:buNone/>
              <a:defRPr sz="5669"/>
            </a:lvl8pPr>
            <a:lvl9pPr marL="12960340" indent="0" algn="ctr">
              <a:buNone/>
              <a:defRPr sz="566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14/03/23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49315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14/03/23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90591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915456" y="1437511"/>
            <a:ext cx="9315138" cy="22881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70044" y="1437511"/>
            <a:ext cx="27405405" cy="2288142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14/03/23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13202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14/03/23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56890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7544" y="6731304"/>
            <a:ext cx="37260550" cy="11231331"/>
          </a:xfrm>
        </p:spPr>
        <p:txBody>
          <a:bodyPr anchor="b"/>
          <a:lstStyle>
            <a:lvl1pPr>
              <a:defRPr sz="212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7544" y="18068888"/>
            <a:ext cx="37260550" cy="5906292"/>
          </a:xfrm>
        </p:spPr>
        <p:txBody>
          <a:bodyPr/>
          <a:lstStyle>
            <a:lvl1pPr marL="0" indent="0">
              <a:buNone/>
              <a:defRPr sz="8504">
                <a:solidFill>
                  <a:schemeClr val="tx1">
                    <a:tint val="75000"/>
                  </a:schemeClr>
                </a:solidFill>
              </a:defRPr>
            </a:lvl1pPr>
            <a:lvl2pPr marL="1620042" indent="0">
              <a:buNone/>
              <a:defRPr sz="7087">
                <a:solidFill>
                  <a:schemeClr val="tx1">
                    <a:tint val="75000"/>
                  </a:schemeClr>
                </a:solidFill>
              </a:defRPr>
            </a:lvl2pPr>
            <a:lvl3pPr marL="3240085" indent="0">
              <a:buNone/>
              <a:defRPr sz="6378">
                <a:solidFill>
                  <a:schemeClr val="tx1">
                    <a:tint val="75000"/>
                  </a:schemeClr>
                </a:solidFill>
              </a:defRPr>
            </a:lvl3pPr>
            <a:lvl4pPr marL="4860127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4pPr>
            <a:lvl5pPr marL="6480170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5pPr>
            <a:lvl6pPr marL="8100212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6pPr>
            <a:lvl7pPr marL="9720255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7pPr>
            <a:lvl8pPr marL="11340297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8pPr>
            <a:lvl9pPr marL="12960340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14/03/23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46069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70044" y="7187553"/>
            <a:ext cx="18360271" cy="17131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870323" y="7187553"/>
            <a:ext cx="18360271" cy="17131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14/03/23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97520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1" y="1437512"/>
            <a:ext cx="37260550" cy="521879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5673" y="6618801"/>
            <a:ext cx="18275893" cy="3243772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20042" indent="0">
              <a:buNone/>
              <a:defRPr sz="7087" b="1"/>
            </a:lvl2pPr>
            <a:lvl3pPr marL="3240085" indent="0">
              <a:buNone/>
              <a:defRPr sz="6378" b="1"/>
            </a:lvl3pPr>
            <a:lvl4pPr marL="4860127" indent="0">
              <a:buNone/>
              <a:defRPr sz="5669" b="1"/>
            </a:lvl4pPr>
            <a:lvl5pPr marL="6480170" indent="0">
              <a:buNone/>
              <a:defRPr sz="5669" b="1"/>
            </a:lvl5pPr>
            <a:lvl6pPr marL="8100212" indent="0">
              <a:buNone/>
              <a:defRPr sz="5669" b="1"/>
            </a:lvl6pPr>
            <a:lvl7pPr marL="9720255" indent="0">
              <a:buNone/>
              <a:defRPr sz="5669" b="1"/>
            </a:lvl7pPr>
            <a:lvl8pPr marL="11340297" indent="0">
              <a:buNone/>
              <a:defRPr sz="5669" b="1"/>
            </a:lvl8pPr>
            <a:lvl9pPr marL="12960340" indent="0">
              <a:buNone/>
              <a:defRPr sz="566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75673" y="9862573"/>
            <a:ext cx="18275893" cy="14506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870323" y="6618801"/>
            <a:ext cx="18365898" cy="3243772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20042" indent="0">
              <a:buNone/>
              <a:defRPr sz="7087" b="1"/>
            </a:lvl2pPr>
            <a:lvl3pPr marL="3240085" indent="0">
              <a:buNone/>
              <a:defRPr sz="6378" b="1"/>
            </a:lvl3pPr>
            <a:lvl4pPr marL="4860127" indent="0">
              <a:buNone/>
              <a:defRPr sz="5669" b="1"/>
            </a:lvl4pPr>
            <a:lvl5pPr marL="6480170" indent="0">
              <a:buNone/>
              <a:defRPr sz="5669" b="1"/>
            </a:lvl5pPr>
            <a:lvl6pPr marL="8100212" indent="0">
              <a:buNone/>
              <a:defRPr sz="5669" b="1"/>
            </a:lvl6pPr>
            <a:lvl7pPr marL="9720255" indent="0">
              <a:buNone/>
              <a:defRPr sz="5669" b="1"/>
            </a:lvl7pPr>
            <a:lvl8pPr marL="11340297" indent="0">
              <a:buNone/>
              <a:defRPr sz="5669" b="1"/>
            </a:lvl8pPr>
            <a:lvl9pPr marL="12960340" indent="0">
              <a:buNone/>
              <a:defRPr sz="566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870323" y="9862573"/>
            <a:ext cx="18365898" cy="14506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14/03/23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14829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14/03/23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04643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14/03/23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41971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2" y="1800013"/>
            <a:ext cx="13933329" cy="6300047"/>
          </a:xfrm>
        </p:spPr>
        <p:txBody>
          <a:bodyPr anchor="b"/>
          <a:lstStyle>
            <a:lvl1pPr>
              <a:defRPr sz="113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65898" y="3887531"/>
            <a:ext cx="21870323" cy="19187642"/>
          </a:xfrm>
        </p:spPr>
        <p:txBody>
          <a:bodyPr/>
          <a:lstStyle>
            <a:lvl1pPr>
              <a:defRPr sz="11339"/>
            </a:lvl1pPr>
            <a:lvl2pPr>
              <a:defRPr sz="9922"/>
            </a:lvl2pPr>
            <a:lvl3pPr>
              <a:defRPr sz="8504"/>
            </a:lvl3pPr>
            <a:lvl4pPr>
              <a:defRPr sz="7087"/>
            </a:lvl4pPr>
            <a:lvl5pPr>
              <a:defRPr sz="7087"/>
            </a:lvl5pPr>
            <a:lvl6pPr>
              <a:defRPr sz="7087"/>
            </a:lvl6pPr>
            <a:lvl7pPr>
              <a:defRPr sz="7087"/>
            </a:lvl7pPr>
            <a:lvl8pPr>
              <a:defRPr sz="7087"/>
            </a:lvl8pPr>
            <a:lvl9pPr>
              <a:defRPr sz="708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672" y="8100060"/>
            <a:ext cx="13933329" cy="15006363"/>
          </a:xfrm>
        </p:spPr>
        <p:txBody>
          <a:bodyPr/>
          <a:lstStyle>
            <a:lvl1pPr marL="0" indent="0">
              <a:buNone/>
              <a:defRPr sz="5669"/>
            </a:lvl1pPr>
            <a:lvl2pPr marL="1620042" indent="0">
              <a:buNone/>
              <a:defRPr sz="4961"/>
            </a:lvl2pPr>
            <a:lvl3pPr marL="3240085" indent="0">
              <a:buNone/>
              <a:defRPr sz="4252"/>
            </a:lvl3pPr>
            <a:lvl4pPr marL="4860127" indent="0">
              <a:buNone/>
              <a:defRPr sz="3543"/>
            </a:lvl4pPr>
            <a:lvl5pPr marL="6480170" indent="0">
              <a:buNone/>
              <a:defRPr sz="3543"/>
            </a:lvl5pPr>
            <a:lvl6pPr marL="8100212" indent="0">
              <a:buNone/>
              <a:defRPr sz="3543"/>
            </a:lvl6pPr>
            <a:lvl7pPr marL="9720255" indent="0">
              <a:buNone/>
              <a:defRPr sz="3543"/>
            </a:lvl7pPr>
            <a:lvl8pPr marL="11340297" indent="0">
              <a:buNone/>
              <a:defRPr sz="3543"/>
            </a:lvl8pPr>
            <a:lvl9pPr marL="12960340" indent="0">
              <a:buNone/>
              <a:defRPr sz="354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14/03/23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22852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2" y="1800013"/>
            <a:ext cx="13933329" cy="6300047"/>
          </a:xfrm>
        </p:spPr>
        <p:txBody>
          <a:bodyPr anchor="b"/>
          <a:lstStyle>
            <a:lvl1pPr>
              <a:defRPr sz="113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365898" y="3887531"/>
            <a:ext cx="21870323" cy="19187642"/>
          </a:xfrm>
        </p:spPr>
        <p:txBody>
          <a:bodyPr anchor="t"/>
          <a:lstStyle>
            <a:lvl1pPr marL="0" indent="0">
              <a:buNone/>
              <a:defRPr sz="11339"/>
            </a:lvl1pPr>
            <a:lvl2pPr marL="1620042" indent="0">
              <a:buNone/>
              <a:defRPr sz="9922"/>
            </a:lvl2pPr>
            <a:lvl3pPr marL="3240085" indent="0">
              <a:buNone/>
              <a:defRPr sz="8504"/>
            </a:lvl3pPr>
            <a:lvl4pPr marL="4860127" indent="0">
              <a:buNone/>
              <a:defRPr sz="7087"/>
            </a:lvl4pPr>
            <a:lvl5pPr marL="6480170" indent="0">
              <a:buNone/>
              <a:defRPr sz="7087"/>
            </a:lvl5pPr>
            <a:lvl6pPr marL="8100212" indent="0">
              <a:buNone/>
              <a:defRPr sz="7087"/>
            </a:lvl6pPr>
            <a:lvl7pPr marL="9720255" indent="0">
              <a:buNone/>
              <a:defRPr sz="7087"/>
            </a:lvl7pPr>
            <a:lvl8pPr marL="11340297" indent="0">
              <a:buNone/>
              <a:defRPr sz="7087"/>
            </a:lvl8pPr>
            <a:lvl9pPr marL="12960340" indent="0">
              <a:buNone/>
              <a:defRPr sz="708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672" y="8100060"/>
            <a:ext cx="13933329" cy="15006363"/>
          </a:xfrm>
        </p:spPr>
        <p:txBody>
          <a:bodyPr/>
          <a:lstStyle>
            <a:lvl1pPr marL="0" indent="0">
              <a:buNone/>
              <a:defRPr sz="5669"/>
            </a:lvl1pPr>
            <a:lvl2pPr marL="1620042" indent="0">
              <a:buNone/>
              <a:defRPr sz="4961"/>
            </a:lvl2pPr>
            <a:lvl3pPr marL="3240085" indent="0">
              <a:buNone/>
              <a:defRPr sz="4252"/>
            </a:lvl3pPr>
            <a:lvl4pPr marL="4860127" indent="0">
              <a:buNone/>
              <a:defRPr sz="3543"/>
            </a:lvl4pPr>
            <a:lvl5pPr marL="6480170" indent="0">
              <a:buNone/>
              <a:defRPr sz="3543"/>
            </a:lvl5pPr>
            <a:lvl6pPr marL="8100212" indent="0">
              <a:buNone/>
              <a:defRPr sz="3543"/>
            </a:lvl6pPr>
            <a:lvl7pPr marL="9720255" indent="0">
              <a:buNone/>
              <a:defRPr sz="3543"/>
            </a:lvl7pPr>
            <a:lvl8pPr marL="11340297" indent="0">
              <a:buNone/>
              <a:defRPr sz="3543"/>
            </a:lvl8pPr>
            <a:lvl9pPr marL="12960340" indent="0">
              <a:buNone/>
              <a:defRPr sz="354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14/03/23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43679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70044" y="1437512"/>
            <a:ext cx="37260550" cy="52187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0044" y="7187553"/>
            <a:ext cx="37260550" cy="171313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70044" y="25025187"/>
            <a:ext cx="9720144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F8DE2A-4467-4B03-B288-AFB1587974C7}" type="datetimeFigureOut">
              <a:rPr lang="en-NZ" smtClean="0"/>
              <a:t>14/03/23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310212" y="25025187"/>
            <a:ext cx="14580215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510450" y="25025187"/>
            <a:ext cx="9720144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373924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3240085" rtl="0" eaLnBrk="1" latinLnBrk="0" hangingPunct="1">
        <a:lnSpc>
          <a:spcPct val="90000"/>
        </a:lnSpc>
        <a:spcBef>
          <a:spcPct val="0"/>
        </a:spcBef>
        <a:buNone/>
        <a:defRPr sz="1559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10021" indent="-810021" algn="l" defTabSz="3240085" rtl="0" eaLnBrk="1" latinLnBrk="0" hangingPunct="1">
        <a:lnSpc>
          <a:spcPct val="90000"/>
        </a:lnSpc>
        <a:spcBef>
          <a:spcPts val="3543"/>
        </a:spcBef>
        <a:buFont typeface="Arial" panose="020B0604020202020204" pitchFamily="34" charset="0"/>
        <a:buChar char="•"/>
        <a:defRPr sz="9922" kern="1200">
          <a:solidFill>
            <a:schemeClr val="tx1"/>
          </a:solidFill>
          <a:latin typeface="+mn-lt"/>
          <a:ea typeface="+mn-ea"/>
          <a:cs typeface="+mn-cs"/>
        </a:defRPr>
      </a:lvl1pPr>
      <a:lvl2pPr marL="2430064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8504" kern="1200">
          <a:solidFill>
            <a:schemeClr val="tx1"/>
          </a:solidFill>
          <a:latin typeface="+mn-lt"/>
          <a:ea typeface="+mn-ea"/>
          <a:cs typeface="+mn-cs"/>
        </a:defRPr>
      </a:lvl2pPr>
      <a:lvl3pPr marL="4050106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3pPr>
      <a:lvl4pPr marL="5670149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7290191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910234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10530276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2150319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3770361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1pPr>
      <a:lvl2pPr marL="1620042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2pPr>
      <a:lvl3pPr marL="3240085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3pPr>
      <a:lvl4pPr marL="4860127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648017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100212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9720255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1340297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296034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hyperlink" Target="https://www.ncbi.nlm.nih.gov/books/NBK554601/" TargetMode="External"/><Relationship Id="rId21" Type="http://schemas.openxmlformats.org/officeDocument/2006/relationships/hyperlink" Target="https://en.wikipedia.org/wiki/Stomach#Sections" TargetMode="External"/><Relationship Id="rId42" Type="http://schemas.openxmlformats.org/officeDocument/2006/relationships/hyperlink" Target="https://en.wikipedia.org/wiki/Gallbladder" TargetMode="External"/><Relationship Id="rId47" Type="http://schemas.openxmlformats.org/officeDocument/2006/relationships/hyperlink" Target="https://www.ncbi.nlm.nih.gov/books/NBK532912/" TargetMode="External"/><Relationship Id="rId63" Type="http://schemas.openxmlformats.org/officeDocument/2006/relationships/hyperlink" Target="https://www.ncbi.nlm.nih.gov/books/NBK557742/" TargetMode="External"/><Relationship Id="rId68" Type="http://schemas.openxmlformats.org/officeDocument/2006/relationships/hyperlink" Target="v" TargetMode="External"/><Relationship Id="rId7" Type="http://schemas.openxmlformats.org/officeDocument/2006/relationships/hyperlink" Target="https://docs.google.com/document/d/1mPhpCuKIU2iBVlUGn0tYM3abVcvwJf6E4qf6HcJ_uTE/edit" TargetMode="External"/><Relationship Id="rId2" Type="http://schemas.openxmlformats.org/officeDocument/2006/relationships/hyperlink" Target="https://en.wikipedia.org/wiki/Kidney" TargetMode="External"/><Relationship Id="rId16" Type="http://schemas.openxmlformats.org/officeDocument/2006/relationships/hyperlink" Target="https://en.wikipedia.org/wiki/Testicle" TargetMode="External"/><Relationship Id="rId29" Type="http://schemas.openxmlformats.org/officeDocument/2006/relationships/hyperlink" Target="https://en.wikipedia.org/wiki/Tongue" TargetMode="External"/><Relationship Id="rId11" Type="http://schemas.openxmlformats.org/officeDocument/2006/relationships/hyperlink" Target="https://www.ncbi.nlm.nih.gov/books/NBK482428/" TargetMode="External"/><Relationship Id="rId24" Type="http://schemas.openxmlformats.org/officeDocument/2006/relationships/hyperlink" Target="https://www.ncbi.nlm.nih.gov/books/NBK470297/" TargetMode="External"/><Relationship Id="rId32" Type="http://schemas.openxmlformats.org/officeDocument/2006/relationships/hyperlink" Target="https://en.wikipedia.org/wiki/Epiglottis" TargetMode="External"/><Relationship Id="rId37" Type="http://schemas.openxmlformats.org/officeDocument/2006/relationships/hyperlink" Target="https://en.wikipedia.org/wiki/Sublingual_gland" TargetMode="External"/><Relationship Id="rId40" Type="http://schemas.openxmlformats.org/officeDocument/2006/relationships/hyperlink" Target="https://en.wikipedia.org/wiki/Ampulla_of_Vater" TargetMode="External"/><Relationship Id="rId45" Type="http://schemas.openxmlformats.org/officeDocument/2006/relationships/hyperlink" Target="https://www.ncbi.nlm.nih.gov/books/NBK482390/" TargetMode="External"/><Relationship Id="rId53" Type="http://schemas.openxmlformats.org/officeDocument/2006/relationships/hyperlink" Target="https://en.wikipedia.org/wiki/Large_intestine#Structure" TargetMode="External"/><Relationship Id="rId58" Type="http://schemas.openxmlformats.org/officeDocument/2006/relationships/hyperlink" Target="https://en.wikipedia.org/wiki/Esophagus#:~:text=the%20esophageal%20mucosa.-,Nerve%20supply,nerve%20to%20supply%20the%20muscles." TargetMode="External"/><Relationship Id="rId66" Type="http://schemas.openxmlformats.org/officeDocument/2006/relationships/hyperlink" Target="https://en.wikipedia.org/wiki/Lung" TargetMode="External"/><Relationship Id="rId5" Type="http://schemas.openxmlformats.org/officeDocument/2006/relationships/hyperlink" Target="https://en.wikipedia.org/wiki/Olfactory_system" TargetMode="External"/><Relationship Id="rId61" Type="http://schemas.openxmlformats.org/officeDocument/2006/relationships/hyperlink" Target="https://docs.google.com/document/d/1h1IesehCPfL0BfxwtbKsH3fRFJWEMHKDUBQDCumCWDM/edit" TargetMode="External"/><Relationship Id="rId19" Type="http://schemas.openxmlformats.org/officeDocument/2006/relationships/hyperlink" Target="https://en.wikipedia.org/wiki/Human_penis" TargetMode="External"/><Relationship Id="rId14" Type="http://schemas.openxmlformats.org/officeDocument/2006/relationships/hyperlink" Target="https://en.wikipedia.org/wiki/Taste" TargetMode="External"/><Relationship Id="rId22" Type="http://schemas.openxmlformats.org/officeDocument/2006/relationships/hyperlink" Target="https://pubmed.ncbi.nlm.nih.gov/30422588/" TargetMode="External"/><Relationship Id="rId27" Type="http://schemas.openxmlformats.org/officeDocument/2006/relationships/hyperlink" Target="https://en.wikipedia.org/wiki/Breast" TargetMode="External"/><Relationship Id="rId30" Type="http://schemas.openxmlformats.org/officeDocument/2006/relationships/hyperlink" Target="https://www.ncbi.nlm.nih.gov/books/NBK507782/" TargetMode="External"/><Relationship Id="rId35" Type="http://schemas.openxmlformats.org/officeDocument/2006/relationships/hyperlink" Target="https://www.ncbi.nlm.nih.gov/books/NBK534225/" TargetMode="External"/><Relationship Id="rId43" Type="http://schemas.openxmlformats.org/officeDocument/2006/relationships/hyperlink" Target="https://www.ncbi.nlm.nih.gov/books/NBK459288/" TargetMode="External"/><Relationship Id="rId48" Type="http://schemas.openxmlformats.org/officeDocument/2006/relationships/hyperlink" Target="https://en.wikipedia.org/wiki/Liver" TargetMode="External"/><Relationship Id="rId56" Type="http://schemas.openxmlformats.org/officeDocument/2006/relationships/hyperlink" Target="https://en.wikipedia.org/wiki/Common_hepatic_duct" TargetMode="External"/><Relationship Id="rId64" Type="http://schemas.openxmlformats.org/officeDocument/2006/relationships/hyperlink" Target="https://en.wikipedia.org/wiki/Trachea" TargetMode="External"/><Relationship Id="rId69" Type="http://schemas.openxmlformats.org/officeDocument/2006/relationships/hyperlink" Target="https://en.wikipedia.org/wiki/Baroreceptor" TargetMode="External"/><Relationship Id="rId8" Type="http://schemas.openxmlformats.org/officeDocument/2006/relationships/hyperlink" Target="https://en.wikipedia.org/wiki/Ear_canal" TargetMode="External"/><Relationship Id="rId51" Type="http://schemas.openxmlformats.org/officeDocument/2006/relationships/hyperlink" Target="https://en.wikipedia.org/wiki/Ilium" TargetMode="External"/><Relationship Id="rId3" Type="http://schemas.openxmlformats.org/officeDocument/2006/relationships/hyperlink" Target="https://www.ncbi.nlm.nih.gov/books/NBK482385/" TargetMode="External"/><Relationship Id="rId12" Type="http://schemas.openxmlformats.org/officeDocument/2006/relationships/hyperlink" Target="https://en.wikipedia.org/wiki/Special_senses" TargetMode="External"/><Relationship Id="rId17" Type="http://schemas.openxmlformats.org/officeDocument/2006/relationships/hyperlink" Target="https://www.ncbi.nlm.nih.gov/books/NBK470201/" TargetMode="External"/><Relationship Id="rId25" Type="http://schemas.openxmlformats.org/officeDocument/2006/relationships/hyperlink" Target="https://en.wikipedia.org/wiki/Vagina" TargetMode="External"/><Relationship Id="rId33" Type="http://schemas.openxmlformats.org/officeDocument/2006/relationships/hyperlink" Target="https://www.ncbi.nlm.nih.gov/books/NBK538202/" TargetMode="External"/><Relationship Id="rId38" Type="http://schemas.openxmlformats.org/officeDocument/2006/relationships/hyperlink" Target="https://en.wikipedia.org/wiki/Major_duodenal_papilla#:~:text=The%20major%20duodenal%20papilla%20(papilla,Major%20duodenal%20papilla" TargetMode="External"/><Relationship Id="rId46" Type="http://schemas.openxmlformats.org/officeDocument/2006/relationships/hyperlink" Target="https://en.wikipedia.org/wiki/Pancreas" TargetMode="External"/><Relationship Id="rId59" Type="http://schemas.openxmlformats.org/officeDocument/2006/relationships/hyperlink" Target="https://en.wikipedia.org/wiki/Pharynx" TargetMode="External"/><Relationship Id="rId67" Type="http://schemas.openxmlformats.org/officeDocument/2006/relationships/hyperlink" Target="https://www.ncbi.nlm.nih.gov/books/NBK537353/" TargetMode="External"/><Relationship Id="rId20" Type="http://schemas.openxmlformats.org/officeDocument/2006/relationships/hyperlink" Target="https://www.ncbi.nlm.nih.gov/books/NBK482236/" TargetMode="External"/><Relationship Id="rId41" Type="http://schemas.openxmlformats.org/officeDocument/2006/relationships/hyperlink" Target="https://www.ncbi.nlm.nih.gov/books/NBK459246/" TargetMode="External"/><Relationship Id="rId54" Type="http://schemas.openxmlformats.org/officeDocument/2006/relationships/hyperlink" Target="https://en.wikipedia.org/wiki/Rectum" TargetMode="External"/><Relationship Id="rId62" Type="http://schemas.openxmlformats.org/officeDocument/2006/relationships/hyperlink" Target="https://en.wikipedia.org/wiki/Larynx" TargetMode="External"/><Relationship Id="rId70" Type="http://schemas.openxmlformats.org/officeDocument/2006/relationships/hyperlink" Target="https://www.ncbi.nlm.nih.gov/books/NBK537223/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ncbi.nlm.nih.gov/books/NBK556051/" TargetMode="External"/><Relationship Id="rId15" Type="http://schemas.openxmlformats.org/officeDocument/2006/relationships/hyperlink" Target="https://www.ncbi.nlm.nih.gov/books/NBK535426/" TargetMode="External"/><Relationship Id="rId23" Type="http://schemas.openxmlformats.org/officeDocument/2006/relationships/hyperlink" Target="https://en.wikipedia.org/wiki/Uterus" TargetMode="External"/><Relationship Id="rId28" Type="http://schemas.openxmlformats.org/officeDocument/2006/relationships/hyperlink" Target="https://www.ncbi.nlm.nih.gov/books/NBK519575/" TargetMode="External"/><Relationship Id="rId36" Type="http://schemas.openxmlformats.org/officeDocument/2006/relationships/hyperlink" Target="https://en.wikipedia.org/wiki/Submandibular_gland" TargetMode="External"/><Relationship Id="rId49" Type="http://schemas.openxmlformats.org/officeDocument/2006/relationships/hyperlink" Target="https://en.wikipedia.org/wiki/Jejunum" TargetMode="External"/><Relationship Id="rId57" Type="http://schemas.openxmlformats.org/officeDocument/2006/relationships/hyperlink" Target="https://en.wikipedia.org/wiki/Common_bile_duct" TargetMode="External"/><Relationship Id="rId10" Type="http://schemas.openxmlformats.org/officeDocument/2006/relationships/hyperlink" Target="https://en.wikipedia.org/wiki/Eye" TargetMode="External"/><Relationship Id="rId31" Type="http://schemas.openxmlformats.org/officeDocument/2006/relationships/hyperlink" Target="https://docs.google.com/document/d/1bt3uoxyvonV0OvVZRLyt6gyg55dMspO67V4OrfWCelg/edit" TargetMode="External"/><Relationship Id="rId44" Type="http://schemas.openxmlformats.org/officeDocument/2006/relationships/hyperlink" Target="https://en.wikipedia.org/wiki/Duodenum" TargetMode="External"/><Relationship Id="rId52" Type="http://schemas.openxmlformats.org/officeDocument/2006/relationships/hyperlink" Target="https://en.wikipedia.org/wiki/Gastrointestinal_tract" TargetMode="External"/><Relationship Id="rId60" Type="http://schemas.openxmlformats.org/officeDocument/2006/relationships/hyperlink" Target="https://www.ncbi.nlm.nih.gov/books/NBK544271/" TargetMode="External"/><Relationship Id="rId65" Type="http://schemas.openxmlformats.org/officeDocument/2006/relationships/hyperlink" Target="https://www.ncbi.nlm.nih.gov/books/NBK448070/" TargetMode="External"/><Relationship Id="rId4" Type="http://schemas.openxmlformats.org/officeDocument/2006/relationships/hyperlink" Target="https://docs.google.com/document/d/1Xc7VOn5LLieA4SyRKLj9HVx2MGfF_DJKQr7ZGbXmJ9c/edit" TargetMode="External"/><Relationship Id="rId9" Type="http://schemas.openxmlformats.org/officeDocument/2006/relationships/hyperlink" Target="https://en.wikipedia.org/wiki/Eardrum" TargetMode="External"/><Relationship Id="rId13" Type="http://schemas.openxmlformats.org/officeDocument/2006/relationships/hyperlink" Target="https://www.ncbi.nlm.nih.gov/books/NBK557380/" TargetMode="External"/><Relationship Id="rId18" Type="http://schemas.openxmlformats.org/officeDocument/2006/relationships/hyperlink" Target="https://docs.google.com/document/d/1qaHNFc5BUaO9m332SnHuaxTGt1gaan360acO6UWqH2c/edit" TargetMode="External"/><Relationship Id="rId39" Type="http://schemas.openxmlformats.org/officeDocument/2006/relationships/hyperlink" Target="https://docs.google.com/document/d/1ZLQXUAgG69kpJLtPxObQX-iWJbsSftvPo8ddY1uHVAM/edit" TargetMode="External"/><Relationship Id="rId34" Type="http://schemas.openxmlformats.org/officeDocument/2006/relationships/hyperlink" Target="https://en.wikipedia.org/wiki/Parotid_gland" TargetMode="External"/><Relationship Id="rId50" Type="http://schemas.openxmlformats.org/officeDocument/2006/relationships/hyperlink" Target="https://www.ncbi.nlm.nih.gov/books/NBK459366/" TargetMode="External"/><Relationship Id="rId55" Type="http://schemas.openxmlformats.org/officeDocument/2006/relationships/hyperlink" Target="https://www.ncbi.nlm.nih.gov/books/NBK537245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block - brain and nervous system">
            <a:extLst>
              <a:ext uri="{FF2B5EF4-FFF2-40B4-BE49-F238E27FC236}">
                <a16:creationId xmlns:a16="http://schemas.microsoft.com/office/drawing/2014/main" id="{75FA7184-5D13-AE7D-6876-8B3F7DCEECAA}"/>
              </a:ext>
            </a:extLst>
          </p:cNvPr>
          <p:cNvGrpSpPr>
            <a:grpSpLocks/>
          </p:cNvGrpSpPr>
          <p:nvPr/>
        </p:nvGrpSpPr>
        <p:grpSpPr>
          <a:xfrm>
            <a:off x="1321859" y="3192510"/>
            <a:ext cx="40356901" cy="18126732"/>
            <a:chOff x="178864" y="3192510"/>
            <a:chExt cx="40356901" cy="18126732"/>
          </a:xfrm>
        </p:grpSpPr>
        <p:sp>
          <p:nvSpPr>
            <p:cNvPr id="2" name="Text Box 3056">
              <a:extLst>
                <a:ext uri="{FF2B5EF4-FFF2-40B4-BE49-F238E27FC236}">
                  <a16:creationId xmlns:a16="http://schemas.microsoft.com/office/drawing/2014/main" id="{DD1F8727-D191-496B-23DA-4863A2995244}"/>
                </a:ext>
              </a:extLst>
            </p:cNvPr>
            <p:cNvSpPr txBox="1">
              <a:spLocks/>
            </p:cNvSpPr>
            <p:nvPr/>
          </p:nvSpPr>
          <p:spPr>
            <a:xfrm>
              <a:off x="18816315" y="3192510"/>
              <a:ext cx="9789217" cy="181267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9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BRAIN &amp; NERVOUS SYSTEM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" name="Text Box 3056">
              <a:extLst>
                <a:ext uri="{FF2B5EF4-FFF2-40B4-BE49-F238E27FC236}">
                  <a16:creationId xmlns:a16="http://schemas.microsoft.com/office/drawing/2014/main" id="{47DEBFBC-B278-5F9B-D2FD-AB5E3B914979}"/>
                </a:ext>
              </a:extLst>
            </p:cNvPr>
            <p:cNvSpPr txBox="1">
              <a:spLocks/>
            </p:cNvSpPr>
            <p:nvPr/>
          </p:nvSpPr>
          <p:spPr>
            <a:xfrm>
              <a:off x="178864" y="3195564"/>
              <a:ext cx="18684000" cy="153043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" name="Text Box 3056">
              <a:extLst>
                <a:ext uri="{FF2B5EF4-FFF2-40B4-BE49-F238E27FC236}">
                  <a16:creationId xmlns:a16="http://schemas.microsoft.com/office/drawing/2014/main" id="{76091671-1DCF-0BB6-FB42-57F760CD4DD4}"/>
                </a:ext>
              </a:extLst>
            </p:cNvPr>
            <p:cNvSpPr txBox="1">
              <a:spLocks/>
            </p:cNvSpPr>
            <p:nvPr/>
          </p:nvSpPr>
          <p:spPr>
            <a:xfrm>
              <a:off x="25055765" y="3195565"/>
              <a:ext cx="15480000" cy="152943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" name="block - cardiorespiratory system">
            <a:extLst>
              <a:ext uri="{FF2B5EF4-FFF2-40B4-BE49-F238E27FC236}">
                <a16:creationId xmlns:a16="http://schemas.microsoft.com/office/drawing/2014/main" id="{4F47510C-5730-4CE7-007A-F2772C2F37AC}"/>
              </a:ext>
            </a:extLst>
          </p:cNvPr>
          <p:cNvSpPr txBox="1">
            <a:spLocks/>
          </p:cNvSpPr>
          <p:nvPr/>
        </p:nvSpPr>
        <p:spPr>
          <a:xfrm>
            <a:off x="10549126" y="4790457"/>
            <a:ext cx="4320000" cy="19836000"/>
          </a:xfrm>
          <a:prstGeom prst="rect">
            <a:avLst/>
          </a:prstGeom>
          <a:solidFill>
            <a:srgbClr val="FFA3A3"/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CARDIORESPIRATORY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block - digestive system">
            <a:extLst>
              <a:ext uri="{FF2B5EF4-FFF2-40B4-BE49-F238E27FC236}">
                <a16:creationId xmlns:a16="http://schemas.microsoft.com/office/drawing/2014/main" id="{8CD2905D-5246-5435-E307-70E9CE63B34A}"/>
              </a:ext>
            </a:extLst>
          </p:cNvPr>
          <p:cNvSpPr txBox="1">
            <a:spLocks/>
          </p:cNvSpPr>
          <p:nvPr/>
        </p:nvSpPr>
        <p:spPr>
          <a:xfrm>
            <a:off x="15320016" y="4790458"/>
            <a:ext cx="4104000" cy="16560000"/>
          </a:xfrm>
          <a:prstGeom prst="rect">
            <a:avLst/>
          </a:prstGeom>
          <a:solidFill>
            <a:schemeClr val="accent4">
              <a:lumMod val="40000"/>
              <a:lumOff val="60000"/>
              <a:alpha val="9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DIGESTIVE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block - urinary system">
            <a:extLst>
              <a:ext uri="{FF2B5EF4-FFF2-40B4-BE49-F238E27FC236}">
                <a16:creationId xmlns:a16="http://schemas.microsoft.com/office/drawing/2014/main" id="{58B73997-3BD4-56A0-5764-814C42075A07}"/>
              </a:ext>
            </a:extLst>
          </p:cNvPr>
          <p:cNvSpPr txBox="1">
            <a:spLocks/>
          </p:cNvSpPr>
          <p:nvPr/>
        </p:nvSpPr>
        <p:spPr>
          <a:xfrm>
            <a:off x="30287503" y="13327363"/>
            <a:ext cx="1440000" cy="8012359"/>
          </a:xfrm>
          <a:prstGeom prst="rect">
            <a:avLst/>
          </a:prstGeom>
          <a:solidFill>
            <a:srgbClr val="FFCC66"/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URINARY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block - immmune system">
            <a:extLst>
              <a:ext uri="{FF2B5EF4-FFF2-40B4-BE49-F238E27FC236}">
                <a16:creationId xmlns:a16="http://schemas.microsoft.com/office/drawing/2014/main" id="{871E6A8A-A2E3-CE25-DC03-F98888E459C3}"/>
              </a:ext>
            </a:extLst>
          </p:cNvPr>
          <p:cNvSpPr txBox="1">
            <a:spLocks/>
          </p:cNvSpPr>
          <p:nvPr/>
        </p:nvSpPr>
        <p:spPr>
          <a:xfrm>
            <a:off x="3295353" y="4790458"/>
            <a:ext cx="1440000" cy="16560000"/>
          </a:xfrm>
          <a:prstGeom prst="rect">
            <a:avLst/>
          </a:prstGeom>
          <a:solidFill>
            <a:schemeClr val="accent1">
              <a:lumMod val="20000"/>
              <a:lumOff val="80000"/>
              <a:alpha val="90000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IMMUNE SYSTEM</a:t>
            </a:r>
          </a:p>
        </p:txBody>
      </p:sp>
      <p:sp>
        <p:nvSpPr>
          <p:cNvPr id="10" name="block - special sense organs">
            <a:extLst>
              <a:ext uri="{FF2B5EF4-FFF2-40B4-BE49-F238E27FC236}">
                <a16:creationId xmlns:a16="http://schemas.microsoft.com/office/drawing/2014/main" id="{0B3E4206-1918-9152-16DE-93538782C335}"/>
              </a:ext>
            </a:extLst>
          </p:cNvPr>
          <p:cNvSpPr txBox="1">
            <a:spLocks/>
          </p:cNvSpPr>
          <p:nvPr/>
        </p:nvSpPr>
        <p:spPr>
          <a:xfrm>
            <a:off x="30290318" y="4790458"/>
            <a:ext cx="1440000" cy="8469242"/>
          </a:xfrm>
          <a:prstGeom prst="rect">
            <a:avLst/>
          </a:prstGeom>
          <a:solidFill>
            <a:schemeClr val="accent1">
              <a:lumMod val="20000"/>
              <a:lumOff val="80000"/>
              <a:alpha val="90000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SPECIAL SENSES</a:t>
            </a:r>
          </a:p>
        </p:txBody>
      </p:sp>
      <p:sp>
        <p:nvSpPr>
          <p:cNvPr id="11" name="block - endocrine system">
            <a:extLst>
              <a:ext uri="{FF2B5EF4-FFF2-40B4-BE49-F238E27FC236}">
                <a16:creationId xmlns:a16="http://schemas.microsoft.com/office/drawing/2014/main" id="{1AC7FB3C-70E6-3D77-C5EA-4C94489E9E2C}"/>
              </a:ext>
            </a:extLst>
          </p:cNvPr>
          <p:cNvSpPr txBox="1">
            <a:spLocks/>
          </p:cNvSpPr>
          <p:nvPr/>
        </p:nvSpPr>
        <p:spPr>
          <a:xfrm>
            <a:off x="1316408" y="4790458"/>
            <a:ext cx="1440000" cy="16560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ENDOCRINE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block - reproductive system male">
            <a:extLst>
              <a:ext uri="{FF2B5EF4-FFF2-40B4-BE49-F238E27FC236}">
                <a16:creationId xmlns:a16="http://schemas.microsoft.com/office/drawing/2014/main" id="{D8ADCA78-2017-EFDE-1CC6-13608FC0DD8C}"/>
              </a:ext>
            </a:extLst>
          </p:cNvPr>
          <p:cNvSpPr txBox="1">
            <a:spLocks/>
          </p:cNvSpPr>
          <p:nvPr/>
        </p:nvSpPr>
        <p:spPr>
          <a:xfrm>
            <a:off x="38263074" y="4790457"/>
            <a:ext cx="1440000" cy="16560000"/>
          </a:xfrm>
          <a:prstGeom prst="rect">
            <a:avLst/>
          </a:prstGeom>
          <a:solidFill>
            <a:srgbClr val="F0E1FF">
              <a:alpha val="90000"/>
            </a:srgb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REPRODUCTIVE SYSTEM</a:t>
            </a:r>
          </a:p>
          <a:p>
            <a:pPr algn="ctr"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MALE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block - reproductive system female">
            <a:extLst>
              <a:ext uri="{FF2B5EF4-FFF2-40B4-BE49-F238E27FC236}">
                <a16:creationId xmlns:a16="http://schemas.microsoft.com/office/drawing/2014/main" id="{8D0B6163-CBB4-B8BA-6534-B4C308A5EDA3}"/>
              </a:ext>
            </a:extLst>
          </p:cNvPr>
          <p:cNvSpPr txBox="1">
            <a:spLocks/>
          </p:cNvSpPr>
          <p:nvPr/>
        </p:nvSpPr>
        <p:spPr>
          <a:xfrm>
            <a:off x="40244752" y="4790458"/>
            <a:ext cx="1440000" cy="16560000"/>
          </a:xfrm>
          <a:prstGeom prst="rect">
            <a:avLst/>
          </a:prstGeom>
          <a:solidFill>
            <a:srgbClr val="E2C5FF">
              <a:alpha val="90000"/>
            </a:srgb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REPRODUCTIVE SYSTEM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FEMALE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24" name="block - MSK system">
            <a:extLst>
              <a:ext uri="{FF2B5EF4-FFF2-40B4-BE49-F238E27FC236}">
                <a16:creationId xmlns:a16="http://schemas.microsoft.com/office/drawing/2014/main" id="{494DDFF6-17BD-A428-DB9A-88607E7DCCB6}"/>
              </a:ext>
            </a:extLst>
          </p:cNvPr>
          <p:cNvGrpSpPr/>
          <p:nvPr/>
        </p:nvGrpSpPr>
        <p:grpSpPr>
          <a:xfrm>
            <a:off x="7151258" y="4790458"/>
            <a:ext cx="30558358" cy="19836000"/>
            <a:chOff x="6008263" y="4790458"/>
            <a:chExt cx="30558358" cy="19836000"/>
          </a:xfrm>
        </p:grpSpPr>
        <p:sp>
          <p:nvSpPr>
            <p:cNvPr id="12" name="Text Box 3056">
              <a:extLst>
                <a:ext uri="{FF2B5EF4-FFF2-40B4-BE49-F238E27FC236}">
                  <a16:creationId xmlns:a16="http://schemas.microsoft.com/office/drawing/2014/main" id="{D40B16CB-3C44-03BF-802D-A9BA637110E0}"/>
                </a:ext>
              </a:extLst>
            </p:cNvPr>
            <p:cNvSpPr txBox="1">
              <a:spLocks/>
            </p:cNvSpPr>
            <p:nvPr/>
          </p:nvSpPr>
          <p:spPr>
            <a:xfrm>
              <a:off x="31166621" y="4790458"/>
              <a:ext cx="5400000" cy="19836000"/>
            </a:xfrm>
            <a:prstGeom prst="rect">
              <a:avLst/>
            </a:prstGeom>
            <a:solidFill>
              <a:srgbClr val="FFCCCC">
                <a:alpha val="90000"/>
              </a:srgb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7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MSK SYSTEM</a:t>
              </a:r>
              <a:endParaRPr lang="en-NZ" sz="7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Text Box 3056">
              <a:extLst>
                <a:ext uri="{FF2B5EF4-FFF2-40B4-BE49-F238E27FC236}">
                  <a16:creationId xmlns:a16="http://schemas.microsoft.com/office/drawing/2014/main" id="{99F98A1A-A4E1-9470-0661-C552C2264160}"/>
                </a:ext>
              </a:extLst>
            </p:cNvPr>
            <p:cNvSpPr txBox="1">
              <a:spLocks/>
            </p:cNvSpPr>
            <p:nvPr/>
          </p:nvSpPr>
          <p:spPr>
            <a:xfrm>
              <a:off x="6008263" y="4790458"/>
              <a:ext cx="2985570" cy="19836000"/>
            </a:xfrm>
            <a:prstGeom prst="rect">
              <a:avLst/>
            </a:prstGeom>
            <a:solidFill>
              <a:srgbClr val="FFCCCC">
                <a:alpha val="90000"/>
              </a:srgb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7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MSK SYSTEM</a:t>
              </a:r>
              <a:endParaRPr lang="en-NZ" sz="7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9" name="block - naso-oral-pharyngeal system">
            <a:extLst>
              <a:ext uri="{FF2B5EF4-FFF2-40B4-BE49-F238E27FC236}">
                <a16:creationId xmlns:a16="http://schemas.microsoft.com/office/drawing/2014/main" id="{99041262-5243-689B-7ED9-BF692157A023}"/>
              </a:ext>
            </a:extLst>
          </p:cNvPr>
          <p:cNvSpPr txBox="1">
            <a:spLocks/>
          </p:cNvSpPr>
          <p:nvPr/>
        </p:nvSpPr>
        <p:spPr>
          <a:xfrm>
            <a:off x="13325797" y="4911413"/>
            <a:ext cx="6089014" cy="1152005"/>
          </a:xfrm>
          <a:prstGeom prst="rect">
            <a:avLst/>
          </a:prstGeom>
          <a:gradFill flip="none" rotWithShape="1">
            <a:gsLst>
              <a:gs pos="0">
                <a:srgbClr val="FFA3A3"/>
              </a:gs>
              <a:gs pos="100000">
                <a:srgbClr val="E6CF8A"/>
              </a:gs>
            </a:gsLst>
            <a:lin ang="0" scaled="1"/>
            <a:tileRect/>
          </a:gra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NASO-ORAL-PHARYNGEAL SYSTEM</a:t>
            </a:r>
            <a:endParaRPr lang="en-NZ" sz="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block - integumentary system">
            <a:extLst>
              <a:ext uri="{FF2B5EF4-FFF2-40B4-BE49-F238E27FC236}">
                <a16:creationId xmlns:a16="http://schemas.microsoft.com/office/drawing/2014/main" id="{D0B1153E-B3A2-0564-7ACE-C7567B44D51D}"/>
              </a:ext>
            </a:extLst>
          </p:cNvPr>
          <p:cNvSpPr txBox="1">
            <a:spLocks/>
          </p:cNvSpPr>
          <p:nvPr/>
        </p:nvSpPr>
        <p:spPr>
          <a:xfrm>
            <a:off x="5210652" y="4771433"/>
            <a:ext cx="1440000" cy="19980000"/>
          </a:xfrm>
          <a:prstGeom prst="rect">
            <a:avLst/>
          </a:prstGeom>
          <a:solidFill>
            <a:schemeClr val="accent6">
              <a:lumMod val="60000"/>
              <a:lumOff val="40000"/>
              <a:alpha val="89804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INTEGUMENTARY SYSTEM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DB2E7B6-D6F2-EB7F-1F17-49938683FE23}"/>
              </a:ext>
            </a:extLst>
          </p:cNvPr>
          <p:cNvGrpSpPr/>
          <p:nvPr/>
        </p:nvGrpSpPr>
        <p:grpSpPr>
          <a:xfrm>
            <a:off x="1327100" y="5367522"/>
            <a:ext cx="40472586" cy="19580011"/>
            <a:chOff x="-291048" y="5367601"/>
            <a:chExt cx="40472586" cy="19580011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FE85BC8-642A-05B1-7E2E-8D5E00B6B01C}"/>
                </a:ext>
              </a:extLst>
            </p:cNvPr>
            <p:cNvSpPr>
              <a:spLocks/>
            </p:cNvSpPr>
            <p:nvPr/>
          </p:nvSpPr>
          <p:spPr>
            <a:xfrm>
              <a:off x="-291048" y="24712090"/>
              <a:ext cx="40472586" cy="23552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E06CDDCD-A1F4-73B5-B8D3-CFDAA41F33A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614653" y="10784125"/>
              <a:ext cx="0" cy="14004000"/>
            </a:xfrm>
            <a:prstGeom prst="line">
              <a:avLst/>
            </a:prstGeom>
            <a:ln w="1143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37CC75A-1EF7-FE53-1398-E48DACC8F3E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583456" y="16011375"/>
              <a:ext cx="0" cy="8712000"/>
            </a:xfrm>
            <a:prstGeom prst="line">
              <a:avLst/>
            </a:prstGeom>
            <a:ln w="1143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36B4431-5C3D-BDC0-BF97-A8BFC31D624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541902" y="20982677"/>
              <a:ext cx="0" cy="3780000"/>
            </a:xfrm>
            <a:prstGeom prst="line">
              <a:avLst/>
            </a:prstGeom>
            <a:ln w="1143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C0FA9431-1F15-D1E6-FC13-847FBC423B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510981" y="20086657"/>
              <a:ext cx="0" cy="4680000"/>
            </a:xfrm>
            <a:prstGeom prst="line">
              <a:avLst/>
            </a:prstGeom>
            <a:ln w="1143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181A6DF2-7F82-2A4A-7FB1-1FCA8A995C8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48812" y="5367601"/>
              <a:ext cx="0" cy="4270931"/>
            </a:xfrm>
            <a:prstGeom prst="line">
              <a:avLst/>
            </a:prstGeom>
            <a:ln w="762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block - prevertebral g.">
            <a:extLst>
              <a:ext uri="{FF2B5EF4-FFF2-40B4-BE49-F238E27FC236}">
                <a16:creationId xmlns:a16="http://schemas.microsoft.com/office/drawing/2014/main" id="{E3A1BD36-FB08-F7F9-BC28-FB9EDDF6DB65}"/>
              </a:ext>
            </a:extLst>
          </p:cNvPr>
          <p:cNvSpPr txBox="1"/>
          <p:nvPr/>
        </p:nvSpPr>
        <p:spPr>
          <a:xfrm>
            <a:off x="22329163" y="9990558"/>
            <a:ext cx="974013" cy="1130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Prevertebral g.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7" name="block - pons">
            <a:extLst>
              <a:ext uri="{FF2B5EF4-FFF2-40B4-BE49-F238E27FC236}">
                <a16:creationId xmlns:a16="http://schemas.microsoft.com/office/drawing/2014/main" id="{9CBE058E-68CF-F822-6952-DE864FCECF91}"/>
              </a:ext>
            </a:extLst>
          </p:cNvPr>
          <p:cNvSpPr txBox="1"/>
          <p:nvPr/>
        </p:nvSpPr>
        <p:spPr>
          <a:xfrm>
            <a:off x="24155952" y="6912782"/>
            <a:ext cx="2880000" cy="50809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Pons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8" name="block - spinal cord">
            <a:extLst>
              <a:ext uri="{FF2B5EF4-FFF2-40B4-BE49-F238E27FC236}">
                <a16:creationId xmlns:a16="http://schemas.microsoft.com/office/drawing/2014/main" id="{3DFEB599-D72C-048B-75FF-7DF79B86A8EC}"/>
              </a:ext>
            </a:extLst>
          </p:cNvPr>
          <p:cNvSpPr txBox="1"/>
          <p:nvPr/>
        </p:nvSpPr>
        <p:spPr>
          <a:xfrm>
            <a:off x="25017427" y="9990558"/>
            <a:ext cx="1260000" cy="1130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Spinal cord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9" name="block - medulla">
            <a:extLst>
              <a:ext uri="{FF2B5EF4-FFF2-40B4-BE49-F238E27FC236}">
                <a16:creationId xmlns:a16="http://schemas.microsoft.com/office/drawing/2014/main" id="{1EF9231D-3CE6-EC85-BBF5-2926925CC2DF}"/>
              </a:ext>
            </a:extLst>
          </p:cNvPr>
          <p:cNvSpPr txBox="1"/>
          <p:nvPr/>
        </p:nvSpPr>
        <p:spPr>
          <a:xfrm>
            <a:off x="24162808" y="7462526"/>
            <a:ext cx="2880000" cy="24910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Medulla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28" name="block - paravertebral g.">
            <a:extLst>
              <a:ext uri="{FF2B5EF4-FFF2-40B4-BE49-F238E27FC236}">
                <a16:creationId xmlns:a16="http://schemas.microsoft.com/office/drawing/2014/main" id="{7D13AE38-003D-A17A-21D8-5DD03FF8B33A}"/>
              </a:ext>
            </a:extLst>
          </p:cNvPr>
          <p:cNvGrpSpPr/>
          <p:nvPr/>
        </p:nvGrpSpPr>
        <p:grpSpPr>
          <a:xfrm>
            <a:off x="23559997" y="9990558"/>
            <a:ext cx="4078883" cy="11304000"/>
            <a:chOff x="22417002" y="9990558"/>
            <a:chExt cx="4078883" cy="11304000"/>
          </a:xfrm>
        </p:grpSpPr>
        <p:sp>
          <p:nvSpPr>
            <p:cNvPr id="46" name="Text Box 3047">
              <a:extLst>
                <a:ext uri="{FF2B5EF4-FFF2-40B4-BE49-F238E27FC236}">
                  <a16:creationId xmlns:a16="http://schemas.microsoft.com/office/drawing/2014/main" id="{0D35D997-5170-3FBC-D674-6AB274E79681}"/>
                </a:ext>
              </a:extLst>
            </p:cNvPr>
            <p:cNvSpPr txBox="1"/>
            <p:nvPr/>
          </p:nvSpPr>
          <p:spPr>
            <a:xfrm>
              <a:off x="22417002" y="9990558"/>
              <a:ext cx="792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Paravertebral g.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Text Box 3047">
              <a:extLst>
                <a:ext uri="{FF2B5EF4-FFF2-40B4-BE49-F238E27FC236}">
                  <a16:creationId xmlns:a16="http://schemas.microsoft.com/office/drawing/2014/main" id="{054F501F-0808-26AC-DE9D-29E511227FDD}"/>
                </a:ext>
              </a:extLst>
            </p:cNvPr>
            <p:cNvSpPr txBox="1"/>
            <p:nvPr/>
          </p:nvSpPr>
          <p:spPr>
            <a:xfrm>
              <a:off x="25703885" y="9990558"/>
              <a:ext cx="792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Paravertebral g.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0" name="block - DRG">
            <a:extLst>
              <a:ext uri="{FF2B5EF4-FFF2-40B4-BE49-F238E27FC236}">
                <a16:creationId xmlns:a16="http://schemas.microsoft.com/office/drawing/2014/main" id="{C7823C31-4846-B06E-F29B-BBC668496AD3}"/>
              </a:ext>
            </a:extLst>
          </p:cNvPr>
          <p:cNvGrpSpPr/>
          <p:nvPr/>
        </p:nvGrpSpPr>
        <p:grpSpPr>
          <a:xfrm>
            <a:off x="24477689" y="9990558"/>
            <a:ext cx="2246183" cy="11304000"/>
            <a:chOff x="23334694" y="9990558"/>
            <a:chExt cx="2246183" cy="11304000"/>
          </a:xfrm>
        </p:grpSpPr>
        <p:sp>
          <p:nvSpPr>
            <p:cNvPr id="51" name="Text Box 3047">
              <a:extLst>
                <a:ext uri="{FF2B5EF4-FFF2-40B4-BE49-F238E27FC236}">
                  <a16:creationId xmlns:a16="http://schemas.microsoft.com/office/drawing/2014/main" id="{4920AFEA-5C79-10DE-BA61-619FCC782662}"/>
                </a:ext>
              </a:extLst>
            </p:cNvPr>
            <p:cNvSpPr txBox="1"/>
            <p:nvPr/>
          </p:nvSpPr>
          <p:spPr>
            <a:xfrm>
              <a:off x="25256877" y="9990558"/>
              <a:ext cx="324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b="1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DRG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2" name="Text Box 3047">
              <a:extLst>
                <a:ext uri="{FF2B5EF4-FFF2-40B4-BE49-F238E27FC236}">
                  <a16:creationId xmlns:a16="http://schemas.microsoft.com/office/drawing/2014/main" id="{36763C2D-C30A-E62F-29DA-6CD04D4B5A64}"/>
                </a:ext>
              </a:extLst>
            </p:cNvPr>
            <p:cNvSpPr txBox="1"/>
            <p:nvPr/>
          </p:nvSpPr>
          <p:spPr>
            <a:xfrm>
              <a:off x="23334694" y="9990558"/>
              <a:ext cx="324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b="1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DRG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87" name="block - thalamus">
            <a:extLst>
              <a:ext uri="{FF2B5EF4-FFF2-40B4-BE49-F238E27FC236}">
                <a16:creationId xmlns:a16="http://schemas.microsoft.com/office/drawing/2014/main" id="{18E36D5D-0EAA-DF85-593B-BF1FC8B859A5}"/>
              </a:ext>
            </a:extLst>
          </p:cNvPr>
          <p:cNvSpPr txBox="1"/>
          <p:nvPr/>
        </p:nvSpPr>
        <p:spPr>
          <a:xfrm>
            <a:off x="18266946" y="3441548"/>
            <a:ext cx="1626078" cy="10374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Thalamus</a:t>
            </a:r>
            <a:endParaRPr lang="en-NZ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88" name="block - midbrain">
            <a:extLst>
              <a:ext uri="{FF2B5EF4-FFF2-40B4-BE49-F238E27FC236}">
                <a16:creationId xmlns:a16="http://schemas.microsoft.com/office/drawing/2014/main" id="{0DE75EA1-CC16-2E27-176B-F966AC877F12}"/>
              </a:ext>
            </a:extLst>
          </p:cNvPr>
          <p:cNvSpPr txBox="1"/>
          <p:nvPr/>
        </p:nvSpPr>
        <p:spPr>
          <a:xfrm>
            <a:off x="24624367" y="6210257"/>
            <a:ext cx="629014" cy="5498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Midbrain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89" name="block - olfactory cortex">
            <a:extLst>
              <a:ext uri="{FF2B5EF4-FFF2-40B4-BE49-F238E27FC236}">
                <a16:creationId xmlns:a16="http://schemas.microsoft.com/office/drawing/2014/main" id="{7C0C3A15-E239-24D3-404E-EDE7460A05A0}"/>
              </a:ext>
            </a:extLst>
          </p:cNvPr>
          <p:cNvSpPr txBox="1"/>
          <p:nvPr/>
        </p:nvSpPr>
        <p:spPr>
          <a:xfrm>
            <a:off x="24505705" y="3985841"/>
            <a:ext cx="2144860" cy="5435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Olfactory cortex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0" name="block - diencephalon">
            <a:extLst>
              <a:ext uri="{FF2B5EF4-FFF2-40B4-BE49-F238E27FC236}">
                <a16:creationId xmlns:a16="http://schemas.microsoft.com/office/drawing/2014/main" id="{C6E89996-D919-737D-FF39-AB23259DC32C}"/>
              </a:ext>
            </a:extLst>
          </p:cNvPr>
          <p:cNvSpPr txBox="1"/>
          <p:nvPr/>
        </p:nvSpPr>
        <p:spPr>
          <a:xfrm>
            <a:off x="24516623" y="5507303"/>
            <a:ext cx="2144858" cy="5498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Diencephalon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1" name="block - cerebral cortex">
            <a:extLst>
              <a:ext uri="{FF2B5EF4-FFF2-40B4-BE49-F238E27FC236}">
                <a16:creationId xmlns:a16="http://schemas.microsoft.com/office/drawing/2014/main" id="{3749A081-68D0-7B52-102A-DC2C60CE638F}"/>
              </a:ext>
            </a:extLst>
          </p:cNvPr>
          <p:cNvSpPr txBox="1"/>
          <p:nvPr/>
        </p:nvSpPr>
        <p:spPr>
          <a:xfrm>
            <a:off x="24624083" y="4805711"/>
            <a:ext cx="1944001" cy="5498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Cerebral cortex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1" name="nucleus - TSN">
            <a:extLst>
              <a:ext uri="{FF2B5EF4-FFF2-40B4-BE49-F238E27FC236}">
                <a16:creationId xmlns:a16="http://schemas.microsoft.com/office/drawing/2014/main" id="{2EC086FD-D6A3-5351-1357-854B4724EABC}"/>
              </a:ext>
            </a:extLst>
          </p:cNvPr>
          <p:cNvSpPr txBox="1"/>
          <p:nvPr/>
        </p:nvSpPr>
        <p:spPr>
          <a:xfrm>
            <a:off x="26491426" y="7671822"/>
            <a:ext cx="494335" cy="58790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TSN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3" name="nucleus - NA">
            <a:extLst>
              <a:ext uri="{FF2B5EF4-FFF2-40B4-BE49-F238E27FC236}">
                <a16:creationId xmlns:a16="http://schemas.microsoft.com/office/drawing/2014/main" id="{AD4B8196-8DF8-3654-A302-7C86BB696D88}"/>
              </a:ext>
            </a:extLst>
          </p:cNvPr>
          <p:cNvSpPr txBox="1"/>
          <p:nvPr/>
        </p:nvSpPr>
        <p:spPr>
          <a:xfrm>
            <a:off x="24201532" y="8735711"/>
            <a:ext cx="1485169" cy="11662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4" name="nucleus - NTS">
            <a:extLst>
              <a:ext uri="{FF2B5EF4-FFF2-40B4-BE49-F238E27FC236}">
                <a16:creationId xmlns:a16="http://schemas.microsoft.com/office/drawing/2014/main" id="{69CAB32D-A821-07C2-BDB8-F10E07CA2E6E}"/>
              </a:ext>
            </a:extLst>
          </p:cNvPr>
          <p:cNvSpPr txBox="1"/>
          <p:nvPr/>
        </p:nvSpPr>
        <p:spPr>
          <a:xfrm>
            <a:off x="24754735" y="7926519"/>
            <a:ext cx="1646801" cy="7733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NTS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6" name="nucleus - DMNV">
            <a:extLst>
              <a:ext uri="{FF2B5EF4-FFF2-40B4-BE49-F238E27FC236}">
                <a16:creationId xmlns:a16="http://schemas.microsoft.com/office/drawing/2014/main" id="{19BA7E06-6063-8E31-E9DC-2BF6A80E0924}"/>
              </a:ext>
            </a:extLst>
          </p:cNvPr>
          <p:cNvSpPr txBox="1"/>
          <p:nvPr/>
        </p:nvSpPr>
        <p:spPr>
          <a:xfrm>
            <a:off x="26492444" y="8282600"/>
            <a:ext cx="495051" cy="16434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DMNV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3" name="nucleus - vestibular nuclei">
            <a:extLst>
              <a:ext uri="{FF2B5EF4-FFF2-40B4-BE49-F238E27FC236}">
                <a16:creationId xmlns:a16="http://schemas.microsoft.com/office/drawing/2014/main" id="{6FFDD181-574F-6736-783D-1576ECD9A8F8}"/>
              </a:ext>
            </a:extLst>
          </p:cNvPr>
          <p:cNvSpPr txBox="1"/>
          <p:nvPr/>
        </p:nvSpPr>
        <p:spPr>
          <a:xfrm>
            <a:off x="25681978" y="7369947"/>
            <a:ext cx="732931" cy="2618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Vestibular nuclei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4" name="nucleus - cochlear nuclei">
            <a:extLst>
              <a:ext uri="{FF2B5EF4-FFF2-40B4-BE49-F238E27FC236}">
                <a16:creationId xmlns:a16="http://schemas.microsoft.com/office/drawing/2014/main" id="{124B5769-8F53-9450-F2C0-619660356AE9}"/>
              </a:ext>
            </a:extLst>
          </p:cNvPr>
          <p:cNvSpPr txBox="1"/>
          <p:nvPr/>
        </p:nvSpPr>
        <p:spPr>
          <a:xfrm>
            <a:off x="24911673" y="7366911"/>
            <a:ext cx="732931" cy="2642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Cochlear nuclei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60" name="nerve - vagus">
            <a:extLst>
              <a:ext uri="{FF2B5EF4-FFF2-40B4-BE49-F238E27FC236}">
                <a16:creationId xmlns:a16="http://schemas.microsoft.com/office/drawing/2014/main" id="{8CF8DF7E-6080-CD7D-70C0-46BA833B51CE}"/>
              </a:ext>
            </a:extLst>
          </p:cNvPr>
          <p:cNvGrpSpPr/>
          <p:nvPr/>
        </p:nvGrpSpPr>
        <p:grpSpPr>
          <a:xfrm>
            <a:off x="20590138" y="7768488"/>
            <a:ext cx="8005351" cy="2181157"/>
            <a:chOff x="19447143" y="7768488"/>
            <a:chExt cx="8005351" cy="2181157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D36F5871-8611-279D-497F-D9D69B4466EA}"/>
                </a:ext>
              </a:extLst>
            </p:cNvPr>
            <p:cNvSpPr txBox="1"/>
            <p:nvPr/>
          </p:nvSpPr>
          <p:spPr>
            <a:xfrm>
              <a:off x="19447143" y="9712613"/>
              <a:ext cx="6709685" cy="180000"/>
            </a:xfrm>
            <a:prstGeom prst="rect">
              <a:avLst/>
            </a:prstGeom>
            <a:solidFill>
              <a:srgbClr val="93FFFF"/>
            </a:solidFill>
          </p:spPr>
          <p:txBody>
            <a:bodyPr wrap="square" tIns="0" rtlCol="0" anchor="t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Text Box 112">
              <a:extLst>
                <a:ext uri="{FF2B5EF4-FFF2-40B4-BE49-F238E27FC236}">
                  <a16:creationId xmlns:a16="http://schemas.microsoft.com/office/drawing/2014/main" id="{BBA0CE97-3C9E-FA74-4E09-4895F0E7D72A}"/>
                </a:ext>
              </a:extLst>
            </p:cNvPr>
            <p:cNvSpPr txBox="1"/>
            <p:nvPr/>
          </p:nvSpPr>
          <p:spPr>
            <a:xfrm>
              <a:off x="21499768" y="7768648"/>
              <a:ext cx="1404000" cy="2180997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X. 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Vagus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nerve</a:t>
              </a:r>
            </a:p>
          </p:txBody>
        </p:sp>
        <p:sp>
          <p:nvSpPr>
            <p:cNvPr id="57" name="Text Box 112">
              <a:extLst>
                <a:ext uri="{FF2B5EF4-FFF2-40B4-BE49-F238E27FC236}">
                  <a16:creationId xmlns:a16="http://schemas.microsoft.com/office/drawing/2014/main" id="{7BFB8175-FB1B-DDEC-046A-7D2BC3D253D6}"/>
                </a:ext>
              </a:extLst>
            </p:cNvPr>
            <p:cNvSpPr txBox="1"/>
            <p:nvPr/>
          </p:nvSpPr>
          <p:spPr>
            <a:xfrm>
              <a:off x="26048494" y="7768488"/>
              <a:ext cx="1404000" cy="2178249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X. 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Vagus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nerve</a:t>
              </a:r>
            </a:p>
          </p:txBody>
        </p:sp>
      </p:grpSp>
      <p:grpSp>
        <p:nvGrpSpPr>
          <p:cNvPr id="61" name="ganglion - nodose">
            <a:extLst>
              <a:ext uri="{FF2B5EF4-FFF2-40B4-BE49-F238E27FC236}">
                <a16:creationId xmlns:a16="http://schemas.microsoft.com/office/drawing/2014/main" id="{3581752B-758F-3240-2691-FCDB39B9C8CC}"/>
              </a:ext>
            </a:extLst>
          </p:cNvPr>
          <p:cNvGrpSpPr/>
          <p:nvPr/>
        </p:nvGrpSpPr>
        <p:grpSpPr>
          <a:xfrm>
            <a:off x="22872135" y="7874452"/>
            <a:ext cx="5689595" cy="2053459"/>
            <a:chOff x="21729140" y="7874452"/>
            <a:chExt cx="5689595" cy="2053459"/>
          </a:xfrm>
        </p:grpSpPr>
        <p:sp>
          <p:nvSpPr>
            <p:cNvPr id="55" name="Text Box 3040">
              <a:extLst>
                <a:ext uri="{FF2B5EF4-FFF2-40B4-BE49-F238E27FC236}">
                  <a16:creationId xmlns:a16="http://schemas.microsoft.com/office/drawing/2014/main" id="{D326582D-1FB6-5AD6-7F59-E064BCE92264}"/>
                </a:ext>
              </a:extLst>
            </p:cNvPr>
            <p:cNvSpPr txBox="1"/>
            <p:nvPr/>
          </p:nvSpPr>
          <p:spPr>
            <a:xfrm>
              <a:off x="21729140" y="7874452"/>
              <a:ext cx="540000" cy="205345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Inferior g </a:t>
              </a:r>
              <a:b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</a:b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(Nodose)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8" name="Text Box 3040">
              <a:extLst>
                <a:ext uri="{FF2B5EF4-FFF2-40B4-BE49-F238E27FC236}">
                  <a16:creationId xmlns:a16="http://schemas.microsoft.com/office/drawing/2014/main" id="{B58E417D-E5AB-3917-FB23-C9A872DCF386}"/>
                </a:ext>
              </a:extLst>
            </p:cNvPr>
            <p:cNvSpPr txBox="1"/>
            <p:nvPr/>
          </p:nvSpPr>
          <p:spPr>
            <a:xfrm>
              <a:off x="26777935" y="8402565"/>
              <a:ext cx="640800" cy="49124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Inf. g (Nodose)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2" name="ganglion - jugular">
            <a:extLst>
              <a:ext uri="{FF2B5EF4-FFF2-40B4-BE49-F238E27FC236}">
                <a16:creationId xmlns:a16="http://schemas.microsoft.com/office/drawing/2014/main" id="{736CFFD6-AFAB-E5FE-FE5C-EBC4EA6A029F}"/>
              </a:ext>
            </a:extLst>
          </p:cNvPr>
          <p:cNvGrpSpPr/>
          <p:nvPr/>
        </p:nvGrpSpPr>
        <p:grpSpPr>
          <a:xfrm>
            <a:off x="23448135" y="7873474"/>
            <a:ext cx="4444808" cy="2054437"/>
            <a:chOff x="22305140" y="7873474"/>
            <a:chExt cx="4444808" cy="2054437"/>
          </a:xfrm>
        </p:grpSpPr>
        <p:sp>
          <p:nvSpPr>
            <p:cNvPr id="56" name="Text Box 3040">
              <a:extLst>
                <a:ext uri="{FF2B5EF4-FFF2-40B4-BE49-F238E27FC236}">
                  <a16:creationId xmlns:a16="http://schemas.microsoft.com/office/drawing/2014/main" id="{CF161F40-F8CB-E4CD-CBCE-27A77B7B9907}"/>
                </a:ext>
              </a:extLst>
            </p:cNvPr>
            <p:cNvSpPr txBox="1"/>
            <p:nvPr/>
          </p:nvSpPr>
          <p:spPr>
            <a:xfrm>
              <a:off x="22305140" y="7874452"/>
              <a:ext cx="540000" cy="205345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Superior g </a:t>
              </a:r>
              <a:b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</a:b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(Jugular)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9" name="Text Box 3040">
              <a:extLst>
                <a:ext uri="{FF2B5EF4-FFF2-40B4-BE49-F238E27FC236}">
                  <a16:creationId xmlns:a16="http://schemas.microsoft.com/office/drawing/2014/main" id="{F77F02AF-B8EC-FAE1-8875-A288FB1C3A6C}"/>
                </a:ext>
              </a:extLst>
            </p:cNvPr>
            <p:cNvSpPr txBox="1"/>
            <p:nvPr/>
          </p:nvSpPr>
          <p:spPr>
            <a:xfrm>
              <a:off x="26087548" y="7873474"/>
              <a:ext cx="662400" cy="10224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Sup. g (Jugular)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3" name="nerve - glossopharyngeal ">
            <a:extLst>
              <a:ext uri="{FF2B5EF4-FFF2-40B4-BE49-F238E27FC236}">
                <a16:creationId xmlns:a16="http://schemas.microsoft.com/office/drawing/2014/main" id="{814BBAB4-D0D6-A30D-82C7-8EE2DF68FE84}"/>
              </a:ext>
            </a:extLst>
          </p:cNvPr>
          <p:cNvSpPr txBox="1"/>
          <p:nvPr/>
        </p:nvSpPr>
        <p:spPr>
          <a:xfrm>
            <a:off x="22507456" y="7074367"/>
            <a:ext cx="1280740" cy="648000"/>
          </a:xfrm>
          <a:prstGeom prst="rect">
            <a:avLst/>
          </a:prstGeom>
          <a:solidFill>
            <a:srgbClr val="FF66FF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IX. Glossopharyngeal nerve</a:t>
            </a:r>
          </a:p>
        </p:txBody>
      </p:sp>
      <p:sp>
        <p:nvSpPr>
          <p:cNvPr id="64" name="ganglion - petrosal">
            <a:extLst>
              <a:ext uri="{FF2B5EF4-FFF2-40B4-BE49-F238E27FC236}">
                <a16:creationId xmlns:a16="http://schemas.microsoft.com/office/drawing/2014/main" id="{1FCD2275-FB6E-E1A3-42B6-D4705DEB361E}"/>
              </a:ext>
            </a:extLst>
          </p:cNvPr>
          <p:cNvSpPr txBox="1"/>
          <p:nvPr/>
        </p:nvSpPr>
        <p:spPr>
          <a:xfrm>
            <a:off x="22523660" y="7265172"/>
            <a:ext cx="727422" cy="3770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Inf. g (Petrosal)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5" name="ganglion - superior glossopharyngeal nerve">
            <a:extLst>
              <a:ext uri="{FF2B5EF4-FFF2-40B4-BE49-F238E27FC236}">
                <a16:creationId xmlns:a16="http://schemas.microsoft.com/office/drawing/2014/main" id="{02B815C1-D9BD-84C8-8664-A6A7AB4C80D2}"/>
              </a:ext>
            </a:extLst>
          </p:cNvPr>
          <p:cNvSpPr txBox="1"/>
          <p:nvPr/>
        </p:nvSpPr>
        <p:spPr>
          <a:xfrm>
            <a:off x="23265889" y="7265172"/>
            <a:ext cx="504000" cy="37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Sup. g IX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7" name="nerve - internal laryngeal nerve">
            <a:extLst>
              <a:ext uri="{FF2B5EF4-FFF2-40B4-BE49-F238E27FC236}">
                <a16:creationId xmlns:a16="http://schemas.microsoft.com/office/drawing/2014/main" id="{9E99E2E4-D061-86BC-B410-8B49E2F38EA9}"/>
              </a:ext>
            </a:extLst>
          </p:cNvPr>
          <p:cNvSpPr txBox="1"/>
          <p:nvPr/>
        </p:nvSpPr>
        <p:spPr>
          <a:xfrm>
            <a:off x="20562386" y="8143389"/>
            <a:ext cx="931665" cy="138499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Internal laryngeal nerve</a:t>
            </a:r>
          </a:p>
        </p:txBody>
      </p:sp>
      <p:sp>
        <p:nvSpPr>
          <p:cNvPr id="78" name="nerve - external laryngeal nerve">
            <a:extLst>
              <a:ext uri="{FF2B5EF4-FFF2-40B4-BE49-F238E27FC236}">
                <a16:creationId xmlns:a16="http://schemas.microsoft.com/office/drawing/2014/main" id="{CAB4C505-7CF5-5754-DE5E-AA5EA03DFDEE}"/>
              </a:ext>
            </a:extLst>
          </p:cNvPr>
          <p:cNvSpPr txBox="1"/>
          <p:nvPr/>
        </p:nvSpPr>
        <p:spPr>
          <a:xfrm>
            <a:off x="20561037" y="8333967"/>
            <a:ext cx="936000" cy="144000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External laryngeal nerve</a:t>
            </a:r>
          </a:p>
        </p:txBody>
      </p:sp>
      <p:sp>
        <p:nvSpPr>
          <p:cNvPr id="80" name="nerve - cardiac branch of vagus nerve">
            <a:extLst>
              <a:ext uri="{FF2B5EF4-FFF2-40B4-BE49-F238E27FC236}">
                <a16:creationId xmlns:a16="http://schemas.microsoft.com/office/drawing/2014/main" id="{7A9FA228-A1FA-7E01-5196-6F1FF9117BD8}"/>
              </a:ext>
            </a:extLst>
          </p:cNvPr>
          <p:cNvSpPr txBox="1"/>
          <p:nvPr/>
        </p:nvSpPr>
        <p:spPr>
          <a:xfrm>
            <a:off x="21803811" y="8635270"/>
            <a:ext cx="574759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Cardiac branch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1" name="nerve - bronchial branch of vagus nerve">
            <a:extLst>
              <a:ext uri="{FF2B5EF4-FFF2-40B4-BE49-F238E27FC236}">
                <a16:creationId xmlns:a16="http://schemas.microsoft.com/office/drawing/2014/main" id="{E9A81AEA-310E-CB60-3A97-DEEEF707C2E2}"/>
              </a:ext>
            </a:extLst>
          </p:cNvPr>
          <p:cNvSpPr txBox="1"/>
          <p:nvPr/>
        </p:nvSpPr>
        <p:spPr>
          <a:xfrm>
            <a:off x="20687860" y="9344402"/>
            <a:ext cx="1401445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Bronchial branch of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</a:t>
            </a:r>
          </a:p>
        </p:txBody>
      </p:sp>
      <p:sp>
        <p:nvSpPr>
          <p:cNvPr id="89" name="ganglion - trigeminal nerve ">
            <a:extLst>
              <a:ext uri="{FF2B5EF4-FFF2-40B4-BE49-F238E27FC236}">
                <a16:creationId xmlns:a16="http://schemas.microsoft.com/office/drawing/2014/main" id="{23E93CF7-A419-A2AB-F153-7CBB51D6B37F}"/>
              </a:ext>
            </a:extLst>
          </p:cNvPr>
          <p:cNvSpPr txBox="1"/>
          <p:nvPr/>
        </p:nvSpPr>
        <p:spPr>
          <a:xfrm>
            <a:off x="21839351" y="6766047"/>
            <a:ext cx="691726" cy="2011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Trigeminal nerve 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0" name="ganglion - pterygopalatine ">
            <a:extLst>
              <a:ext uri="{FF2B5EF4-FFF2-40B4-BE49-F238E27FC236}">
                <a16:creationId xmlns:a16="http://schemas.microsoft.com/office/drawing/2014/main" id="{E5E45DE4-DCC5-DE8E-1873-9FF5E803823C}"/>
              </a:ext>
            </a:extLst>
          </p:cNvPr>
          <p:cNvSpPr txBox="1"/>
          <p:nvPr/>
        </p:nvSpPr>
        <p:spPr>
          <a:xfrm>
            <a:off x="19987497" y="6746230"/>
            <a:ext cx="768347" cy="2011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Pterygopalatine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3" name="nerve - maxillary">
            <a:extLst>
              <a:ext uri="{FF2B5EF4-FFF2-40B4-BE49-F238E27FC236}">
                <a16:creationId xmlns:a16="http://schemas.microsoft.com/office/drawing/2014/main" id="{36EFE254-4D15-91A3-F85F-DCB0C4A52A2C}"/>
              </a:ext>
            </a:extLst>
          </p:cNvPr>
          <p:cNvSpPr txBox="1"/>
          <p:nvPr/>
        </p:nvSpPr>
        <p:spPr>
          <a:xfrm>
            <a:off x="20989524" y="6781983"/>
            <a:ext cx="810817" cy="163230"/>
          </a:xfrm>
          <a:prstGeom prst="rect">
            <a:avLst/>
          </a:prstGeom>
          <a:solidFill>
            <a:srgbClr val="92D051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Maxillary n. (CN V2)</a:t>
            </a:r>
          </a:p>
        </p:txBody>
      </p:sp>
      <p:sp>
        <p:nvSpPr>
          <p:cNvPr id="94" name="nerve - trigeminal">
            <a:extLst>
              <a:ext uri="{FF2B5EF4-FFF2-40B4-BE49-F238E27FC236}">
                <a16:creationId xmlns:a16="http://schemas.microsoft.com/office/drawing/2014/main" id="{F931628D-7244-A26B-E51B-9BC8073CD60A}"/>
              </a:ext>
            </a:extLst>
          </p:cNvPr>
          <p:cNvSpPr txBox="1"/>
          <p:nvPr/>
        </p:nvSpPr>
        <p:spPr>
          <a:xfrm>
            <a:off x="22588013" y="6788663"/>
            <a:ext cx="691726" cy="163230"/>
          </a:xfrm>
          <a:prstGeom prst="rect">
            <a:avLst/>
          </a:prstGeom>
          <a:solidFill>
            <a:srgbClr val="92D051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V. Trigeminal n.</a:t>
            </a:r>
          </a:p>
        </p:txBody>
      </p:sp>
      <p:sp>
        <p:nvSpPr>
          <p:cNvPr id="2970" name="plexus - carotid plexus">
            <a:extLst>
              <a:ext uri="{FF2B5EF4-FFF2-40B4-BE49-F238E27FC236}">
                <a16:creationId xmlns:a16="http://schemas.microsoft.com/office/drawing/2014/main" id="{8F58E98E-5BC8-B8C3-4C65-1FB5CCED9F8E}"/>
              </a:ext>
            </a:extLst>
          </p:cNvPr>
          <p:cNvSpPr txBox="1">
            <a:spLocks/>
          </p:cNvSpPr>
          <p:nvPr/>
        </p:nvSpPr>
        <p:spPr>
          <a:xfrm>
            <a:off x="20029927" y="7791944"/>
            <a:ext cx="667743" cy="138499"/>
          </a:xfrm>
          <a:prstGeom prst="rect">
            <a:avLst/>
          </a:prstGeom>
          <a:solidFill>
            <a:srgbClr val="FFF3CC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Carotid plexus </a:t>
            </a:r>
          </a:p>
        </p:txBody>
      </p:sp>
      <p:sp>
        <p:nvSpPr>
          <p:cNvPr id="95" name="plexus - pharyngeal nerve plexus">
            <a:extLst>
              <a:ext uri="{FF2B5EF4-FFF2-40B4-BE49-F238E27FC236}">
                <a16:creationId xmlns:a16="http://schemas.microsoft.com/office/drawing/2014/main" id="{C20B0C33-C600-7CDA-6F6A-CDE6B315D790}"/>
              </a:ext>
            </a:extLst>
          </p:cNvPr>
          <p:cNvSpPr txBox="1"/>
          <p:nvPr/>
        </p:nvSpPr>
        <p:spPr>
          <a:xfrm rot="16200000">
            <a:off x="19299211" y="7226332"/>
            <a:ext cx="813173" cy="252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tIns="0" rtlCol="0">
            <a:spAutoFit/>
          </a:bodyPr>
          <a:lstStyle/>
          <a:p>
            <a:pPr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Pharyngeal  nerve plexus </a:t>
            </a:r>
          </a:p>
        </p:txBody>
      </p:sp>
      <p:sp>
        <p:nvSpPr>
          <p:cNvPr id="96" name="nerve - pharyngeal branch of glossopharyngeal nerve">
            <a:extLst>
              <a:ext uri="{FF2B5EF4-FFF2-40B4-BE49-F238E27FC236}">
                <a16:creationId xmlns:a16="http://schemas.microsoft.com/office/drawing/2014/main" id="{3DC3A333-70A0-F1D5-2CBE-E01CB3939B45}"/>
              </a:ext>
            </a:extLst>
          </p:cNvPr>
          <p:cNvSpPr txBox="1"/>
          <p:nvPr/>
        </p:nvSpPr>
        <p:spPr>
          <a:xfrm>
            <a:off x="19984577" y="6980664"/>
            <a:ext cx="658343" cy="234000"/>
          </a:xfrm>
          <a:prstGeom prst="rect">
            <a:avLst/>
          </a:prstGeom>
          <a:solidFill>
            <a:srgbClr val="FF66FF"/>
          </a:solidFill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Pharyngeal nerve</a:t>
            </a:r>
          </a:p>
        </p:txBody>
      </p:sp>
      <p:sp>
        <p:nvSpPr>
          <p:cNvPr id="97" name="nerve - superior laryngeal nerve">
            <a:extLst>
              <a:ext uri="{FF2B5EF4-FFF2-40B4-BE49-F238E27FC236}">
                <a16:creationId xmlns:a16="http://schemas.microsoft.com/office/drawing/2014/main" id="{A281D31E-7595-6628-4E45-179EB6A8B8CC}"/>
              </a:ext>
            </a:extLst>
          </p:cNvPr>
          <p:cNvSpPr txBox="1"/>
          <p:nvPr/>
        </p:nvSpPr>
        <p:spPr>
          <a:xfrm>
            <a:off x="21526634" y="8161790"/>
            <a:ext cx="1044000" cy="108000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Superior laryngeal nerve</a:t>
            </a:r>
          </a:p>
        </p:txBody>
      </p:sp>
      <p:sp>
        <p:nvSpPr>
          <p:cNvPr id="101" name="nerve - carotid sinus nerve branch of glossopharyngeal nerve">
            <a:extLst>
              <a:ext uri="{FF2B5EF4-FFF2-40B4-BE49-F238E27FC236}">
                <a16:creationId xmlns:a16="http://schemas.microsoft.com/office/drawing/2014/main" id="{8310942D-C161-A4BB-9071-E480D83204B1}"/>
              </a:ext>
            </a:extLst>
          </p:cNvPr>
          <p:cNvSpPr txBox="1"/>
          <p:nvPr/>
        </p:nvSpPr>
        <p:spPr>
          <a:xfrm>
            <a:off x="20845791" y="7538690"/>
            <a:ext cx="810817" cy="108000"/>
          </a:xfrm>
          <a:prstGeom prst="rect">
            <a:avLst/>
          </a:prstGeom>
          <a:solidFill>
            <a:srgbClr val="FF66FF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Carotid sinus nerve</a:t>
            </a:r>
          </a:p>
        </p:txBody>
      </p:sp>
      <p:sp>
        <p:nvSpPr>
          <p:cNvPr id="123" name="nerve - aortic depressor nerve">
            <a:extLst>
              <a:ext uri="{FF2B5EF4-FFF2-40B4-BE49-F238E27FC236}">
                <a16:creationId xmlns:a16="http://schemas.microsoft.com/office/drawing/2014/main" id="{3E134954-3971-1BED-D6C1-CD716B8A1AED}"/>
              </a:ext>
            </a:extLst>
          </p:cNvPr>
          <p:cNvSpPr txBox="1"/>
          <p:nvPr/>
        </p:nvSpPr>
        <p:spPr>
          <a:xfrm>
            <a:off x="20951131" y="7738140"/>
            <a:ext cx="575503" cy="184666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Aortic depressor n.</a:t>
            </a:r>
          </a:p>
        </p:txBody>
      </p:sp>
      <p:sp>
        <p:nvSpPr>
          <p:cNvPr id="125" name="nerve - left recurrent laryngeal nerve">
            <a:extLst>
              <a:ext uri="{FF2B5EF4-FFF2-40B4-BE49-F238E27FC236}">
                <a16:creationId xmlns:a16="http://schemas.microsoft.com/office/drawing/2014/main" id="{BB8EEC4A-5E54-5CDA-838A-D62FE287A387}"/>
              </a:ext>
            </a:extLst>
          </p:cNvPr>
          <p:cNvSpPr txBox="1"/>
          <p:nvPr/>
        </p:nvSpPr>
        <p:spPr>
          <a:xfrm>
            <a:off x="20607139" y="9516787"/>
            <a:ext cx="1541606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Left recurrent laryngeal nerve</a:t>
            </a:r>
          </a:p>
        </p:txBody>
      </p:sp>
      <p:sp>
        <p:nvSpPr>
          <p:cNvPr id="126" name="nerve - anterior vagal trunk">
            <a:extLst>
              <a:ext uri="{FF2B5EF4-FFF2-40B4-BE49-F238E27FC236}">
                <a16:creationId xmlns:a16="http://schemas.microsoft.com/office/drawing/2014/main" id="{EE46E836-673B-2617-2340-593EEEC3418E}"/>
              </a:ext>
            </a:extLst>
          </p:cNvPr>
          <p:cNvSpPr txBox="1"/>
          <p:nvPr/>
        </p:nvSpPr>
        <p:spPr>
          <a:xfrm rot="16200000">
            <a:off x="20512982" y="9947751"/>
            <a:ext cx="591774" cy="58010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Anterior vagal trunk (primarily from left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 </a:t>
            </a:r>
          </a:p>
        </p:txBody>
      </p:sp>
      <p:sp>
        <p:nvSpPr>
          <p:cNvPr id="127" name="nerve - posterior vagal trunk">
            <a:extLst>
              <a:ext uri="{FF2B5EF4-FFF2-40B4-BE49-F238E27FC236}">
                <a16:creationId xmlns:a16="http://schemas.microsoft.com/office/drawing/2014/main" id="{AF1EB9A9-15EA-BF7D-1D95-37A3362AFAB0}"/>
              </a:ext>
            </a:extLst>
          </p:cNvPr>
          <p:cNvSpPr txBox="1"/>
          <p:nvPr/>
        </p:nvSpPr>
        <p:spPr>
          <a:xfrm rot="16200000">
            <a:off x="21130503" y="9949664"/>
            <a:ext cx="591772" cy="576278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Posterior vagal trunk (primarily from right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 </a:t>
            </a:r>
          </a:p>
        </p:txBody>
      </p:sp>
      <p:sp>
        <p:nvSpPr>
          <p:cNvPr id="128" name="nerve - esophageal branch of recurrent laryngeal nerve">
            <a:extLst>
              <a:ext uri="{FF2B5EF4-FFF2-40B4-BE49-F238E27FC236}">
                <a16:creationId xmlns:a16="http://schemas.microsoft.com/office/drawing/2014/main" id="{8B76F677-8BD3-27E8-7C34-F69DFEEE00A7}"/>
              </a:ext>
            </a:extLst>
          </p:cNvPr>
          <p:cNvSpPr txBox="1"/>
          <p:nvPr/>
        </p:nvSpPr>
        <p:spPr>
          <a:xfrm rot="16200000">
            <a:off x="19878609" y="9997417"/>
            <a:ext cx="873544" cy="200055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lvl="0" algn="ctr">
              <a:defRPr/>
            </a:pPr>
            <a:r>
              <a:rPr lang="en-NZ" sz="500" dirty="0" err="1">
                <a:solidFill>
                  <a:prstClr val="black"/>
                </a:solidFill>
              </a:rPr>
              <a:t>Esophageal</a:t>
            </a:r>
            <a:r>
              <a:rPr lang="en-NZ" sz="500" dirty="0">
                <a:solidFill>
                  <a:prstClr val="black"/>
                </a:solidFill>
              </a:rPr>
              <a:t> branch of recurrent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2" name="plexus - esophageal plexus">
            <a:extLst>
              <a:ext uri="{FF2B5EF4-FFF2-40B4-BE49-F238E27FC236}">
                <a16:creationId xmlns:a16="http://schemas.microsoft.com/office/drawing/2014/main" id="{92E3C576-4085-48E7-898E-C42437BB2E6E}"/>
              </a:ext>
            </a:extLst>
          </p:cNvPr>
          <p:cNvSpPr txBox="1"/>
          <p:nvPr/>
        </p:nvSpPr>
        <p:spPr>
          <a:xfrm rot="16200000">
            <a:off x="19115983" y="11093172"/>
            <a:ext cx="900000" cy="239100"/>
          </a:xfrm>
          <a:prstGeom prst="rect">
            <a:avLst/>
          </a:prstGeom>
          <a:solidFill>
            <a:srgbClr val="FFF2CC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sophageal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plexus </a:t>
            </a:r>
          </a:p>
        </p:txBody>
      </p:sp>
      <p:sp>
        <p:nvSpPr>
          <p:cNvPr id="159" name="plexus - pulmonary plexus">
            <a:extLst>
              <a:ext uri="{FF2B5EF4-FFF2-40B4-BE49-F238E27FC236}">
                <a16:creationId xmlns:a16="http://schemas.microsoft.com/office/drawing/2014/main" id="{50A82424-7531-F195-96A4-796273F1AB30}"/>
              </a:ext>
            </a:extLst>
          </p:cNvPr>
          <p:cNvSpPr txBox="1"/>
          <p:nvPr/>
        </p:nvSpPr>
        <p:spPr>
          <a:xfrm rot="16200000">
            <a:off x="14980575" y="8005488"/>
            <a:ext cx="2430446" cy="2159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Pulmonary plexus </a:t>
            </a:r>
          </a:p>
        </p:txBody>
      </p:sp>
      <p:grpSp>
        <p:nvGrpSpPr>
          <p:cNvPr id="404" name="spinal cord segments">
            <a:extLst>
              <a:ext uri="{FF2B5EF4-FFF2-40B4-BE49-F238E27FC236}">
                <a16:creationId xmlns:a16="http://schemas.microsoft.com/office/drawing/2014/main" id="{9FD33DDE-17AC-BD46-D57B-2BFB06827616}"/>
              </a:ext>
            </a:extLst>
          </p:cNvPr>
          <p:cNvGrpSpPr/>
          <p:nvPr/>
        </p:nvGrpSpPr>
        <p:grpSpPr>
          <a:xfrm>
            <a:off x="25014574" y="10541675"/>
            <a:ext cx="1264677" cy="6473191"/>
            <a:chOff x="23871579" y="10541675"/>
            <a:chExt cx="1264677" cy="6473191"/>
          </a:xfrm>
        </p:grpSpPr>
        <p:sp>
          <p:nvSpPr>
            <p:cNvPr id="319" name="Text Box 3042">
              <a:extLst>
                <a:ext uri="{FF2B5EF4-FFF2-40B4-BE49-F238E27FC236}">
                  <a16:creationId xmlns:a16="http://schemas.microsoft.com/office/drawing/2014/main" id="{E455343B-84DD-4980-0CF6-A1CE0862EC8E}"/>
                </a:ext>
              </a:extLst>
            </p:cNvPr>
            <p:cNvSpPr txBox="1"/>
            <p:nvPr/>
          </p:nvSpPr>
          <p:spPr>
            <a:xfrm>
              <a:off x="23871579" y="10541675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20" name="Text Box 3042">
              <a:extLst>
                <a:ext uri="{FF2B5EF4-FFF2-40B4-BE49-F238E27FC236}">
                  <a16:creationId xmlns:a16="http://schemas.microsoft.com/office/drawing/2014/main" id="{67786D9A-8676-CB97-B404-DF5CBAB8DCFF}"/>
                </a:ext>
              </a:extLst>
            </p:cNvPr>
            <p:cNvSpPr txBox="1"/>
            <p:nvPr/>
          </p:nvSpPr>
          <p:spPr>
            <a:xfrm>
              <a:off x="23871579" y="1070338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21" name="Text Box 3042">
              <a:extLst>
                <a:ext uri="{FF2B5EF4-FFF2-40B4-BE49-F238E27FC236}">
                  <a16:creationId xmlns:a16="http://schemas.microsoft.com/office/drawing/2014/main" id="{6483E266-208C-7C22-9447-8A57C3D43824}"/>
                </a:ext>
              </a:extLst>
            </p:cNvPr>
            <p:cNvSpPr txBox="1"/>
            <p:nvPr/>
          </p:nvSpPr>
          <p:spPr>
            <a:xfrm>
              <a:off x="23871579" y="1086142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22" name="Text Box 3042">
              <a:extLst>
                <a:ext uri="{FF2B5EF4-FFF2-40B4-BE49-F238E27FC236}">
                  <a16:creationId xmlns:a16="http://schemas.microsoft.com/office/drawing/2014/main" id="{502EFB2B-A189-F102-EF59-3B0017852360}"/>
                </a:ext>
              </a:extLst>
            </p:cNvPr>
            <p:cNvSpPr txBox="1"/>
            <p:nvPr/>
          </p:nvSpPr>
          <p:spPr>
            <a:xfrm>
              <a:off x="23871579" y="1101946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23" name="Text Box 3042">
              <a:extLst>
                <a:ext uri="{FF2B5EF4-FFF2-40B4-BE49-F238E27FC236}">
                  <a16:creationId xmlns:a16="http://schemas.microsoft.com/office/drawing/2014/main" id="{F3B5318B-616A-9A51-5648-0C72166C3CC7}"/>
                </a:ext>
              </a:extLst>
            </p:cNvPr>
            <p:cNvSpPr txBox="1"/>
            <p:nvPr/>
          </p:nvSpPr>
          <p:spPr>
            <a:xfrm>
              <a:off x="23871579" y="1117750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324" name="Text Box 3042">
              <a:extLst>
                <a:ext uri="{FF2B5EF4-FFF2-40B4-BE49-F238E27FC236}">
                  <a16:creationId xmlns:a16="http://schemas.microsoft.com/office/drawing/2014/main" id="{B414B4E4-0F10-D516-5059-765DC8E275E4}"/>
                </a:ext>
              </a:extLst>
            </p:cNvPr>
            <p:cNvSpPr txBox="1"/>
            <p:nvPr/>
          </p:nvSpPr>
          <p:spPr>
            <a:xfrm>
              <a:off x="23871579" y="11335050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325" name="Text Box 3042">
              <a:extLst>
                <a:ext uri="{FF2B5EF4-FFF2-40B4-BE49-F238E27FC236}">
                  <a16:creationId xmlns:a16="http://schemas.microsoft.com/office/drawing/2014/main" id="{E499CE10-83A7-AF98-AB3A-8C9150FCA604}"/>
                </a:ext>
              </a:extLst>
            </p:cNvPr>
            <p:cNvSpPr txBox="1"/>
            <p:nvPr/>
          </p:nvSpPr>
          <p:spPr>
            <a:xfrm>
              <a:off x="23871579" y="1149358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326" name="Text Box 3042">
              <a:extLst>
                <a:ext uri="{FF2B5EF4-FFF2-40B4-BE49-F238E27FC236}">
                  <a16:creationId xmlns:a16="http://schemas.microsoft.com/office/drawing/2014/main" id="{C5DAA39C-088E-8723-1DE5-687000C7B034}"/>
                </a:ext>
              </a:extLst>
            </p:cNvPr>
            <p:cNvSpPr txBox="1"/>
            <p:nvPr/>
          </p:nvSpPr>
          <p:spPr>
            <a:xfrm>
              <a:off x="23871579" y="11651625"/>
              <a:ext cx="1260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327" name="Text Box 3042">
              <a:extLst>
                <a:ext uri="{FF2B5EF4-FFF2-40B4-BE49-F238E27FC236}">
                  <a16:creationId xmlns:a16="http://schemas.microsoft.com/office/drawing/2014/main" id="{A8E8E81D-5F7A-6819-68D2-570229EECE10}"/>
                </a:ext>
              </a:extLst>
            </p:cNvPr>
            <p:cNvSpPr txBox="1"/>
            <p:nvPr/>
          </p:nvSpPr>
          <p:spPr>
            <a:xfrm>
              <a:off x="23873014" y="11809550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28" name="Text Box 3042">
              <a:extLst>
                <a:ext uri="{FF2B5EF4-FFF2-40B4-BE49-F238E27FC236}">
                  <a16:creationId xmlns:a16="http://schemas.microsoft.com/office/drawing/2014/main" id="{BCD1FF64-AC7E-7715-3C2C-7BC14A3E2CE7}"/>
                </a:ext>
              </a:extLst>
            </p:cNvPr>
            <p:cNvSpPr txBox="1"/>
            <p:nvPr/>
          </p:nvSpPr>
          <p:spPr>
            <a:xfrm>
              <a:off x="23873014" y="12042006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29" name="Text Box 3042">
              <a:extLst>
                <a:ext uri="{FF2B5EF4-FFF2-40B4-BE49-F238E27FC236}">
                  <a16:creationId xmlns:a16="http://schemas.microsoft.com/office/drawing/2014/main" id="{C16A3F30-F845-27BB-E94E-0ED73AE5B179}"/>
                </a:ext>
              </a:extLst>
            </p:cNvPr>
            <p:cNvSpPr txBox="1"/>
            <p:nvPr/>
          </p:nvSpPr>
          <p:spPr>
            <a:xfrm>
              <a:off x="23873014" y="12278631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30" name="Text Box 3042">
              <a:extLst>
                <a:ext uri="{FF2B5EF4-FFF2-40B4-BE49-F238E27FC236}">
                  <a16:creationId xmlns:a16="http://schemas.microsoft.com/office/drawing/2014/main" id="{E2D7815C-B09C-7EB4-F1A5-55EF3558ACFF}"/>
                </a:ext>
              </a:extLst>
            </p:cNvPr>
            <p:cNvSpPr txBox="1"/>
            <p:nvPr/>
          </p:nvSpPr>
          <p:spPr>
            <a:xfrm>
              <a:off x="23873014" y="12514759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31" name="Text Box 3042">
              <a:extLst>
                <a:ext uri="{FF2B5EF4-FFF2-40B4-BE49-F238E27FC236}">
                  <a16:creationId xmlns:a16="http://schemas.microsoft.com/office/drawing/2014/main" id="{0C558646-8EB1-DAEF-72F9-EDD3A8E62068}"/>
                </a:ext>
              </a:extLst>
            </p:cNvPr>
            <p:cNvSpPr txBox="1"/>
            <p:nvPr/>
          </p:nvSpPr>
          <p:spPr>
            <a:xfrm>
              <a:off x="23873014" y="1275088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332" name="Text Box 3042">
              <a:extLst>
                <a:ext uri="{FF2B5EF4-FFF2-40B4-BE49-F238E27FC236}">
                  <a16:creationId xmlns:a16="http://schemas.microsoft.com/office/drawing/2014/main" id="{76E89E63-5D42-87DD-76FD-B7E794AB356D}"/>
                </a:ext>
              </a:extLst>
            </p:cNvPr>
            <p:cNvSpPr txBox="1"/>
            <p:nvPr/>
          </p:nvSpPr>
          <p:spPr>
            <a:xfrm>
              <a:off x="23873014" y="1298751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333" name="Text Box 3042">
              <a:extLst>
                <a:ext uri="{FF2B5EF4-FFF2-40B4-BE49-F238E27FC236}">
                  <a16:creationId xmlns:a16="http://schemas.microsoft.com/office/drawing/2014/main" id="{02220938-8A16-8668-54A5-1AF6BB92B3D8}"/>
                </a:ext>
              </a:extLst>
            </p:cNvPr>
            <p:cNvSpPr txBox="1"/>
            <p:nvPr/>
          </p:nvSpPr>
          <p:spPr>
            <a:xfrm>
              <a:off x="23873014" y="132202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334" name="Text Box 3042">
              <a:extLst>
                <a:ext uri="{FF2B5EF4-FFF2-40B4-BE49-F238E27FC236}">
                  <a16:creationId xmlns:a16="http://schemas.microsoft.com/office/drawing/2014/main" id="{ABBE24EC-D99B-758D-EA9A-C8D0C1F75E38}"/>
                </a:ext>
              </a:extLst>
            </p:cNvPr>
            <p:cNvSpPr txBox="1"/>
            <p:nvPr/>
          </p:nvSpPr>
          <p:spPr>
            <a:xfrm>
              <a:off x="23873014" y="1346324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335" name="Text Box 3042">
              <a:extLst>
                <a:ext uri="{FF2B5EF4-FFF2-40B4-BE49-F238E27FC236}">
                  <a16:creationId xmlns:a16="http://schemas.microsoft.com/office/drawing/2014/main" id="{C471F4BD-F5D2-056F-E987-0AE5791399A2}"/>
                </a:ext>
              </a:extLst>
            </p:cNvPr>
            <p:cNvSpPr txBox="1"/>
            <p:nvPr/>
          </p:nvSpPr>
          <p:spPr>
            <a:xfrm>
              <a:off x="23876189" y="1370304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9</a:t>
              </a:r>
            </a:p>
          </p:txBody>
        </p:sp>
        <p:sp>
          <p:nvSpPr>
            <p:cNvPr id="316" name="Text Box 3042">
              <a:extLst>
                <a:ext uri="{FF2B5EF4-FFF2-40B4-BE49-F238E27FC236}">
                  <a16:creationId xmlns:a16="http://schemas.microsoft.com/office/drawing/2014/main" id="{2BBA2F41-160C-5650-81C0-B2A3319A8D81}"/>
                </a:ext>
              </a:extLst>
            </p:cNvPr>
            <p:cNvSpPr txBox="1"/>
            <p:nvPr/>
          </p:nvSpPr>
          <p:spPr>
            <a:xfrm>
              <a:off x="23873014" y="1394284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317" name="Text Box 3042">
              <a:extLst>
                <a:ext uri="{FF2B5EF4-FFF2-40B4-BE49-F238E27FC236}">
                  <a16:creationId xmlns:a16="http://schemas.microsoft.com/office/drawing/2014/main" id="{394730B3-E73E-0D60-F597-7D72F286E61F}"/>
                </a:ext>
              </a:extLst>
            </p:cNvPr>
            <p:cNvSpPr txBox="1"/>
            <p:nvPr/>
          </p:nvSpPr>
          <p:spPr>
            <a:xfrm>
              <a:off x="23873014" y="141794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11</a:t>
              </a:r>
            </a:p>
          </p:txBody>
        </p:sp>
        <p:sp>
          <p:nvSpPr>
            <p:cNvPr id="318" name="Text Box 3042">
              <a:extLst>
                <a:ext uri="{FF2B5EF4-FFF2-40B4-BE49-F238E27FC236}">
                  <a16:creationId xmlns:a16="http://schemas.microsoft.com/office/drawing/2014/main" id="{51819EFF-F34C-2339-A604-A2FBC5DAA2D7}"/>
                </a:ext>
              </a:extLst>
            </p:cNvPr>
            <p:cNvSpPr txBox="1"/>
            <p:nvPr/>
          </p:nvSpPr>
          <p:spPr>
            <a:xfrm>
              <a:off x="23873014" y="144192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12</a:t>
              </a:r>
            </a:p>
          </p:txBody>
        </p:sp>
        <p:sp>
          <p:nvSpPr>
            <p:cNvPr id="336" name="Text Box 3042">
              <a:extLst>
                <a:ext uri="{FF2B5EF4-FFF2-40B4-BE49-F238E27FC236}">
                  <a16:creationId xmlns:a16="http://schemas.microsoft.com/office/drawing/2014/main" id="{8F185B8F-B5AE-68DC-E3ED-E9DB86A210B8}"/>
                </a:ext>
              </a:extLst>
            </p:cNvPr>
            <p:cNvSpPr txBox="1"/>
            <p:nvPr/>
          </p:nvSpPr>
          <p:spPr>
            <a:xfrm>
              <a:off x="23876256" y="146590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37" name="Text Box 3042">
              <a:extLst>
                <a:ext uri="{FF2B5EF4-FFF2-40B4-BE49-F238E27FC236}">
                  <a16:creationId xmlns:a16="http://schemas.microsoft.com/office/drawing/2014/main" id="{AE082DD9-95E7-9AC3-0A24-E17E26B43024}"/>
                </a:ext>
              </a:extLst>
            </p:cNvPr>
            <p:cNvSpPr txBox="1"/>
            <p:nvPr/>
          </p:nvSpPr>
          <p:spPr>
            <a:xfrm>
              <a:off x="23876192" y="1489569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38" name="Text Box 3042">
              <a:extLst>
                <a:ext uri="{FF2B5EF4-FFF2-40B4-BE49-F238E27FC236}">
                  <a16:creationId xmlns:a16="http://schemas.microsoft.com/office/drawing/2014/main" id="{940C863F-01F6-8BFE-5317-80B118623A92}"/>
                </a:ext>
              </a:extLst>
            </p:cNvPr>
            <p:cNvSpPr txBox="1"/>
            <p:nvPr/>
          </p:nvSpPr>
          <p:spPr>
            <a:xfrm>
              <a:off x="23999020" y="15135497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39" name="Text Box 3042">
              <a:extLst>
                <a:ext uri="{FF2B5EF4-FFF2-40B4-BE49-F238E27FC236}">
                  <a16:creationId xmlns:a16="http://schemas.microsoft.com/office/drawing/2014/main" id="{218289AE-B19F-26F7-513A-24C28A311B60}"/>
                </a:ext>
              </a:extLst>
            </p:cNvPr>
            <p:cNvSpPr txBox="1"/>
            <p:nvPr/>
          </p:nvSpPr>
          <p:spPr>
            <a:xfrm>
              <a:off x="23999020" y="15372122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40" name="Text Box 3042">
              <a:extLst>
                <a:ext uri="{FF2B5EF4-FFF2-40B4-BE49-F238E27FC236}">
                  <a16:creationId xmlns:a16="http://schemas.microsoft.com/office/drawing/2014/main" id="{159B88CF-F198-7DBE-978E-A91D4E83489E}"/>
                </a:ext>
              </a:extLst>
            </p:cNvPr>
            <p:cNvSpPr txBox="1"/>
            <p:nvPr/>
          </p:nvSpPr>
          <p:spPr>
            <a:xfrm>
              <a:off x="23999020" y="15608747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1" name="Text Box 3042">
              <a:extLst>
                <a:ext uri="{FF2B5EF4-FFF2-40B4-BE49-F238E27FC236}">
                  <a16:creationId xmlns:a16="http://schemas.microsoft.com/office/drawing/2014/main" id="{B75D4B02-5613-4249-0EC4-1B6998241627}"/>
                </a:ext>
              </a:extLst>
            </p:cNvPr>
            <p:cNvSpPr txBox="1"/>
            <p:nvPr/>
          </p:nvSpPr>
          <p:spPr>
            <a:xfrm>
              <a:off x="23999020" y="15842197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2" name="Text Box 3042">
              <a:extLst>
                <a:ext uri="{FF2B5EF4-FFF2-40B4-BE49-F238E27FC236}">
                  <a16:creationId xmlns:a16="http://schemas.microsoft.com/office/drawing/2014/main" id="{A3A759C8-2E54-F3AA-D863-52B646863A3D}"/>
                </a:ext>
              </a:extLst>
            </p:cNvPr>
            <p:cNvSpPr txBox="1"/>
            <p:nvPr/>
          </p:nvSpPr>
          <p:spPr>
            <a:xfrm>
              <a:off x="23999020" y="16078822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3" name="Text Box 3042">
              <a:extLst>
                <a:ext uri="{FF2B5EF4-FFF2-40B4-BE49-F238E27FC236}">
                  <a16:creationId xmlns:a16="http://schemas.microsoft.com/office/drawing/2014/main" id="{B2183BEC-C770-8E72-C4E7-7862F32C3804}"/>
                </a:ext>
              </a:extLst>
            </p:cNvPr>
            <p:cNvSpPr txBox="1"/>
            <p:nvPr/>
          </p:nvSpPr>
          <p:spPr>
            <a:xfrm>
              <a:off x="23999020" y="16318622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4" name="Text Box 3042">
              <a:extLst>
                <a:ext uri="{FF2B5EF4-FFF2-40B4-BE49-F238E27FC236}">
                  <a16:creationId xmlns:a16="http://schemas.microsoft.com/office/drawing/2014/main" id="{2C77D49B-778E-5E0F-A213-0A864D1750AF}"/>
                </a:ext>
              </a:extLst>
            </p:cNvPr>
            <p:cNvSpPr txBox="1"/>
            <p:nvPr/>
          </p:nvSpPr>
          <p:spPr>
            <a:xfrm>
              <a:off x="24002195" y="16561585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52" name="Text Box 3042">
              <a:extLst>
                <a:ext uri="{FF2B5EF4-FFF2-40B4-BE49-F238E27FC236}">
                  <a16:creationId xmlns:a16="http://schemas.microsoft.com/office/drawing/2014/main" id="{7D6606D0-6CD1-0287-638A-84EF01091DC9}"/>
                </a:ext>
              </a:extLst>
            </p:cNvPr>
            <p:cNvSpPr txBox="1"/>
            <p:nvPr/>
          </p:nvSpPr>
          <p:spPr>
            <a:xfrm>
              <a:off x="24002255" y="16798866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43" name="ganglion - DRG">
            <a:extLst>
              <a:ext uri="{FF2B5EF4-FFF2-40B4-BE49-F238E27FC236}">
                <a16:creationId xmlns:a16="http://schemas.microsoft.com/office/drawing/2014/main" id="{D6764CE5-4AED-FDE6-1931-1F19E16F368E}"/>
              </a:ext>
            </a:extLst>
          </p:cNvPr>
          <p:cNvGrpSpPr/>
          <p:nvPr/>
        </p:nvGrpSpPr>
        <p:grpSpPr>
          <a:xfrm>
            <a:off x="24472544" y="10558016"/>
            <a:ext cx="331192" cy="6412327"/>
            <a:chOff x="23329549" y="10558016"/>
            <a:chExt cx="331192" cy="6412327"/>
          </a:xfrm>
        </p:grpSpPr>
        <p:sp>
          <p:nvSpPr>
            <p:cNvPr id="371" name="Text Box 3045">
              <a:extLst>
                <a:ext uri="{FF2B5EF4-FFF2-40B4-BE49-F238E27FC236}">
                  <a16:creationId xmlns:a16="http://schemas.microsoft.com/office/drawing/2014/main" id="{203F03F2-0CB9-F9E6-71D6-A5E3F7AEA4F6}"/>
                </a:ext>
              </a:extLst>
            </p:cNvPr>
            <p:cNvSpPr txBox="1"/>
            <p:nvPr/>
          </p:nvSpPr>
          <p:spPr>
            <a:xfrm>
              <a:off x="23334218" y="1055801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72" name="Text Box 3045">
              <a:extLst>
                <a:ext uri="{FF2B5EF4-FFF2-40B4-BE49-F238E27FC236}">
                  <a16:creationId xmlns:a16="http://schemas.microsoft.com/office/drawing/2014/main" id="{6FF96894-90DE-97DA-C8C8-DD508EE8E1A0}"/>
                </a:ext>
              </a:extLst>
            </p:cNvPr>
            <p:cNvSpPr txBox="1"/>
            <p:nvPr/>
          </p:nvSpPr>
          <p:spPr>
            <a:xfrm>
              <a:off x="23335950" y="10719187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8" name="Text Box 3045">
              <a:extLst>
                <a:ext uri="{FF2B5EF4-FFF2-40B4-BE49-F238E27FC236}">
                  <a16:creationId xmlns:a16="http://schemas.microsoft.com/office/drawing/2014/main" id="{D93423F1-687C-4F0C-55CD-7258692935AD}"/>
                </a:ext>
              </a:extLst>
            </p:cNvPr>
            <p:cNvSpPr txBox="1"/>
            <p:nvPr/>
          </p:nvSpPr>
          <p:spPr>
            <a:xfrm>
              <a:off x="23334165" y="10878865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9" name="Text Box 3045">
              <a:extLst>
                <a:ext uri="{FF2B5EF4-FFF2-40B4-BE49-F238E27FC236}">
                  <a16:creationId xmlns:a16="http://schemas.microsoft.com/office/drawing/2014/main" id="{02E938EF-8693-13E5-10F5-A9B8E329F0FE}"/>
                </a:ext>
              </a:extLst>
            </p:cNvPr>
            <p:cNvSpPr txBox="1"/>
            <p:nvPr/>
          </p:nvSpPr>
          <p:spPr>
            <a:xfrm>
              <a:off x="23335897" y="1104003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70" name="Text Box 3045">
              <a:extLst>
                <a:ext uri="{FF2B5EF4-FFF2-40B4-BE49-F238E27FC236}">
                  <a16:creationId xmlns:a16="http://schemas.microsoft.com/office/drawing/2014/main" id="{0CF59FA7-3C03-3D97-72C8-45D4A0C366F8}"/>
                </a:ext>
              </a:extLst>
            </p:cNvPr>
            <p:cNvSpPr txBox="1"/>
            <p:nvPr/>
          </p:nvSpPr>
          <p:spPr>
            <a:xfrm>
              <a:off x="23335715" y="11194119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9" name="Text Box 3045">
              <a:extLst>
                <a:ext uri="{FF2B5EF4-FFF2-40B4-BE49-F238E27FC236}">
                  <a16:creationId xmlns:a16="http://schemas.microsoft.com/office/drawing/2014/main" id="{8073A126-8F73-3E11-1766-42E5616B3A78}"/>
                </a:ext>
              </a:extLst>
            </p:cNvPr>
            <p:cNvSpPr txBox="1"/>
            <p:nvPr/>
          </p:nvSpPr>
          <p:spPr>
            <a:xfrm>
              <a:off x="23334218" y="11349094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C6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00" name="Text Box 3045">
              <a:extLst>
                <a:ext uri="{FF2B5EF4-FFF2-40B4-BE49-F238E27FC236}">
                  <a16:creationId xmlns:a16="http://schemas.microsoft.com/office/drawing/2014/main" id="{160401EF-220D-76B7-F7C0-D65BB5D641F1}"/>
                </a:ext>
              </a:extLst>
            </p:cNvPr>
            <p:cNvSpPr txBox="1"/>
            <p:nvPr/>
          </p:nvSpPr>
          <p:spPr>
            <a:xfrm>
              <a:off x="23335950" y="11507090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01" name="Text Box 3045">
              <a:extLst>
                <a:ext uri="{FF2B5EF4-FFF2-40B4-BE49-F238E27FC236}">
                  <a16:creationId xmlns:a16="http://schemas.microsoft.com/office/drawing/2014/main" id="{2B91F409-14F4-0F37-EE46-AFF46DE5E03B}"/>
                </a:ext>
              </a:extLst>
            </p:cNvPr>
            <p:cNvSpPr txBox="1"/>
            <p:nvPr/>
          </p:nvSpPr>
          <p:spPr>
            <a:xfrm>
              <a:off x="23335768" y="11664348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3" name="Text Box 3045">
              <a:extLst>
                <a:ext uri="{FF2B5EF4-FFF2-40B4-BE49-F238E27FC236}">
                  <a16:creationId xmlns:a16="http://schemas.microsoft.com/office/drawing/2014/main" id="{68B5566C-9FD0-5A21-71C0-35DFAC877376}"/>
                </a:ext>
              </a:extLst>
            </p:cNvPr>
            <p:cNvSpPr txBox="1"/>
            <p:nvPr/>
          </p:nvSpPr>
          <p:spPr>
            <a:xfrm>
              <a:off x="23333748" y="1183225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4" name="Text Box 3045">
              <a:extLst>
                <a:ext uri="{FF2B5EF4-FFF2-40B4-BE49-F238E27FC236}">
                  <a16:creationId xmlns:a16="http://schemas.microsoft.com/office/drawing/2014/main" id="{9D78FBCB-11B0-A79F-B416-30E02E432187}"/>
                </a:ext>
              </a:extLst>
            </p:cNvPr>
            <p:cNvSpPr txBox="1"/>
            <p:nvPr/>
          </p:nvSpPr>
          <p:spPr>
            <a:xfrm>
              <a:off x="23333569" y="12068381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5" name="Text Box 3045">
              <a:extLst>
                <a:ext uri="{FF2B5EF4-FFF2-40B4-BE49-F238E27FC236}">
                  <a16:creationId xmlns:a16="http://schemas.microsoft.com/office/drawing/2014/main" id="{D64CFF50-A442-0E36-576A-E377D69762C2}"/>
                </a:ext>
              </a:extLst>
            </p:cNvPr>
            <p:cNvSpPr txBox="1"/>
            <p:nvPr/>
          </p:nvSpPr>
          <p:spPr>
            <a:xfrm>
              <a:off x="23331145" y="12302253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6" name="Text Box 3045">
              <a:extLst>
                <a:ext uri="{FF2B5EF4-FFF2-40B4-BE49-F238E27FC236}">
                  <a16:creationId xmlns:a16="http://schemas.microsoft.com/office/drawing/2014/main" id="{CC726343-FF8E-6090-6337-AE4FD56047F8}"/>
                </a:ext>
              </a:extLst>
            </p:cNvPr>
            <p:cNvSpPr txBox="1"/>
            <p:nvPr/>
          </p:nvSpPr>
          <p:spPr>
            <a:xfrm>
              <a:off x="23331093" y="12538455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7" name="Text Box 3045">
              <a:extLst>
                <a:ext uri="{FF2B5EF4-FFF2-40B4-BE49-F238E27FC236}">
                  <a16:creationId xmlns:a16="http://schemas.microsoft.com/office/drawing/2014/main" id="{05620932-C387-6A4A-C891-04B4DA24FD4C}"/>
                </a:ext>
              </a:extLst>
            </p:cNvPr>
            <p:cNvSpPr txBox="1"/>
            <p:nvPr/>
          </p:nvSpPr>
          <p:spPr>
            <a:xfrm>
              <a:off x="23332724" y="1277673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8" name="Text Box 3045">
              <a:extLst>
                <a:ext uri="{FF2B5EF4-FFF2-40B4-BE49-F238E27FC236}">
                  <a16:creationId xmlns:a16="http://schemas.microsoft.com/office/drawing/2014/main" id="{E674AC33-6EA9-A48C-9B4E-6D7633CBFF59}"/>
                </a:ext>
              </a:extLst>
            </p:cNvPr>
            <p:cNvSpPr txBox="1"/>
            <p:nvPr/>
          </p:nvSpPr>
          <p:spPr>
            <a:xfrm>
              <a:off x="23333644" y="13010772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3" name="Text Box 3045">
              <a:extLst>
                <a:ext uri="{FF2B5EF4-FFF2-40B4-BE49-F238E27FC236}">
                  <a16:creationId xmlns:a16="http://schemas.microsoft.com/office/drawing/2014/main" id="{7E9DA6DD-3276-F22C-CB59-02E00DEA39A6}"/>
                </a:ext>
              </a:extLst>
            </p:cNvPr>
            <p:cNvSpPr txBox="1"/>
            <p:nvPr/>
          </p:nvSpPr>
          <p:spPr>
            <a:xfrm>
              <a:off x="23333569" y="1324604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4" name="Text Box 3045">
              <a:extLst>
                <a:ext uri="{FF2B5EF4-FFF2-40B4-BE49-F238E27FC236}">
                  <a16:creationId xmlns:a16="http://schemas.microsoft.com/office/drawing/2014/main" id="{12930CA0-3587-A238-C8A4-37CE844FB488}"/>
                </a:ext>
              </a:extLst>
            </p:cNvPr>
            <p:cNvSpPr txBox="1"/>
            <p:nvPr/>
          </p:nvSpPr>
          <p:spPr>
            <a:xfrm>
              <a:off x="23331145" y="13486264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5" name="Text Box 3045">
              <a:extLst>
                <a:ext uri="{FF2B5EF4-FFF2-40B4-BE49-F238E27FC236}">
                  <a16:creationId xmlns:a16="http://schemas.microsoft.com/office/drawing/2014/main" id="{38942C63-D581-61A3-A1DE-5242238164E8}"/>
                </a:ext>
              </a:extLst>
            </p:cNvPr>
            <p:cNvSpPr txBox="1"/>
            <p:nvPr/>
          </p:nvSpPr>
          <p:spPr>
            <a:xfrm>
              <a:off x="23331093" y="137323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6" name="Text Box 3045">
              <a:extLst>
                <a:ext uri="{FF2B5EF4-FFF2-40B4-BE49-F238E27FC236}">
                  <a16:creationId xmlns:a16="http://schemas.microsoft.com/office/drawing/2014/main" id="{D930CDEA-5E57-C7C7-81E8-6C5030A560CA}"/>
                </a:ext>
              </a:extLst>
            </p:cNvPr>
            <p:cNvSpPr txBox="1"/>
            <p:nvPr/>
          </p:nvSpPr>
          <p:spPr>
            <a:xfrm>
              <a:off x="23329549" y="13970269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7" name="Text Box 3045">
              <a:extLst>
                <a:ext uri="{FF2B5EF4-FFF2-40B4-BE49-F238E27FC236}">
                  <a16:creationId xmlns:a16="http://schemas.microsoft.com/office/drawing/2014/main" id="{80173DBF-EE07-34B9-59A1-22CFB03AEF15}"/>
                </a:ext>
              </a:extLst>
            </p:cNvPr>
            <p:cNvSpPr txBox="1"/>
            <p:nvPr/>
          </p:nvSpPr>
          <p:spPr>
            <a:xfrm>
              <a:off x="23333644" y="14210658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8" name="Text Box 3045">
              <a:extLst>
                <a:ext uri="{FF2B5EF4-FFF2-40B4-BE49-F238E27FC236}">
                  <a16:creationId xmlns:a16="http://schemas.microsoft.com/office/drawing/2014/main" id="{F9092716-85C6-9FBA-2CA8-E1E336600591}"/>
                </a:ext>
              </a:extLst>
            </p:cNvPr>
            <p:cNvSpPr txBox="1"/>
            <p:nvPr/>
          </p:nvSpPr>
          <p:spPr>
            <a:xfrm>
              <a:off x="23335452" y="1444728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9" name="Text Box 3045">
              <a:extLst>
                <a:ext uri="{FF2B5EF4-FFF2-40B4-BE49-F238E27FC236}">
                  <a16:creationId xmlns:a16="http://schemas.microsoft.com/office/drawing/2014/main" id="{128CF3BD-C95C-5763-36AB-2CA543838F6B}"/>
                </a:ext>
              </a:extLst>
            </p:cNvPr>
            <p:cNvSpPr txBox="1"/>
            <p:nvPr/>
          </p:nvSpPr>
          <p:spPr>
            <a:xfrm>
              <a:off x="23333028" y="14684330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0" name="Text Box 3045">
              <a:extLst>
                <a:ext uri="{FF2B5EF4-FFF2-40B4-BE49-F238E27FC236}">
                  <a16:creationId xmlns:a16="http://schemas.microsoft.com/office/drawing/2014/main" id="{DD41FCA7-CFE2-02A1-38B0-7C468DCEC8AF}"/>
                </a:ext>
              </a:extLst>
            </p:cNvPr>
            <p:cNvSpPr txBox="1"/>
            <p:nvPr/>
          </p:nvSpPr>
          <p:spPr>
            <a:xfrm>
              <a:off x="23332976" y="149268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1" name="Text Box 3045">
              <a:extLst>
                <a:ext uri="{FF2B5EF4-FFF2-40B4-BE49-F238E27FC236}">
                  <a16:creationId xmlns:a16="http://schemas.microsoft.com/office/drawing/2014/main" id="{27804306-9BDE-C899-1B15-2421FF7B88D8}"/>
                </a:ext>
              </a:extLst>
            </p:cNvPr>
            <p:cNvSpPr txBox="1"/>
            <p:nvPr/>
          </p:nvSpPr>
          <p:spPr>
            <a:xfrm>
              <a:off x="23331432" y="15161985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2" name="Text Box 3045">
              <a:extLst>
                <a:ext uri="{FF2B5EF4-FFF2-40B4-BE49-F238E27FC236}">
                  <a16:creationId xmlns:a16="http://schemas.microsoft.com/office/drawing/2014/main" id="{9758E752-E0C0-9DFB-3BCB-AC148E60804C}"/>
                </a:ext>
              </a:extLst>
            </p:cNvPr>
            <p:cNvSpPr txBox="1"/>
            <p:nvPr/>
          </p:nvSpPr>
          <p:spPr>
            <a:xfrm>
              <a:off x="23335527" y="15402374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3" name="Text Box 3045">
              <a:extLst>
                <a:ext uri="{FF2B5EF4-FFF2-40B4-BE49-F238E27FC236}">
                  <a16:creationId xmlns:a16="http://schemas.microsoft.com/office/drawing/2014/main" id="{9C3AD5A8-A0E6-EA85-392F-09DF346E89FF}"/>
                </a:ext>
              </a:extLst>
            </p:cNvPr>
            <p:cNvSpPr txBox="1"/>
            <p:nvPr/>
          </p:nvSpPr>
          <p:spPr>
            <a:xfrm>
              <a:off x="23334320" y="15633337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4" name="Text Box 3045">
              <a:extLst>
                <a:ext uri="{FF2B5EF4-FFF2-40B4-BE49-F238E27FC236}">
                  <a16:creationId xmlns:a16="http://schemas.microsoft.com/office/drawing/2014/main" id="{7B9524CD-CC1B-AC65-A2E8-8D81933A713E}"/>
                </a:ext>
              </a:extLst>
            </p:cNvPr>
            <p:cNvSpPr txBox="1"/>
            <p:nvPr/>
          </p:nvSpPr>
          <p:spPr>
            <a:xfrm>
              <a:off x="23334268" y="15866364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5" name="Text Box 3045">
              <a:extLst>
                <a:ext uri="{FF2B5EF4-FFF2-40B4-BE49-F238E27FC236}">
                  <a16:creationId xmlns:a16="http://schemas.microsoft.com/office/drawing/2014/main" id="{3C4681EA-B19D-E0E9-EEBC-E5C8F37A1277}"/>
                </a:ext>
              </a:extLst>
            </p:cNvPr>
            <p:cNvSpPr txBox="1"/>
            <p:nvPr/>
          </p:nvSpPr>
          <p:spPr>
            <a:xfrm>
              <a:off x="23332724" y="16107817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6" name="Text Box 3045">
              <a:extLst>
                <a:ext uri="{FF2B5EF4-FFF2-40B4-BE49-F238E27FC236}">
                  <a16:creationId xmlns:a16="http://schemas.microsoft.com/office/drawing/2014/main" id="{0BD6855B-2F14-6D09-48C0-236A586D893C}"/>
                </a:ext>
              </a:extLst>
            </p:cNvPr>
            <p:cNvSpPr txBox="1"/>
            <p:nvPr/>
          </p:nvSpPr>
          <p:spPr>
            <a:xfrm>
              <a:off x="23336819" y="163495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67" name="Text Box 3045">
              <a:extLst>
                <a:ext uri="{FF2B5EF4-FFF2-40B4-BE49-F238E27FC236}">
                  <a16:creationId xmlns:a16="http://schemas.microsoft.com/office/drawing/2014/main" id="{94E75C58-1DE3-85F0-68BA-66EA80C40585}"/>
                </a:ext>
              </a:extLst>
            </p:cNvPr>
            <p:cNvSpPr txBox="1"/>
            <p:nvPr/>
          </p:nvSpPr>
          <p:spPr>
            <a:xfrm>
              <a:off x="23336390" y="165891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5" name="Text Box 3045">
              <a:extLst>
                <a:ext uri="{FF2B5EF4-FFF2-40B4-BE49-F238E27FC236}">
                  <a16:creationId xmlns:a16="http://schemas.microsoft.com/office/drawing/2014/main" id="{BCC9DD67-6CED-8259-53A1-0B41E3354AF1}"/>
                </a:ext>
              </a:extLst>
            </p:cNvPr>
            <p:cNvSpPr txBox="1"/>
            <p:nvPr/>
          </p:nvSpPr>
          <p:spPr>
            <a:xfrm>
              <a:off x="23337724" y="16826343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16" name="ganglion - paravertebral ganglia">
            <a:extLst>
              <a:ext uri="{FF2B5EF4-FFF2-40B4-BE49-F238E27FC236}">
                <a16:creationId xmlns:a16="http://schemas.microsoft.com/office/drawing/2014/main" id="{CD9BBFE5-873B-57C8-6F7A-B6BCF9B48447}"/>
              </a:ext>
            </a:extLst>
          </p:cNvPr>
          <p:cNvGrpSpPr/>
          <p:nvPr/>
        </p:nvGrpSpPr>
        <p:grpSpPr>
          <a:xfrm>
            <a:off x="23559994" y="10250830"/>
            <a:ext cx="793617" cy="6764317"/>
            <a:chOff x="22416999" y="10250830"/>
            <a:chExt cx="793617" cy="6764317"/>
          </a:xfrm>
        </p:grpSpPr>
        <p:sp>
          <p:nvSpPr>
            <p:cNvPr id="218" name="Text Box 3040">
              <a:extLst>
                <a:ext uri="{FF2B5EF4-FFF2-40B4-BE49-F238E27FC236}">
                  <a16:creationId xmlns:a16="http://schemas.microsoft.com/office/drawing/2014/main" id="{89209DDD-3494-9D2D-AC0D-EB9CB566B6A3}"/>
                </a:ext>
              </a:extLst>
            </p:cNvPr>
            <p:cNvSpPr txBox="1"/>
            <p:nvPr/>
          </p:nvSpPr>
          <p:spPr>
            <a:xfrm>
              <a:off x="22417003" y="10250830"/>
              <a:ext cx="792000" cy="50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9" name="Text Box 3040">
              <a:extLst>
                <a:ext uri="{FF2B5EF4-FFF2-40B4-BE49-F238E27FC236}">
                  <a16:creationId xmlns:a16="http://schemas.microsoft.com/office/drawing/2014/main" id="{D78C3501-933C-9A73-B4E8-CA00896D19DC}"/>
                </a:ext>
              </a:extLst>
            </p:cNvPr>
            <p:cNvSpPr txBox="1"/>
            <p:nvPr/>
          </p:nvSpPr>
          <p:spPr>
            <a:xfrm>
              <a:off x="22416999" y="10777106"/>
              <a:ext cx="790580" cy="4673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7" name="Text Box 3045">
              <a:extLst>
                <a:ext uri="{FF2B5EF4-FFF2-40B4-BE49-F238E27FC236}">
                  <a16:creationId xmlns:a16="http://schemas.microsoft.com/office/drawing/2014/main" id="{322BED75-1CFA-54D3-342F-BE8C09ED5919}"/>
                </a:ext>
              </a:extLst>
            </p:cNvPr>
            <p:cNvSpPr txBox="1"/>
            <p:nvPr/>
          </p:nvSpPr>
          <p:spPr>
            <a:xfrm>
              <a:off x="22420036" y="11258884"/>
              <a:ext cx="790580" cy="45769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Stellate/ICG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48" name="Text Box 3045">
              <a:extLst>
                <a:ext uri="{FF2B5EF4-FFF2-40B4-BE49-F238E27FC236}">
                  <a16:creationId xmlns:a16="http://schemas.microsoft.com/office/drawing/2014/main" id="{AB723D4A-1D7F-8962-0789-7D4631A545A8}"/>
                </a:ext>
              </a:extLst>
            </p:cNvPr>
            <p:cNvSpPr txBox="1"/>
            <p:nvPr/>
          </p:nvSpPr>
          <p:spPr>
            <a:xfrm>
              <a:off x="22418521" y="11737004"/>
              <a:ext cx="789058" cy="28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0" tIns="0" rIns="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7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Cervico</a:t>
              </a:r>
              <a:r>
                <a:rPr kumimoji="0" lang="en-NZ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-thoracic g.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0" name="Text Box 3045">
              <a:extLst>
                <a:ext uri="{FF2B5EF4-FFF2-40B4-BE49-F238E27FC236}">
                  <a16:creationId xmlns:a16="http://schemas.microsoft.com/office/drawing/2014/main" id="{76E3CE1C-5685-595A-2717-3861680ED327}"/>
                </a:ext>
              </a:extLst>
            </p:cNvPr>
            <p:cNvSpPr txBox="1"/>
            <p:nvPr/>
          </p:nvSpPr>
          <p:spPr>
            <a:xfrm>
              <a:off x="22419367" y="1204053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1" name="Text Box 3045">
              <a:extLst>
                <a:ext uri="{FF2B5EF4-FFF2-40B4-BE49-F238E27FC236}">
                  <a16:creationId xmlns:a16="http://schemas.microsoft.com/office/drawing/2014/main" id="{17EB00B7-3D12-B832-57A4-95AED486387D}"/>
                </a:ext>
              </a:extLst>
            </p:cNvPr>
            <p:cNvSpPr txBox="1"/>
            <p:nvPr/>
          </p:nvSpPr>
          <p:spPr>
            <a:xfrm>
              <a:off x="22419367" y="1227828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2" name="Text Box 3045">
              <a:extLst>
                <a:ext uri="{FF2B5EF4-FFF2-40B4-BE49-F238E27FC236}">
                  <a16:creationId xmlns:a16="http://schemas.microsoft.com/office/drawing/2014/main" id="{8FA64BC0-8E2E-C755-2EEB-8DEBBE109774}"/>
                </a:ext>
              </a:extLst>
            </p:cNvPr>
            <p:cNvSpPr txBox="1"/>
            <p:nvPr/>
          </p:nvSpPr>
          <p:spPr>
            <a:xfrm>
              <a:off x="22419367" y="125133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3" name="Text Box 3045">
              <a:extLst>
                <a:ext uri="{FF2B5EF4-FFF2-40B4-BE49-F238E27FC236}">
                  <a16:creationId xmlns:a16="http://schemas.microsoft.com/office/drawing/2014/main" id="{0C51E66A-E529-800D-B2A1-5C311CDCB1C1}"/>
                </a:ext>
              </a:extLst>
            </p:cNvPr>
            <p:cNvSpPr txBox="1"/>
            <p:nvPr/>
          </p:nvSpPr>
          <p:spPr>
            <a:xfrm>
              <a:off x="22419367" y="1274849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4" name="Text Box 3045">
              <a:extLst>
                <a:ext uri="{FF2B5EF4-FFF2-40B4-BE49-F238E27FC236}">
                  <a16:creationId xmlns:a16="http://schemas.microsoft.com/office/drawing/2014/main" id="{95579691-DF50-1AC4-7813-C073D8129C4D}"/>
                </a:ext>
              </a:extLst>
            </p:cNvPr>
            <p:cNvSpPr txBox="1"/>
            <p:nvPr/>
          </p:nvSpPr>
          <p:spPr>
            <a:xfrm>
              <a:off x="22419367" y="1298676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5" name="Text Box 3045">
              <a:extLst>
                <a:ext uri="{FF2B5EF4-FFF2-40B4-BE49-F238E27FC236}">
                  <a16:creationId xmlns:a16="http://schemas.microsoft.com/office/drawing/2014/main" id="{309E9A24-832D-3F8B-2C6A-06EF9B48CAAB}"/>
                </a:ext>
              </a:extLst>
            </p:cNvPr>
            <p:cNvSpPr txBox="1"/>
            <p:nvPr/>
          </p:nvSpPr>
          <p:spPr>
            <a:xfrm>
              <a:off x="22419367" y="1322187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6" name="Text Box 3045">
              <a:extLst>
                <a:ext uri="{FF2B5EF4-FFF2-40B4-BE49-F238E27FC236}">
                  <a16:creationId xmlns:a16="http://schemas.microsoft.com/office/drawing/2014/main" id="{C5FAE055-9773-A6BD-CA51-167C2E3AE2B3}"/>
                </a:ext>
              </a:extLst>
            </p:cNvPr>
            <p:cNvSpPr txBox="1"/>
            <p:nvPr/>
          </p:nvSpPr>
          <p:spPr>
            <a:xfrm>
              <a:off x="22419367" y="1346332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7" name="Text Box 3045">
              <a:extLst>
                <a:ext uri="{FF2B5EF4-FFF2-40B4-BE49-F238E27FC236}">
                  <a16:creationId xmlns:a16="http://schemas.microsoft.com/office/drawing/2014/main" id="{882DEB7C-0C23-C662-7263-E66DF8261BB6}"/>
                </a:ext>
              </a:extLst>
            </p:cNvPr>
            <p:cNvSpPr txBox="1"/>
            <p:nvPr/>
          </p:nvSpPr>
          <p:spPr>
            <a:xfrm>
              <a:off x="22419367" y="1370160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8" name="Text Box 3045">
              <a:extLst>
                <a:ext uri="{FF2B5EF4-FFF2-40B4-BE49-F238E27FC236}">
                  <a16:creationId xmlns:a16="http://schemas.microsoft.com/office/drawing/2014/main" id="{72276810-487A-D427-55CD-1AF0142E9C91}"/>
                </a:ext>
              </a:extLst>
            </p:cNvPr>
            <p:cNvSpPr txBox="1"/>
            <p:nvPr/>
          </p:nvSpPr>
          <p:spPr>
            <a:xfrm>
              <a:off x="22419367" y="1393988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9" name="Text Box 3045">
              <a:extLst>
                <a:ext uri="{FF2B5EF4-FFF2-40B4-BE49-F238E27FC236}">
                  <a16:creationId xmlns:a16="http://schemas.microsoft.com/office/drawing/2014/main" id="{3F05C9BB-3AAE-A5D4-C553-14F2B013AD01}"/>
                </a:ext>
              </a:extLst>
            </p:cNvPr>
            <p:cNvSpPr txBox="1"/>
            <p:nvPr/>
          </p:nvSpPr>
          <p:spPr>
            <a:xfrm>
              <a:off x="22419367" y="14181334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0" name="Text Box 3045">
              <a:extLst>
                <a:ext uri="{FF2B5EF4-FFF2-40B4-BE49-F238E27FC236}">
                  <a16:creationId xmlns:a16="http://schemas.microsoft.com/office/drawing/2014/main" id="{7B101330-8E3F-F149-26E5-AE7F8E35C6BF}"/>
                </a:ext>
              </a:extLst>
            </p:cNvPr>
            <p:cNvSpPr txBox="1"/>
            <p:nvPr/>
          </p:nvSpPr>
          <p:spPr>
            <a:xfrm>
              <a:off x="22419367" y="1442278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1" name="Text Box 3045">
              <a:extLst>
                <a:ext uri="{FF2B5EF4-FFF2-40B4-BE49-F238E27FC236}">
                  <a16:creationId xmlns:a16="http://schemas.microsoft.com/office/drawing/2014/main" id="{DB800AA4-5FB8-109A-F084-1756CE0BB459}"/>
                </a:ext>
              </a:extLst>
            </p:cNvPr>
            <p:cNvSpPr txBox="1"/>
            <p:nvPr/>
          </p:nvSpPr>
          <p:spPr>
            <a:xfrm>
              <a:off x="22417639" y="1465905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2" name="Text Box 3045">
              <a:extLst>
                <a:ext uri="{FF2B5EF4-FFF2-40B4-BE49-F238E27FC236}">
                  <a16:creationId xmlns:a16="http://schemas.microsoft.com/office/drawing/2014/main" id="{95196ED2-79A2-BEC4-556B-B6708A512692}"/>
                </a:ext>
              </a:extLst>
            </p:cNvPr>
            <p:cNvSpPr txBox="1"/>
            <p:nvPr/>
          </p:nvSpPr>
          <p:spPr>
            <a:xfrm>
              <a:off x="22417639" y="148970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3" name="Text Box 3045">
              <a:extLst>
                <a:ext uri="{FF2B5EF4-FFF2-40B4-BE49-F238E27FC236}">
                  <a16:creationId xmlns:a16="http://schemas.microsoft.com/office/drawing/2014/main" id="{C0BBACC3-80F1-46BC-A5A7-613E82C0D553}"/>
                </a:ext>
              </a:extLst>
            </p:cNvPr>
            <p:cNvSpPr txBox="1"/>
            <p:nvPr/>
          </p:nvSpPr>
          <p:spPr>
            <a:xfrm>
              <a:off x="22417639" y="15131406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4" name="Text Box 3045">
              <a:extLst>
                <a:ext uri="{FF2B5EF4-FFF2-40B4-BE49-F238E27FC236}">
                  <a16:creationId xmlns:a16="http://schemas.microsoft.com/office/drawing/2014/main" id="{8DFB5539-73E8-644C-9AEF-700381B75EDD}"/>
                </a:ext>
              </a:extLst>
            </p:cNvPr>
            <p:cNvSpPr txBox="1"/>
            <p:nvPr/>
          </p:nvSpPr>
          <p:spPr>
            <a:xfrm>
              <a:off x="22417639" y="1537063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8" name="Text Box 3045">
              <a:extLst>
                <a:ext uri="{FF2B5EF4-FFF2-40B4-BE49-F238E27FC236}">
                  <a16:creationId xmlns:a16="http://schemas.microsoft.com/office/drawing/2014/main" id="{36B11871-0D6A-F035-15C0-87E940A1A30D}"/>
                </a:ext>
              </a:extLst>
            </p:cNvPr>
            <p:cNvSpPr txBox="1"/>
            <p:nvPr/>
          </p:nvSpPr>
          <p:spPr>
            <a:xfrm>
              <a:off x="22417639" y="1560705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9" name="Text Box 3045">
              <a:extLst>
                <a:ext uri="{FF2B5EF4-FFF2-40B4-BE49-F238E27FC236}">
                  <a16:creationId xmlns:a16="http://schemas.microsoft.com/office/drawing/2014/main" id="{82EC5C84-7407-DF91-232C-220EB9C091FD}"/>
                </a:ext>
              </a:extLst>
            </p:cNvPr>
            <p:cNvSpPr txBox="1"/>
            <p:nvPr/>
          </p:nvSpPr>
          <p:spPr>
            <a:xfrm>
              <a:off x="22417639" y="1584348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5" name="Text Box 3045">
              <a:extLst>
                <a:ext uri="{FF2B5EF4-FFF2-40B4-BE49-F238E27FC236}">
                  <a16:creationId xmlns:a16="http://schemas.microsoft.com/office/drawing/2014/main" id="{9E6FC980-F81D-4F2A-CA72-2DFADC76A34F}"/>
                </a:ext>
              </a:extLst>
            </p:cNvPr>
            <p:cNvSpPr txBox="1"/>
            <p:nvPr/>
          </p:nvSpPr>
          <p:spPr>
            <a:xfrm>
              <a:off x="22417639" y="1607887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S1pv</a:t>
              </a:r>
            </a:p>
          </p:txBody>
        </p:sp>
        <p:sp>
          <p:nvSpPr>
            <p:cNvPr id="236" name="Text Box 3045">
              <a:extLst>
                <a:ext uri="{FF2B5EF4-FFF2-40B4-BE49-F238E27FC236}">
                  <a16:creationId xmlns:a16="http://schemas.microsoft.com/office/drawing/2014/main" id="{7BD996BF-196C-76CE-44D8-BCB421953476}"/>
                </a:ext>
              </a:extLst>
            </p:cNvPr>
            <p:cNvSpPr txBox="1"/>
            <p:nvPr/>
          </p:nvSpPr>
          <p:spPr>
            <a:xfrm>
              <a:off x="22417639" y="1631743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37" name="Text Box 3045">
              <a:extLst>
                <a:ext uri="{FF2B5EF4-FFF2-40B4-BE49-F238E27FC236}">
                  <a16:creationId xmlns:a16="http://schemas.microsoft.com/office/drawing/2014/main" id="{3B94E488-D719-7E25-C925-0D422233C7AC}"/>
                </a:ext>
              </a:extLst>
            </p:cNvPr>
            <p:cNvSpPr txBox="1"/>
            <p:nvPr/>
          </p:nvSpPr>
          <p:spPr>
            <a:xfrm>
              <a:off x="22417639" y="1655917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6" name="Text Box 3045">
              <a:extLst>
                <a:ext uri="{FF2B5EF4-FFF2-40B4-BE49-F238E27FC236}">
                  <a16:creationId xmlns:a16="http://schemas.microsoft.com/office/drawing/2014/main" id="{94258319-C751-9135-E6A2-0355EEDA2825}"/>
                </a:ext>
              </a:extLst>
            </p:cNvPr>
            <p:cNvSpPr txBox="1"/>
            <p:nvPr/>
          </p:nvSpPr>
          <p:spPr>
            <a:xfrm>
              <a:off x="22417887" y="1679914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17" name="ganglion - paravertebral ganglia">
            <a:extLst>
              <a:ext uri="{FF2B5EF4-FFF2-40B4-BE49-F238E27FC236}">
                <a16:creationId xmlns:a16="http://schemas.microsoft.com/office/drawing/2014/main" id="{55847E96-216B-4573-AC5A-13109F06FF4C}"/>
              </a:ext>
            </a:extLst>
          </p:cNvPr>
          <p:cNvGrpSpPr/>
          <p:nvPr/>
        </p:nvGrpSpPr>
        <p:grpSpPr>
          <a:xfrm>
            <a:off x="26847843" y="10248105"/>
            <a:ext cx="793617" cy="6764317"/>
            <a:chOff x="22416999" y="10250830"/>
            <a:chExt cx="793617" cy="6764317"/>
          </a:xfrm>
        </p:grpSpPr>
        <p:sp>
          <p:nvSpPr>
            <p:cNvPr id="418" name="Text Box 3040">
              <a:extLst>
                <a:ext uri="{FF2B5EF4-FFF2-40B4-BE49-F238E27FC236}">
                  <a16:creationId xmlns:a16="http://schemas.microsoft.com/office/drawing/2014/main" id="{BD93F0A6-0151-7EC3-0DC0-E0CD11C07703}"/>
                </a:ext>
              </a:extLst>
            </p:cNvPr>
            <p:cNvSpPr txBox="1"/>
            <p:nvPr/>
          </p:nvSpPr>
          <p:spPr>
            <a:xfrm>
              <a:off x="22417003" y="10250830"/>
              <a:ext cx="792000" cy="50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19" name="Text Box 3040">
              <a:extLst>
                <a:ext uri="{FF2B5EF4-FFF2-40B4-BE49-F238E27FC236}">
                  <a16:creationId xmlns:a16="http://schemas.microsoft.com/office/drawing/2014/main" id="{163F3D89-A50D-165C-9622-ABB3E11DB19E}"/>
                </a:ext>
              </a:extLst>
            </p:cNvPr>
            <p:cNvSpPr txBox="1"/>
            <p:nvPr/>
          </p:nvSpPr>
          <p:spPr>
            <a:xfrm>
              <a:off x="22416999" y="10777106"/>
              <a:ext cx="790580" cy="4673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20" name="Text Box 3045">
              <a:extLst>
                <a:ext uri="{FF2B5EF4-FFF2-40B4-BE49-F238E27FC236}">
                  <a16:creationId xmlns:a16="http://schemas.microsoft.com/office/drawing/2014/main" id="{BBE3BB20-0BC3-C85E-B0DF-075590C0374E}"/>
                </a:ext>
              </a:extLst>
            </p:cNvPr>
            <p:cNvSpPr txBox="1"/>
            <p:nvPr/>
          </p:nvSpPr>
          <p:spPr>
            <a:xfrm>
              <a:off x="22420036" y="11258884"/>
              <a:ext cx="790580" cy="45769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Stellate/ICG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21" name="Text Box 3045">
              <a:extLst>
                <a:ext uri="{FF2B5EF4-FFF2-40B4-BE49-F238E27FC236}">
                  <a16:creationId xmlns:a16="http://schemas.microsoft.com/office/drawing/2014/main" id="{11D6A0E8-5091-9B79-56EA-3E6EE0B7839F}"/>
                </a:ext>
              </a:extLst>
            </p:cNvPr>
            <p:cNvSpPr txBox="1"/>
            <p:nvPr/>
          </p:nvSpPr>
          <p:spPr>
            <a:xfrm>
              <a:off x="22418521" y="11737004"/>
              <a:ext cx="789058" cy="28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0" tIns="0" rIns="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7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Cervico</a:t>
              </a:r>
              <a:r>
                <a:rPr kumimoji="0" lang="en-NZ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-thoracic g.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2" name="Text Box 3045">
              <a:extLst>
                <a:ext uri="{FF2B5EF4-FFF2-40B4-BE49-F238E27FC236}">
                  <a16:creationId xmlns:a16="http://schemas.microsoft.com/office/drawing/2014/main" id="{38E0CF1B-8B0F-4C53-5CD6-C5D51AEB868B}"/>
                </a:ext>
              </a:extLst>
            </p:cNvPr>
            <p:cNvSpPr txBox="1"/>
            <p:nvPr/>
          </p:nvSpPr>
          <p:spPr>
            <a:xfrm>
              <a:off x="22419367" y="1204053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3" name="Text Box 3045">
              <a:extLst>
                <a:ext uri="{FF2B5EF4-FFF2-40B4-BE49-F238E27FC236}">
                  <a16:creationId xmlns:a16="http://schemas.microsoft.com/office/drawing/2014/main" id="{958DEC0F-306C-8037-14A1-CE0623EABCEC}"/>
                </a:ext>
              </a:extLst>
            </p:cNvPr>
            <p:cNvSpPr txBox="1"/>
            <p:nvPr/>
          </p:nvSpPr>
          <p:spPr>
            <a:xfrm>
              <a:off x="22419367" y="1227828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4" name="Text Box 3045">
              <a:extLst>
                <a:ext uri="{FF2B5EF4-FFF2-40B4-BE49-F238E27FC236}">
                  <a16:creationId xmlns:a16="http://schemas.microsoft.com/office/drawing/2014/main" id="{9B1F5B6D-D8C6-9272-07B5-ED7FB57F8DA1}"/>
                </a:ext>
              </a:extLst>
            </p:cNvPr>
            <p:cNvSpPr txBox="1"/>
            <p:nvPr/>
          </p:nvSpPr>
          <p:spPr>
            <a:xfrm>
              <a:off x="22419367" y="125133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5" name="Text Box 3045">
              <a:extLst>
                <a:ext uri="{FF2B5EF4-FFF2-40B4-BE49-F238E27FC236}">
                  <a16:creationId xmlns:a16="http://schemas.microsoft.com/office/drawing/2014/main" id="{223B0E8C-4C11-5478-3100-7DA9D437E051}"/>
                </a:ext>
              </a:extLst>
            </p:cNvPr>
            <p:cNvSpPr txBox="1"/>
            <p:nvPr/>
          </p:nvSpPr>
          <p:spPr>
            <a:xfrm>
              <a:off x="22419367" y="1274849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6" name="Text Box 3045">
              <a:extLst>
                <a:ext uri="{FF2B5EF4-FFF2-40B4-BE49-F238E27FC236}">
                  <a16:creationId xmlns:a16="http://schemas.microsoft.com/office/drawing/2014/main" id="{D144F4F6-B857-5A2A-AE4C-116148790E60}"/>
                </a:ext>
              </a:extLst>
            </p:cNvPr>
            <p:cNvSpPr txBox="1"/>
            <p:nvPr/>
          </p:nvSpPr>
          <p:spPr>
            <a:xfrm>
              <a:off x="22419367" y="1298676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7" name="Text Box 3045">
              <a:extLst>
                <a:ext uri="{FF2B5EF4-FFF2-40B4-BE49-F238E27FC236}">
                  <a16:creationId xmlns:a16="http://schemas.microsoft.com/office/drawing/2014/main" id="{9BF070A5-46B2-EB24-C276-5DDB718B531D}"/>
                </a:ext>
              </a:extLst>
            </p:cNvPr>
            <p:cNvSpPr txBox="1"/>
            <p:nvPr/>
          </p:nvSpPr>
          <p:spPr>
            <a:xfrm>
              <a:off x="22419367" y="1322187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8" name="Text Box 3045">
              <a:extLst>
                <a:ext uri="{FF2B5EF4-FFF2-40B4-BE49-F238E27FC236}">
                  <a16:creationId xmlns:a16="http://schemas.microsoft.com/office/drawing/2014/main" id="{3E3BF21D-E174-B43E-7E35-A25CF8F1459B}"/>
                </a:ext>
              </a:extLst>
            </p:cNvPr>
            <p:cNvSpPr txBox="1"/>
            <p:nvPr/>
          </p:nvSpPr>
          <p:spPr>
            <a:xfrm>
              <a:off x="22419367" y="1346332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9" name="Text Box 3045">
              <a:extLst>
                <a:ext uri="{FF2B5EF4-FFF2-40B4-BE49-F238E27FC236}">
                  <a16:creationId xmlns:a16="http://schemas.microsoft.com/office/drawing/2014/main" id="{1563C748-9152-86D8-2C9E-4D4D8D0437E1}"/>
                </a:ext>
              </a:extLst>
            </p:cNvPr>
            <p:cNvSpPr txBox="1"/>
            <p:nvPr/>
          </p:nvSpPr>
          <p:spPr>
            <a:xfrm>
              <a:off x="22419367" y="1370160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0" name="Text Box 3045">
              <a:extLst>
                <a:ext uri="{FF2B5EF4-FFF2-40B4-BE49-F238E27FC236}">
                  <a16:creationId xmlns:a16="http://schemas.microsoft.com/office/drawing/2014/main" id="{1AA7E660-4C59-BB1E-6695-F7C72C508F4D}"/>
                </a:ext>
              </a:extLst>
            </p:cNvPr>
            <p:cNvSpPr txBox="1"/>
            <p:nvPr/>
          </p:nvSpPr>
          <p:spPr>
            <a:xfrm>
              <a:off x="22419367" y="1393988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1" name="Text Box 3045">
              <a:extLst>
                <a:ext uri="{FF2B5EF4-FFF2-40B4-BE49-F238E27FC236}">
                  <a16:creationId xmlns:a16="http://schemas.microsoft.com/office/drawing/2014/main" id="{7062FAEF-B9B0-E711-F75A-E8E9ECA97994}"/>
                </a:ext>
              </a:extLst>
            </p:cNvPr>
            <p:cNvSpPr txBox="1"/>
            <p:nvPr/>
          </p:nvSpPr>
          <p:spPr>
            <a:xfrm>
              <a:off x="22419367" y="14181334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2" name="Text Box 3045">
              <a:extLst>
                <a:ext uri="{FF2B5EF4-FFF2-40B4-BE49-F238E27FC236}">
                  <a16:creationId xmlns:a16="http://schemas.microsoft.com/office/drawing/2014/main" id="{DDDA6055-0B43-5173-05D9-E6D6274228D5}"/>
                </a:ext>
              </a:extLst>
            </p:cNvPr>
            <p:cNvSpPr txBox="1"/>
            <p:nvPr/>
          </p:nvSpPr>
          <p:spPr>
            <a:xfrm>
              <a:off x="22419367" y="1442278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3" name="Text Box 3045">
              <a:extLst>
                <a:ext uri="{FF2B5EF4-FFF2-40B4-BE49-F238E27FC236}">
                  <a16:creationId xmlns:a16="http://schemas.microsoft.com/office/drawing/2014/main" id="{25F184ED-4504-7110-8B38-352D4E3804A5}"/>
                </a:ext>
              </a:extLst>
            </p:cNvPr>
            <p:cNvSpPr txBox="1"/>
            <p:nvPr/>
          </p:nvSpPr>
          <p:spPr>
            <a:xfrm>
              <a:off x="22417639" y="1465905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4" name="Text Box 3045">
              <a:extLst>
                <a:ext uri="{FF2B5EF4-FFF2-40B4-BE49-F238E27FC236}">
                  <a16:creationId xmlns:a16="http://schemas.microsoft.com/office/drawing/2014/main" id="{243476F7-35A4-26A3-4729-F669C8535392}"/>
                </a:ext>
              </a:extLst>
            </p:cNvPr>
            <p:cNvSpPr txBox="1"/>
            <p:nvPr/>
          </p:nvSpPr>
          <p:spPr>
            <a:xfrm>
              <a:off x="22417639" y="148970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5" name="Text Box 3045">
              <a:extLst>
                <a:ext uri="{FF2B5EF4-FFF2-40B4-BE49-F238E27FC236}">
                  <a16:creationId xmlns:a16="http://schemas.microsoft.com/office/drawing/2014/main" id="{C2496242-1434-9E53-DF37-B5D25558EE27}"/>
                </a:ext>
              </a:extLst>
            </p:cNvPr>
            <p:cNvSpPr txBox="1"/>
            <p:nvPr/>
          </p:nvSpPr>
          <p:spPr>
            <a:xfrm>
              <a:off x="22417639" y="15131406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6" name="Text Box 3045">
              <a:extLst>
                <a:ext uri="{FF2B5EF4-FFF2-40B4-BE49-F238E27FC236}">
                  <a16:creationId xmlns:a16="http://schemas.microsoft.com/office/drawing/2014/main" id="{4FC69274-96B1-B4FA-92C8-501D74BEAC3B}"/>
                </a:ext>
              </a:extLst>
            </p:cNvPr>
            <p:cNvSpPr txBox="1"/>
            <p:nvPr/>
          </p:nvSpPr>
          <p:spPr>
            <a:xfrm>
              <a:off x="22417639" y="1537063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7" name="Text Box 3045">
              <a:extLst>
                <a:ext uri="{FF2B5EF4-FFF2-40B4-BE49-F238E27FC236}">
                  <a16:creationId xmlns:a16="http://schemas.microsoft.com/office/drawing/2014/main" id="{26250F69-5EEF-F676-79CC-6A259C130156}"/>
                </a:ext>
              </a:extLst>
            </p:cNvPr>
            <p:cNvSpPr txBox="1"/>
            <p:nvPr/>
          </p:nvSpPr>
          <p:spPr>
            <a:xfrm>
              <a:off x="22417639" y="1560705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8" name="Text Box 3045">
              <a:extLst>
                <a:ext uri="{FF2B5EF4-FFF2-40B4-BE49-F238E27FC236}">
                  <a16:creationId xmlns:a16="http://schemas.microsoft.com/office/drawing/2014/main" id="{B9992AFC-A91F-0EF0-8B43-1D3C9D7FFF88}"/>
                </a:ext>
              </a:extLst>
            </p:cNvPr>
            <p:cNvSpPr txBox="1"/>
            <p:nvPr/>
          </p:nvSpPr>
          <p:spPr>
            <a:xfrm>
              <a:off x="22417639" y="1584348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9" name="Text Box 3045">
              <a:extLst>
                <a:ext uri="{FF2B5EF4-FFF2-40B4-BE49-F238E27FC236}">
                  <a16:creationId xmlns:a16="http://schemas.microsoft.com/office/drawing/2014/main" id="{4DF30466-DD82-A7CF-9DB0-D2726F6CD3EE}"/>
                </a:ext>
              </a:extLst>
            </p:cNvPr>
            <p:cNvSpPr txBox="1"/>
            <p:nvPr/>
          </p:nvSpPr>
          <p:spPr>
            <a:xfrm>
              <a:off x="22417639" y="1607887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S1pv</a:t>
              </a:r>
            </a:p>
          </p:txBody>
        </p:sp>
        <p:sp>
          <p:nvSpPr>
            <p:cNvPr id="440" name="Text Box 3045">
              <a:extLst>
                <a:ext uri="{FF2B5EF4-FFF2-40B4-BE49-F238E27FC236}">
                  <a16:creationId xmlns:a16="http://schemas.microsoft.com/office/drawing/2014/main" id="{7DA4F0AE-4F05-C901-76B6-BA6330EEB759}"/>
                </a:ext>
              </a:extLst>
            </p:cNvPr>
            <p:cNvSpPr txBox="1"/>
            <p:nvPr/>
          </p:nvSpPr>
          <p:spPr>
            <a:xfrm>
              <a:off x="22417639" y="1631743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41" name="Text Box 3045">
              <a:extLst>
                <a:ext uri="{FF2B5EF4-FFF2-40B4-BE49-F238E27FC236}">
                  <a16:creationId xmlns:a16="http://schemas.microsoft.com/office/drawing/2014/main" id="{203433DF-5E3B-B41C-26BC-8EE295396428}"/>
                </a:ext>
              </a:extLst>
            </p:cNvPr>
            <p:cNvSpPr txBox="1"/>
            <p:nvPr/>
          </p:nvSpPr>
          <p:spPr>
            <a:xfrm>
              <a:off x="22417639" y="1655917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42" name="Text Box 3045">
              <a:extLst>
                <a:ext uri="{FF2B5EF4-FFF2-40B4-BE49-F238E27FC236}">
                  <a16:creationId xmlns:a16="http://schemas.microsoft.com/office/drawing/2014/main" id="{6967F0B6-1A3C-497F-E986-7ECAD3C947B8}"/>
                </a:ext>
              </a:extLst>
            </p:cNvPr>
            <p:cNvSpPr txBox="1"/>
            <p:nvPr/>
          </p:nvSpPr>
          <p:spPr>
            <a:xfrm>
              <a:off x="22417887" y="1679914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44" name="ganglion - DRG">
            <a:extLst>
              <a:ext uri="{FF2B5EF4-FFF2-40B4-BE49-F238E27FC236}">
                <a16:creationId xmlns:a16="http://schemas.microsoft.com/office/drawing/2014/main" id="{4B678696-D6CE-F788-6448-260ED1F5D7D3}"/>
              </a:ext>
            </a:extLst>
          </p:cNvPr>
          <p:cNvGrpSpPr/>
          <p:nvPr/>
        </p:nvGrpSpPr>
        <p:grpSpPr>
          <a:xfrm>
            <a:off x="26394950" y="10558016"/>
            <a:ext cx="331192" cy="6412327"/>
            <a:chOff x="23329549" y="10558016"/>
            <a:chExt cx="331192" cy="6412327"/>
          </a:xfrm>
        </p:grpSpPr>
        <p:sp>
          <p:nvSpPr>
            <p:cNvPr id="445" name="Text Box 3045">
              <a:extLst>
                <a:ext uri="{FF2B5EF4-FFF2-40B4-BE49-F238E27FC236}">
                  <a16:creationId xmlns:a16="http://schemas.microsoft.com/office/drawing/2014/main" id="{405C0E82-BCF2-3C4E-738A-02EFD722E943}"/>
                </a:ext>
              </a:extLst>
            </p:cNvPr>
            <p:cNvSpPr txBox="1"/>
            <p:nvPr/>
          </p:nvSpPr>
          <p:spPr>
            <a:xfrm>
              <a:off x="23334218" y="1055801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6" name="Text Box 3045">
              <a:extLst>
                <a:ext uri="{FF2B5EF4-FFF2-40B4-BE49-F238E27FC236}">
                  <a16:creationId xmlns:a16="http://schemas.microsoft.com/office/drawing/2014/main" id="{5A22422B-8417-FD36-C4E4-C931FEC4B595}"/>
                </a:ext>
              </a:extLst>
            </p:cNvPr>
            <p:cNvSpPr txBox="1"/>
            <p:nvPr/>
          </p:nvSpPr>
          <p:spPr>
            <a:xfrm>
              <a:off x="23335950" y="10719187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7" name="Text Box 3045">
              <a:extLst>
                <a:ext uri="{FF2B5EF4-FFF2-40B4-BE49-F238E27FC236}">
                  <a16:creationId xmlns:a16="http://schemas.microsoft.com/office/drawing/2014/main" id="{3099F2D2-43FE-A6D9-94C1-9ED29D629621}"/>
                </a:ext>
              </a:extLst>
            </p:cNvPr>
            <p:cNvSpPr txBox="1"/>
            <p:nvPr/>
          </p:nvSpPr>
          <p:spPr>
            <a:xfrm>
              <a:off x="23334165" y="10878865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8" name="Text Box 3045">
              <a:extLst>
                <a:ext uri="{FF2B5EF4-FFF2-40B4-BE49-F238E27FC236}">
                  <a16:creationId xmlns:a16="http://schemas.microsoft.com/office/drawing/2014/main" id="{2B3C32B6-04A1-0D36-5231-340A60B0FA96}"/>
                </a:ext>
              </a:extLst>
            </p:cNvPr>
            <p:cNvSpPr txBox="1"/>
            <p:nvPr/>
          </p:nvSpPr>
          <p:spPr>
            <a:xfrm>
              <a:off x="23335897" y="1104003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9" name="Text Box 3045">
              <a:extLst>
                <a:ext uri="{FF2B5EF4-FFF2-40B4-BE49-F238E27FC236}">
                  <a16:creationId xmlns:a16="http://schemas.microsoft.com/office/drawing/2014/main" id="{4D2B27E2-46B9-D555-9E7F-6D0E856A1AB9}"/>
                </a:ext>
              </a:extLst>
            </p:cNvPr>
            <p:cNvSpPr txBox="1"/>
            <p:nvPr/>
          </p:nvSpPr>
          <p:spPr>
            <a:xfrm>
              <a:off x="23335715" y="11194119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0" name="Text Box 3045">
              <a:extLst>
                <a:ext uri="{FF2B5EF4-FFF2-40B4-BE49-F238E27FC236}">
                  <a16:creationId xmlns:a16="http://schemas.microsoft.com/office/drawing/2014/main" id="{452B52C5-CDE9-16A6-CE0B-A654348BB4B6}"/>
                </a:ext>
              </a:extLst>
            </p:cNvPr>
            <p:cNvSpPr txBox="1"/>
            <p:nvPr/>
          </p:nvSpPr>
          <p:spPr>
            <a:xfrm>
              <a:off x="23334218" y="11349094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C6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1" name="Text Box 3045">
              <a:extLst>
                <a:ext uri="{FF2B5EF4-FFF2-40B4-BE49-F238E27FC236}">
                  <a16:creationId xmlns:a16="http://schemas.microsoft.com/office/drawing/2014/main" id="{AACE19EB-C5E1-4FAE-985B-CAD2412BCF98}"/>
                </a:ext>
              </a:extLst>
            </p:cNvPr>
            <p:cNvSpPr txBox="1"/>
            <p:nvPr/>
          </p:nvSpPr>
          <p:spPr>
            <a:xfrm>
              <a:off x="23335950" y="11507090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2" name="Text Box 3045">
              <a:extLst>
                <a:ext uri="{FF2B5EF4-FFF2-40B4-BE49-F238E27FC236}">
                  <a16:creationId xmlns:a16="http://schemas.microsoft.com/office/drawing/2014/main" id="{12C8B45B-33FD-9E55-F730-7B99BA12D529}"/>
                </a:ext>
              </a:extLst>
            </p:cNvPr>
            <p:cNvSpPr txBox="1"/>
            <p:nvPr/>
          </p:nvSpPr>
          <p:spPr>
            <a:xfrm>
              <a:off x="23335768" y="11664348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3" name="Text Box 3045">
              <a:extLst>
                <a:ext uri="{FF2B5EF4-FFF2-40B4-BE49-F238E27FC236}">
                  <a16:creationId xmlns:a16="http://schemas.microsoft.com/office/drawing/2014/main" id="{B37D692A-0176-606B-FB3D-B14D6E9479B1}"/>
                </a:ext>
              </a:extLst>
            </p:cNvPr>
            <p:cNvSpPr txBox="1"/>
            <p:nvPr/>
          </p:nvSpPr>
          <p:spPr>
            <a:xfrm>
              <a:off x="23333748" y="1183225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4" name="Text Box 3045">
              <a:extLst>
                <a:ext uri="{FF2B5EF4-FFF2-40B4-BE49-F238E27FC236}">
                  <a16:creationId xmlns:a16="http://schemas.microsoft.com/office/drawing/2014/main" id="{39CCC873-7972-70FD-6CC6-2351BCFDA3F8}"/>
                </a:ext>
              </a:extLst>
            </p:cNvPr>
            <p:cNvSpPr txBox="1"/>
            <p:nvPr/>
          </p:nvSpPr>
          <p:spPr>
            <a:xfrm>
              <a:off x="23333569" y="12068381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5" name="Text Box 3045">
              <a:extLst>
                <a:ext uri="{FF2B5EF4-FFF2-40B4-BE49-F238E27FC236}">
                  <a16:creationId xmlns:a16="http://schemas.microsoft.com/office/drawing/2014/main" id="{EC03797B-1C67-2F44-79ED-41538411B5E5}"/>
                </a:ext>
              </a:extLst>
            </p:cNvPr>
            <p:cNvSpPr txBox="1"/>
            <p:nvPr/>
          </p:nvSpPr>
          <p:spPr>
            <a:xfrm>
              <a:off x="23331145" y="12302253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6" name="Text Box 3045">
              <a:extLst>
                <a:ext uri="{FF2B5EF4-FFF2-40B4-BE49-F238E27FC236}">
                  <a16:creationId xmlns:a16="http://schemas.microsoft.com/office/drawing/2014/main" id="{C7FFCB3C-CF5E-5768-2F40-6381EAC19359}"/>
                </a:ext>
              </a:extLst>
            </p:cNvPr>
            <p:cNvSpPr txBox="1"/>
            <p:nvPr/>
          </p:nvSpPr>
          <p:spPr>
            <a:xfrm>
              <a:off x="23331093" y="12538455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7" name="Text Box 3045">
              <a:extLst>
                <a:ext uri="{FF2B5EF4-FFF2-40B4-BE49-F238E27FC236}">
                  <a16:creationId xmlns:a16="http://schemas.microsoft.com/office/drawing/2014/main" id="{4DB6DDAE-37DB-3458-E9B4-0D5D368787D2}"/>
                </a:ext>
              </a:extLst>
            </p:cNvPr>
            <p:cNvSpPr txBox="1"/>
            <p:nvPr/>
          </p:nvSpPr>
          <p:spPr>
            <a:xfrm>
              <a:off x="23332724" y="1277673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8" name="Text Box 3045">
              <a:extLst>
                <a:ext uri="{FF2B5EF4-FFF2-40B4-BE49-F238E27FC236}">
                  <a16:creationId xmlns:a16="http://schemas.microsoft.com/office/drawing/2014/main" id="{0725A6E9-06F7-E59B-BF3A-2964F69E1FB6}"/>
                </a:ext>
              </a:extLst>
            </p:cNvPr>
            <p:cNvSpPr txBox="1"/>
            <p:nvPr/>
          </p:nvSpPr>
          <p:spPr>
            <a:xfrm>
              <a:off x="23333644" y="13010772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9" name="Text Box 3045">
              <a:extLst>
                <a:ext uri="{FF2B5EF4-FFF2-40B4-BE49-F238E27FC236}">
                  <a16:creationId xmlns:a16="http://schemas.microsoft.com/office/drawing/2014/main" id="{57395890-15AE-6A15-05EF-29AFDD3F9FCB}"/>
                </a:ext>
              </a:extLst>
            </p:cNvPr>
            <p:cNvSpPr txBox="1"/>
            <p:nvPr/>
          </p:nvSpPr>
          <p:spPr>
            <a:xfrm>
              <a:off x="23333569" y="1324604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0" name="Text Box 3045">
              <a:extLst>
                <a:ext uri="{FF2B5EF4-FFF2-40B4-BE49-F238E27FC236}">
                  <a16:creationId xmlns:a16="http://schemas.microsoft.com/office/drawing/2014/main" id="{1EB60BFF-C1D2-C804-A56D-C734B31BB7E4}"/>
                </a:ext>
              </a:extLst>
            </p:cNvPr>
            <p:cNvSpPr txBox="1"/>
            <p:nvPr/>
          </p:nvSpPr>
          <p:spPr>
            <a:xfrm>
              <a:off x="23331145" y="13486264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1" name="Text Box 3045">
              <a:extLst>
                <a:ext uri="{FF2B5EF4-FFF2-40B4-BE49-F238E27FC236}">
                  <a16:creationId xmlns:a16="http://schemas.microsoft.com/office/drawing/2014/main" id="{B23489D2-B8E4-7F00-F124-872A712FCDBB}"/>
                </a:ext>
              </a:extLst>
            </p:cNvPr>
            <p:cNvSpPr txBox="1"/>
            <p:nvPr/>
          </p:nvSpPr>
          <p:spPr>
            <a:xfrm>
              <a:off x="23331093" y="137323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2" name="Text Box 3045">
              <a:extLst>
                <a:ext uri="{FF2B5EF4-FFF2-40B4-BE49-F238E27FC236}">
                  <a16:creationId xmlns:a16="http://schemas.microsoft.com/office/drawing/2014/main" id="{DF269D75-43B4-53AD-2CA4-A13F10C57240}"/>
                </a:ext>
              </a:extLst>
            </p:cNvPr>
            <p:cNvSpPr txBox="1"/>
            <p:nvPr/>
          </p:nvSpPr>
          <p:spPr>
            <a:xfrm>
              <a:off x="23329549" y="13970269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3" name="Text Box 3045">
              <a:extLst>
                <a:ext uri="{FF2B5EF4-FFF2-40B4-BE49-F238E27FC236}">
                  <a16:creationId xmlns:a16="http://schemas.microsoft.com/office/drawing/2014/main" id="{F655FA2F-CE3C-0D42-3539-38BC6756B706}"/>
                </a:ext>
              </a:extLst>
            </p:cNvPr>
            <p:cNvSpPr txBox="1"/>
            <p:nvPr/>
          </p:nvSpPr>
          <p:spPr>
            <a:xfrm>
              <a:off x="23333644" y="14210658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4" name="Text Box 3045">
              <a:extLst>
                <a:ext uri="{FF2B5EF4-FFF2-40B4-BE49-F238E27FC236}">
                  <a16:creationId xmlns:a16="http://schemas.microsoft.com/office/drawing/2014/main" id="{05657866-4A5D-DA8B-01DF-E1A1E7AD6C2B}"/>
                </a:ext>
              </a:extLst>
            </p:cNvPr>
            <p:cNvSpPr txBox="1"/>
            <p:nvPr/>
          </p:nvSpPr>
          <p:spPr>
            <a:xfrm>
              <a:off x="23335452" y="1444728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5" name="Text Box 3045">
              <a:extLst>
                <a:ext uri="{FF2B5EF4-FFF2-40B4-BE49-F238E27FC236}">
                  <a16:creationId xmlns:a16="http://schemas.microsoft.com/office/drawing/2014/main" id="{92129D04-B381-A7A9-1B6B-0A3B12ACB19E}"/>
                </a:ext>
              </a:extLst>
            </p:cNvPr>
            <p:cNvSpPr txBox="1"/>
            <p:nvPr/>
          </p:nvSpPr>
          <p:spPr>
            <a:xfrm>
              <a:off x="23333028" y="14684330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6" name="Text Box 3045">
              <a:extLst>
                <a:ext uri="{FF2B5EF4-FFF2-40B4-BE49-F238E27FC236}">
                  <a16:creationId xmlns:a16="http://schemas.microsoft.com/office/drawing/2014/main" id="{DE057CB0-8353-5801-CFE5-061221773AB2}"/>
                </a:ext>
              </a:extLst>
            </p:cNvPr>
            <p:cNvSpPr txBox="1"/>
            <p:nvPr/>
          </p:nvSpPr>
          <p:spPr>
            <a:xfrm>
              <a:off x="23332976" y="149268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7" name="Text Box 3045">
              <a:extLst>
                <a:ext uri="{FF2B5EF4-FFF2-40B4-BE49-F238E27FC236}">
                  <a16:creationId xmlns:a16="http://schemas.microsoft.com/office/drawing/2014/main" id="{81146EE8-225E-80D5-CA70-E5E49C86634E}"/>
                </a:ext>
              </a:extLst>
            </p:cNvPr>
            <p:cNvSpPr txBox="1"/>
            <p:nvPr/>
          </p:nvSpPr>
          <p:spPr>
            <a:xfrm>
              <a:off x="23331432" y="15161985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8" name="Text Box 3045">
              <a:extLst>
                <a:ext uri="{FF2B5EF4-FFF2-40B4-BE49-F238E27FC236}">
                  <a16:creationId xmlns:a16="http://schemas.microsoft.com/office/drawing/2014/main" id="{08020416-7937-F756-5F1A-138DE8D9281E}"/>
                </a:ext>
              </a:extLst>
            </p:cNvPr>
            <p:cNvSpPr txBox="1"/>
            <p:nvPr/>
          </p:nvSpPr>
          <p:spPr>
            <a:xfrm>
              <a:off x="23335527" y="15402374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9" name="Text Box 3045">
              <a:extLst>
                <a:ext uri="{FF2B5EF4-FFF2-40B4-BE49-F238E27FC236}">
                  <a16:creationId xmlns:a16="http://schemas.microsoft.com/office/drawing/2014/main" id="{F9EB0362-D915-F0B2-2698-7FAA53B943C3}"/>
                </a:ext>
              </a:extLst>
            </p:cNvPr>
            <p:cNvSpPr txBox="1"/>
            <p:nvPr/>
          </p:nvSpPr>
          <p:spPr>
            <a:xfrm>
              <a:off x="23334320" y="15633337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70" name="Text Box 3045">
              <a:extLst>
                <a:ext uri="{FF2B5EF4-FFF2-40B4-BE49-F238E27FC236}">
                  <a16:creationId xmlns:a16="http://schemas.microsoft.com/office/drawing/2014/main" id="{8B57FCDE-8E4B-C605-A1A2-ACEA4B170873}"/>
                </a:ext>
              </a:extLst>
            </p:cNvPr>
            <p:cNvSpPr txBox="1"/>
            <p:nvPr/>
          </p:nvSpPr>
          <p:spPr>
            <a:xfrm>
              <a:off x="23334268" y="15866364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71" name="Text Box 3045">
              <a:extLst>
                <a:ext uri="{FF2B5EF4-FFF2-40B4-BE49-F238E27FC236}">
                  <a16:creationId xmlns:a16="http://schemas.microsoft.com/office/drawing/2014/main" id="{0594410B-878E-0580-40E7-61FAAE510511}"/>
                </a:ext>
              </a:extLst>
            </p:cNvPr>
            <p:cNvSpPr txBox="1"/>
            <p:nvPr/>
          </p:nvSpPr>
          <p:spPr>
            <a:xfrm>
              <a:off x="23332724" y="16107817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72" name="Text Box 3045">
              <a:extLst>
                <a:ext uri="{FF2B5EF4-FFF2-40B4-BE49-F238E27FC236}">
                  <a16:creationId xmlns:a16="http://schemas.microsoft.com/office/drawing/2014/main" id="{ED990C20-2ACF-E8F3-6E4C-AF7CA01AB6F8}"/>
                </a:ext>
              </a:extLst>
            </p:cNvPr>
            <p:cNvSpPr txBox="1"/>
            <p:nvPr/>
          </p:nvSpPr>
          <p:spPr>
            <a:xfrm>
              <a:off x="23336819" y="163495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73" name="Text Box 3045">
              <a:extLst>
                <a:ext uri="{FF2B5EF4-FFF2-40B4-BE49-F238E27FC236}">
                  <a16:creationId xmlns:a16="http://schemas.microsoft.com/office/drawing/2014/main" id="{0C0136BE-B58D-7BB8-D5D1-B10FEAF68135}"/>
                </a:ext>
              </a:extLst>
            </p:cNvPr>
            <p:cNvSpPr txBox="1"/>
            <p:nvPr/>
          </p:nvSpPr>
          <p:spPr>
            <a:xfrm>
              <a:off x="23336390" y="165891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74" name="Text Box 3045">
              <a:extLst>
                <a:ext uri="{FF2B5EF4-FFF2-40B4-BE49-F238E27FC236}">
                  <a16:creationId xmlns:a16="http://schemas.microsoft.com/office/drawing/2014/main" id="{D9561D10-CD7E-3474-DDB7-A88C5248A086}"/>
                </a:ext>
              </a:extLst>
            </p:cNvPr>
            <p:cNvSpPr txBox="1"/>
            <p:nvPr/>
          </p:nvSpPr>
          <p:spPr>
            <a:xfrm>
              <a:off x="23337724" y="16826343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75" name="nerve - greater splanchnic ">
            <a:extLst>
              <a:ext uri="{FF2B5EF4-FFF2-40B4-BE49-F238E27FC236}">
                <a16:creationId xmlns:a16="http://schemas.microsoft.com/office/drawing/2014/main" id="{A4028748-6A2D-A0CC-E86A-D8A630D6E451}"/>
              </a:ext>
            </a:extLst>
          </p:cNvPr>
          <p:cNvSpPr txBox="1"/>
          <p:nvPr/>
        </p:nvSpPr>
        <p:spPr>
          <a:xfrm rot="16200000">
            <a:off x="22993349" y="13141995"/>
            <a:ext cx="935400" cy="139104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Greater splanchnic n.</a:t>
            </a:r>
          </a:p>
        </p:txBody>
      </p:sp>
      <p:sp>
        <p:nvSpPr>
          <p:cNvPr id="476" name="nerve - lesser splanchnic">
            <a:extLst>
              <a:ext uri="{FF2B5EF4-FFF2-40B4-BE49-F238E27FC236}">
                <a16:creationId xmlns:a16="http://schemas.microsoft.com/office/drawing/2014/main" id="{10F25CF4-3974-0DA9-0D4B-51D2B0D70325}"/>
              </a:ext>
            </a:extLst>
          </p:cNvPr>
          <p:cNvSpPr txBox="1"/>
          <p:nvPr/>
        </p:nvSpPr>
        <p:spPr>
          <a:xfrm rot="16200000">
            <a:off x="23155221" y="13771041"/>
            <a:ext cx="459926" cy="323165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Lesser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478" name="nerve - least splanchnic">
            <a:extLst>
              <a:ext uri="{FF2B5EF4-FFF2-40B4-BE49-F238E27FC236}">
                <a16:creationId xmlns:a16="http://schemas.microsoft.com/office/drawing/2014/main" id="{7609026A-7F9B-65F8-1E54-6E095B79EA70}"/>
              </a:ext>
            </a:extLst>
          </p:cNvPr>
          <p:cNvSpPr txBox="1"/>
          <p:nvPr/>
        </p:nvSpPr>
        <p:spPr>
          <a:xfrm rot="16200000">
            <a:off x="23160407" y="14252621"/>
            <a:ext cx="445963" cy="323165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Least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479" name="nerve - pelvic splanchnic">
            <a:extLst>
              <a:ext uri="{FF2B5EF4-FFF2-40B4-BE49-F238E27FC236}">
                <a16:creationId xmlns:a16="http://schemas.microsoft.com/office/drawing/2014/main" id="{ACC3C1CD-C8D9-F39C-65C2-79479FE41E87}"/>
              </a:ext>
            </a:extLst>
          </p:cNvPr>
          <p:cNvSpPr txBox="1"/>
          <p:nvPr/>
        </p:nvSpPr>
        <p:spPr>
          <a:xfrm rot="16200000">
            <a:off x="23010224" y="16563009"/>
            <a:ext cx="804779" cy="184666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Pelvic splanchnic  n.</a:t>
            </a:r>
          </a:p>
        </p:txBody>
      </p:sp>
      <p:sp>
        <p:nvSpPr>
          <p:cNvPr id="480" name="plexus - superior hypogastric plexus">
            <a:extLst>
              <a:ext uri="{FF2B5EF4-FFF2-40B4-BE49-F238E27FC236}">
                <a16:creationId xmlns:a16="http://schemas.microsoft.com/office/drawing/2014/main" id="{DD2FEF75-322C-15C5-457F-2C6FA11705C3}"/>
              </a:ext>
            </a:extLst>
          </p:cNvPr>
          <p:cNvSpPr txBox="1"/>
          <p:nvPr/>
        </p:nvSpPr>
        <p:spPr>
          <a:xfrm rot="16200000">
            <a:off x="22804093" y="17603360"/>
            <a:ext cx="1227924" cy="1846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Superior hypogastric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</a:t>
            </a:r>
          </a:p>
        </p:txBody>
      </p:sp>
      <p:sp>
        <p:nvSpPr>
          <p:cNvPr id="488" name="ganglion - ventricular ICG">
            <a:extLst>
              <a:ext uri="{FF2B5EF4-FFF2-40B4-BE49-F238E27FC236}">
                <a16:creationId xmlns:a16="http://schemas.microsoft.com/office/drawing/2014/main" id="{7C3834A2-3B74-A71B-E461-1677EBC2A6ED}"/>
              </a:ext>
            </a:extLst>
          </p:cNvPr>
          <p:cNvSpPr txBox="1"/>
          <p:nvPr/>
        </p:nvSpPr>
        <p:spPr>
          <a:xfrm rot="16200000">
            <a:off x="14772868" y="11051222"/>
            <a:ext cx="670845" cy="2784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Ventricular 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IC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87" name="ganglion - atrial ICG">
            <a:extLst>
              <a:ext uri="{FF2B5EF4-FFF2-40B4-BE49-F238E27FC236}">
                <a16:creationId xmlns:a16="http://schemas.microsoft.com/office/drawing/2014/main" id="{1E4E3C6D-43AF-C028-ECBA-846CA360B441}"/>
              </a:ext>
            </a:extLst>
          </p:cNvPr>
          <p:cNvSpPr txBox="1"/>
          <p:nvPr/>
        </p:nvSpPr>
        <p:spPr>
          <a:xfrm rot="16200000">
            <a:off x="14870030" y="10406652"/>
            <a:ext cx="479931" cy="27501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Atrial IC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89" name="ganglion - mediastinal g.">
            <a:extLst>
              <a:ext uri="{FF2B5EF4-FFF2-40B4-BE49-F238E27FC236}">
                <a16:creationId xmlns:a16="http://schemas.microsoft.com/office/drawing/2014/main" id="{A30559E0-387C-41A7-3452-5227FF90CBA6}"/>
              </a:ext>
            </a:extLst>
          </p:cNvPr>
          <p:cNvSpPr txBox="1"/>
          <p:nvPr/>
        </p:nvSpPr>
        <p:spPr>
          <a:xfrm rot="16200000">
            <a:off x="14791651" y="9738028"/>
            <a:ext cx="635318" cy="27639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Mediastinal g.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04" name="ganglion - superior mesenteric g.">
            <a:extLst>
              <a:ext uri="{FF2B5EF4-FFF2-40B4-BE49-F238E27FC236}">
                <a16:creationId xmlns:a16="http://schemas.microsoft.com/office/drawing/2014/main" id="{9F6D3981-3F5C-9F4B-3406-443FAC447913}"/>
              </a:ext>
            </a:extLst>
          </p:cNvPr>
          <p:cNvSpPr txBox="1"/>
          <p:nvPr/>
        </p:nvSpPr>
        <p:spPr>
          <a:xfrm rot="16200000">
            <a:off x="22095576" y="13928285"/>
            <a:ext cx="1417575" cy="3335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Superior mesenteric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05" name="ganglion - celiac g.">
            <a:extLst>
              <a:ext uri="{FF2B5EF4-FFF2-40B4-BE49-F238E27FC236}">
                <a16:creationId xmlns:a16="http://schemas.microsoft.com/office/drawing/2014/main" id="{427FE6AA-8EA1-CAB7-487A-BC8BBF91A0CE}"/>
              </a:ext>
            </a:extLst>
          </p:cNvPr>
          <p:cNvSpPr txBox="1"/>
          <p:nvPr/>
        </p:nvSpPr>
        <p:spPr>
          <a:xfrm rot="16200000">
            <a:off x="21788298" y="13077051"/>
            <a:ext cx="1479934" cy="1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g. </a:t>
            </a:r>
          </a:p>
        </p:txBody>
      </p:sp>
      <p:sp>
        <p:nvSpPr>
          <p:cNvPr id="506" name="ganglion - inferior mesenteric g.">
            <a:extLst>
              <a:ext uri="{FF2B5EF4-FFF2-40B4-BE49-F238E27FC236}">
                <a16:creationId xmlns:a16="http://schemas.microsoft.com/office/drawing/2014/main" id="{D2144B88-5C89-6736-FFD1-E1045A6AD137}"/>
              </a:ext>
            </a:extLst>
          </p:cNvPr>
          <p:cNvSpPr txBox="1"/>
          <p:nvPr/>
        </p:nvSpPr>
        <p:spPr>
          <a:xfrm rot="16200000">
            <a:off x="21775980" y="15649010"/>
            <a:ext cx="1852868" cy="3335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Inferior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mesenteric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07" name="nerve - celiac branch of anterior vagal trunk">
            <a:extLst>
              <a:ext uri="{FF2B5EF4-FFF2-40B4-BE49-F238E27FC236}">
                <a16:creationId xmlns:a16="http://schemas.microsoft.com/office/drawing/2014/main" id="{C5FD1380-BCCC-3547-0232-AA146973C7BD}"/>
              </a:ext>
            </a:extLst>
          </p:cNvPr>
          <p:cNvSpPr txBox="1"/>
          <p:nvPr/>
        </p:nvSpPr>
        <p:spPr>
          <a:xfrm rot="16200000">
            <a:off x="18571262" y="13910190"/>
            <a:ext cx="4210599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branch of anterior vagal trunk  </a:t>
            </a:r>
          </a:p>
        </p:txBody>
      </p:sp>
      <p:sp>
        <p:nvSpPr>
          <p:cNvPr id="508" name="nerve - gastric branch of anterior vagal trunk">
            <a:extLst>
              <a:ext uri="{FF2B5EF4-FFF2-40B4-BE49-F238E27FC236}">
                <a16:creationId xmlns:a16="http://schemas.microsoft.com/office/drawing/2014/main" id="{5CAA07C0-D938-D301-EB10-218C290E1ADA}"/>
              </a:ext>
            </a:extLst>
          </p:cNvPr>
          <p:cNvSpPr txBox="1"/>
          <p:nvPr/>
        </p:nvSpPr>
        <p:spPr>
          <a:xfrm rot="16200000">
            <a:off x="18743508" y="13846193"/>
            <a:ext cx="4330311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Gastric branch of anterior vagal trunk  </a:t>
            </a:r>
          </a:p>
        </p:txBody>
      </p:sp>
      <p:sp>
        <p:nvSpPr>
          <p:cNvPr id="509" name="nerve - celiac branch of posterior vagal trunk">
            <a:extLst>
              <a:ext uri="{FF2B5EF4-FFF2-40B4-BE49-F238E27FC236}">
                <a16:creationId xmlns:a16="http://schemas.microsoft.com/office/drawing/2014/main" id="{97AE9078-B8CD-5A28-BB65-AB6BB327FC2D}"/>
              </a:ext>
            </a:extLst>
          </p:cNvPr>
          <p:cNvSpPr txBox="1"/>
          <p:nvPr/>
        </p:nvSpPr>
        <p:spPr>
          <a:xfrm rot="16200000">
            <a:off x="19201911" y="13903315"/>
            <a:ext cx="4212792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branch of posterior vagal trunk  </a:t>
            </a:r>
          </a:p>
        </p:txBody>
      </p:sp>
      <p:sp>
        <p:nvSpPr>
          <p:cNvPr id="510" name="nerve - gastric branch of posterior vagal trunk">
            <a:extLst>
              <a:ext uri="{FF2B5EF4-FFF2-40B4-BE49-F238E27FC236}">
                <a16:creationId xmlns:a16="http://schemas.microsoft.com/office/drawing/2014/main" id="{339A9512-8A81-D50A-ADEE-4804CC03C36B}"/>
              </a:ext>
            </a:extLst>
          </p:cNvPr>
          <p:cNvSpPr txBox="1"/>
          <p:nvPr/>
        </p:nvSpPr>
        <p:spPr>
          <a:xfrm rot="16200000">
            <a:off x="19379839" y="13857641"/>
            <a:ext cx="4304144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Gastric branch of posterior vagal trunk  </a:t>
            </a:r>
          </a:p>
        </p:txBody>
      </p:sp>
      <p:sp>
        <p:nvSpPr>
          <p:cNvPr id="512" name="plexus - inferior hypogastric plexus">
            <a:extLst>
              <a:ext uri="{FF2B5EF4-FFF2-40B4-BE49-F238E27FC236}">
                <a16:creationId xmlns:a16="http://schemas.microsoft.com/office/drawing/2014/main" id="{369ACF1F-8BAE-E6D7-E4B1-07478BA0A764}"/>
              </a:ext>
            </a:extLst>
          </p:cNvPr>
          <p:cNvSpPr txBox="1"/>
          <p:nvPr/>
        </p:nvSpPr>
        <p:spPr>
          <a:xfrm rot="16200000">
            <a:off x="21661865" y="19739077"/>
            <a:ext cx="1251659" cy="1846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Inferior hypogastric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</a:t>
            </a:r>
          </a:p>
        </p:txBody>
      </p:sp>
      <p:sp>
        <p:nvSpPr>
          <p:cNvPr id="513" name="plexus - pelvic plexus">
            <a:extLst>
              <a:ext uri="{FF2B5EF4-FFF2-40B4-BE49-F238E27FC236}">
                <a16:creationId xmlns:a16="http://schemas.microsoft.com/office/drawing/2014/main" id="{948BD347-6BFA-90BD-6E4B-AABDB345016D}"/>
              </a:ext>
            </a:extLst>
          </p:cNvPr>
          <p:cNvSpPr txBox="1"/>
          <p:nvPr/>
        </p:nvSpPr>
        <p:spPr>
          <a:xfrm rot="16200000">
            <a:off x="19772859" y="20802149"/>
            <a:ext cx="708321" cy="20484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Pelvic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plexus </a:t>
            </a:r>
          </a:p>
        </p:txBody>
      </p:sp>
      <p:sp>
        <p:nvSpPr>
          <p:cNvPr id="514" name="plexus - hepatic plexus">
            <a:extLst>
              <a:ext uri="{FF2B5EF4-FFF2-40B4-BE49-F238E27FC236}">
                <a16:creationId xmlns:a16="http://schemas.microsoft.com/office/drawing/2014/main" id="{68302FA5-FC9E-4DDC-CFC3-5B7808E2D23B}"/>
              </a:ext>
            </a:extLst>
          </p:cNvPr>
          <p:cNvSpPr txBox="1"/>
          <p:nvPr/>
        </p:nvSpPr>
        <p:spPr>
          <a:xfrm rot="16200000">
            <a:off x="19432802" y="18241614"/>
            <a:ext cx="1388435" cy="1950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Hepatic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plexus </a:t>
            </a:r>
          </a:p>
        </p:txBody>
      </p:sp>
      <p:grpSp>
        <p:nvGrpSpPr>
          <p:cNvPr id="517" name="plexus - celiac plexus">
            <a:extLst>
              <a:ext uri="{FF2B5EF4-FFF2-40B4-BE49-F238E27FC236}">
                <a16:creationId xmlns:a16="http://schemas.microsoft.com/office/drawing/2014/main" id="{B3951A16-3C9F-B030-3E62-5894EEBB85F3}"/>
              </a:ext>
            </a:extLst>
          </p:cNvPr>
          <p:cNvGrpSpPr/>
          <p:nvPr/>
        </p:nvGrpSpPr>
        <p:grpSpPr>
          <a:xfrm>
            <a:off x="20037018" y="12474591"/>
            <a:ext cx="430332" cy="6936702"/>
            <a:chOff x="18894023" y="12474591"/>
            <a:chExt cx="430332" cy="6936702"/>
          </a:xfrm>
        </p:grpSpPr>
        <p:sp>
          <p:nvSpPr>
            <p:cNvPr id="511" name="plexus - ciliac plexus">
              <a:extLst>
                <a:ext uri="{FF2B5EF4-FFF2-40B4-BE49-F238E27FC236}">
                  <a16:creationId xmlns:a16="http://schemas.microsoft.com/office/drawing/2014/main" id="{026C8D35-6CCD-DEF8-19A7-F167A307E992}"/>
                </a:ext>
              </a:extLst>
            </p:cNvPr>
            <p:cNvSpPr txBox="1"/>
            <p:nvPr/>
          </p:nvSpPr>
          <p:spPr>
            <a:xfrm rot="16200000">
              <a:off x="17421795" y="14197151"/>
              <a:ext cx="3625119" cy="180000"/>
            </a:xfrm>
            <a:prstGeom prst="rect">
              <a:avLst/>
            </a:prstGeom>
            <a:solidFill>
              <a:srgbClr val="FFF2CC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Ciliac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plexus </a:t>
              </a:r>
            </a:p>
          </p:txBody>
        </p:sp>
        <p:sp>
          <p:nvSpPr>
            <p:cNvPr id="515" name="plexus - celiac plexus">
              <a:extLst>
                <a:ext uri="{FF2B5EF4-FFF2-40B4-BE49-F238E27FC236}">
                  <a16:creationId xmlns:a16="http://schemas.microsoft.com/office/drawing/2014/main" id="{3F8FAC27-9E2D-5FA4-FA63-97CF220FC606}"/>
                </a:ext>
              </a:extLst>
            </p:cNvPr>
            <p:cNvSpPr txBox="1"/>
            <p:nvPr/>
          </p:nvSpPr>
          <p:spPr>
            <a:xfrm rot="16200000">
              <a:off x="18858023" y="19195293"/>
              <a:ext cx="252000" cy="180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6350">
              <a:noFill/>
            </a:ln>
          </p:spPr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Celiac plexus </a:t>
              </a:r>
            </a:p>
          </p:txBody>
        </p:sp>
      </p:grpSp>
      <p:sp>
        <p:nvSpPr>
          <p:cNvPr id="516" name="nerve - hepatic branch of anterior vagal trunk">
            <a:extLst>
              <a:ext uri="{FF2B5EF4-FFF2-40B4-BE49-F238E27FC236}">
                <a16:creationId xmlns:a16="http://schemas.microsoft.com/office/drawing/2014/main" id="{EEEA6C5B-F3E0-1F5C-8441-0F1F08C07A6A}"/>
              </a:ext>
            </a:extLst>
          </p:cNvPr>
          <p:cNvSpPr txBox="1"/>
          <p:nvPr/>
        </p:nvSpPr>
        <p:spPr>
          <a:xfrm rot="16200000">
            <a:off x="17318524" y="14608572"/>
            <a:ext cx="5630608" cy="1695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Hepatic branch of anterior vagal trunk  </a:t>
            </a:r>
          </a:p>
        </p:txBody>
      </p:sp>
      <p:sp>
        <p:nvSpPr>
          <p:cNvPr id="563" name="nerve - lingual nerve">
            <a:extLst>
              <a:ext uri="{FF2B5EF4-FFF2-40B4-BE49-F238E27FC236}">
                <a16:creationId xmlns:a16="http://schemas.microsoft.com/office/drawing/2014/main" id="{D279666E-7C5A-BDE4-00B5-7D8D891BBB02}"/>
              </a:ext>
            </a:extLst>
          </p:cNvPr>
          <p:cNvSpPr txBox="1"/>
          <p:nvPr/>
        </p:nvSpPr>
        <p:spPr>
          <a:xfrm>
            <a:off x="20989524" y="6554417"/>
            <a:ext cx="553839" cy="138499"/>
          </a:xfrm>
          <a:prstGeom prst="rect">
            <a:avLst/>
          </a:prstGeom>
          <a:solidFill>
            <a:srgbClr val="92D051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Lingual n.</a:t>
            </a:r>
          </a:p>
        </p:txBody>
      </p:sp>
      <p:sp>
        <p:nvSpPr>
          <p:cNvPr id="569" name="ganglion - submandibular g.">
            <a:extLst>
              <a:ext uri="{FF2B5EF4-FFF2-40B4-BE49-F238E27FC236}">
                <a16:creationId xmlns:a16="http://schemas.microsoft.com/office/drawing/2014/main" id="{BB6D6C39-09F7-B453-D723-21E330B2A5C6}"/>
              </a:ext>
            </a:extLst>
          </p:cNvPr>
          <p:cNvSpPr txBox="1"/>
          <p:nvPr/>
        </p:nvSpPr>
        <p:spPr>
          <a:xfrm>
            <a:off x="20100841" y="6129490"/>
            <a:ext cx="683474" cy="2155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Submandibular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70" name="nerve - mandibular nerve">
            <a:extLst>
              <a:ext uri="{FF2B5EF4-FFF2-40B4-BE49-F238E27FC236}">
                <a16:creationId xmlns:a16="http://schemas.microsoft.com/office/drawing/2014/main" id="{908AD949-9439-CB9B-1857-D38374DAF781}"/>
              </a:ext>
            </a:extLst>
          </p:cNvPr>
          <p:cNvSpPr txBox="1"/>
          <p:nvPr/>
        </p:nvSpPr>
        <p:spPr>
          <a:xfrm>
            <a:off x="21840454" y="6449995"/>
            <a:ext cx="619289" cy="257369"/>
          </a:xfrm>
          <a:prstGeom prst="rect">
            <a:avLst/>
          </a:prstGeom>
          <a:solidFill>
            <a:srgbClr val="92D050"/>
          </a:solidFill>
        </p:spPr>
        <p:txBody>
          <a:bodyPr wrap="square" tIns="36000" bIns="36000" rtlCol="0">
            <a:spAutoFit/>
          </a:bodyPr>
          <a:lstStyle/>
          <a:p>
            <a:pPr lvl="0">
              <a:defRPr/>
            </a:pPr>
            <a:r>
              <a:rPr lang="en-NZ" sz="600" dirty="0">
                <a:solidFill>
                  <a:prstClr val="black"/>
                </a:solidFill>
              </a:rPr>
              <a:t>mandibular nerve (CN V3)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1" name="nerve -auriculotemporal nerve">
            <a:extLst>
              <a:ext uri="{FF2B5EF4-FFF2-40B4-BE49-F238E27FC236}">
                <a16:creationId xmlns:a16="http://schemas.microsoft.com/office/drawing/2014/main" id="{612FA171-EC10-E43F-A56D-E9119ED77D04}"/>
              </a:ext>
            </a:extLst>
          </p:cNvPr>
          <p:cNvSpPr txBox="1"/>
          <p:nvPr/>
        </p:nvSpPr>
        <p:spPr>
          <a:xfrm>
            <a:off x="20946190" y="6034597"/>
            <a:ext cx="713232" cy="149647"/>
          </a:xfrm>
          <a:prstGeom prst="rect">
            <a:avLst/>
          </a:prstGeom>
          <a:solidFill>
            <a:srgbClr val="92D050"/>
          </a:solidFill>
        </p:spPr>
        <p:txBody>
          <a:bodyPr wrap="square" tIns="36000" bIns="36000" rtlCol="0">
            <a:spAutoFit/>
          </a:bodyPr>
          <a:lstStyle/>
          <a:p>
            <a:pPr lvl="0">
              <a:defRPr/>
            </a:pPr>
            <a:r>
              <a:rPr lang="en-NZ" sz="500" dirty="0"/>
              <a:t>auriculotemporal</a:t>
            </a:r>
            <a:r>
              <a:rPr kumimoji="0" lang="en-NZ" sz="5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n.</a:t>
            </a:r>
          </a:p>
        </p:txBody>
      </p:sp>
      <p:sp>
        <p:nvSpPr>
          <p:cNvPr id="572" name="ganglion - otic g.">
            <a:extLst>
              <a:ext uri="{FF2B5EF4-FFF2-40B4-BE49-F238E27FC236}">
                <a16:creationId xmlns:a16="http://schemas.microsoft.com/office/drawing/2014/main" id="{E854F1DE-998B-B4E8-C6B5-2C4C821E6079}"/>
              </a:ext>
            </a:extLst>
          </p:cNvPr>
          <p:cNvSpPr txBox="1"/>
          <p:nvPr/>
        </p:nvSpPr>
        <p:spPr>
          <a:xfrm>
            <a:off x="21815328" y="6036077"/>
            <a:ext cx="351109" cy="2011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 err="1"/>
              <a:t>Otic</a:t>
            </a:r>
            <a:r>
              <a:rPr lang="en-NZ" sz="600" dirty="0"/>
              <a:t>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73" name="nerve - tympanic nerve">
            <a:extLst>
              <a:ext uri="{FF2B5EF4-FFF2-40B4-BE49-F238E27FC236}">
                <a16:creationId xmlns:a16="http://schemas.microsoft.com/office/drawing/2014/main" id="{613DB519-4C22-A85B-0251-3107E4941CD6}"/>
              </a:ext>
            </a:extLst>
          </p:cNvPr>
          <p:cNvSpPr txBox="1"/>
          <p:nvPr/>
        </p:nvSpPr>
        <p:spPr>
          <a:xfrm>
            <a:off x="21842396" y="7355372"/>
            <a:ext cx="564240" cy="108000"/>
          </a:xfrm>
          <a:prstGeom prst="rect">
            <a:avLst/>
          </a:prstGeom>
          <a:solidFill>
            <a:srgbClr val="FF66FF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Tympanic n.</a:t>
            </a:r>
          </a:p>
        </p:txBody>
      </p:sp>
      <p:sp>
        <p:nvSpPr>
          <p:cNvPr id="574" name="nerve - lesser petrosal nerve">
            <a:extLst>
              <a:ext uri="{FF2B5EF4-FFF2-40B4-BE49-F238E27FC236}">
                <a16:creationId xmlns:a16="http://schemas.microsoft.com/office/drawing/2014/main" id="{0AEAC842-9565-B349-1C1E-38BF691524AD}"/>
              </a:ext>
            </a:extLst>
          </p:cNvPr>
          <p:cNvSpPr txBox="1"/>
          <p:nvPr/>
        </p:nvSpPr>
        <p:spPr>
          <a:xfrm>
            <a:off x="21656608" y="7208937"/>
            <a:ext cx="756000" cy="108000"/>
          </a:xfrm>
          <a:prstGeom prst="rect">
            <a:avLst/>
          </a:prstGeom>
          <a:solidFill>
            <a:srgbClr val="FF66FF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Lesser petrosal n.</a:t>
            </a:r>
          </a:p>
        </p:txBody>
      </p:sp>
      <p:sp>
        <p:nvSpPr>
          <p:cNvPr id="575" name="ganglion - pelvic g.">
            <a:extLst>
              <a:ext uri="{FF2B5EF4-FFF2-40B4-BE49-F238E27FC236}">
                <a16:creationId xmlns:a16="http://schemas.microsoft.com/office/drawing/2014/main" id="{A76D03D7-5A28-B2C8-8BDD-E605C4AA17B6}"/>
              </a:ext>
            </a:extLst>
          </p:cNvPr>
          <p:cNvSpPr txBox="1"/>
          <p:nvPr/>
        </p:nvSpPr>
        <p:spPr>
          <a:xfrm>
            <a:off x="28462078" y="16728633"/>
            <a:ext cx="420164" cy="21321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Pelvic g.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76" name="nerve - pelvic splanchnic nerve">
            <a:extLst>
              <a:ext uri="{FF2B5EF4-FFF2-40B4-BE49-F238E27FC236}">
                <a16:creationId xmlns:a16="http://schemas.microsoft.com/office/drawing/2014/main" id="{FA01121F-9251-E3DF-B05A-886270A87C05}"/>
              </a:ext>
            </a:extLst>
          </p:cNvPr>
          <p:cNvSpPr txBox="1"/>
          <p:nvPr/>
        </p:nvSpPr>
        <p:spPr>
          <a:xfrm rot="16200000">
            <a:off x="27686958" y="17146052"/>
            <a:ext cx="561166" cy="276999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Pelvic </a:t>
            </a:r>
            <a:r>
              <a:rPr lang="en-NZ" sz="600" dirty="0" err="1">
                <a:solidFill>
                  <a:prstClr val="black"/>
                </a:solidFill>
                <a:latin typeface="Calibri" panose="020F0502020204030204"/>
              </a:rPr>
              <a:t>splanch</a:t>
            </a: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. 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n.</a:t>
            </a:r>
          </a:p>
        </p:txBody>
      </p:sp>
      <p:sp>
        <p:nvSpPr>
          <p:cNvPr id="577" name="nerve - hypogastric nerve">
            <a:extLst>
              <a:ext uri="{FF2B5EF4-FFF2-40B4-BE49-F238E27FC236}">
                <a16:creationId xmlns:a16="http://schemas.microsoft.com/office/drawing/2014/main" id="{6BFB75FB-8F12-BB08-DC56-D42AAB7316B3}"/>
              </a:ext>
            </a:extLst>
          </p:cNvPr>
          <p:cNvSpPr txBox="1"/>
          <p:nvPr/>
        </p:nvSpPr>
        <p:spPr>
          <a:xfrm rot="16200000">
            <a:off x="27880609" y="16515900"/>
            <a:ext cx="612000" cy="288000"/>
          </a:xfrm>
          <a:prstGeom prst="rect">
            <a:avLst/>
          </a:prstGeom>
          <a:solidFill>
            <a:srgbClr val="93FFFF"/>
          </a:solidFill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Hypogastric n.</a:t>
            </a:r>
          </a:p>
        </p:txBody>
      </p:sp>
      <p:sp>
        <p:nvSpPr>
          <p:cNvPr id="578" name="nerve - lumbar splanchnic nerve">
            <a:extLst>
              <a:ext uri="{FF2B5EF4-FFF2-40B4-BE49-F238E27FC236}">
                <a16:creationId xmlns:a16="http://schemas.microsoft.com/office/drawing/2014/main" id="{88BC9149-98A1-299A-5C46-E04AD0DE8119}"/>
              </a:ext>
            </a:extLst>
          </p:cNvPr>
          <p:cNvSpPr txBox="1"/>
          <p:nvPr/>
        </p:nvSpPr>
        <p:spPr>
          <a:xfrm rot="16200000">
            <a:off x="27636547" y="15146512"/>
            <a:ext cx="1165429" cy="184666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Lumbar splanchnic n.</a:t>
            </a:r>
          </a:p>
        </p:txBody>
      </p:sp>
      <p:sp>
        <p:nvSpPr>
          <p:cNvPr id="579" name="nerve - pudendal nerve">
            <a:extLst>
              <a:ext uri="{FF2B5EF4-FFF2-40B4-BE49-F238E27FC236}">
                <a16:creationId xmlns:a16="http://schemas.microsoft.com/office/drawing/2014/main" id="{89B1B74A-A010-5125-F943-0F10CDF90076}"/>
              </a:ext>
            </a:extLst>
          </p:cNvPr>
          <p:cNvSpPr txBox="1"/>
          <p:nvPr/>
        </p:nvSpPr>
        <p:spPr>
          <a:xfrm>
            <a:off x="28936352" y="19065429"/>
            <a:ext cx="554960" cy="184666"/>
          </a:xfrm>
          <a:prstGeom prst="rect">
            <a:avLst/>
          </a:prstGeom>
          <a:solidFill>
            <a:srgbClr val="93FFFF"/>
          </a:solidFill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Pudendal n.</a:t>
            </a:r>
          </a:p>
        </p:txBody>
      </p:sp>
      <p:sp>
        <p:nvSpPr>
          <p:cNvPr id="580" name="plexus - inferior hypogastric plexus">
            <a:extLst>
              <a:ext uri="{FF2B5EF4-FFF2-40B4-BE49-F238E27FC236}">
                <a16:creationId xmlns:a16="http://schemas.microsoft.com/office/drawing/2014/main" id="{72364FBA-E38C-2F3F-079C-115B1E99ED53}"/>
              </a:ext>
            </a:extLst>
          </p:cNvPr>
          <p:cNvSpPr txBox="1"/>
          <p:nvPr/>
        </p:nvSpPr>
        <p:spPr>
          <a:xfrm>
            <a:off x="29738275" y="17962800"/>
            <a:ext cx="540888" cy="215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400" dirty="0">
                <a:solidFill>
                  <a:prstClr val="black"/>
                </a:solidFill>
                <a:latin typeface="Calibri" panose="020F0502020204030204"/>
              </a:rPr>
              <a:t>Inferior h</a:t>
            </a:r>
            <a:r>
              <a:rPr kumimoji="0" lang="en-NZ" sz="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ypogastric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pl.</a:t>
            </a:r>
          </a:p>
        </p:txBody>
      </p:sp>
      <p:sp>
        <p:nvSpPr>
          <p:cNvPr id="581" name="plexus - renal plexus">
            <a:extLst>
              <a:ext uri="{FF2B5EF4-FFF2-40B4-BE49-F238E27FC236}">
                <a16:creationId xmlns:a16="http://schemas.microsoft.com/office/drawing/2014/main" id="{3FD21AEA-169D-5A62-5AAD-2E63991958F6}"/>
              </a:ext>
            </a:extLst>
          </p:cNvPr>
          <p:cNvSpPr txBox="1"/>
          <p:nvPr/>
        </p:nvSpPr>
        <p:spPr>
          <a:xfrm rot="16200000">
            <a:off x="28159140" y="15590530"/>
            <a:ext cx="4071318" cy="1538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NZ" sz="400" dirty="0"/>
              <a:t>Renal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</a:t>
            </a:r>
          </a:p>
        </p:txBody>
      </p:sp>
      <p:sp>
        <p:nvSpPr>
          <p:cNvPr id="582" name="plexus - superior hypogastric plexus">
            <a:extLst>
              <a:ext uri="{FF2B5EF4-FFF2-40B4-BE49-F238E27FC236}">
                <a16:creationId xmlns:a16="http://schemas.microsoft.com/office/drawing/2014/main" id="{626BD9D8-3AA5-82A1-9CD9-40341E0F61F8}"/>
              </a:ext>
            </a:extLst>
          </p:cNvPr>
          <p:cNvSpPr txBox="1"/>
          <p:nvPr/>
        </p:nvSpPr>
        <p:spPr>
          <a:xfrm>
            <a:off x="29738275" y="17727318"/>
            <a:ext cx="540888" cy="215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400" dirty="0">
                <a:solidFill>
                  <a:prstClr val="black"/>
                </a:solidFill>
                <a:latin typeface="Calibri" panose="020F0502020204030204"/>
              </a:rPr>
              <a:t>Superior h</a:t>
            </a:r>
            <a:r>
              <a:rPr kumimoji="0" lang="en-NZ" sz="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ypogastric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pl.</a:t>
            </a:r>
          </a:p>
        </p:txBody>
      </p:sp>
      <p:sp>
        <p:nvSpPr>
          <p:cNvPr id="583" name="plexus - ovarian plexus">
            <a:extLst>
              <a:ext uri="{FF2B5EF4-FFF2-40B4-BE49-F238E27FC236}">
                <a16:creationId xmlns:a16="http://schemas.microsoft.com/office/drawing/2014/main" id="{280154C5-CFA4-4E3C-124D-31181690DEE6}"/>
              </a:ext>
            </a:extLst>
          </p:cNvPr>
          <p:cNvSpPr txBox="1"/>
          <p:nvPr/>
        </p:nvSpPr>
        <p:spPr>
          <a:xfrm>
            <a:off x="29152612" y="17913431"/>
            <a:ext cx="540888" cy="1538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400" dirty="0">
                <a:solidFill>
                  <a:prstClr val="black"/>
                </a:solidFill>
                <a:latin typeface="Calibri" panose="020F0502020204030204"/>
              </a:rPr>
              <a:t>Ovarian 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plexus</a:t>
            </a:r>
          </a:p>
        </p:txBody>
      </p:sp>
      <p:sp>
        <p:nvSpPr>
          <p:cNvPr id="584" name="ganglion - uterine cervical g.">
            <a:extLst>
              <a:ext uri="{FF2B5EF4-FFF2-40B4-BE49-F238E27FC236}">
                <a16:creationId xmlns:a16="http://schemas.microsoft.com/office/drawing/2014/main" id="{8949D37C-5E7C-1393-8108-A644B6AA8C08}"/>
              </a:ext>
            </a:extLst>
          </p:cNvPr>
          <p:cNvSpPr txBox="1"/>
          <p:nvPr/>
        </p:nvSpPr>
        <p:spPr>
          <a:xfrm>
            <a:off x="29751203" y="18255660"/>
            <a:ext cx="448687" cy="3556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Uterine cervical g.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86" name="nerve - sacral splanchnic nerve">
            <a:extLst>
              <a:ext uri="{FF2B5EF4-FFF2-40B4-BE49-F238E27FC236}">
                <a16:creationId xmlns:a16="http://schemas.microsoft.com/office/drawing/2014/main" id="{D56A0C81-B782-CD2E-5DDD-DE39BC572B25}"/>
              </a:ext>
            </a:extLst>
          </p:cNvPr>
          <p:cNvSpPr txBox="1"/>
          <p:nvPr/>
        </p:nvSpPr>
        <p:spPr>
          <a:xfrm rot="16200000">
            <a:off x="27513554" y="15072874"/>
            <a:ext cx="871473" cy="191098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Sacral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grpSp>
        <p:nvGrpSpPr>
          <p:cNvPr id="588" name="penis dorsal nerve">
            <a:extLst>
              <a:ext uri="{FF2B5EF4-FFF2-40B4-BE49-F238E27FC236}">
                <a16:creationId xmlns:a16="http://schemas.microsoft.com/office/drawing/2014/main" id="{1FA30FDB-7E97-9A4C-01F8-4A1A9915F58C}"/>
              </a:ext>
            </a:extLst>
          </p:cNvPr>
          <p:cNvGrpSpPr/>
          <p:nvPr/>
        </p:nvGrpSpPr>
        <p:grpSpPr>
          <a:xfrm>
            <a:off x="29512307" y="18978860"/>
            <a:ext cx="645644" cy="2151398"/>
            <a:chOff x="28369312" y="18978860"/>
            <a:chExt cx="645644" cy="2151398"/>
          </a:xfrm>
        </p:grpSpPr>
        <p:sp>
          <p:nvSpPr>
            <p:cNvPr id="585" name="nerve - penis dorsal nerve">
              <a:extLst>
                <a:ext uri="{FF2B5EF4-FFF2-40B4-BE49-F238E27FC236}">
                  <a16:creationId xmlns:a16="http://schemas.microsoft.com/office/drawing/2014/main" id="{7F7F10DB-803D-5882-CE71-DEB074BFE543}"/>
                </a:ext>
              </a:extLst>
            </p:cNvPr>
            <p:cNvSpPr txBox="1"/>
            <p:nvPr/>
          </p:nvSpPr>
          <p:spPr>
            <a:xfrm>
              <a:off x="28376640" y="20945592"/>
              <a:ext cx="638316" cy="184666"/>
            </a:xfrm>
            <a:prstGeom prst="rect">
              <a:avLst/>
            </a:prstGeom>
            <a:solidFill>
              <a:srgbClr val="93FFFF"/>
            </a:solidFill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Penis dorsal n.</a:t>
              </a:r>
            </a:p>
          </p:txBody>
        </p:sp>
        <p:sp>
          <p:nvSpPr>
            <p:cNvPr id="587" name="nerve - penis dorsal nerve">
              <a:extLst>
                <a:ext uri="{FF2B5EF4-FFF2-40B4-BE49-F238E27FC236}">
                  <a16:creationId xmlns:a16="http://schemas.microsoft.com/office/drawing/2014/main" id="{C2A4079E-02C1-5AD5-FC57-B26431F02185}"/>
                </a:ext>
              </a:extLst>
            </p:cNvPr>
            <p:cNvSpPr txBox="1"/>
            <p:nvPr/>
          </p:nvSpPr>
          <p:spPr>
            <a:xfrm>
              <a:off x="28369312" y="18978860"/>
              <a:ext cx="638316" cy="184666"/>
            </a:xfrm>
            <a:prstGeom prst="rect">
              <a:avLst/>
            </a:prstGeom>
            <a:solidFill>
              <a:srgbClr val="93FFFF"/>
            </a:solidFill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Penis dorsal n.</a:t>
              </a:r>
            </a:p>
          </p:txBody>
        </p:sp>
      </p:grpSp>
      <p:sp>
        <p:nvSpPr>
          <p:cNvPr id="695" name="brain - medial preoptic area (MPOA)">
            <a:extLst>
              <a:ext uri="{FF2B5EF4-FFF2-40B4-BE49-F238E27FC236}">
                <a16:creationId xmlns:a16="http://schemas.microsoft.com/office/drawing/2014/main" id="{8F224D0F-0058-D830-31F9-2B0D53D1DA0B}"/>
              </a:ext>
            </a:extLst>
          </p:cNvPr>
          <p:cNvSpPr txBox="1"/>
          <p:nvPr/>
        </p:nvSpPr>
        <p:spPr>
          <a:xfrm>
            <a:off x="24599117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MPOA</a:t>
            </a:r>
          </a:p>
        </p:txBody>
      </p:sp>
      <p:sp>
        <p:nvSpPr>
          <p:cNvPr id="696" name="nucleus - median preoptic nucleus (MnPo)">
            <a:extLst>
              <a:ext uri="{FF2B5EF4-FFF2-40B4-BE49-F238E27FC236}">
                <a16:creationId xmlns:a16="http://schemas.microsoft.com/office/drawing/2014/main" id="{6E50BB74-CAD5-C7C8-A66E-18E45F9B0B67}"/>
              </a:ext>
            </a:extLst>
          </p:cNvPr>
          <p:cNvSpPr txBox="1"/>
          <p:nvPr/>
        </p:nvSpPr>
        <p:spPr>
          <a:xfrm>
            <a:off x="25106851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MnPO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7" name="brain - lateral preoptic area (LPOA)">
            <a:extLst>
              <a:ext uri="{FF2B5EF4-FFF2-40B4-BE49-F238E27FC236}">
                <a16:creationId xmlns:a16="http://schemas.microsoft.com/office/drawing/2014/main" id="{D1237ECB-A3A6-2547-1665-CFF8F0B3DF7A}"/>
              </a:ext>
            </a:extLst>
          </p:cNvPr>
          <p:cNvSpPr txBox="1"/>
          <p:nvPr/>
        </p:nvSpPr>
        <p:spPr>
          <a:xfrm>
            <a:off x="25614585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LPOA</a:t>
            </a:r>
          </a:p>
        </p:txBody>
      </p:sp>
      <p:sp>
        <p:nvSpPr>
          <p:cNvPr id="698" name="brain - lateral hypothalamic area (LHA)">
            <a:extLst>
              <a:ext uri="{FF2B5EF4-FFF2-40B4-BE49-F238E27FC236}">
                <a16:creationId xmlns:a16="http://schemas.microsoft.com/office/drawing/2014/main" id="{213E4513-1E1E-5851-29AB-A1D99229D5C4}"/>
              </a:ext>
            </a:extLst>
          </p:cNvPr>
          <p:cNvSpPr txBox="1"/>
          <p:nvPr/>
        </p:nvSpPr>
        <p:spPr>
          <a:xfrm>
            <a:off x="26122320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LHA</a:t>
            </a:r>
          </a:p>
        </p:txBody>
      </p:sp>
      <p:sp>
        <p:nvSpPr>
          <p:cNvPr id="699" name="brain - piriform cortex">
            <a:extLst>
              <a:ext uri="{FF2B5EF4-FFF2-40B4-BE49-F238E27FC236}">
                <a16:creationId xmlns:a16="http://schemas.microsoft.com/office/drawing/2014/main" id="{DD8FE554-8E47-36BD-D5BA-5E4178966603}"/>
              </a:ext>
            </a:extLst>
          </p:cNvPr>
          <p:cNvSpPr txBox="1"/>
          <p:nvPr/>
        </p:nvSpPr>
        <p:spPr>
          <a:xfrm>
            <a:off x="24582779" y="4193089"/>
            <a:ext cx="657788" cy="2330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107000"/>
              </a:lnSpc>
              <a:spcAft>
                <a:spcPts val="800"/>
              </a:spcAft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Piriform cortex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00" name="nucleus - anterior olfactory nucleus (AON)">
            <a:extLst>
              <a:ext uri="{FF2B5EF4-FFF2-40B4-BE49-F238E27FC236}">
                <a16:creationId xmlns:a16="http://schemas.microsoft.com/office/drawing/2014/main" id="{1CB28E08-558E-C41F-3AD1-389FBABBBBB0}"/>
              </a:ext>
            </a:extLst>
          </p:cNvPr>
          <p:cNvSpPr txBox="1"/>
          <p:nvPr/>
        </p:nvSpPr>
        <p:spPr>
          <a:xfrm>
            <a:off x="25775861" y="4195253"/>
            <a:ext cx="346459" cy="2309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AON</a:t>
            </a:r>
          </a:p>
        </p:txBody>
      </p:sp>
      <p:sp>
        <p:nvSpPr>
          <p:cNvPr id="701" name="brain - amygdala">
            <a:extLst>
              <a:ext uri="{FF2B5EF4-FFF2-40B4-BE49-F238E27FC236}">
                <a16:creationId xmlns:a16="http://schemas.microsoft.com/office/drawing/2014/main" id="{F3B7A6BA-4D49-31C7-DEDB-042589EC16F1}"/>
              </a:ext>
            </a:extLst>
          </p:cNvPr>
          <p:cNvSpPr txBox="1"/>
          <p:nvPr/>
        </p:nvSpPr>
        <p:spPr>
          <a:xfrm>
            <a:off x="25262491" y="4193089"/>
            <a:ext cx="496490" cy="2330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  <a:defRPr/>
            </a:pPr>
            <a:r>
              <a:rPr lang="en-NZ" sz="600" dirty="0"/>
              <a:t>Amygdala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02" name="brain - olfactory tubercle (OT)">
            <a:extLst>
              <a:ext uri="{FF2B5EF4-FFF2-40B4-BE49-F238E27FC236}">
                <a16:creationId xmlns:a16="http://schemas.microsoft.com/office/drawing/2014/main" id="{B3CB03D6-473B-ACE0-E4B8-7F7B4D255599}"/>
              </a:ext>
            </a:extLst>
          </p:cNvPr>
          <p:cNvSpPr txBox="1"/>
          <p:nvPr/>
        </p:nvSpPr>
        <p:spPr>
          <a:xfrm>
            <a:off x="26147087" y="4193089"/>
            <a:ext cx="344339" cy="2309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OT</a:t>
            </a:r>
          </a:p>
        </p:txBody>
      </p:sp>
      <p:sp>
        <p:nvSpPr>
          <p:cNvPr id="703" name="brain - insula">
            <a:extLst>
              <a:ext uri="{FF2B5EF4-FFF2-40B4-BE49-F238E27FC236}">
                <a16:creationId xmlns:a16="http://schemas.microsoft.com/office/drawing/2014/main" id="{64AB76A8-C874-4CE7-0C5A-88A1CC162641}"/>
              </a:ext>
            </a:extLst>
          </p:cNvPr>
          <p:cNvSpPr txBox="1"/>
          <p:nvPr/>
        </p:nvSpPr>
        <p:spPr>
          <a:xfrm>
            <a:off x="24700319" y="4994896"/>
            <a:ext cx="1800001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Insula</a:t>
            </a:r>
          </a:p>
        </p:txBody>
      </p:sp>
      <p:sp>
        <p:nvSpPr>
          <p:cNvPr id="704" name="nucleus - lateral geniculate nucleus (LGN)">
            <a:extLst>
              <a:ext uri="{FF2B5EF4-FFF2-40B4-BE49-F238E27FC236}">
                <a16:creationId xmlns:a16="http://schemas.microsoft.com/office/drawing/2014/main" id="{43D3AC44-2027-7887-6B2A-6F683F731283}"/>
              </a:ext>
            </a:extLst>
          </p:cNvPr>
          <p:cNvSpPr txBox="1"/>
          <p:nvPr/>
        </p:nvSpPr>
        <p:spPr>
          <a:xfrm>
            <a:off x="18427781" y="3669209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LGN</a:t>
            </a:r>
          </a:p>
        </p:txBody>
      </p:sp>
      <p:sp>
        <p:nvSpPr>
          <p:cNvPr id="1504" name="nucleus - BRGTN">
            <a:extLst>
              <a:ext uri="{FF2B5EF4-FFF2-40B4-BE49-F238E27FC236}">
                <a16:creationId xmlns:a16="http://schemas.microsoft.com/office/drawing/2014/main" id="{C6FA83F7-8E2A-2141-6E23-D5BB60C9F334}"/>
              </a:ext>
            </a:extLst>
          </p:cNvPr>
          <p:cNvSpPr txBox="1"/>
          <p:nvPr/>
        </p:nvSpPr>
        <p:spPr>
          <a:xfrm>
            <a:off x="24279992" y="7038268"/>
            <a:ext cx="1000082" cy="2862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BRGTN</a:t>
            </a:r>
          </a:p>
        </p:txBody>
      </p:sp>
      <p:sp>
        <p:nvSpPr>
          <p:cNvPr id="1505" name="nucleus - superior salivatory nucleus (SSN)">
            <a:extLst>
              <a:ext uri="{FF2B5EF4-FFF2-40B4-BE49-F238E27FC236}">
                <a16:creationId xmlns:a16="http://schemas.microsoft.com/office/drawing/2014/main" id="{984329D8-9483-3D91-9A9D-762A09619D76}"/>
              </a:ext>
            </a:extLst>
          </p:cNvPr>
          <p:cNvSpPr txBox="1"/>
          <p:nvPr/>
        </p:nvSpPr>
        <p:spPr>
          <a:xfrm>
            <a:off x="25580561" y="6954749"/>
            <a:ext cx="595805" cy="2777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SSN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06" name="nucleus - inferior salivatory nucleus (ISN)">
            <a:extLst>
              <a:ext uri="{FF2B5EF4-FFF2-40B4-BE49-F238E27FC236}">
                <a16:creationId xmlns:a16="http://schemas.microsoft.com/office/drawing/2014/main" id="{938D496E-6AEC-3F21-98C8-E127815B6DF1}"/>
              </a:ext>
            </a:extLst>
          </p:cNvPr>
          <p:cNvSpPr txBox="1"/>
          <p:nvPr/>
        </p:nvSpPr>
        <p:spPr>
          <a:xfrm>
            <a:off x="26281085" y="6954058"/>
            <a:ext cx="595805" cy="382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ISN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05" name="brain - superior colliculus">
            <a:extLst>
              <a:ext uri="{FF2B5EF4-FFF2-40B4-BE49-F238E27FC236}">
                <a16:creationId xmlns:a16="http://schemas.microsoft.com/office/drawing/2014/main" id="{27468886-C998-D93E-DF0A-C6B4F1B16D04}"/>
              </a:ext>
            </a:extLst>
          </p:cNvPr>
          <p:cNvSpPr txBox="1"/>
          <p:nvPr/>
        </p:nvSpPr>
        <p:spPr>
          <a:xfrm>
            <a:off x="24676575" y="6386791"/>
            <a:ext cx="340852" cy="2171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</a:t>
            </a:r>
          </a:p>
        </p:txBody>
      </p:sp>
      <p:sp>
        <p:nvSpPr>
          <p:cNvPr id="706" name="nerve - superior cardiac nerve">
            <a:extLst>
              <a:ext uri="{FF2B5EF4-FFF2-40B4-BE49-F238E27FC236}">
                <a16:creationId xmlns:a16="http://schemas.microsoft.com/office/drawing/2014/main" id="{13DCC50C-F720-7F7F-D781-F39C38F418B1}"/>
              </a:ext>
            </a:extLst>
          </p:cNvPr>
          <p:cNvSpPr txBox="1"/>
          <p:nvPr/>
        </p:nvSpPr>
        <p:spPr>
          <a:xfrm>
            <a:off x="28630152" y="9193558"/>
            <a:ext cx="915960" cy="138499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Superior cardiac nerve</a:t>
            </a:r>
          </a:p>
        </p:txBody>
      </p:sp>
      <p:sp>
        <p:nvSpPr>
          <p:cNvPr id="708" name="nerve - internal laryngeal nerve">
            <a:extLst>
              <a:ext uri="{FF2B5EF4-FFF2-40B4-BE49-F238E27FC236}">
                <a16:creationId xmlns:a16="http://schemas.microsoft.com/office/drawing/2014/main" id="{A7206B35-413D-7CBC-612E-F956D6048787}"/>
              </a:ext>
            </a:extLst>
          </p:cNvPr>
          <p:cNvSpPr txBox="1"/>
          <p:nvPr/>
        </p:nvSpPr>
        <p:spPr>
          <a:xfrm rot="16200000">
            <a:off x="29155589" y="9848549"/>
            <a:ext cx="931665" cy="138499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Internal laryngeal nerve</a:t>
            </a:r>
          </a:p>
        </p:txBody>
      </p:sp>
      <p:sp>
        <p:nvSpPr>
          <p:cNvPr id="709" name="ganglion - glumeruli">
            <a:extLst>
              <a:ext uri="{FF2B5EF4-FFF2-40B4-BE49-F238E27FC236}">
                <a16:creationId xmlns:a16="http://schemas.microsoft.com/office/drawing/2014/main" id="{0B8FABC7-3476-A20D-11FC-E3369040C469}"/>
              </a:ext>
            </a:extLst>
          </p:cNvPr>
          <p:cNvSpPr txBox="1"/>
          <p:nvPr/>
        </p:nvSpPr>
        <p:spPr>
          <a:xfrm rot="16200000">
            <a:off x="29656325" y="10008413"/>
            <a:ext cx="496461" cy="144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Glumeruli</a:t>
            </a: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66" name="nerve - facial nerve">
            <a:extLst>
              <a:ext uri="{FF2B5EF4-FFF2-40B4-BE49-F238E27FC236}">
                <a16:creationId xmlns:a16="http://schemas.microsoft.com/office/drawing/2014/main" id="{11433E3B-D83B-3E42-91C5-A03A81DEF46B}"/>
              </a:ext>
            </a:extLst>
          </p:cNvPr>
          <p:cNvSpPr txBox="1"/>
          <p:nvPr/>
        </p:nvSpPr>
        <p:spPr>
          <a:xfrm>
            <a:off x="21800364" y="7020370"/>
            <a:ext cx="590138" cy="165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VII . </a:t>
            </a: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Facial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n.</a:t>
            </a:r>
          </a:p>
        </p:txBody>
      </p:sp>
      <p:sp>
        <p:nvSpPr>
          <p:cNvPr id="710" name="nerve - facial nerve">
            <a:extLst>
              <a:ext uri="{FF2B5EF4-FFF2-40B4-BE49-F238E27FC236}">
                <a16:creationId xmlns:a16="http://schemas.microsoft.com/office/drawing/2014/main" id="{E050D27A-576E-7364-52EC-02B8C43E6DC3}"/>
              </a:ext>
            </a:extLst>
          </p:cNvPr>
          <p:cNvSpPr txBox="1"/>
          <p:nvPr/>
        </p:nvSpPr>
        <p:spPr>
          <a:xfrm>
            <a:off x="27310602" y="7104325"/>
            <a:ext cx="590138" cy="165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VII. </a:t>
            </a: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Facial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n.</a:t>
            </a:r>
          </a:p>
        </p:txBody>
      </p:sp>
      <p:sp>
        <p:nvSpPr>
          <p:cNvPr id="567" name="nerve - chorda tympani nerve">
            <a:extLst>
              <a:ext uri="{FF2B5EF4-FFF2-40B4-BE49-F238E27FC236}">
                <a16:creationId xmlns:a16="http://schemas.microsoft.com/office/drawing/2014/main" id="{204F57CD-F95F-5FA9-9B6B-3B52842405AC}"/>
              </a:ext>
            </a:extLst>
          </p:cNvPr>
          <p:cNvSpPr txBox="1"/>
          <p:nvPr/>
        </p:nvSpPr>
        <p:spPr>
          <a:xfrm>
            <a:off x="20971622" y="7007909"/>
            <a:ext cx="590138" cy="2573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Chorda tympani n.</a:t>
            </a:r>
          </a:p>
        </p:txBody>
      </p:sp>
      <p:sp>
        <p:nvSpPr>
          <p:cNvPr id="711" name="nerve - chorda tympani nerve">
            <a:extLst>
              <a:ext uri="{FF2B5EF4-FFF2-40B4-BE49-F238E27FC236}">
                <a16:creationId xmlns:a16="http://schemas.microsoft.com/office/drawing/2014/main" id="{13486A11-DF86-4512-7D1D-F4DA89586FAE}"/>
              </a:ext>
            </a:extLst>
          </p:cNvPr>
          <p:cNvSpPr txBox="1"/>
          <p:nvPr/>
        </p:nvSpPr>
        <p:spPr>
          <a:xfrm>
            <a:off x="28834192" y="6998040"/>
            <a:ext cx="590138" cy="2573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Chorda tympani n.</a:t>
            </a:r>
          </a:p>
        </p:txBody>
      </p:sp>
      <p:sp>
        <p:nvSpPr>
          <p:cNvPr id="712" name="ganglion - geniculate g.">
            <a:extLst>
              <a:ext uri="{FF2B5EF4-FFF2-40B4-BE49-F238E27FC236}">
                <a16:creationId xmlns:a16="http://schemas.microsoft.com/office/drawing/2014/main" id="{0AA6D178-5457-B6B0-F41F-F1DEEFA53C39}"/>
              </a:ext>
            </a:extLst>
          </p:cNvPr>
          <p:cNvSpPr txBox="1"/>
          <p:nvPr/>
        </p:nvSpPr>
        <p:spPr>
          <a:xfrm>
            <a:off x="28083886" y="7053306"/>
            <a:ext cx="565053" cy="1930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Geniculate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13" name="nerve - optic nerve">
            <a:extLst>
              <a:ext uri="{FF2B5EF4-FFF2-40B4-BE49-F238E27FC236}">
                <a16:creationId xmlns:a16="http://schemas.microsoft.com/office/drawing/2014/main" id="{3AB2631C-0760-84D1-8C53-5DC6E6428079}"/>
              </a:ext>
            </a:extLst>
          </p:cNvPr>
          <p:cNvSpPr txBox="1"/>
          <p:nvPr/>
        </p:nvSpPr>
        <p:spPr>
          <a:xfrm>
            <a:off x="27305521" y="6081476"/>
            <a:ext cx="590138" cy="165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II. Optic n.</a:t>
            </a:r>
          </a:p>
        </p:txBody>
      </p:sp>
      <p:sp>
        <p:nvSpPr>
          <p:cNvPr id="714" name="nerve - cochlear nerve">
            <a:extLst>
              <a:ext uri="{FF2B5EF4-FFF2-40B4-BE49-F238E27FC236}">
                <a16:creationId xmlns:a16="http://schemas.microsoft.com/office/drawing/2014/main" id="{0376DE7C-2F54-77B8-2B73-3BE5BA2D8029}"/>
              </a:ext>
            </a:extLst>
          </p:cNvPr>
          <p:cNvSpPr txBox="1"/>
          <p:nvPr/>
        </p:nvSpPr>
        <p:spPr>
          <a:xfrm>
            <a:off x="27415232" y="6450264"/>
            <a:ext cx="659432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Cochlear n.</a:t>
            </a:r>
          </a:p>
        </p:txBody>
      </p:sp>
      <p:sp>
        <p:nvSpPr>
          <p:cNvPr id="715" name="nerve - vestibular nerve">
            <a:extLst>
              <a:ext uri="{FF2B5EF4-FFF2-40B4-BE49-F238E27FC236}">
                <a16:creationId xmlns:a16="http://schemas.microsoft.com/office/drawing/2014/main" id="{DAD84622-FC31-DF53-97EC-54601A031109}"/>
              </a:ext>
            </a:extLst>
          </p:cNvPr>
          <p:cNvSpPr txBox="1"/>
          <p:nvPr/>
        </p:nvSpPr>
        <p:spPr>
          <a:xfrm>
            <a:off x="27226129" y="6694522"/>
            <a:ext cx="659432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Vestibular n.</a:t>
            </a:r>
          </a:p>
        </p:txBody>
      </p:sp>
      <p:sp>
        <p:nvSpPr>
          <p:cNvPr id="716" name="ganglion - vestibular g.">
            <a:extLst>
              <a:ext uri="{FF2B5EF4-FFF2-40B4-BE49-F238E27FC236}">
                <a16:creationId xmlns:a16="http://schemas.microsoft.com/office/drawing/2014/main" id="{3936FDA3-0225-75E4-897A-2ACF8C99957D}"/>
              </a:ext>
            </a:extLst>
          </p:cNvPr>
          <p:cNvSpPr txBox="1"/>
          <p:nvPr/>
        </p:nvSpPr>
        <p:spPr>
          <a:xfrm>
            <a:off x="28098476" y="6626631"/>
            <a:ext cx="565053" cy="1930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Vestibular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17" name="ganglion - cochlear g.">
            <a:extLst>
              <a:ext uri="{FF2B5EF4-FFF2-40B4-BE49-F238E27FC236}">
                <a16:creationId xmlns:a16="http://schemas.microsoft.com/office/drawing/2014/main" id="{B7E5A62C-29A3-1F9F-7ADF-E7651F2F432C}"/>
              </a:ext>
            </a:extLst>
          </p:cNvPr>
          <p:cNvSpPr txBox="1"/>
          <p:nvPr/>
        </p:nvSpPr>
        <p:spPr>
          <a:xfrm>
            <a:off x="28715478" y="6419702"/>
            <a:ext cx="565053" cy="1930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Cochlear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35" name="nerve - bladder nerve">
            <a:extLst>
              <a:ext uri="{FF2B5EF4-FFF2-40B4-BE49-F238E27FC236}">
                <a16:creationId xmlns:a16="http://schemas.microsoft.com/office/drawing/2014/main" id="{6FF6DEDE-68BD-2706-6A01-6EA956E55024}"/>
              </a:ext>
            </a:extLst>
          </p:cNvPr>
          <p:cNvSpPr txBox="1"/>
          <p:nvPr/>
        </p:nvSpPr>
        <p:spPr>
          <a:xfrm rot="16200000">
            <a:off x="28826377" y="17294474"/>
            <a:ext cx="601295" cy="184666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Bladder n.</a:t>
            </a:r>
          </a:p>
        </p:txBody>
      </p:sp>
      <p:sp>
        <p:nvSpPr>
          <p:cNvPr id="1212" name="nerve - celiac branch of posterior vagal trunk">
            <a:extLst>
              <a:ext uri="{FF2B5EF4-FFF2-40B4-BE49-F238E27FC236}">
                <a16:creationId xmlns:a16="http://schemas.microsoft.com/office/drawing/2014/main" id="{BCF88F1E-FEBE-14F6-AF25-99EC2AA708E2}"/>
              </a:ext>
            </a:extLst>
          </p:cNvPr>
          <p:cNvSpPr txBox="1"/>
          <p:nvPr/>
        </p:nvSpPr>
        <p:spPr>
          <a:xfrm rot="16200000">
            <a:off x="27004006" y="13920648"/>
            <a:ext cx="4212792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branch of posterior vagal trunk  </a:t>
            </a:r>
          </a:p>
        </p:txBody>
      </p:sp>
      <p:sp>
        <p:nvSpPr>
          <p:cNvPr id="1213" name="ganglion - celiac g.">
            <a:extLst>
              <a:ext uri="{FF2B5EF4-FFF2-40B4-BE49-F238E27FC236}">
                <a16:creationId xmlns:a16="http://schemas.microsoft.com/office/drawing/2014/main" id="{BA4257F9-BEF2-3DA4-D740-5C9D97D2F96E}"/>
              </a:ext>
            </a:extLst>
          </p:cNvPr>
          <p:cNvSpPr txBox="1"/>
          <p:nvPr/>
        </p:nvSpPr>
        <p:spPr>
          <a:xfrm rot="16200000">
            <a:off x="27874452" y="13792154"/>
            <a:ext cx="1479934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g. </a:t>
            </a:r>
          </a:p>
        </p:txBody>
      </p:sp>
      <p:sp>
        <p:nvSpPr>
          <p:cNvPr id="1214" name="ganglion - aorticorenal g.">
            <a:extLst>
              <a:ext uri="{FF2B5EF4-FFF2-40B4-BE49-F238E27FC236}">
                <a16:creationId xmlns:a16="http://schemas.microsoft.com/office/drawing/2014/main" id="{DB49D359-AC99-2A26-98C9-23061AE0B9BA}"/>
              </a:ext>
            </a:extLst>
          </p:cNvPr>
          <p:cNvSpPr txBox="1"/>
          <p:nvPr/>
        </p:nvSpPr>
        <p:spPr>
          <a:xfrm rot="16200000">
            <a:off x="27888320" y="15360971"/>
            <a:ext cx="1479934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Aorticorenal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g. </a:t>
            </a:r>
          </a:p>
        </p:txBody>
      </p:sp>
      <p:sp>
        <p:nvSpPr>
          <p:cNvPr id="1218" name="ganglion - inferior mesenteric g.">
            <a:extLst>
              <a:ext uri="{FF2B5EF4-FFF2-40B4-BE49-F238E27FC236}">
                <a16:creationId xmlns:a16="http://schemas.microsoft.com/office/drawing/2014/main" id="{050706F6-AC46-4A25-CA72-28BB6EB72C26}"/>
              </a:ext>
            </a:extLst>
          </p:cNvPr>
          <p:cNvSpPr txBox="1"/>
          <p:nvPr/>
        </p:nvSpPr>
        <p:spPr>
          <a:xfrm>
            <a:off x="27697235" y="15882308"/>
            <a:ext cx="500940" cy="3925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Inf.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g.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1220" name="nerve - least splanchnic nerve">
            <a:extLst>
              <a:ext uri="{FF2B5EF4-FFF2-40B4-BE49-F238E27FC236}">
                <a16:creationId xmlns:a16="http://schemas.microsoft.com/office/drawing/2014/main" id="{CD1DAF9F-2160-ED7D-7CB5-880FA66632F9}"/>
              </a:ext>
            </a:extLst>
          </p:cNvPr>
          <p:cNvSpPr txBox="1"/>
          <p:nvPr/>
        </p:nvSpPr>
        <p:spPr>
          <a:xfrm rot="16200000">
            <a:off x="27624818" y="14224375"/>
            <a:ext cx="414698" cy="323165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Least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1223" name="communication - vagus and glossopharyngeal nerves">
            <a:extLst>
              <a:ext uri="{FF2B5EF4-FFF2-40B4-BE49-F238E27FC236}">
                <a16:creationId xmlns:a16="http://schemas.microsoft.com/office/drawing/2014/main" id="{CEDCD63E-8DD8-1D5C-A9EE-99086D2BA7BC}"/>
              </a:ext>
            </a:extLst>
          </p:cNvPr>
          <p:cNvSpPr txBox="1"/>
          <p:nvPr/>
        </p:nvSpPr>
        <p:spPr>
          <a:xfrm>
            <a:off x="21613872" y="7664803"/>
            <a:ext cx="832416" cy="276999"/>
          </a:xfrm>
          <a:prstGeom prst="rect">
            <a:avLst/>
          </a:prstGeom>
          <a:gradFill>
            <a:gsLst>
              <a:gs pos="79000">
                <a:srgbClr val="93FFFF"/>
              </a:gs>
              <a:gs pos="0">
                <a:srgbClr val="FF66FF"/>
              </a:gs>
            </a:gsLst>
            <a:lin ang="5400000" scaled="1"/>
          </a:gra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Communicating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 with glossopharyngeal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5" name="nerve - cervical cardiac branches">
            <a:extLst>
              <a:ext uri="{FF2B5EF4-FFF2-40B4-BE49-F238E27FC236}">
                <a16:creationId xmlns:a16="http://schemas.microsoft.com/office/drawing/2014/main" id="{3AB6DEAC-369A-51C7-EC62-4F1BB8F7BA95}"/>
              </a:ext>
            </a:extLst>
          </p:cNvPr>
          <p:cNvSpPr txBox="1"/>
          <p:nvPr/>
        </p:nvSpPr>
        <p:spPr>
          <a:xfrm>
            <a:off x="20667500" y="8735711"/>
            <a:ext cx="998789" cy="92333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Cervical cardiac branches </a:t>
            </a:r>
          </a:p>
        </p:txBody>
      </p:sp>
      <p:sp>
        <p:nvSpPr>
          <p:cNvPr id="1226" name="nerve - thoracic cardiac branch of vagus nerve">
            <a:extLst>
              <a:ext uri="{FF2B5EF4-FFF2-40B4-BE49-F238E27FC236}">
                <a16:creationId xmlns:a16="http://schemas.microsoft.com/office/drawing/2014/main" id="{32F3783A-2CF9-9C37-C50D-35D9165CF37C}"/>
              </a:ext>
            </a:extLst>
          </p:cNvPr>
          <p:cNvSpPr txBox="1"/>
          <p:nvPr/>
        </p:nvSpPr>
        <p:spPr>
          <a:xfrm>
            <a:off x="20736967" y="8950090"/>
            <a:ext cx="925356" cy="92333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Thoracic cardiac branch </a:t>
            </a:r>
          </a:p>
        </p:txBody>
      </p:sp>
      <p:sp>
        <p:nvSpPr>
          <p:cNvPr id="1227" name="nerve - pharyngeal branch of vagus nerve">
            <a:extLst>
              <a:ext uri="{FF2B5EF4-FFF2-40B4-BE49-F238E27FC236}">
                <a16:creationId xmlns:a16="http://schemas.microsoft.com/office/drawing/2014/main" id="{D43CE9C9-41AD-48ED-BF67-E63CB9DC1A5B}"/>
              </a:ext>
            </a:extLst>
          </p:cNvPr>
          <p:cNvSpPr txBox="1"/>
          <p:nvPr/>
        </p:nvSpPr>
        <p:spPr>
          <a:xfrm>
            <a:off x="21555011" y="9101079"/>
            <a:ext cx="1061789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Pharyngeal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8" name="nerve - lingual branch of vagus nerve">
            <a:extLst>
              <a:ext uri="{FF2B5EF4-FFF2-40B4-BE49-F238E27FC236}">
                <a16:creationId xmlns:a16="http://schemas.microsoft.com/office/drawing/2014/main" id="{E3745F3C-F466-2E7B-55FD-DC2BE0DC611B}"/>
              </a:ext>
            </a:extLst>
          </p:cNvPr>
          <p:cNvSpPr txBox="1"/>
          <p:nvPr/>
        </p:nvSpPr>
        <p:spPr>
          <a:xfrm>
            <a:off x="20359525" y="9147246"/>
            <a:ext cx="1044000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lingual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9" name="nerve - upper branch of internal laryngeal nerve">
            <a:extLst>
              <a:ext uri="{FF2B5EF4-FFF2-40B4-BE49-F238E27FC236}">
                <a16:creationId xmlns:a16="http://schemas.microsoft.com/office/drawing/2014/main" id="{3B171A3F-8C1F-BA29-77C5-E0D74FD49519}"/>
              </a:ext>
            </a:extLst>
          </p:cNvPr>
          <p:cNvSpPr txBox="1"/>
          <p:nvPr/>
        </p:nvSpPr>
        <p:spPr>
          <a:xfrm>
            <a:off x="19011090" y="8113453"/>
            <a:ext cx="1049967" cy="76944"/>
          </a:xfrm>
          <a:prstGeom prst="rect">
            <a:avLst/>
          </a:prstGeom>
          <a:solidFill>
            <a:srgbClr val="93FFFF"/>
          </a:solidFill>
        </p:spPr>
        <p:txBody>
          <a:bodyPr wrap="non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Upper branch of internal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0" name="nerve - lower branch of internal laryngeal nerve">
            <a:extLst>
              <a:ext uri="{FF2B5EF4-FFF2-40B4-BE49-F238E27FC236}">
                <a16:creationId xmlns:a16="http://schemas.microsoft.com/office/drawing/2014/main" id="{ECAA881D-0EF1-E2AC-461D-BA2B026D83EE}"/>
              </a:ext>
            </a:extLst>
          </p:cNvPr>
          <p:cNvSpPr txBox="1"/>
          <p:nvPr/>
        </p:nvSpPr>
        <p:spPr>
          <a:xfrm>
            <a:off x="19007883" y="8211933"/>
            <a:ext cx="1056379" cy="76944"/>
          </a:xfrm>
          <a:prstGeom prst="rect">
            <a:avLst/>
          </a:prstGeom>
          <a:solidFill>
            <a:srgbClr val="93FFFF"/>
          </a:solidFill>
        </p:spPr>
        <p:txBody>
          <a:bodyPr wrap="non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Lower branch of internal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1" name="communication - internal laryngeal and recurrent laryngeal nerves">
            <a:extLst>
              <a:ext uri="{FF2B5EF4-FFF2-40B4-BE49-F238E27FC236}">
                <a16:creationId xmlns:a16="http://schemas.microsoft.com/office/drawing/2014/main" id="{DB4D445D-1350-5E88-D304-B63D524157F8}"/>
              </a:ext>
            </a:extLst>
          </p:cNvPr>
          <p:cNvSpPr txBox="1"/>
          <p:nvPr/>
        </p:nvSpPr>
        <p:spPr>
          <a:xfrm>
            <a:off x="19360506" y="8474423"/>
            <a:ext cx="750159" cy="230832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Communicating branch of internal laryngeal nerve with recurrent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3" name="nerve - Inferior cervical cardiac branch of vagus nerve ">
            <a:extLst>
              <a:ext uri="{FF2B5EF4-FFF2-40B4-BE49-F238E27FC236}">
                <a16:creationId xmlns:a16="http://schemas.microsoft.com/office/drawing/2014/main" id="{44E7895F-3782-D98B-563F-0D1FF8353E27}"/>
              </a:ext>
            </a:extLst>
          </p:cNvPr>
          <p:cNvSpPr txBox="1"/>
          <p:nvPr/>
        </p:nvSpPr>
        <p:spPr>
          <a:xfrm>
            <a:off x="18868847" y="8719292"/>
            <a:ext cx="1236955" cy="76944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Inferior cervical cardiac branch of </a:t>
            </a:r>
            <a:r>
              <a:rPr kumimoji="0" lang="en-NZ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 </a:t>
            </a:r>
          </a:p>
        </p:txBody>
      </p:sp>
      <p:sp>
        <p:nvSpPr>
          <p:cNvPr id="1234" name="nerve - posterior cervical cardiac branch of vagus nerve ">
            <a:extLst>
              <a:ext uri="{FF2B5EF4-FFF2-40B4-BE49-F238E27FC236}">
                <a16:creationId xmlns:a16="http://schemas.microsoft.com/office/drawing/2014/main" id="{2CBFE82C-51DE-5D36-8601-03B9B9431E7A}"/>
              </a:ext>
            </a:extLst>
          </p:cNvPr>
          <p:cNvSpPr txBox="1"/>
          <p:nvPr/>
        </p:nvSpPr>
        <p:spPr>
          <a:xfrm>
            <a:off x="18868847" y="8839748"/>
            <a:ext cx="1297569" cy="76944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500" dirty="0">
                <a:solidFill>
                  <a:prstClr val="black"/>
                </a:solidFill>
                <a:latin typeface="Calibri" panose="020F0502020204030204"/>
              </a:rPr>
              <a:t>P</a:t>
            </a:r>
            <a:r>
              <a:rPr kumimoji="0" lang="en-NZ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osterior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cervical cardiac branch of </a:t>
            </a:r>
            <a:r>
              <a:rPr kumimoji="0" lang="en-NZ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 </a:t>
            </a:r>
          </a:p>
        </p:txBody>
      </p:sp>
      <p:sp>
        <p:nvSpPr>
          <p:cNvPr id="1239" name="nerve - superior laryngeal nerve">
            <a:extLst>
              <a:ext uri="{FF2B5EF4-FFF2-40B4-BE49-F238E27FC236}">
                <a16:creationId xmlns:a16="http://schemas.microsoft.com/office/drawing/2014/main" id="{CE602268-DB06-FDA8-6913-B00E7DD54CA9}"/>
              </a:ext>
            </a:extLst>
          </p:cNvPr>
          <p:cNvSpPr txBox="1"/>
          <p:nvPr/>
        </p:nvSpPr>
        <p:spPr>
          <a:xfrm>
            <a:off x="28634148" y="8973058"/>
            <a:ext cx="952505" cy="138499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Superior laryngeal nerve</a:t>
            </a:r>
          </a:p>
        </p:txBody>
      </p:sp>
      <p:sp>
        <p:nvSpPr>
          <p:cNvPr id="1240" name="nerve - recurrent laryngeal nerve">
            <a:extLst>
              <a:ext uri="{FF2B5EF4-FFF2-40B4-BE49-F238E27FC236}">
                <a16:creationId xmlns:a16="http://schemas.microsoft.com/office/drawing/2014/main" id="{13BA7603-8DA9-1829-DA64-D4D1CF401CBE}"/>
              </a:ext>
            </a:extLst>
          </p:cNvPr>
          <p:cNvSpPr txBox="1"/>
          <p:nvPr/>
        </p:nvSpPr>
        <p:spPr>
          <a:xfrm>
            <a:off x="28630152" y="8411091"/>
            <a:ext cx="1008000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Recurrent laryngeal nerve</a:t>
            </a:r>
          </a:p>
        </p:txBody>
      </p:sp>
      <p:sp>
        <p:nvSpPr>
          <p:cNvPr id="1246" name="nerve - auricular branch of vagus nerve">
            <a:extLst>
              <a:ext uri="{FF2B5EF4-FFF2-40B4-BE49-F238E27FC236}">
                <a16:creationId xmlns:a16="http://schemas.microsoft.com/office/drawing/2014/main" id="{59C1F84E-1DFE-7BFB-49B8-0F2D96E2ACF9}"/>
              </a:ext>
            </a:extLst>
          </p:cNvPr>
          <p:cNvSpPr txBox="1"/>
          <p:nvPr/>
        </p:nvSpPr>
        <p:spPr>
          <a:xfrm>
            <a:off x="28612117" y="8054662"/>
            <a:ext cx="1108873" cy="216000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Auricular branch of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</a:t>
            </a:r>
          </a:p>
        </p:txBody>
      </p:sp>
      <p:sp>
        <p:nvSpPr>
          <p:cNvPr id="1247" name="nerve - meningeal branch of vagus nerve">
            <a:extLst>
              <a:ext uri="{FF2B5EF4-FFF2-40B4-BE49-F238E27FC236}">
                <a16:creationId xmlns:a16="http://schemas.microsoft.com/office/drawing/2014/main" id="{D47D1855-DB62-42C2-7500-CB64A37235E7}"/>
              </a:ext>
            </a:extLst>
          </p:cNvPr>
          <p:cNvSpPr txBox="1"/>
          <p:nvPr/>
        </p:nvSpPr>
        <p:spPr>
          <a:xfrm>
            <a:off x="28614767" y="7864328"/>
            <a:ext cx="1113853" cy="138499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rtlCol="0" anchor="t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Meningeal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48" name="communication - auricular of vagus and facial nerves">
            <a:extLst>
              <a:ext uri="{FF2B5EF4-FFF2-40B4-BE49-F238E27FC236}">
                <a16:creationId xmlns:a16="http://schemas.microsoft.com/office/drawing/2014/main" id="{95AEE54B-1364-A4EE-B708-0A0EC71CF494}"/>
              </a:ext>
            </a:extLst>
          </p:cNvPr>
          <p:cNvSpPr txBox="1"/>
          <p:nvPr/>
        </p:nvSpPr>
        <p:spPr>
          <a:xfrm>
            <a:off x="28689672" y="7340713"/>
            <a:ext cx="755464" cy="230832"/>
          </a:xfrm>
          <a:prstGeom prst="rect">
            <a:avLst/>
          </a:prstGeom>
          <a:gradFill>
            <a:gsLst>
              <a:gs pos="76000">
                <a:srgbClr val="93FFFF"/>
              </a:gs>
              <a:gs pos="0">
                <a:srgbClr val="FFD966"/>
              </a:gs>
            </a:gsLst>
            <a:lin ang="5400000" scaled="1"/>
          </a:gra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communicating branch of auricular branch of </a:t>
            </a:r>
            <a:r>
              <a:rPr lang="en-NZ" sz="500" dirty="0" err="1">
                <a:solidFill>
                  <a:prstClr val="black"/>
                </a:solidFill>
              </a:rPr>
              <a:t>vagus</a:t>
            </a:r>
            <a:r>
              <a:rPr lang="en-NZ" sz="500" dirty="0">
                <a:solidFill>
                  <a:prstClr val="black"/>
                </a:solidFill>
              </a:rPr>
              <a:t> nerve with facial nerve</a:t>
            </a:r>
          </a:p>
        </p:txBody>
      </p:sp>
      <p:sp>
        <p:nvSpPr>
          <p:cNvPr id="1249" name="communication - auricular of vagus and posterior auricular nerves">
            <a:extLst>
              <a:ext uri="{FF2B5EF4-FFF2-40B4-BE49-F238E27FC236}">
                <a16:creationId xmlns:a16="http://schemas.microsoft.com/office/drawing/2014/main" id="{5CAF1B7A-BB50-E085-2BAB-29621A20CCEE}"/>
              </a:ext>
            </a:extLst>
          </p:cNvPr>
          <p:cNvSpPr txBox="1"/>
          <p:nvPr/>
        </p:nvSpPr>
        <p:spPr>
          <a:xfrm>
            <a:off x="28609533" y="7610819"/>
            <a:ext cx="842977" cy="230832"/>
          </a:xfrm>
          <a:prstGeom prst="rect">
            <a:avLst/>
          </a:prstGeom>
          <a:gradFill>
            <a:gsLst>
              <a:gs pos="79000">
                <a:srgbClr val="93FFFF"/>
              </a:gs>
              <a:gs pos="0">
                <a:srgbClr val="FFD966"/>
              </a:gs>
            </a:gsLst>
            <a:lin ang="5400000" scaled="1"/>
          </a:gra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communicating branch of auricular branch of </a:t>
            </a:r>
            <a:r>
              <a:rPr lang="en-NZ" sz="500" dirty="0" err="1">
                <a:solidFill>
                  <a:prstClr val="black"/>
                </a:solidFill>
              </a:rPr>
              <a:t>vagus</a:t>
            </a:r>
            <a:r>
              <a:rPr lang="en-NZ" sz="500" dirty="0">
                <a:solidFill>
                  <a:prstClr val="black"/>
                </a:solidFill>
              </a:rPr>
              <a:t> nerve with posterior auricular nerve</a:t>
            </a:r>
          </a:p>
        </p:txBody>
      </p:sp>
      <p:sp>
        <p:nvSpPr>
          <p:cNvPr id="1250" name="nerve - tracheal branch of recurrent laryngeal nerve">
            <a:extLst>
              <a:ext uri="{FF2B5EF4-FFF2-40B4-BE49-F238E27FC236}">
                <a16:creationId xmlns:a16="http://schemas.microsoft.com/office/drawing/2014/main" id="{4B253FE5-61AC-752A-A5C9-17BB2642E7AB}"/>
              </a:ext>
            </a:extLst>
          </p:cNvPr>
          <p:cNvSpPr txBox="1"/>
          <p:nvPr/>
        </p:nvSpPr>
        <p:spPr>
          <a:xfrm>
            <a:off x="18809121" y="9563368"/>
            <a:ext cx="1254017" cy="76944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Tracheal branch of recurrent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51" name="nerve - branch of right vagus nerve to pancreas">
            <a:extLst>
              <a:ext uri="{FF2B5EF4-FFF2-40B4-BE49-F238E27FC236}">
                <a16:creationId xmlns:a16="http://schemas.microsoft.com/office/drawing/2014/main" id="{AF43974F-240B-55EB-D323-36E350DDC8B3}"/>
              </a:ext>
            </a:extLst>
          </p:cNvPr>
          <p:cNvSpPr txBox="1"/>
          <p:nvPr/>
        </p:nvSpPr>
        <p:spPr>
          <a:xfrm rot="16200000">
            <a:off x="18766830" y="16453954"/>
            <a:ext cx="1580609" cy="125099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Branch of right </a:t>
            </a:r>
            <a:r>
              <a:rPr lang="en-NZ" sz="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nerve to pancreas</a:t>
            </a:r>
          </a:p>
        </p:txBody>
      </p:sp>
      <p:sp>
        <p:nvSpPr>
          <p:cNvPr id="1253" name="nerve - left recurrent laryngeal nerve">
            <a:extLst>
              <a:ext uri="{FF2B5EF4-FFF2-40B4-BE49-F238E27FC236}">
                <a16:creationId xmlns:a16="http://schemas.microsoft.com/office/drawing/2014/main" id="{899F2BC7-4E3A-3710-CABA-89F9AC75CFC5}"/>
              </a:ext>
            </a:extLst>
          </p:cNvPr>
          <p:cNvSpPr txBox="1"/>
          <p:nvPr/>
        </p:nvSpPr>
        <p:spPr>
          <a:xfrm>
            <a:off x="21613871" y="7989848"/>
            <a:ext cx="965265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t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Vagal branch to carotid body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54" name="nerve - pulmonary branches of vagus nerve ">
            <a:extLst>
              <a:ext uri="{FF2B5EF4-FFF2-40B4-BE49-F238E27FC236}">
                <a16:creationId xmlns:a16="http://schemas.microsoft.com/office/drawing/2014/main" id="{EF8CA822-43F9-BEE6-C164-ED48BAFBBD5C}"/>
              </a:ext>
            </a:extLst>
          </p:cNvPr>
          <p:cNvSpPr txBox="1"/>
          <p:nvPr/>
        </p:nvSpPr>
        <p:spPr>
          <a:xfrm rot="16200000">
            <a:off x="15385405" y="8005487"/>
            <a:ext cx="2430446" cy="215932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Pulmonary 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branches of </a:t>
            </a:r>
            <a:r>
              <a:rPr lang="en-NZ" sz="600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nerve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1255" name="nerve - renal branches of vagus nerve">
            <a:extLst>
              <a:ext uri="{FF2B5EF4-FFF2-40B4-BE49-F238E27FC236}">
                <a16:creationId xmlns:a16="http://schemas.microsoft.com/office/drawing/2014/main" id="{07F8D558-1EE1-F7F8-EC8E-205D632E429B}"/>
              </a:ext>
            </a:extLst>
          </p:cNvPr>
          <p:cNvSpPr txBox="1"/>
          <p:nvPr/>
        </p:nvSpPr>
        <p:spPr>
          <a:xfrm rot="16200000">
            <a:off x="28092122" y="15386678"/>
            <a:ext cx="3663613" cy="153888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NZ" sz="400" dirty="0"/>
              <a:t>Renal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branches of </a:t>
            </a:r>
            <a:r>
              <a:rPr kumimoji="0" lang="en-NZ" sz="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</a:t>
            </a:r>
          </a:p>
        </p:txBody>
      </p:sp>
      <p:grpSp>
        <p:nvGrpSpPr>
          <p:cNvPr id="386" name="organ group - kidney">
            <a:extLst>
              <a:ext uri="{FF2B5EF4-FFF2-40B4-BE49-F238E27FC236}">
                <a16:creationId xmlns:a16="http://schemas.microsoft.com/office/drawing/2014/main" id="{5B486ADD-9802-C97E-2921-B700FD6E41AA}"/>
              </a:ext>
            </a:extLst>
          </p:cNvPr>
          <p:cNvGrpSpPr/>
          <p:nvPr/>
        </p:nvGrpSpPr>
        <p:grpSpPr>
          <a:xfrm>
            <a:off x="30289281" y="13508111"/>
            <a:ext cx="1440944" cy="3843353"/>
            <a:chOff x="29146286" y="13508111"/>
            <a:chExt cx="1440944" cy="3843353"/>
          </a:xfrm>
        </p:grpSpPr>
        <p:sp>
          <p:nvSpPr>
            <p:cNvPr id="31" name="organ - kidney">
              <a:extLst>
                <a:ext uri="{FF2B5EF4-FFF2-40B4-BE49-F238E27FC236}">
                  <a16:creationId xmlns:a16="http://schemas.microsoft.com/office/drawing/2014/main" id="{DB6F0EC0-3004-9E75-EA4D-57C050C0E876}"/>
                </a:ext>
              </a:extLst>
            </p:cNvPr>
            <p:cNvSpPr txBox="1"/>
            <p:nvPr/>
          </p:nvSpPr>
          <p:spPr>
            <a:xfrm>
              <a:off x="29146286" y="13508111"/>
              <a:ext cx="1440000" cy="384335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Kidney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49" name="FTU - visceral bowman capsule">
              <a:extLst>
                <a:ext uri="{FF2B5EF4-FFF2-40B4-BE49-F238E27FC236}">
                  <a16:creationId xmlns:a16="http://schemas.microsoft.com/office/drawing/2014/main" id="{A3336D85-B183-9CC8-A082-72B88C71E1B4}"/>
                </a:ext>
              </a:extLst>
            </p:cNvPr>
            <p:cNvGrpSpPr/>
            <p:nvPr/>
          </p:nvGrpSpPr>
          <p:grpSpPr>
            <a:xfrm>
              <a:off x="29147230" y="13631534"/>
              <a:ext cx="1440000" cy="216000"/>
              <a:chOff x="29147230" y="13631534"/>
              <a:chExt cx="1440000" cy="216000"/>
            </a:xfrm>
          </p:grpSpPr>
          <p:sp>
            <p:nvSpPr>
              <p:cNvPr id="308" name="FTU - visceral bowman capsule">
                <a:extLst>
                  <a:ext uri="{FF2B5EF4-FFF2-40B4-BE49-F238E27FC236}">
                    <a16:creationId xmlns:a16="http://schemas.microsoft.com/office/drawing/2014/main" id="{BD59A066-1D30-F470-FABE-9A61E17428FD}"/>
                  </a:ext>
                </a:extLst>
              </p:cNvPr>
              <p:cNvSpPr txBox="1"/>
              <p:nvPr/>
            </p:nvSpPr>
            <p:spPr>
              <a:xfrm>
                <a:off x="29147230" y="1363153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Visceral Bowman capsule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4" name="dock">
                <a:extLst>
                  <a:ext uri="{FF2B5EF4-FFF2-40B4-BE49-F238E27FC236}">
                    <a16:creationId xmlns:a16="http://schemas.microsoft.com/office/drawing/2014/main" id="{8C3205EF-2E9F-E95D-799B-72F40363FEE9}"/>
                  </a:ext>
                </a:extLst>
              </p:cNvPr>
              <p:cNvGrpSpPr/>
              <p:nvPr/>
            </p:nvGrpSpPr>
            <p:grpSpPr>
              <a:xfrm flipH="1">
                <a:off x="29532683" y="13648118"/>
                <a:ext cx="57600" cy="186737"/>
                <a:chOff x="2890221" y="12245125"/>
                <a:chExt cx="57600" cy="186737"/>
              </a:xfrm>
            </p:grpSpPr>
            <p:sp>
              <p:nvSpPr>
                <p:cNvPr id="346" name="Text Box 3086">
                  <a:extLst>
                    <a:ext uri="{FF2B5EF4-FFF2-40B4-BE49-F238E27FC236}">
                      <a16:creationId xmlns:a16="http://schemas.microsoft.com/office/drawing/2014/main" id="{9AADDA7A-9C59-A33B-0C6C-2754FFE6335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47" name="Text Box 3086">
                  <a:extLst>
                    <a:ext uri="{FF2B5EF4-FFF2-40B4-BE49-F238E27FC236}">
                      <a16:creationId xmlns:a16="http://schemas.microsoft.com/office/drawing/2014/main" id="{4F40FCBB-2F09-F6CA-5B6A-F16EA25105D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48" name="Text Box 3086">
                  <a:extLst>
                    <a:ext uri="{FF2B5EF4-FFF2-40B4-BE49-F238E27FC236}">
                      <a16:creationId xmlns:a16="http://schemas.microsoft.com/office/drawing/2014/main" id="{16C0981F-24AD-A989-A9ED-40C0B900116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10" name="link">
                <a:extLst>
                  <a:ext uri="{FF2B5EF4-FFF2-40B4-BE49-F238E27FC236}">
                    <a16:creationId xmlns:a16="http://schemas.microsoft.com/office/drawing/2014/main" id="{441AE4F2-F397-5508-0695-1072C3DE6080}"/>
                  </a:ext>
                </a:extLst>
              </p:cNvPr>
              <p:cNvGrpSpPr/>
              <p:nvPr/>
            </p:nvGrpSpPr>
            <p:grpSpPr>
              <a:xfrm>
                <a:off x="29691472" y="13754818"/>
                <a:ext cx="271971" cy="72000"/>
                <a:chOff x="3760880" y="4097231"/>
                <a:chExt cx="271971" cy="72000"/>
              </a:xfrm>
            </p:grpSpPr>
            <p:sp>
              <p:nvSpPr>
                <p:cNvPr id="311" name="Star: 5 Points 801">
                  <a:hlinkClick r:id="rId2"/>
                  <a:extLst>
                    <a:ext uri="{FF2B5EF4-FFF2-40B4-BE49-F238E27FC236}">
                      <a16:creationId xmlns:a16="http://schemas.microsoft.com/office/drawing/2014/main" id="{47FE5020-9D9E-6E89-9DEE-9F21C83E21E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2" name="Star: 5 Points 802">
                  <a:hlinkClick r:id="rId3"/>
                  <a:extLst>
                    <a:ext uri="{FF2B5EF4-FFF2-40B4-BE49-F238E27FC236}">
                      <a16:creationId xmlns:a16="http://schemas.microsoft.com/office/drawing/2014/main" id="{5EA72722-9204-D8D2-4F82-9BF7989F5B0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3" name="Star: 5 Points 803">
                  <a:hlinkClick r:id="rId4"/>
                  <a:extLst>
                    <a:ext uri="{FF2B5EF4-FFF2-40B4-BE49-F238E27FC236}">
                      <a16:creationId xmlns:a16="http://schemas.microsoft.com/office/drawing/2014/main" id="{4586BCFE-CBE6-C7D3-A5F0-37EBC8D0260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50" name="FTU - parietal Bowman capsule">
              <a:extLst>
                <a:ext uri="{FF2B5EF4-FFF2-40B4-BE49-F238E27FC236}">
                  <a16:creationId xmlns:a16="http://schemas.microsoft.com/office/drawing/2014/main" id="{3C2C7C14-6C1C-67A5-63F5-261E9CA907D3}"/>
                </a:ext>
              </a:extLst>
            </p:cNvPr>
            <p:cNvGrpSpPr/>
            <p:nvPr/>
          </p:nvGrpSpPr>
          <p:grpSpPr>
            <a:xfrm>
              <a:off x="29147230" y="13861238"/>
              <a:ext cx="1440000" cy="216000"/>
              <a:chOff x="29147230" y="13861238"/>
              <a:chExt cx="1440000" cy="216000"/>
            </a:xfrm>
          </p:grpSpPr>
          <p:sp>
            <p:nvSpPr>
              <p:cNvPr id="287" name="FTU - parietal Bowman capsule">
                <a:extLst>
                  <a:ext uri="{FF2B5EF4-FFF2-40B4-BE49-F238E27FC236}">
                    <a16:creationId xmlns:a16="http://schemas.microsoft.com/office/drawing/2014/main" id="{7E14AE34-9C0E-88C3-C926-F4A10C56A3CF}"/>
                  </a:ext>
                </a:extLst>
              </p:cNvPr>
              <p:cNvSpPr txBox="1"/>
              <p:nvPr/>
            </p:nvSpPr>
            <p:spPr>
              <a:xfrm>
                <a:off x="29147230" y="1386123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Parietal Bowman capsule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02" name="dock">
                <a:extLst>
                  <a:ext uri="{FF2B5EF4-FFF2-40B4-BE49-F238E27FC236}">
                    <a16:creationId xmlns:a16="http://schemas.microsoft.com/office/drawing/2014/main" id="{FE7223A8-5749-E687-E299-5041864C7066}"/>
                  </a:ext>
                </a:extLst>
              </p:cNvPr>
              <p:cNvGrpSpPr/>
              <p:nvPr/>
            </p:nvGrpSpPr>
            <p:grpSpPr>
              <a:xfrm flipH="1">
                <a:off x="29532683" y="13877822"/>
                <a:ext cx="57600" cy="186737"/>
                <a:chOff x="2890221" y="12245125"/>
                <a:chExt cx="57600" cy="186737"/>
              </a:xfrm>
            </p:grpSpPr>
            <p:sp>
              <p:nvSpPr>
                <p:cNvPr id="305" name="Text Box 3086">
                  <a:extLst>
                    <a:ext uri="{FF2B5EF4-FFF2-40B4-BE49-F238E27FC236}">
                      <a16:creationId xmlns:a16="http://schemas.microsoft.com/office/drawing/2014/main" id="{8DEC07B0-B060-C2B4-DECE-A567A6ABDD5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6" name="Text Box 3086">
                  <a:extLst>
                    <a:ext uri="{FF2B5EF4-FFF2-40B4-BE49-F238E27FC236}">
                      <a16:creationId xmlns:a16="http://schemas.microsoft.com/office/drawing/2014/main" id="{4E88238F-6CB4-9518-A94C-CB3B43478F4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7" name="Text Box 3086">
                  <a:extLst>
                    <a:ext uri="{FF2B5EF4-FFF2-40B4-BE49-F238E27FC236}">
                      <a16:creationId xmlns:a16="http://schemas.microsoft.com/office/drawing/2014/main" id="{E862E792-3536-05C4-A4E2-EC7F5D354DE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89" name="link">
                <a:extLst>
                  <a:ext uri="{FF2B5EF4-FFF2-40B4-BE49-F238E27FC236}">
                    <a16:creationId xmlns:a16="http://schemas.microsoft.com/office/drawing/2014/main" id="{75D89CD2-4012-1F75-2E31-8E7E8C3B149E}"/>
                  </a:ext>
                </a:extLst>
              </p:cNvPr>
              <p:cNvGrpSpPr/>
              <p:nvPr/>
            </p:nvGrpSpPr>
            <p:grpSpPr>
              <a:xfrm>
                <a:off x="29691472" y="13984522"/>
                <a:ext cx="271971" cy="72000"/>
                <a:chOff x="3760880" y="4097231"/>
                <a:chExt cx="271971" cy="72000"/>
              </a:xfrm>
            </p:grpSpPr>
            <p:sp>
              <p:nvSpPr>
                <p:cNvPr id="290" name="Star: 5 Points 789">
                  <a:hlinkClick r:id="rId2"/>
                  <a:extLst>
                    <a:ext uri="{FF2B5EF4-FFF2-40B4-BE49-F238E27FC236}">
                      <a16:creationId xmlns:a16="http://schemas.microsoft.com/office/drawing/2014/main" id="{39DE6006-C5CB-9D9B-22FD-5DA51D035B5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1" name="Star: 5 Points 790">
                  <a:hlinkClick r:id="rId3"/>
                  <a:extLst>
                    <a:ext uri="{FF2B5EF4-FFF2-40B4-BE49-F238E27FC236}">
                      <a16:creationId xmlns:a16="http://schemas.microsoft.com/office/drawing/2014/main" id="{EB8F2415-31D7-56B6-BB2F-B526F5D1A1F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2" name="Star: 5 Points 791">
                  <a:hlinkClick r:id="rId4"/>
                  <a:extLst>
                    <a:ext uri="{FF2B5EF4-FFF2-40B4-BE49-F238E27FC236}">
                      <a16:creationId xmlns:a16="http://schemas.microsoft.com/office/drawing/2014/main" id="{928CEB70-1892-9FD5-4B30-760E775AB5D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51" name="FTU - proximal convoluted tubule">
              <a:extLst>
                <a:ext uri="{FF2B5EF4-FFF2-40B4-BE49-F238E27FC236}">
                  <a16:creationId xmlns:a16="http://schemas.microsoft.com/office/drawing/2014/main" id="{D3DFD39F-39CD-831F-F920-8E0FA5AD289E}"/>
                </a:ext>
              </a:extLst>
            </p:cNvPr>
            <p:cNvGrpSpPr/>
            <p:nvPr/>
          </p:nvGrpSpPr>
          <p:grpSpPr>
            <a:xfrm>
              <a:off x="29147230" y="14090942"/>
              <a:ext cx="1440000" cy="216000"/>
              <a:chOff x="29147230" y="14090942"/>
              <a:chExt cx="1440000" cy="216000"/>
            </a:xfrm>
          </p:grpSpPr>
          <p:sp>
            <p:nvSpPr>
              <p:cNvPr id="275" name="FTU - proximal convoluted tubule">
                <a:extLst>
                  <a:ext uri="{FF2B5EF4-FFF2-40B4-BE49-F238E27FC236}">
                    <a16:creationId xmlns:a16="http://schemas.microsoft.com/office/drawing/2014/main" id="{8CB4F522-2DAE-CEF4-15FB-BF7B5737E5A6}"/>
                  </a:ext>
                </a:extLst>
              </p:cNvPr>
              <p:cNvSpPr txBox="1"/>
              <p:nvPr/>
            </p:nvSpPr>
            <p:spPr>
              <a:xfrm>
                <a:off x="29147230" y="1409094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3857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convoluted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81" name="dock">
                <a:extLst>
                  <a:ext uri="{FF2B5EF4-FFF2-40B4-BE49-F238E27FC236}">
                    <a16:creationId xmlns:a16="http://schemas.microsoft.com/office/drawing/2014/main" id="{ED681C25-98C8-639B-08C5-6CAE6F1AEFF2}"/>
                  </a:ext>
                </a:extLst>
              </p:cNvPr>
              <p:cNvGrpSpPr/>
              <p:nvPr/>
            </p:nvGrpSpPr>
            <p:grpSpPr>
              <a:xfrm flipH="1">
                <a:off x="29532683" y="14107526"/>
                <a:ext cx="57600" cy="186737"/>
                <a:chOff x="2890221" y="12245125"/>
                <a:chExt cx="57600" cy="186737"/>
              </a:xfrm>
            </p:grpSpPr>
            <p:sp>
              <p:nvSpPr>
                <p:cNvPr id="284" name="Text Box 3086">
                  <a:extLst>
                    <a:ext uri="{FF2B5EF4-FFF2-40B4-BE49-F238E27FC236}">
                      <a16:creationId xmlns:a16="http://schemas.microsoft.com/office/drawing/2014/main" id="{56A3FF19-4731-1B89-235E-00FDA4EEB30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85" name="Text Box 3086">
                  <a:extLst>
                    <a:ext uri="{FF2B5EF4-FFF2-40B4-BE49-F238E27FC236}">
                      <a16:creationId xmlns:a16="http://schemas.microsoft.com/office/drawing/2014/main" id="{0656C95A-07BB-75C8-6683-094D6EA9B86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86" name="Text Box 3086">
                  <a:extLst>
                    <a:ext uri="{FF2B5EF4-FFF2-40B4-BE49-F238E27FC236}">
                      <a16:creationId xmlns:a16="http://schemas.microsoft.com/office/drawing/2014/main" id="{C9EC8B71-D7EF-6DB0-9A13-B231011835E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77" name="link">
                <a:extLst>
                  <a:ext uri="{FF2B5EF4-FFF2-40B4-BE49-F238E27FC236}">
                    <a16:creationId xmlns:a16="http://schemas.microsoft.com/office/drawing/2014/main" id="{E02391F1-9226-390D-D305-56BF3F334237}"/>
                  </a:ext>
                </a:extLst>
              </p:cNvPr>
              <p:cNvGrpSpPr/>
              <p:nvPr/>
            </p:nvGrpSpPr>
            <p:grpSpPr>
              <a:xfrm>
                <a:off x="29691472" y="14214226"/>
                <a:ext cx="271971" cy="72000"/>
                <a:chOff x="3760880" y="4097231"/>
                <a:chExt cx="271971" cy="72000"/>
              </a:xfrm>
            </p:grpSpPr>
            <p:sp>
              <p:nvSpPr>
                <p:cNvPr id="278" name="Star: 5 Points 777">
                  <a:hlinkClick r:id="rId2"/>
                  <a:extLst>
                    <a:ext uri="{FF2B5EF4-FFF2-40B4-BE49-F238E27FC236}">
                      <a16:creationId xmlns:a16="http://schemas.microsoft.com/office/drawing/2014/main" id="{F6C5AD32-26AF-844A-5D25-4C42C93C94C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9" name="Star: 5 Points 778">
                  <a:hlinkClick r:id="rId3"/>
                  <a:extLst>
                    <a:ext uri="{FF2B5EF4-FFF2-40B4-BE49-F238E27FC236}">
                      <a16:creationId xmlns:a16="http://schemas.microsoft.com/office/drawing/2014/main" id="{04F99E16-CB56-5E78-142B-474E456965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80" name="Star: 5 Points 779">
                  <a:hlinkClick r:id="rId4"/>
                  <a:extLst>
                    <a:ext uri="{FF2B5EF4-FFF2-40B4-BE49-F238E27FC236}">
                      <a16:creationId xmlns:a16="http://schemas.microsoft.com/office/drawing/2014/main" id="{B7A0B5B0-15BE-AD65-E0CB-2848E9F95F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3" name="FTU - proximal straight tubule">
              <a:extLst>
                <a:ext uri="{FF2B5EF4-FFF2-40B4-BE49-F238E27FC236}">
                  <a16:creationId xmlns:a16="http://schemas.microsoft.com/office/drawing/2014/main" id="{46B8BF5F-7C5C-1A2E-73F9-5C0FF3580204}"/>
                </a:ext>
              </a:extLst>
            </p:cNvPr>
            <p:cNvGrpSpPr/>
            <p:nvPr/>
          </p:nvGrpSpPr>
          <p:grpSpPr>
            <a:xfrm>
              <a:off x="29147230" y="14320646"/>
              <a:ext cx="1440000" cy="216000"/>
              <a:chOff x="29147230" y="14320646"/>
              <a:chExt cx="1440000" cy="216000"/>
            </a:xfrm>
          </p:grpSpPr>
          <p:sp>
            <p:nvSpPr>
              <p:cNvPr id="263" name="FTU - proximal straight tubule">
                <a:extLst>
                  <a:ext uri="{FF2B5EF4-FFF2-40B4-BE49-F238E27FC236}">
                    <a16:creationId xmlns:a16="http://schemas.microsoft.com/office/drawing/2014/main" id="{5A27CF63-88B1-A876-EF54-594C996450D1}"/>
                  </a:ext>
                </a:extLst>
              </p:cNvPr>
              <p:cNvSpPr txBox="1"/>
              <p:nvPr/>
            </p:nvSpPr>
            <p:spPr>
              <a:xfrm>
                <a:off x="29147230" y="1432064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roximal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straight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69" name="dock">
                <a:extLst>
                  <a:ext uri="{FF2B5EF4-FFF2-40B4-BE49-F238E27FC236}">
                    <a16:creationId xmlns:a16="http://schemas.microsoft.com/office/drawing/2014/main" id="{F4661D37-91FB-92C9-12C0-80E61C420473}"/>
                  </a:ext>
                </a:extLst>
              </p:cNvPr>
              <p:cNvGrpSpPr/>
              <p:nvPr/>
            </p:nvGrpSpPr>
            <p:grpSpPr>
              <a:xfrm flipH="1">
                <a:off x="29532683" y="14337230"/>
                <a:ext cx="57600" cy="186737"/>
                <a:chOff x="2890221" y="12245125"/>
                <a:chExt cx="57600" cy="186737"/>
              </a:xfrm>
            </p:grpSpPr>
            <p:sp>
              <p:nvSpPr>
                <p:cNvPr id="272" name="Text Box 3086">
                  <a:extLst>
                    <a:ext uri="{FF2B5EF4-FFF2-40B4-BE49-F238E27FC236}">
                      <a16:creationId xmlns:a16="http://schemas.microsoft.com/office/drawing/2014/main" id="{7BE5EE4E-3901-C98F-510B-851EFD7D3A3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3" name="Text Box 3086">
                  <a:extLst>
                    <a:ext uri="{FF2B5EF4-FFF2-40B4-BE49-F238E27FC236}">
                      <a16:creationId xmlns:a16="http://schemas.microsoft.com/office/drawing/2014/main" id="{BED532E7-9AB3-24BC-50D0-F8474A48900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4" name="Text Box 3086">
                  <a:extLst>
                    <a:ext uri="{FF2B5EF4-FFF2-40B4-BE49-F238E27FC236}">
                      <a16:creationId xmlns:a16="http://schemas.microsoft.com/office/drawing/2014/main" id="{352F9996-69CD-B42B-E9D9-E60DC87E34F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65" name="link">
                <a:extLst>
                  <a:ext uri="{FF2B5EF4-FFF2-40B4-BE49-F238E27FC236}">
                    <a16:creationId xmlns:a16="http://schemas.microsoft.com/office/drawing/2014/main" id="{8468ACE6-77C8-7B05-3EB7-E140F17BA834}"/>
                  </a:ext>
                </a:extLst>
              </p:cNvPr>
              <p:cNvGrpSpPr/>
              <p:nvPr/>
            </p:nvGrpSpPr>
            <p:grpSpPr>
              <a:xfrm>
                <a:off x="29691472" y="14443930"/>
                <a:ext cx="271971" cy="72000"/>
                <a:chOff x="3760880" y="4097231"/>
                <a:chExt cx="271971" cy="72000"/>
              </a:xfrm>
            </p:grpSpPr>
            <p:sp>
              <p:nvSpPr>
                <p:cNvPr id="266" name="Star: 5 Points 765">
                  <a:hlinkClick r:id="rId2"/>
                  <a:extLst>
                    <a:ext uri="{FF2B5EF4-FFF2-40B4-BE49-F238E27FC236}">
                      <a16:creationId xmlns:a16="http://schemas.microsoft.com/office/drawing/2014/main" id="{3B5D981D-5E23-19CC-B624-35C4703574C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7" name="Star: 5 Points 766">
                  <a:hlinkClick r:id="rId3"/>
                  <a:extLst>
                    <a:ext uri="{FF2B5EF4-FFF2-40B4-BE49-F238E27FC236}">
                      <a16:creationId xmlns:a16="http://schemas.microsoft.com/office/drawing/2014/main" id="{AC827FEB-86B2-3846-DD18-7E1ACA517D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8" name="Star: 5 Points 767">
                  <a:hlinkClick r:id="rId4"/>
                  <a:extLst>
                    <a:ext uri="{FF2B5EF4-FFF2-40B4-BE49-F238E27FC236}">
                      <a16:creationId xmlns:a16="http://schemas.microsoft.com/office/drawing/2014/main" id="{76CBDEFB-07C4-BCCB-CFBA-2FB93C27492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4" name="FTU - descending thin limb">
              <a:extLst>
                <a:ext uri="{FF2B5EF4-FFF2-40B4-BE49-F238E27FC236}">
                  <a16:creationId xmlns:a16="http://schemas.microsoft.com/office/drawing/2014/main" id="{1956469A-0D3A-24D1-245D-F17AAD7E0A0C}"/>
                </a:ext>
              </a:extLst>
            </p:cNvPr>
            <p:cNvGrpSpPr/>
            <p:nvPr/>
          </p:nvGrpSpPr>
          <p:grpSpPr>
            <a:xfrm>
              <a:off x="29147230" y="14550350"/>
              <a:ext cx="1440000" cy="216000"/>
              <a:chOff x="29147230" y="14550350"/>
              <a:chExt cx="1440000" cy="216000"/>
            </a:xfrm>
          </p:grpSpPr>
          <p:sp>
            <p:nvSpPr>
              <p:cNvPr id="251" name="FTU - descending thin limb">
                <a:extLst>
                  <a:ext uri="{FF2B5EF4-FFF2-40B4-BE49-F238E27FC236}">
                    <a16:creationId xmlns:a16="http://schemas.microsoft.com/office/drawing/2014/main" id="{7B15A171-95BB-E372-F42C-BF60F8FD33EE}"/>
                  </a:ext>
                </a:extLst>
              </p:cNvPr>
              <p:cNvSpPr txBox="1"/>
              <p:nvPr/>
            </p:nvSpPr>
            <p:spPr>
              <a:xfrm>
                <a:off x="29147230" y="1455035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Descending thin limb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57" name="dock">
                <a:extLst>
                  <a:ext uri="{FF2B5EF4-FFF2-40B4-BE49-F238E27FC236}">
                    <a16:creationId xmlns:a16="http://schemas.microsoft.com/office/drawing/2014/main" id="{9FA9F10E-6B9E-1839-03E1-0A73752D5468}"/>
                  </a:ext>
                </a:extLst>
              </p:cNvPr>
              <p:cNvGrpSpPr/>
              <p:nvPr/>
            </p:nvGrpSpPr>
            <p:grpSpPr>
              <a:xfrm flipH="1">
                <a:off x="29532683" y="14566934"/>
                <a:ext cx="57600" cy="186737"/>
                <a:chOff x="2890221" y="12245125"/>
                <a:chExt cx="57600" cy="186737"/>
              </a:xfrm>
            </p:grpSpPr>
            <p:sp>
              <p:nvSpPr>
                <p:cNvPr id="260" name="Text Box 3086">
                  <a:extLst>
                    <a:ext uri="{FF2B5EF4-FFF2-40B4-BE49-F238E27FC236}">
                      <a16:creationId xmlns:a16="http://schemas.microsoft.com/office/drawing/2014/main" id="{6192BDBE-94C0-C35D-801B-9BD9663D4CC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1" name="Text Box 3086">
                  <a:extLst>
                    <a:ext uri="{FF2B5EF4-FFF2-40B4-BE49-F238E27FC236}">
                      <a16:creationId xmlns:a16="http://schemas.microsoft.com/office/drawing/2014/main" id="{0EE08F15-880B-36BD-D432-7FC2AD8A84C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2" name="Text Box 3086">
                  <a:extLst>
                    <a:ext uri="{FF2B5EF4-FFF2-40B4-BE49-F238E27FC236}">
                      <a16:creationId xmlns:a16="http://schemas.microsoft.com/office/drawing/2014/main" id="{42223139-AA38-948C-F764-E11ACECF282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53" name="link">
                <a:extLst>
                  <a:ext uri="{FF2B5EF4-FFF2-40B4-BE49-F238E27FC236}">
                    <a16:creationId xmlns:a16="http://schemas.microsoft.com/office/drawing/2014/main" id="{1298702F-20FA-6BC7-5192-ED85260B035A}"/>
                  </a:ext>
                </a:extLst>
              </p:cNvPr>
              <p:cNvGrpSpPr/>
              <p:nvPr/>
            </p:nvGrpSpPr>
            <p:grpSpPr>
              <a:xfrm>
                <a:off x="29691472" y="14673634"/>
                <a:ext cx="271971" cy="72000"/>
                <a:chOff x="3760880" y="4097231"/>
                <a:chExt cx="271971" cy="72000"/>
              </a:xfrm>
            </p:grpSpPr>
            <p:sp>
              <p:nvSpPr>
                <p:cNvPr id="254" name="Star: 5 Points 753">
                  <a:hlinkClick r:id="rId2"/>
                  <a:extLst>
                    <a:ext uri="{FF2B5EF4-FFF2-40B4-BE49-F238E27FC236}">
                      <a16:creationId xmlns:a16="http://schemas.microsoft.com/office/drawing/2014/main" id="{7774A899-B4F8-4075-17A4-89923772E28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5" name="Star: 5 Points 754">
                  <a:hlinkClick r:id="rId3"/>
                  <a:extLst>
                    <a:ext uri="{FF2B5EF4-FFF2-40B4-BE49-F238E27FC236}">
                      <a16:creationId xmlns:a16="http://schemas.microsoft.com/office/drawing/2014/main" id="{93320F4C-9716-3EB9-E1F7-0AE1319B5B7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6" name="Star: 5 Points 755">
                  <a:hlinkClick r:id="rId4"/>
                  <a:extLst>
                    <a:ext uri="{FF2B5EF4-FFF2-40B4-BE49-F238E27FC236}">
                      <a16:creationId xmlns:a16="http://schemas.microsoft.com/office/drawing/2014/main" id="{679BA973-98C8-F40C-F3E1-728D5AD16C1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5" name="FTU - ascending thin limb">
              <a:extLst>
                <a:ext uri="{FF2B5EF4-FFF2-40B4-BE49-F238E27FC236}">
                  <a16:creationId xmlns:a16="http://schemas.microsoft.com/office/drawing/2014/main" id="{A70A0CDC-D39D-3B10-3A03-69479E95B01C}"/>
                </a:ext>
              </a:extLst>
            </p:cNvPr>
            <p:cNvGrpSpPr/>
            <p:nvPr/>
          </p:nvGrpSpPr>
          <p:grpSpPr>
            <a:xfrm>
              <a:off x="29147230" y="14780054"/>
              <a:ext cx="1440000" cy="216000"/>
              <a:chOff x="29147230" y="14780054"/>
              <a:chExt cx="1440000" cy="216000"/>
            </a:xfrm>
          </p:grpSpPr>
          <p:sp>
            <p:nvSpPr>
              <p:cNvPr id="213" name="FTU - ascending thin limb">
                <a:extLst>
                  <a:ext uri="{FF2B5EF4-FFF2-40B4-BE49-F238E27FC236}">
                    <a16:creationId xmlns:a16="http://schemas.microsoft.com/office/drawing/2014/main" id="{4ABEC23B-C1F1-E429-00F3-EE931EC0738A}"/>
                  </a:ext>
                </a:extLst>
              </p:cNvPr>
              <p:cNvSpPr txBox="1"/>
              <p:nvPr/>
            </p:nvSpPr>
            <p:spPr>
              <a:xfrm>
                <a:off x="29147230" y="1478005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Ascending thin limb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2" name="dock">
                <a:extLst>
                  <a:ext uri="{FF2B5EF4-FFF2-40B4-BE49-F238E27FC236}">
                    <a16:creationId xmlns:a16="http://schemas.microsoft.com/office/drawing/2014/main" id="{66B82776-542D-F912-B214-EE354F2A7D7C}"/>
                  </a:ext>
                </a:extLst>
              </p:cNvPr>
              <p:cNvGrpSpPr/>
              <p:nvPr/>
            </p:nvGrpSpPr>
            <p:grpSpPr>
              <a:xfrm flipH="1">
                <a:off x="29532683" y="14796638"/>
                <a:ext cx="57600" cy="186737"/>
                <a:chOff x="2890221" y="12245125"/>
                <a:chExt cx="57600" cy="186737"/>
              </a:xfrm>
            </p:grpSpPr>
            <p:sp>
              <p:nvSpPr>
                <p:cNvPr id="245" name="Text Box 3086">
                  <a:extLst>
                    <a:ext uri="{FF2B5EF4-FFF2-40B4-BE49-F238E27FC236}">
                      <a16:creationId xmlns:a16="http://schemas.microsoft.com/office/drawing/2014/main" id="{C1D1A0E6-2879-1F71-E8F7-AC2F3EEB85E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6" name="Text Box 3086">
                  <a:extLst>
                    <a:ext uri="{FF2B5EF4-FFF2-40B4-BE49-F238E27FC236}">
                      <a16:creationId xmlns:a16="http://schemas.microsoft.com/office/drawing/2014/main" id="{28034FFD-B5B8-CC1C-F94A-C937DEF69D6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7" name="Text Box 3086">
                  <a:extLst>
                    <a:ext uri="{FF2B5EF4-FFF2-40B4-BE49-F238E27FC236}">
                      <a16:creationId xmlns:a16="http://schemas.microsoft.com/office/drawing/2014/main" id="{25B7359D-7670-A909-B8B3-6937619BE35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5" name="link">
                <a:extLst>
                  <a:ext uri="{FF2B5EF4-FFF2-40B4-BE49-F238E27FC236}">
                    <a16:creationId xmlns:a16="http://schemas.microsoft.com/office/drawing/2014/main" id="{C992328C-D6B7-6541-429A-571E2BAC28B5}"/>
                  </a:ext>
                </a:extLst>
              </p:cNvPr>
              <p:cNvGrpSpPr/>
              <p:nvPr/>
            </p:nvGrpSpPr>
            <p:grpSpPr>
              <a:xfrm>
                <a:off x="29691472" y="14903338"/>
                <a:ext cx="271971" cy="72000"/>
                <a:chOff x="3760880" y="4097231"/>
                <a:chExt cx="271971" cy="72000"/>
              </a:xfrm>
            </p:grpSpPr>
            <p:sp>
              <p:nvSpPr>
                <p:cNvPr id="216" name="Star: 5 Points 739">
                  <a:hlinkClick r:id="rId2"/>
                  <a:extLst>
                    <a:ext uri="{FF2B5EF4-FFF2-40B4-BE49-F238E27FC236}">
                      <a16:creationId xmlns:a16="http://schemas.microsoft.com/office/drawing/2014/main" id="{57BDDCCE-3AF4-1458-E1CB-38C480C29C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0" name="Star: 5 Points 740">
                  <a:hlinkClick r:id="rId3"/>
                  <a:extLst>
                    <a:ext uri="{FF2B5EF4-FFF2-40B4-BE49-F238E27FC236}">
                      <a16:creationId xmlns:a16="http://schemas.microsoft.com/office/drawing/2014/main" id="{C73A1267-E6C7-2226-DF2C-16ACC400658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1" name="Star: 5 Points 741">
                  <a:hlinkClick r:id="rId4"/>
                  <a:extLst>
                    <a:ext uri="{FF2B5EF4-FFF2-40B4-BE49-F238E27FC236}">
                      <a16:creationId xmlns:a16="http://schemas.microsoft.com/office/drawing/2014/main" id="{01403820-369B-5ACA-CD2B-2D65F624940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6" name="FTU - distal straight tubule">
              <a:extLst>
                <a:ext uri="{FF2B5EF4-FFF2-40B4-BE49-F238E27FC236}">
                  <a16:creationId xmlns:a16="http://schemas.microsoft.com/office/drawing/2014/main" id="{A348AD89-2632-1440-34E8-AE004BBFA50E}"/>
                </a:ext>
              </a:extLst>
            </p:cNvPr>
            <p:cNvGrpSpPr/>
            <p:nvPr/>
          </p:nvGrpSpPr>
          <p:grpSpPr>
            <a:xfrm>
              <a:off x="29147230" y="15009758"/>
              <a:ext cx="1440000" cy="216000"/>
              <a:chOff x="29147230" y="15009758"/>
              <a:chExt cx="1440000" cy="216000"/>
            </a:xfrm>
          </p:grpSpPr>
          <p:sp>
            <p:nvSpPr>
              <p:cNvPr id="201" name="FTU - distal straight tubule">
                <a:extLst>
                  <a:ext uri="{FF2B5EF4-FFF2-40B4-BE49-F238E27FC236}">
                    <a16:creationId xmlns:a16="http://schemas.microsoft.com/office/drawing/2014/main" id="{EEBFA3D6-4948-2C9A-F327-6AA7CC09D716}"/>
                  </a:ext>
                </a:extLst>
              </p:cNvPr>
              <p:cNvSpPr txBox="1"/>
              <p:nvPr/>
            </p:nvSpPr>
            <p:spPr>
              <a:xfrm>
                <a:off x="29147230" y="1500975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straight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07" name="dock">
                <a:extLst>
                  <a:ext uri="{FF2B5EF4-FFF2-40B4-BE49-F238E27FC236}">
                    <a16:creationId xmlns:a16="http://schemas.microsoft.com/office/drawing/2014/main" id="{1AC16B76-F119-D2CA-4E6C-11BB86028B8D}"/>
                  </a:ext>
                </a:extLst>
              </p:cNvPr>
              <p:cNvGrpSpPr/>
              <p:nvPr/>
            </p:nvGrpSpPr>
            <p:grpSpPr>
              <a:xfrm flipH="1">
                <a:off x="29532683" y="15026342"/>
                <a:ext cx="57600" cy="186737"/>
                <a:chOff x="2890221" y="12245125"/>
                <a:chExt cx="57600" cy="186737"/>
              </a:xfrm>
            </p:grpSpPr>
            <p:sp>
              <p:nvSpPr>
                <p:cNvPr id="210" name="Text Box 3086">
                  <a:extLst>
                    <a:ext uri="{FF2B5EF4-FFF2-40B4-BE49-F238E27FC236}">
                      <a16:creationId xmlns:a16="http://schemas.microsoft.com/office/drawing/2014/main" id="{9903E952-2617-5E11-8128-0C7963753C9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1" name="Text Box 3086">
                  <a:extLst>
                    <a:ext uri="{FF2B5EF4-FFF2-40B4-BE49-F238E27FC236}">
                      <a16:creationId xmlns:a16="http://schemas.microsoft.com/office/drawing/2014/main" id="{A606F7F8-1870-1FFB-76E8-1CD9E58B232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2" name="Text Box 3086">
                  <a:extLst>
                    <a:ext uri="{FF2B5EF4-FFF2-40B4-BE49-F238E27FC236}">
                      <a16:creationId xmlns:a16="http://schemas.microsoft.com/office/drawing/2014/main" id="{C32512C1-FE3A-DAA0-75AE-1C32E1F4DA5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03" name="link">
                <a:extLst>
                  <a:ext uri="{FF2B5EF4-FFF2-40B4-BE49-F238E27FC236}">
                    <a16:creationId xmlns:a16="http://schemas.microsoft.com/office/drawing/2014/main" id="{793F1E8B-10E6-A439-29DA-8493B83E94CA}"/>
                  </a:ext>
                </a:extLst>
              </p:cNvPr>
              <p:cNvGrpSpPr/>
              <p:nvPr/>
            </p:nvGrpSpPr>
            <p:grpSpPr>
              <a:xfrm>
                <a:off x="29691472" y="15133042"/>
                <a:ext cx="271971" cy="72000"/>
                <a:chOff x="3760880" y="4097231"/>
                <a:chExt cx="271971" cy="72000"/>
              </a:xfrm>
            </p:grpSpPr>
            <p:sp>
              <p:nvSpPr>
                <p:cNvPr id="204" name="Star: 5 Points 727">
                  <a:hlinkClick r:id="rId2"/>
                  <a:extLst>
                    <a:ext uri="{FF2B5EF4-FFF2-40B4-BE49-F238E27FC236}">
                      <a16:creationId xmlns:a16="http://schemas.microsoft.com/office/drawing/2014/main" id="{9D154862-2B4D-43F1-4988-9F469AEA9FD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5" name="Star: 5 Points 728">
                  <a:hlinkClick r:id="rId3"/>
                  <a:extLst>
                    <a:ext uri="{FF2B5EF4-FFF2-40B4-BE49-F238E27FC236}">
                      <a16:creationId xmlns:a16="http://schemas.microsoft.com/office/drawing/2014/main" id="{ECF9EDEA-3E81-229A-B6CE-C190CE71888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6" name="Star: 5 Points 729">
                  <a:hlinkClick r:id="rId4"/>
                  <a:extLst>
                    <a:ext uri="{FF2B5EF4-FFF2-40B4-BE49-F238E27FC236}">
                      <a16:creationId xmlns:a16="http://schemas.microsoft.com/office/drawing/2014/main" id="{4CF7ACC9-E6BC-F1B7-C523-55456F63670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7" name="FTU - final thick ascending limb">
              <a:extLst>
                <a:ext uri="{FF2B5EF4-FFF2-40B4-BE49-F238E27FC236}">
                  <a16:creationId xmlns:a16="http://schemas.microsoft.com/office/drawing/2014/main" id="{15C98507-4EEE-A009-202D-6734ACF7F38A}"/>
                </a:ext>
              </a:extLst>
            </p:cNvPr>
            <p:cNvGrpSpPr/>
            <p:nvPr/>
          </p:nvGrpSpPr>
          <p:grpSpPr>
            <a:xfrm>
              <a:off x="29147230" y="15239462"/>
              <a:ext cx="1440000" cy="216000"/>
              <a:chOff x="29147230" y="15239462"/>
              <a:chExt cx="1440000" cy="216000"/>
            </a:xfrm>
          </p:grpSpPr>
          <p:sp>
            <p:nvSpPr>
              <p:cNvPr id="189" name="FTU - final thick ascending limb">
                <a:extLst>
                  <a:ext uri="{FF2B5EF4-FFF2-40B4-BE49-F238E27FC236}">
                    <a16:creationId xmlns:a16="http://schemas.microsoft.com/office/drawing/2014/main" id="{B0D916C4-A0B9-FE9D-F905-78FDC43B8074}"/>
                  </a:ext>
                </a:extLst>
              </p:cNvPr>
              <p:cNvSpPr txBox="1"/>
              <p:nvPr/>
            </p:nvSpPr>
            <p:spPr>
              <a:xfrm>
                <a:off x="29147230" y="1523946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Final thick ascending limb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95" name="dock">
                <a:extLst>
                  <a:ext uri="{FF2B5EF4-FFF2-40B4-BE49-F238E27FC236}">
                    <a16:creationId xmlns:a16="http://schemas.microsoft.com/office/drawing/2014/main" id="{D11B02D8-253C-11F9-59AC-E1985D838EF6}"/>
                  </a:ext>
                </a:extLst>
              </p:cNvPr>
              <p:cNvGrpSpPr/>
              <p:nvPr/>
            </p:nvGrpSpPr>
            <p:grpSpPr>
              <a:xfrm flipH="1">
                <a:off x="29532683" y="15256046"/>
                <a:ext cx="57600" cy="186737"/>
                <a:chOff x="2890221" y="12245125"/>
                <a:chExt cx="57600" cy="186737"/>
              </a:xfrm>
            </p:grpSpPr>
            <p:sp>
              <p:nvSpPr>
                <p:cNvPr id="198" name="Text Box 3086">
                  <a:extLst>
                    <a:ext uri="{FF2B5EF4-FFF2-40B4-BE49-F238E27FC236}">
                      <a16:creationId xmlns:a16="http://schemas.microsoft.com/office/drawing/2014/main" id="{98513BFE-BDEF-C2A9-8284-0D7E8C00958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99" name="Text Box 3086">
                  <a:extLst>
                    <a:ext uri="{FF2B5EF4-FFF2-40B4-BE49-F238E27FC236}">
                      <a16:creationId xmlns:a16="http://schemas.microsoft.com/office/drawing/2014/main" id="{446BB11B-5D08-AF09-7BCB-7AFA4A496FA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0" name="Text Box 3086">
                  <a:extLst>
                    <a:ext uri="{FF2B5EF4-FFF2-40B4-BE49-F238E27FC236}">
                      <a16:creationId xmlns:a16="http://schemas.microsoft.com/office/drawing/2014/main" id="{2283FC68-DEBE-721D-0875-8AE9BE1DD78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91" name="link">
                <a:extLst>
                  <a:ext uri="{FF2B5EF4-FFF2-40B4-BE49-F238E27FC236}">
                    <a16:creationId xmlns:a16="http://schemas.microsoft.com/office/drawing/2014/main" id="{61DB4450-1A23-8041-99AE-23F5E9699215}"/>
                  </a:ext>
                </a:extLst>
              </p:cNvPr>
              <p:cNvGrpSpPr/>
              <p:nvPr/>
            </p:nvGrpSpPr>
            <p:grpSpPr>
              <a:xfrm>
                <a:off x="29691472" y="15362746"/>
                <a:ext cx="271971" cy="72000"/>
                <a:chOff x="3760880" y="4097231"/>
                <a:chExt cx="271971" cy="72000"/>
              </a:xfrm>
            </p:grpSpPr>
            <p:sp>
              <p:nvSpPr>
                <p:cNvPr id="192" name="Star: 5 Points 715">
                  <a:hlinkClick r:id="rId2"/>
                  <a:extLst>
                    <a:ext uri="{FF2B5EF4-FFF2-40B4-BE49-F238E27FC236}">
                      <a16:creationId xmlns:a16="http://schemas.microsoft.com/office/drawing/2014/main" id="{E61BC8E5-220F-F9B5-118F-F0F840FC775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3" name="Star: 5 Points 716">
                  <a:hlinkClick r:id="rId3"/>
                  <a:extLst>
                    <a:ext uri="{FF2B5EF4-FFF2-40B4-BE49-F238E27FC236}">
                      <a16:creationId xmlns:a16="http://schemas.microsoft.com/office/drawing/2014/main" id="{D545B31C-2764-2949-53DE-628B83F1D02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4" name="Star: 5 Points 717">
                  <a:hlinkClick r:id="rId4"/>
                  <a:extLst>
                    <a:ext uri="{FF2B5EF4-FFF2-40B4-BE49-F238E27FC236}">
                      <a16:creationId xmlns:a16="http://schemas.microsoft.com/office/drawing/2014/main" id="{3D0EA344-7812-10D7-4D5D-437B6058AC8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8" name="FTU - distal convoluted tubule">
              <a:extLst>
                <a:ext uri="{FF2B5EF4-FFF2-40B4-BE49-F238E27FC236}">
                  <a16:creationId xmlns:a16="http://schemas.microsoft.com/office/drawing/2014/main" id="{CBF6AA22-51A9-52C9-A30D-EAA448AA175E}"/>
                </a:ext>
              </a:extLst>
            </p:cNvPr>
            <p:cNvGrpSpPr/>
            <p:nvPr/>
          </p:nvGrpSpPr>
          <p:grpSpPr>
            <a:xfrm>
              <a:off x="29147230" y="15469166"/>
              <a:ext cx="1440000" cy="216000"/>
              <a:chOff x="29147230" y="15469166"/>
              <a:chExt cx="1440000" cy="216000"/>
            </a:xfrm>
          </p:grpSpPr>
          <p:sp>
            <p:nvSpPr>
              <p:cNvPr id="177" name="FTU - distal convoluted tubule">
                <a:extLst>
                  <a:ext uri="{FF2B5EF4-FFF2-40B4-BE49-F238E27FC236}">
                    <a16:creationId xmlns:a16="http://schemas.microsoft.com/office/drawing/2014/main" id="{C8B4D111-AA13-8067-D2AB-6315E16D754F}"/>
                  </a:ext>
                </a:extLst>
              </p:cNvPr>
              <p:cNvSpPr txBox="1"/>
              <p:nvPr/>
            </p:nvSpPr>
            <p:spPr>
              <a:xfrm>
                <a:off x="29147230" y="1546916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convoluted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83" name="dock">
                <a:extLst>
                  <a:ext uri="{FF2B5EF4-FFF2-40B4-BE49-F238E27FC236}">
                    <a16:creationId xmlns:a16="http://schemas.microsoft.com/office/drawing/2014/main" id="{E4FFD4B5-409D-606F-1563-CBE4FE200A40}"/>
                  </a:ext>
                </a:extLst>
              </p:cNvPr>
              <p:cNvGrpSpPr/>
              <p:nvPr/>
            </p:nvGrpSpPr>
            <p:grpSpPr>
              <a:xfrm flipH="1">
                <a:off x="29532683" y="15485750"/>
                <a:ext cx="57600" cy="186737"/>
                <a:chOff x="2890221" y="12245125"/>
                <a:chExt cx="57600" cy="186737"/>
              </a:xfrm>
            </p:grpSpPr>
            <p:sp>
              <p:nvSpPr>
                <p:cNvPr id="186" name="Text Box 3086">
                  <a:extLst>
                    <a:ext uri="{FF2B5EF4-FFF2-40B4-BE49-F238E27FC236}">
                      <a16:creationId xmlns:a16="http://schemas.microsoft.com/office/drawing/2014/main" id="{6113B389-545E-4E7A-65DE-98A2A5374CF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7" name="Text Box 3086">
                  <a:extLst>
                    <a:ext uri="{FF2B5EF4-FFF2-40B4-BE49-F238E27FC236}">
                      <a16:creationId xmlns:a16="http://schemas.microsoft.com/office/drawing/2014/main" id="{F31911DD-737B-79DF-5864-D6889D4BFE7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8" name="Text Box 3086">
                  <a:extLst>
                    <a:ext uri="{FF2B5EF4-FFF2-40B4-BE49-F238E27FC236}">
                      <a16:creationId xmlns:a16="http://schemas.microsoft.com/office/drawing/2014/main" id="{E2E5AC38-F3E8-8C6E-E64B-E9B906B8DA9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79" name="link">
                <a:extLst>
                  <a:ext uri="{FF2B5EF4-FFF2-40B4-BE49-F238E27FC236}">
                    <a16:creationId xmlns:a16="http://schemas.microsoft.com/office/drawing/2014/main" id="{6984AE4D-145F-80A4-CCD8-89867E01441C}"/>
                  </a:ext>
                </a:extLst>
              </p:cNvPr>
              <p:cNvGrpSpPr/>
              <p:nvPr/>
            </p:nvGrpSpPr>
            <p:grpSpPr>
              <a:xfrm>
                <a:off x="29691472" y="15592450"/>
                <a:ext cx="271971" cy="72000"/>
                <a:chOff x="3760880" y="4097231"/>
                <a:chExt cx="271971" cy="72000"/>
              </a:xfrm>
            </p:grpSpPr>
            <p:sp>
              <p:nvSpPr>
                <p:cNvPr id="180" name="Star: 5 Points 703">
                  <a:hlinkClick r:id="rId2"/>
                  <a:extLst>
                    <a:ext uri="{FF2B5EF4-FFF2-40B4-BE49-F238E27FC236}">
                      <a16:creationId xmlns:a16="http://schemas.microsoft.com/office/drawing/2014/main" id="{0F06AF1D-10F4-1A63-24C2-D12CC7C31BF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1" name="Star: 5 Points 704">
                  <a:hlinkClick r:id="rId3"/>
                  <a:extLst>
                    <a:ext uri="{FF2B5EF4-FFF2-40B4-BE49-F238E27FC236}">
                      <a16:creationId xmlns:a16="http://schemas.microsoft.com/office/drawing/2014/main" id="{6B1C2C0F-2708-E1F1-48A5-42E39F64E12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2" name="Star: 5 Points 705">
                  <a:hlinkClick r:id="rId4"/>
                  <a:extLst>
                    <a:ext uri="{FF2B5EF4-FFF2-40B4-BE49-F238E27FC236}">
                      <a16:creationId xmlns:a16="http://schemas.microsoft.com/office/drawing/2014/main" id="{139538EB-CA6E-5D4A-2B70-4050E9F1084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9" name="FTU - connecting tubule">
              <a:extLst>
                <a:ext uri="{FF2B5EF4-FFF2-40B4-BE49-F238E27FC236}">
                  <a16:creationId xmlns:a16="http://schemas.microsoft.com/office/drawing/2014/main" id="{D9C8B0B4-806A-20AC-0486-6E4B697DEF32}"/>
                </a:ext>
              </a:extLst>
            </p:cNvPr>
            <p:cNvGrpSpPr/>
            <p:nvPr/>
          </p:nvGrpSpPr>
          <p:grpSpPr>
            <a:xfrm>
              <a:off x="29147230" y="15698870"/>
              <a:ext cx="1440000" cy="216000"/>
              <a:chOff x="29147230" y="15698870"/>
              <a:chExt cx="1440000" cy="216000"/>
            </a:xfrm>
          </p:grpSpPr>
          <p:sp>
            <p:nvSpPr>
              <p:cNvPr id="165" name="FTU - connecting tubule">
                <a:extLst>
                  <a:ext uri="{FF2B5EF4-FFF2-40B4-BE49-F238E27FC236}">
                    <a16:creationId xmlns:a16="http://schemas.microsoft.com/office/drawing/2014/main" id="{B9A294F8-C1C6-C281-BEC0-891E678E4D63}"/>
                  </a:ext>
                </a:extLst>
              </p:cNvPr>
              <p:cNvSpPr txBox="1"/>
              <p:nvPr/>
            </p:nvSpPr>
            <p:spPr>
              <a:xfrm>
                <a:off x="29147230" y="1569887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Connecting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71" name="dock">
                <a:extLst>
                  <a:ext uri="{FF2B5EF4-FFF2-40B4-BE49-F238E27FC236}">
                    <a16:creationId xmlns:a16="http://schemas.microsoft.com/office/drawing/2014/main" id="{1B843E8C-E4E5-E824-8805-B87C8D56800E}"/>
                  </a:ext>
                </a:extLst>
              </p:cNvPr>
              <p:cNvGrpSpPr/>
              <p:nvPr/>
            </p:nvGrpSpPr>
            <p:grpSpPr>
              <a:xfrm flipH="1">
                <a:off x="29532683" y="15715454"/>
                <a:ext cx="57600" cy="186737"/>
                <a:chOff x="2890221" y="12245125"/>
                <a:chExt cx="57600" cy="186737"/>
              </a:xfrm>
            </p:grpSpPr>
            <p:sp>
              <p:nvSpPr>
                <p:cNvPr id="174" name="Text Box 3086">
                  <a:extLst>
                    <a:ext uri="{FF2B5EF4-FFF2-40B4-BE49-F238E27FC236}">
                      <a16:creationId xmlns:a16="http://schemas.microsoft.com/office/drawing/2014/main" id="{3762941E-AEF4-5457-F6A5-AE5756D11A0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75" name="Text Box 3086">
                  <a:extLst>
                    <a:ext uri="{FF2B5EF4-FFF2-40B4-BE49-F238E27FC236}">
                      <a16:creationId xmlns:a16="http://schemas.microsoft.com/office/drawing/2014/main" id="{79F4AAB9-96D8-6069-9336-B5853402F4B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76" name="Text Box 3086">
                  <a:extLst>
                    <a:ext uri="{FF2B5EF4-FFF2-40B4-BE49-F238E27FC236}">
                      <a16:creationId xmlns:a16="http://schemas.microsoft.com/office/drawing/2014/main" id="{AE0276DD-0775-90E3-734C-2EA625B7D38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67" name="link">
                <a:extLst>
                  <a:ext uri="{FF2B5EF4-FFF2-40B4-BE49-F238E27FC236}">
                    <a16:creationId xmlns:a16="http://schemas.microsoft.com/office/drawing/2014/main" id="{BC4EBCFA-0EA1-5D51-9D6E-A3DED78E54D1}"/>
                  </a:ext>
                </a:extLst>
              </p:cNvPr>
              <p:cNvGrpSpPr/>
              <p:nvPr/>
            </p:nvGrpSpPr>
            <p:grpSpPr>
              <a:xfrm>
                <a:off x="29691472" y="15822154"/>
                <a:ext cx="271971" cy="72000"/>
                <a:chOff x="3760880" y="4097231"/>
                <a:chExt cx="271971" cy="72000"/>
              </a:xfrm>
            </p:grpSpPr>
            <p:sp>
              <p:nvSpPr>
                <p:cNvPr id="168" name="Star: 5 Points 691">
                  <a:hlinkClick r:id="rId2"/>
                  <a:extLst>
                    <a:ext uri="{FF2B5EF4-FFF2-40B4-BE49-F238E27FC236}">
                      <a16:creationId xmlns:a16="http://schemas.microsoft.com/office/drawing/2014/main" id="{EF18965D-3DB5-7E04-D881-5F9A3658947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9" name="Star: 5 Points 692">
                  <a:hlinkClick r:id="rId3"/>
                  <a:extLst>
                    <a:ext uri="{FF2B5EF4-FFF2-40B4-BE49-F238E27FC236}">
                      <a16:creationId xmlns:a16="http://schemas.microsoft.com/office/drawing/2014/main" id="{BDA3D96C-C778-E2CF-231D-7E0AB16D2C1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0" name="Star: 5 Points 693">
                  <a:hlinkClick r:id="rId4"/>
                  <a:extLst>
                    <a:ext uri="{FF2B5EF4-FFF2-40B4-BE49-F238E27FC236}">
                      <a16:creationId xmlns:a16="http://schemas.microsoft.com/office/drawing/2014/main" id="{A7241159-6A0D-8E16-8C41-FAEE5C3D37C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0" name="FTU - cortical connecting tubule">
              <a:extLst>
                <a:ext uri="{FF2B5EF4-FFF2-40B4-BE49-F238E27FC236}">
                  <a16:creationId xmlns:a16="http://schemas.microsoft.com/office/drawing/2014/main" id="{1E62D89B-8B3D-1679-6CB5-CBCBF3750880}"/>
                </a:ext>
              </a:extLst>
            </p:cNvPr>
            <p:cNvGrpSpPr/>
            <p:nvPr/>
          </p:nvGrpSpPr>
          <p:grpSpPr>
            <a:xfrm>
              <a:off x="29147230" y="15928574"/>
              <a:ext cx="1440000" cy="216000"/>
              <a:chOff x="29147230" y="15928574"/>
              <a:chExt cx="1440000" cy="216000"/>
            </a:xfrm>
          </p:grpSpPr>
          <p:sp>
            <p:nvSpPr>
              <p:cNvPr id="152" name="FTU - cortical connecting tubule">
                <a:extLst>
                  <a:ext uri="{FF2B5EF4-FFF2-40B4-BE49-F238E27FC236}">
                    <a16:creationId xmlns:a16="http://schemas.microsoft.com/office/drawing/2014/main" id="{6AC12B82-2886-8B0A-D918-49B2F1F437BE}"/>
                  </a:ext>
                </a:extLst>
              </p:cNvPr>
              <p:cNvSpPr txBox="1"/>
              <p:nvPr/>
            </p:nvSpPr>
            <p:spPr>
              <a:xfrm>
                <a:off x="29147230" y="1592857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388938" marR="0" lvl="0" indent="-3175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Cortical connecting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8" name="dock">
                <a:extLst>
                  <a:ext uri="{FF2B5EF4-FFF2-40B4-BE49-F238E27FC236}">
                    <a16:creationId xmlns:a16="http://schemas.microsoft.com/office/drawing/2014/main" id="{EA903EB6-388B-CCB8-A649-2D9DCA97358A}"/>
                  </a:ext>
                </a:extLst>
              </p:cNvPr>
              <p:cNvGrpSpPr/>
              <p:nvPr/>
            </p:nvGrpSpPr>
            <p:grpSpPr>
              <a:xfrm flipH="1">
                <a:off x="29532683" y="15945158"/>
                <a:ext cx="57600" cy="186737"/>
                <a:chOff x="2890221" y="12245125"/>
                <a:chExt cx="57600" cy="186737"/>
              </a:xfrm>
            </p:grpSpPr>
            <p:sp>
              <p:nvSpPr>
                <p:cNvPr id="162" name="Text Box 3086">
                  <a:extLst>
                    <a:ext uri="{FF2B5EF4-FFF2-40B4-BE49-F238E27FC236}">
                      <a16:creationId xmlns:a16="http://schemas.microsoft.com/office/drawing/2014/main" id="{DA4A4BD0-1442-2B1D-DFF5-FA4FF528F6A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3" name="Text Box 3086">
                  <a:extLst>
                    <a:ext uri="{FF2B5EF4-FFF2-40B4-BE49-F238E27FC236}">
                      <a16:creationId xmlns:a16="http://schemas.microsoft.com/office/drawing/2014/main" id="{F81539F2-CECD-23A1-0E0F-615ED900CD5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4" name="Text Box 3086">
                  <a:extLst>
                    <a:ext uri="{FF2B5EF4-FFF2-40B4-BE49-F238E27FC236}">
                      <a16:creationId xmlns:a16="http://schemas.microsoft.com/office/drawing/2014/main" id="{2503BF14-B091-B263-FF01-831FD35CAFF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4" name="link">
                <a:extLst>
                  <a:ext uri="{FF2B5EF4-FFF2-40B4-BE49-F238E27FC236}">
                    <a16:creationId xmlns:a16="http://schemas.microsoft.com/office/drawing/2014/main" id="{0CF10898-5BE9-B209-8D88-34B857EBA4FB}"/>
                  </a:ext>
                </a:extLst>
              </p:cNvPr>
              <p:cNvGrpSpPr/>
              <p:nvPr/>
            </p:nvGrpSpPr>
            <p:grpSpPr>
              <a:xfrm>
                <a:off x="29691472" y="16051858"/>
                <a:ext cx="271971" cy="72000"/>
                <a:chOff x="3760880" y="4097231"/>
                <a:chExt cx="271971" cy="72000"/>
              </a:xfrm>
            </p:grpSpPr>
            <p:sp>
              <p:nvSpPr>
                <p:cNvPr id="155" name="Star: 5 Points 679">
                  <a:hlinkClick r:id="rId2"/>
                  <a:extLst>
                    <a:ext uri="{FF2B5EF4-FFF2-40B4-BE49-F238E27FC236}">
                      <a16:creationId xmlns:a16="http://schemas.microsoft.com/office/drawing/2014/main" id="{C26A55E4-5044-661C-BC40-1AC40529502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6" name="Star: 5 Points 680">
                  <a:hlinkClick r:id="rId3"/>
                  <a:extLst>
                    <a:ext uri="{FF2B5EF4-FFF2-40B4-BE49-F238E27FC236}">
                      <a16:creationId xmlns:a16="http://schemas.microsoft.com/office/drawing/2014/main" id="{E04A82F0-D84E-C37D-8E78-7305F1FBC7A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7" name="Star: 5 Points 681">
                  <a:hlinkClick r:id="rId4"/>
                  <a:extLst>
                    <a:ext uri="{FF2B5EF4-FFF2-40B4-BE49-F238E27FC236}">
                      <a16:creationId xmlns:a16="http://schemas.microsoft.com/office/drawing/2014/main" id="{08A5291A-FB34-C728-AB09-DF191FEC735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1" name="FTU - outer medullary col. duct">
              <a:extLst>
                <a:ext uri="{FF2B5EF4-FFF2-40B4-BE49-F238E27FC236}">
                  <a16:creationId xmlns:a16="http://schemas.microsoft.com/office/drawing/2014/main" id="{BF11E821-6849-591C-CCF4-A803E3A394E8}"/>
                </a:ext>
              </a:extLst>
            </p:cNvPr>
            <p:cNvGrpSpPr/>
            <p:nvPr/>
          </p:nvGrpSpPr>
          <p:grpSpPr>
            <a:xfrm>
              <a:off x="29147230" y="16158278"/>
              <a:ext cx="1440000" cy="216000"/>
              <a:chOff x="29147230" y="16158278"/>
              <a:chExt cx="1440000" cy="216000"/>
            </a:xfrm>
          </p:grpSpPr>
          <p:sp>
            <p:nvSpPr>
              <p:cNvPr id="140" name="FTU - outer medullary col. duct">
                <a:extLst>
                  <a:ext uri="{FF2B5EF4-FFF2-40B4-BE49-F238E27FC236}">
                    <a16:creationId xmlns:a16="http://schemas.microsoft.com/office/drawing/2014/main" id="{1D9CC244-D8F7-A973-CC70-58108BA94205}"/>
                  </a:ext>
                </a:extLst>
              </p:cNvPr>
              <p:cNvSpPr txBox="1"/>
              <p:nvPr/>
            </p:nvSpPr>
            <p:spPr>
              <a:xfrm>
                <a:off x="29147230" y="1615827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Outer medullary col.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6" name="dock">
                <a:extLst>
                  <a:ext uri="{FF2B5EF4-FFF2-40B4-BE49-F238E27FC236}">
                    <a16:creationId xmlns:a16="http://schemas.microsoft.com/office/drawing/2014/main" id="{BFA725BF-A919-F749-60C9-E0058F6C9479}"/>
                  </a:ext>
                </a:extLst>
              </p:cNvPr>
              <p:cNvGrpSpPr/>
              <p:nvPr/>
            </p:nvGrpSpPr>
            <p:grpSpPr>
              <a:xfrm flipH="1">
                <a:off x="29532683" y="16174862"/>
                <a:ext cx="57600" cy="186737"/>
                <a:chOff x="2890221" y="12245125"/>
                <a:chExt cx="57600" cy="186737"/>
              </a:xfrm>
            </p:grpSpPr>
            <p:sp>
              <p:nvSpPr>
                <p:cNvPr id="149" name="Text Box 3086">
                  <a:extLst>
                    <a:ext uri="{FF2B5EF4-FFF2-40B4-BE49-F238E27FC236}">
                      <a16:creationId xmlns:a16="http://schemas.microsoft.com/office/drawing/2014/main" id="{0247437E-2136-7074-0938-BA46A5E8436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0" name="Text Box 3086">
                  <a:extLst>
                    <a:ext uri="{FF2B5EF4-FFF2-40B4-BE49-F238E27FC236}">
                      <a16:creationId xmlns:a16="http://schemas.microsoft.com/office/drawing/2014/main" id="{F5F56958-7400-3DD4-0634-2EDB4572F62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1" name="Text Box 3086">
                  <a:extLst>
                    <a:ext uri="{FF2B5EF4-FFF2-40B4-BE49-F238E27FC236}">
                      <a16:creationId xmlns:a16="http://schemas.microsoft.com/office/drawing/2014/main" id="{4C330FBF-B2EA-2B41-745C-501D8B53391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2" name="link">
                <a:extLst>
                  <a:ext uri="{FF2B5EF4-FFF2-40B4-BE49-F238E27FC236}">
                    <a16:creationId xmlns:a16="http://schemas.microsoft.com/office/drawing/2014/main" id="{84E287DE-7644-90FB-4D05-873176819B89}"/>
                  </a:ext>
                </a:extLst>
              </p:cNvPr>
              <p:cNvGrpSpPr/>
              <p:nvPr/>
            </p:nvGrpSpPr>
            <p:grpSpPr>
              <a:xfrm>
                <a:off x="29691472" y="16281562"/>
                <a:ext cx="271971" cy="72000"/>
                <a:chOff x="3760880" y="4097231"/>
                <a:chExt cx="271971" cy="72000"/>
              </a:xfrm>
            </p:grpSpPr>
            <p:sp>
              <p:nvSpPr>
                <p:cNvPr id="143" name="Star: 5 Points 667">
                  <a:hlinkClick r:id="rId2"/>
                  <a:extLst>
                    <a:ext uri="{FF2B5EF4-FFF2-40B4-BE49-F238E27FC236}">
                      <a16:creationId xmlns:a16="http://schemas.microsoft.com/office/drawing/2014/main" id="{7CC06E99-654D-72A8-F91C-DD8674221A3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4" name="Star: 5 Points 668">
                  <a:hlinkClick r:id="rId3"/>
                  <a:extLst>
                    <a:ext uri="{FF2B5EF4-FFF2-40B4-BE49-F238E27FC236}">
                      <a16:creationId xmlns:a16="http://schemas.microsoft.com/office/drawing/2014/main" id="{3C403ADB-4861-6C99-C5E2-35F87ED270F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5" name="Star: 5 Points 669">
                  <a:hlinkClick r:id="rId4"/>
                  <a:extLst>
                    <a:ext uri="{FF2B5EF4-FFF2-40B4-BE49-F238E27FC236}">
                      <a16:creationId xmlns:a16="http://schemas.microsoft.com/office/drawing/2014/main" id="{682C8BD6-C3C2-5DF7-A8CF-24E35D29EEB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2" name="FTU - inner medullary col. duct">
              <a:extLst>
                <a:ext uri="{FF2B5EF4-FFF2-40B4-BE49-F238E27FC236}">
                  <a16:creationId xmlns:a16="http://schemas.microsoft.com/office/drawing/2014/main" id="{29F091E3-5D9E-EA32-8380-7BF59C998657}"/>
                </a:ext>
              </a:extLst>
            </p:cNvPr>
            <p:cNvGrpSpPr/>
            <p:nvPr/>
          </p:nvGrpSpPr>
          <p:grpSpPr>
            <a:xfrm>
              <a:off x="29147230" y="16387982"/>
              <a:ext cx="1440000" cy="216000"/>
              <a:chOff x="29147230" y="16387982"/>
              <a:chExt cx="1440000" cy="216000"/>
            </a:xfrm>
          </p:grpSpPr>
          <p:sp>
            <p:nvSpPr>
              <p:cNvPr id="122" name="FTU - inner medullary col. duct">
                <a:extLst>
                  <a:ext uri="{FF2B5EF4-FFF2-40B4-BE49-F238E27FC236}">
                    <a16:creationId xmlns:a16="http://schemas.microsoft.com/office/drawing/2014/main" id="{2980D09E-2BBD-23AF-ECD7-AB2869D4B9AA}"/>
                  </a:ext>
                </a:extLst>
              </p:cNvPr>
              <p:cNvSpPr txBox="1"/>
              <p:nvPr/>
            </p:nvSpPr>
            <p:spPr>
              <a:xfrm>
                <a:off x="29147230" y="1638798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Inner medullary col.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4" name="dock">
                <a:extLst>
                  <a:ext uri="{FF2B5EF4-FFF2-40B4-BE49-F238E27FC236}">
                    <a16:creationId xmlns:a16="http://schemas.microsoft.com/office/drawing/2014/main" id="{59FA06EB-8BF9-6E11-383D-1309244CB9EF}"/>
                  </a:ext>
                </a:extLst>
              </p:cNvPr>
              <p:cNvGrpSpPr/>
              <p:nvPr/>
            </p:nvGrpSpPr>
            <p:grpSpPr>
              <a:xfrm flipH="1">
                <a:off x="29532683" y="16404566"/>
                <a:ext cx="57600" cy="186737"/>
                <a:chOff x="2890221" y="12245125"/>
                <a:chExt cx="57600" cy="186737"/>
              </a:xfrm>
            </p:grpSpPr>
            <p:sp>
              <p:nvSpPr>
                <p:cNvPr id="137" name="Text Box 3086">
                  <a:extLst>
                    <a:ext uri="{FF2B5EF4-FFF2-40B4-BE49-F238E27FC236}">
                      <a16:creationId xmlns:a16="http://schemas.microsoft.com/office/drawing/2014/main" id="{32D9FD98-08E0-F67B-4711-A3F7C31C89E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8" name="Text Box 3086">
                  <a:extLst>
                    <a:ext uri="{FF2B5EF4-FFF2-40B4-BE49-F238E27FC236}">
                      <a16:creationId xmlns:a16="http://schemas.microsoft.com/office/drawing/2014/main" id="{1DBEE7A3-1965-E64D-C5C0-25B4657980B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9" name="Text Box 3086">
                  <a:extLst>
                    <a:ext uri="{FF2B5EF4-FFF2-40B4-BE49-F238E27FC236}">
                      <a16:creationId xmlns:a16="http://schemas.microsoft.com/office/drawing/2014/main" id="{5A896DD9-E3EE-6F90-9566-F0EA3606D9D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9" name="link">
                <a:extLst>
                  <a:ext uri="{FF2B5EF4-FFF2-40B4-BE49-F238E27FC236}">
                    <a16:creationId xmlns:a16="http://schemas.microsoft.com/office/drawing/2014/main" id="{AA995385-753B-E87C-531B-3549D5215175}"/>
                  </a:ext>
                </a:extLst>
              </p:cNvPr>
              <p:cNvGrpSpPr/>
              <p:nvPr/>
            </p:nvGrpSpPr>
            <p:grpSpPr>
              <a:xfrm>
                <a:off x="29691472" y="16511266"/>
                <a:ext cx="271971" cy="72000"/>
                <a:chOff x="3760880" y="4097231"/>
                <a:chExt cx="271971" cy="72000"/>
              </a:xfrm>
            </p:grpSpPr>
            <p:sp>
              <p:nvSpPr>
                <p:cNvPr id="130" name="Star: 5 Points 655">
                  <a:hlinkClick r:id="rId2"/>
                  <a:extLst>
                    <a:ext uri="{FF2B5EF4-FFF2-40B4-BE49-F238E27FC236}">
                      <a16:creationId xmlns:a16="http://schemas.microsoft.com/office/drawing/2014/main" id="{064A9283-FF46-7C86-58FA-4E75960B855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1" name="Star: 5 Points 656">
                  <a:hlinkClick r:id="rId3"/>
                  <a:extLst>
                    <a:ext uri="{FF2B5EF4-FFF2-40B4-BE49-F238E27FC236}">
                      <a16:creationId xmlns:a16="http://schemas.microsoft.com/office/drawing/2014/main" id="{7579481C-E697-3C58-04BF-823223C50E4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3" name="Star: 5 Points 657">
                  <a:hlinkClick r:id="rId4"/>
                  <a:extLst>
                    <a:ext uri="{FF2B5EF4-FFF2-40B4-BE49-F238E27FC236}">
                      <a16:creationId xmlns:a16="http://schemas.microsoft.com/office/drawing/2014/main" id="{387A60B5-9399-ECC0-3B24-CA3EC46D533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3" name="FTU - minor calyx">
              <a:extLst>
                <a:ext uri="{FF2B5EF4-FFF2-40B4-BE49-F238E27FC236}">
                  <a16:creationId xmlns:a16="http://schemas.microsoft.com/office/drawing/2014/main" id="{02888C18-0524-ABB0-7B13-4BA9567A6C06}"/>
                </a:ext>
              </a:extLst>
            </p:cNvPr>
            <p:cNvGrpSpPr/>
            <p:nvPr/>
          </p:nvGrpSpPr>
          <p:grpSpPr>
            <a:xfrm>
              <a:off x="29147230" y="16617686"/>
              <a:ext cx="1440000" cy="216000"/>
              <a:chOff x="29147230" y="16617686"/>
              <a:chExt cx="1440000" cy="216000"/>
            </a:xfrm>
          </p:grpSpPr>
          <p:sp>
            <p:nvSpPr>
              <p:cNvPr id="110" name="FTU - minor calyx">
                <a:extLst>
                  <a:ext uri="{FF2B5EF4-FFF2-40B4-BE49-F238E27FC236}">
                    <a16:creationId xmlns:a16="http://schemas.microsoft.com/office/drawing/2014/main" id="{6C472890-32AC-3211-0BEF-03D5683EC693}"/>
                  </a:ext>
                </a:extLst>
              </p:cNvPr>
              <p:cNvSpPr txBox="1"/>
              <p:nvPr/>
            </p:nvSpPr>
            <p:spPr>
              <a:xfrm>
                <a:off x="29147230" y="1661768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Minor calyx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6" name="dock">
                <a:extLst>
                  <a:ext uri="{FF2B5EF4-FFF2-40B4-BE49-F238E27FC236}">
                    <a16:creationId xmlns:a16="http://schemas.microsoft.com/office/drawing/2014/main" id="{8DED8432-09F9-2A42-D660-B59284134A4C}"/>
                  </a:ext>
                </a:extLst>
              </p:cNvPr>
              <p:cNvGrpSpPr/>
              <p:nvPr/>
            </p:nvGrpSpPr>
            <p:grpSpPr>
              <a:xfrm flipH="1">
                <a:off x="29532683" y="16634270"/>
                <a:ext cx="57600" cy="186737"/>
                <a:chOff x="2890221" y="12245125"/>
                <a:chExt cx="57600" cy="186737"/>
              </a:xfrm>
            </p:grpSpPr>
            <p:sp>
              <p:nvSpPr>
                <p:cNvPr id="119" name="Text Box 3086">
                  <a:extLst>
                    <a:ext uri="{FF2B5EF4-FFF2-40B4-BE49-F238E27FC236}">
                      <a16:creationId xmlns:a16="http://schemas.microsoft.com/office/drawing/2014/main" id="{3B8838C3-A90B-D4ED-1A3A-AE7C6B0BA55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0" name="Text Box 3086">
                  <a:extLst>
                    <a:ext uri="{FF2B5EF4-FFF2-40B4-BE49-F238E27FC236}">
                      <a16:creationId xmlns:a16="http://schemas.microsoft.com/office/drawing/2014/main" id="{20DAAFFC-BDF8-0412-2665-05DFF43702D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1" name="Text Box 3086">
                  <a:extLst>
                    <a:ext uri="{FF2B5EF4-FFF2-40B4-BE49-F238E27FC236}">
                      <a16:creationId xmlns:a16="http://schemas.microsoft.com/office/drawing/2014/main" id="{28A76130-C490-FABA-3601-8B7757AA24A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2" name="link">
                <a:extLst>
                  <a:ext uri="{FF2B5EF4-FFF2-40B4-BE49-F238E27FC236}">
                    <a16:creationId xmlns:a16="http://schemas.microsoft.com/office/drawing/2014/main" id="{2B37D655-BD68-8A3E-BF83-2AAA780EE87C}"/>
                  </a:ext>
                </a:extLst>
              </p:cNvPr>
              <p:cNvGrpSpPr/>
              <p:nvPr/>
            </p:nvGrpSpPr>
            <p:grpSpPr>
              <a:xfrm>
                <a:off x="29691472" y="16740970"/>
                <a:ext cx="271971" cy="72000"/>
                <a:chOff x="3760880" y="4097231"/>
                <a:chExt cx="271971" cy="72000"/>
              </a:xfrm>
            </p:grpSpPr>
            <p:sp>
              <p:nvSpPr>
                <p:cNvPr id="113" name="Star: 5 Points 643">
                  <a:hlinkClick r:id="rId2"/>
                  <a:extLst>
                    <a:ext uri="{FF2B5EF4-FFF2-40B4-BE49-F238E27FC236}">
                      <a16:creationId xmlns:a16="http://schemas.microsoft.com/office/drawing/2014/main" id="{B89AE98C-928C-B228-5116-320F10CD31A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4" name="Star: 5 Points 644">
                  <a:hlinkClick r:id="rId3"/>
                  <a:extLst>
                    <a:ext uri="{FF2B5EF4-FFF2-40B4-BE49-F238E27FC236}">
                      <a16:creationId xmlns:a16="http://schemas.microsoft.com/office/drawing/2014/main" id="{6B3EC990-2CCF-4003-3874-90C6407D5C7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5" name="Star: 5 Points 645">
                  <a:hlinkClick r:id="rId4"/>
                  <a:extLst>
                    <a:ext uri="{FF2B5EF4-FFF2-40B4-BE49-F238E27FC236}">
                      <a16:creationId xmlns:a16="http://schemas.microsoft.com/office/drawing/2014/main" id="{F6B18BA6-7B33-A748-AC7C-49CD3440CB2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4" name="FTU - major calyx">
              <a:extLst>
                <a:ext uri="{FF2B5EF4-FFF2-40B4-BE49-F238E27FC236}">
                  <a16:creationId xmlns:a16="http://schemas.microsoft.com/office/drawing/2014/main" id="{9988D847-F6F1-AD25-DAC2-C9D58E862586}"/>
                </a:ext>
              </a:extLst>
            </p:cNvPr>
            <p:cNvGrpSpPr/>
            <p:nvPr/>
          </p:nvGrpSpPr>
          <p:grpSpPr>
            <a:xfrm>
              <a:off x="29147230" y="16847390"/>
              <a:ext cx="1440000" cy="216000"/>
              <a:chOff x="29147230" y="16847390"/>
              <a:chExt cx="1440000" cy="216000"/>
            </a:xfrm>
          </p:grpSpPr>
          <p:sp>
            <p:nvSpPr>
              <p:cNvPr id="92" name="FTU - major calyx">
                <a:extLst>
                  <a:ext uri="{FF2B5EF4-FFF2-40B4-BE49-F238E27FC236}">
                    <a16:creationId xmlns:a16="http://schemas.microsoft.com/office/drawing/2014/main" id="{E1AAFC14-5C81-6272-58C9-88DC62B96B44}"/>
                  </a:ext>
                </a:extLst>
              </p:cNvPr>
              <p:cNvSpPr txBox="1"/>
              <p:nvPr/>
            </p:nvSpPr>
            <p:spPr>
              <a:xfrm>
                <a:off x="29147230" y="1684739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Major calyx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04" name="dock">
                <a:extLst>
                  <a:ext uri="{FF2B5EF4-FFF2-40B4-BE49-F238E27FC236}">
                    <a16:creationId xmlns:a16="http://schemas.microsoft.com/office/drawing/2014/main" id="{8EBB58E2-0A3F-B7B6-F9E1-0DBA6A9F36CB}"/>
                  </a:ext>
                </a:extLst>
              </p:cNvPr>
              <p:cNvGrpSpPr/>
              <p:nvPr/>
            </p:nvGrpSpPr>
            <p:grpSpPr>
              <a:xfrm flipH="1">
                <a:off x="29532683" y="16863974"/>
                <a:ext cx="57600" cy="186737"/>
                <a:chOff x="2890221" y="12245125"/>
                <a:chExt cx="57600" cy="186737"/>
              </a:xfrm>
            </p:grpSpPr>
            <p:sp>
              <p:nvSpPr>
                <p:cNvPr id="107" name="Text Box 3086">
                  <a:extLst>
                    <a:ext uri="{FF2B5EF4-FFF2-40B4-BE49-F238E27FC236}">
                      <a16:creationId xmlns:a16="http://schemas.microsoft.com/office/drawing/2014/main" id="{9DDEF00D-057F-F2FE-3736-914CA923B49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8" name="Text Box 3086">
                  <a:extLst>
                    <a:ext uri="{FF2B5EF4-FFF2-40B4-BE49-F238E27FC236}">
                      <a16:creationId xmlns:a16="http://schemas.microsoft.com/office/drawing/2014/main" id="{C49F26E6-6627-828B-8DEE-8281A1469B5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9" name="Text Box 3086">
                  <a:extLst>
                    <a:ext uri="{FF2B5EF4-FFF2-40B4-BE49-F238E27FC236}">
                      <a16:creationId xmlns:a16="http://schemas.microsoft.com/office/drawing/2014/main" id="{44A89354-2471-F689-6E6D-6CB7B35695F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9" name="link">
                <a:extLst>
                  <a:ext uri="{FF2B5EF4-FFF2-40B4-BE49-F238E27FC236}">
                    <a16:creationId xmlns:a16="http://schemas.microsoft.com/office/drawing/2014/main" id="{17D85575-7125-197E-F822-3D31EFDC4CDE}"/>
                  </a:ext>
                </a:extLst>
              </p:cNvPr>
              <p:cNvGrpSpPr/>
              <p:nvPr/>
            </p:nvGrpSpPr>
            <p:grpSpPr>
              <a:xfrm>
                <a:off x="29691472" y="16970674"/>
                <a:ext cx="271971" cy="72000"/>
                <a:chOff x="3760880" y="4097231"/>
                <a:chExt cx="271971" cy="72000"/>
              </a:xfrm>
            </p:grpSpPr>
            <p:sp>
              <p:nvSpPr>
                <p:cNvPr id="100" name="Star: 5 Points 631">
                  <a:hlinkClick r:id="rId2"/>
                  <a:extLst>
                    <a:ext uri="{FF2B5EF4-FFF2-40B4-BE49-F238E27FC236}">
                      <a16:creationId xmlns:a16="http://schemas.microsoft.com/office/drawing/2014/main" id="{AA3BCE37-AE11-F75E-C0E8-9B8785A8ADD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2" name="Star: 5 Points 632">
                  <a:hlinkClick r:id="rId3"/>
                  <a:extLst>
                    <a:ext uri="{FF2B5EF4-FFF2-40B4-BE49-F238E27FC236}">
                      <a16:creationId xmlns:a16="http://schemas.microsoft.com/office/drawing/2014/main" id="{6DDF1A42-AA16-6612-DDBE-E322941B8EC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3" name="Star: 5 Points 633">
                  <a:hlinkClick r:id="rId4"/>
                  <a:extLst>
                    <a:ext uri="{FF2B5EF4-FFF2-40B4-BE49-F238E27FC236}">
                      <a16:creationId xmlns:a16="http://schemas.microsoft.com/office/drawing/2014/main" id="{5D5F3D46-44FD-3ADF-30B8-FA659C1BF11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5" name="FTU - renal pelvis">
              <a:extLst>
                <a:ext uri="{FF2B5EF4-FFF2-40B4-BE49-F238E27FC236}">
                  <a16:creationId xmlns:a16="http://schemas.microsoft.com/office/drawing/2014/main" id="{895BAD34-F800-0553-1BF4-BDF9F90C71C2}"/>
                </a:ext>
              </a:extLst>
            </p:cNvPr>
            <p:cNvGrpSpPr/>
            <p:nvPr/>
          </p:nvGrpSpPr>
          <p:grpSpPr>
            <a:xfrm>
              <a:off x="29147230" y="17077100"/>
              <a:ext cx="1440000" cy="216000"/>
              <a:chOff x="29147230" y="17077100"/>
              <a:chExt cx="1440000" cy="216000"/>
            </a:xfrm>
          </p:grpSpPr>
          <p:sp>
            <p:nvSpPr>
              <p:cNvPr id="74" name="FTU - renal pelvis">
                <a:extLst>
                  <a:ext uri="{FF2B5EF4-FFF2-40B4-BE49-F238E27FC236}">
                    <a16:creationId xmlns:a16="http://schemas.microsoft.com/office/drawing/2014/main" id="{63775EA5-3D8D-B022-592A-F2C816F9CF34}"/>
                  </a:ext>
                </a:extLst>
              </p:cNvPr>
              <p:cNvSpPr txBox="1"/>
              <p:nvPr/>
            </p:nvSpPr>
            <p:spPr>
              <a:xfrm>
                <a:off x="29147230" y="1707710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Renal pelvis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4" name="dock">
                <a:extLst>
                  <a:ext uri="{FF2B5EF4-FFF2-40B4-BE49-F238E27FC236}">
                    <a16:creationId xmlns:a16="http://schemas.microsoft.com/office/drawing/2014/main" id="{36A147AB-3E66-429A-68A4-D28B9F53DA91}"/>
                  </a:ext>
                </a:extLst>
              </p:cNvPr>
              <p:cNvGrpSpPr/>
              <p:nvPr/>
            </p:nvGrpSpPr>
            <p:grpSpPr>
              <a:xfrm flipH="1">
                <a:off x="29532683" y="17093684"/>
                <a:ext cx="57600" cy="186737"/>
                <a:chOff x="2890221" y="12245125"/>
                <a:chExt cx="57600" cy="186737"/>
              </a:xfrm>
            </p:grpSpPr>
            <p:sp>
              <p:nvSpPr>
                <p:cNvPr id="87" name="Text Box 3086">
                  <a:extLst>
                    <a:ext uri="{FF2B5EF4-FFF2-40B4-BE49-F238E27FC236}">
                      <a16:creationId xmlns:a16="http://schemas.microsoft.com/office/drawing/2014/main" id="{B320AA05-55D8-DEEF-3144-70E9D6550E1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8" name="Text Box 3086">
                  <a:extLst>
                    <a:ext uri="{FF2B5EF4-FFF2-40B4-BE49-F238E27FC236}">
                      <a16:creationId xmlns:a16="http://schemas.microsoft.com/office/drawing/2014/main" id="{67122519-4C26-EE31-170B-FD521A544B2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1" name="Text Box 3086">
                  <a:extLst>
                    <a:ext uri="{FF2B5EF4-FFF2-40B4-BE49-F238E27FC236}">
                      <a16:creationId xmlns:a16="http://schemas.microsoft.com/office/drawing/2014/main" id="{D710B4C2-4056-1989-EC12-EA6376856F3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6" name="link">
                <a:extLst>
                  <a:ext uri="{FF2B5EF4-FFF2-40B4-BE49-F238E27FC236}">
                    <a16:creationId xmlns:a16="http://schemas.microsoft.com/office/drawing/2014/main" id="{775A6C27-B563-6F81-DE1D-55FE98D9E2C4}"/>
                  </a:ext>
                </a:extLst>
              </p:cNvPr>
              <p:cNvGrpSpPr/>
              <p:nvPr/>
            </p:nvGrpSpPr>
            <p:grpSpPr>
              <a:xfrm>
                <a:off x="29691472" y="17200384"/>
                <a:ext cx="271971" cy="72000"/>
                <a:chOff x="3760880" y="4097231"/>
                <a:chExt cx="271971" cy="72000"/>
              </a:xfrm>
            </p:grpSpPr>
            <p:sp>
              <p:nvSpPr>
                <p:cNvPr id="79" name="Star: 5 Points 619">
                  <a:hlinkClick r:id="rId2"/>
                  <a:extLst>
                    <a:ext uri="{FF2B5EF4-FFF2-40B4-BE49-F238E27FC236}">
                      <a16:creationId xmlns:a16="http://schemas.microsoft.com/office/drawing/2014/main" id="{7342B724-BB6C-F018-D851-6F9876CA2F4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2" name="Star: 5 Points 620">
                  <a:hlinkClick r:id="rId3"/>
                  <a:extLst>
                    <a:ext uri="{FF2B5EF4-FFF2-40B4-BE49-F238E27FC236}">
                      <a16:creationId xmlns:a16="http://schemas.microsoft.com/office/drawing/2014/main" id="{F4968BB8-D601-F66A-6A4F-733F08FB59C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3" name="Star: 5 Points 621">
                  <a:hlinkClick r:id="rId4"/>
                  <a:extLst>
                    <a:ext uri="{FF2B5EF4-FFF2-40B4-BE49-F238E27FC236}">
                      <a16:creationId xmlns:a16="http://schemas.microsoft.com/office/drawing/2014/main" id="{2B1039A3-73B2-EF76-A435-EF4B13DEBD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758" name="organ group - smell">
            <a:extLst>
              <a:ext uri="{FF2B5EF4-FFF2-40B4-BE49-F238E27FC236}">
                <a16:creationId xmlns:a16="http://schemas.microsoft.com/office/drawing/2014/main" id="{5F32D2DA-A8D4-50A9-4F53-DF8A11BBBE2C}"/>
              </a:ext>
            </a:extLst>
          </p:cNvPr>
          <p:cNvGrpSpPr/>
          <p:nvPr/>
        </p:nvGrpSpPr>
        <p:grpSpPr>
          <a:xfrm>
            <a:off x="30290483" y="10195239"/>
            <a:ext cx="1440000" cy="751281"/>
            <a:chOff x="29147488" y="10195239"/>
            <a:chExt cx="1440000" cy="751281"/>
          </a:xfrm>
        </p:grpSpPr>
        <p:sp>
          <p:nvSpPr>
            <p:cNvPr id="637" name="organ - smell">
              <a:extLst>
                <a:ext uri="{FF2B5EF4-FFF2-40B4-BE49-F238E27FC236}">
                  <a16:creationId xmlns:a16="http://schemas.microsoft.com/office/drawing/2014/main" id="{0A36D4AB-9039-FA59-F905-3403202111C7}"/>
                </a:ext>
              </a:extLst>
            </p:cNvPr>
            <p:cNvSpPr txBox="1"/>
            <p:nvPr/>
          </p:nvSpPr>
          <p:spPr>
            <a:xfrm>
              <a:off x="29147488" y="10195239"/>
              <a:ext cx="1440000" cy="75128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Smell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56" name="FTU - olfactory bulb">
              <a:extLst>
                <a:ext uri="{FF2B5EF4-FFF2-40B4-BE49-F238E27FC236}">
                  <a16:creationId xmlns:a16="http://schemas.microsoft.com/office/drawing/2014/main" id="{798598F1-F065-DD58-6CA1-91C425417647}"/>
                </a:ext>
              </a:extLst>
            </p:cNvPr>
            <p:cNvGrpSpPr/>
            <p:nvPr/>
          </p:nvGrpSpPr>
          <p:grpSpPr>
            <a:xfrm>
              <a:off x="29206169" y="10409514"/>
              <a:ext cx="1334385" cy="216000"/>
              <a:chOff x="29206169" y="10409514"/>
              <a:chExt cx="1334385" cy="216000"/>
            </a:xfrm>
          </p:grpSpPr>
          <p:sp>
            <p:nvSpPr>
              <p:cNvPr id="649" name="FTU - olfactory bulb">
                <a:extLst>
                  <a:ext uri="{FF2B5EF4-FFF2-40B4-BE49-F238E27FC236}">
                    <a16:creationId xmlns:a16="http://schemas.microsoft.com/office/drawing/2014/main" id="{3F3CBD33-A0F9-9F8B-B83B-E92241FA2179}"/>
                  </a:ext>
                </a:extLst>
              </p:cNvPr>
              <p:cNvSpPr txBox="1"/>
              <p:nvPr/>
            </p:nvSpPr>
            <p:spPr>
              <a:xfrm>
                <a:off x="29206169" y="10409514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Olfactory bulb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0" name="link">
                <a:extLst>
                  <a:ext uri="{FF2B5EF4-FFF2-40B4-BE49-F238E27FC236}">
                    <a16:creationId xmlns:a16="http://schemas.microsoft.com/office/drawing/2014/main" id="{C17B4FEA-DB00-6CCB-C016-BF52DF1000FA}"/>
                  </a:ext>
                </a:extLst>
              </p:cNvPr>
              <p:cNvGrpSpPr/>
              <p:nvPr/>
            </p:nvGrpSpPr>
            <p:grpSpPr>
              <a:xfrm>
                <a:off x="29385559" y="10528304"/>
                <a:ext cx="271971" cy="72000"/>
                <a:chOff x="1089323" y="4107466"/>
                <a:chExt cx="271971" cy="72000"/>
              </a:xfrm>
            </p:grpSpPr>
            <p:sp>
              <p:nvSpPr>
                <p:cNvPr id="684" name="Star: 5 Points 2730">
                  <a:hlinkClick r:id="rId5"/>
                  <a:extLst>
                    <a:ext uri="{FF2B5EF4-FFF2-40B4-BE49-F238E27FC236}">
                      <a16:creationId xmlns:a16="http://schemas.microsoft.com/office/drawing/2014/main" id="{B01F751B-9E3F-5B8D-55CF-9FE7F6968EF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5" name="Star: 5 Points 2731">
                  <a:hlinkClick r:id="rId6"/>
                  <a:extLst>
                    <a:ext uri="{FF2B5EF4-FFF2-40B4-BE49-F238E27FC236}">
                      <a16:creationId xmlns:a16="http://schemas.microsoft.com/office/drawing/2014/main" id="{D80EE53C-9714-4AC9-81F8-7A078789473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6" name="Star: 5 Points 2732">
                  <a:hlinkClick r:id="rId7"/>
                  <a:extLst>
                    <a:ext uri="{FF2B5EF4-FFF2-40B4-BE49-F238E27FC236}">
                      <a16:creationId xmlns:a16="http://schemas.microsoft.com/office/drawing/2014/main" id="{26F05445-7344-F736-D8E3-3605DB699FC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651" name="dock">
                <a:extLst>
                  <a:ext uri="{FF2B5EF4-FFF2-40B4-BE49-F238E27FC236}">
                    <a16:creationId xmlns:a16="http://schemas.microsoft.com/office/drawing/2014/main" id="{B9A37912-C2F4-9387-2DF3-64AE4396C1B9}"/>
                  </a:ext>
                </a:extLst>
              </p:cNvPr>
              <p:cNvSpPr txBox="1"/>
              <p:nvPr/>
            </p:nvSpPr>
            <p:spPr>
              <a:xfrm>
                <a:off x="29274469" y="10484956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7" name="FTU - accessory olfactory bulb">
              <a:extLst>
                <a:ext uri="{FF2B5EF4-FFF2-40B4-BE49-F238E27FC236}">
                  <a16:creationId xmlns:a16="http://schemas.microsoft.com/office/drawing/2014/main" id="{E5457CD1-4275-4671-DADF-E8D7587A89BB}"/>
                </a:ext>
              </a:extLst>
            </p:cNvPr>
            <p:cNvGrpSpPr/>
            <p:nvPr/>
          </p:nvGrpSpPr>
          <p:grpSpPr>
            <a:xfrm>
              <a:off x="29203823" y="10648935"/>
              <a:ext cx="1334385" cy="216000"/>
              <a:chOff x="29203823" y="10648935"/>
              <a:chExt cx="1334385" cy="216000"/>
            </a:xfrm>
          </p:grpSpPr>
          <p:sp>
            <p:nvSpPr>
              <p:cNvPr id="652" name="FTU - accessory olfactory bulb">
                <a:extLst>
                  <a:ext uri="{FF2B5EF4-FFF2-40B4-BE49-F238E27FC236}">
                    <a16:creationId xmlns:a16="http://schemas.microsoft.com/office/drawing/2014/main" id="{F861B8D0-001F-18BD-E2D5-07EE435B99C5}"/>
                  </a:ext>
                </a:extLst>
              </p:cNvPr>
              <p:cNvSpPr txBox="1"/>
              <p:nvPr/>
            </p:nvSpPr>
            <p:spPr>
              <a:xfrm>
                <a:off x="29203823" y="10648935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Accessory olfactory bulb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3" name="link">
                <a:extLst>
                  <a:ext uri="{FF2B5EF4-FFF2-40B4-BE49-F238E27FC236}">
                    <a16:creationId xmlns:a16="http://schemas.microsoft.com/office/drawing/2014/main" id="{931BDD5F-19B6-36EE-0236-931A3E19F7C6}"/>
                  </a:ext>
                </a:extLst>
              </p:cNvPr>
              <p:cNvGrpSpPr/>
              <p:nvPr/>
            </p:nvGrpSpPr>
            <p:grpSpPr>
              <a:xfrm>
                <a:off x="29383213" y="10767725"/>
                <a:ext cx="271971" cy="72000"/>
                <a:chOff x="1089323" y="4107466"/>
                <a:chExt cx="271971" cy="72000"/>
              </a:xfrm>
            </p:grpSpPr>
            <p:sp>
              <p:nvSpPr>
                <p:cNvPr id="681" name="Star: 5 Points 2730">
                  <a:hlinkClick r:id="rId5"/>
                  <a:extLst>
                    <a:ext uri="{FF2B5EF4-FFF2-40B4-BE49-F238E27FC236}">
                      <a16:creationId xmlns:a16="http://schemas.microsoft.com/office/drawing/2014/main" id="{93EBB209-FA1B-CF5A-8970-0D16151F6C2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2" name="Star: 5 Points 2731">
                  <a:hlinkClick r:id="rId6"/>
                  <a:extLst>
                    <a:ext uri="{FF2B5EF4-FFF2-40B4-BE49-F238E27FC236}">
                      <a16:creationId xmlns:a16="http://schemas.microsoft.com/office/drawing/2014/main" id="{EB32B7D6-3248-8C11-4439-61BE0443B74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3" name="Star: 5 Points 2732">
                  <a:hlinkClick r:id="rId7"/>
                  <a:extLst>
                    <a:ext uri="{FF2B5EF4-FFF2-40B4-BE49-F238E27FC236}">
                      <a16:creationId xmlns:a16="http://schemas.microsoft.com/office/drawing/2014/main" id="{49123B20-E238-36A2-0746-6AE2E31C760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654" name="dock">
                <a:extLst>
                  <a:ext uri="{FF2B5EF4-FFF2-40B4-BE49-F238E27FC236}">
                    <a16:creationId xmlns:a16="http://schemas.microsoft.com/office/drawing/2014/main" id="{2C2B8C37-5D00-F019-7DE6-BB790E2309B9}"/>
                  </a:ext>
                </a:extLst>
              </p:cNvPr>
              <p:cNvSpPr txBox="1"/>
              <p:nvPr/>
            </p:nvSpPr>
            <p:spPr>
              <a:xfrm>
                <a:off x="29295976" y="10724377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51" name="organ group - hearing">
            <a:extLst>
              <a:ext uri="{FF2B5EF4-FFF2-40B4-BE49-F238E27FC236}">
                <a16:creationId xmlns:a16="http://schemas.microsoft.com/office/drawing/2014/main" id="{959DD12E-A185-4445-2257-55748F52BC0A}"/>
              </a:ext>
            </a:extLst>
          </p:cNvPr>
          <p:cNvGrpSpPr/>
          <p:nvPr/>
        </p:nvGrpSpPr>
        <p:grpSpPr>
          <a:xfrm>
            <a:off x="30290483" y="7883082"/>
            <a:ext cx="1440000" cy="1281565"/>
            <a:chOff x="29147488" y="7883082"/>
            <a:chExt cx="1440000" cy="1281565"/>
          </a:xfrm>
        </p:grpSpPr>
        <p:sp>
          <p:nvSpPr>
            <p:cNvPr id="722" name="organ - hearing">
              <a:extLst>
                <a:ext uri="{FF2B5EF4-FFF2-40B4-BE49-F238E27FC236}">
                  <a16:creationId xmlns:a16="http://schemas.microsoft.com/office/drawing/2014/main" id="{7588B5CB-9FC8-4CD0-C9CA-9A27B2A3D59A}"/>
                </a:ext>
              </a:extLst>
            </p:cNvPr>
            <p:cNvSpPr txBox="1"/>
            <p:nvPr/>
          </p:nvSpPr>
          <p:spPr>
            <a:xfrm>
              <a:off x="29147488" y="7883082"/>
              <a:ext cx="1440000" cy="128156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Hearing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48" name="FTU - floor of external acoustic meatus">
              <a:extLst>
                <a:ext uri="{FF2B5EF4-FFF2-40B4-BE49-F238E27FC236}">
                  <a16:creationId xmlns:a16="http://schemas.microsoft.com/office/drawing/2014/main" id="{8D820DCF-5887-1487-24BB-8AF7E73E22D5}"/>
                </a:ext>
              </a:extLst>
            </p:cNvPr>
            <p:cNvGrpSpPr/>
            <p:nvPr/>
          </p:nvGrpSpPr>
          <p:grpSpPr>
            <a:xfrm>
              <a:off x="29206169" y="8017206"/>
              <a:ext cx="1334386" cy="216000"/>
              <a:chOff x="29206169" y="8017206"/>
              <a:chExt cx="1334386" cy="216000"/>
            </a:xfrm>
          </p:grpSpPr>
          <p:sp>
            <p:nvSpPr>
              <p:cNvPr id="729" name="FTU - floor of external acoustic meatus">
                <a:extLst>
                  <a:ext uri="{FF2B5EF4-FFF2-40B4-BE49-F238E27FC236}">
                    <a16:creationId xmlns:a16="http://schemas.microsoft.com/office/drawing/2014/main" id="{4928D282-AFD1-5A31-41E1-7A381114EAAE}"/>
                  </a:ext>
                </a:extLst>
              </p:cNvPr>
              <p:cNvSpPr txBox="1"/>
              <p:nvPr/>
            </p:nvSpPr>
            <p:spPr>
              <a:xfrm>
                <a:off x="29206169" y="8017206"/>
                <a:ext cx="13343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Floor of external acoustic meatus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" name="dock">
                <a:extLst>
                  <a:ext uri="{FF2B5EF4-FFF2-40B4-BE49-F238E27FC236}">
                    <a16:creationId xmlns:a16="http://schemas.microsoft.com/office/drawing/2014/main" id="{5CCCDB23-1A73-3CDE-3EB1-9160D5E5B5F0}"/>
                  </a:ext>
                </a:extLst>
              </p:cNvPr>
              <p:cNvSpPr txBox="1"/>
              <p:nvPr/>
            </p:nvSpPr>
            <p:spPr>
              <a:xfrm>
                <a:off x="29256212" y="8061086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7" name="link">
                <a:extLst>
                  <a:ext uri="{FF2B5EF4-FFF2-40B4-BE49-F238E27FC236}">
                    <a16:creationId xmlns:a16="http://schemas.microsoft.com/office/drawing/2014/main" id="{412FC058-EF45-1712-68B5-770BBDA61245}"/>
                  </a:ext>
                </a:extLst>
              </p:cNvPr>
              <p:cNvGrpSpPr/>
              <p:nvPr/>
            </p:nvGrpSpPr>
            <p:grpSpPr>
              <a:xfrm>
                <a:off x="29381021" y="8145240"/>
                <a:ext cx="271971" cy="72000"/>
                <a:chOff x="1089323" y="4107466"/>
                <a:chExt cx="271971" cy="72000"/>
              </a:xfrm>
            </p:grpSpPr>
            <p:sp>
              <p:nvSpPr>
                <p:cNvPr id="678" name="Star: 5 Points 2730">
                  <a:hlinkClick r:id="rId8"/>
                  <a:extLst>
                    <a:ext uri="{FF2B5EF4-FFF2-40B4-BE49-F238E27FC236}">
                      <a16:creationId xmlns:a16="http://schemas.microsoft.com/office/drawing/2014/main" id="{7FE42089-75A3-12C3-123E-27F2DEB13C4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9" name="Star: 5 Points 2731">
                  <a:hlinkClick r:id="rId6"/>
                  <a:extLst>
                    <a:ext uri="{FF2B5EF4-FFF2-40B4-BE49-F238E27FC236}">
                      <a16:creationId xmlns:a16="http://schemas.microsoft.com/office/drawing/2014/main" id="{312417C3-00C1-1BA6-5C31-F5C53C4C38E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0" name="Star: 5 Points 2732">
                  <a:hlinkClick r:id="rId7"/>
                  <a:extLst>
                    <a:ext uri="{FF2B5EF4-FFF2-40B4-BE49-F238E27FC236}">
                      <a16:creationId xmlns:a16="http://schemas.microsoft.com/office/drawing/2014/main" id="{AF6244E6-43C5-1BD1-595E-412415278AC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49" name="FTU - wall of external acoustic meatus">
              <a:extLst>
                <a:ext uri="{FF2B5EF4-FFF2-40B4-BE49-F238E27FC236}">
                  <a16:creationId xmlns:a16="http://schemas.microsoft.com/office/drawing/2014/main" id="{4B95F176-CD0F-86EF-8D9C-03AD1E82F029}"/>
                </a:ext>
              </a:extLst>
            </p:cNvPr>
            <p:cNvGrpSpPr/>
            <p:nvPr/>
          </p:nvGrpSpPr>
          <p:grpSpPr>
            <a:xfrm>
              <a:off x="29206168" y="8251071"/>
              <a:ext cx="1334386" cy="216000"/>
              <a:chOff x="29206168" y="8251071"/>
              <a:chExt cx="1334386" cy="216000"/>
            </a:xfrm>
          </p:grpSpPr>
          <p:sp>
            <p:nvSpPr>
              <p:cNvPr id="727" name="FTU - wall of external acoustic meatus">
                <a:extLst>
                  <a:ext uri="{FF2B5EF4-FFF2-40B4-BE49-F238E27FC236}">
                    <a16:creationId xmlns:a16="http://schemas.microsoft.com/office/drawing/2014/main" id="{1CAB632B-F636-048C-CBA3-31600A0B628F}"/>
                  </a:ext>
                </a:extLst>
              </p:cNvPr>
              <p:cNvSpPr txBox="1"/>
              <p:nvPr/>
            </p:nvSpPr>
            <p:spPr>
              <a:xfrm>
                <a:off x="29206168" y="8251071"/>
                <a:ext cx="13343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Wall of external acoustic meatus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8" name="dock">
                <a:extLst>
                  <a:ext uri="{FF2B5EF4-FFF2-40B4-BE49-F238E27FC236}">
                    <a16:creationId xmlns:a16="http://schemas.microsoft.com/office/drawing/2014/main" id="{F6266412-B065-6022-EEFF-674B097CA228}"/>
                  </a:ext>
                </a:extLst>
              </p:cNvPr>
              <p:cNvSpPr txBox="1"/>
              <p:nvPr/>
            </p:nvSpPr>
            <p:spPr>
              <a:xfrm>
                <a:off x="29255255" y="8323994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8" name="link">
                <a:extLst>
                  <a:ext uri="{FF2B5EF4-FFF2-40B4-BE49-F238E27FC236}">
                    <a16:creationId xmlns:a16="http://schemas.microsoft.com/office/drawing/2014/main" id="{4E0B523B-3BDE-3D14-2BB5-D57AEFAAF76D}"/>
                  </a:ext>
                </a:extLst>
              </p:cNvPr>
              <p:cNvGrpSpPr/>
              <p:nvPr/>
            </p:nvGrpSpPr>
            <p:grpSpPr>
              <a:xfrm>
                <a:off x="29385559" y="8375633"/>
                <a:ext cx="271971" cy="72000"/>
                <a:chOff x="1089323" y="4107466"/>
                <a:chExt cx="271971" cy="72000"/>
              </a:xfrm>
            </p:grpSpPr>
            <p:sp>
              <p:nvSpPr>
                <p:cNvPr id="675" name="Star: 5 Points 2730">
                  <a:hlinkClick r:id="rId8"/>
                  <a:extLst>
                    <a:ext uri="{FF2B5EF4-FFF2-40B4-BE49-F238E27FC236}">
                      <a16:creationId xmlns:a16="http://schemas.microsoft.com/office/drawing/2014/main" id="{ADB70164-DFE0-0733-0526-29F7ACC2455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6" name="Star: 5 Points 2731">
                  <a:hlinkClick r:id="rId6"/>
                  <a:extLst>
                    <a:ext uri="{FF2B5EF4-FFF2-40B4-BE49-F238E27FC236}">
                      <a16:creationId xmlns:a16="http://schemas.microsoft.com/office/drawing/2014/main" id="{1417766C-60DE-7EB6-5EF0-39DF538530C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7" name="Star: 5 Points 2732">
                  <a:hlinkClick r:id="rId7"/>
                  <a:extLst>
                    <a:ext uri="{FF2B5EF4-FFF2-40B4-BE49-F238E27FC236}">
                      <a16:creationId xmlns:a16="http://schemas.microsoft.com/office/drawing/2014/main" id="{94E76C3C-F04E-858B-DE56-66FF2633A38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50" name="FTU - tympanic membrane ">
              <a:extLst>
                <a:ext uri="{FF2B5EF4-FFF2-40B4-BE49-F238E27FC236}">
                  <a16:creationId xmlns:a16="http://schemas.microsoft.com/office/drawing/2014/main" id="{CD32D58C-C0AC-CC2B-5C4D-B453AB0A1F9D}"/>
                </a:ext>
              </a:extLst>
            </p:cNvPr>
            <p:cNvGrpSpPr/>
            <p:nvPr/>
          </p:nvGrpSpPr>
          <p:grpSpPr>
            <a:xfrm>
              <a:off x="29206169" y="8483786"/>
              <a:ext cx="1334385" cy="216000"/>
              <a:chOff x="29206169" y="8483786"/>
              <a:chExt cx="1334385" cy="216000"/>
            </a:xfrm>
          </p:grpSpPr>
          <p:sp>
            <p:nvSpPr>
              <p:cNvPr id="731" name="FTU - tympanic membrane ">
                <a:extLst>
                  <a:ext uri="{FF2B5EF4-FFF2-40B4-BE49-F238E27FC236}">
                    <a16:creationId xmlns:a16="http://schemas.microsoft.com/office/drawing/2014/main" id="{463C4FB7-A19D-085A-24FB-8BDD20E0E026}"/>
                  </a:ext>
                </a:extLst>
              </p:cNvPr>
              <p:cNvSpPr txBox="1"/>
              <p:nvPr/>
            </p:nvSpPr>
            <p:spPr>
              <a:xfrm>
                <a:off x="29206169" y="8483786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Tympanic membrane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732" name="dock">
                <a:extLst>
                  <a:ext uri="{FF2B5EF4-FFF2-40B4-BE49-F238E27FC236}">
                    <a16:creationId xmlns:a16="http://schemas.microsoft.com/office/drawing/2014/main" id="{76E5AC71-5CD8-5EC8-48D2-AC91203E5868}"/>
                  </a:ext>
                </a:extLst>
              </p:cNvPr>
              <p:cNvSpPr txBox="1"/>
              <p:nvPr/>
            </p:nvSpPr>
            <p:spPr>
              <a:xfrm>
                <a:off x="29253115" y="8564018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9" name="link">
                <a:extLst>
                  <a:ext uri="{FF2B5EF4-FFF2-40B4-BE49-F238E27FC236}">
                    <a16:creationId xmlns:a16="http://schemas.microsoft.com/office/drawing/2014/main" id="{B149D3C9-01DB-9897-65EF-20A016B8267A}"/>
                  </a:ext>
                </a:extLst>
              </p:cNvPr>
              <p:cNvGrpSpPr/>
              <p:nvPr/>
            </p:nvGrpSpPr>
            <p:grpSpPr>
              <a:xfrm>
                <a:off x="29395616" y="8608186"/>
                <a:ext cx="271971" cy="72000"/>
                <a:chOff x="1089323" y="4107466"/>
                <a:chExt cx="271971" cy="72000"/>
              </a:xfrm>
            </p:grpSpPr>
            <p:sp>
              <p:nvSpPr>
                <p:cNvPr id="672" name="Star: 5 Points 2730">
                  <a:hlinkClick r:id="rId9"/>
                  <a:extLst>
                    <a:ext uri="{FF2B5EF4-FFF2-40B4-BE49-F238E27FC236}">
                      <a16:creationId xmlns:a16="http://schemas.microsoft.com/office/drawing/2014/main" id="{13633777-4097-569D-B46B-E04172E4811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3" name="Star: 5 Points 2731">
                  <a:hlinkClick r:id="rId6"/>
                  <a:extLst>
                    <a:ext uri="{FF2B5EF4-FFF2-40B4-BE49-F238E27FC236}">
                      <a16:creationId xmlns:a16="http://schemas.microsoft.com/office/drawing/2014/main" id="{B78CA678-05A9-92A7-11FC-62BE37BE7A5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4" name="Star: 5 Points 2732">
                  <a:hlinkClick r:id="rId7"/>
                  <a:extLst>
                    <a:ext uri="{FF2B5EF4-FFF2-40B4-BE49-F238E27FC236}">
                      <a16:creationId xmlns:a16="http://schemas.microsoft.com/office/drawing/2014/main" id="{A9A1C8D1-0852-BEC5-34C6-000FC35CD1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747" name="organ group - vision">
            <a:extLst>
              <a:ext uri="{FF2B5EF4-FFF2-40B4-BE49-F238E27FC236}">
                <a16:creationId xmlns:a16="http://schemas.microsoft.com/office/drawing/2014/main" id="{2AD44435-4D0D-C5B3-12BA-8172566C00B7}"/>
              </a:ext>
            </a:extLst>
          </p:cNvPr>
          <p:cNvGrpSpPr/>
          <p:nvPr/>
        </p:nvGrpSpPr>
        <p:grpSpPr>
          <a:xfrm>
            <a:off x="30288685" y="6898244"/>
            <a:ext cx="1440000" cy="751281"/>
            <a:chOff x="29145690" y="6898244"/>
            <a:chExt cx="1440000" cy="751281"/>
          </a:xfrm>
        </p:grpSpPr>
        <p:sp>
          <p:nvSpPr>
            <p:cNvPr id="636" name="organ - vision">
              <a:extLst>
                <a:ext uri="{FF2B5EF4-FFF2-40B4-BE49-F238E27FC236}">
                  <a16:creationId xmlns:a16="http://schemas.microsoft.com/office/drawing/2014/main" id="{EC673D39-6A54-DA15-5B44-E202336992FC}"/>
                </a:ext>
              </a:extLst>
            </p:cNvPr>
            <p:cNvSpPr txBox="1"/>
            <p:nvPr/>
          </p:nvSpPr>
          <p:spPr>
            <a:xfrm>
              <a:off x="29145690" y="6898244"/>
              <a:ext cx="1440000" cy="75128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schemeClr val="tx1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Vision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46" name="FTU - eyes">
              <a:extLst>
                <a:ext uri="{FF2B5EF4-FFF2-40B4-BE49-F238E27FC236}">
                  <a16:creationId xmlns:a16="http://schemas.microsoft.com/office/drawing/2014/main" id="{223A39A8-5EBF-F010-5095-C583B7A6D414}"/>
                </a:ext>
              </a:extLst>
            </p:cNvPr>
            <p:cNvGrpSpPr/>
            <p:nvPr/>
          </p:nvGrpSpPr>
          <p:grpSpPr>
            <a:xfrm>
              <a:off x="29188873" y="7055100"/>
              <a:ext cx="1334386" cy="216000"/>
              <a:chOff x="29188873" y="7055100"/>
              <a:chExt cx="1334386" cy="216000"/>
            </a:xfrm>
          </p:grpSpPr>
          <p:sp>
            <p:nvSpPr>
              <p:cNvPr id="660" name="FTU - eyes">
                <a:extLst>
                  <a:ext uri="{FF2B5EF4-FFF2-40B4-BE49-F238E27FC236}">
                    <a16:creationId xmlns:a16="http://schemas.microsoft.com/office/drawing/2014/main" id="{76C2609C-2A85-E9D2-DA6D-EC0754CFA803}"/>
                  </a:ext>
                </a:extLst>
              </p:cNvPr>
              <p:cNvSpPr txBox="1"/>
              <p:nvPr/>
            </p:nvSpPr>
            <p:spPr>
              <a:xfrm>
                <a:off x="29188873" y="7055100"/>
                <a:ext cx="13343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Eyes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61" name="link">
                <a:extLst>
                  <a:ext uri="{FF2B5EF4-FFF2-40B4-BE49-F238E27FC236}">
                    <a16:creationId xmlns:a16="http://schemas.microsoft.com/office/drawing/2014/main" id="{F8077ED3-63C5-7FA2-CA16-8EBF75774566}"/>
                  </a:ext>
                </a:extLst>
              </p:cNvPr>
              <p:cNvGrpSpPr/>
              <p:nvPr/>
            </p:nvGrpSpPr>
            <p:grpSpPr>
              <a:xfrm>
                <a:off x="29359616" y="7177296"/>
                <a:ext cx="271971" cy="72000"/>
                <a:chOff x="1089323" y="4107466"/>
                <a:chExt cx="271971" cy="72000"/>
              </a:xfrm>
            </p:grpSpPr>
            <p:sp>
              <p:nvSpPr>
                <p:cNvPr id="669" name="Star: 5 Points 2730">
                  <a:hlinkClick r:id="rId10"/>
                  <a:extLst>
                    <a:ext uri="{FF2B5EF4-FFF2-40B4-BE49-F238E27FC236}">
                      <a16:creationId xmlns:a16="http://schemas.microsoft.com/office/drawing/2014/main" id="{768B3CE0-4E7B-301F-9918-CD482ACC1DF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0" name="Star: 5 Points 2731">
                  <a:hlinkClick r:id="rId11"/>
                  <a:extLst>
                    <a:ext uri="{FF2B5EF4-FFF2-40B4-BE49-F238E27FC236}">
                      <a16:creationId xmlns:a16="http://schemas.microsoft.com/office/drawing/2014/main" id="{DDF2F881-C0F5-8C4A-1206-0F4612E4B42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1" name="Star: 5 Points 2732">
                  <a:hlinkClick r:id="rId7"/>
                  <a:extLst>
                    <a:ext uri="{FF2B5EF4-FFF2-40B4-BE49-F238E27FC236}">
                      <a16:creationId xmlns:a16="http://schemas.microsoft.com/office/drawing/2014/main" id="{6CC23A00-1D26-84AD-2106-1754B48DD1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662" name="dock">
                <a:extLst>
                  <a:ext uri="{FF2B5EF4-FFF2-40B4-BE49-F238E27FC236}">
                    <a16:creationId xmlns:a16="http://schemas.microsoft.com/office/drawing/2014/main" id="{4581A8BE-8ACB-539F-5FA4-AEC7DFC7100C}"/>
                  </a:ext>
                </a:extLst>
              </p:cNvPr>
              <p:cNvSpPr txBox="1"/>
              <p:nvPr/>
            </p:nvSpPr>
            <p:spPr>
              <a:xfrm>
                <a:off x="29252972" y="7129376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55" name="organ group - balance">
            <a:extLst>
              <a:ext uri="{FF2B5EF4-FFF2-40B4-BE49-F238E27FC236}">
                <a16:creationId xmlns:a16="http://schemas.microsoft.com/office/drawing/2014/main" id="{D1186EA3-4E09-8EFC-6B18-4B958BD20A6F}"/>
              </a:ext>
            </a:extLst>
          </p:cNvPr>
          <p:cNvGrpSpPr/>
          <p:nvPr/>
        </p:nvGrpSpPr>
        <p:grpSpPr>
          <a:xfrm>
            <a:off x="30290483" y="9214880"/>
            <a:ext cx="1440000" cy="892240"/>
            <a:chOff x="29147488" y="9214880"/>
            <a:chExt cx="1440000" cy="892240"/>
          </a:xfrm>
        </p:grpSpPr>
        <p:sp>
          <p:nvSpPr>
            <p:cNvPr id="639" name="organ - balance">
              <a:extLst>
                <a:ext uri="{FF2B5EF4-FFF2-40B4-BE49-F238E27FC236}">
                  <a16:creationId xmlns:a16="http://schemas.microsoft.com/office/drawing/2014/main" id="{B99A7DB5-C4DB-D3AF-BE66-16D9B16A0D81}"/>
                </a:ext>
              </a:extLst>
            </p:cNvPr>
            <p:cNvSpPr txBox="1"/>
            <p:nvPr/>
          </p:nvSpPr>
          <p:spPr>
            <a:xfrm>
              <a:off x="29147488" y="9214880"/>
              <a:ext cx="1440000" cy="89224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Balance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52" name="FTU - semicircular canals">
              <a:extLst>
                <a:ext uri="{FF2B5EF4-FFF2-40B4-BE49-F238E27FC236}">
                  <a16:creationId xmlns:a16="http://schemas.microsoft.com/office/drawing/2014/main" id="{9A1B654C-391E-7656-3342-DB80A227DE4F}"/>
                </a:ext>
              </a:extLst>
            </p:cNvPr>
            <p:cNvGrpSpPr/>
            <p:nvPr/>
          </p:nvGrpSpPr>
          <p:grpSpPr>
            <a:xfrm>
              <a:off x="29206168" y="9367902"/>
              <a:ext cx="1334385" cy="216000"/>
              <a:chOff x="29206168" y="9367902"/>
              <a:chExt cx="1334385" cy="216000"/>
            </a:xfrm>
          </p:grpSpPr>
          <p:sp>
            <p:nvSpPr>
              <p:cNvPr id="664" name="FTU - semicircular canals">
                <a:extLst>
                  <a:ext uri="{FF2B5EF4-FFF2-40B4-BE49-F238E27FC236}">
                    <a16:creationId xmlns:a16="http://schemas.microsoft.com/office/drawing/2014/main" id="{DF3AE830-4B12-AF09-8F0E-FB348B5D55FB}"/>
                  </a:ext>
                </a:extLst>
              </p:cNvPr>
              <p:cNvSpPr txBox="1"/>
              <p:nvPr/>
            </p:nvSpPr>
            <p:spPr>
              <a:xfrm>
                <a:off x="29206168" y="9367902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lvl="0">
                  <a:lnSpc>
                    <a:spcPct val="107000"/>
                  </a:lnSpc>
                  <a:spcAft>
                    <a:spcPts val="800"/>
                  </a:spcAft>
                  <a:defRPr/>
                </a:pPr>
                <a:r>
                  <a:rPr lang="en-NZ" sz="600" b="1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Semicircular</a:t>
                </a: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canals</a:t>
                </a:r>
                <a:endPara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7" name="dock">
                <a:extLst>
                  <a:ext uri="{FF2B5EF4-FFF2-40B4-BE49-F238E27FC236}">
                    <a16:creationId xmlns:a16="http://schemas.microsoft.com/office/drawing/2014/main" id="{F07DE3DE-1817-F286-3084-127F6E829EC3}"/>
                  </a:ext>
                </a:extLst>
              </p:cNvPr>
              <p:cNvSpPr txBox="1"/>
              <p:nvPr/>
            </p:nvSpPr>
            <p:spPr>
              <a:xfrm>
                <a:off x="29269819" y="9446292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33" name="link">
                <a:extLst>
                  <a:ext uri="{FF2B5EF4-FFF2-40B4-BE49-F238E27FC236}">
                    <a16:creationId xmlns:a16="http://schemas.microsoft.com/office/drawing/2014/main" id="{6DA18217-6310-8760-E714-77FB822C7B78}"/>
                  </a:ext>
                </a:extLst>
              </p:cNvPr>
              <p:cNvGrpSpPr/>
              <p:nvPr/>
            </p:nvGrpSpPr>
            <p:grpSpPr>
              <a:xfrm>
                <a:off x="29375520" y="9490643"/>
                <a:ext cx="271971" cy="72000"/>
                <a:chOff x="1089323" y="4107466"/>
                <a:chExt cx="271971" cy="72000"/>
              </a:xfrm>
            </p:grpSpPr>
            <p:sp>
              <p:nvSpPr>
                <p:cNvPr id="734" name="Star: 5 Points 2730">
                  <a:hlinkClick r:id="rId12"/>
                  <a:extLst>
                    <a:ext uri="{FF2B5EF4-FFF2-40B4-BE49-F238E27FC236}">
                      <a16:creationId xmlns:a16="http://schemas.microsoft.com/office/drawing/2014/main" id="{17FA0BAD-4AF4-D68D-36CC-B8175EDFA2E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36" name="Star: 5 Points 2731">
                  <a:hlinkClick r:id="rId13"/>
                  <a:extLst>
                    <a:ext uri="{FF2B5EF4-FFF2-40B4-BE49-F238E27FC236}">
                      <a16:creationId xmlns:a16="http://schemas.microsoft.com/office/drawing/2014/main" id="{9E2FC228-3465-56A2-B214-6BEADDF2593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37" name="Star: 5 Points 2732">
                  <a:hlinkClick r:id="rId7"/>
                  <a:extLst>
                    <a:ext uri="{FF2B5EF4-FFF2-40B4-BE49-F238E27FC236}">
                      <a16:creationId xmlns:a16="http://schemas.microsoft.com/office/drawing/2014/main" id="{D47B2D86-675F-7743-0717-D7732DAA76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53" name="FTU - utricle">
              <a:extLst>
                <a:ext uri="{FF2B5EF4-FFF2-40B4-BE49-F238E27FC236}">
                  <a16:creationId xmlns:a16="http://schemas.microsoft.com/office/drawing/2014/main" id="{0C5EC91E-4AB8-DB39-677A-0189B38396E1}"/>
                </a:ext>
              </a:extLst>
            </p:cNvPr>
            <p:cNvGrpSpPr/>
            <p:nvPr/>
          </p:nvGrpSpPr>
          <p:grpSpPr>
            <a:xfrm>
              <a:off x="29204235" y="9604650"/>
              <a:ext cx="1334385" cy="216000"/>
              <a:chOff x="29204235" y="9604650"/>
              <a:chExt cx="1334385" cy="216000"/>
            </a:xfrm>
          </p:grpSpPr>
          <p:sp>
            <p:nvSpPr>
              <p:cNvPr id="663" name="FTU - utricle">
                <a:extLst>
                  <a:ext uri="{FF2B5EF4-FFF2-40B4-BE49-F238E27FC236}">
                    <a16:creationId xmlns:a16="http://schemas.microsoft.com/office/drawing/2014/main" id="{D4EB6D3C-CAE8-4382-B52D-F82AAB2917BE}"/>
                  </a:ext>
                </a:extLst>
              </p:cNvPr>
              <p:cNvSpPr txBox="1"/>
              <p:nvPr/>
            </p:nvSpPr>
            <p:spPr>
              <a:xfrm>
                <a:off x="29204235" y="9604650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Utricle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8" name="dock">
                <a:extLst>
                  <a:ext uri="{FF2B5EF4-FFF2-40B4-BE49-F238E27FC236}">
                    <a16:creationId xmlns:a16="http://schemas.microsoft.com/office/drawing/2014/main" id="{909849C5-999B-106D-0CAF-0C2A360E35EE}"/>
                  </a:ext>
                </a:extLst>
              </p:cNvPr>
              <p:cNvSpPr txBox="1"/>
              <p:nvPr/>
            </p:nvSpPr>
            <p:spPr>
              <a:xfrm>
                <a:off x="29268862" y="9709200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38" name="link">
                <a:extLst>
                  <a:ext uri="{FF2B5EF4-FFF2-40B4-BE49-F238E27FC236}">
                    <a16:creationId xmlns:a16="http://schemas.microsoft.com/office/drawing/2014/main" id="{C2BAA651-4636-FCCE-8605-EC0B6120B324}"/>
                  </a:ext>
                </a:extLst>
              </p:cNvPr>
              <p:cNvGrpSpPr/>
              <p:nvPr/>
            </p:nvGrpSpPr>
            <p:grpSpPr>
              <a:xfrm>
                <a:off x="29383209" y="9722310"/>
                <a:ext cx="271971" cy="72000"/>
                <a:chOff x="1089323" y="4107466"/>
                <a:chExt cx="271971" cy="72000"/>
              </a:xfrm>
            </p:grpSpPr>
            <p:sp>
              <p:nvSpPr>
                <p:cNvPr id="739" name="Star: 5 Points 2730">
                  <a:hlinkClick r:id="rId12"/>
                  <a:extLst>
                    <a:ext uri="{FF2B5EF4-FFF2-40B4-BE49-F238E27FC236}">
                      <a16:creationId xmlns:a16="http://schemas.microsoft.com/office/drawing/2014/main" id="{B2195E83-9C1A-3174-8FDB-157790CA348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0" name="Star: 5 Points 2731">
                  <a:hlinkClick r:id="rId13"/>
                  <a:extLst>
                    <a:ext uri="{FF2B5EF4-FFF2-40B4-BE49-F238E27FC236}">
                      <a16:creationId xmlns:a16="http://schemas.microsoft.com/office/drawing/2014/main" id="{643086D0-DB92-C95D-537D-E58DCE3053C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1" name="Star: 5 Points 2732">
                  <a:hlinkClick r:id="rId7"/>
                  <a:extLst>
                    <a:ext uri="{FF2B5EF4-FFF2-40B4-BE49-F238E27FC236}">
                      <a16:creationId xmlns:a16="http://schemas.microsoft.com/office/drawing/2014/main" id="{D625D0D7-09FE-2196-4606-4B2A707363E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54" name="FTU - saccule">
              <a:extLst>
                <a:ext uri="{FF2B5EF4-FFF2-40B4-BE49-F238E27FC236}">
                  <a16:creationId xmlns:a16="http://schemas.microsoft.com/office/drawing/2014/main" id="{3D73619A-B2C0-271F-2650-68F4E91DA5E6}"/>
                </a:ext>
              </a:extLst>
            </p:cNvPr>
            <p:cNvGrpSpPr/>
            <p:nvPr/>
          </p:nvGrpSpPr>
          <p:grpSpPr>
            <a:xfrm>
              <a:off x="29202182" y="9849042"/>
              <a:ext cx="1334385" cy="216000"/>
              <a:chOff x="29202182" y="9849042"/>
              <a:chExt cx="1334385" cy="216000"/>
            </a:xfrm>
          </p:grpSpPr>
          <p:sp>
            <p:nvSpPr>
              <p:cNvPr id="665" name="FTU - saccule">
                <a:extLst>
                  <a:ext uri="{FF2B5EF4-FFF2-40B4-BE49-F238E27FC236}">
                    <a16:creationId xmlns:a16="http://schemas.microsoft.com/office/drawing/2014/main" id="{25ED539D-0E20-BA58-7CC3-69E0831DE995}"/>
                  </a:ext>
                </a:extLst>
              </p:cNvPr>
              <p:cNvSpPr txBox="1"/>
              <p:nvPr/>
            </p:nvSpPr>
            <p:spPr>
              <a:xfrm>
                <a:off x="29202182" y="9849042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Saccule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6" name="dock">
                <a:extLst>
                  <a:ext uri="{FF2B5EF4-FFF2-40B4-BE49-F238E27FC236}">
                    <a16:creationId xmlns:a16="http://schemas.microsoft.com/office/drawing/2014/main" id="{E1F4C71B-3F00-E238-369D-FB7EADF49DB0}"/>
                  </a:ext>
                </a:extLst>
              </p:cNvPr>
              <p:cNvSpPr txBox="1"/>
              <p:nvPr/>
            </p:nvSpPr>
            <p:spPr>
              <a:xfrm>
                <a:off x="29266722" y="9949224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42" name="link">
                <a:extLst>
                  <a:ext uri="{FF2B5EF4-FFF2-40B4-BE49-F238E27FC236}">
                    <a16:creationId xmlns:a16="http://schemas.microsoft.com/office/drawing/2014/main" id="{EA082C04-9577-8583-2712-4CFF2B56FC9C}"/>
                  </a:ext>
                </a:extLst>
              </p:cNvPr>
              <p:cNvGrpSpPr/>
              <p:nvPr/>
            </p:nvGrpSpPr>
            <p:grpSpPr>
              <a:xfrm>
                <a:off x="29383209" y="9960027"/>
                <a:ext cx="271971" cy="72000"/>
                <a:chOff x="1089323" y="4107466"/>
                <a:chExt cx="271971" cy="72000"/>
              </a:xfrm>
            </p:grpSpPr>
            <p:sp>
              <p:nvSpPr>
                <p:cNvPr id="743" name="Star: 5 Points 2730">
                  <a:hlinkClick r:id="rId12"/>
                  <a:extLst>
                    <a:ext uri="{FF2B5EF4-FFF2-40B4-BE49-F238E27FC236}">
                      <a16:creationId xmlns:a16="http://schemas.microsoft.com/office/drawing/2014/main" id="{793EED83-24C8-DAF6-C7A2-A92DC85FF98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4" name="Star: 5 Points 2731">
                  <a:hlinkClick r:id="rId13"/>
                  <a:extLst>
                    <a:ext uri="{FF2B5EF4-FFF2-40B4-BE49-F238E27FC236}">
                      <a16:creationId xmlns:a16="http://schemas.microsoft.com/office/drawing/2014/main" id="{3DD3AA4C-A204-0396-BD7F-792F99A9D90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5" name="Star: 5 Points 2732">
                  <a:hlinkClick r:id="rId7"/>
                  <a:extLst>
                    <a:ext uri="{FF2B5EF4-FFF2-40B4-BE49-F238E27FC236}">
                      <a16:creationId xmlns:a16="http://schemas.microsoft.com/office/drawing/2014/main" id="{4346E423-5DE8-B6BB-0EEC-09B7C63CEB1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766" name="organ group - taste">
            <a:extLst>
              <a:ext uri="{FF2B5EF4-FFF2-40B4-BE49-F238E27FC236}">
                <a16:creationId xmlns:a16="http://schemas.microsoft.com/office/drawing/2014/main" id="{87B56DA6-0538-E0E0-D37A-E30B204CDEDC}"/>
              </a:ext>
            </a:extLst>
          </p:cNvPr>
          <p:cNvGrpSpPr/>
          <p:nvPr/>
        </p:nvGrpSpPr>
        <p:grpSpPr>
          <a:xfrm>
            <a:off x="30290483" y="11032890"/>
            <a:ext cx="1440000" cy="795026"/>
            <a:chOff x="29147488" y="11032890"/>
            <a:chExt cx="1440000" cy="795026"/>
          </a:xfrm>
        </p:grpSpPr>
        <p:sp>
          <p:nvSpPr>
            <p:cNvPr id="638" name="organ - taste">
              <a:extLst>
                <a:ext uri="{FF2B5EF4-FFF2-40B4-BE49-F238E27FC236}">
                  <a16:creationId xmlns:a16="http://schemas.microsoft.com/office/drawing/2014/main" id="{0833A11D-DAA2-8215-BF22-1EF3C9826FFB}"/>
                </a:ext>
              </a:extLst>
            </p:cNvPr>
            <p:cNvSpPr txBox="1"/>
            <p:nvPr/>
          </p:nvSpPr>
          <p:spPr>
            <a:xfrm>
              <a:off x="29147488" y="11032890"/>
              <a:ext cx="1440000" cy="79502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Taste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65" name="FTU - tongue back">
              <a:extLst>
                <a:ext uri="{FF2B5EF4-FFF2-40B4-BE49-F238E27FC236}">
                  <a16:creationId xmlns:a16="http://schemas.microsoft.com/office/drawing/2014/main" id="{7F39DAA6-57AF-CA60-B9B5-EBD8A9422F51}"/>
                </a:ext>
              </a:extLst>
            </p:cNvPr>
            <p:cNvGrpSpPr/>
            <p:nvPr/>
          </p:nvGrpSpPr>
          <p:grpSpPr>
            <a:xfrm>
              <a:off x="29218005" y="11597476"/>
              <a:ext cx="1334385" cy="216000"/>
              <a:chOff x="29218005" y="11597476"/>
              <a:chExt cx="1334385" cy="216000"/>
            </a:xfrm>
          </p:grpSpPr>
          <p:sp>
            <p:nvSpPr>
              <p:cNvPr id="642" name="FTU - tongue back">
                <a:extLst>
                  <a:ext uri="{FF2B5EF4-FFF2-40B4-BE49-F238E27FC236}">
                    <a16:creationId xmlns:a16="http://schemas.microsoft.com/office/drawing/2014/main" id="{0778486E-9D5A-382C-02D4-B8E6225CC2E3}"/>
                  </a:ext>
                </a:extLst>
              </p:cNvPr>
              <p:cNvSpPr txBox="1"/>
              <p:nvPr/>
            </p:nvSpPr>
            <p:spPr>
              <a:xfrm>
                <a:off x="29218005" y="11597476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Tongue back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3" name="dock">
                <a:extLst>
                  <a:ext uri="{FF2B5EF4-FFF2-40B4-BE49-F238E27FC236}">
                    <a16:creationId xmlns:a16="http://schemas.microsoft.com/office/drawing/2014/main" id="{7D06E262-D1C9-1855-AFA9-F1D86DD9D247}"/>
                  </a:ext>
                </a:extLst>
              </p:cNvPr>
              <p:cNvSpPr txBox="1"/>
              <p:nvPr/>
            </p:nvSpPr>
            <p:spPr>
              <a:xfrm>
                <a:off x="29278580" y="11668117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44" name="link">
                <a:extLst>
                  <a:ext uri="{FF2B5EF4-FFF2-40B4-BE49-F238E27FC236}">
                    <a16:creationId xmlns:a16="http://schemas.microsoft.com/office/drawing/2014/main" id="{26B4C5E3-EAEC-747E-8686-E90DD0F25DDB}"/>
                  </a:ext>
                </a:extLst>
              </p:cNvPr>
              <p:cNvGrpSpPr/>
              <p:nvPr/>
            </p:nvGrpSpPr>
            <p:grpSpPr>
              <a:xfrm>
                <a:off x="29397395" y="11716266"/>
                <a:ext cx="271971" cy="72000"/>
                <a:chOff x="1089323" y="4107466"/>
                <a:chExt cx="271971" cy="72000"/>
              </a:xfrm>
            </p:grpSpPr>
            <p:sp>
              <p:nvSpPr>
                <p:cNvPr id="719" name="Star: 5 Points 2730">
                  <a:hlinkClick r:id="rId14"/>
                  <a:extLst>
                    <a:ext uri="{FF2B5EF4-FFF2-40B4-BE49-F238E27FC236}">
                      <a16:creationId xmlns:a16="http://schemas.microsoft.com/office/drawing/2014/main" id="{35C0D4BD-9AF7-5C2B-F8D7-F89A8F4712F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20" name="Star: 5 Points 2731">
                  <a:hlinkClick r:id="rId15"/>
                  <a:extLst>
                    <a:ext uri="{FF2B5EF4-FFF2-40B4-BE49-F238E27FC236}">
                      <a16:creationId xmlns:a16="http://schemas.microsoft.com/office/drawing/2014/main" id="{4292AB68-63E0-5B53-1694-1D2EA58BDD2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21" name="Star: 5 Points 2732">
                  <a:hlinkClick r:id="rId7"/>
                  <a:extLst>
                    <a:ext uri="{FF2B5EF4-FFF2-40B4-BE49-F238E27FC236}">
                      <a16:creationId xmlns:a16="http://schemas.microsoft.com/office/drawing/2014/main" id="{F13AE1D7-A608-BEA4-AB81-EE4A4FBBD6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64" name="FTU - posterior 1/3 of tongue ">
              <a:extLst>
                <a:ext uri="{FF2B5EF4-FFF2-40B4-BE49-F238E27FC236}">
                  <a16:creationId xmlns:a16="http://schemas.microsoft.com/office/drawing/2014/main" id="{995EDBDC-63EE-4976-F663-B81EA508F883}"/>
                </a:ext>
              </a:extLst>
            </p:cNvPr>
            <p:cNvGrpSpPr/>
            <p:nvPr/>
          </p:nvGrpSpPr>
          <p:grpSpPr>
            <a:xfrm>
              <a:off x="29218005" y="11366845"/>
              <a:ext cx="1334385" cy="216000"/>
              <a:chOff x="29218005" y="11366845"/>
              <a:chExt cx="1334385" cy="216000"/>
            </a:xfrm>
          </p:grpSpPr>
          <p:sp>
            <p:nvSpPr>
              <p:cNvPr id="641" name="FTU - posterior 1/3 of tongue ">
                <a:extLst>
                  <a:ext uri="{FF2B5EF4-FFF2-40B4-BE49-F238E27FC236}">
                    <a16:creationId xmlns:a16="http://schemas.microsoft.com/office/drawing/2014/main" id="{7DF1D855-2C44-7BB1-8458-2AC09E7AEE53}"/>
                  </a:ext>
                </a:extLst>
              </p:cNvPr>
              <p:cNvSpPr txBox="1"/>
              <p:nvPr/>
            </p:nvSpPr>
            <p:spPr>
              <a:xfrm>
                <a:off x="29218005" y="11366845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lvl="0">
                  <a:lnSpc>
                    <a:spcPct val="107000"/>
                  </a:lnSpc>
                  <a:spcAft>
                    <a:spcPts val="800"/>
                  </a:spcAft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Posterior 1/3 of tongue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645" name="link">
                <a:extLst>
                  <a:ext uri="{FF2B5EF4-FFF2-40B4-BE49-F238E27FC236}">
                    <a16:creationId xmlns:a16="http://schemas.microsoft.com/office/drawing/2014/main" id="{43808938-261D-8257-44AB-BCD835DA9AB3}"/>
                  </a:ext>
                </a:extLst>
              </p:cNvPr>
              <p:cNvGrpSpPr/>
              <p:nvPr/>
            </p:nvGrpSpPr>
            <p:grpSpPr>
              <a:xfrm>
                <a:off x="29404783" y="11486595"/>
                <a:ext cx="271971" cy="72000"/>
                <a:chOff x="1089323" y="4107466"/>
                <a:chExt cx="271971" cy="72000"/>
              </a:xfrm>
            </p:grpSpPr>
            <p:sp>
              <p:nvSpPr>
                <p:cNvPr id="692" name="Star: 5 Points 2730">
                  <a:hlinkClick r:id="rId14"/>
                  <a:extLst>
                    <a:ext uri="{FF2B5EF4-FFF2-40B4-BE49-F238E27FC236}">
                      <a16:creationId xmlns:a16="http://schemas.microsoft.com/office/drawing/2014/main" id="{DFE4902A-7503-6400-A78C-A8576F3BA6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07" name="Star: 5 Points 2731">
                  <a:hlinkClick r:id="rId15"/>
                  <a:extLst>
                    <a:ext uri="{FF2B5EF4-FFF2-40B4-BE49-F238E27FC236}">
                      <a16:creationId xmlns:a16="http://schemas.microsoft.com/office/drawing/2014/main" id="{72A32C3A-664D-4F6F-15B4-574B0CC96AA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18" name="Star: 5 Points 2732">
                  <a:hlinkClick r:id="rId7"/>
                  <a:extLst>
                    <a:ext uri="{FF2B5EF4-FFF2-40B4-BE49-F238E27FC236}">
                      <a16:creationId xmlns:a16="http://schemas.microsoft.com/office/drawing/2014/main" id="{96294BE1-F708-B3D4-719B-CD928E1C04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647" name="dock">
                <a:extLst>
                  <a:ext uri="{FF2B5EF4-FFF2-40B4-BE49-F238E27FC236}">
                    <a16:creationId xmlns:a16="http://schemas.microsoft.com/office/drawing/2014/main" id="{4B674720-06F7-D134-45B2-0A69569C8133}"/>
                  </a:ext>
                </a:extLst>
              </p:cNvPr>
              <p:cNvSpPr txBox="1"/>
              <p:nvPr/>
            </p:nvSpPr>
            <p:spPr>
              <a:xfrm>
                <a:off x="29278580" y="11442072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3" name="FTU - anterior 2/3 of tongue">
              <a:extLst>
                <a:ext uri="{FF2B5EF4-FFF2-40B4-BE49-F238E27FC236}">
                  <a16:creationId xmlns:a16="http://schemas.microsoft.com/office/drawing/2014/main" id="{4C08CF19-F814-CCA6-4526-DCB43CA2E833}"/>
                </a:ext>
              </a:extLst>
            </p:cNvPr>
            <p:cNvGrpSpPr/>
            <p:nvPr/>
          </p:nvGrpSpPr>
          <p:grpSpPr>
            <a:xfrm>
              <a:off x="29218004" y="11136912"/>
              <a:ext cx="1334385" cy="216000"/>
              <a:chOff x="29218004" y="11136912"/>
              <a:chExt cx="1334385" cy="216000"/>
            </a:xfrm>
          </p:grpSpPr>
          <p:sp>
            <p:nvSpPr>
              <p:cNvPr id="646" name="FTU - anterior 2/3 of tongue">
                <a:extLst>
                  <a:ext uri="{FF2B5EF4-FFF2-40B4-BE49-F238E27FC236}">
                    <a16:creationId xmlns:a16="http://schemas.microsoft.com/office/drawing/2014/main" id="{9735FEFB-4031-FC1E-7FF6-AA7696628B88}"/>
                  </a:ext>
                </a:extLst>
              </p:cNvPr>
              <p:cNvSpPr txBox="1"/>
              <p:nvPr/>
            </p:nvSpPr>
            <p:spPr>
              <a:xfrm>
                <a:off x="29218004" y="11136912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Anterior 2/3 of tongue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8" name="dock">
                <a:extLst>
                  <a:ext uri="{FF2B5EF4-FFF2-40B4-BE49-F238E27FC236}">
                    <a16:creationId xmlns:a16="http://schemas.microsoft.com/office/drawing/2014/main" id="{33C19C43-344C-A7CC-3999-837931012B8A}"/>
                  </a:ext>
                </a:extLst>
              </p:cNvPr>
              <p:cNvSpPr txBox="1"/>
              <p:nvPr/>
            </p:nvSpPr>
            <p:spPr>
              <a:xfrm>
                <a:off x="29278580" y="11212937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59" name="link">
                <a:extLst>
                  <a:ext uri="{FF2B5EF4-FFF2-40B4-BE49-F238E27FC236}">
                    <a16:creationId xmlns:a16="http://schemas.microsoft.com/office/drawing/2014/main" id="{75D86766-5FAE-96FD-04C4-C127F6703224}"/>
                  </a:ext>
                </a:extLst>
              </p:cNvPr>
              <p:cNvGrpSpPr/>
              <p:nvPr/>
            </p:nvGrpSpPr>
            <p:grpSpPr>
              <a:xfrm>
                <a:off x="29395616" y="11261767"/>
                <a:ext cx="271971" cy="72000"/>
                <a:chOff x="1089323" y="4107466"/>
                <a:chExt cx="271971" cy="72000"/>
              </a:xfrm>
            </p:grpSpPr>
            <p:sp>
              <p:nvSpPr>
                <p:cNvPr id="760" name="Star: 5 Points 2730">
                  <a:hlinkClick r:id="rId14"/>
                  <a:extLst>
                    <a:ext uri="{FF2B5EF4-FFF2-40B4-BE49-F238E27FC236}">
                      <a16:creationId xmlns:a16="http://schemas.microsoft.com/office/drawing/2014/main" id="{293D5E48-EEA7-4E94-46C7-D7A8A730E5C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61" name="Star: 5 Points 2731">
                  <a:hlinkClick r:id="rId15"/>
                  <a:extLst>
                    <a:ext uri="{FF2B5EF4-FFF2-40B4-BE49-F238E27FC236}">
                      <a16:creationId xmlns:a16="http://schemas.microsoft.com/office/drawing/2014/main" id="{5F0FE667-FAA8-89A2-62B4-ABFAF698C9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62" name="Star: 5 Points 2732">
                  <a:hlinkClick r:id="rId7"/>
                  <a:extLst>
                    <a:ext uri="{FF2B5EF4-FFF2-40B4-BE49-F238E27FC236}">
                      <a16:creationId xmlns:a16="http://schemas.microsoft.com/office/drawing/2014/main" id="{0D2198A3-3305-3358-281E-7A016A0568D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86" name="organ group - testes">
            <a:extLst>
              <a:ext uri="{FF2B5EF4-FFF2-40B4-BE49-F238E27FC236}">
                <a16:creationId xmlns:a16="http://schemas.microsoft.com/office/drawing/2014/main" id="{8744692D-7C08-A91C-6177-BCC745E3906A}"/>
              </a:ext>
            </a:extLst>
          </p:cNvPr>
          <p:cNvGrpSpPr/>
          <p:nvPr/>
        </p:nvGrpSpPr>
        <p:grpSpPr>
          <a:xfrm>
            <a:off x="38263246" y="19512028"/>
            <a:ext cx="1440000" cy="813126"/>
            <a:chOff x="37120251" y="19512028"/>
            <a:chExt cx="1440000" cy="813126"/>
          </a:xfrm>
        </p:grpSpPr>
        <p:sp>
          <p:nvSpPr>
            <p:cNvPr id="1285" name="organ - testes">
              <a:extLst>
                <a:ext uri="{FF2B5EF4-FFF2-40B4-BE49-F238E27FC236}">
                  <a16:creationId xmlns:a16="http://schemas.microsoft.com/office/drawing/2014/main" id="{D9F78EF1-E802-FE90-4B73-5A4DA4941246}"/>
                </a:ext>
              </a:extLst>
            </p:cNvPr>
            <p:cNvSpPr txBox="1"/>
            <p:nvPr/>
          </p:nvSpPr>
          <p:spPr>
            <a:xfrm>
              <a:off x="37120251" y="19512028"/>
              <a:ext cx="1440000" cy="81312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Testes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83" name="FTU - seminiferous tubule">
              <a:extLst>
                <a:ext uri="{FF2B5EF4-FFF2-40B4-BE49-F238E27FC236}">
                  <a16:creationId xmlns:a16="http://schemas.microsoft.com/office/drawing/2014/main" id="{415427E4-0252-5C7A-6AB2-51D5ACC74989}"/>
                </a:ext>
              </a:extLst>
            </p:cNvPr>
            <p:cNvGrpSpPr/>
            <p:nvPr/>
          </p:nvGrpSpPr>
          <p:grpSpPr>
            <a:xfrm>
              <a:off x="37120251" y="19606865"/>
              <a:ext cx="1440000" cy="216000"/>
              <a:chOff x="37120251" y="19606865"/>
              <a:chExt cx="1440000" cy="216000"/>
            </a:xfrm>
          </p:grpSpPr>
          <p:sp>
            <p:nvSpPr>
              <p:cNvPr id="1308" name="FTU - seminiferous tubule">
                <a:extLst>
                  <a:ext uri="{FF2B5EF4-FFF2-40B4-BE49-F238E27FC236}">
                    <a16:creationId xmlns:a16="http://schemas.microsoft.com/office/drawing/2014/main" id="{54A4202F-88B6-FC4D-6860-EA840A172353}"/>
                  </a:ext>
                </a:extLst>
              </p:cNvPr>
              <p:cNvSpPr txBox="1"/>
              <p:nvPr/>
            </p:nvSpPr>
            <p:spPr>
              <a:xfrm>
                <a:off x="37120251" y="1960686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Seminiferous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09" name="dock">
                <a:extLst>
                  <a:ext uri="{FF2B5EF4-FFF2-40B4-BE49-F238E27FC236}">
                    <a16:creationId xmlns:a16="http://schemas.microsoft.com/office/drawing/2014/main" id="{485B6FF4-ED53-BF74-9817-F095EA48EE26}"/>
                  </a:ext>
                </a:extLst>
              </p:cNvPr>
              <p:cNvGrpSpPr/>
              <p:nvPr/>
            </p:nvGrpSpPr>
            <p:grpSpPr>
              <a:xfrm flipH="1">
                <a:off x="37505704" y="19623449"/>
                <a:ext cx="57600" cy="186737"/>
                <a:chOff x="2890221" y="12245125"/>
                <a:chExt cx="57600" cy="186737"/>
              </a:xfrm>
            </p:grpSpPr>
            <p:sp>
              <p:nvSpPr>
                <p:cNvPr id="1314" name="Text Box 3086">
                  <a:extLst>
                    <a:ext uri="{FF2B5EF4-FFF2-40B4-BE49-F238E27FC236}">
                      <a16:creationId xmlns:a16="http://schemas.microsoft.com/office/drawing/2014/main" id="{258A6F7F-C76A-9501-7BE1-50F87C052B93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15" name="Text Box 3086">
                  <a:extLst>
                    <a:ext uri="{FF2B5EF4-FFF2-40B4-BE49-F238E27FC236}">
                      <a16:creationId xmlns:a16="http://schemas.microsoft.com/office/drawing/2014/main" id="{F5DDC7AC-5328-68B3-52E6-3D842683ED4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16" name="Text Box 3086">
                  <a:extLst>
                    <a:ext uri="{FF2B5EF4-FFF2-40B4-BE49-F238E27FC236}">
                      <a16:creationId xmlns:a16="http://schemas.microsoft.com/office/drawing/2014/main" id="{192B6C35-4965-F7C6-5848-2C1D6913CC0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10" name="link">
                <a:extLst>
                  <a:ext uri="{FF2B5EF4-FFF2-40B4-BE49-F238E27FC236}">
                    <a16:creationId xmlns:a16="http://schemas.microsoft.com/office/drawing/2014/main" id="{33E9B998-C79B-215D-E459-40A665963D88}"/>
                  </a:ext>
                </a:extLst>
              </p:cNvPr>
              <p:cNvGrpSpPr/>
              <p:nvPr/>
            </p:nvGrpSpPr>
            <p:grpSpPr>
              <a:xfrm>
                <a:off x="37653426" y="19731482"/>
                <a:ext cx="271971" cy="72000"/>
                <a:chOff x="3749813" y="4098564"/>
                <a:chExt cx="271971" cy="72000"/>
              </a:xfrm>
            </p:grpSpPr>
            <p:sp>
              <p:nvSpPr>
                <p:cNvPr id="1311" name="Star: 5 Points 3972">
                  <a:hlinkClick r:id="rId16"/>
                  <a:extLst>
                    <a:ext uri="{FF2B5EF4-FFF2-40B4-BE49-F238E27FC236}">
                      <a16:creationId xmlns:a16="http://schemas.microsoft.com/office/drawing/2014/main" id="{2741F561-6340-5C98-33B2-010C33CA4A6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49813" y="409856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12" name="Star: 5 Points 3973">
                  <a:hlinkClick r:id="rId17"/>
                  <a:extLst>
                    <a:ext uri="{FF2B5EF4-FFF2-40B4-BE49-F238E27FC236}">
                      <a16:creationId xmlns:a16="http://schemas.microsoft.com/office/drawing/2014/main" id="{8F21B2BD-98E8-C2CC-59BA-E838AAF1F43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49799" y="409856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13" name="Star: 5 Points 3974">
                  <a:hlinkClick r:id="rId18"/>
                  <a:extLst>
                    <a:ext uri="{FF2B5EF4-FFF2-40B4-BE49-F238E27FC236}">
                      <a16:creationId xmlns:a16="http://schemas.microsoft.com/office/drawing/2014/main" id="{23E11215-E3A0-247B-6760-E20BC2B1B90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49784" y="409856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4" name="FTU - rete testis">
              <a:extLst>
                <a:ext uri="{FF2B5EF4-FFF2-40B4-BE49-F238E27FC236}">
                  <a16:creationId xmlns:a16="http://schemas.microsoft.com/office/drawing/2014/main" id="{91BDCEAA-623C-D7F1-C97C-754B25473B56}"/>
                </a:ext>
              </a:extLst>
            </p:cNvPr>
            <p:cNvGrpSpPr/>
            <p:nvPr/>
          </p:nvGrpSpPr>
          <p:grpSpPr>
            <a:xfrm>
              <a:off x="37120251" y="19836719"/>
              <a:ext cx="1440000" cy="216000"/>
              <a:chOff x="37120251" y="19836719"/>
              <a:chExt cx="1440000" cy="216000"/>
            </a:xfrm>
          </p:grpSpPr>
          <p:sp>
            <p:nvSpPr>
              <p:cNvPr id="1299" name="FTU - rete testis">
                <a:extLst>
                  <a:ext uri="{FF2B5EF4-FFF2-40B4-BE49-F238E27FC236}">
                    <a16:creationId xmlns:a16="http://schemas.microsoft.com/office/drawing/2014/main" id="{2B4402CC-C18D-6215-0202-9D54D5C969B6}"/>
                  </a:ext>
                </a:extLst>
              </p:cNvPr>
              <p:cNvSpPr txBox="1"/>
              <p:nvPr/>
            </p:nvSpPr>
            <p:spPr>
              <a:xfrm>
                <a:off x="37120251" y="1983671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Rete testis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00" name="dock">
                <a:extLst>
                  <a:ext uri="{FF2B5EF4-FFF2-40B4-BE49-F238E27FC236}">
                    <a16:creationId xmlns:a16="http://schemas.microsoft.com/office/drawing/2014/main" id="{57B81BEE-6670-E343-C14C-C1BBC78836C4}"/>
                  </a:ext>
                </a:extLst>
              </p:cNvPr>
              <p:cNvGrpSpPr/>
              <p:nvPr/>
            </p:nvGrpSpPr>
            <p:grpSpPr>
              <a:xfrm flipH="1">
                <a:off x="37505704" y="19853303"/>
                <a:ext cx="57600" cy="186737"/>
                <a:chOff x="2890221" y="12245125"/>
                <a:chExt cx="57600" cy="186737"/>
              </a:xfrm>
            </p:grpSpPr>
            <p:sp>
              <p:nvSpPr>
                <p:cNvPr id="1305" name="Text Box 3086">
                  <a:extLst>
                    <a:ext uri="{FF2B5EF4-FFF2-40B4-BE49-F238E27FC236}">
                      <a16:creationId xmlns:a16="http://schemas.microsoft.com/office/drawing/2014/main" id="{E1A4E85E-D0B2-46AC-3959-7C5E18EDC45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06" name="Text Box 3086">
                  <a:extLst>
                    <a:ext uri="{FF2B5EF4-FFF2-40B4-BE49-F238E27FC236}">
                      <a16:creationId xmlns:a16="http://schemas.microsoft.com/office/drawing/2014/main" id="{AED63225-8106-16DF-E5E8-1E258D0DCAB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07" name="Text Box 3086">
                  <a:extLst>
                    <a:ext uri="{FF2B5EF4-FFF2-40B4-BE49-F238E27FC236}">
                      <a16:creationId xmlns:a16="http://schemas.microsoft.com/office/drawing/2014/main" id="{1A34087E-2917-DDDA-9E9D-0C2412D97E5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01" name="link">
                <a:extLst>
                  <a:ext uri="{FF2B5EF4-FFF2-40B4-BE49-F238E27FC236}">
                    <a16:creationId xmlns:a16="http://schemas.microsoft.com/office/drawing/2014/main" id="{4F3BC9EE-2AF8-1721-CE0F-1913F5853762}"/>
                  </a:ext>
                </a:extLst>
              </p:cNvPr>
              <p:cNvGrpSpPr/>
              <p:nvPr/>
            </p:nvGrpSpPr>
            <p:grpSpPr>
              <a:xfrm>
                <a:off x="37664493" y="19960003"/>
                <a:ext cx="271971" cy="72000"/>
                <a:chOff x="3760880" y="4097231"/>
                <a:chExt cx="271971" cy="72000"/>
              </a:xfrm>
            </p:grpSpPr>
            <p:sp>
              <p:nvSpPr>
                <p:cNvPr id="1302" name="Star: 5 Points 3956">
                  <a:hlinkClick r:id="rId16"/>
                  <a:extLst>
                    <a:ext uri="{FF2B5EF4-FFF2-40B4-BE49-F238E27FC236}">
                      <a16:creationId xmlns:a16="http://schemas.microsoft.com/office/drawing/2014/main" id="{71BF1CA2-D24F-789C-371B-C7960C92426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03" name="Star: 5 Points 3957">
                  <a:hlinkClick r:id="rId17"/>
                  <a:extLst>
                    <a:ext uri="{FF2B5EF4-FFF2-40B4-BE49-F238E27FC236}">
                      <a16:creationId xmlns:a16="http://schemas.microsoft.com/office/drawing/2014/main" id="{E8FE7FDB-76B4-411B-2453-EE45A425DB5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04" name="Star: 5 Points 3958">
                  <a:hlinkClick r:id="rId18"/>
                  <a:extLst>
                    <a:ext uri="{FF2B5EF4-FFF2-40B4-BE49-F238E27FC236}">
                      <a16:creationId xmlns:a16="http://schemas.microsoft.com/office/drawing/2014/main" id="{95DFA306-48E0-74E0-A330-EE9DD29DCAB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5" name="FTU - efferent ductules of testicle">
              <a:extLst>
                <a:ext uri="{FF2B5EF4-FFF2-40B4-BE49-F238E27FC236}">
                  <a16:creationId xmlns:a16="http://schemas.microsoft.com/office/drawing/2014/main" id="{DDB9BF82-F101-563F-E5A6-337877EA0252}"/>
                </a:ext>
              </a:extLst>
            </p:cNvPr>
            <p:cNvGrpSpPr/>
            <p:nvPr/>
          </p:nvGrpSpPr>
          <p:grpSpPr>
            <a:xfrm>
              <a:off x="37120251" y="20066573"/>
              <a:ext cx="1440000" cy="216000"/>
              <a:chOff x="37120251" y="20066573"/>
              <a:chExt cx="1440000" cy="216000"/>
            </a:xfrm>
          </p:grpSpPr>
          <p:sp>
            <p:nvSpPr>
              <p:cNvPr id="1290" name="FTU - efferent ductules of testicle">
                <a:extLst>
                  <a:ext uri="{FF2B5EF4-FFF2-40B4-BE49-F238E27FC236}">
                    <a16:creationId xmlns:a16="http://schemas.microsoft.com/office/drawing/2014/main" id="{D582AED9-DA79-4FC1-C922-67B70E5AA80D}"/>
                  </a:ext>
                </a:extLst>
              </p:cNvPr>
              <p:cNvSpPr txBox="1"/>
              <p:nvPr/>
            </p:nvSpPr>
            <p:spPr>
              <a:xfrm>
                <a:off x="37120251" y="2006657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3857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Efferent 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ductules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of testicle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91" name="dock">
                <a:extLst>
                  <a:ext uri="{FF2B5EF4-FFF2-40B4-BE49-F238E27FC236}">
                    <a16:creationId xmlns:a16="http://schemas.microsoft.com/office/drawing/2014/main" id="{37E4C5C1-9CD8-3324-6D91-BDE8631B0F7B}"/>
                  </a:ext>
                </a:extLst>
              </p:cNvPr>
              <p:cNvGrpSpPr/>
              <p:nvPr/>
            </p:nvGrpSpPr>
            <p:grpSpPr>
              <a:xfrm flipH="1">
                <a:off x="37505704" y="20083157"/>
                <a:ext cx="57600" cy="186737"/>
                <a:chOff x="2890221" y="12245125"/>
                <a:chExt cx="57600" cy="186737"/>
              </a:xfrm>
            </p:grpSpPr>
            <p:sp>
              <p:nvSpPr>
                <p:cNvPr id="1296" name="Text Box 3086">
                  <a:extLst>
                    <a:ext uri="{FF2B5EF4-FFF2-40B4-BE49-F238E27FC236}">
                      <a16:creationId xmlns:a16="http://schemas.microsoft.com/office/drawing/2014/main" id="{B9D998AF-A34B-C822-3C1B-A109434B419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97" name="Text Box 3086">
                  <a:extLst>
                    <a:ext uri="{FF2B5EF4-FFF2-40B4-BE49-F238E27FC236}">
                      <a16:creationId xmlns:a16="http://schemas.microsoft.com/office/drawing/2014/main" id="{3B57FCE6-83C9-FFB6-700A-51149D5955D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98" name="Text Box 3086">
                  <a:extLst>
                    <a:ext uri="{FF2B5EF4-FFF2-40B4-BE49-F238E27FC236}">
                      <a16:creationId xmlns:a16="http://schemas.microsoft.com/office/drawing/2014/main" id="{AD6BA9A5-3844-C21B-A571-867A2F95423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92" name="link">
                <a:extLst>
                  <a:ext uri="{FF2B5EF4-FFF2-40B4-BE49-F238E27FC236}">
                    <a16:creationId xmlns:a16="http://schemas.microsoft.com/office/drawing/2014/main" id="{77F5A8EC-984E-734A-BBBF-CF6DCC7DC250}"/>
                  </a:ext>
                </a:extLst>
              </p:cNvPr>
              <p:cNvGrpSpPr/>
              <p:nvPr/>
            </p:nvGrpSpPr>
            <p:grpSpPr>
              <a:xfrm>
                <a:off x="37664493" y="20189857"/>
                <a:ext cx="271971" cy="72000"/>
                <a:chOff x="3760880" y="4097231"/>
                <a:chExt cx="271971" cy="72000"/>
              </a:xfrm>
            </p:grpSpPr>
            <p:sp>
              <p:nvSpPr>
                <p:cNvPr id="1293" name="Star: 5 Points 3940">
                  <a:hlinkClick r:id="rId16"/>
                  <a:extLst>
                    <a:ext uri="{FF2B5EF4-FFF2-40B4-BE49-F238E27FC236}">
                      <a16:creationId xmlns:a16="http://schemas.microsoft.com/office/drawing/2014/main" id="{4E6A2636-862B-9858-A512-1AAE609A20A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94" name="Star: 5 Points 3941">
                  <a:hlinkClick r:id="rId17"/>
                  <a:extLst>
                    <a:ext uri="{FF2B5EF4-FFF2-40B4-BE49-F238E27FC236}">
                      <a16:creationId xmlns:a16="http://schemas.microsoft.com/office/drawing/2014/main" id="{F16EB87A-746E-B504-83FD-F6AA45EA056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95" name="Star: 5 Points 3942">
                  <a:hlinkClick r:id="rId18"/>
                  <a:extLst>
                    <a:ext uri="{FF2B5EF4-FFF2-40B4-BE49-F238E27FC236}">
                      <a16:creationId xmlns:a16="http://schemas.microsoft.com/office/drawing/2014/main" id="{710F6AF9-C282-C5A5-DFE8-A12F15494C9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82" name="organ group - penis">
            <a:extLst>
              <a:ext uri="{FF2B5EF4-FFF2-40B4-BE49-F238E27FC236}">
                <a16:creationId xmlns:a16="http://schemas.microsoft.com/office/drawing/2014/main" id="{4BD01FB9-2B67-DBF9-40A4-A5D4EC10EF4B}"/>
              </a:ext>
            </a:extLst>
          </p:cNvPr>
          <p:cNvGrpSpPr/>
          <p:nvPr/>
        </p:nvGrpSpPr>
        <p:grpSpPr>
          <a:xfrm>
            <a:off x="38263246" y="20395084"/>
            <a:ext cx="1440000" cy="813126"/>
            <a:chOff x="37120251" y="20395084"/>
            <a:chExt cx="1440000" cy="813126"/>
          </a:xfrm>
        </p:grpSpPr>
        <p:sp>
          <p:nvSpPr>
            <p:cNvPr id="1241" name="organ - penis">
              <a:extLst>
                <a:ext uri="{FF2B5EF4-FFF2-40B4-BE49-F238E27FC236}">
                  <a16:creationId xmlns:a16="http://schemas.microsoft.com/office/drawing/2014/main" id="{7A68DDC4-5E2C-3CDF-B43F-87649E40432B}"/>
                </a:ext>
              </a:extLst>
            </p:cNvPr>
            <p:cNvSpPr txBox="1"/>
            <p:nvPr/>
          </p:nvSpPr>
          <p:spPr>
            <a:xfrm>
              <a:off x="37120251" y="20395084"/>
              <a:ext cx="1440000" cy="81312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Penis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79" name="FTU - vas deferens">
              <a:extLst>
                <a:ext uri="{FF2B5EF4-FFF2-40B4-BE49-F238E27FC236}">
                  <a16:creationId xmlns:a16="http://schemas.microsoft.com/office/drawing/2014/main" id="{710A5F93-F972-428E-A088-E79D1F26EB2B}"/>
                </a:ext>
              </a:extLst>
            </p:cNvPr>
            <p:cNvGrpSpPr/>
            <p:nvPr/>
          </p:nvGrpSpPr>
          <p:grpSpPr>
            <a:xfrm>
              <a:off x="37120251" y="20492186"/>
              <a:ext cx="1440000" cy="216000"/>
              <a:chOff x="37120251" y="20492186"/>
              <a:chExt cx="1440000" cy="216000"/>
            </a:xfrm>
          </p:grpSpPr>
          <p:sp>
            <p:nvSpPr>
              <p:cNvPr id="1276" name="FTU - vas deferens">
                <a:extLst>
                  <a:ext uri="{FF2B5EF4-FFF2-40B4-BE49-F238E27FC236}">
                    <a16:creationId xmlns:a16="http://schemas.microsoft.com/office/drawing/2014/main" id="{7E0A53FB-E8B2-5523-0053-B6DA41EF9C75}"/>
                  </a:ext>
                </a:extLst>
              </p:cNvPr>
              <p:cNvSpPr txBox="1"/>
              <p:nvPr/>
            </p:nvSpPr>
            <p:spPr>
              <a:xfrm>
                <a:off x="37120251" y="2049218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Vas deferens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77" name="dock">
                <a:extLst>
                  <a:ext uri="{FF2B5EF4-FFF2-40B4-BE49-F238E27FC236}">
                    <a16:creationId xmlns:a16="http://schemas.microsoft.com/office/drawing/2014/main" id="{C2378796-AA7A-17B6-901D-2759E495CADE}"/>
                  </a:ext>
                </a:extLst>
              </p:cNvPr>
              <p:cNvGrpSpPr/>
              <p:nvPr/>
            </p:nvGrpSpPr>
            <p:grpSpPr>
              <a:xfrm flipH="1">
                <a:off x="37505704" y="20508770"/>
                <a:ext cx="57600" cy="186737"/>
                <a:chOff x="2890221" y="12245125"/>
                <a:chExt cx="57600" cy="186737"/>
              </a:xfrm>
            </p:grpSpPr>
            <p:sp>
              <p:nvSpPr>
                <p:cNvPr id="1282" name="Text Box 3086">
                  <a:extLst>
                    <a:ext uri="{FF2B5EF4-FFF2-40B4-BE49-F238E27FC236}">
                      <a16:creationId xmlns:a16="http://schemas.microsoft.com/office/drawing/2014/main" id="{CCD16F3D-3FBB-8BC4-0B88-EAB0CEB1348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83" name="Text Box 3086">
                  <a:extLst>
                    <a:ext uri="{FF2B5EF4-FFF2-40B4-BE49-F238E27FC236}">
                      <a16:creationId xmlns:a16="http://schemas.microsoft.com/office/drawing/2014/main" id="{BBBF93A1-CDB0-B684-0844-CA096F44B1B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84" name="Text Box 3086">
                  <a:extLst>
                    <a:ext uri="{FF2B5EF4-FFF2-40B4-BE49-F238E27FC236}">
                      <a16:creationId xmlns:a16="http://schemas.microsoft.com/office/drawing/2014/main" id="{D2869577-9E35-80CD-B606-E36B27573B9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78" name="link">
                <a:extLst>
                  <a:ext uri="{FF2B5EF4-FFF2-40B4-BE49-F238E27FC236}">
                    <a16:creationId xmlns:a16="http://schemas.microsoft.com/office/drawing/2014/main" id="{79E6D167-63B5-98D2-7F79-FCC14C758F86}"/>
                  </a:ext>
                </a:extLst>
              </p:cNvPr>
              <p:cNvGrpSpPr/>
              <p:nvPr/>
            </p:nvGrpSpPr>
            <p:grpSpPr>
              <a:xfrm>
                <a:off x="37664493" y="20615470"/>
                <a:ext cx="271971" cy="72000"/>
                <a:chOff x="3760880" y="4097231"/>
                <a:chExt cx="271971" cy="72000"/>
              </a:xfrm>
            </p:grpSpPr>
            <p:sp>
              <p:nvSpPr>
                <p:cNvPr id="1279" name="Star: 5 Points 3924">
                  <a:hlinkClick r:id="rId19"/>
                  <a:extLst>
                    <a:ext uri="{FF2B5EF4-FFF2-40B4-BE49-F238E27FC236}">
                      <a16:creationId xmlns:a16="http://schemas.microsoft.com/office/drawing/2014/main" id="{F9DC4365-36B9-45B8-92EA-7E3F9D29395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80" name="Star: 5 Points 3925">
                  <a:hlinkClick r:id="rId20"/>
                  <a:extLst>
                    <a:ext uri="{FF2B5EF4-FFF2-40B4-BE49-F238E27FC236}">
                      <a16:creationId xmlns:a16="http://schemas.microsoft.com/office/drawing/2014/main" id="{09EE0985-3027-1462-FDE0-FB22D833CB5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81" name="Star: 5 Points 3926">
                  <a:hlinkClick r:id="rId18"/>
                  <a:extLst>
                    <a:ext uri="{FF2B5EF4-FFF2-40B4-BE49-F238E27FC236}">
                      <a16:creationId xmlns:a16="http://schemas.microsoft.com/office/drawing/2014/main" id="{55AB2250-D901-8755-6464-FE987E1E44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0" name="FTU - ampulla of vas deferens">
              <a:extLst>
                <a:ext uri="{FF2B5EF4-FFF2-40B4-BE49-F238E27FC236}">
                  <a16:creationId xmlns:a16="http://schemas.microsoft.com/office/drawing/2014/main" id="{11D3343A-3A84-9898-BE9D-6160885844B9}"/>
                </a:ext>
              </a:extLst>
            </p:cNvPr>
            <p:cNvGrpSpPr/>
            <p:nvPr/>
          </p:nvGrpSpPr>
          <p:grpSpPr>
            <a:xfrm>
              <a:off x="37120251" y="20721890"/>
              <a:ext cx="1440000" cy="216000"/>
              <a:chOff x="37120251" y="20721890"/>
              <a:chExt cx="1440000" cy="216000"/>
            </a:xfrm>
          </p:grpSpPr>
          <p:sp>
            <p:nvSpPr>
              <p:cNvPr id="1267" name="FTU - ampulla of vas deferens">
                <a:extLst>
                  <a:ext uri="{FF2B5EF4-FFF2-40B4-BE49-F238E27FC236}">
                    <a16:creationId xmlns:a16="http://schemas.microsoft.com/office/drawing/2014/main" id="{B0D32507-301E-E66A-2A3E-ACA582E08E87}"/>
                  </a:ext>
                </a:extLst>
              </p:cNvPr>
              <p:cNvSpPr txBox="1"/>
              <p:nvPr/>
            </p:nvSpPr>
            <p:spPr>
              <a:xfrm>
                <a:off x="37120251" y="2072189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Ampulla of vas deferens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68" name="dock">
                <a:extLst>
                  <a:ext uri="{FF2B5EF4-FFF2-40B4-BE49-F238E27FC236}">
                    <a16:creationId xmlns:a16="http://schemas.microsoft.com/office/drawing/2014/main" id="{305290D1-9EBB-DA87-80F2-28054B86665D}"/>
                  </a:ext>
                </a:extLst>
              </p:cNvPr>
              <p:cNvGrpSpPr/>
              <p:nvPr/>
            </p:nvGrpSpPr>
            <p:grpSpPr>
              <a:xfrm flipH="1">
                <a:off x="37505704" y="20738474"/>
                <a:ext cx="57600" cy="186737"/>
                <a:chOff x="2890221" y="12245125"/>
                <a:chExt cx="57600" cy="186737"/>
              </a:xfrm>
            </p:grpSpPr>
            <p:sp>
              <p:nvSpPr>
                <p:cNvPr id="1273" name="Text Box 3086">
                  <a:extLst>
                    <a:ext uri="{FF2B5EF4-FFF2-40B4-BE49-F238E27FC236}">
                      <a16:creationId xmlns:a16="http://schemas.microsoft.com/office/drawing/2014/main" id="{9FC67316-1901-3969-3AA8-7444A046594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74" name="Text Box 3086">
                  <a:extLst>
                    <a:ext uri="{FF2B5EF4-FFF2-40B4-BE49-F238E27FC236}">
                      <a16:creationId xmlns:a16="http://schemas.microsoft.com/office/drawing/2014/main" id="{B2E9AEF8-4000-D904-2EF7-082E9E2C5D3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75" name="Text Box 3086">
                  <a:extLst>
                    <a:ext uri="{FF2B5EF4-FFF2-40B4-BE49-F238E27FC236}">
                      <a16:creationId xmlns:a16="http://schemas.microsoft.com/office/drawing/2014/main" id="{EDF02D18-DC47-4B28-2D4B-D6E9F01A71B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69" name="link">
                <a:extLst>
                  <a:ext uri="{FF2B5EF4-FFF2-40B4-BE49-F238E27FC236}">
                    <a16:creationId xmlns:a16="http://schemas.microsoft.com/office/drawing/2014/main" id="{79DFCE3E-392A-A570-C104-D02D092C7FC4}"/>
                  </a:ext>
                </a:extLst>
              </p:cNvPr>
              <p:cNvGrpSpPr/>
              <p:nvPr/>
            </p:nvGrpSpPr>
            <p:grpSpPr>
              <a:xfrm>
                <a:off x="37664493" y="20845174"/>
                <a:ext cx="271971" cy="72000"/>
                <a:chOff x="3760880" y="4097231"/>
                <a:chExt cx="271971" cy="72000"/>
              </a:xfrm>
            </p:grpSpPr>
            <p:sp>
              <p:nvSpPr>
                <p:cNvPr id="1270" name="Star: 5 Points 3908">
                  <a:hlinkClick r:id="rId19"/>
                  <a:extLst>
                    <a:ext uri="{FF2B5EF4-FFF2-40B4-BE49-F238E27FC236}">
                      <a16:creationId xmlns:a16="http://schemas.microsoft.com/office/drawing/2014/main" id="{B56AC898-1411-697B-033C-658FDCE1AE9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71" name="Star: 5 Points 3909">
                  <a:hlinkClick r:id="rId20"/>
                  <a:extLst>
                    <a:ext uri="{FF2B5EF4-FFF2-40B4-BE49-F238E27FC236}">
                      <a16:creationId xmlns:a16="http://schemas.microsoft.com/office/drawing/2014/main" id="{E2334AA5-81BC-65F9-72CA-1BE1FDE733F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72" name="Star: 5 Points 3910">
                  <a:hlinkClick r:id="rId18"/>
                  <a:extLst>
                    <a:ext uri="{FF2B5EF4-FFF2-40B4-BE49-F238E27FC236}">
                      <a16:creationId xmlns:a16="http://schemas.microsoft.com/office/drawing/2014/main" id="{10C827CF-C1C3-736E-7FB1-DE70D0990F0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1" name="FTU - penile urethra">
              <a:extLst>
                <a:ext uri="{FF2B5EF4-FFF2-40B4-BE49-F238E27FC236}">
                  <a16:creationId xmlns:a16="http://schemas.microsoft.com/office/drawing/2014/main" id="{052B34F5-FCA9-7D08-EEEA-B15C220DBA8D}"/>
                </a:ext>
              </a:extLst>
            </p:cNvPr>
            <p:cNvGrpSpPr/>
            <p:nvPr/>
          </p:nvGrpSpPr>
          <p:grpSpPr>
            <a:xfrm>
              <a:off x="37120251" y="20951594"/>
              <a:ext cx="1440000" cy="216000"/>
              <a:chOff x="37120251" y="20951594"/>
              <a:chExt cx="1440000" cy="216000"/>
            </a:xfrm>
          </p:grpSpPr>
          <p:sp>
            <p:nvSpPr>
              <p:cNvPr id="1252" name="FTU - penile urethra">
                <a:extLst>
                  <a:ext uri="{FF2B5EF4-FFF2-40B4-BE49-F238E27FC236}">
                    <a16:creationId xmlns:a16="http://schemas.microsoft.com/office/drawing/2014/main" id="{F5BE6ED4-75FC-A547-8680-CEE6E57CAE00}"/>
                  </a:ext>
                </a:extLst>
              </p:cNvPr>
              <p:cNvSpPr txBox="1"/>
              <p:nvPr/>
            </p:nvSpPr>
            <p:spPr>
              <a:xfrm>
                <a:off x="37120251" y="2095159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Penile urethra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61" name="dock">
                <a:extLst>
                  <a:ext uri="{FF2B5EF4-FFF2-40B4-BE49-F238E27FC236}">
                    <a16:creationId xmlns:a16="http://schemas.microsoft.com/office/drawing/2014/main" id="{7D96BA94-F275-8285-C354-BC82C66F2435}"/>
                  </a:ext>
                </a:extLst>
              </p:cNvPr>
              <p:cNvGrpSpPr/>
              <p:nvPr/>
            </p:nvGrpSpPr>
            <p:grpSpPr>
              <a:xfrm flipH="1">
                <a:off x="37505704" y="20968178"/>
                <a:ext cx="57600" cy="186737"/>
                <a:chOff x="2890221" y="12245125"/>
                <a:chExt cx="57600" cy="186737"/>
              </a:xfrm>
            </p:grpSpPr>
            <p:sp>
              <p:nvSpPr>
                <p:cNvPr id="1264" name="Text Box 3086">
                  <a:extLst>
                    <a:ext uri="{FF2B5EF4-FFF2-40B4-BE49-F238E27FC236}">
                      <a16:creationId xmlns:a16="http://schemas.microsoft.com/office/drawing/2014/main" id="{3ADC539A-0A7B-F56E-CBD4-F33D32AD9CB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65" name="Text Box 3086">
                  <a:extLst>
                    <a:ext uri="{FF2B5EF4-FFF2-40B4-BE49-F238E27FC236}">
                      <a16:creationId xmlns:a16="http://schemas.microsoft.com/office/drawing/2014/main" id="{CEE37EC9-BE90-C763-6BE9-CF33FC7FF44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66" name="Text Box 3086">
                  <a:extLst>
                    <a:ext uri="{FF2B5EF4-FFF2-40B4-BE49-F238E27FC236}">
                      <a16:creationId xmlns:a16="http://schemas.microsoft.com/office/drawing/2014/main" id="{1C504DF9-3351-8B04-0E77-B0BE1791E6B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57" name="link">
                <a:extLst>
                  <a:ext uri="{FF2B5EF4-FFF2-40B4-BE49-F238E27FC236}">
                    <a16:creationId xmlns:a16="http://schemas.microsoft.com/office/drawing/2014/main" id="{3CC16692-F808-0BE8-4D77-BA3DE68618BD}"/>
                  </a:ext>
                </a:extLst>
              </p:cNvPr>
              <p:cNvGrpSpPr/>
              <p:nvPr/>
            </p:nvGrpSpPr>
            <p:grpSpPr>
              <a:xfrm>
                <a:off x="37664493" y="21074878"/>
                <a:ext cx="271971" cy="72000"/>
                <a:chOff x="3760880" y="4097231"/>
                <a:chExt cx="271971" cy="72000"/>
              </a:xfrm>
            </p:grpSpPr>
            <p:sp>
              <p:nvSpPr>
                <p:cNvPr id="1258" name="Star: 5 Points 3892">
                  <a:hlinkClick r:id="rId19"/>
                  <a:extLst>
                    <a:ext uri="{FF2B5EF4-FFF2-40B4-BE49-F238E27FC236}">
                      <a16:creationId xmlns:a16="http://schemas.microsoft.com/office/drawing/2014/main" id="{CDDBE442-BD3B-C600-5A91-3BD391A8FB6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59" name="Star: 5 Points 3893">
                  <a:hlinkClick r:id="rId20"/>
                  <a:extLst>
                    <a:ext uri="{FF2B5EF4-FFF2-40B4-BE49-F238E27FC236}">
                      <a16:creationId xmlns:a16="http://schemas.microsoft.com/office/drawing/2014/main" id="{C9CD0B42-AD69-28F6-1E63-63B35B01725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60" name="Star: 5 Points 3894">
                  <a:hlinkClick r:id="rId18"/>
                  <a:extLst>
                    <a:ext uri="{FF2B5EF4-FFF2-40B4-BE49-F238E27FC236}">
                      <a16:creationId xmlns:a16="http://schemas.microsoft.com/office/drawing/2014/main" id="{DE515E2B-8D9D-D929-B349-2ACB2DCC0D8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96" name="organ group - fallopian tube">
            <a:extLst>
              <a:ext uri="{FF2B5EF4-FFF2-40B4-BE49-F238E27FC236}">
                <a16:creationId xmlns:a16="http://schemas.microsoft.com/office/drawing/2014/main" id="{C644C624-071A-EA73-8897-89F20952E5CC}"/>
              </a:ext>
            </a:extLst>
          </p:cNvPr>
          <p:cNvGrpSpPr/>
          <p:nvPr/>
        </p:nvGrpSpPr>
        <p:grpSpPr>
          <a:xfrm>
            <a:off x="40244752" y="19551228"/>
            <a:ext cx="1440000" cy="359367"/>
            <a:chOff x="39101757" y="19551228"/>
            <a:chExt cx="1440000" cy="359367"/>
          </a:xfrm>
        </p:grpSpPr>
        <p:sp>
          <p:nvSpPr>
            <p:cNvPr id="1446" name="organ - fallopian tube">
              <a:extLst>
                <a:ext uri="{FF2B5EF4-FFF2-40B4-BE49-F238E27FC236}">
                  <a16:creationId xmlns:a16="http://schemas.microsoft.com/office/drawing/2014/main" id="{F7D9834E-7CB2-E353-D249-94C055DE718F}"/>
                </a:ext>
              </a:extLst>
            </p:cNvPr>
            <p:cNvSpPr txBox="1"/>
            <p:nvPr/>
          </p:nvSpPr>
          <p:spPr>
            <a:xfrm>
              <a:off x="39101757" y="19551228"/>
              <a:ext cx="1440000" cy="35936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Fallopian tube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95" name="FTU - fallopian tube">
              <a:extLst>
                <a:ext uri="{FF2B5EF4-FFF2-40B4-BE49-F238E27FC236}">
                  <a16:creationId xmlns:a16="http://schemas.microsoft.com/office/drawing/2014/main" id="{F2E31D13-2DEB-871E-408E-F3815EBFACF4}"/>
                </a:ext>
              </a:extLst>
            </p:cNvPr>
            <p:cNvGrpSpPr/>
            <p:nvPr/>
          </p:nvGrpSpPr>
          <p:grpSpPr>
            <a:xfrm>
              <a:off x="39101757" y="19660087"/>
              <a:ext cx="1440000" cy="216000"/>
              <a:chOff x="39101757" y="19660087"/>
              <a:chExt cx="1440000" cy="216000"/>
            </a:xfrm>
          </p:grpSpPr>
          <p:sp>
            <p:nvSpPr>
              <p:cNvPr id="1448" name="FTU - fallopian tube">
                <a:extLst>
                  <a:ext uri="{FF2B5EF4-FFF2-40B4-BE49-F238E27FC236}">
                    <a16:creationId xmlns:a16="http://schemas.microsoft.com/office/drawing/2014/main" id="{1A54E214-471A-6345-7C8A-91F253B26858}"/>
                  </a:ext>
                </a:extLst>
              </p:cNvPr>
              <p:cNvSpPr txBox="1"/>
              <p:nvPr/>
            </p:nvSpPr>
            <p:spPr>
              <a:xfrm>
                <a:off x="39101757" y="1966008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Fallopian tube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49" name="dock">
                <a:extLst>
                  <a:ext uri="{FF2B5EF4-FFF2-40B4-BE49-F238E27FC236}">
                    <a16:creationId xmlns:a16="http://schemas.microsoft.com/office/drawing/2014/main" id="{0AB0B300-1998-4A23-9012-E991AFB5661A}"/>
                  </a:ext>
                </a:extLst>
              </p:cNvPr>
              <p:cNvGrpSpPr/>
              <p:nvPr/>
            </p:nvGrpSpPr>
            <p:grpSpPr>
              <a:xfrm flipH="1">
                <a:off x="39487210" y="19676671"/>
                <a:ext cx="57600" cy="186737"/>
                <a:chOff x="2890221" y="12245125"/>
                <a:chExt cx="57600" cy="186737"/>
              </a:xfrm>
            </p:grpSpPr>
            <p:sp>
              <p:nvSpPr>
                <p:cNvPr id="1454" name="Text Box 3086">
                  <a:extLst>
                    <a:ext uri="{FF2B5EF4-FFF2-40B4-BE49-F238E27FC236}">
                      <a16:creationId xmlns:a16="http://schemas.microsoft.com/office/drawing/2014/main" id="{7DF9C12F-5399-13E4-58D2-D0561D476F4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55" name="Text Box 3086">
                  <a:extLst>
                    <a:ext uri="{FF2B5EF4-FFF2-40B4-BE49-F238E27FC236}">
                      <a16:creationId xmlns:a16="http://schemas.microsoft.com/office/drawing/2014/main" id="{455879E0-F67B-69EE-BC11-8808FCD38A3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56" name="Text Box 3086">
                  <a:extLst>
                    <a:ext uri="{FF2B5EF4-FFF2-40B4-BE49-F238E27FC236}">
                      <a16:creationId xmlns:a16="http://schemas.microsoft.com/office/drawing/2014/main" id="{B8C86C3A-B48C-B974-C64A-F6342C7F3A4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50" name="link">
                <a:extLst>
                  <a:ext uri="{FF2B5EF4-FFF2-40B4-BE49-F238E27FC236}">
                    <a16:creationId xmlns:a16="http://schemas.microsoft.com/office/drawing/2014/main" id="{AC938279-D829-3959-372A-008D364F6650}"/>
                  </a:ext>
                </a:extLst>
              </p:cNvPr>
              <p:cNvGrpSpPr/>
              <p:nvPr/>
            </p:nvGrpSpPr>
            <p:grpSpPr>
              <a:xfrm>
                <a:off x="39645999" y="19783371"/>
                <a:ext cx="271971" cy="72000"/>
                <a:chOff x="3760880" y="4097231"/>
                <a:chExt cx="271971" cy="72000"/>
              </a:xfrm>
            </p:grpSpPr>
            <p:sp>
              <p:nvSpPr>
                <p:cNvPr id="1451" name="Star: 5 Points 4077">
                  <a:hlinkClick r:id="rId21"/>
                  <a:extLst>
                    <a:ext uri="{FF2B5EF4-FFF2-40B4-BE49-F238E27FC236}">
                      <a16:creationId xmlns:a16="http://schemas.microsoft.com/office/drawing/2014/main" id="{4DDB4F3B-F121-B337-2F30-AFA88C16542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52" name="Star: 5 Points 4078">
                  <a:hlinkClick r:id="rId22"/>
                  <a:extLst>
                    <a:ext uri="{FF2B5EF4-FFF2-40B4-BE49-F238E27FC236}">
                      <a16:creationId xmlns:a16="http://schemas.microsoft.com/office/drawing/2014/main" id="{CCEF482F-4884-2AC8-FD3C-8A7A546EFA7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53" name="Star: 5 Points 4079">
                  <a:hlinkClick r:id="rId18"/>
                  <a:extLst>
                    <a:ext uri="{FF2B5EF4-FFF2-40B4-BE49-F238E27FC236}">
                      <a16:creationId xmlns:a16="http://schemas.microsoft.com/office/drawing/2014/main" id="{E17EDC6F-64DB-0DB8-93DD-05A4635999B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94" name="organ group - uterus">
            <a:extLst>
              <a:ext uri="{FF2B5EF4-FFF2-40B4-BE49-F238E27FC236}">
                <a16:creationId xmlns:a16="http://schemas.microsoft.com/office/drawing/2014/main" id="{F8F9631F-5825-E52F-2E0E-9B2B1DFA6D12}"/>
              </a:ext>
            </a:extLst>
          </p:cNvPr>
          <p:cNvGrpSpPr/>
          <p:nvPr/>
        </p:nvGrpSpPr>
        <p:grpSpPr>
          <a:xfrm>
            <a:off x="40244752" y="19981359"/>
            <a:ext cx="1440000" cy="580722"/>
            <a:chOff x="39101757" y="19981359"/>
            <a:chExt cx="1440000" cy="580722"/>
          </a:xfrm>
        </p:grpSpPr>
        <p:sp>
          <p:nvSpPr>
            <p:cNvPr id="1418" name="organ - uterus">
              <a:extLst>
                <a:ext uri="{FF2B5EF4-FFF2-40B4-BE49-F238E27FC236}">
                  <a16:creationId xmlns:a16="http://schemas.microsoft.com/office/drawing/2014/main" id="{4627A6FC-3064-22F7-8D94-CEE10793D94C}"/>
                </a:ext>
              </a:extLst>
            </p:cNvPr>
            <p:cNvSpPr txBox="1"/>
            <p:nvPr/>
          </p:nvSpPr>
          <p:spPr>
            <a:xfrm>
              <a:off x="39101757" y="19981359"/>
              <a:ext cx="1440000" cy="5807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Uterus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92" name="FTU - body of uterus">
              <a:extLst>
                <a:ext uri="{FF2B5EF4-FFF2-40B4-BE49-F238E27FC236}">
                  <a16:creationId xmlns:a16="http://schemas.microsoft.com/office/drawing/2014/main" id="{9885EA81-8A20-2527-928A-2AE5C9A342FD}"/>
                </a:ext>
              </a:extLst>
            </p:cNvPr>
            <p:cNvGrpSpPr/>
            <p:nvPr/>
          </p:nvGrpSpPr>
          <p:grpSpPr>
            <a:xfrm>
              <a:off x="39101757" y="20078587"/>
              <a:ext cx="1440000" cy="216000"/>
              <a:chOff x="39101757" y="20078587"/>
              <a:chExt cx="1440000" cy="216000"/>
            </a:xfrm>
          </p:grpSpPr>
          <p:sp>
            <p:nvSpPr>
              <p:cNvPr id="1434" name="FTU - body of uterus">
                <a:extLst>
                  <a:ext uri="{FF2B5EF4-FFF2-40B4-BE49-F238E27FC236}">
                    <a16:creationId xmlns:a16="http://schemas.microsoft.com/office/drawing/2014/main" id="{99F1A8ED-BEDB-01EB-E462-B8144E62272A}"/>
                  </a:ext>
                </a:extLst>
              </p:cNvPr>
              <p:cNvSpPr txBox="1"/>
              <p:nvPr/>
            </p:nvSpPr>
            <p:spPr>
              <a:xfrm>
                <a:off x="39101757" y="2007858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Body of uterus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40" name="dock">
                <a:extLst>
                  <a:ext uri="{FF2B5EF4-FFF2-40B4-BE49-F238E27FC236}">
                    <a16:creationId xmlns:a16="http://schemas.microsoft.com/office/drawing/2014/main" id="{C65E1E8D-51D8-99E2-E29F-98DC1163E2D6}"/>
                  </a:ext>
                </a:extLst>
              </p:cNvPr>
              <p:cNvGrpSpPr/>
              <p:nvPr/>
            </p:nvGrpSpPr>
            <p:grpSpPr>
              <a:xfrm flipH="1">
                <a:off x="39487210" y="20095171"/>
                <a:ext cx="57600" cy="186737"/>
                <a:chOff x="2890221" y="12245125"/>
                <a:chExt cx="57600" cy="186737"/>
              </a:xfrm>
            </p:grpSpPr>
            <p:sp>
              <p:nvSpPr>
                <p:cNvPr id="1443" name="Text Box 3086">
                  <a:extLst>
                    <a:ext uri="{FF2B5EF4-FFF2-40B4-BE49-F238E27FC236}">
                      <a16:creationId xmlns:a16="http://schemas.microsoft.com/office/drawing/2014/main" id="{62407EC9-7F5B-653D-2348-F6A001A3E15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44" name="Text Box 3086">
                  <a:extLst>
                    <a:ext uri="{FF2B5EF4-FFF2-40B4-BE49-F238E27FC236}">
                      <a16:creationId xmlns:a16="http://schemas.microsoft.com/office/drawing/2014/main" id="{3C4944A7-84D1-CD63-F801-75ACCDE8217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45" name="Text Box 3086">
                  <a:extLst>
                    <a:ext uri="{FF2B5EF4-FFF2-40B4-BE49-F238E27FC236}">
                      <a16:creationId xmlns:a16="http://schemas.microsoft.com/office/drawing/2014/main" id="{9A2C361E-54EB-63AC-C6B0-85C9C0FE6E1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36" name="link">
                <a:extLst>
                  <a:ext uri="{FF2B5EF4-FFF2-40B4-BE49-F238E27FC236}">
                    <a16:creationId xmlns:a16="http://schemas.microsoft.com/office/drawing/2014/main" id="{69DDFF5A-F1CD-B9E2-7A87-3C90302CD4CF}"/>
                  </a:ext>
                </a:extLst>
              </p:cNvPr>
              <p:cNvGrpSpPr/>
              <p:nvPr/>
            </p:nvGrpSpPr>
            <p:grpSpPr>
              <a:xfrm>
                <a:off x="39645999" y="20201871"/>
                <a:ext cx="271971" cy="72000"/>
                <a:chOff x="3760880" y="4097231"/>
                <a:chExt cx="271971" cy="72000"/>
              </a:xfrm>
            </p:grpSpPr>
            <p:sp>
              <p:nvSpPr>
                <p:cNvPr id="1437" name="Star: 5 Points 4061">
                  <a:hlinkClick r:id="rId23"/>
                  <a:extLst>
                    <a:ext uri="{FF2B5EF4-FFF2-40B4-BE49-F238E27FC236}">
                      <a16:creationId xmlns:a16="http://schemas.microsoft.com/office/drawing/2014/main" id="{E75BE532-201A-0291-002E-23F791955C5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38" name="Star: 5 Points 4062">
                  <a:hlinkClick r:id="rId24"/>
                  <a:extLst>
                    <a:ext uri="{FF2B5EF4-FFF2-40B4-BE49-F238E27FC236}">
                      <a16:creationId xmlns:a16="http://schemas.microsoft.com/office/drawing/2014/main" id="{58FD7437-1AAB-E370-DF26-958848BACBF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39" name="Star: 5 Points 4063">
                  <a:hlinkClick r:id="rId18"/>
                  <a:extLst>
                    <a:ext uri="{FF2B5EF4-FFF2-40B4-BE49-F238E27FC236}">
                      <a16:creationId xmlns:a16="http://schemas.microsoft.com/office/drawing/2014/main" id="{C1EEB7F5-1096-3B78-2309-D4FB19C2EB7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93" name="FTU - uterine cervix">
              <a:extLst>
                <a:ext uri="{FF2B5EF4-FFF2-40B4-BE49-F238E27FC236}">
                  <a16:creationId xmlns:a16="http://schemas.microsoft.com/office/drawing/2014/main" id="{F85AE390-0BEA-B6D1-975A-54FE72402BB0}"/>
                </a:ext>
              </a:extLst>
            </p:cNvPr>
            <p:cNvGrpSpPr/>
            <p:nvPr/>
          </p:nvGrpSpPr>
          <p:grpSpPr>
            <a:xfrm>
              <a:off x="39101757" y="20308291"/>
              <a:ext cx="1440000" cy="216000"/>
              <a:chOff x="39101757" y="20308291"/>
              <a:chExt cx="1440000" cy="216000"/>
            </a:xfrm>
          </p:grpSpPr>
          <p:sp>
            <p:nvSpPr>
              <p:cNvPr id="1422" name="FTU - uterine cervix">
                <a:extLst>
                  <a:ext uri="{FF2B5EF4-FFF2-40B4-BE49-F238E27FC236}">
                    <a16:creationId xmlns:a16="http://schemas.microsoft.com/office/drawing/2014/main" id="{E3F1035B-0A6C-0FFF-DFA4-24DB93001CDB}"/>
                  </a:ext>
                </a:extLst>
              </p:cNvPr>
              <p:cNvSpPr txBox="1"/>
              <p:nvPr/>
            </p:nvSpPr>
            <p:spPr>
              <a:xfrm>
                <a:off x="39101757" y="2030829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6088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Uterine cervix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28" name="dock">
                <a:extLst>
                  <a:ext uri="{FF2B5EF4-FFF2-40B4-BE49-F238E27FC236}">
                    <a16:creationId xmlns:a16="http://schemas.microsoft.com/office/drawing/2014/main" id="{09EDD0E3-CFA4-6F87-8980-04FF2713CED0}"/>
                  </a:ext>
                </a:extLst>
              </p:cNvPr>
              <p:cNvGrpSpPr/>
              <p:nvPr/>
            </p:nvGrpSpPr>
            <p:grpSpPr>
              <a:xfrm flipH="1">
                <a:off x="39487210" y="20324875"/>
                <a:ext cx="57600" cy="186737"/>
                <a:chOff x="2890221" y="12245125"/>
                <a:chExt cx="57600" cy="186737"/>
              </a:xfrm>
            </p:grpSpPr>
            <p:sp>
              <p:nvSpPr>
                <p:cNvPr id="1431" name="Text Box 3086">
                  <a:extLst>
                    <a:ext uri="{FF2B5EF4-FFF2-40B4-BE49-F238E27FC236}">
                      <a16:creationId xmlns:a16="http://schemas.microsoft.com/office/drawing/2014/main" id="{5B6B785E-F3B5-1618-C0FB-E32B6B07171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32" name="Text Box 3086">
                  <a:extLst>
                    <a:ext uri="{FF2B5EF4-FFF2-40B4-BE49-F238E27FC236}">
                      <a16:creationId xmlns:a16="http://schemas.microsoft.com/office/drawing/2014/main" id="{5A6F1319-CC0D-9520-37C4-D19FF601F62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33" name="Text Box 3086">
                  <a:extLst>
                    <a:ext uri="{FF2B5EF4-FFF2-40B4-BE49-F238E27FC236}">
                      <a16:creationId xmlns:a16="http://schemas.microsoft.com/office/drawing/2014/main" id="{6ABF9026-B5CD-EA87-6B2D-2D4B6E7C33B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24" name="link">
                <a:extLst>
                  <a:ext uri="{FF2B5EF4-FFF2-40B4-BE49-F238E27FC236}">
                    <a16:creationId xmlns:a16="http://schemas.microsoft.com/office/drawing/2014/main" id="{77C1181B-D87B-DA1E-D83B-071606C482F1}"/>
                  </a:ext>
                </a:extLst>
              </p:cNvPr>
              <p:cNvGrpSpPr/>
              <p:nvPr/>
            </p:nvGrpSpPr>
            <p:grpSpPr>
              <a:xfrm>
                <a:off x="39645999" y="20431575"/>
                <a:ext cx="271971" cy="72000"/>
                <a:chOff x="3760880" y="4097231"/>
                <a:chExt cx="271971" cy="72000"/>
              </a:xfrm>
            </p:grpSpPr>
            <p:sp>
              <p:nvSpPr>
                <p:cNvPr id="1425" name="Star: 5 Points 4045">
                  <a:hlinkClick r:id="rId23"/>
                  <a:extLst>
                    <a:ext uri="{FF2B5EF4-FFF2-40B4-BE49-F238E27FC236}">
                      <a16:creationId xmlns:a16="http://schemas.microsoft.com/office/drawing/2014/main" id="{EC922A71-E9ED-8412-00E3-2F1A922741B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26" name="Star: 5 Points 4046">
                  <a:hlinkClick r:id="rId24"/>
                  <a:extLst>
                    <a:ext uri="{FF2B5EF4-FFF2-40B4-BE49-F238E27FC236}">
                      <a16:creationId xmlns:a16="http://schemas.microsoft.com/office/drawing/2014/main" id="{B876D5BA-71DF-7EA6-2D83-1BA06DAF67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27" name="Star: 5 Points 4047">
                  <a:hlinkClick r:id="rId18"/>
                  <a:extLst>
                    <a:ext uri="{FF2B5EF4-FFF2-40B4-BE49-F238E27FC236}">
                      <a16:creationId xmlns:a16="http://schemas.microsoft.com/office/drawing/2014/main" id="{0F4F8B7E-DE1E-140B-D86A-AF57077C6F4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89" name="organ group - vagina">
            <a:extLst>
              <a:ext uri="{FF2B5EF4-FFF2-40B4-BE49-F238E27FC236}">
                <a16:creationId xmlns:a16="http://schemas.microsoft.com/office/drawing/2014/main" id="{FEEAA9AD-3771-48BE-3B30-40A03936F86D}"/>
              </a:ext>
            </a:extLst>
          </p:cNvPr>
          <p:cNvGrpSpPr/>
          <p:nvPr/>
        </p:nvGrpSpPr>
        <p:grpSpPr>
          <a:xfrm>
            <a:off x="40244752" y="20629565"/>
            <a:ext cx="1440000" cy="593824"/>
            <a:chOff x="39101757" y="20629565"/>
            <a:chExt cx="1440000" cy="593824"/>
          </a:xfrm>
        </p:grpSpPr>
        <p:sp>
          <p:nvSpPr>
            <p:cNvPr id="1391" name="organ - vagina">
              <a:extLst>
                <a:ext uri="{FF2B5EF4-FFF2-40B4-BE49-F238E27FC236}">
                  <a16:creationId xmlns:a16="http://schemas.microsoft.com/office/drawing/2014/main" id="{0BEC040C-73A6-EF7E-4E5E-0A02D6924F30}"/>
                </a:ext>
              </a:extLst>
            </p:cNvPr>
            <p:cNvSpPr txBox="1"/>
            <p:nvPr/>
          </p:nvSpPr>
          <p:spPr>
            <a:xfrm>
              <a:off x="39101757" y="20629565"/>
              <a:ext cx="1440000" cy="59382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Vagina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87" name="FTU - upper 2/3 of vagina">
              <a:extLst>
                <a:ext uri="{FF2B5EF4-FFF2-40B4-BE49-F238E27FC236}">
                  <a16:creationId xmlns:a16="http://schemas.microsoft.com/office/drawing/2014/main" id="{1A9EB83D-3F47-E0FD-50AD-20C6CBCD58EB}"/>
                </a:ext>
              </a:extLst>
            </p:cNvPr>
            <p:cNvGrpSpPr/>
            <p:nvPr/>
          </p:nvGrpSpPr>
          <p:grpSpPr>
            <a:xfrm>
              <a:off x="39101757" y="20734655"/>
              <a:ext cx="1440000" cy="216000"/>
              <a:chOff x="39101757" y="20734655"/>
              <a:chExt cx="1440000" cy="216000"/>
            </a:xfrm>
          </p:grpSpPr>
          <p:sp>
            <p:nvSpPr>
              <p:cNvPr id="1406" name="FTU - upper 2/3 of vagina">
                <a:extLst>
                  <a:ext uri="{FF2B5EF4-FFF2-40B4-BE49-F238E27FC236}">
                    <a16:creationId xmlns:a16="http://schemas.microsoft.com/office/drawing/2014/main" id="{F6DD11D1-E92F-9C10-1628-1A0D52C4CE1A}"/>
                  </a:ext>
                </a:extLst>
              </p:cNvPr>
              <p:cNvSpPr txBox="1"/>
              <p:nvPr/>
            </p:nvSpPr>
            <p:spPr>
              <a:xfrm>
                <a:off x="39101757" y="2073465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2/3 of vagina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12" name="dock">
                <a:extLst>
                  <a:ext uri="{FF2B5EF4-FFF2-40B4-BE49-F238E27FC236}">
                    <a16:creationId xmlns:a16="http://schemas.microsoft.com/office/drawing/2014/main" id="{945D07A8-A8C9-C004-52BA-255313275313}"/>
                  </a:ext>
                </a:extLst>
              </p:cNvPr>
              <p:cNvGrpSpPr/>
              <p:nvPr/>
            </p:nvGrpSpPr>
            <p:grpSpPr>
              <a:xfrm flipH="1">
                <a:off x="39487210" y="20751239"/>
                <a:ext cx="57600" cy="186737"/>
                <a:chOff x="2890221" y="12245125"/>
                <a:chExt cx="57600" cy="186737"/>
              </a:xfrm>
            </p:grpSpPr>
            <p:sp>
              <p:nvSpPr>
                <p:cNvPr id="1415" name="Text Box 3086">
                  <a:extLst>
                    <a:ext uri="{FF2B5EF4-FFF2-40B4-BE49-F238E27FC236}">
                      <a16:creationId xmlns:a16="http://schemas.microsoft.com/office/drawing/2014/main" id="{DCF8326F-5FBE-F3ED-B9F5-52EB1994326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16" name="Text Box 3086">
                  <a:extLst>
                    <a:ext uri="{FF2B5EF4-FFF2-40B4-BE49-F238E27FC236}">
                      <a16:creationId xmlns:a16="http://schemas.microsoft.com/office/drawing/2014/main" id="{6E674832-D39F-B379-CA1F-C6246A942AB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17" name="Text Box 3086">
                  <a:extLst>
                    <a:ext uri="{FF2B5EF4-FFF2-40B4-BE49-F238E27FC236}">
                      <a16:creationId xmlns:a16="http://schemas.microsoft.com/office/drawing/2014/main" id="{BB6717AB-DDCB-2C0F-AC20-FF4A11435D7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08" name="link">
                <a:extLst>
                  <a:ext uri="{FF2B5EF4-FFF2-40B4-BE49-F238E27FC236}">
                    <a16:creationId xmlns:a16="http://schemas.microsoft.com/office/drawing/2014/main" id="{F74D0E12-99FE-727D-0823-5EAE7B9057B7}"/>
                  </a:ext>
                </a:extLst>
              </p:cNvPr>
              <p:cNvGrpSpPr/>
              <p:nvPr/>
            </p:nvGrpSpPr>
            <p:grpSpPr>
              <a:xfrm>
                <a:off x="39645999" y="20857939"/>
                <a:ext cx="271971" cy="72000"/>
                <a:chOff x="3760880" y="4097231"/>
                <a:chExt cx="271971" cy="72000"/>
              </a:xfrm>
            </p:grpSpPr>
            <p:sp>
              <p:nvSpPr>
                <p:cNvPr id="1409" name="Star: 5 Points 4029">
                  <a:hlinkClick r:id="rId25"/>
                  <a:extLst>
                    <a:ext uri="{FF2B5EF4-FFF2-40B4-BE49-F238E27FC236}">
                      <a16:creationId xmlns:a16="http://schemas.microsoft.com/office/drawing/2014/main" id="{4372BE72-94FC-72A9-419B-B2B11A35CA0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10" name="Star: 5 Points 4030">
                  <a:hlinkClick r:id="rId26"/>
                  <a:extLst>
                    <a:ext uri="{FF2B5EF4-FFF2-40B4-BE49-F238E27FC236}">
                      <a16:creationId xmlns:a16="http://schemas.microsoft.com/office/drawing/2014/main" id="{B9B20B5D-26E4-576A-5047-F4B72BD9A28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11" name="Star: 5 Points 4031">
                  <a:hlinkClick r:id="rId18"/>
                  <a:extLst>
                    <a:ext uri="{FF2B5EF4-FFF2-40B4-BE49-F238E27FC236}">
                      <a16:creationId xmlns:a16="http://schemas.microsoft.com/office/drawing/2014/main" id="{D646C9BB-20A6-814B-0498-402B41E9E28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8" name="FTU - lower 1/3 of vagina">
              <a:extLst>
                <a:ext uri="{FF2B5EF4-FFF2-40B4-BE49-F238E27FC236}">
                  <a16:creationId xmlns:a16="http://schemas.microsoft.com/office/drawing/2014/main" id="{958A03A0-593D-6AB1-5C94-0FE53E82A923}"/>
                </a:ext>
              </a:extLst>
            </p:cNvPr>
            <p:cNvGrpSpPr/>
            <p:nvPr/>
          </p:nvGrpSpPr>
          <p:grpSpPr>
            <a:xfrm>
              <a:off x="39101757" y="20964359"/>
              <a:ext cx="1440000" cy="216000"/>
              <a:chOff x="39101757" y="20964359"/>
              <a:chExt cx="1440000" cy="216000"/>
            </a:xfrm>
          </p:grpSpPr>
          <p:sp>
            <p:nvSpPr>
              <p:cNvPr id="1394" name="FTU - lower 1/3 of vagina">
                <a:extLst>
                  <a:ext uri="{FF2B5EF4-FFF2-40B4-BE49-F238E27FC236}">
                    <a16:creationId xmlns:a16="http://schemas.microsoft.com/office/drawing/2014/main" id="{2A083C60-35B5-D547-7A31-9B13983AC2D1}"/>
                  </a:ext>
                </a:extLst>
              </p:cNvPr>
              <p:cNvSpPr txBox="1"/>
              <p:nvPr/>
            </p:nvSpPr>
            <p:spPr>
              <a:xfrm>
                <a:off x="39101757" y="2096435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1/3 of vagina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00" name="dock">
                <a:extLst>
                  <a:ext uri="{FF2B5EF4-FFF2-40B4-BE49-F238E27FC236}">
                    <a16:creationId xmlns:a16="http://schemas.microsoft.com/office/drawing/2014/main" id="{EA31839E-D201-2811-5975-3C788117C284}"/>
                  </a:ext>
                </a:extLst>
              </p:cNvPr>
              <p:cNvGrpSpPr/>
              <p:nvPr/>
            </p:nvGrpSpPr>
            <p:grpSpPr>
              <a:xfrm flipH="1">
                <a:off x="39487210" y="20980943"/>
                <a:ext cx="57600" cy="186737"/>
                <a:chOff x="2890221" y="12245125"/>
                <a:chExt cx="57600" cy="186737"/>
              </a:xfrm>
            </p:grpSpPr>
            <p:sp>
              <p:nvSpPr>
                <p:cNvPr id="1403" name="Text Box 3086">
                  <a:extLst>
                    <a:ext uri="{FF2B5EF4-FFF2-40B4-BE49-F238E27FC236}">
                      <a16:creationId xmlns:a16="http://schemas.microsoft.com/office/drawing/2014/main" id="{CC2FCD58-90B6-DE25-2A25-9FF8757F452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04" name="Text Box 3086">
                  <a:extLst>
                    <a:ext uri="{FF2B5EF4-FFF2-40B4-BE49-F238E27FC236}">
                      <a16:creationId xmlns:a16="http://schemas.microsoft.com/office/drawing/2014/main" id="{B9A4D188-595A-1037-7CD5-6DAD230D984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05" name="Text Box 3086">
                  <a:extLst>
                    <a:ext uri="{FF2B5EF4-FFF2-40B4-BE49-F238E27FC236}">
                      <a16:creationId xmlns:a16="http://schemas.microsoft.com/office/drawing/2014/main" id="{4565F2FC-E407-EA26-D546-257D4193554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96" name="link">
                <a:extLst>
                  <a:ext uri="{FF2B5EF4-FFF2-40B4-BE49-F238E27FC236}">
                    <a16:creationId xmlns:a16="http://schemas.microsoft.com/office/drawing/2014/main" id="{6CBF53A6-373F-33AD-19BA-6DFB152BB10C}"/>
                  </a:ext>
                </a:extLst>
              </p:cNvPr>
              <p:cNvGrpSpPr/>
              <p:nvPr/>
            </p:nvGrpSpPr>
            <p:grpSpPr>
              <a:xfrm>
                <a:off x="39645999" y="21087643"/>
                <a:ext cx="271971" cy="72000"/>
                <a:chOff x="3760880" y="4097231"/>
                <a:chExt cx="271971" cy="72000"/>
              </a:xfrm>
            </p:grpSpPr>
            <p:sp>
              <p:nvSpPr>
                <p:cNvPr id="1397" name="Star: 5 Points 4013">
                  <a:hlinkClick r:id="rId25"/>
                  <a:extLst>
                    <a:ext uri="{FF2B5EF4-FFF2-40B4-BE49-F238E27FC236}">
                      <a16:creationId xmlns:a16="http://schemas.microsoft.com/office/drawing/2014/main" id="{DCE2ECF2-B907-95B3-E29C-90F99251F73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98" name="Star: 5 Points 4014">
                  <a:hlinkClick r:id="rId26"/>
                  <a:extLst>
                    <a:ext uri="{FF2B5EF4-FFF2-40B4-BE49-F238E27FC236}">
                      <a16:creationId xmlns:a16="http://schemas.microsoft.com/office/drawing/2014/main" id="{78602F1F-F8A9-1E18-57FA-33792A472AA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99" name="Star: 5 Points 4015">
                  <a:hlinkClick r:id="rId18"/>
                  <a:extLst>
                    <a:ext uri="{FF2B5EF4-FFF2-40B4-BE49-F238E27FC236}">
                      <a16:creationId xmlns:a16="http://schemas.microsoft.com/office/drawing/2014/main" id="{5691498A-4B36-DC54-F8F5-C0A6AD7402F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99" name="organ group - breasts">
            <a:extLst>
              <a:ext uri="{FF2B5EF4-FFF2-40B4-BE49-F238E27FC236}">
                <a16:creationId xmlns:a16="http://schemas.microsoft.com/office/drawing/2014/main" id="{B4FBBE4F-B4C8-2199-A116-04A7303B3B8C}"/>
              </a:ext>
            </a:extLst>
          </p:cNvPr>
          <p:cNvGrpSpPr/>
          <p:nvPr/>
        </p:nvGrpSpPr>
        <p:grpSpPr>
          <a:xfrm>
            <a:off x="38263597" y="11816181"/>
            <a:ext cx="3420000" cy="700527"/>
            <a:chOff x="37120602" y="11816181"/>
            <a:chExt cx="3420000" cy="700527"/>
          </a:xfrm>
        </p:grpSpPr>
        <p:sp>
          <p:nvSpPr>
            <p:cNvPr id="1458" name="organ - breasts">
              <a:extLst>
                <a:ext uri="{FF2B5EF4-FFF2-40B4-BE49-F238E27FC236}">
                  <a16:creationId xmlns:a16="http://schemas.microsoft.com/office/drawing/2014/main" id="{F08C6C74-F391-4A64-706E-EAA2508FFAAB}"/>
                </a:ext>
              </a:extLst>
            </p:cNvPr>
            <p:cNvSpPr txBox="1"/>
            <p:nvPr/>
          </p:nvSpPr>
          <p:spPr>
            <a:xfrm>
              <a:off x="37120602" y="11816181"/>
              <a:ext cx="3420000" cy="70052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Breasts</a:t>
              </a:r>
            </a:p>
          </p:txBody>
        </p:sp>
        <p:grpSp>
          <p:nvGrpSpPr>
            <p:cNvPr id="1497" name="FTU - female breasts">
              <a:extLst>
                <a:ext uri="{FF2B5EF4-FFF2-40B4-BE49-F238E27FC236}">
                  <a16:creationId xmlns:a16="http://schemas.microsoft.com/office/drawing/2014/main" id="{53C32927-0ED8-6CD6-6C4A-6A1519E02959}"/>
                </a:ext>
              </a:extLst>
            </p:cNvPr>
            <p:cNvGrpSpPr/>
            <p:nvPr/>
          </p:nvGrpSpPr>
          <p:grpSpPr>
            <a:xfrm>
              <a:off x="39096426" y="12008599"/>
              <a:ext cx="1440000" cy="216000"/>
              <a:chOff x="39096426" y="12008599"/>
              <a:chExt cx="1440000" cy="216000"/>
            </a:xfrm>
          </p:grpSpPr>
          <p:sp>
            <p:nvSpPr>
              <p:cNvPr id="1470" name="FTU - female breasts">
                <a:extLst>
                  <a:ext uri="{FF2B5EF4-FFF2-40B4-BE49-F238E27FC236}">
                    <a16:creationId xmlns:a16="http://schemas.microsoft.com/office/drawing/2014/main" id="{8C5D71B0-932A-509A-BE2B-BE2FE1AE3BDA}"/>
                  </a:ext>
                </a:extLst>
              </p:cNvPr>
              <p:cNvSpPr txBox="1"/>
              <p:nvPr/>
            </p:nvSpPr>
            <p:spPr>
              <a:xfrm>
                <a:off x="39096426" y="1200859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71" name="link">
                <a:extLst>
                  <a:ext uri="{FF2B5EF4-FFF2-40B4-BE49-F238E27FC236}">
                    <a16:creationId xmlns:a16="http://schemas.microsoft.com/office/drawing/2014/main" id="{2DB97036-BB0A-6D45-D525-A5D0C5E309A4}"/>
                  </a:ext>
                </a:extLst>
              </p:cNvPr>
              <p:cNvGrpSpPr/>
              <p:nvPr/>
            </p:nvGrpSpPr>
            <p:grpSpPr>
              <a:xfrm>
                <a:off x="39638359" y="12132181"/>
                <a:ext cx="271971" cy="72000"/>
                <a:chOff x="22477132" y="17722980"/>
                <a:chExt cx="271971" cy="72000"/>
              </a:xfrm>
            </p:grpSpPr>
            <p:sp>
              <p:nvSpPr>
                <p:cNvPr id="1476" name="Star: 5 Points 3446">
                  <a:hlinkClick r:id="rId27"/>
                  <a:extLst>
                    <a:ext uri="{FF2B5EF4-FFF2-40B4-BE49-F238E27FC236}">
                      <a16:creationId xmlns:a16="http://schemas.microsoft.com/office/drawing/2014/main" id="{544227E1-AB50-12B3-76B1-D1B87F1B686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477132" y="17722980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77" name="Star: 5 Points 3447">
                  <a:hlinkClick r:id="rId28"/>
                  <a:extLst>
                    <a:ext uri="{FF2B5EF4-FFF2-40B4-BE49-F238E27FC236}">
                      <a16:creationId xmlns:a16="http://schemas.microsoft.com/office/drawing/2014/main" id="{36F922F4-FC28-5EC2-46A1-8D47F02AE23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577118" y="17722980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78" name="Star: 5 Points 3448">
                  <a:hlinkClick r:id="rId18"/>
                  <a:extLst>
                    <a:ext uri="{FF2B5EF4-FFF2-40B4-BE49-F238E27FC236}">
                      <a16:creationId xmlns:a16="http://schemas.microsoft.com/office/drawing/2014/main" id="{3417CE0A-029F-3A64-8DB9-A7FB86B62A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677103" y="17722980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472" name="dock">
                <a:extLst>
                  <a:ext uri="{FF2B5EF4-FFF2-40B4-BE49-F238E27FC236}">
                    <a16:creationId xmlns:a16="http://schemas.microsoft.com/office/drawing/2014/main" id="{B282B773-25E8-8F40-D20D-B5397F51DF8F}"/>
                  </a:ext>
                </a:extLst>
              </p:cNvPr>
              <p:cNvGrpSpPr/>
              <p:nvPr/>
            </p:nvGrpSpPr>
            <p:grpSpPr>
              <a:xfrm>
                <a:off x="39481810" y="12026650"/>
                <a:ext cx="57600" cy="186737"/>
                <a:chOff x="22318343" y="17616280"/>
                <a:chExt cx="57600" cy="186737"/>
              </a:xfrm>
            </p:grpSpPr>
            <p:sp>
              <p:nvSpPr>
                <p:cNvPr id="1473" name="Text Box 3086">
                  <a:extLst>
                    <a:ext uri="{FF2B5EF4-FFF2-40B4-BE49-F238E27FC236}">
                      <a16:creationId xmlns:a16="http://schemas.microsoft.com/office/drawing/2014/main" id="{5FC74ACE-F9FF-9EA6-B22D-7B9FAE8744EE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16280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74" name="Text Box 3086">
                  <a:extLst>
                    <a:ext uri="{FF2B5EF4-FFF2-40B4-BE49-F238E27FC236}">
                      <a16:creationId xmlns:a16="http://schemas.microsoft.com/office/drawing/2014/main" id="{42EB35FB-8FD5-4653-23FE-D1A84A906BF8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80849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75" name="Text Box 3086">
                  <a:extLst>
                    <a:ext uri="{FF2B5EF4-FFF2-40B4-BE49-F238E27FC236}">
                      <a16:creationId xmlns:a16="http://schemas.microsoft.com/office/drawing/2014/main" id="{25FB521F-A6AD-C294-5497-E210438D02F0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745417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1498" name="FTU - male breasts">
              <a:extLst>
                <a:ext uri="{FF2B5EF4-FFF2-40B4-BE49-F238E27FC236}">
                  <a16:creationId xmlns:a16="http://schemas.microsoft.com/office/drawing/2014/main" id="{EB9D6DAD-0C6A-718F-DD4F-04A164FACD12}"/>
                </a:ext>
              </a:extLst>
            </p:cNvPr>
            <p:cNvGrpSpPr/>
            <p:nvPr/>
          </p:nvGrpSpPr>
          <p:grpSpPr>
            <a:xfrm>
              <a:off x="37122340" y="12008599"/>
              <a:ext cx="1440000" cy="216000"/>
              <a:chOff x="37122340" y="12008599"/>
              <a:chExt cx="1440000" cy="216000"/>
            </a:xfrm>
          </p:grpSpPr>
          <p:sp>
            <p:nvSpPr>
              <p:cNvPr id="1461" name="FTU - male breasts">
                <a:extLst>
                  <a:ext uri="{FF2B5EF4-FFF2-40B4-BE49-F238E27FC236}">
                    <a16:creationId xmlns:a16="http://schemas.microsoft.com/office/drawing/2014/main" id="{422C65E8-8C00-DCE7-3F14-5C32DD3E0A86}"/>
                  </a:ext>
                </a:extLst>
              </p:cNvPr>
              <p:cNvSpPr txBox="1"/>
              <p:nvPr/>
            </p:nvSpPr>
            <p:spPr>
              <a:xfrm>
                <a:off x="37122340" y="1200859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62" name="dock">
                <a:extLst>
                  <a:ext uri="{FF2B5EF4-FFF2-40B4-BE49-F238E27FC236}">
                    <a16:creationId xmlns:a16="http://schemas.microsoft.com/office/drawing/2014/main" id="{A6E173DF-090D-536C-22DA-4943DF5431D3}"/>
                  </a:ext>
                </a:extLst>
              </p:cNvPr>
              <p:cNvGrpSpPr/>
              <p:nvPr/>
            </p:nvGrpSpPr>
            <p:grpSpPr>
              <a:xfrm>
                <a:off x="37511921" y="12025509"/>
                <a:ext cx="57600" cy="186737"/>
                <a:chOff x="22318343" y="17616280"/>
                <a:chExt cx="57600" cy="186737"/>
              </a:xfrm>
            </p:grpSpPr>
            <p:sp>
              <p:nvSpPr>
                <p:cNvPr id="1467" name="Text Box 3086">
                  <a:extLst>
                    <a:ext uri="{FF2B5EF4-FFF2-40B4-BE49-F238E27FC236}">
                      <a16:creationId xmlns:a16="http://schemas.microsoft.com/office/drawing/2014/main" id="{A7264DDE-2614-3DA0-1F30-FFE3234B0715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16280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68" name="Text Box 3086">
                  <a:extLst>
                    <a:ext uri="{FF2B5EF4-FFF2-40B4-BE49-F238E27FC236}">
                      <a16:creationId xmlns:a16="http://schemas.microsoft.com/office/drawing/2014/main" id="{5FEC605A-0AE9-3E72-BA13-9C0F5AE2B922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80849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69" name="Text Box 3086">
                  <a:extLst>
                    <a:ext uri="{FF2B5EF4-FFF2-40B4-BE49-F238E27FC236}">
                      <a16:creationId xmlns:a16="http://schemas.microsoft.com/office/drawing/2014/main" id="{738EB835-B15E-10A1-EFCF-A527A693F9B5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745417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63" name="link">
                <a:extLst>
                  <a:ext uri="{FF2B5EF4-FFF2-40B4-BE49-F238E27FC236}">
                    <a16:creationId xmlns:a16="http://schemas.microsoft.com/office/drawing/2014/main" id="{74A4A4F9-7643-E60C-8DCD-2674BE982615}"/>
                  </a:ext>
                </a:extLst>
              </p:cNvPr>
              <p:cNvGrpSpPr/>
              <p:nvPr/>
            </p:nvGrpSpPr>
            <p:grpSpPr>
              <a:xfrm>
                <a:off x="37661038" y="12127618"/>
                <a:ext cx="271971" cy="72000"/>
                <a:chOff x="22477132" y="17722980"/>
                <a:chExt cx="271971" cy="72000"/>
              </a:xfrm>
            </p:grpSpPr>
            <p:sp>
              <p:nvSpPr>
                <p:cNvPr id="1464" name="Star: 5 Points 3468">
                  <a:hlinkClick r:id="rId27"/>
                  <a:extLst>
                    <a:ext uri="{FF2B5EF4-FFF2-40B4-BE49-F238E27FC236}">
                      <a16:creationId xmlns:a16="http://schemas.microsoft.com/office/drawing/2014/main" id="{2FB9B0E6-2B01-A207-3DA3-A4A88345496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477132" y="17722980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65" name="Star: 5 Points 3469">
                  <a:hlinkClick r:id="rId28"/>
                  <a:extLst>
                    <a:ext uri="{FF2B5EF4-FFF2-40B4-BE49-F238E27FC236}">
                      <a16:creationId xmlns:a16="http://schemas.microsoft.com/office/drawing/2014/main" id="{4C9C0DD4-05FB-2AE8-F902-7864EA083C7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577118" y="17722980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66" name="Star: 5 Points 3470">
                  <a:hlinkClick r:id="rId18"/>
                  <a:extLst>
                    <a:ext uri="{FF2B5EF4-FFF2-40B4-BE49-F238E27FC236}">
                      <a16:creationId xmlns:a16="http://schemas.microsoft.com/office/drawing/2014/main" id="{C4E6795A-0D24-BDB3-97A1-C949125B5A0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677103" y="17722980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573" name="organ group - mouth &amp; throat">
            <a:extLst>
              <a:ext uri="{FF2B5EF4-FFF2-40B4-BE49-F238E27FC236}">
                <a16:creationId xmlns:a16="http://schemas.microsoft.com/office/drawing/2014/main" id="{61997568-7EA8-251E-8BED-C6989A8C3861}"/>
              </a:ext>
            </a:extLst>
          </p:cNvPr>
          <p:cNvGrpSpPr/>
          <p:nvPr/>
        </p:nvGrpSpPr>
        <p:grpSpPr>
          <a:xfrm>
            <a:off x="17974811" y="4794717"/>
            <a:ext cx="1445293" cy="1292982"/>
            <a:chOff x="16831816" y="4794717"/>
            <a:chExt cx="1445293" cy="1292982"/>
          </a:xfrm>
        </p:grpSpPr>
        <p:sp>
          <p:nvSpPr>
            <p:cNvPr id="1514" name="organ - mouth &amp; throat">
              <a:extLst>
                <a:ext uri="{FF2B5EF4-FFF2-40B4-BE49-F238E27FC236}">
                  <a16:creationId xmlns:a16="http://schemas.microsoft.com/office/drawing/2014/main" id="{BF746238-8C1C-9309-51D3-82D0D46C2C98}"/>
                </a:ext>
              </a:extLst>
            </p:cNvPr>
            <p:cNvSpPr txBox="1"/>
            <p:nvPr/>
          </p:nvSpPr>
          <p:spPr>
            <a:xfrm>
              <a:off x="16831816" y="4794717"/>
              <a:ext cx="1443600" cy="12929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Mouth &amp; throat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568" name="FTU - tongue">
              <a:extLst>
                <a:ext uri="{FF2B5EF4-FFF2-40B4-BE49-F238E27FC236}">
                  <a16:creationId xmlns:a16="http://schemas.microsoft.com/office/drawing/2014/main" id="{0DEF742F-304B-4A74-3472-23FFF62F5B0A}"/>
                </a:ext>
              </a:extLst>
            </p:cNvPr>
            <p:cNvGrpSpPr/>
            <p:nvPr/>
          </p:nvGrpSpPr>
          <p:grpSpPr>
            <a:xfrm>
              <a:off x="16834697" y="4929963"/>
              <a:ext cx="1440000" cy="216000"/>
              <a:chOff x="16834697" y="4929963"/>
              <a:chExt cx="1440000" cy="216000"/>
            </a:xfrm>
          </p:grpSpPr>
          <p:sp>
            <p:nvSpPr>
              <p:cNvPr id="1516" name="FTU - tongue">
                <a:extLst>
                  <a:ext uri="{FF2B5EF4-FFF2-40B4-BE49-F238E27FC236}">
                    <a16:creationId xmlns:a16="http://schemas.microsoft.com/office/drawing/2014/main" id="{98A5684B-081E-56DE-E662-E485C965EBF5}"/>
                  </a:ext>
                </a:extLst>
              </p:cNvPr>
              <p:cNvSpPr txBox="1"/>
              <p:nvPr/>
            </p:nvSpPr>
            <p:spPr>
              <a:xfrm>
                <a:off x="16834697" y="492996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Tongue</a:t>
                </a:r>
              </a:p>
            </p:txBody>
          </p:sp>
          <p:grpSp>
            <p:nvGrpSpPr>
              <p:cNvPr id="1517" name="dock">
                <a:extLst>
                  <a:ext uri="{FF2B5EF4-FFF2-40B4-BE49-F238E27FC236}">
                    <a16:creationId xmlns:a16="http://schemas.microsoft.com/office/drawing/2014/main" id="{11DED88C-8D56-3087-52C4-F25044002DF2}"/>
                  </a:ext>
                </a:extLst>
              </p:cNvPr>
              <p:cNvGrpSpPr/>
              <p:nvPr/>
            </p:nvGrpSpPr>
            <p:grpSpPr>
              <a:xfrm>
                <a:off x="17832076" y="4946544"/>
                <a:ext cx="57600" cy="186737"/>
                <a:chOff x="2970743" y="12247074"/>
                <a:chExt cx="57600" cy="186737"/>
              </a:xfrm>
            </p:grpSpPr>
            <p:sp>
              <p:nvSpPr>
                <p:cNvPr id="1518" name="Text Box 3086">
                  <a:extLst>
                    <a:ext uri="{FF2B5EF4-FFF2-40B4-BE49-F238E27FC236}">
                      <a16:creationId xmlns:a16="http://schemas.microsoft.com/office/drawing/2014/main" id="{CE683914-EBF3-40BC-20BB-137BFE2DCBE2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19" name="Text Box 3086">
                  <a:extLst>
                    <a:ext uri="{FF2B5EF4-FFF2-40B4-BE49-F238E27FC236}">
                      <a16:creationId xmlns:a16="http://schemas.microsoft.com/office/drawing/2014/main" id="{6F9A1ABE-FBAE-8762-13A2-A5E788A09084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20" name="Text Box 3086">
                  <a:extLst>
                    <a:ext uri="{FF2B5EF4-FFF2-40B4-BE49-F238E27FC236}">
                      <a16:creationId xmlns:a16="http://schemas.microsoft.com/office/drawing/2014/main" id="{3A1D4FBB-265A-4C9C-160F-9067BF96D94C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48" name="link">
                <a:extLst>
                  <a:ext uri="{FF2B5EF4-FFF2-40B4-BE49-F238E27FC236}">
                    <a16:creationId xmlns:a16="http://schemas.microsoft.com/office/drawing/2014/main" id="{57F92366-D691-FD70-30FA-8641104382EE}"/>
                  </a:ext>
                </a:extLst>
              </p:cNvPr>
              <p:cNvGrpSpPr/>
              <p:nvPr/>
            </p:nvGrpSpPr>
            <p:grpSpPr>
              <a:xfrm>
                <a:off x="16925740" y="5037009"/>
                <a:ext cx="271971" cy="72000"/>
                <a:chOff x="1089323" y="4107466"/>
                <a:chExt cx="271971" cy="72000"/>
              </a:xfrm>
            </p:grpSpPr>
            <p:sp>
              <p:nvSpPr>
                <p:cNvPr id="1549" name="Star: 5 Points 2730">
                  <a:hlinkClick r:id="rId29"/>
                  <a:extLst>
                    <a:ext uri="{FF2B5EF4-FFF2-40B4-BE49-F238E27FC236}">
                      <a16:creationId xmlns:a16="http://schemas.microsoft.com/office/drawing/2014/main" id="{62F789A8-B131-3EFA-492D-45B48314227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0" name="Star: 5 Points 2731">
                  <a:hlinkClick r:id="rId30"/>
                  <a:extLst>
                    <a:ext uri="{FF2B5EF4-FFF2-40B4-BE49-F238E27FC236}">
                      <a16:creationId xmlns:a16="http://schemas.microsoft.com/office/drawing/2014/main" id="{39EB7ECB-A9B4-B174-383B-773B72B8C38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1" name="Star: 5 Points 2732">
                  <a:hlinkClick r:id="rId31"/>
                  <a:extLst>
                    <a:ext uri="{FF2B5EF4-FFF2-40B4-BE49-F238E27FC236}">
                      <a16:creationId xmlns:a16="http://schemas.microsoft.com/office/drawing/2014/main" id="{5C13914E-B888-5640-0E7A-3431EF58E31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569" name="FTU - epiglottis">
              <a:extLst>
                <a:ext uri="{FF2B5EF4-FFF2-40B4-BE49-F238E27FC236}">
                  <a16:creationId xmlns:a16="http://schemas.microsoft.com/office/drawing/2014/main" id="{C9574898-6931-BBA1-400B-C5FA92D49F83}"/>
                </a:ext>
              </a:extLst>
            </p:cNvPr>
            <p:cNvGrpSpPr/>
            <p:nvPr/>
          </p:nvGrpSpPr>
          <p:grpSpPr>
            <a:xfrm>
              <a:off x="16834697" y="5159627"/>
              <a:ext cx="1440000" cy="216000"/>
              <a:chOff x="16834697" y="5159627"/>
              <a:chExt cx="1440000" cy="216000"/>
            </a:xfrm>
          </p:grpSpPr>
          <p:sp>
            <p:nvSpPr>
              <p:cNvPr id="1522" name="FTU - epiglottis">
                <a:extLst>
                  <a:ext uri="{FF2B5EF4-FFF2-40B4-BE49-F238E27FC236}">
                    <a16:creationId xmlns:a16="http://schemas.microsoft.com/office/drawing/2014/main" id="{761310A1-7738-0639-ECC8-E66F998388A3}"/>
                  </a:ext>
                </a:extLst>
              </p:cNvPr>
              <p:cNvSpPr txBox="1"/>
              <p:nvPr/>
            </p:nvSpPr>
            <p:spPr>
              <a:xfrm>
                <a:off x="16834697" y="515962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3600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Epiglottis</a:t>
                </a:r>
              </a:p>
            </p:txBody>
          </p:sp>
          <p:grpSp>
            <p:nvGrpSpPr>
              <p:cNvPr id="1524" name="dock">
                <a:extLst>
                  <a:ext uri="{FF2B5EF4-FFF2-40B4-BE49-F238E27FC236}">
                    <a16:creationId xmlns:a16="http://schemas.microsoft.com/office/drawing/2014/main" id="{3CC8B7F7-D520-A37F-5DCE-9896F239A807}"/>
                  </a:ext>
                </a:extLst>
              </p:cNvPr>
              <p:cNvGrpSpPr/>
              <p:nvPr/>
            </p:nvGrpSpPr>
            <p:grpSpPr>
              <a:xfrm>
                <a:off x="17832260" y="5175735"/>
                <a:ext cx="57600" cy="186737"/>
                <a:chOff x="2970927" y="12246601"/>
                <a:chExt cx="57600" cy="186737"/>
              </a:xfrm>
            </p:grpSpPr>
            <p:sp>
              <p:nvSpPr>
                <p:cNvPr id="1527" name="Text Box 3086">
                  <a:extLst>
                    <a:ext uri="{FF2B5EF4-FFF2-40B4-BE49-F238E27FC236}">
                      <a16:creationId xmlns:a16="http://schemas.microsoft.com/office/drawing/2014/main" id="{0714F2B5-0FF8-E276-E4BA-9A7EC113F49D}"/>
                    </a:ext>
                  </a:extLst>
                </p:cNvPr>
                <p:cNvSpPr txBox="1"/>
                <p:nvPr/>
              </p:nvSpPr>
              <p:spPr>
                <a:xfrm>
                  <a:off x="2970927" y="1224660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28" name="Text Box 3086">
                  <a:extLst>
                    <a:ext uri="{FF2B5EF4-FFF2-40B4-BE49-F238E27FC236}">
                      <a16:creationId xmlns:a16="http://schemas.microsoft.com/office/drawing/2014/main" id="{A4EA347C-3E71-B47B-909C-B40B58940EEE}"/>
                    </a:ext>
                  </a:extLst>
                </p:cNvPr>
                <p:cNvSpPr txBox="1"/>
                <p:nvPr/>
              </p:nvSpPr>
              <p:spPr>
                <a:xfrm>
                  <a:off x="2970927" y="1231117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29" name="Text Box 3086">
                  <a:extLst>
                    <a:ext uri="{FF2B5EF4-FFF2-40B4-BE49-F238E27FC236}">
                      <a16:creationId xmlns:a16="http://schemas.microsoft.com/office/drawing/2014/main" id="{234882EB-6FD1-C5CC-6EB4-FC641E4483D0}"/>
                    </a:ext>
                  </a:extLst>
                </p:cNvPr>
                <p:cNvSpPr txBox="1"/>
                <p:nvPr/>
              </p:nvSpPr>
              <p:spPr>
                <a:xfrm>
                  <a:off x="2970927" y="1237573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52" name="link">
                <a:extLst>
                  <a:ext uri="{FF2B5EF4-FFF2-40B4-BE49-F238E27FC236}">
                    <a16:creationId xmlns:a16="http://schemas.microsoft.com/office/drawing/2014/main" id="{958BE45E-85A1-67A3-A418-B07C606346DE}"/>
                  </a:ext>
                </a:extLst>
              </p:cNvPr>
              <p:cNvGrpSpPr/>
              <p:nvPr/>
            </p:nvGrpSpPr>
            <p:grpSpPr>
              <a:xfrm>
                <a:off x="16923757" y="5277476"/>
                <a:ext cx="271971" cy="72000"/>
                <a:chOff x="1089323" y="4107466"/>
                <a:chExt cx="271971" cy="72000"/>
              </a:xfrm>
            </p:grpSpPr>
            <p:sp>
              <p:nvSpPr>
                <p:cNvPr id="1553" name="Star: 5 Points 2730">
                  <a:hlinkClick r:id="rId32"/>
                  <a:extLst>
                    <a:ext uri="{FF2B5EF4-FFF2-40B4-BE49-F238E27FC236}">
                      <a16:creationId xmlns:a16="http://schemas.microsoft.com/office/drawing/2014/main" id="{8A15F0E6-EFD1-0FB3-46C0-43B5B4ED340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4" name="Star: 5 Points 2731">
                  <a:hlinkClick r:id="rId33"/>
                  <a:extLst>
                    <a:ext uri="{FF2B5EF4-FFF2-40B4-BE49-F238E27FC236}">
                      <a16:creationId xmlns:a16="http://schemas.microsoft.com/office/drawing/2014/main" id="{9BD4BD2F-4AFE-9F4E-30E1-ED62990F07B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5" name="Star: 5 Points 2732">
                  <a:hlinkClick r:id="rId31"/>
                  <a:extLst>
                    <a:ext uri="{FF2B5EF4-FFF2-40B4-BE49-F238E27FC236}">
                      <a16:creationId xmlns:a16="http://schemas.microsoft.com/office/drawing/2014/main" id="{387B53D9-D197-7F76-F98A-4D510CBBE3D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570" name="FTU - parotid glands">
              <a:extLst>
                <a:ext uri="{FF2B5EF4-FFF2-40B4-BE49-F238E27FC236}">
                  <a16:creationId xmlns:a16="http://schemas.microsoft.com/office/drawing/2014/main" id="{D16F5505-F76E-0075-15FC-002EA7DEC10A}"/>
                </a:ext>
              </a:extLst>
            </p:cNvPr>
            <p:cNvGrpSpPr/>
            <p:nvPr/>
          </p:nvGrpSpPr>
          <p:grpSpPr>
            <a:xfrm>
              <a:off x="16834697" y="5388818"/>
              <a:ext cx="1440000" cy="216000"/>
              <a:chOff x="16834697" y="5388818"/>
              <a:chExt cx="1440000" cy="216000"/>
            </a:xfrm>
          </p:grpSpPr>
          <p:sp>
            <p:nvSpPr>
              <p:cNvPr id="1531" name="FTU - parotid glands">
                <a:extLst>
                  <a:ext uri="{FF2B5EF4-FFF2-40B4-BE49-F238E27FC236}">
                    <a16:creationId xmlns:a16="http://schemas.microsoft.com/office/drawing/2014/main" id="{2E726B8B-A059-54C5-88C5-26B63D8BF71C}"/>
                  </a:ext>
                </a:extLst>
              </p:cNvPr>
              <p:cNvSpPr txBox="1"/>
              <p:nvPr/>
            </p:nvSpPr>
            <p:spPr>
              <a:xfrm>
                <a:off x="16834697" y="538881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Parotid glands</a:t>
                </a:r>
              </a:p>
            </p:txBody>
          </p:sp>
          <p:grpSp>
            <p:nvGrpSpPr>
              <p:cNvPr id="1532" name="dock">
                <a:extLst>
                  <a:ext uri="{FF2B5EF4-FFF2-40B4-BE49-F238E27FC236}">
                    <a16:creationId xmlns:a16="http://schemas.microsoft.com/office/drawing/2014/main" id="{15DA024E-BB2E-09C5-6775-6736098DCA59}"/>
                  </a:ext>
                </a:extLst>
              </p:cNvPr>
              <p:cNvGrpSpPr/>
              <p:nvPr/>
            </p:nvGrpSpPr>
            <p:grpSpPr>
              <a:xfrm>
                <a:off x="17832076" y="5405399"/>
                <a:ext cx="57600" cy="186737"/>
                <a:chOff x="2970743" y="12247074"/>
                <a:chExt cx="57600" cy="186737"/>
              </a:xfrm>
            </p:grpSpPr>
            <p:sp>
              <p:nvSpPr>
                <p:cNvPr id="1533" name="Text Box 3086">
                  <a:extLst>
                    <a:ext uri="{FF2B5EF4-FFF2-40B4-BE49-F238E27FC236}">
                      <a16:creationId xmlns:a16="http://schemas.microsoft.com/office/drawing/2014/main" id="{A120521D-2129-C6E6-6EA9-3A8809FA8E52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34" name="Text Box 3086">
                  <a:extLst>
                    <a:ext uri="{FF2B5EF4-FFF2-40B4-BE49-F238E27FC236}">
                      <a16:creationId xmlns:a16="http://schemas.microsoft.com/office/drawing/2014/main" id="{9E803817-2B76-2AD0-0D64-D67331BAFAD0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35" name="Text Box 3086">
                  <a:extLst>
                    <a:ext uri="{FF2B5EF4-FFF2-40B4-BE49-F238E27FC236}">
                      <a16:creationId xmlns:a16="http://schemas.microsoft.com/office/drawing/2014/main" id="{FAC606F3-E0E7-3CAF-C4DC-7CD763039B0B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56" name="link">
                <a:extLst>
                  <a:ext uri="{FF2B5EF4-FFF2-40B4-BE49-F238E27FC236}">
                    <a16:creationId xmlns:a16="http://schemas.microsoft.com/office/drawing/2014/main" id="{B37404DE-9448-80D6-CAEE-63A050ADEE38}"/>
                  </a:ext>
                </a:extLst>
              </p:cNvPr>
              <p:cNvGrpSpPr/>
              <p:nvPr/>
            </p:nvGrpSpPr>
            <p:grpSpPr>
              <a:xfrm>
                <a:off x="16924922" y="5493149"/>
                <a:ext cx="271971" cy="72000"/>
                <a:chOff x="1089323" y="4107466"/>
                <a:chExt cx="271971" cy="72000"/>
              </a:xfrm>
            </p:grpSpPr>
            <p:sp>
              <p:nvSpPr>
                <p:cNvPr id="1557" name="Star: 5 Points 2730">
                  <a:hlinkClick r:id="rId34"/>
                  <a:extLst>
                    <a:ext uri="{FF2B5EF4-FFF2-40B4-BE49-F238E27FC236}">
                      <a16:creationId xmlns:a16="http://schemas.microsoft.com/office/drawing/2014/main" id="{886A9C01-150F-8DA0-5D65-08366B273B9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8" name="Star: 5 Points 2731">
                  <a:hlinkClick r:id="rId35"/>
                  <a:extLst>
                    <a:ext uri="{FF2B5EF4-FFF2-40B4-BE49-F238E27FC236}">
                      <a16:creationId xmlns:a16="http://schemas.microsoft.com/office/drawing/2014/main" id="{B95A9060-5699-613B-F960-C437CAAD215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9" name="Star: 5 Points 2732">
                  <a:hlinkClick r:id="rId31"/>
                  <a:extLst>
                    <a:ext uri="{FF2B5EF4-FFF2-40B4-BE49-F238E27FC236}">
                      <a16:creationId xmlns:a16="http://schemas.microsoft.com/office/drawing/2014/main" id="{C9225FC6-6A11-ECB7-853F-FDAF3412999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571" name="FTU - submaxilliary glands">
              <a:extLst>
                <a:ext uri="{FF2B5EF4-FFF2-40B4-BE49-F238E27FC236}">
                  <a16:creationId xmlns:a16="http://schemas.microsoft.com/office/drawing/2014/main" id="{96A3F708-8773-CAEC-C8AF-049BB19D58FD}"/>
                </a:ext>
              </a:extLst>
            </p:cNvPr>
            <p:cNvGrpSpPr/>
            <p:nvPr/>
          </p:nvGrpSpPr>
          <p:grpSpPr>
            <a:xfrm>
              <a:off x="16832957" y="5618482"/>
              <a:ext cx="1440000" cy="216000"/>
              <a:chOff x="16832957" y="5618482"/>
              <a:chExt cx="1440000" cy="216000"/>
            </a:xfrm>
          </p:grpSpPr>
          <p:sp>
            <p:nvSpPr>
              <p:cNvPr id="1537" name="FTU - submaxilliary glands">
                <a:extLst>
                  <a:ext uri="{FF2B5EF4-FFF2-40B4-BE49-F238E27FC236}">
                    <a16:creationId xmlns:a16="http://schemas.microsoft.com/office/drawing/2014/main" id="{573F3049-CFD0-4DD4-4160-817657E0C390}"/>
                  </a:ext>
                </a:extLst>
              </p:cNvPr>
              <p:cNvSpPr txBox="1"/>
              <p:nvPr/>
            </p:nvSpPr>
            <p:spPr>
              <a:xfrm>
                <a:off x="16832957" y="561848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Submaxilliary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glands</a:t>
                </a:r>
              </a:p>
            </p:txBody>
          </p:sp>
          <p:grpSp>
            <p:nvGrpSpPr>
              <p:cNvPr id="1538" name="dock">
                <a:extLst>
                  <a:ext uri="{FF2B5EF4-FFF2-40B4-BE49-F238E27FC236}">
                    <a16:creationId xmlns:a16="http://schemas.microsoft.com/office/drawing/2014/main" id="{308C22BB-D27A-D6C8-7CA8-162025A5E776}"/>
                  </a:ext>
                </a:extLst>
              </p:cNvPr>
              <p:cNvGrpSpPr/>
              <p:nvPr/>
            </p:nvGrpSpPr>
            <p:grpSpPr>
              <a:xfrm>
                <a:off x="17836642" y="5635063"/>
                <a:ext cx="57600" cy="186737"/>
                <a:chOff x="2970743" y="12247074"/>
                <a:chExt cx="57600" cy="186737"/>
              </a:xfrm>
            </p:grpSpPr>
            <p:sp>
              <p:nvSpPr>
                <p:cNvPr id="1539" name="Text Box 3086">
                  <a:extLst>
                    <a:ext uri="{FF2B5EF4-FFF2-40B4-BE49-F238E27FC236}">
                      <a16:creationId xmlns:a16="http://schemas.microsoft.com/office/drawing/2014/main" id="{4DD1B41A-3FDE-0F3C-BBAE-82E21A4148D9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40" name="Text Box 3086">
                  <a:extLst>
                    <a:ext uri="{FF2B5EF4-FFF2-40B4-BE49-F238E27FC236}">
                      <a16:creationId xmlns:a16="http://schemas.microsoft.com/office/drawing/2014/main" id="{87D61A95-229D-F0ED-3636-8EBC53922734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41" name="Text Box 3086">
                  <a:extLst>
                    <a:ext uri="{FF2B5EF4-FFF2-40B4-BE49-F238E27FC236}">
                      <a16:creationId xmlns:a16="http://schemas.microsoft.com/office/drawing/2014/main" id="{451D1B17-E8D1-13F4-957C-3E448D492809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60" name="link">
                <a:extLst>
                  <a:ext uri="{FF2B5EF4-FFF2-40B4-BE49-F238E27FC236}">
                    <a16:creationId xmlns:a16="http://schemas.microsoft.com/office/drawing/2014/main" id="{7767088E-430B-E161-3EF2-A33F48354504}"/>
                  </a:ext>
                </a:extLst>
              </p:cNvPr>
              <p:cNvGrpSpPr/>
              <p:nvPr/>
            </p:nvGrpSpPr>
            <p:grpSpPr>
              <a:xfrm>
                <a:off x="16934957" y="5728856"/>
                <a:ext cx="271971" cy="72000"/>
                <a:chOff x="1089323" y="4107466"/>
                <a:chExt cx="271971" cy="72000"/>
              </a:xfrm>
            </p:grpSpPr>
            <p:sp>
              <p:nvSpPr>
                <p:cNvPr id="1561" name="Star: 5 Points 2730">
                  <a:hlinkClick r:id="rId36"/>
                  <a:extLst>
                    <a:ext uri="{FF2B5EF4-FFF2-40B4-BE49-F238E27FC236}">
                      <a16:creationId xmlns:a16="http://schemas.microsoft.com/office/drawing/2014/main" id="{5E711F4F-6FD1-5BB5-CADD-1E24EA57DDA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62" name="Star: 5 Points 2731">
                  <a:hlinkClick r:id="rId15"/>
                  <a:extLst>
                    <a:ext uri="{FF2B5EF4-FFF2-40B4-BE49-F238E27FC236}">
                      <a16:creationId xmlns:a16="http://schemas.microsoft.com/office/drawing/2014/main" id="{D02D243D-438E-E823-C764-792C9242319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63" name="Star: 5 Points 2732">
                  <a:hlinkClick r:id="rId31"/>
                  <a:extLst>
                    <a:ext uri="{FF2B5EF4-FFF2-40B4-BE49-F238E27FC236}">
                      <a16:creationId xmlns:a16="http://schemas.microsoft.com/office/drawing/2014/main" id="{0E3221CF-346E-5163-0EB6-272CF889619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572" name="FTU - sublingual glands">
              <a:extLst>
                <a:ext uri="{FF2B5EF4-FFF2-40B4-BE49-F238E27FC236}">
                  <a16:creationId xmlns:a16="http://schemas.microsoft.com/office/drawing/2014/main" id="{A3273891-6DAF-E850-6B02-1ADDC70BD63D}"/>
                </a:ext>
              </a:extLst>
            </p:cNvPr>
            <p:cNvGrpSpPr/>
            <p:nvPr/>
          </p:nvGrpSpPr>
          <p:grpSpPr>
            <a:xfrm>
              <a:off x="16837109" y="5848144"/>
              <a:ext cx="1440000" cy="216000"/>
              <a:chOff x="16837109" y="5848144"/>
              <a:chExt cx="1440000" cy="216000"/>
            </a:xfrm>
          </p:grpSpPr>
          <p:sp>
            <p:nvSpPr>
              <p:cNvPr id="1543" name="FTU - sublingual glands">
                <a:extLst>
                  <a:ext uri="{FF2B5EF4-FFF2-40B4-BE49-F238E27FC236}">
                    <a16:creationId xmlns:a16="http://schemas.microsoft.com/office/drawing/2014/main" id="{FB23346D-3925-DED0-81EF-EBA244C7CF03}"/>
                  </a:ext>
                </a:extLst>
              </p:cNvPr>
              <p:cNvSpPr txBox="1"/>
              <p:nvPr/>
            </p:nvSpPr>
            <p:spPr>
              <a:xfrm>
                <a:off x="16837109" y="584814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Sublingual glands</a:t>
                </a:r>
              </a:p>
            </p:txBody>
          </p:sp>
          <p:grpSp>
            <p:nvGrpSpPr>
              <p:cNvPr id="1544" name="dock">
                <a:extLst>
                  <a:ext uri="{FF2B5EF4-FFF2-40B4-BE49-F238E27FC236}">
                    <a16:creationId xmlns:a16="http://schemas.microsoft.com/office/drawing/2014/main" id="{09AC07B9-F9B4-224B-B775-CBEE86A10146}"/>
                  </a:ext>
                </a:extLst>
              </p:cNvPr>
              <p:cNvGrpSpPr/>
              <p:nvPr/>
            </p:nvGrpSpPr>
            <p:grpSpPr>
              <a:xfrm>
                <a:off x="17834738" y="5864725"/>
                <a:ext cx="57600" cy="183562"/>
                <a:chOff x="2970743" y="12247074"/>
                <a:chExt cx="57600" cy="183562"/>
              </a:xfrm>
            </p:grpSpPr>
            <p:sp>
              <p:nvSpPr>
                <p:cNvPr id="1545" name="Text Box 3086">
                  <a:extLst>
                    <a:ext uri="{FF2B5EF4-FFF2-40B4-BE49-F238E27FC236}">
                      <a16:creationId xmlns:a16="http://schemas.microsoft.com/office/drawing/2014/main" id="{9CD7D0DE-8A15-BC92-1169-6EBD2B850003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46" name="Text Box 3086">
                  <a:extLst>
                    <a:ext uri="{FF2B5EF4-FFF2-40B4-BE49-F238E27FC236}">
                      <a16:creationId xmlns:a16="http://schemas.microsoft.com/office/drawing/2014/main" id="{E9052317-3742-62F1-2570-10AFCFC4995A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47" name="Text Box 3086">
                  <a:extLst>
                    <a:ext uri="{FF2B5EF4-FFF2-40B4-BE49-F238E27FC236}">
                      <a16:creationId xmlns:a16="http://schemas.microsoft.com/office/drawing/2014/main" id="{C0AF038B-350B-9EA9-F147-4434FDDEADB9}"/>
                    </a:ext>
                  </a:extLst>
                </p:cNvPr>
                <p:cNvSpPr txBox="1"/>
                <p:nvPr/>
              </p:nvSpPr>
              <p:spPr>
                <a:xfrm>
                  <a:off x="2970743" y="12373036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64" name="link">
                <a:extLst>
                  <a:ext uri="{FF2B5EF4-FFF2-40B4-BE49-F238E27FC236}">
                    <a16:creationId xmlns:a16="http://schemas.microsoft.com/office/drawing/2014/main" id="{86406703-EF38-46C1-4887-3C963EB6AA7E}"/>
                  </a:ext>
                </a:extLst>
              </p:cNvPr>
              <p:cNvGrpSpPr/>
              <p:nvPr/>
            </p:nvGrpSpPr>
            <p:grpSpPr>
              <a:xfrm>
                <a:off x="16923442" y="5954658"/>
                <a:ext cx="271971" cy="72000"/>
                <a:chOff x="1089323" y="4107466"/>
                <a:chExt cx="271971" cy="72000"/>
              </a:xfrm>
            </p:grpSpPr>
            <p:sp>
              <p:nvSpPr>
                <p:cNvPr id="1565" name="Star: 5 Points 2730">
                  <a:hlinkClick r:id="rId37"/>
                  <a:extLst>
                    <a:ext uri="{FF2B5EF4-FFF2-40B4-BE49-F238E27FC236}">
                      <a16:creationId xmlns:a16="http://schemas.microsoft.com/office/drawing/2014/main" id="{5ED475D2-5A6D-FCDC-63C3-E9A643E94F5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66" name="Star: 5 Points 2731">
                  <a:hlinkClick r:id="rId15"/>
                  <a:extLst>
                    <a:ext uri="{FF2B5EF4-FFF2-40B4-BE49-F238E27FC236}">
                      <a16:creationId xmlns:a16="http://schemas.microsoft.com/office/drawing/2014/main" id="{D9CE9B48-4806-DF2D-9C5D-5C3B9301116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67" name="Star: 5 Points 2732">
                  <a:hlinkClick r:id="rId31"/>
                  <a:extLst>
                    <a:ext uri="{FF2B5EF4-FFF2-40B4-BE49-F238E27FC236}">
                      <a16:creationId xmlns:a16="http://schemas.microsoft.com/office/drawing/2014/main" id="{46977F3C-F9A4-C31C-7E37-057F23243D5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2580" name="organ group - pancreaticobiliary sphincter">
            <a:extLst>
              <a:ext uri="{FF2B5EF4-FFF2-40B4-BE49-F238E27FC236}">
                <a16:creationId xmlns:a16="http://schemas.microsoft.com/office/drawing/2014/main" id="{A83BA8F7-3496-2AB6-3FC9-51D3797CF4D1}"/>
              </a:ext>
            </a:extLst>
          </p:cNvPr>
          <p:cNvGrpSpPr/>
          <p:nvPr/>
        </p:nvGrpSpPr>
        <p:grpSpPr>
          <a:xfrm>
            <a:off x="15321543" y="13590022"/>
            <a:ext cx="4104000" cy="809921"/>
            <a:chOff x="14178548" y="13590022"/>
            <a:chExt cx="4104000" cy="809921"/>
          </a:xfrm>
        </p:grpSpPr>
        <p:sp>
          <p:nvSpPr>
            <p:cNvPr id="2074" name="organ - pancreaticobiliary duct">
              <a:extLst>
                <a:ext uri="{FF2B5EF4-FFF2-40B4-BE49-F238E27FC236}">
                  <a16:creationId xmlns:a16="http://schemas.microsoft.com/office/drawing/2014/main" id="{E0506744-6024-208A-54A9-53A4A62D7846}"/>
                </a:ext>
              </a:extLst>
            </p:cNvPr>
            <p:cNvSpPr txBox="1"/>
            <p:nvPr/>
          </p:nvSpPr>
          <p:spPr>
            <a:xfrm>
              <a:off x="14178548" y="13590022"/>
              <a:ext cx="4104000" cy="80992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Pancreaticobiliary duct</a:t>
              </a:r>
            </a:p>
          </p:txBody>
        </p:sp>
        <p:grpSp>
          <p:nvGrpSpPr>
            <p:cNvPr id="2573" name="FTU - major duodenal papi">
              <a:extLst>
                <a:ext uri="{FF2B5EF4-FFF2-40B4-BE49-F238E27FC236}">
                  <a16:creationId xmlns:a16="http://schemas.microsoft.com/office/drawing/2014/main" id="{7FDC05B3-3241-C224-3210-A83EA030EF49}"/>
                </a:ext>
              </a:extLst>
            </p:cNvPr>
            <p:cNvGrpSpPr/>
            <p:nvPr/>
          </p:nvGrpSpPr>
          <p:grpSpPr>
            <a:xfrm>
              <a:off x="14391513" y="13690451"/>
              <a:ext cx="3888000" cy="216000"/>
              <a:chOff x="14391513" y="13690451"/>
              <a:chExt cx="3888000" cy="216000"/>
            </a:xfrm>
          </p:grpSpPr>
          <p:sp>
            <p:nvSpPr>
              <p:cNvPr id="2075" name="FTU - major duodenal papi">
                <a:extLst>
                  <a:ext uri="{FF2B5EF4-FFF2-40B4-BE49-F238E27FC236}">
                    <a16:creationId xmlns:a16="http://schemas.microsoft.com/office/drawing/2014/main" id="{60C8ADAE-DFE2-CE7B-2740-13C3C2C78661}"/>
                  </a:ext>
                </a:extLst>
              </p:cNvPr>
              <p:cNvSpPr txBox="1"/>
              <p:nvPr/>
            </p:nvSpPr>
            <p:spPr>
              <a:xfrm>
                <a:off x="14391513" y="13690451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Major duodenal papilla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077" name="block">
                <a:extLst>
                  <a:ext uri="{FF2B5EF4-FFF2-40B4-BE49-F238E27FC236}">
                    <a16:creationId xmlns:a16="http://schemas.microsoft.com/office/drawing/2014/main" id="{6E1BDE31-225C-B1C6-1483-AA8424FB995D}"/>
                  </a:ext>
                </a:extLst>
              </p:cNvPr>
              <p:cNvGrpSpPr/>
              <p:nvPr/>
            </p:nvGrpSpPr>
            <p:grpSpPr>
              <a:xfrm>
                <a:off x="17841683" y="13705083"/>
                <a:ext cx="57600" cy="186737"/>
                <a:chOff x="2890221" y="12245125"/>
                <a:chExt cx="57600" cy="186737"/>
              </a:xfrm>
            </p:grpSpPr>
            <p:sp>
              <p:nvSpPr>
                <p:cNvPr id="2080" name="Text Box 3086">
                  <a:extLst>
                    <a:ext uri="{FF2B5EF4-FFF2-40B4-BE49-F238E27FC236}">
                      <a16:creationId xmlns:a16="http://schemas.microsoft.com/office/drawing/2014/main" id="{2F6035BA-8372-EE64-6E86-CC0CC2999F9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81" name="Text Box 3086">
                  <a:extLst>
                    <a:ext uri="{FF2B5EF4-FFF2-40B4-BE49-F238E27FC236}">
                      <a16:creationId xmlns:a16="http://schemas.microsoft.com/office/drawing/2014/main" id="{EA469342-402A-1525-561D-3303145C6D7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82" name="Text Box 3086">
                  <a:extLst>
                    <a:ext uri="{FF2B5EF4-FFF2-40B4-BE49-F238E27FC236}">
                      <a16:creationId xmlns:a16="http://schemas.microsoft.com/office/drawing/2014/main" id="{94BB941E-B6B7-E40D-8592-C6AB8C76047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083" name="link">
                <a:extLst>
                  <a:ext uri="{FF2B5EF4-FFF2-40B4-BE49-F238E27FC236}">
                    <a16:creationId xmlns:a16="http://schemas.microsoft.com/office/drawing/2014/main" id="{A4391493-A68C-7CA7-2CC1-844B020BA012}"/>
                  </a:ext>
                </a:extLst>
              </p:cNvPr>
              <p:cNvGrpSpPr/>
              <p:nvPr/>
            </p:nvGrpSpPr>
            <p:grpSpPr>
              <a:xfrm>
                <a:off x="14492791" y="13812509"/>
                <a:ext cx="271971" cy="72000"/>
                <a:chOff x="1096485" y="4108603"/>
                <a:chExt cx="271971" cy="72000"/>
              </a:xfrm>
            </p:grpSpPr>
            <p:sp>
              <p:nvSpPr>
                <p:cNvPr id="2084" name="Star: 5 Points 1768">
                  <a:hlinkClick r:id="rId38"/>
                  <a:extLst>
                    <a:ext uri="{FF2B5EF4-FFF2-40B4-BE49-F238E27FC236}">
                      <a16:creationId xmlns:a16="http://schemas.microsoft.com/office/drawing/2014/main" id="{D2218F6E-AF43-8560-E6EF-258FA90A146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6485" y="410860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85" name="Star: 5 Points 1769">
                  <a:hlinkClick r:id="rId22"/>
                  <a:extLst>
                    <a:ext uri="{FF2B5EF4-FFF2-40B4-BE49-F238E27FC236}">
                      <a16:creationId xmlns:a16="http://schemas.microsoft.com/office/drawing/2014/main" id="{FE267EC2-A314-B668-3C63-D9FC60E9BF2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6471" y="410860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86" name="Star: 5 Points 1770">
                  <a:hlinkClick r:id="rId39"/>
                  <a:extLst>
                    <a:ext uri="{FF2B5EF4-FFF2-40B4-BE49-F238E27FC236}">
                      <a16:creationId xmlns:a16="http://schemas.microsoft.com/office/drawing/2014/main" id="{86BD7557-774D-6183-72CF-769232FC706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6456" y="410860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76" name="FTU - ampulla of Vater">
              <a:extLst>
                <a:ext uri="{FF2B5EF4-FFF2-40B4-BE49-F238E27FC236}">
                  <a16:creationId xmlns:a16="http://schemas.microsoft.com/office/drawing/2014/main" id="{304D6195-67A5-672C-8FFA-9BAD6F2818A2}"/>
                </a:ext>
              </a:extLst>
            </p:cNvPr>
            <p:cNvGrpSpPr/>
            <p:nvPr/>
          </p:nvGrpSpPr>
          <p:grpSpPr>
            <a:xfrm>
              <a:off x="14389538" y="13919212"/>
              <a:ext cx="3888000" cy="216000"/>
              <a:chOff x="14389538" y="13919212"/>
              <a:chExt cx="3888000" cy="216000"/>
            </a:xfrm>
          </p:grpSpPr>
          <p:sp>
            <p:nvSpPr>
              <p:cNvPr id="2087" name="FTU - ampulla of Vater">
                <a:extLst>
                  <a:ext uri="{FF2B5EF4-FFF2-40B4-BE49-F238E27FC236}">
                    <a16:creationId xmlns:a16="http://schemas.microsoft.com/office/drawing/2014/main" id="{E9736CFD-8897-FD41-9602-693E290F1431}"/>
                  </a:ext>
                </a:extLst>
              </p:cNvPr>
              <p:cNvSpPr txBox="1"/>
              <p:nvPr/>
            </p:nvSpPr>
            <p:spPr>
              <a:xfrm>
                <a:off x="14389538" y="1391921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Ampulla of 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Vater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089" name="dock">
                <a:extLst>
                  <a:ext uri="{FF2B5EF4-FFF2-40B4-BE49-F238E27FC236}">
                    <a16:creationId xmlns:a16="http://schemas.microsoft.com/office/drawing/2014/main" id="{F4597247-ABEC-3EE0-8351-C96961409FD7}"/>
                  </a:ext>
                </a:extLst>
              </p:cNvPr>
              <p:cNvGrpSpPr/>
              <p:nvPr/>
            </p:nvGrpSpPr>
            <p:grpSpPr>
              <a:xfrm>
                <a:off x="17839708" y="13933844"/>
                <a:ext cx="57600" cy="186737"/>
                <a:chOff x="2890221" y="12245125"/>
                <a:chExt cx="57600" cy="186737"/>
              </a:xfrm>
            </p:grpSpPr>
            <p:sp>
              <p:nvSpPr>
                <p:cNvPr id="2092" name="Text Box 3086">
                  <a:extLst>
                    <a:ext uri="{FF2B5EF4-FFF2-40B4-BE49-F238E27FC236}">
                      <a16:creationId xmlns:a16="http://schemas.microsoft.com/office/drawing/2014/main" id="{441D9630-8188-67FA-1993-108504168F4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93" name="Text Box 3086">
                  <a:extLst>
                    <a:ext uri="{FF2B5EF4-FFF2-40B4-BE49-F238E27FC236}">
                      <a16:creationId xmlns:a16="http://schemas.microsoft.com/office/drawing/2014/main" id="{4C054624-E019-DE9B-48B1-F133FEC699B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94" name="Text Box 3086">
                  <a:extLst>
                    <a:ext uri="{FF2B5EF4-FFF2-40B4-BE49-F238E27FC236}">
                      <a16:creationId xmlns:a16="http://schemas.microsoft.com/office/drawing/2014/main" id="{0BFC3E51-E9F5-4307-345F-552B29321ED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095" name="link">
                <a:extLst>
                  <a:ext uri="{FF2B5EF4-FFF2-40B4-BE49-F238E27FC236}">
                    <a16:creationId xmlns:a16="http://schemas.microsoft.com/office/drawing/2014/main" id="{FF7EF6A2-97BF-3D2B-A4AE-190BA8CBE365}"/>
                  </a:ext>
                </a:extLst>
              </p:cNvPr>
              <p:cNvGrpSpPr/>
              <p:nvPr/>
            </p:nvGrpSpPr>
            <p:grpSpPr>
              <a:xfrm>
                <a:off x="14480349" y="14034268"/>
                <a:ext cx="271971" cy="72000"/>
                <a:chOff x="1086018" y="4101601"/>
                <a:chExt cx="271971" cy="72000"/>
              </a:xfrm>
            </p:grpSpPr>
            <p:sp>
              <p:nvSpPr>
                <p:cNvPr id="2096" name="Star: 5 Points 1781">
                  <a:hlinkClick r:id="rId40"/>
                  <a:extLst>
                    <a:ext uri="{FF2B5EF4-FFF2-40B4-BE49-F238E27FC236}">
                      <a16:creationId xmlns:a16="http://schemas.microsoft.com/office/drawing/2014/main" id="{0C025EDA-7D92-1322-A363-0B3FF171614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6018" y="410160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97" name="Star: 5 Points 1782">
                  <a:hlinkClick r:id="rId41"/>
                  <a:extLst>
                    <a:ext uri="{FF2B5EF4-FFF2-40B4-BE49-F238E27FC236}">
                      <a16:creationId xmlns:a16="http://schemas.microsoft.com/office/drawing/2014/main" id="{2701DB50-DA07-CE51-07F6-79E7DF9B6B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6004" y="410160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98" name="Star: 5 Points 1783">
                  <a:hlinkClick r:id="rId39"/>
                  <a:extLst>
                    <a:ext uri="{FF2B5EF4-FFF2-40B4-BE49-F238E27FC236}">
                      <a16:creationId xmlns:a16="http://schemas.microsoft.com/office/drawing/2014/main" id="{A54C6D54-2C1D-FC3B-ACD1-7CF4FF0F68D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5989" y="410160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79" name="FTU - pancreaticobiliary sphincter">
              <a:extLst>
                <a:ext uri="{FF2B5EF4-FFF2-40B4-BE49-F238E27FC236}">
                  <a16:creationId xmlns:a16="http://schemas.microsoft.com/office/drawing/2014/main" id="{6843C642-85D5-171B-34F8-54D5A20D7E26}"/>
                </a:ext>
              </a:extLst>
            </p:cNvPr>
            <p:cNvGrpSpPr/>
            <p:nvPr/>
          </p:nvGrpSpPr>
          <p:grpSpPr>
            <a:xfrm>
              <a:off x="14391513" y="14147973"/>
              <a:ext cx="3888000" cy="216000"/>
              <a:chOff x="14391513" y="14147973"/>
              <a:chExt cx="3888000" cy="216000"/>
            </a:xfrm>
          </p:grpSpPr>
          <p:sp>
            <p:nvSpPr>
              <p:cNvPr id="2099" name="FTU - pancreaticobiliary sphincter">
                <a:extLst>
                  <a:ext uri="{FF2B5EF4-FFF2-40B4-BE49-F238E27FC236}">
                    <a16:creationId xmlns:a16="http://schemas.microsoft.com/office/drawing/2014/main" id="{AD7776DB-3108-528C-5E78-0212C44856CA}"/>
                  </a:ext>
                </a:extLst>
              </p:cNvPr>
              <p:cNvSpPr txBox="1"/>
              <p:nvPr/>
            </p:nvSpPr>
            <p:spPr>
              <a:xfrm>
                <a:off x="14391513" y="14147973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Pancreaticobiliary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01" name="dock">
                <a:extLst>
                  <a:ext uri="{FF2B5EF4-FFF2-40B4-BE49-F238E27FC236}">
                    <a16:creationId xmlns:a16="http://schemas.microsoft.com/office/drawing/2014/main" id="{50F9B47E-F908-B3DC-547E-30DD83786F6A}"/>
                  </a:ext>
                </a:extLst>
              </p:cNvPr>
              <p:cNvGrpSpPr/>
              <p:nvPr/>
            </p:nvGrpSpPr>
            <p:grpSpPr>
              <a:xfrm>
                <a:off x="17841683" y="14162605"/>
                <a:ext cx="57600" cy="186737"/>
                <a:chOff x="2890221" y="12245125"/>
                <a:chExt cx="57600" cy="186737"/>
              </a:xfrm>
            </p:grpSpPr>
            <p:sp>
              <p:nvSpPr>
                <p:cNvPr id="2104" name="Text Box 3086">
                  <a:extLst>
                    <a:ext uri="{FF2B5EF4-FFF2-40B4-BE49-F238E27FC236}">
                      <a16:creationId xmlns:a16="http://schemas.microsoft.com/office/drawing/2014/main" id="{C1E4CA31-0AC0-C4BD-0D80-F37EB219EEA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05" name="Text Box 3086">
                  <a:extLst>
                    <a:ext uri="{FF2B5EF4-FFF2-40B4-BE49-F238E27FC236}">
                      <a16:creationId xmlns:a16="http://schemas.microsoft.com/office/drawing/2014/main" id="{96C310E7-5E10-D5EA-9897-6497CEF2692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06" name="Text Box 3086">
                  <a:extLst>
                    <a:ext uri="{FF2B5EF4-FFF2-40B4-BE49-F238E27FC236}">
                      <a16:creationId xmlns:a16="http://schemas.microsoft.com/office/drawing/2014/main" id="{5A01B331-7063-316C-4562-1F01AF24457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07" name="link">
                <a:extLst>
                  <a:ext uri="{FF2B5EF4-FFF2-40B4-BE49-F238E27FC236}">
                    <a16:creationId xmlns:a16="http://schemas.microsoft.com/office/drawing/2014/main" id="{9F374D4D-6DC6-D955-8E66-0476E82AE6E1}"/>
                  </a:ext>
                </a:extLst>
              </p:cNvPr>
              <p:cNvGrpSpPr/>
              <p:nvPr/>
            </p:nvGrpSpPr>
            <p:grpSpPr>
              <a:xfrm>
                <a:off x="14481719" y="14262787"/>
                <a:ext cx="271971" cy="72000"/>
                <a:chOff x="1085413" y="4101359"/>
                <a:chExt cx="271971" cy="72000"/>
              </a:xfrm>
            </p:grpSpPr>
            <p:sp>
              <p:nvSpPr>
                <p:cNvPr id="2108" name="Star: 5 Points 1794">
                  <a:extLst>
                    <a:ext uri="{FF2B5EF4-FFF2-40B4-BE49-F238E27FC236}">
                      <a16:creationId xmlns:a16="http://schemas.microsoft.com/office/drawing/2014/main" id="{52FA7FA5-1BD7-1CCD-3845-5AF0BEA2F00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5413" y="410135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09" name="Star: 5 Points 1795">
                  <a:extLst>
                    <a:ext uri="{FF2B5EF4-FFF2-40B4-BE49-F238E27FC236}">
                      <a16:creationId xmlns:a16="http://schemas.microsoft.com/office/drawing/2014/main" id="{18A9EA20-8439-A89B-51D2-B5A69ABF4EC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5399" y="410135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10" name="Star: 5 Points 1796">
                  <a:hlinkClick r:id="rId39"/>
                  <a:extLst>
                    <a:ext uri="{FF2B5EF4-FFF2-40B4-BE49-F238E27FC236}">
                      <a16:creationId xmlns:a16="http://schemas.microsoft.com/office/drawing/2014/main" id="{90541B02-FBC8-8F49-2CE7-BE3B706E64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5384" y="410135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43" name="dock - vascular">
              <a:extLst>
                <a:ext uri="{FF2B5EF4-FFF2-40B4-BE49-F238E27FC236}">
                  <a16:creationId xmlns:a16="http://schemas.microsoft.com/office/drawing/2014/main" id="{095A1395-4CFB-AE37-42A3-CF1D6E08651E}"/>
                </a:ext>
              </a:extLst>
            </p:cNvPr>
            <p:cNvGrpSpPr/>
            <p:nvPr/>
          </p:nvGrpSpPr>
          <p:grpSpPr>
            <a:xfrm>
              <a:off x="14192179" y="13690451"/>
              <a:ext cx="180000" cy="673522"/>
              <a:chOff x="14195310" y="13693138"/>
              <a:chExt cx="180000" cy="673522"/>
            </a:xfrm>
          </p:grpSpPr>
          <p:sp>
            <p:nvSpPr>
              <p:cNvPr id="2544" name="Text Box 3070">
                <a:extLst>
                  <a:ext uri="{FF2B5EF4-FFF2-40B4-BE49-F238E27FC236}">
                    <a16:creationId xmlns:a16="http://schemas.microsoft.com/office/drawing/2014/main" id="{F3F27190-9CF9-E4D4-F9D0-EAF096FDC6E4}"/>
                  </a:ext>
                </a:extLst>
              </p:cNvPr>
              <p:cNvSpPr txBox="1"/>
              <p:nvPr/>
            </p:nvSpPr>
            <p:spPr>
              <a:xfrm>
                <a:off x="14195310" y="13693138"/>
                <a:ext cx="180000" cy="673522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45" name="Text Box 3036">
                <a:extLst>
                  <a:ext uri="{FF2B5EF4-FFF2-40B4-BE49-F238E27FC236}">
                    <a16:creationId xmlns:a16="http://schemas.microsoft.com/office/drawing/2014/main" id="{32398085-D197-177E-5C6C-086CD24D09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9310" y="13993899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04" name="organ group - stomach">
            <a:extLst>
              <a:ext uri="{FF2B5EF4-FFF2-40B4-BE49-F238E27FC236}">
                <a16:creationId xmlns:a16="http://schemas.microsoft.com/office/drawing/2014/main" id="{41CA888B-88C1-33B5-5763-DF8E9C993AC1}"/>
              </a:ext>
            </a:extLst>
          </p:cNvPr>
          <p:cNvGrpSpPr/>
          <p:nvPr/>
        </p:nvGrpSpPr>
        <p:grpSpPr>
          <a:xfrm>
            <a:off x="15319246" y="11880896"/>
            <a:ext cx="4104000" cy="1259796"/>
            <a:chOff x="14176251" y="11880896"/>
            <a:chExt cx="4104000" cy="1259796"/>
          </a:xfrm>
        </p:grpSpPr>
        <p:sp>
          <p:nvSpPr>
            <p:cNvPr id="2111" name="organ - stomach">
              <a:extLst>
                <a:ext uri="{FF2B5EF4-FFF2-40B4-BE49-F238E27FC236}">
                  <a16:creationId xmlns:a16="http://schemas.microsoft.com/office/drawing/2014/main" id="{0EC41D4F-9209-A39B-DD03-DB651E48BE2A}"/>
                </a:ext>
              </a:extLst>
            </p:cNvPr>
            <p:cNvSpPr txBox="1"/>
            <p:nvPr/>
          </p:nvSpPr>
          <p:spPr>
            <a:xfrm>
              <a:off x="14176251" y="11880896"/>
              <a:ext cx="4104000" cy="125979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Stomach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593" name="FTU - gastric fundus">
              <a:extLst>
                <a:ext uri="{FF2B5EF4-FFF2-40B4-BE49-F238E27FC236}">
                  <a16:creationId xmlns:a16="http://schemas.microsoft.com/office/drawing/2014/main" id="{D0E8660E-2F50-71C1-578C-4E966F52D8E0}"/>
                </a:ext>
              </a:extLst>
            </p:cNvPr>
            <p:cNvGrpSpPr/>
            <p:nvPr/>
          </p:nvGrpSpPr>
          <p:grpSpPr>
            <a:xfrm>
              <a:off x="14389276" y="12206609"/>
              <a:ext cx="3888000" cy="216000"/>
              <a:chOff x="14389276" y="12206609"/>
              <a:chExt cx="3888000" cy="216000"/>
            </a:xfrm>
          </p:grpSpPr>
          <p:sp>
            <p:nvSpPr>
              <p:cNvPr id="2112" name="FTU - gastric fundus">
                <a:extLst>
                  <a:ext uri="{FF2B5EF4-FFF2-40B4-BE49-F238E27FC236}">
                    <a16:creationId xmlns:a16="http://schemas.microsoft.com/office/drawing/2014/main" id="{4E65DDDB-17B6-6849-E1E1-5AD29D6BBA4E}"/>
                  </a:ext>
                </a:extLst>
              </p:cNvPr>
              <p:cNvSpPr txBox="1"/>
              <p:nvPr/>
            </p:nvSpPr>
            <p:spPr>
              <a:xfrm>
                <a:off x="14389276" y="12206609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Gastric fundus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14" name="dock">
                <a:extLst>
                  <a:ext uri="{FF2B5EF4-FFF2-40B4-BE49-F238E27FC236}">
                    <a16:creationId xmlns:a16="http://schemas.microsoft.com/office/drawing/2014/main" id="{24D7C895-2AD1-A7AB-1804-7A3F701221F5}"/>
                  </a:ext>
                </a:extLst>
              </p:cNvPr>
              <p:cNvGrpSpPr/>
              <p:nvPr/>
            </p:nvGrpSpPr>
            <p:grpSpPr>
              <a:xfrm>
                <a:off x="17844932" y="12221241"/>
                <a:ext cx="57600" cy="186737"/>
                <a:chOff x="2937683" y="12245125"/>
                <a:chExt cx="57600" cy="186737"/>
              </a:xfrm>
            </p:grpSpPr>
            <p:sp>
              <p:nvSpPr>
                <p:cNvPr id="2117" name="Text Box 3086">
                  <a:extLst>
                    <a:ext uri="{FF2B5EF4-FFF2-40B4-BE49-F238E27FC236}">
                      <a16:creationId xmlns:a16="http://schemas.microsoft.com/office/drawing/2014/main" id="{7548EF7A-57A7-BD33-6607-E4D357BB6DEC}"/>
                    </a:ext>
                  </a:extLst>
                </p:cNvPr>
                <p:cNvSpPr txBox="1"/>
                <p:nvPr/>
              </p:nvSpPr>
              <p:spPr>
                <a:xfrm>
                  <a:off x="2937683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18" name="Text Box 3086">
                  <a:extLst>
                    <a:ext uri="{FF2B5EF4-FFF2-40B4-BE49-F238E27FC236}">
                      <a16:creationId xmlns:a16="http://schemas.microsoft.com/office/drawing/2014/main" id="{18B41D57-C666-1858-E480-B18AFAD8699F}"/>
                    </a:ext>
                  </a:extLst>
                </p:cNvPr>
                <p:cNvSpPr txBox="1"/>
                <p:nvPr/>
              </p:nvSpPr>
              <p:spPr>
                <a:xfrm>
                  <a:off x="2937683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19" name="Text Box 3086">
                  <a:extLst>
                    <a:ext uri="{FF2B5EF4-FFF2-40B4-BE49-F238E27FC236}">
                      <a16:creationId xmlns:a16="http://schemas.microsoft.com/office/drawing/2014/main" id="{A1EFEAC9-4502-CC62-3DD3-6A003E95554E}"/>
                    </a:ext>
                  </a:extLst>
                </p:cNvPr>
                <p:cNvSpPr txBox="1"/>
                <p:nvPr/>
              </p:nvSpPr>
              <p:spPr>
                <a:xfrm>
                  <a:off x="2937683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20" name="link">
                <a:extLst>
                  <a:ext uri="{FF2B5EF4-FFF2-40B4-BE49-F238E27FC236}">
                    <a16:creationId xmlns:a16="http://schemas.microsoft.com/office/drawing/2014/main" id="{BE31AD7C-FAC3-92C8-C3B1-03D88E9215B5}"/>
                  </a:ext>
                </a:extLst>
              </p:cNvPr>
              <p:cNvGrpSpPr/>
              <p:nvPr/>
            </p:nvGrpSpPr>
            <p:grpSpPr>
              <a:xfrm>
                <a:off x="14476541" y="12325688"/>
                <a:ext cx="271971" cy="72000"/>
                <a:chOff x="1126307" y="4104387"/>
                <a:chExt cx="271971" cy="72000"/>
              </a:xfrm>
            </p:grpSpPr>
            <p:sp>
              <p:nvSpPr>
                <p:cNvPr id="2121" name="Star: 5 Points 1808">
                  <a:hlinkClick r:id="rId21"/>
                  <a:extLst>
                    <a:ext uri="{FF2B5EF4-FFF2-40B4-BE49-F238E27FC236}">
                      <a16:creationId xmlns:a16="http://schemas.microsoft.com/office/drawing/2014/main" id="{1ED3B77C-BE96-354D-EA42-71FA115775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26307" y="4104387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22" name="Star: 5 Points 1809">
                  <a:hlinkClick r:id="rId22"/>
                  <a:extLst>
                    <a:ext uri="{FF2B5EF4-FFF2-40B4-BE49-F238E27FC236}">
                      <a16:creationId xmlns:a16="http://schemas.microsoft.com/office/drawing/2014/main" id="{1F20D196-1F36-47FF-AF0C-87BECC77C7A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26293" y="4104387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23" name="Star: 5 Points 1810">
                  <a:hlinkClick r:id="rId39"/>
                  <a:extLst>
                    <a:ext uri="{FF2B5EF4-FFF2-40B4-BE49-F238E27FC236}">
                      <a16:creationId xmlns:a16="http://schemas.microsoft.com/office/drawing/2014/main" id="{B7C81C0E-413A-FDE3-C5F8-39BC1EEF72A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26278" y="4104387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98" name="FTU - gastric cardia">
              <a:extLst>
                <a:ext uri="{FF2B5EF4-FFF2-40B4-BE49-F238E27FC236}">
                  <a16:creationId xmlns:a16="http://schemas.microsoft.com/office/drawing/2014/main" id="{2E577BC6-4027-A8A4-A004-296FB825A4F5}"/>
                </a:ext>
              </a:extLst>
            </p:cNvPr>
            <p:cNvGrpSpPr/>
            <p:nvPr/>
          </p:nvGrpSpPr>
          <p:grpSpPr>
            <a:xfrm>
              <a:off x="14389276" y="11977848"/>
              <a:ext cx="3888000" cy="216000"/>
              <a:chOff x="14389276" y="11977848"/>
              <a:chExt cx="3888000" cy="216000"/>
            </a:xfrm>
          </p:grpSpPr>
          <p:sp>
            <p:nvSpPr>
              <p:cNvPr id="2124" name="FTU - gastric cardia">
                <a:extLst>
                  <a:ext uri="{FF2B5EF4-FFF2-40B4-BE49-F238E27FC236}">
                    <a16:creationId xmlns:a16="http://schemas.microsoft.com/office/drawing/2014/main" id="{5C1F7D5D-D0CA-00EE-965C-80B59C4C05C9}"/>
                  </a:ext>
                </a:extLst>
              </p:cNvPr>
              <p:cNvSpPr txBox="1"/>
              <p:nvPr/>
            </p:nvSpPr>
            <p:spPr>
              <a:xfrm>
                <a:off x="14389276" y="11977848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Gastric cardia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26" name="dock">
                <a:extLst>
                  <a:ext uri="{FF2B5EF4-FFF2-40B4-BE49-F238E27FC236}">
                    <a16:creationId xmlns:a16="http://schemas.microsoft.com/office/drawing/2014/main" id="{99CD0B19-60BF-A0E7-066C-F631E57880F1}"/>
                  </a:ext>
                </a:extLst>
              </p:cNvPr>
              <p:cNvGrpSpPr/>
              <p:nvPr/>
            </p:nvGrpSpPr>
            <p:grpSpPr>
              <a:xfrm>
                <a:off x="17847346" y="11993464"/>
                <a:ext cx="57600" cy="186737"/>
                <a:chOff x="2940097" y="12245125"/>
                <a:chExt cx="57600" cy="186737"/>
              </a:xfrm>
            </p:grpSpPr>
            <p:sp>
              <p:nvSpPr>
                <p:cNvPr id="2129" name="Text Box 3086">
                  <a:extLst>
                    <a:ext uri="{FF2B5EF4-FFF2-40B4-BE49-F238E27FC236}">
                      <a16:creationId xmlns:a16="http://schemas.microsoft.com/office/drawing/2014/main" id="{04A2E97E-B545-DADC-BCD5-3B1F08D7206E}"/>
                    </a:ext>
                  </a:extLst>
                </p:cNvPr>
                <p:cNvSpPr txBox="1"/>
                <p:nvPr/>
              </p:nvSpPr>
              <p:spPr>
                <a:xfrm>
                  <a:off x="2940097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30" name="Text Box 3086">
                  <a:extLst>
                    <a:ext uri="{FF2B5EF4-FFF2-40B4-BE49-F238E27FC236}">
                      <a16:creationId xmlns:a16="http://schemas.microsoft.com/office/drawing/2014/main" id="{58BC2BA1-D91D-B0E8-C241-098FAE34F04B}"/>
                    </a:ext>
                  </a:extLst>
                </p:cNvPr>
                <p:cNvSpPr txBox="1"/>
                <p:nvPr/>
              </p:nvSpPr>
              <p:spPr>
                <a:xfrm>
                  <a:off x="2940097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31" name="Text Box 3086">
                  <a:extLst>
                    <a:ext uri="{FF2B5EF4-FFF2-40B4-BE49-F238E27FC236}">
                      <a16:creationId xmlns:a16="http://schemas.microsoft.com/office/drawing/2014/main" id="{A478B264-1D4F-A948-8CFA-262C6D9D6308}"/>
                    </a:ext>
                  </a:extLst>
                </p:cNvPr>
                <p:cNvSpPr txBox="1"/>
                <p:nvPr/>
              </p:nvSpPr>
              <p:spPr>
                <a:xfrm>
                  <a:off x="2940097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32" name="link">
                <a:extLst>
                  <a:ext uri="{FF2B5EF4-FFF2-40B4-BE49-F238E27FC236}">
                    <a16:creationId xmlns:a16="http://schemas.microsoft.com/office/drawing/2014/main" id="{AF7BE7B7-A10F-78DC-82A6-915E6D164FDC}"/>
                  </a:ext>
                </a:extLst>
              </p:cNvPr>
              <p:cNvGrpSpPr/>
              <p:nvPr/>
            </p:nvGrpSpPr>
            <p:grpSpPr>
              <a:xfrm>
                <a:off x="14482146" y="12101202"/>
                <a:ext cx="271971" cy="72000"/>
                <a:chOff x="1131912" y="4108662"/>
                <a:chExt cx="271971" cy="72000"/>
              </a:xfrm>
            </p:grpSpPr>
            <p:sp>
              <p:nvSpPr>
                <p:cNvPr id="2133" name="Star: 5 Points 1821">
                  <a:hlinkClick r:id="rId21"/>
                  <a:extLst>
                    <a:ext uri="{FF2B5EF4-FFF2-40B4-BE49-F238E27FC236}">
                      <a16:creationId xmlns:a16="http://schemas.microsoft.com/office/drawing/2014/main" id="{2DADD41B-2EF2-395D-463D-D0CCD358D9C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31912" y="4108662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34" name="Star: 5 Points 1822">
                  <a:hlinkClick r:id="rId22"/>
                  <a:extLst>
                    <a:ext uri="{FF2B5EF4-FFF2-40B4-BE49-F238E27FC236}">
                      <a16:creationId xmlns:a16="http://schemas.microsoft.com/office/drawing/2014/main" id="{0F7CC59B-FE8E-B0AC-5C76-DCDEE22F077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31898" y="4108662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35" name="Star: 5 Points 1823">
                  <a:hlinkClick r:id="rId39"/>
                  <a:extLst>
                    <a:ext uri="{FF2B5EF4-FFF2-40B4-BE49-F238E27FC236}">
                      <a16:creationId xmlns:a16="http://schemas.microsoft.com/office/drawing/2014/main" id="{8ECE688A-3965-62F6-EEB4-60229848904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31883" y="4108662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99" name="FTU - gastric body">
              <a:extLst>
                <a:ext uri="{FF2B5EF4-FFF2-40B4-BE49-F238E27FC236}">
                  <a16:creationId xmlns:a16="http://schemas.microsoft.com/office/drawing/2014/main" id="{28FA6397-CEBA-F92F-6EC0-59E197834B2E}"/>
                </a:ext>
              </a:extLst>
            </p:cNvPr>
            <p:cNvGrpSpPr/>
            <p:nvPr/>
          </p:nvGrpSpPr>
          <p:grpSpPr>
            <a:xfrm>
              <a:off x="14389276" y="12435370"/>
              <a:ext cx="3888000" cy="216000"/>
              <a:chOff x="14389276" y="12435370"/>
              <a:chExt cx="3888000" cy="216000"/>
            </a:xfrm>
          </p:grpSpPr>
          <p:sp>
            <p:nvSpPr>
              <p:cNvPr id="2136" name="FTU - gastric body">
                <a:extLst>
                  <a:ext uri="{FF2B5EF4-FFF2-40B4-BE49-F238E27FC236}">
                    <a16:creationId xmlns:a16="http://schemas.microsoft.com/office/drawing/2014/main" id="{90A47893-0AF6-8077-5DC2-D3F48DBF075E}"/>
                  </a:ext>
                </a:extLst>
              </p:cNvPr>
              <p:cNvSpPr txBox="1"/>
              <p:nvPr/>
            </p:nvSpPr>
            <p:spPr>
              <a:xfrm>
                <a:off x="14389276" y="1243537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Gastric body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38" name="dock">
                <a:extLst>
                  <a:ext uri="{FF2B5EF4-FFF2-40B4-BE49-F238E27FC236}">
                    <a16:creationId xmlns:a16="http://schemas.microsoft.com/office/drawing/2014/main" id="{CF251B1A-3EEB-5B8C-83E1-F79D2F968972}"/>
                  </a:ext>
                </a:extLst>
              </p:cNvPr>
              <p:cNvGrpSpPr/>
              <p:nvPr/>
            </p:nvGrpSpPr>
            <p:grpSpPr>
              <a:xfrm>
                <a:off x="17846384" y="12450002"/>
                <a:ext cx="57600" cy="186737"/>
                <a:chOff x="2935185" y="12245125"/>
                <a:chExt cx="57600" cy="186737"/>
              </a:xfrm>
            </p:grpSpPr>
            <p:sp>
              <p:nvSpPr>
                <p:cNvPr id="2141" name="Text Box 3086">
                  <a:extLst>
                    <a:ext uri="{FF2B5EF4-FFF2-40B4-BE49-F238E27FC236}">
                      <a16:creationId xmlns:a16="http://schemas.microsoft.com/office/drawing/2014/main" id="{009EBBCA-4CD7-4FF7-0FBC-7EBD3C5F8199}"/>
                    </a:ext>
                  </a:extLst>
                </p:cNvPr>
                <p:cNvSpPr txBox="1"/>
                <p:nvPr/>
              </p:nvSpPr>
              <p:spPr>
                <a:xfrm>
                  <a:off x="2935185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42" name="Text Box 3086">
                  <a:extLst>
                    <a:ext uri="{FF2B5EF4-FFF2-40B4-BE49-F238E27FC236}">
                      <a16:creationId xmlns:a16="http://schemas.microsoft.com/office/drawing/2014/main" id="{FF0E3027-2E3B-5F45-B011-B64C3961CA99}"/>
                    </a:ext>
                  </a:extLst>
                </p:cNvPr>
                <p:cNvSpPr txBox="1"/>
                <p:nvPr/>
              </p:nvSpPr>
              <p:spPr>
                <a:xfrm>
                  <a:off x="2935185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43" name="Text Box 3086">
                  <a:extLst>
                    <a:ext uri="{FF2B5EF4-FFF2-40B4-BE49-F238E27FC236}">
                      <a16:creationId xmlns:a16="http://schemas.microsoft.com/office/drawing/2014/main" id="{9C20E5C0-2CF0-6B1E-F7E6-AB8B59694045}"/>
                    </a:ext>
                  </a:extLst>
                </p:cNvPr>
                <p:cNvSpPr txBox="1"/>
                <p:nvPr/>
              </p:nvSpPr>
              <p:spPr>
                <a:xfrm>
                  <a:off x="2935185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44" name="link">
                <a:extLst>
                  <a:ext uri="{FF2B5EF4-FFF2-40B4-BE49-F238E27FC236}">
                    <a16:creationId xmlns:a16="http://schemas.microsoft.com/office/drawing/2014/main" id="{B7A70206-E0C7-E6C6-BD1D-EF0ED4FCFB85}"/>
                  </a:ext>
                </a:extLst>
              </p:cNvPr>
              <p:cNvGrpSpPr/>
              <p:nvPr/>
            </p:nvGrpSpPr>
            <p:grpSpPr>
              <a:xfrm>
                <a:off x="14476541" y="12558397"/>
                <a:ext cx="271971" cy="72000"/>
                <a:chOff x="1126307" y="4108335"/>
                <a:chExt cx="271971" cy="72000"/>
              </a:xfrm>
            </p:grpSpPr>
            <p:sp>
              <p:nvSpPr>
                <p:cNvPr id="2145" name="Star: 5 Points 1834">
                  <a:hlinkClick r:id="rId21"/>
                  <a:extLst>
                    <a:ext uri="{FF2B5EF4-FFF2-40B4-BE49-F238E27FC236}">
                      <a16:creationId xmlns:a16="http://schemas.microsoft.com/office/drawing/2014/main" id="{4024C06B-2591-7D98-9F8A-9E0436D2452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26307" y="4108335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6" name="Star: 5 Points 1835">
                  <a:hlinkClick r:id="rId22"/>
                  <a:extLst>
                    <a:ext uri="{FF2B5EF4-FFF2-40B4-BE49-F238E27FC236}">
                      <a16:creationId xmlns:a16="http://schemas.microsoft.com/office/drawing/2014/main" id="{83CFD324-6016-BEFB-D891-85BB591751F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26293" y="4108335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7" name="Star: 5 Points 1836">
                  <a:hlinkClick r:id="rId39"/>
                  <a:extLst>
                    <a:ext uri="{FF2B5EF4-FFF2-40B4-BE49-F238E27FC236}">
                      <a16:creationId xmlns:a16="http://schemas.microsoft.com/office/drawing/2014/main" id="{E80836D2-7EA0-C366-5E00-46E8F57F02E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26278" y="4108335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00" name="FTU - pyloric antrum">
              <a:extLst>
                <a:ext uri="{FF2B5EF4-FFF2-40B4-BE49-F238E27FC236}">
                  <a16:creationId xmlns:a16="http://schemas.microsoft.com/office/drawing/2014/main" id="{FA04E170-23BC-3D54-E3BC-104354754F2D}"/>
                </a:ext>
              </a:extLst>
            </p:cNvPr>
            <p:cNvGrpSpPr/>
            <p:nvPr/>
          </p:nvGrpSpPr>
          <p:grpSpPr>
            <a:xfrm>
              <a:off x="14389276" y="12664131"/>
              <a:ext cx="3888000" cy="216000"/>
              <a:chOff x="14389276" y="12664131"/>
              <a:chExt cx="3888000" cy="216000"/>
            </a:xfrm>
          </p:grpSpPr>
          <p:sp>
            <p:nvSpPr>
              <p:cNvPr id="2148" name="FTU - pyloric antrum">
                <a:extLst>
                  <a:ext uri="{FF2B5EF4-FFF2-40B4-BE49-F238E27FC236}">
                    <a16:creationId xmlns:a16="http://schemas.microsoft.com/office/drawing/2014/main" id="{87CD19D9-0B3F-CBA3-4C4F-E849D1A47A64}"/>
                  </a:ext>
                </a:extLst>
              </p:cNvPr>
              <p:cNvSpPr txBox="1"/>
              <p:nvPr/>
            </p:nvSpPr>
            <p:spPr>
              <a:xfrm>
                <a:off x="14389276" y="12664131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Pyloric antrum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50" name="dock">
                <a:extLst>
                  <a:ext uri="{FF2B5EF4-FFF2-40B4-BE49-F238E27FC236}">
                    <a16:creationId xmlns:a16="http://schemas.microsoft.com/office/drawing/2014/main" id="{171BAF5B-6C6B-4213-FC77-8D35CC5C9356}"/>
                  </a:ext>
                </a:extLst>
              </p:cNvPr>
              <p:cNvGrpSpPr/>
              <p:nvPr/>
            </p:nvGrpSpPr>
            <p:grpSpPr>
              <a:xfrm>
                <a:off x="17846384" y="12678763"/>
                <a:ext cx="57600" cy="186737"/>
                <a:chOff x="2935185" y="12245125"/>
                <a:chExt cx="57600" cy="186737"/>
              </a:xfrm>
            </p:grpSpPr>
            <p:sp>
              <p:nvSpPr>
                <p:cNvPr id="2153" name="Text Box 3086">
                  <a:extLst>
                    <a:ext uri="{FF2B5EF4-FFF2-40B4-BE49-F238E27FC236}">
                      <a16:creationId xmlns:a16="http://schemas.microsoft.com/office/drawing/2014/main" id="{90D0AFD9-4AD8-BB6F-46CC-B1B3B5A9C05B}"/>
                    </a:ext>
                  </a:extLst>
                </p:cNvPr>
                <p:cNvSpPr txBox="1"/>
                <p:nvPr/>
              </p:nvSpPr>
              <p:spPr>
                <a:xfrm>
                  <a:off x="2935185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54" name="Text Box 3086">
                  <a:extLst>
                    <a:ext uri="{FF2B5EF4-FFF2-40B4-BE49-F238E27FC236}">
                      <a16:creationId xmlns:a16="http://schemas.microsoft.com/office/drawing/2014/main" id="{F964C5ED-CBE0-73FC-3E29-D716A8A654F1}"/>
                    </a:ext>
                  </a:extLst>
                </p:cNvPr>
                <p:cNvSpPr txBox="1"/>
                <p:nvPr/>
              </p:nvSpPr>
              <p:spPr>
                <a:xfrm>
                  <a:off x="2935185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55" name="Text Box 3086">
                  <a:extLst>
                    <a:ext uri="{FF2B5EF4-FFF2-40B4-BE49-F238E27FC236}">
                      <a16:creationId xmlns:a16="http://schemas.microsoft.com/office/drawing/2014/main" id="{D21E8631-0FE4-D2DA-5D82-2CDDEE703222}"/>
                    </a:ext>
                  </a:extLst>
                </p:cNvPr>
                <p:cNvSpPr txBox="1"/>
                <p:nvPr/>
              </p:nvSpPr>
              <p:spPr>
                <a:xfrm>
                  <a:off x="2935185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56" name="link">
                <a:extLst>
                  <a:ext uri="{FF2B5EF4-FFF2-40B4-BE49-F238E27FC236}">
                    <a16:creationId xmlns:a16="http://schemas.microsoft.com/office/drawing/2014/main" id="{EDCC32B5-2849-65CF-AAF6-165745A7F49A}"/>
                  </a:ext>
                </a:extLst>
              </p:cNvPr>
              <p:cNvGrpSpPr/>
              <p:nvPr/>
            </p:nvGrpSpPr>
            <p:grpSpPr>
              <a:xfrm>
                <a:off x="14478390" y="12788383"/>
                <a:ext cx="271971" cy="72000"/>
                <a:chOff x="1128156" y="4109560"/>
                <a:chExt cx="271971" cy="72000"/>
              </a:xfrm>
            </p:grpSpPr>
            <p:sp>
              <p:nvSpPr>
                <p:cNvPr id="2157" name="Star: 5 Points 1847">
                  <a:hlinkClick r:id="rId21"/>
                  <a:extLst>
                    <a:ext uri="{FF2B5EF4-FFF2-40B4-BE49-F238E27FC236}">
                      <a16:creationId xmlns:a16="http://schemas.microsoft.com/office/drawing/2014/main" id="{A3D4D140-2F09-5FE7-B95B-BED01F160C3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28156" y="4109560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58" name="Star: 5 Points 1848">
                  <a:hlinkClick r:id="rId22"/>
                  <a:extLst>
                    <a:ext uri="{FF2B5EF4-FFF2-40B4-BE49-F238E27FC236}">
                      <a16:creationId xmlns:a16="http://schemas.microsoft.com/office/drawing/2014/main" id="{06045C93-D562-E2EB-4316-5AA0D47DD91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28142" y="4109560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59" name="Star: 5 Points 1849">
                  <a:hlinkClick r:id="rId39"/>
                  <a:extLst>
                    <a:ext uri="{FF2B5EF4-FFF2-40B4-BE49-F238E27FC236}">
                      <a16:creationId xmlns:a16="http://schemas.microsoft.com/office/drawing/2014/main" id="{A549AE4C-7589-401D-0E6C-26AA00E708A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28127" y="4109560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01" name="FTU - pyloric canal">
              <a:extLst>
                <a:ext uri="{FF2B5EF4-FFF2-40B4-BE49-F238E27FC236}">
                  <a16:creationId xmlns:a16="http://schemas.microsoft.com/office/drawing/2014/main" id="{CBCA6EBE-0361-1728-2E8D-0E01B3356F20}"/>
                </a:ext>
              </a:extLst>
            </p:cNvPr>
            <p:cNvGrpSpPr/>
            <p:nvPr/>
          </p:nvGrpSpPr>
          <p:grpSpPr>
            <a:xfrm>
              <a:off x="14389276" y="12892882"/>
              <a:ext cx="3888000" cy="216000"/>
              <a:chOff x="14389276" y="12892882"/>
              <a:chExt cx="3888000" cy="216000"/>
            </a:xfrm>
          </p:grpSpPr>
          <p:sp>
            <p:nvSpPr>
              <p:cNvPr id="2160" name="FTU - pyloric canal">
                <a:extLst>
                  <a:ext uri="{FF2B5EF4-FFF2-40B4-BE49-F238E27FC236}">
                    <a16:creationId xmlns:a16="http://schemas.microsoft.com/office/drawing/2014/main" id="{618A64EA-F4B3-0796-710F-113FCF3C22DD}"/>
                  </a:ext>
                </a:extLst>
              </p:cNvPr>
              <p:cNvSpPr txBox="1"/>
              <p:nvPr/>
            </p:nvSpPr>
            <p:spPr>
              <a:xfrm>
                <a:off x="14389276" y="1289288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Pyloric canal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62" name="dock">
                <a:extLst>
                  <a:ext uri="{FF2B5EF4-FFF2-40B4-BE49-F238E27FC236}">
                    <a16:creationId xmlns:a16="http://schemas.microsoft.com/office/drawing/2014/main" id="{C240B0F5-2A26-F687-0C86-583A1AD48618}"/>
                  </a:ext>
                </a:extLst>
              </p:cNvPr>
              <p:cNvGrpSpPr/>
              <p:nvPr/>
            </p:nvGrpSpPr>
            <p:grpSpPr>
              <a:xfrm>
                <a:off x="17844108" y="12907514"/>
                <a:ext cx="57600" cy="186737"/>
                <a:chOff x="2940488" y="12245125"/>
                <a:chExt cx="57600" cy="186737"/>
              </a:xfrm>
            </p:grpSpPr>
            <p:sp>
              <p:nvSpPr>
                <p:cNvPr id="2165" name="Text Box 3086">
                  <a:extLst>
                    <a:ext uri="{FF2B5EF4-FFF2-40B4-BE49-F238E27FC236}">
                      <a16:creationId xmlns:a16="http://schemas.microsoft.com/office/drawing/2014/main" id="{495BEA3B-BA2D-5A37-0C02-DC96E4C7BE25}"/>
                    </a:ext>
                  </a:extLst>
                </p:cNvPr>
                <p:cNvSpPr txBox="1"/>
                <p:nvPr/>
              </p:nvSpPr>
              <p:spPr>
                <a:xfrm>
                  <a:off x="2940488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66" name="Text Box 3086">
                  <a:extLst>
                    <a:ext uri="{FF2B5EF4-FFF2-40B4-BE49-F238E27FC236}">
                      <a16:creationId xmlns:a16="http://schemas.microsoft.com/office/drawing/2014/main" id="{63F7780A-C64E-F532-F5F5-D06AD2DE74A8}"/>
                    </a:ext>
                  </a:extLst>
                </p:cNvPr>
                <p:cNvSpPr txBox="1"/>
                <p:nvPr/>
              </p:nvSpPr>
              <p:spPr>
                <a:xfrm>
                  <a:off x="2940488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67" name="Text Box 3086">
                  <a:extLst>
                    <a:ext uri="{FF2B5EF4-FFF2-40B4-BE49-F238E27FC236}">
                      <a16:creationId xmlns:a16="http://schemas.microsoft.com/office/drawing/2014/main" id="{87056A75-F479-58C6-F255-970864C8177F}"/>
                    </a:ext>
                  </a:extLst>
                </p:cNvPr>
                <p:cNvSpPr txBox="1"/>
                <p:nvPr/>
              </p:nvSpPr>
              <p:spPr>
                <a:xfrm>
                  <a:off x="2940488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68" name="link">
                <a:extLst>
                  <a:ext uri="{FF2B5EF4-FFF2-40B4-BE49-F238E27FC236}">
                    <a16:creationId xmlns:a16="http://schemas.microsoft.com/office/drawing/2014/main" id="{A295606F-8BB1-3748-A853-DB89B7447432}"/>
                  </a:ext>
                </a:extLst>
              </p:cNvPr>
              <p:cNvGrpSpPr/>
              <p:nvPr/>
            </p:nvGrpSpPr>
            <p:grpSpPr>
              <a:xfrm>
                <a:off x="14483662" y="13010112"/>
                <a:ext cx="271971" cy="72000"/>
                <a:chOff x="1139032" y="4102528"/>
                <a:chExt cx="271971" cy="72000"/>
              </a:xfrm>
            </p:grpSpPr>
            <p:sp>
              <p:nvSpPr>
                <p:cNvPr id="2169" name="Star: 5 Points 1860">
                  <a:hlinkClick r:id="rId21"/>
                  <a:extLst>
                    <a:ext uri="{FF2B5EF4-FFF2-40B4-BE49-F238E27FC236}">
                      <a16:creationId xmlns:a16="http://schemas.microsoft.com/office/drawing/2014/main" id="{EC881A1E-B8C7-79F0-9BE3-F3D6C8EBEB4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39032" y="410252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70" name="Star: 5 Points 1861">
                  <a:hlinkClick r:id="rId22"/>
                  <a:extLst>
                    <a:ext uri="{FF2B5EF4-FFF2-40B4-BE49-F238E27FC236}">
                      <a16:creationId xmlns:a16="http://schemas.microsoft.com/office/drawing/2014/main" id="{06C5BD12-D91C-5AFF-8EAC-66C6D801264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39018" y="410252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71" name="Star: 5 Points 1862">
                  <a:hlinkClick r:id="rId39"/>
                  <a:extLst>
                    <a:ext uri="{FF2B5EF4-FFF2-40B4-BE49-F238E27FC236}">
                      <a16:creationId xmlns:a16="http://schemas.microsoft.com/office/drawing/2014/main" id="{6A78C3D9-6417-D3BD-9C7E-D98C3A6D17D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39003" y="410252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46" name="dock - vascular">
              <a:extLst>
                <a:ext uri="{FF2B5EF4-FFF2-40B4-BE49-F238E27FC236}">
                  <a16:creationId xmlns:a16="http://schemas.microsoft.com/office/drawing/2014/main" id="{70949B3A-CCAE-D16F-D0E6-75CC96AA2E7E}"/>
                </a:ext>
              </a:extLst>
            </p:cNvPr>
            <p:cNvGrpSpPr/>
            <p:nvPr/>
          </p:nvGrpSpPr>
          <p:grpSpPr>
            <a:xfrm>
              <a:off x="14192179" y="11983068"/>
              <a:ext cx="180000" cy="1129908"/>
              <a:chOff x="14192636" y="11994180"/>
              <a:chExt cx="180000" cy="1129908"/>
            </a:xfrm>
          </p:grpSpPr>
          <p:sp>
            <p:nvSpPr>
              <p:cNvPr id="2547" name="Text Box 3070">
                <a:extLst>
                  <a:ext uri="{FF2B5EF4-FFF2-40B4-BE49-F238E27FC236}">
                    <a16:creationId xmlns:a16="http://schemas.microsoft.com/office/drawing/2014/main" id="{765837F6-F266-0840-79E6-CE2506E1C80C}"/>
                  </a:ext>
                </a:extLst>
              </p:cNvPr>
              <p:cNvSpPr txBox="1"/>
              <p:nvPr/>
            </p:nvSpPr>
            <p:spPr>
              <a:xfrm>
                <a:off x="14192636" y="11994180"/>
                <a:ext cx="180000" cy="1129908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48" name="Text Box 3036">
                <a:extLst>
                  <a:ext uri="{FF2B5EF4-FFF2-40B4-BE49-F238E27FC236}">
                    <a16:creationId xmlns:a16="http://schemas.microsoft.com/office/drawing/2014/main" id="{BA64FAAB-B40F-3F73-F3DB-A1E807AEE5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6636" y="12523134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582" name="organ group - gallbladder">
            <a:extLst>
              <a:ext uri="{FF2B5EF4-FFF2-40B4-BE49-F238E27FC236}">
                <a16:creationId xmlns:a16="http://schemas.microsoft.com/office/drawing/2014/main" id="{70D746BC-5D92-84C5-64FB-C5E11C95608D}"/>
              </a:ext>
            </a:extLst>
          </p:cNvPr>
          <p:cNvGrpSpPr/>
          <p:nvPr/>
        </p:nvGrpSpPr>
        <p:grpSpPr>
          <a:xfrm>
            <a:off x="15320497" y="16211182"/>
            <a:ext cx="4104000" cy="433159"/>
            <a:chOff x="14177502" y="16211182"/>
            <a:chExt cx="4104000" cy="433159"/>
          </a:xfrm>
        </p:grpSpPr>
        <p:sp>
          <p:nvSpPr>
            <p:cNvPr id="2412" name="organ - gallbladder">
              <a:extLst>
                <a:ext uri="{FF2B5EF4-FFF2-40B4-BE49-F238E27FC236}">
                  <a16:creationId xmlns:a16="http://schemas.microsoft.com/office/drawing/2014/main" id="{9573369D-5341-9961-AB39-0B5461D13EB8}"/>
                </a:ext>
              </a:extLst>
            </p:cNvPr>
            <p:cNvSpPr txBox="1"/>
            <p:nvPr/>
          </p:nvSpPr>
          <p:spPr>
            <a:xfrm>
              <a:off x="14177502" y="16211182"/>
              <a:ext cx="4104000" cy="43315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Gallbladder</a:t>
              </a:r>
            </a:p>
          </p:txBody>
        </p:sp>
        <p:grpSp>
          <p:nvGrpSpPr>
            <p:cNvPr id="2581" name="FTU - gallbladder">
              <a:extLst>
                <a:ext uri="{FF2B5EF4-FFF2-40B4-BE49-F238E27FC236}">
                  <a16:creationId xmlns:a16="http://schemas.microsoft.com/office/drawing/2014/main" id="{DAFAA388-CF58-F696-9C42-BC2CA0086B69}"/>
                </a:ext>
              </a:extLst>
            </p:cNvPr>
            <p:cNvGrpSpPr/>
            <p:nvPr/>
          </p:nvGrpSpPr>
          <p:grpSpPr>
            <a:xfrm>
              <a:off x="14387810" y="16317706"/>
              <a:ext cx="3888000" cy="216000"/>
              <a:chOff x="14387810" y="16317706"/>
              <a:chExt cx="3888000" cy="216000"/>
            </a:xfrm>
          </p:grpSpPr>
          <p:sp>
            <p:nvSpPr>
              <p:cNvPr id="2438" name="FTU - gallbladder">
                <a:extLst>
                  <a:ext uri="{FF2B5EF4-FFF2-40B4-BE49-F238E27FC236}">
                    <a16:creationId xmlns:a16="http://schemas.microsoft.com/office/drawing/2014/main" id="{D3A6D7D4-3D6B-679D-4EF0-A75CBD2D3E52}"/>
                  </a:ext>
                </a:extLst>
              </p:cNvPr>
              <p:cNvSpPr txBox="1"/>
              <p:nvPr/>
            </p:nvSpPr>
            <p:spPr>
              <a:xfrm>
                <a:off x="14387810" y="16317706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533" name="dock">
                <a:extLst>
                  <a:ext uri="{FF2B5EF4-FFF2-40B4-BE49-F238E27FC236}">
                    <a16:creationId xmlns:a16="http://schemas.microsoft.com/office/drawing/2014/main" id="{5C24F767-ADAF-DB4D-BCCB-3BDAFCD26AAD}"/>
                  </a:ext>
                </a:extLst>
              </p:cNvPr>
              <p:cNvGrpSpPr/>
              <p:nvPr/>
            </p:nvGrpSpPr>
            <p:grpSpPr>
              <a:xfrm>
                <a:off x="17845779" y="16333322"/>
                <a:ext cx="57600" cy="186737"/>
                <a:chOff x="2890221" y="12245125"/>
                <a:chExt cx="57600" cy="186737"/>
              </a:xfrm>
            </p:grpSpPr>
            <p:sp>
              <p:nvSpPr>
                <p:cNvPr id="2536" name="Text Box 3086">
                  <a:extLst>
                    <a:ext uri="{FF2B5EF4-FFF2-40B4-BE49-F238E27FC236}">
                      <a16:creationId xmlns:a16="http://schemas.microsoft.com/office/drawing/2014/main" id="{FAA1F78F-A282-DE34-DD8E-DE231C29227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7" name="Text Box 3086">
                  <a:extLst>
                    <a:ext uri="{FF2B5EF4-FFF2-40B4-BE49-F238E27FC236}">
                      <a16:creationId xmlns:a16="http://schemas.microsoft.com/office/drawing/2014/main" id="{0F2921F5-3A92-B025-74BD-E93F3532E2B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8" name="Text Box 3086">
                  <a:extLst>
                    <a:ext uri="{FF2B5EF4-FFF2-40B4-BE49-F238E27FC236}">
                      <a16:creationId xmlns:a16="http://schemas.microsoft.com/office/drawing/2014/main" id="{06FC60A1-A801-302C-AC28-EAA9C882052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539" name="link">
                <a:extLst>
                  <a:ext uri="{FF2B5EF4-FFF2-40B4-BE49-F238E27FC236}">
                    <a16:creationId xmlns:a16="http://schemas.microsoft.com/office/drawing/2014/main" id="{1421DAE3-D339-7234-69AF-4A003CFBE12F}"/>
                  </a:ext>
                </a:extLst>
              </p:cNvPr>
              <p:cNvGrpSpPr/>
              <p:nvPr/>
            </p:nvGrpSpPr>
            <p:grpSpPr>
              <a:xfrm>
                <a:off x="14432313" y="16439864"/>
                <a:ext cx="271971" cy="72000"/>
                <a:chOff x="1089323" y="4107466"/>
                <a:chExt cx="271971" cy="72000"/>
              </a:xfrm>
            </p:grpSpPr>
            <p:sp>
              <p:nvSpPr>
                <p:cNvPr id="2540" name="Star: 5 Points 2730">
                  <a:hlinkClick r:id="rId42"/>
                  <a:extLst>
                    <a:ext uri="{FF2B5EF4-FFF2-40B4-BE49-F238E27FC236}">
                      <a16:creationId xmlns:a16="http://schemas.microsoft.com/office/drawing/2014/main" id="{2C4FC667-62A0-5EE6-FD1B-D815FD1375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41" name="Star: 5 Points 2731">
                  <a:hlinkClick r:id="rId43"/>
                  <a:extLst>
                    <a:ext uri="{FF2B5EF4-FFF2-40B4-BE49-F238E27FC236}">
                      <a16:creationId xmlns:a16="http://schemas.microsoft.com/office/drawing/2014/main" id="{00080855-97F7-8175-9039-E05D385ED2A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42" name="Star: 5 Points 2732">
                  <a:hlinkClick r:id="rId39"/>
                  <a:extLst>
                    <a:ext uri="{FF2B5EF4-FFF2-40B4-BE49-F238E27FC236}">
                      <a16:creationId xmlns:a16="http://schemas.microsoft.com/office/drawing/2014/main" id="{62D79914-D0C0-673F-1EE5-5FF07312FF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49" name="dock - vascular">
              <a:extLst>
                <a:ext uri="{FF2B5EF4-FFF2-40B4-BE49-F238E27FC236}">
                  <a16:creationId xmlns:a16="http://schemas.microsoft.com/office/drawing/2014/main" id="{68D19D56-75D0-6814-1A32-501F62279444}"/>
                </a:ext>
              </a:extLst>
            </p:cNvPr>
            <p:cNvGrpSpPr/>
            <p:nvPr/>
          </p:nvGrpSpPr>
          <p:grpSpPr>
            <a:xfrm>
              <a:off x="14192179" y="16297052"/>
              <a:ext cx="180000" cy="324000"/>
              <a:chOff x="10027816" y="15053246"/>
              <a:chExt cx="180000" cy="324000"/>
            </a:xfrm>
          </p:grpSpPr>
          <p:sp>
            <p:nvSpPr>
              <p:cNvPr id="2550" name="Text Box 3070">
                <a:extLst>
                  <a:ext uri="{FF2B5EF4-FFF2-40B4-BE49-F238E27FC236}">
                    <a16:creationId xmlns:a16="http://schemas.microsoft.com/office/drawing/2014/main" id="{8D60FC74-B02A-0007-F90E-2737C5B8A649}"/>
                  </a:ext>
                </a:extLst>
              </p:cNvPr>
              <p:cNvSpPr txBox="1"/>
              <p:nvPr/>
            </p:nvSpPr>
            <p:spPr>
              <a:xfrm>
                <a:off x="10027816" y="15053246"/>
                <a:ext cx="180000" cy="324000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1" name="Text Box 3036">
                <a:extLst>
                  <a:ext uri="{FF2B5EF4-FFF2-40B4-BE49-F238E27FC236}">
                    <a16:creationId xmlns:a16="http://schemas.microsoft.com/office/drawing/2014/main" id="{7F5C3932-4290-10F3-4B1F-B6E5C1FCFC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084787" y="15069820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2" name="Text Box 3036">
                <a:extLst>
                  <a:ext uri="{FF2B5EF4-FFF2-40B4-BE49-F238E27FC236}">
                    <a16:creationId xmlns:a16="http://schemas.microsoft.com/office/drawing/2014/main" id="{05B4BD9D-E1C7-D3A6-8A60-56AF1B0B97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084787" y="15176971"/>
                <a:ext cx="72000" cy="72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3" name="Text Box 3036">
                <a:extLst>
                  <a:ext uri="{FF2B5EF4-FFF2-40B4-BE49-F238E27FC236}">
                    <a16:creationId xmlns:a16="http://schemas.microsoft.com/office/drawing/2014/main" id="{B11D307B-AF8A-3ECC-545F-22B29316F47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084787" y="15287879"/>
                <a:ext cx="72000" cy="72000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39" name="duodenum">
            <a:extLst>
              <a:ext uri="{FF2B5EF4-FFF2-40B4-BE49-F238E27FC236}">
                <a16:creationId xmlns:a16="http://schemas.microsoft.com/office/drawing/2014/main" id="{311C4DE2-F7A7-482E-5610-974B7E4A3590}"/>
              </a:ext>
            </a:extLst>
          </p:cNvPr>
          <p:cNvGrpSpPr/>
          <p:nvPr/>
        </p:nvGrpSpPr>
        <p:grpSpPr>
          <a:xfrm>
            <a:off x="15322157" y="13189917"/>
            <a:ext cx="4104000" cy="354747"/>
            <a:chOff x="14179162" y="13189917"/>
            <a:chExt cx="4104000" cy="354747"/>
          </a:xfrm>
        </p:grpSpPr>
        <p:sp>
          <p:nvSpPr>
            <p:cNvPr id="2425" name="organ - duodenum">
              <a:extLst>
                <a:ext uri="{FF2B5EF4-FFF2-40B4-BE49-F238E27FC236}">
                  <a16:creationId xmlns:a16="http://schemas.microsoft.com/office/drawing/2014/main" id="{819CA494-573E-1807-BA4C-F24D843DF7F2}"/>
                </a:ext>
              </a:extLst>
            </p:cNvPr>
            <p:cNvSpPr txBox="1"/>
            <p:nvPr/>
          </p:nvSpPr>
          <p:spPr>
            <a:xfrm>
              <a:off x="14179162" y="13189917"/>
              <a:ext cx="4104000" cy="35474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Duodenum</a:t>
              </a:r>
            </a:p>
          </p:txBody>
        </p:sp>
        <p:grpSp>
          <p:nvGrpSpPr>
            <p:cNvPr id="2638" name="FTU - pre-ampullary duodenum">
              <a:extLst>
                <a:ext uri="{FF2B5EF4-FFF2-40B4-BE49-F238E27FC236}">
                  <a16:creationId xmlns:a16="http://schemas.microsoft.com/office/drawing/2014/main" id="{0F888C5C-3226-1C82-5D1D-C2ACC087BC40}"/>
                </a:ext>
              </a:extLst>
            </p:cNvPr>
            <p:cNvGrpSpPr/>
            <p:nvPr/>
          </p:nvGrpSpPr>
          <p:grpSpPr>
            <a:xfrm>
              <a:off x="14389372" y="13290987"/>
              <a:ext cx="3888000" cy="216000"/>
              <a:chOff x="14389372" y="13290987"/>
              <a:chExt cx="3888000" cy="216000"/>
            </a:xfrm>
          </p:grpSpPr>
          <p:sp>
            <p:nvSpPr>
              <p:cNvPr id="2426" name="FTU - pre-ampullary duodenum">
                <a:extLst>
                  <a:ext uri="{FF2B5EF4-FFF2-40B4-BE49-F238E27FC236}">
                    <a16:creationId xmlns:a16="http://schemas.microsoft.com/office/drawing/2014/main" id="{5E59BF60-7CDD-A07B-51AB-13E326F87525}"/>
                  </a:ext>
                </a:extLst>
              </p:cNvPr>
              <p:cNvSpPr txBox="1"/>
              <p:nvPr/>
            </p:nvSpPr>
            <p:spPr>
              <a:xfrm>
                <a:off x="14389372" y="13290987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Pre-ampullary duodenum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28" name="dock">
                <a:extLst>
                  <a:ext uri="{FF2B5EF4-FFF2-40B4-BE49-F238E27FC236}">
                    <a16:creationId xmlns:a16="http://schemas.microsoft.com/office/drawing/2014/main" id="{898A5658-8D24-B711-B018-CC215C914116}"/>
                  </a:ext>
                </a:extLst>
              </p:cNvPr>
              <p:cNvGrpSpPr/>
              <p:nvPr/>
            </p:nvGrpSpPr>
            <p:grpSpPr>
              <a:xfrm>
                <a:off x="17844088" y="13307621"/>
                <a:ext cx="57600" cy="186737"/>
                <a:chOff x="2899599" y="12245125"/>
                <a:chExt cx="57600" cy="186737"/>
              </a:xfrm>
            </p:grpSpPr>
            <p:sp>
              <p:nvSpPr>
                <p:cNvPr id="2431" name="Text Box 3086">
                  <a:extLst>
                    <a:ext uri="{FF2B5EF4-FFF2-40B4-BE49-F238E27FC236}">
                      <a16:creationId xmlns:a16="http://schemas.microsoft.com/office/drawing/2014/main" id="{71547F36-7467-143D-CAE5-F3E81D985388}"/>
                    </a:ext>
                  </a:extLst>
                </p:cNvPr>
                <p:cNvSpPr txBox="1"/>
                <p:nvPr/>
              </p:nvSpPr>
              <p:spPr>
                <a:xfrm>
                  <a:off x="2899599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32" name="Text Box 3086">
                  <a:extLst>
                    <a:ext uri="{FF2B5EF4-FFF2-40B4-BE49-F238E27FC236}">
                      <a16:creationId xmlns:a16="http://schemas.microsoft.com/office/drawing/2014/main" id="{FCA5441C-ED53-BB2A-BE28-09B4DFE47B65}"/>
                    </a:ext>
                  </a:extLst>
                </p:cNvPr>
                <p:cNvSpPr txBox="1"/>
                <p:nvPr/>
              </p:nvSpPr>
              <p:spPr>
                <a:xfrm>
                  <a:off x="2899599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33" name="Text Box 3086">
                  <a:extLst>
                    <a:ext uri="{FF2B5EF4-FFF2-40B4-BE49-F238E27FC236}">
                      <a16:creationId xmlns:a16="http://schemas.microsoft.com/office/drawing/2014/main" id="{6CBDC969-E44D-BAF1-94CC-C43F5017625D}"/>
                    </a:ext>
                  </a:extLst>
                </p:cNvPr>
                <p:cNvSpPr txBox="1"/>
                <p:nvPr/>
              </p:nvSpPr>
              <p:spPr>
                <a:xfrm>
                  <a:off x="2899599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34" name="link">
                <a:extLst>
                  <a:ext uri="{FF2B5EF4-FFF2-40B4-BE49-F238E27FC236}">
                    <a16:creationId xmlns:a16="http://schemas.microsoft.com/office/drawing/2014/main" id="{00115F38-A1CA-F429-B9B1-B1DB7B9EDA7A}"/>
                  </a:ext>
                </a:extLst>
              </p:cNvPr>
              <p:cNvGrpSpPr/>
              <p:nvPr/>
            </p:nvGrpSpPr>
            <p:grpSpPr>
              <a:xfrm>
                <a:off x="14471925" y="13400090"/>
                <a:ext cx="271971" cy="72000"/>
                <a:chOff x="1089566" y="4100851"/>
                <a:chExt cx="271971" cy="72000"/>
              </a:xfrm>
            </p:grpSpPr>
            <p:sp>
              <p:nvSpPr>
                <p:cNvPr id="2435" name="Star: 5 Points 2160">
                  <a:hlinkClick r:id="rId44"/>
                  <a:extLst>
                    <a:ext uri="{FF2B5EF4-FFF2-40B4-BE49-F238E27FC236}">
                      <a16:creationId xmlns:a16="http://schemas.microsoft.com/office/drawing/2014/main" id="{40C77E83-C577-8829-724F-CD1EA28342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566" y="410085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36" name="Star: 5 Points 2161">
                  <a:hlinkClick r:id="rId45"/>
                  <a:extLst>
                    <a:ext uri="{FF2B5EF4-FFF2-40B4-BE49-F238E27FC236}">
                      <a16:creationId xmlns:a16="http://schemas.microsoft.com/office/drawing/2014/main" id="{3FC0F7C9-AEDA-3A74-56ED-3DC6264CE20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552" y="410085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37" name="Star: 5 Points 2162">
                  <a:hlinkClick r:id="rId39"/>
                  <a:extLst>
                    <a:ext uri="{FF2B5EF4-FFF2-40B4-BE49-F238E27FC236}">
                      <a16:creationId xmlns:a16="http://schemas.microsoft.com/office/drawing/2014/main" id="{7D05E214-7F05-0B91-C56E-BE9DF1E9851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537" y="410085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54" name="dock - vascular">
              <a:extLst>
                <a:ext uri="{FF2B5EF4-FFF2-40B4-BE49-F238E27FC236}">
                  <a16:creationId xmlns:a16="http://schemas.microsoft.com/office/drawing/2014/main" id="{28B7991E-C6A2-1A58-2861-F43AD171F610}"/>
                </a:ext>
              </a:extLst>
            </p:cNvPr>
            <p:cNvGrpSpPr/>
            <p:nvPr/>
          </p:nvGrpSpPr>
          <p:grpSpPr>
            <a:xfrm>
              <a:off x="14192179" y="13289894"/>
              <a:ext cx="180000" cy="215380"/>
              <a:chOff x="14192636" y="12443974"/>
              <a:chExt cx="180000" cy="215380"/>
            </a:xfrm>
          </p:grpSpPr>
          <p:sp>
            <p:nvSpPr>
              <p:cNvPr id="2555" name="Text Box 3070">
                <a:extLst>
                  <a:ext uri="{FF2B5EF4-FFF2-40B4-BE49-F238E27FC236}">
                    <a16:creationId xmlns:a16="http://schemas.microsoft.com/office/drawing/2014/main" id="{3690677F-21A5-0649-048B-60D37745BF85}"/>
                  </a:ext>
                </a:extLst>
              </p:cNvPr>
              <p:cNvSpPr txBox="1"/>
              <p:nvPr/>
            </p:nvSpPr>
            <p:spPr>
              <a:xfrm>
                <a:off x="14192636" y="12443974"/>
                <a:ext cx="180000" cy="215380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6" name="Text Box 3036">
                <a:extLst>
                  <a:ext uri="{FF2B5EF4-FFF2-40B4-BE49-F238E27FC236}">
                    <a16:creationId xmlns:a16="http://schemas.microsoft.com/office/drawing/2014/main" id="{BB797801-81D0-B7B7-6E4B-4DDA2FD63C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6636" y="12523134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592" name="organ group - pancreas">
            <a:extLst>
              <a:ext uri="{FF2B5EF4-FFF2-40B4-BE49-F238E27FC236}">
                <a16:creationId xmlns:a16="http://schemas.microsoft.com/office/drawing/2014/main" id="{B0CAA530-FF59-535C-B7A9-D74B8AB88365}"/>
              </a:ext>
            </a:extLst>
          </p:cNvPr>
          <p:cNvGrpSpPr/>
          <p:nvPr/>
        </p:nvGrpSpPr>
        <p:grpSpPr>
          <a:xfrm>
            <a:off x="15320009" y="14445004"/>
            <a:ext cx="4102884" cy="1714040"/>
            <a:chOff x="14177014" y="14445004"/>
            <a:chExt cx="4102884" cy="1714040"/>
          </a:xfrm>
        </p:grpSpPr>
        <p:sp>
          <p:nvSpPr>
            <p:cNvPr id="2439" name="organ - pancreas">
              <a:extLst>
                <a:ext uri="{FF2B5EF4-FFF2-40B4-BE49-F238E27FC236}">
                  <a16:creationId xmlns:a16="http://schemas.microsoft.com/office/drawing/2014/main" id="{358008C0-C2D7-1672-D62B-A32E8C543AD8}"/>
                </a:ext>
              </a:extLst>
            </p:cNvPr>
            <p:cNvSpPr txBox="1"/>
            <p:nvPr/>
          </p:nvSpPr>
          <p:spPr>
            <a:xfrm>
              <a:off x="14177014" y="14445004"/>
              <a:ext cx="4102884" cy="171404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Pancreas</a:t>
              </a:r>
            </a:p>
          </p:txBody>
        </p:sp>
        <p:grpSp>
          <p:nvGrpSpPr>
            <p:cNvPr id="2591" name="FTU - lobar pancreatic duct">
              <a:extLst>
                <a:ext uri="{FF2B5EF4-FFF2-40B4-BE49-F238E27FC236}">
                  <a16:creationId xmlns:a16="http://schemas.microsoft.com/office/drawing/2014/main" id="{E7AD70B7-0C9B-88A7-1223-3D9A4A75CADE}"/>
                </a:ext>
              </a:extLst>
            </p:cNvPr>
            <p:cNvGrpSpPr/>
            <p:nvPr/>
          </p:nvGrpSpPr>
          <p:grpSpPr>
            <a:xfrm>
              <a:off x="14387147" y="14774471"/>
              <a:ext cx="3888000" cy="216000"/>
              <a:chOff x="14387147" y="14774471"/>
              <a:chExt cx="3888000" cy="216000"/>
            </a:xfrm>
          </p:grpSpPr>
          <p:sp>
            <p:nvSpPr>
              <p:cNvPr id="2440" name="FTU - lobar pancreatic duct">
                <a:extLst>
                  <a:ext uri="{FF2B5EF4-FFF2-40B4-BE49-F238E27FC236}">
                    <a16:creationId xmlns:a16="http://schemas.microsoft.com/office/drawing/2014/main" id="{C80588B6-A933-A6A5-CEF8-9201BCBAF726}"/>
                  </a:ext>
                </a:extLst>
              </p:cNvPr>
              <p:cNvSpPr txBox="1"/>
              <p:nvPr/>
            </p:nvSpPr>
            <p:spPr>
              <a:xfrm>
                <a:off x="14387147" y="14774471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Lobar pancreatic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41" name="dock">
                <a:extLst>
                  <a:ext uri="{FF2B5EF4-FFF2-40B4-BE49-F238E27FC236}">
                    <a16:creationId xmlns:a16="http://schemas.microsoft.com/office/drawing/2014/main" id="{23424B43-4453-4804-C1D6-314AF48FE870}"/>
                  </a:ext>
                </a:extLst>
              </p:cNvPr>
              <p:cNvGrpSpPr/>
              <p:nvPr/>
            </p:nvGrpSpPr>
            <p:grpSpPr>
              <a:xfrm>
                <a:off x="17840900" y="14789103"/>
                <a:ext cx="57600" cy="186737"/>
                <a:chOff x="2898636" y="12245125"/>
                <a:chExt cx="57600" cy="186737"/>
              </a:xfrm>
            </p:grpSpPr>
            <p:sp>
              <p:nvSpPr>
                <p:cNvPr id="2442" name="Text Box 3086">
                  <a:extLst>
                    <a:ext uri="{FF2B5EF4-FFF2-40B4-BE49-F238E27FC236}">
                      <a16:creationId xmlns:a16="http://schemas.microsoft.com/office/drawing/2014/main" id="{9D2C59F7-0FD7-D74B-8ACB-B79F8FEAA1E2}"/>
                    </a:ext>
                  </a:extLst>
                </p:cNvPr>
                <p:cNvSpPr txBox="1"/>
                <p:nvPr/>
              </p:nvSpPr>
              <p:spPr>
                <a:xfrm>
                  <a:off x="2898636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43" name="Text Box 3086">
                  <a:extLst>
                    <a:ext uri="{FF2B5EF4-FFF2-40B4-BE49-F238E27FC236}">
                      <a16:creationId xmlns:a16="http://schemas.microsoft.com/office/drawing/2014/main" id="{CE5BD126-C49C-221D-769E-5663617BF6CA}"/>
                    </a:ext>
                  </a:extLst>
                </p:cNvPr>
                <p:cNvSpPr txBox="1"/>
                <p:nvPr/>
              </p:nvSpPr>
              <p:spPr>
                <a:xfrm>
                  <a:off x="2898636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44" name="Text Box 3086">
                  <a:extLst>
                    <a:ext uri="{FF2B5EF4-FFF2-40B4-BE49-F238E27FC236}">
                      <a16:creationId xmlns:a16="http://schemas.microsoft.com/office/drawing/2014/main" id="{069B3EDE-F53B-F9F0-22F4-4E9D4C1A6266}"/>
                    </a:ext>
                  </a:extLst>
                </p:cNvPr>
                <p:cNvSpPr txBox="1"/>
                <p:nvPr/>
              </p:nvSpPr>
              <p:spPr>
                <a:xfrm>
                  <a:off x="2898636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45" name="link">
                <a:extLst>
                  <a:ext uri="{FF2B5EF4-FFF2-40B4-BE49-F238E27FC236}">
                    <a16:creationId xmlns:a16="http://schemas.microsoft.com/office/drawing/2014/main" id="{8BC09450-766E-3F6F-CC0B-CB9366A121DA}"/>
                  </a:ext>
                </a:extLst>
              </p:cNvPr>
              <p:cNvGrpSpPr/>
              <p:nvPr/>
            </p:nvGrpSpPr>
            <p:grpSpPr>
              <a:xfrm>
                <a:off x="14485720" y="14889102"/>
                <a:ext cx="271971" cy="72000"/>
                <a:chOff x="1092748" y="4101176"/>
                <a:chExt cx="271971" cy="72000"/>
              </a:xfrm>
            </p:grpSpPr>
            <p:sp>
              <p:nvSpPr>
                <p:cNvPr id="2446" name="Star: 5 Points 2177">
                  <a:hlinkClick r:id="rId46"/>
                  <a:extLst>
                    <a:ext uri="{FF2B5EF4-FFF2-40B4-BE49-F238E27FC236}">
                      <a16:creationId xmlns:a16="http://schemas.microsoft.com/office/drawing/2014/main" id="{BB3EA8D0-6A43-F56D-0355-90A57232868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2748" y="410117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47" name="Star: 5 Points 2178">
                  <a:hlinkClick r:id="rId47"/>
                  <a:extLst>
                    <a:ext uri="{FF2B5EF4-FFF2-40B4-BE49-F238E27FC236}">
                      <a16:creationId xmlns:a16="http://schemas.microsoft.com/office/drawing/2014/main" id="{A0C08001-0516-D733-8D77-80DAC6ED18C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2734" y="410117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48" name="Star: 5 Points 2179">
                  <a:hlinkClick r:id="rId39"/>
                  <a:extLst>
                    <a:ext uri="{FF2B5EF4-FFF2-40B4-BE49-F238E27FC236}">
                      <a16:creationId xmlns:a16="http://schemas.microsoft.com/office/drawing/2014/main" id="{81E30BFB-A352-4B15-E9E0-A834B733061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2719" y="410117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90" name="FTU - main pancreatic duct">
              <a:extLst>
                <a:ext uri="{FF2B5EF4-FFF2-40B4-BE49-F238E27FC236}">
                  <a16:creationId xmlns:a16="http://schemas.microsoft.com/office/drawing/2014/main" id="{EC98CBA8-379E-29A3-DD79-29D27435968D}"/>
                </a:ext>
              </a:extLst>
            </p:cNvPr>
            <p:cNvGrpSpPr/>
            <p:nvPr/>
          </p:nvGrpSpPr>
          <p:grpSpPr>
            <a:xfrm>
              <a:off x="14387147" y="14545433"/>
              <a:ext cx="3888000" cy="216000"/>
              <a:chOff x="14387147" y="14545433"/>
              <a:chExt cx="3888000" cy="216000"/>
            </a:xfrm>
          </p:grpSpPr>
          <p:sp>
            <p:nvSpPr>
              <p:cNvPr id="2449" name="FTU - main pancreatic duct">
                <a:extLst>
                  <a:ext uri="{FF2B5EF4-FFF2-40B4-BE49-F238E27FC236}">
                    <a16:creationId xmlns:a16="http://schemas.microsoft.com/office/drawing/2014/main" id="{545565E3-1D21-2212-41F0-FDCC33AD8688}"/>
                  </a:ext>
                </a:extLst>
              </p:cNvPr>
              <p:cNvSpPr txBox="1"/>
              <p:nvPr/>
            </p:nvSpPr>
            <p:spPr>
              <a:xfrm>
                <a:off x="14387147" y="14545433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Main pancreatic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50" name="dock">
                <a:extLst>
                  <a:ext uri="{FF2B5EF4-FFF2-40B4-BE49-F238E27FC236}">
                    <a16:creationId xmlns:a16="http://schemas.microsoft.com/office/drawing/2014/main" id="{340128F8-A66E-9EE3-FA7B-07D6C0F9DFE4}"/>
                  </a:ext>
                </a:extLst>
              </p:cNvPr>
              <p:cNvGrpSpPr/>
              <p:nvPr/>
            </p:nvGrpSpPr>
            <p:grpSpPr>
              <a:xfrm>
                <a:off x="17840900" y="14561049"/>
                <a:ext cx="57600" cy="186737"/>
                <a:chOff x="2898636" y="12245125"/>
                <a:chExt cx="57600" cy="186737"/>
              </a:xfrm>
            </p:grpSpPr>
            <p:sp>
              <p:nvSpPr>
                <p:cNvPr id="2451" name="Text Box 3086">
                  <a:extLst>
                    <a:ext uri="{FF2B5EF4-FFF2-40B4-BE49-F238E27FC236}">
                      <a16:creationId xmlns:a16="http://schemas.microsoft.com/office/drawing/2014/main" id="{BD7926AB-FDD0-1D76-7EE3-A6BFFDA28994}"/>
                    </a:ext>
                  </a:extLst>
                </p:cNvPr>
                <p:cNvSpPr txBox="1"/>
                <p:nvPr/>
              </p:nvSpPr>
              <p:spPr>
                <a:xfrm>
                  <a:off x="2898636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52" name="Text Box 3086">
                  <a:extLst>
                    <a:ext uri="{FF2B5EF4-FFF2-40B4-BE49-F238E27FC236}">
                      <a16:creationId xmlns:a16="http://schemas.microsoft.com/office/drawing/2014/main" id="{FF6C7E36-10B3-7740-35D3-413DAA9FAA82}"/>
                    </a:ext>
                  </a:extLst>
                </p:cNvPr>
                <p:cNvSpPr txBox="1"/>
                <p:nvPr/>
              </p:nvSpPr>
              <p:spPr>
                <a:xfrm>
                  <a:off x="2898636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53" name="Text Box 3086">
                  <a:extLst>
                    <a:ext uri="{FF2B5EF4-FFF2-40B4-BE49-F238E27FC236}">
                      <a16:creationId xmlns:a16="http://schemas.microsoft.com/office/drawing/2014/main" id="{2542D7E2-8C10-22E5-5CDB-0FC494357BA8}"/>
                    </a:ext>
                  </a:extLst>
                </p:cNvPr>
                <p:cNvSpPr txBox="1"/>
                <p:nvPr/>
              </p:nvSpPr>
              <p:spPr>
                <a:xfrm>
                  <a:off x="2898636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54" name="link">
                <a:extLst>
                  <a:ext uri="{FF2B5EF4-FFF2-40B4-BE49-F238E27FC236}">
                    <a16:creationId xmlns:a16="http://schemas.microsoft.com/office/drawing/2014/main" id="{9491BBAE-4896-2273-0041-4CAF0C8D828F}"/>
                  </a:ext>
                </a:extLst>
              </p:cNvPr>
              <p:cNvGrpSpPr/>
              <p:nvPr/>
            </p:nvGrpSpPr>
            <p:grpSpPr>
              <a:xfrm>
                <a:off x="14484938" y="14661517"/>
                <a:ext cx="271971" cy="72000"/>
                <a:chOff x="1091966" y="4102629"/>
                <a:chExt cx="271971" cy="72000"/>
              </a:xfrm>
            </p:grpSpPr>
            <p:sp>
              <p:nvSpPr>
                <p:cNvPr id="2455" name="Star: 5 Points 2187">
                  <a:hlinkClick r:id="rId46"/>
                  <a:extLst>
                    <a:ext uri="{FF2B5EF4-FFF2-40B4-BE49-F238E27FC236}">
                      <a16:creationId xmlns:a16="http://schemas.microsoft.com/office/drawing/2014/main" id="{2C97B0FC-485E-977A-F0C8-B1446FD4DAA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1966" y="410262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56" name="Star: 5 Points 2188">
                  <a:hlinkClick r:id="rId47"/>
                  <a:extLst>
                    <a:ext uri="{FF2B5EF4-FFF2-40B4-BE49-F238E27FC236}">
                      <a16:creationId xmlns:a16="http://schemas.microsoft.com/office/drawing/2014/main" id="{03D9508A-9036-0DED-72F4-88B8A3C3CC3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1952" y="410262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57" name="Star: 5 Points 2189">
                  <a:hlinkClick r:id="rId39"/>
                  <a:extLst>
                    <a:ext uri="{FF2B5EF4-FFF2-40B4-BE49-F238E27FC236}">
                      <a16:creationId xmlns:a16="http://schemas.microsoft.com/office/drawing/2014/main" id="{2BA356FF-BD9C-2E9C-1B79-E7F1BE3F2B2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1937" y="410262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89" name="FTU - interlobular pancreatic duct">
              <a:extLst>
                <a:ext uri="{FF2B5EF4-FFF2-40B4-BE49-F238E27FC236}">
                  <a16:creationId xmlns:a16="http://schemas.microsoft.com/office/drawing/2014/main" id="{CBA4FB34-E7D9-03B1-6EAD-BB0046E849D2}"/>
                </a:ext>
              </a:extLst>
            </p:cNvPr>
            <p:cNvGrpSpPr/>
            <p:nvPr/>
          </p:nvGrpSpPr>
          <p:grpSpPr>
            <a:xfrm>
              <a:off x="14387147" y="15002525"/>
              <a:ext cx="3888000" cy="216000"/>
              <a:chOff x="14387147" y="15002525"/>
              <a:chExt cx="3888000" cy="216000"/>
            </a:xfrm>
          </p:grpSpPr>
          <p:sp>
            <p:nvSpPr>
              <p:cNvPr id="2458" name="FTU - interlobular pancreatic duct">
                <a:extLst>
                  <a:ext uri="{FF2B5EF4-FFF2-40B4-BE49-F238E27FC236}">
                    <a16:creationId xmlns:a16="http://schemas.microsoft.com/office/drawing/2014/main" id="{066770AD-3B81-5CD5-0F38-FBFBFDCDFD83}"/>
                  </a:ext>
                </a:extLst>
              </p:cNvPr>
              <p:cNvSpPr txBox="1"/>
              <p:nvPr/>
            </p:nvSpPr>
            <p:spPr>
              <a:xfrm>
                <a:off x="14387147" y="1500252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Interlobular pancreatic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59" name="dock">
                <a:extLst>
                  <a:ext uri="{FF2B5EF4-FFF2-40B4-BE49-F238E27FC236}">
                    <a16:creationId xmlns:a16="http://schemas.microsoft.com/office/drawing/2014/main" id="{AE270472-A2B0-36D8-75B0-8F3FF73838B7}"/>
                  </a:ext>
                </a:extLst>
              </p:cNvPr>
              <p:cNvGrpSpPr/>
              <p:nvPr/>
            </p:nvGrpSpPr>
            <p:grpSpPr>
              <a:xfrm>
                <a:off x="17840900" y="15017157"/>
                <a:ext cx="57600" cy="186737"/>
                <a:chOff x="2898636" y="12245125"/>
                <a:chExt cx="57600" cy="186737"/>
              </a:xfrm>
            </p:grpSpPr>
            <p:sp>
              <p:nvSpPr>
                <p:cNvPr id="2460" name="Text Box 3086">
                  <a:extLst>
                    <a:ext uri="{FF2B5EF4-FFF2-40B4-BE49-F238E27FC236}">
                      <a16:creationId xmlns:a16="http://schemas.microsoft.com/office/drawing/2014/main" id="{88117DA8-A317-815D-CF40-1FE8963600BF}"/>
                    </a:ext>
                  </a:extLst>
                </p:cNvPr>
                <p:cNvSpPr txBox="1"/>
                <p:nvPr/>
              </p:nvSpPr>
              <p:spPr>
                <a:xfrm>
                  <a:off x="2898636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61" name="Text Box 3086">
                  <a:extLst>
                    <a:ext uri="{FF2B5EF4-FFF2-40B4-BE49-F238E27FC236}">
                      <a16:creationId xmlns:a16="http://schemas.microsoft.com/office/drawing/2014/main" id="{D8052D84-B110-80C2-67A5-8D0CDFF61782}"/>
                    </a:ext>
                  </a:extLst>
                </p:cNvPr>
                <p:cNvSpPr txBox="1"/>
                <p:nvPr/>
              </p:nvSpPr>
              <p:spPr>
                <a:xfrm>
                  <a:off x="2898636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62" name="Text Box 3086">
                  <a:extLst>
                    <a:ext uri="{FF2B5EF4-FFF2-40B4-BE49-F238E27FC236}">
                      <a16:creationId xmlns:a16="http://schemas.microsoft.com/office/drawing/2014/main" id="{6EBAFEF0-6D09-3951-6D6A-44F8D058CE1B}"/>
                    </a:ext>
                  </a:extLst>
                </p:cNvPr>
                <p:cNvSpPr txBox="1"/>
                <p:nvPr/>
              </p:nvSpPr>
              <p:spPr>
                <a:xfrm>
                  <a:off x="2898636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63" name="link">
                <a:extLst>
                  <a:ext uri="{FF2B5EF4-FFF2-40B4-BE49-F238E27FC236}">
                    <a16:creationId xmlns:a16="http://schemas.microsoft.com/office/drawing/2014/main" id="{6AFE340F-1E39-0D16-5441-6C2F10E2FEB9}"/>
                  </a:ext>
                </a:extLst>
              </p:cNvPr>
              <p:cNvGrpSpPr/>
              <p:nvPr/>
            </p:nvGrpSpPr>
            <p:grpSpPr>
              <a:xfrm>
                <a:off x="14482637" y="15116614"/>
                <a:ext cx="271971" cy="72000"/>
                <a:chOff x="1089665" y="4100634"/>
                <a:chExt cx="271971" cy="72000"/>
              </a:xfrm>
            </p:grpSpPr>
            <p:sp>
              <p:nvSpPr>
                <p:cNvPr id="2464" name="Star: 5 Points 2197">
                  <a:hlinkClick r:id="rId46"/>
                  <a:extLst>
                    <a:ext uri="{FF2B5EF4-FFF2-40B4-BE49-F238E27FC236}">
                      <a16:creationId xmlns:a16="http://schemas.microsoft.com/office/drawing/2014/main" id="{42E01AF2-7380-EED2-FB5E-4627A9370A8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665" y="410063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65" name="Star: 5 Points 2198">
                  <a:hlinkClick r:id="rId47"/>
                  <a:extLst>
                    <a:ext uri="{FF2B5EF4-FFF2-40B4-BE49-F238E27FC236}">
                      <a16:creationId xmlns:a16="http://schemas.microsoft.com/office/drawing/2014/main" id="{691079AE-6429-5622-CFF7-9B3AA3E27E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651" y="410063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66" name="Star: 5 Points 2199">
                  <a:hlinkClick r:id="rId39"/>
                  <a:extLst>
                    <a:ext uri="{FF2B5EF4-FFF2-40B4-BE49-F238E27FC236}">
                      <a16:creationId xmlns:a16="http://schemas.microsoft.com/office/drawing/2014/main" id="{8198D305-1171-132B-548E-C0B87B1372E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636" y="410063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88" name="FTU - intralobular pancreatic duct">
              <a:extLst>
                <a:ext uri="{FF2B5EF4-FFF2-40B4-BE49-F238E27FC236}">
                  <a16:creationId xmlns:a16="http://schemas.microsoft.com/office/drawing/2014/main" id="{6C6EF022-E3DA-4953-F786-BD9E3695B80F}"/>
                </a:ext>
              </a:extLst>
            </p:cNvPr>
            <p:cNvGrpSpPr/>
            <p:nvPr/>
          </p:nvGrpSpPr>
          <p:grpSpPr>
            <a:xfrm>
              <a:off x="14387147" y="15230579"/>
              <a:ext cx="3888000" cy="216000"/>
              <a:chOff x="14387147" y="15230579"/>
              <a:chExt cx="3888000" cy="216000"/>
            </a:xfrm>
          </p:grpSpPr>
          <p:sp>
            <p:nvSpPr>
              <p:cNvPr id="2467" name="FTU - intralobular pancreatic duct">
                <a:extLst>
                  <a:ext uri="{FF2B5EF4-FFF2-40B4-BE49-F238E27FC236}">
                    <a16:creationId xmlns:a16="http://schemas.microsoft.com/office/drawing/2014/main" id="{40607C68-6F73-9F8B-3E49-93814F3651B8}"/>
                  </a:ext>
                </a:extLst>
              </p:cNvPr>
              <p:cNvSpPr txBox="1"/>
              <p:nvPr/>
            </p:nvSpPr>
            <p:spPr>
              <a:xfrm>
                <a:off x="14387147" y="15230579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Intralobular pancreatic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68" name="dock">
                <a:extLst>
                  <a:ext uri="{FF2B5EF4-FFF2-40B4-BE49-F238E27FC236}">
                    <a16:creationId xmlns:a16="http://schemas.microsoft.com/office/drawing/2014/main" id="{0B2A70E4-9941-B21B-8CA5-2342867915A9}"/>
                  </a:ext>
                </a:extLst>
              </p:cNvPr>
              <p:cNvGrpSpPr/>
              <p:nvPr/>
            </p:nvGrpSpPr>
            <p:grpSpPr>
              <a:xfrm>
                <a:off x="17838095" y="15245211"/>
                <a:ext cx="60405" cy="186737"/>
                <a:chOff x="2895831" y="12245125"/>
                <a:chExt cx="60405" cy="186737"/>
              </a:xfrm>
            </p:grpSpPr>
            <p:sp>
              <p:nvSpPr>
                <p:cNvPr id="2469" name="Text Box 3086">
                  <a:extLst>
                    <a:ext uri="{FF2B5EF4-FFF2-40B4-BE49-F238E27FC236}">
                      <a16:creationId xmlns:a16="http://schemas.microsoft.com/office/drawing/2014/main" id="{59DAD9F1-1424-6DA5-3B7B-69A5F2AC78BE}"/>
                    </a:ext>
                  </a:extLst>
                </p:cNvPr>
                <p:cNvSpPr txBox="1"/>
                <p:nvPr/>
              </p:nvSpPr>
              <p:spPr>
                <a:xfrm>
                  <a:off x="2898636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70" name="Text Box 3086">
                  <a:extLst>
                    <a:ext uri="{FF2B5EF4-FFF2-40B4-BE49-F238E27FC236}">
                      <a16:creationId xmlns:a16="http://schemas.microsoft.com/office/drawing/2014/main" id="{4D40ADA0-B0ED-D788-5A09-D6DE0E24E19C}"/>
                    </a:ext>
                  </a:extLst>
                </p:cNvPr>
                <p:cNvSpPr txBox="1"/>
                <p:nvPr/>
              </p:nvSpPr>
              <p:spPr>
                <a:xfrm>
                  <a:off x="289583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71" name="Text Box 3086">
                  <a:extLst>
                    <a:ext uri="{FF2B5EF4-FFF2-40B4-BE49-F238E27FC236}">
                      <a16:creationId xmlns:a16="http://schemas.microsoft.com/office/drawing/2014/main" id="{69ECE2C7-1670-96B8-FBF5-43DD5AF16E54}"/>
                    </a:ext>
                  </a:extLst>
                </p:cNvPr>
                <p:cNvSpPr txBox="1"/>
                <p:nvPr/>
              </p:nvSpPr>
              <p:spPr>
                <a:xfrm>
                  <a:off x="2898636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72" name="link">
                <a:extLst>
                  <a:ext uri="{FF2B5EF4-FFF2-40B4-BE49-F238E27FC236}">
                    <a16:creationId xmlns:a16="http://schemas.microsoft.com/office/drawing/2014/main" id="{A2BA8A3E-91FB-D510-4F9C-37316130684A}"/>
                  </a:ext>
                </a:extLst>
              </p:cNvPr>
              <p:cNvGrpSpPr/>
              <p:nvPr/>
            </p:nvGrpSpPr>
            <p:grpSpPr>
              <a:xfrm>
                <a:off x="14486819" y="15349072"/>
                <a:ext cx="271971" cy="72000"/>
                <a:chOff x="1093847" y="4105038"/>
                <a:chExt cx="271971" cy="72000"/>
              </a:xfrm>
            </p:grpSpPr>
            <p:sp>
              <p:nvSpPr>
                <p:cNvPr id="2473" name="Star: 5 Points 2207">
                  <a:hlinkClick r:id="rId46"/>
                  <a:extLst>
                    <a:ext uri="{FF2B5EF4-FFF2-40B4-BE49-F238E27FC236}">
                      <a16:creationId xmlns:a16="http://schemas.microsoft.com/office/drawing/2014/main" id="{47069A26-43C7-8942-A362-330C69223BB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3847" y="410503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74" name="Star: 5 Points 2208">
                  <a:hlinkClick r:id="rId47"/>
                  <a:extLst>
                    <a:ext uri="{FF2B5EF4-FFF2-40B4-BE49-F238E27FC236}">
                      <a16:creationId xmlns:a16="http://schemas.microsoft.com/office/drawing/2014/main" id="{76091061-C6DB-1545-0412-506B7834AC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3833" y="410503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75" name="Star: 5 Points 2209">
                  <a:hlinkClick r:id="rId39"/>
                  <a:extLst>
                    <a:ext uri="{FF2B5EF4-FFF2-40B4-BE49-F238E27FC236}">
                      <a16:creationId xmlns:a16="http://schemas.microsoft.com/office/drawing/2014/main" id="{6A58AA8F-BA0C-DA9E-7B2B-B0B7DA227A6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3818" y="410503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85" name="FTU - striated pancreatic duct">
              <a:extLst>
                <a:ext uri="{FF2B5EF4-FFF2-40B4-BE49-F238E27FC236}">
                  <a16:creationId xmlns:a16="http://schemas.microsoft.com/office/drawing/2014/main" id="{E78AF532-10CD-BBCF-4E46-C873E7B80733}"/>
                </a:ext>
              </a:extLst>
            </p:cNvPr>
            <p:cNvGrpSpPr/>
            <p:nvPr/>
          </p:nvGrpSpPr>
          <p:grpSpPr>
            <a:xfrm>
              <a:off x="14387147" y="15458633"/>
              <a:ext cx="3888000" cy="216000"/>
              <a:chOff x="14387147" y="15458633"/>
              <a:chExt cx="3888000" cy="216000"/>
            </a:xfrm>
          </p:grpSpPr>
          <p:sp>
            <p:nvSpPr>
              <p:cNvPr id="2476" name="FTU - striated pancreatic duct">
                <a:extLst>
                  <a:ext uri="{FF2B5EF4-FFF2-40B4-BE49-F238E27FC236}">
                    <a16:creationId xmlns:a16="http://schemas.microsoft.com/office/drawing/2014/main" id="{9DEBA2ED-B906-20AE-7F29-1E89422B215F}"/>
                  </a:ext>
                </a:extLst>
              </p:cNvPr>
              <p:cNvSpPr txBox="1"/>
              <p:nvPr/>
            </p:nvSpPr>
            <p:spPr>
              <a:xfrm>
                <a:off x="14387147" y="15458633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Striated pancreatic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77" name="dock">
                <a:extLst>
                  <a:ext uri="{FF2B5EF4-FFF2-40B4-BE49-F238E27FC236}">
                    <a16:creationId xmlns:a16="http://schemas.microsoft.com/office/drawing/2014/main" id="{6219DC45-DC63-17E6-90C8-12EE71A829AF}"/>
                  </a:ext>
                </a:extLst>
              </p:cNvPr>
              <p:cNvGrpSpPr/>
              <p:nvPr/>
            </p:nvGrpSpPr>
            <p:grpSpPr>
              <a:xfrm>
                <a:off x="17838101" y="15473265"/>
                <a:ext cx="60405" cy="186737"/>
                <a:chOff x="2901441" y="12245125"/>
                <a:chExt cx="60405" cy="186737"/>
              </a:xfrm>
            </p:grpSpPr>
            <p:sp>
              <p:nvSpPr>
                <p:cNvPr id="2478" name="Text Box 3086">
                  <a:extLst>
                    <a:ext uri="{FF2B5EF4-FFF2-40B4-BE49-F238E27FC236}">
                      <a16:creationId xmlns:a16="http://schemas.microsoft.com/office/drawing/2014/main" id="{82E823C1-1C1E-4074-DB5F-64426B331D94}"/>
                    </a:ext>
                  </a:extLst>
                </p:cNvPr>
                <p:cNvSpPr txBox="1"/>
                <p:nvPr/>
              </p:nvSpPr>
              <p:spPr>
                <a:xfrm>
                  <a:off x="2904246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79" name="Text Box 3086">
                  <a:extLst>
                    <a:ext uri="{FF2B5EF4-FFF2-40B4-BE49-F238E27FC236}">
                      <a16:creationId xmlns:a16="http://schemas.microsoft.com/office/drawing/2014/main" id="{EC7B1619-A732-336B-08D1-ED9D9E6BA0D4}"/>
                    </a:ext>
                  </a:extLst>
                </p:cNvPr>
                <p:cNvSpPr txBox="1"/>
                <p:nvPr/>
              </p:nvSpPr>
              <p:spPr>
                <a:xfrm>
                  <a:off x="2904246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80" name="Text Box 3086">
                  <a:extLst>
                    <a:ext uri="{FF2B5EF4-FFF2-40B4-BE49-F238E27FC236}">
                      <a16:creationId xmlns:a16="http://schemas.microsoft.com/office/drawing/2014/main" id="{D5A1B337-E715-AB6D-A2E1-EFF61DBFCEC5}"/>
                    </a:ext>
                  </a:extLst>
                </p:cNvPr>
                <p:cNvSpPr txBox="1"/>
                <p:nvPr/>
              </p:nvSpPr>
              <p:spPr>
                <a:xfrm>
                  <a:off x="290144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81" name="link">
                <a:extLst>
                  <a:ext uri="{FF2B5EF4-FFF2-40B4-BE49-F238E27FC236}">
                    <a16:creationId xmlns:a16="http://schemas.microsoft.com/office/drawing/2014/main" id="{5A76A4A6-5ED6-4DDA-0834-9C1425EC5C32}"/>
                  </a:ext>
                </a:extLst>
              </p:cNvPr>
              <p:cNvGrpSpPr/>
              <p:nvPr/>
            </p:nvGrpSpPr>
            <p:grpSpPr>
              <a:xfrm>
                <a:off x="14478839" y="15580620"/>
                <a:ext cx="271971" cy="72000"/>
                <a:chOff x="1091471" y="4108522"/>
                <a:chExt cx="271971" cy="72000"/>
              </a:xfrm>
            </p:grpSpPr>
            <p:sp>
              <p:nvSpPr>
                <p:cNvPr id="2482" name="Star: 5 Points 2217">
                  <a:hlinkClick r:id="rId46"/>
                  <a:extLst>
                    <a:ext uri="{FF2B5EF4-FFF2-40B4-BE49-F238E27FC236}">
                      <a16:creationId xmlns:a16="http://schemas.microsoft.com/office/drawing/2014/main" id="{1D3F453B-CA32-91A5-C33A-2B4143E8527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1471" y="4108522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83" name="Star: 5 Points 2218">
                  <a:hlinkClick r:id="rId47"/>
                  <a:extLst>
                    <a:ext uri="{FF2B5EF4-FFF2-40B4-BE49-F238E27FC236}">
                      <a16:creationId xmlns:a16="http://schemas.microsoft.com/office/drawing/2014/main" id="{6F423B38-2D14-87B9-DD9D-18CFC8F40C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1457" y="4108522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84" name="Star: 5 Points 2219">
                  <a:hlinkClick r:id="rId39"/>
                  <a:extLst>
                    <a:ext uri="{FF2B5EF4-FFF2-40B4-BE49-F238E27FC236}">
                      <a16:creationId xmlns:a16="http://schemas.microsoft.com/office/drawing/2014/main" id="{F0F47155-9B7F-8671-273B-0BF13C84192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1442" y="4108522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84" name="FTU - intercalated pancreatic duct">
              <a:extLst>
                <a:ext uri="{FF2B5EF4-FFF2-40B4-BE49-F238E27FC236}">
                  <a16:creationId xmlns:a16="http://schemas.microsoft.com/office/drawing/2014/main" id="{25A1C771-9D84-705A-92DD-A1289D6E9FA7}"/>
                </a:ext>
              </a:extLst>
            </p:cNvPr>
            <p:cNvGrpSpPr/>
            <p:nvPr/>
          </p:nvGrpSpPr>
          <p:grpSpPr>
            <a:xfrm>
              <a:off x="14387147" y="15686687"/>
              <a:ext cx="3888000" cy="216000"/>
              <a:chOff x="14387147" y="15686687"/>
              <a:chExt cx="3888000" cy="216000"/>
            </a:xfrm>
          </p:grpSpPr>
          <p:sp>
            <p:nvSpPr>
              <p:cNvPr id="2485" name="FTU - intercalated pancreatic duct">
                <a:extLst>
                  <a:ext uri="{FF2B5EF4-FFF2-40B4-BE49-F238E27FC236}">
                    <a16:creationId xmlns:a16="http://schemas.microsoft.com/office/drawing/2014/main" id="{8F3902DE-4966-DE92-CA4B-ED6F33BB52E1}"/>
                  </a:ext>
                </a:extLst>
              </p:cNvPr>
              <p:cNvSpPr txBox="1"/>
              <p:nvPr/>
            </p:nvSpPr>
            <p:spPr>
              <a:xfrm>
                <a:off x="14387147" y="15686687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Intercalated pancreatic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86" name="dock">
                <a:extLst>
                  <a:ext uri="{FF2B5EF4-FFF2-40B4-BE49-F238E27FC236}">
                    <a16:creationId xmlns:a16="http://schemas.microsoft.com/office/drawing/2014/main" id="{6C2B1917-834C-77DE-5EA2-4550F8451743}"/>
                  </a:ext>
                </a:extLst>
              </p:cNvPr>
              <p:cNvGrpSpPr/>
              <p:nvPr/>
            </p:nvGrpSpPr>
            <p:grpSpPr>
              <a:xfrm>
                <a:off x="17838101" y="15701319"/>
                <a:ext cx="60405" cy="186737"/>
                <a:chOff x="2901441" y="12245125"/>
                <a:chExt cx="60405" cy="186737"/>
              </a:xfrm>
            </p:grpSpPr>
            <p:sp>
              <p:nvSpPr>
                <p:cNvPr id="2487" name="Text Box 3086">
                  <a:extLst>
                    <a:ext uri="{FF2B5EF4-FFF2-40B4-BE49-F238E27FC236}">
                      <a16:creationId xmlns:a16="http://schemas.microsoft.com/office/drawing/2014/main" id="{B4E1567C-84F0-9C99-C324-D3467708C2A6}"/>
                    </a:ext>
                  </a:extLst>
                </p:cNvPr>
                <p:cNvSpPr txBox="1"/>
                <p:nvPr/>
              </p:nvSpPr>
              <p:spPr>
                <a:xfrm>
                  <a:off x="290144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88" name="Text Box 3086">
                  <a:extLst>
                    <a:ext uri="{FF2B5EF4-FFF2-40B4-BE49-F238E27FC236}">
                      <a16:creationId xmlns:a16="http://schemas.microsoft.com/office/drawing/2014/main" id="{658BB3BF-38B4-A3DA-756B-EABD0FCA6F90}"/>
                    </a:ext>
                  </a:extLst>
                </p:cNvPr>
                <p:cNvSpPr txBox="1"/>
                <p:nvPr/>
              </p:nvSpPr>
              <p:spPr>
                <a:xfrm>
                  <a:off x="290144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89" name="Text Box 3086">
                  <a:extLst>
                    <a:ext uri="{FF2B5EF4-FFF2-40B4-BE49-F238E27FC236}">
                      <a16:creationId xmlns:a16="http://schemas.microsoft.com/office/drawing/2014/main" id="{7A0F3588-1B55-6063-63E8-831F9B34BBA8}"/>
                    </a:ext>
                  </a:extLst>
                </p:cNvPr>
                <p:cNvSpPr txBox="1"/>
                <p:nvPr/>
              </p:nvSpPr>
              <p:spPr>
                <a:xfrm>
                  <a:off x="2904246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90" name="link">
                <a:extLst>
                  <a:ext uri="{FF2B5EF4-FFF2-40B4-BE49-F238E27FC236}">
                    <a16:creationId xmlns:a16="http://schemas.microsoft.com/office/drawing/2014/main" id="{804F8E51-517A-D388-E7E5-712FF8BB5B3E}"/>
                  </a:ext>
                </a:extLst>
              </p:cNvPr>
              <p:cNvGrpSpPr/>
              <p:nvPr/>
            </p:nvGrpSpPr>
            <p:grpSpPr>
              <a:xfrm>
                <a:off x="14480321" y="15800560"/>
                <a:ext cx="271971" cy="72000"/>
                <a:chOff x="1092953" y="4100408"/>
                <a:chExt cx="271971" cy="72000"/>
              </a:xfrm>
            </p:grpSpPr>
            <p:sp>
              <p:nvSpPr>
                <p:cNvPr id="2491" name="Star: 5 Points 2227">
                  <a:hlinkClick r:id="rId46"/>
                  <a:extLst>
                    <a:ext uri="{FF2B5EF4-FFF2-40B4-BE49-F238E27FC236}">
                      <a16:creationId xmlns:a16="http://schemas.microsoft.com/office/drawing/2014/main" id="{D35CEB68-A014-8F77-6C9C-8B083C8ED09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2953" y="410040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92" name="Star: 5 Points 2228">
                  <a:hlinkClick r:id="rId47"/>
                  <a:extLst>
                    <a:ext uri="{FF2B5EF4-FFF2-40B4-BE49-F238E27FC236}">
                      <a16:creationId xmlns:a16="http://schemas.microsoft.com/office/drawing/2014/main" id="{C6126CC0-CD25-C7A9-5E00-BF9E3B9D82A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2939" y="410040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93" name="Star: 5 Points 2229">
                  <a:hlinkClick r:id="rId39"/>
                  <a:extLst>
                    <a:ext uri="{FF2B5EF4-FFF2-40B4-BE49-F238E27FC236}">
                      <a16:creationId xmlns:a16="http://schemas.microsoft.com/office/drawing/2014/main" id="{BD6176E8-76DA-3CA5-63DA-1EC8078C27A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2924" y="410040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83" name="FTU - pancreatic parenchyma">
              <a:extLst>
                <a:ext uri="{FF2B5EF4-FFF2-40B4-BE49-F238E27FC236}">
                  <a16:creationId xmlns:a16="http://schemas.microsoft.com/office/drawing/2014/main" id="{7FA0D632-830A-301B-F373-77603A1D975F}"/>
                </a:ext>
              </a:extLst>
            </p:cNvPr>
            <p:cNvGrpSpPr/>
            <p:nvPr/>
          </p:nvGrpSpPr>
          <p:grpSpPr>
            <a:xfrm>
              <a:off x="14387147" y="15914739"/>
              <a:ext cx="3888000" cy="216000"/>
              <a:chOff x="14387147" y="15914739"/>
              <a:chExt cx="3888000" cy="216000"/>
            </a:xfrm>
          </p:grpSpPr>
          <p:sp>
            <p:nvSpPr>
              <p:cNvPr id="2494" name="FTU - pancreatic parenchyma">
                <a:extLst>
                  <a:ext uri="{FF2B5EF4-FFF2-40B4-BE49-F238E27FC236}">
                    <a16:creationId xmlns:a16="http://schemas.microsoft.com/office/drawing/2014/main" id="{D4F5D031-C82B-4D79-9029-1F9D03CB3EFA}"/>
                  </a:ext>
                </a:extLst>
              </p:cNvPr>
              <p:cNvSpPr txBox="1"/>
              <p:nvPr/>
            </p:nvSpPr>
            <p:spPr>
              <a:xfrm>
                <a:off x="14387147" y="15914739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Pancreatic parenchyma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95" name="dock">
                <a:extLst>
                  <a:ext uri="{FF2B5EF4-FFF2-40B4-BE49-F238E27FC236}">
                    <a16:creationId xmlns:a16="http://schemas.microsoft.com/office/drawing/2014/main" id="{F4389521-B8C6-3815-22CE-AC9C97959E4E}"/>
                  </a:ext>
                </a:extLst>
              </p:cNvPr>
              <p:cNvGrpSpPr/>
              <p:nvPr/>
            </p:nvGrpSpPr>
            <p:grpSpPr>
              <a:xfrm>
                <a:off x="17840906" y="15929371"/>
                <a:ext cx="57600" cy="186737"/>
                <a:chOff x="2904246" y="12245125"/>
                <a:chExt cx="57600" cy="186737"/>
              </a:xfrm>
            </p:grpSpPr>
            <p:sp>
              <p:nvSpPr>
                <p:cNvPr id="2496" name="Text Box 3086">
                  <a:extLst>
                    <a:ext uri="{FF2B5EF4-FFF2-40B4-BE49-F238E27FC236}">
                      <a16:creationId xmlns:a16="http://schemas.microsoft.com/office/drawing/2014/main" id="{08A64514-0483-B5C6-006E-40EE6F008876}"/>
                    </a:ext>
                  </a:extLst>
                </p:cNvPr>
                <p:cNvSpPr txBox="1"/>
                <p:nvPr/>
              </p:nvSpPr>
              <p:spPr>
                <a:xfrm>
                  <a:off x="2904246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97" name="Text Box 3086">
                  <a:extLst>
                    <a:ext uri="{FF2B5EF4-FFF2-40B4-BE49-F238E27FC236}">
                      <a16:creationId xmlns:a16="http://schemas.microsoft.com/office/drawing/2014/main" id="{3194B53C-4133-8736-BCE3-DB24EB25363E}"/>
                    </a:ext>
                  </a:extLst>
                </p:cNvPr>
                <p:cNvSpPr txBox="1"/>
                <p:nvPr/>
              </p:nvSpPr>
              <p:spPr>
                <a:xfrm>
                  <a:off x="2904246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98" name="Text Box 3086">
                  <a:extLst>
                    <a:ext uri="{FF2B5EF4-FFF2-40B4-BE49-F238E27FC236}">
                      <a16:creationId xmlns:a16="http://schemas.microsoft.com/office/drawing/2014/main" id="{98D21B90-98EC-1561-C13B-6795285135C4}"/>
                    </a:ext>
                  </a:extLst>
                </p:cNvPr>
                <p:cNvSpPr txBox="1"/>
                <p:nvPr/>
              </p:nvSpPr>
              <p:spPr>
                <a:xfrm>
                  <a:off x="2904246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99" name="link">
                <a:extLst>
                  <a:ext uri="{FF2B5EF4-FFF2-40B4-BE49-F238E27FC236}">
                    <a16:creationId xmlns:a16="http://schemas.microsoft.com/office/drawing/2014/main" id="{8D4B8827-9A1B-4248-52B3-D4A5C70F4299}"/>
                  </a:ext>
                </a:extLst>
              </p:cNvPr>
              <p:cNvGrpSpPr/>
              <p:nvPr/>
            </p:nvGrpSpPr>
            <p:grpSpPr>
              <a:xfrm>
                <a:off x="14480321" y="16028169"/>
                <a:ext cx="271971" cy="72000"/>
                <a:chOff x="1092953" y="4099965"/>
                <a:chExt cx="271971" cy="72000"/>
              </a:xfrm>
            </p:grpSpPr>
            <p:sp>
              <p:nvSpPr>
                <p:cNvPr id="2500" name="Star: 5 Points 2237">
                  <a:hlinkClick r:id="rId46"/>
                  <a:extLst>
                    <a:ext uri="{FF2B5EF4-FFF2-40B4-BE49-F238E27FC236}">
                      <a16:creationId xmlns:a16="http://schemas.microsoft.com/office/drawing/2014/main" id="{21E50C20-A92C-495D-93DA-BBB281BA555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2953" y="4099965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01" name="Star: 5 Points 2238">
                  <a:hlinkClick r:id="rId47"/>
                  <a:extLst>
                    <a:ext uri="{FF2B5EF4-FFF2-40B4-BE49-F238E27FC236}">
                      <a16:creationId xmlns:a16="http://schemas.microsoft.com/office/drawing/2014/main" id="{F1EC7E78-792B-85C1-2F6D-EF6CC0A6104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2939" y="4099965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02" name="Star: 5 Points 2239">
                  <a:hlinkClick r:id="rId39"/>
                  <a:extLst>
                    <a:ext uri="{FF2B5EF4-FFF2-40B4-BE49-F238E27FC236}">
                      <a16:creationId xmlns:a16="http://schemas.microsoft.com/office/drawing/2014/main" id="{C7B74520-755F-6046-26D3-140E765197D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2924" y="4099965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57" name="dock - vascular">
              <a:extLst>
                <a:ext uri="{FF2B5EF4-FFF2-40B4-BE49-F238E27FC236}">
                  <a16:creationId xmlns:a16="http://schemas.microsoft.com/office/drawing/2014/main" id="{D6093077-00D7-E741-3A9D-E0CFC80A2286}"/>
                </a:ext>
              </a:extLst>
            </p:cNvPr>
            <p:cNvGrpSpPr/>
            <p:nvPr/>
          </p:nvGrpSpPr>
          <p:grpSpPr>
            <a:xfrm>
              <a:off x="14192179" y="14542863"/>
              <a:ext cx="180000" cy="1587876"/>
              <a:chOff x="14174691" y="14542863"/>
              <a:chExt cx="180000" cy="1587876"/>
            </a:xfrm>
          </p:grpSpPr>
          <p:sp>
            <p:nvSpPr>
              <p:cNvPr id="2558" name="Text Box 3070">
                <a:extLst>
                  <a:ext uri="{FF2B5EF4-FFF2-40B4-BE49-F238E27FC236}">
                    <a16:creationId xmlns:a16="http://schemas.microsoft.com/office/drawing/2014/main" id="{0265C992-0C3B-3BE3-2763-FAE7C49962DC}"/>
                  </a:ext>
                </a:extLst>
              </p:cNvPr>
              <p:cNvSpPr txBox="1"/>
              <p:nvPr/>
            </p:nvSpPr>
            <p:spPr>
              <a:xfrm>
                <a:off x="14174691" y="14542863"/>
                <a:ext cx="180000" cy="1587876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9" name="Text Box 3036">
                <a:extLst>
                  <a:ext uri="{FF2B5EF4-FFF2-40B4-BE49-F238E27FC236}">
                    <a16:creationId xmlns:a16="http://schemas.microsoft.com/office/drawing/2014/main" id="{06BDE9BB-41AF-7109-89EA-7ABA03EE78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28691" y="15300801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17" name="organ group - liver">
            <a:extLst>
              <a:ext uri="{FF2B5EF4-FFF2-40B4-BE49-F238E27FC236}">
                <a16:creationId xmlns:a16="http://schemas.microsoft.com/office/drawing/2014/main" id="{58C08A64-23AD-12E7-1101-1878CDFCEC50}"/>
              </a:ext>
            </a:extLst>
          </p:cNvPr>
          <p:cNvGrpSpPr/>
          <p:nvPr/>
        </p:nvGrpSpPr>
        <p:grpSpPr>
          <a:xfrm>
            <a:off x="15320320" y="17547392"/>
            <a:ext cx="4104000" cy="1486975"/>
            <a:chOff x="14177325" y="17547392"/>
            <a:chExt cx="4104000" cy="1486975"/>
          </a:xfrm>
        </p:grpSpPr>
        <p:sp>
          <p:nvSpPr>
            <p:cNvPr id="2209" name="organ - liver">
              <a:extLst>
                <a:ext uri="{FF2B5EF4-FFF2-40B4-BE49-F238E27FC236}">
                  <a16:creationId xmlns:a16="http://schemas.microsoft.com/office/drawing/2014/main" id="{00CF3059-EF4B-E3F5-90D8-02CAD1B6E6FC}"/>
                </a:ext>
              </a:extLst>
            </p:cNvPr>
            <p:cNvSpPr txBox="1"/>
            <p:nvPr/>
          </p:nvSpPr>
          <p:spPr>
            <a:xfrm>
              <a:off x="14177325" y="17547392"/>
              <a:ext cx="4104000" cy="148697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Liver</a:t>
              </a:r>
            </a:p>
          </p:txBody>
        </p:sp>
        <p:grpSp>
          <p:nvGrpSpPr>
            <p:cNvPr id="2609" name="FTU - interlobular bile duct">
              <a:extLst>
                <a:ext uri="{FF2B5EF4-FFF2-40B4-BE49-F238E27FC236}">
                  <a16:creationId xmlns:a16="http://schemas.microsoft.com/office/drawing/2014/main" id="{32C7C8A9-C438-8BF4-043C-66A887B91C76}"/>
                </a:ext>
              </a:extLst>
            </p:cNvPr>
            <p:cNvGrpSpPr/>
            <p:nvPr/>
          </p:nvGrpSpPr>
          <p:grpSpPr>
            <a:xfrm>
              <a:off x="14388159" y="17876926"/>
              <a:ext cx="3888000" cy="216000"/>
              <a:chOff x="14388159" y="17876926"/>
              <a:chExt cx="3888000" cy="216000"/>
            </a:xfrm>
          </p:grpSpPr>
          <p:sp>
            <p:nvSpPr>
              <p:cNvPr id="2210" name="FTU - interlobular bile duct">
                <a:extLst>
                  <a:ext uri="{FF2B5EF4-FFF2-40B4-BE49-F238E27FC236}">
                    <a16:creationId xmlns:a16="http://schemas.microsoft.com/office/drawing/2014/main" id="{999F314D-08E0-A962-17E5-1CAFC7C7BC19}"/>
                  </a:ext>
                </a:extLst>
              </p:cNvPr>
              <p:cNvSpPr txBox="1"/>
              <p:nvPr/>
            </p:nvSpPr>
            <p:spPr>
              <a:xfrm>
                <a:off x="14388159" y="17876926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Interlobular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12" name="dock">
                <a:extLst>
                  <a:ext uri="{FF2B5EF4-FFF2-40B4-BE49-F238E27FC236}">
                    <a16:creationId xmlns:a16="http://schemas.microsoft.com/office/drawing/2014/main" id="{8BA69DCF-D673-5D60-2946-462E2459D487}"/>
                  </a:ext>
                </a:extLst>
              </p:cNvPr>
              <p:cNvGrpSpPr/>
              <p:nvPr/>
            </p:nvGrpSpPr>
            <p:grpSpPr>
              <a:xfrm>
                <a:off x="17835127" y="17891491"/>
                <a:ext cx="57600" cy="186737"/>
                <a:chOff x="2890221" y="12245125"/>
                <a:chExt cx="57600" cy="186737"/>
              </a:xfrm>
            </p:grpSpPr>
            <p:sp>
              <p:nvSpPr>
                <p:cNvPr id="2215" name="Text Box 3086">
                  <a:extLst>
                    <a:ext uri="{FF2B5EF4-FFF2-40B4-BE49-F238E27FC236}">
                      <a16:creationId xmlns:a16="http://schemas.microsoft.com/office/drawing/2014/main" id="{ED45D570-661A-963A-957D-F48A47C4CBD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16" name="Text Box 3086">
                  <a:extLst>
                    <a:ext uri="{FF2B5EF4-FFF2-40B4-BE49-F238E27FC236}">
                      <a16:creationId xmlns:a16="http://schemas.microsoft.com/office/drawing/2014/main" id="{B712F99D-8AC9-5B3E-DDDC-401841A964E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17" name="Text Box 3086">
                  <a:extLst>
                    <a:ext uri="{FF2B5EF4-FFF2-40B4-BE49-F238E27FC236}">
                      <a16:creationId xmlns:a16="http://schemas.microsoft.com/office/drawing/2014/main" id="{F52BFAAF-51D2-9E93-2F9B-A063460F408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18" name="link">
                <a:extLst>
                  <a:ext uri="{FF2B5EF4-FFF2-40B4-BE49-F238E27FC236}">
                    <a16:creationId xmlns:a16="http://schemas.microsoft.com/office/drawing/2014/main" id="{F9A5038A-A06A-32A9-B030-259E9F5EC781}"/>
                  </a:ext>
                </a:extLst>
              </p:cNvPr>
              <p:cNvGrpSpPr/>
              <p:nvPr/>
            </p:nvGrpSpPr>
            <p:grpSpPr>
              <a:xfrm>
                <a:off x="14484766" y="17980873"/>
                <a:ext cx="271971" cy="72000"/>
                <a:chOff x="1097019" y="4095524"/>
                <a:chExt cx="271971" cy="72000"/>
              </a:xfrm>
            </p:grpSpPr>
            <p:sp>
              <p:nvSpPr>
                <p:cNvPr id="2219" name="Star: 5 Points 1913">
                  <a:hlinkClick r:id="rId48"/>
                  <a:extLst>
                    <a:ext uri="{FF2B5EF4-FFF2-40B4-BE49-F238E27FC236}">
                      <a16:creationId xmlns:a16="http://schemas.microsoft.com/office/drawing/2014/main" id="{84E6E26D-F5F5-7C20-91DE-0EBA938AAD3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7019" y="409552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20" name="Star: 5 Points 1914">
                  <a:hlinkClick r:id="rId22"/>
                  <a:extLst>
                    <a:ext uri="{FF2B5EF4-FFF2-40B4-BE49-F238E27FC236}">
                      <a16:creationId xmlns:a16="http://schemas.microsoft.com/office/drawing/2014/main" id="{16856E70-F1DB-F3C2-5BB2-A81A109D932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7005" y="409552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21" name="Star: 5 Points 1915">
                  <a:hlinkClick r:id="rId39"/>
                  <a:extLst>
                    <a:ext uri="{FF2B5EF4-FFF2-40B4-BE49-F238E27FC236}">
                      <a16:creationId xmlns:a16="http://schemas.microsoft.com/office/drawing/2014/main" id="{D3E00F38-75D1-E176-28EA-C4F2BA2CD2D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6990" y="409552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10" name="FTU - intrahepatic duct">
              <a:extLst>
                <a:ext uri="{FF2B5EF4-FFF2-40B4-BE49-F238E27FC236}">
                  <a16:creationId xmlns:a16="http://schemas.microsoft.com/office/drawing/2014/main" id="{73519E39-E0CC-58AA-7AFF-6D81AD201FFA}"/>
                </a:ext>
              </a:extLst>
            </p:cNvPr>
            <p:cNvGrpSpPr/>
            <p:nvPr/>
          </p:nvGrpSpPr>
          <p:grpSpPr>
            <a:xfrm>
              <a:off x="14389984" y="17647888"/>
              <a:ext cx="3888000" cy="216000"/>
              <a:chOff x="14389984" y="17647888"/>
              <a:chExt cx="3888000" cy="216000"/>
            </a:xfrm>
          </p:grpSpPr>
          <p:sp>
            <p:nvSpPr>
              <p:cNvPr id="2222" name="FTU - intrahepatic duct">
                <a:extLst>
                  <a:ext uri="{FF2B5EF4-FFF2-40B4-BE49-F238E27FC236}">
                    <a16:creationId xmlns:a16="http://schemas.microsoft.com/office/drawing/2014/main" id="{03F2E0D7-1FF4-0249-7813-62F37DB93DE7}"/>
                  </a:ext>
                </a:extLst>
              </p:cNvPr>
              <p:cNvSpPr txBox="1"/>
              <p:nvPr/>
            </p:nvSpPr>
            <p:spPr>
              <a:xfrm>
                <a:off x="14389984" y="17647888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Intrahepatic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24" name="dock">
                <a:extLst>
                  <a:ext uri="{FF2B5EF4-FFF2-40B4-BE49-F238E27FC236}">
                    <a16:creationId xmlns:a16="http://schemas.microsoft.com/office/drawing/2014/main" id="{6327F932-D8D0-482C-FB66-7483A413AC91}"/>
                  </a:ext>
                </a:extLst>
              </p:cNvPr>
              <p:cNvGrpSpPr/>
              <p:nvPr/>
            </p:nvGrpSpPr>
            <p:grpSpPr>
              <a:xfrm>
                <a:off x="17832830" y="17663437"/>
                <a:ext cx="57600" cy="186737"/>
                <a:chOff x="2890221" y="12245125"/>
                <a:chExt cx="57600" cy="186737"/>
              </a:xfrm>
            </p:grpSpPr>
            <p:sp>
              <p:nvSpPr>
                <p:cNvPr id="2227" name="Text Box 3086">
                  <a:extLst>
                    <a:ext uri="{FF2B5EF4-FFF2-40B4-BE49-F238E27FC236}">
                      <a16:creationId xmlns:a16="http://schemas.microsoft.com/office/drawing/2014/main" id="{7045C53F-90E1-CF5A-176C-CBD6A85CC2A9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28" name="Text Box 3086">
                  <a:extLst>
                    <a:ext uri="{FF2B5EF4-FFF2-40B4-BE49-F238E27FC236}">
                      <a16:creationId xmlns:a16="http://schemas.microsoft.com/office/drawing/2014/main" id="{A20BE073-C3A9-F34A-8686-C576FFC616E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29" name="Text Box 3086">
                  <a:extLst>
                    <a:ext uri="{FF2B5EF4-FFF2-40B4-BE49-F238E27FC236}">
                      <a16:creationId xmlns:a16="http://schemas.microsoft.com/office/drawing/2014/main" id="{45823B65-84E7-BD11-4779-22AE1E79F76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30" name="link">
                <a:extLst>
                  <a:ext uri="{FF2B5EF4-FFF2-40B4-BE49-F238E27FC236}">
                    <a16:creationId xmlns:a16="http://schemas.microsoft.com/office/drawing/2014/main" id="{481F6910-3236-3EF8-DFD0-5332B8DA09AE}"/>
                  </a:ext>
                </a:extLst>
              </p:cNvPr>
              <p:cNvGrpSpPr/>
              <p:nvPr/>
            </p:nvGrpSpPr>
            <p:grpSpPr>
              <a:xfrm>
                <a:off x="14484766" y="17759600"/>
                <a:ext cx="271971" cy="72000"/>
                <a:chOff x="1087035" y="4103289"/>
                <a:chExt cx="271971" cy="72000"/>
              </a:xfrm>
            </p:grpSpPr>
            <p:sp>
              <p:nvSpPr>
                <p:cNvPr id="2231" name="Star: 5 Points 1926">
                  <a:hlinkClick r:id="rId48"/>
                  <a:extLst>
                    <a:ext uri="{FF2B5EF4-FFF2-40B4-BE49-F238E27FC236}">
                      <a16:creationId xmlns:a16="http://schemas.microsoft.com/office/drawing/2014/main" id="{A776FCE7-5242-48BE-CE38-C21C4899BAE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7035" y="410328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32" name="Star: 5 Points 1927">
                  <a:hlinkClick r:id="rId22"/>
                  <a:extLst>
                    <a:ext uri="{FF2B5EF4-FFF2-40B4-BE49-F238E27FC236}">
                      <a16:creationId xmlns:a16="http://schemas.microsoft.com/office/drawing/2014/main" id="{E966116B-E7EE-77F2-ED92-404D9723E8F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7021" y="410328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33" name="Star: 5 Points 1928">
                  <a:hlinkClick r:id="rId39"/>
                  <a:extLst>
                    <a:ext uri="{FF2B5EF4-FFF2-40B4-BE49-F238E27FC236}">
                      <a16:creationId xmlns:a16="http://schemas.microsoft.com/office/drawing/2014/main" id="{E7CAB1D9-967D-948D-5F73-885772BCE0A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7006" y="410328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13" name="FTU - perilobular bile duct">
              <a:extLst>
                <a:ext uri="{FF2B5EF4-FFF2-40B4-BE49-F238E27FC236}">
                  <a16:creationId xmlns:a16="http://schemas.microsoft.com/office/drawing/2014/main" id="{B88A18EA-1858-03D9-F245-8FCDEB80BCEB}"/>
                </a:ext>
              </a:extLst>
            </p:cNvPr>
            <p:cNvGrpSpPr/>
            <p:nvPr/>
          </p:nvGrpSpPr>
          <p:grpSpPr>
            <a:xfrm>
              <a:off x="14387687" y="18104980"/>
              <a:ext cx="3888000" cy="216000"/>
              <a:chOff x="14387687" y="18104980"/>
              <a:chExt cx="3888000" cy="216000"/>
            </a:xfrm>
          </p:grpSpPr>
          <p:sp>
            <p:nvSpPr>
              <p:cNvPr id="2234" name="FTU - perilobular bile duct">
                <a:extLst>
                  <a:ext uri="{FF2B5EF4-FFF2-40B4-BE49-F238E27FC236}">
                    <a16:creationId xmlns:a16="http://schemas.microsoft.com/office/drawing/2014/main" id="{4C06AD59-A2D8-93F1-0597-BA39C0A51E25}"/>
                  </a:ext>
                </a:extLst>
              </p:cNvPr>
              <p:cNvSpPr txBox="1"/>
              <p:nvPr/>
            </p:nvSpPr>
            <p:spPr>
              <a:xfrm>
                <a:off x="14387687" y="1810498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Perilobular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36" name="dock">
                <a:extLst>
                  <a:ext uri="{FF2B5EF4-FFF2-40B4-BE49-F238E27FC236}">
                    <a16:creationId xmlns:a16="http://schemas.microsoft.com/office/drawing/2014/main" id="{4E7CB57A-1056-FA7F-859C-79AB76A7EA31}"/>
                  </a:ext>
                </a:extLst>
              </p:cNvPr>
              <p:cNvGrpSpPr/>
              <p:nvPr/>
            </p:nvGrpSpPr>
            <p:grpSpPr>
              <a:xfrm>
                <a:off x="17832830" y="18119545"/>
                <a:ext cx="57600" cy="186737"/>
                <a:chOff x="2890221" y="12245125"/>
                <a:chExt cx="57600" cy="186737"/>
              </a:xfrm>
            </p:grpSpPr>
            <p:sp>
              <p:nvSpPr>
                <p:cNvPr id="2239" name="Text Box 3086">
                  <a:extLst>
                    <a:ext uri="{FF2B5EF4-FFF2-40B4-BE49-F238E27FC236}">
                      <a16:creationId xmlns:a16="http://schemas.microsoft.com/office/drawing/2014/main" id="{A2227AF2-BE0B-EBBD-3F2E-9D4763691A5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40" name="Text Box 3086">
                  <a:extLst>
                    <a:ext uri="{FF2B5EF4-FFF2-40B4-BE49-F238E27FC236}">
                      <a16:creationId xmlns:a16="http://schemas.microsoft.com/office/drawing/2014/main" id="{830605A2-E7A0-1CF7-2CC5-32820C0B949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41" name="Text Box 3086">
                  <a:extLst>
                    <a:ext uri="{FF2B5EF4-FFF2-40B4-BE49-F238E27FC236}">
                      <a16:creationId xmlns:a16="http://schemas.microsoft.com/office/drawing/2014/main" id="{3D360903-4ECA-D8A4-EDB5-FE47F57DF81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42" name="link">
                <a:extLst>
                  <a:ext uri="{FF2B5EF4-FFF2-40B4-BE49-F238E27FC236}">
                    <a16:creationId xmlns:a16="http://schemas.microsoft.com/office/drawing/2014/main" id="{CAB5D38E-06C8-7F7E-3D3C-D3F2AAB059D3}"/>
                  </a:ext>
                </a:extLst>
              </p:cNvPr>
              <p:cNvGrpSpPr/>
              <p:nvPr/>
            </p:nvGrpSpPr>
            <p:grpSpPr>
              <a:xfrm>
                <a:off x="14484766" y="18218912"/>
                <a:ext cx="271971" cy="72000"/>
                <a:chOff x="1090586" y="4105509"/>
                <a:chExt cx="271971" cy="72000"/>
              </a:xfrm>
            </p:grpSpPr>
            <p:sp>
              <p:nvSpPr>
                <p:cNvPr id="2243" name="Star: 5 Points 1939">
                  <a:hlinkClick r:id="rId48"/>
                  <a:extLst>
                    <a:ext uri="{FF2B5EF4-FFF2-40B4-BE49-F238E27FC236}">
                      <a16:creationId xmlns:a16="http://schemas.microsoft.com/office/drawing/2014/main" id="{28980CE4-4535-D2A1-A87D-A5B71098432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0586" y="410550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44" name="Star: 5 Points 1940">
                  <a:hlinkClick r:id="rId22"/>
                  <a:extLst>
                    <a:ext uri="{FF2B5EF4-FFF2-40B4-BE49-F238E27FC236}">
                      <a16:creationId xmlns:a16="http://schemas.microsoft.com/office/drawing/2014/main" id="{56D340C5-AA39-4F65-B297-AC2B0E96717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0572" y="410550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45" name="Star: 5 Points 1941">
                  <a:hlinkClick r:id="rId39"/>
                  <a:extLst>
                    <a:ext uri="{FF2B5EF4-FFF2-40B4-BE49-F238E27FC236}">
                      <a16:creationId xmlns:a16="http://schemas.microsoft.com/office/drawing/2014/main" id="{D8380C10-FD18-6CF7-AAE2-D0F063D68EA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0557" y="410550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14" name="FTU - terminal bile duct">
              <a:extLst>
                <a:ext uri="{FF2B5EF4-FFF2-40B4-BE49-F238E27FC236}">
                  <a16:creationId xmlns:a16="http://schemas.microsoft.com/office/drawing/2014/main" id="{D6E37CDD-75C5-50E9-E13A-1A1004EB9E37}"/>
                </a:ext>
              </a:extLst>
            </p:cNvPr>
            <p:cNvGrpSpPr/>
            <p:nvPr/>
          </p:nvGrpSpPr>
          <p:grpSpPr>
            <a:xfrm>
              <a:off x="14387687" y="18333034"/>
              <a:ext cx="3888000" cy="216000"/>
              <a:chOff x="14387687" y="18333034"/>
              <a:chExt cx="3888000" cy="216000"/>
            </a:xfrm>
          </p:grpSpPr>
          <p:sp>
            <p:nvSpPr>
              <p:cNvPr id="2246" name="FTU - terminal bile duct">
                <a:extLst>
                  <a:ext uri="{FF2B5EF4-FFF2-40B4-BE49-F238E27FC236}">
                    <a16:creationId xmlns:a16="http://schemas.microsoft.com/office/drawing/2014/main" id="{0511A799-F02A-B181-ABB3-D29327542CC8}"/>
                  </a:ext>
                </a:extLst>
              </p:cNvPr>
              <p:cNvSpPr txBox="1"/>
              <p:nvPr/>
            </p:nvSpPr>
            <p:spPr>
              <a:xfrm>
                <a:off x="14387687" y="18333034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Terminal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48" name="dock">
                <a:extLst>
                  <a:ext uri="{FF2B5EF4-FFF2-40B4-BE49-F238E27FC236}">
                    <a16:creationId xmlns:a16="http://schemas.microsoft.com/office/drawing/2014/main" id="{D5D8D6E7-4859-3E57-D6B2-1DDF6DBB4A3B}"/>
                  </a:ext>
                </a:extLst>
              </p:cNvPr>
              <p:cNvGrpSpPr/>
              <p:nvPr/>
            </p:nvGrpSpPr>
            <p:grpSpPr>
              <a:xfrm>
                <a:off x="17832830" y="18347599"/>
                <a:ext cx="57600" cy="186737"/>
                <a:chOff x="2890221" y="12245125"/>
                <a:chExt cx="57600" cy="186737"/>
              </a:xfrm>
            </p:grpSpPr>
            <p:sp>
              <p:nvSpPr>
                <p:cNvPr id="2251" name="Text Box 3086">
                  <a:extLst>
                    <a:ext uri="{FF2B5EF4-FFF2-40B4-BE49-F238E27FC236}">
                      <a16:creationId xmlns:a16="http://schemas.microsoft.com/office/drawing/2014/main" id="{11CB4168-EC42-91DD-5B31-9266884BF38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52" name="Text Box 3086">
                  <a:extLst>
                    <a:ext uri="{FF2B5EF4-FFF2-40B4-BE49-F238E27FC236}">
                      <a16:creationId xmlns:a16="http://schemas.microsoft.com/office/drawing/2014/main" id="{E6594428-1C42-972D-BA8A-1E66307B5BF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53" name="Text Box 3086">
                  <a:extLst>
                    <a:ext uri="{FF2B5EF4-FFF2-40B4-BE49-F238E27FC236}">
                      <a16:creationId xmlns:a16="http://schemas.microsoft.com/office/drawing/2014/main" id="{F1987C86-7810-1F6B-DE72-77AD25E5228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54" name="link">
                <a:extLst>
                  <a:ext uri="{FF2B5EF4-FFF2-40B4-BE49-F238E27FC236}">
                    <a16:creationId xmlns:a16="http://schemas.microsoft.com/office/drawing/2014/main" id="{EFC13EBB-859F-4A8B-A213-A0FDF332DE4E}"/>
                  </a:ext>
                </a:extLst>
              </p:cNvPr>
              <p:cNvGrpSpPr/>
              <p:nvPr/>
            </p:nvGrpSpPr>
            <p:grpSpPr>
              <a:xfrm>
                <a:off x="14484766" y="18445365"/>
                <a:ext cx="271971" cy="72000"/>
                <a:chOff x="1093502" y="4103908"/>
                <a:chExt cx="271971" cy="72000"/>
              </a:xfrm>
            </p:grpSpPr>
            <p:sp>
              <p:nvSpPr>
                <p:cNvPr id="2255" name="Star: 5 Points 1952">
                  <a:hlinkClick r:id="rId48"/>
                  <a:extLst>
                    <a:ext uri="{FF2B5EF4-FFF2-40B4-BE49-F238E27FC236}">
                      <a16:creationId xmlns:a16="http://schemas.microsoft.com/office/drawing/2014/main" id="{48378B20-BC65-10C8-0AFF-92B9C97FEF8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3502" y="410390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56" name="Star: 5 Points 1953">
                  <a:hlinkClick r:id="rId22"/>
                  <a:extLst>
                    <a:ext uri="{FF2B5EF4-FFF2-40B4-BE49-F238E27FC236}">
                      <a16:creationId xmlns:a16="http://schemas.microsoft.com/office/drawing/2014/main" id="{3EBB9293-87E4-5A3A-DBB6-96E2AB0AC2B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3488" y="410390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57" name="Star: 5 Points 1954">
                  <a:hlinkClick r:id="rId39"/>
                  <a:extLst>
                    <a:ext uri="{FF2B5EF4-FFF2-40B4-BE49-F238E27FC236}">
                      <a16:creationId xmlns:a16="http://schemas.microsoft.com/office/drawing/2014/main" id="{B5DDD643-C620-7C80-52E0-8226CC09219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3473" y="410390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15" name="FTU - canal of Hering">
              <a:extLst>
                <a:ext uri="{FF2B5EF4-FFF2-40B4-BE49-F238E27FC236}">
                  <a16:creationId xmlns:a16="http://schemas.microsoft.com/office/drawing/2014/main" id="{1D464BC8-0440-B10C-52A3-D43A6803C2B5}"/>
                </a:ext>
              </a:extLst>
            </p:cNvPr>
            <p:cNvGrpSpPr/>
            <p:nvPr/>
          </p:nvGrpSpPr>
          <p:grpSpPr>
            <a:xfrm>
              <a:off x="14387687" y="18561088"/>
              <a:ext cx="3888000" cy="216000"/>
              <a:chOff x="14387687" y="18561088"/>
              <a:chExt cx="3888000" cy="216000"/>
            </a:xfrm>
          </p:grpSpPr>
          <p:sp>
            <p:nvSpPr>
              <p:cNvPr id="2258" name="FTU - canal of Hering">
                <a:extLst>
                  <a:ext uri="{FF2B5EF4-FFF2-40B4-BE49-F238E27FC236}">
                    <a16:creationId xmlns:a16="http://schemas.microsoft.com/office/drawing/2014/main" id="{3B37195E-0BD0-3D4F-3423-A28596D19AAC}"/>
                  </a:ext>
                </a:extLst>
              </p:cNvPr>
              <p:cNvSpPr txBox="1"/>
              <p:nvPr/>
            </p:nvSpPr>
            <p:spPr>
              <a:xfrm>
                <a:off x="14387687" y="18561088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Canal of 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Hering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60" name="dock">
                <a:extLst>
                  <a:ext uri="{FF2B5EF4-FFF2-40B4-BE49-F238E27FC236}">
                    <a16:creationId xmlns:a16="http://schemas.microsoft.com/office/drawing/2014/main" id="{19DD7BF6-4097-3054-F750-01B6673A9737}"/>
                  </a:ext>
                </a:extLst>
              </p:cNvPr>
              <p:cNvGrpSpPr/>
              <p:nvPr/>
            </p:nvGrpSpPr>
            <p:grpSpPr>
              <a:xfrm>
                <a:off x="17827226" y="18575653"/>
                <a:ext cx="57600" cy="186737"/>
                <a:chOff x="2890221" y="12245125"/>
                <a:chExt cx="57600" cy="186737"/>
              </a:xfrm>
            </p:grpSpPr>
            <p:sp>
              <p:nvSpPr>
                <p:cNvPr id="2263" name="Text Box 3086">
                  <a:extLst>
                    <a:ext uri="{FF2B5EF4-FFF2-40B4-BE49-F238E27FC236}">
                      <a16:creationId xmlns:a16="http://schemas.microsoft.com/office/drawing/2014/main" id="{ECEB3AC9-708A-BC75-8AF5-5305BF39547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64" name="Text Box 3086">
                  <a:extLst>
                    <a:ext uri="{FF2B5EF4-FFF2-40B4-BE49-F238E27FC236}">
                      <a16:creationId xmlns:a16="http://schemas.microsoft.com/office/drawing/2014/main" id="{F65E5452-D0A9-1DEE-8BE0-33C78A1BC36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65" name="Text Box 3086">
                  <a:extLst>
                    <a:ext uri="{FF2B5EF4-FFF2-40B4-BE49-F238E27FC236}">
                      <a16:creationId xmlns:a16="http://schemas.microsoft.com/office/drawing/2014/main" id="{8736636F-1ECA-D5A7-E029-2F791DB2E5C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66" name="link">
                <a:extLst>
                  <a:ext uri="{FF2B5EF4-FFF2-40B4-BE49-F238E27FC236}">
                    <a16:creationId xmlns:a16="http://schemas.microsoft.com/office/drawing/2014/main" id="{0DA8C5EC-1C81-D5E6-0F76-DA3AF09027F0}"/>
                  </a:ext>
                </a:extLst>
              </p:cNvPr>
              <p:cNvGrpSpPr/>
              <p:nvPr/>
            </p:nvGrpSpPr>
            <p:grpSpPr>
              <a:xfrm>
                <a:off x="14484766" y="18668674"/>
                <a:ext cx="271971" cy="72000"/>
                <a:chOff x="1099106" y="4099153"/>
                <a:chExt cx="271971" cy="72000"/>
              </a:xfrm>
            </p:grpSpPr>
            <p:sp>
              <p:nvSpPr>
                <p:cNvPr id="2267" name="Star: 5 Points 1965">
                  <a:hlinkClick r:id="rId48"/>
                  <a:extLst>
                    <a:ext uri="{FF2B5EF4-FFF2-40B4-BE49-F238E27FC236}">
                      <a16:creationId xmlns:a16="http://schemas.microsoft.com/office/drawing/2014/main" id="{76456902-2FD6-137D-4558-851B851D51E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9106" y="409915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68" name="Star: 5 Points 1966">
                  <a:hlinkClick r:id="rId22"/>
                  <a:extLst>
                    <a:ext uri="{FF2B5EF4-FFF2-40B4-BE49-F238E27FC236}">
                      <a16:creationId xmlns:a16="http://schemas.microsoft.com/office/drawing/2014/main" id="{EAFC3028-AEA8-025E-7E9C-EF046051821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9092" y="409915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69" name="Star: 5 Points 1967">
                  <a:hlinkClick r:id="rId39"/>
                  <a:extLst>
                    <a:ext uri="{FF2B5EF4-FFF2-40B4-BE49-F238E27FC236}">
                      <a16:creationId xmlns:a16="http://schemas.microsoft.com/office/drawing/2014/main" id="{BCBDE2CD-B019-EB5E-142B-83AE6E38C28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9077" y="409915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16" name="FTU - biliary canaliculus ">
              <a:extLst>
                <a:ext uri="{FF2B5EF4-FFF2-40B4-BE49-F238E27FC236}">
                  <a16:creationId xmlns:a16="http://schemas.microsoft.com/office/drawing/2014/main" id="{4ADF9ABD-DF05-783A-E651-DA04233D8DFF}"/>
                </a:ext>
              </a:extLst>
            </p:cNvPr>
            <p:cNvGrpSpPr/>
            <p:nvPr/>
          </p:nvGrpSpPr>
          <p:grpSpPr>
            <a:xfrm>
              <a:off x="14387687" y="18789142"/>
              <a:ext cx="3888000" cy="216000"/>
              <a:chOff x="14387687" y="18789142"/>
              <a:chExt cx="3888000" cy="216000"/>
            </a:xfrm>
          </p:grpSpPr>
          <p:sp>
            <p:nvSpPr>
              <p:cNvPr id="2270" name="FTU - biliary canaliculus ">
                <a:extLst>
                  <a:ext uri="{FF2B5EF4-FFF2-40B4-BE49-F238E27FC236}">
                    <a16:creationId xmlns:a16="http://schemas.microsoft.com/office/drawing/2014/main" id="{0A8B8A9F-ECC2-2218-FAFA-6391005A677E}"/>
                  </a:ext>
                </a:extLst>
              </p:cNvPr>
              <p:cNvSpPr txBox="1"/>
              <p:nvPr/>
            </p:nvSpPr>
            <p:spPr>
              <a:xfrm>
                <a:off x="14387687" y="1878914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Biliary canaliculus 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72" name="dock">
                <a:extLst>
                  <a:ext uri="{FF2B5EF4-FFF2-40B4-BE49-F238E27FC236}">
                    <a16:creationId xmlns:a16="http://schemas.microsoft.com/office/drawing/2014/main" id="{EDF0B625-E2CD-9568-607F-6BEFEC844CA7}"/>
                  </a:ext>
                </a:extLst>
              </p:cNvPr>
              <p:cNvGrpSpPr/>
              <p:nvPr/>
            </p:nvGrpSpPr>
            <p:grpSpPr>
              <a:xfrm>
                <a:off x="17827226" y="18803707"/>
                <a:ext cx="57600" cy="186737"/>
                <a:chOff x="2890221" y="12245125"/>
                <a:chExt cx="57600" cy="186737"/>
              </a:xfrm>
            </p:grpSpPr>
            <p:sp>
              <p:nvSpPr>
                <p:cNvPr id="2275" name="Text Box 3086">
                  <a:extLst>
                    <a:ext uri="{FF2B5EF4-FFF2-40B4-BE49-F238E27FC236}">
                      <a16:creationId xmlns:a16="http://schemas.microsoft.com/office/drawing/2014/main" id="{052A1524-54B3-9A27-805B-762749FFDFB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76" name="Text Box 3086">
                  <a:extLst>
                    <a:ext uri="{FF2B5EF4-FFF2-40B4-BE49-F238E27FC236}">
                      <a16:creationId xmlns:a16="http://schemas.microsoft.com/office/drawing/2014/main" id="{DD95C75E-C7A8-6210-38CA-E1D23A542DC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77" name="Text Box 3086">
                  <a:extLst>
                    <a:ext uri="{FF2B5EF4-FFF2-40B4-BE49-F238E27FC236}">
                      <a16:creationId xmlns:a16="http://schemas.microsoft.com/office/drawing/2014/main" id="{96AB48C7-C345-AC4F-2595-348A27692FFC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78" name="link">
                <a:extLst>
                  <a:ext uri="{FF2B5EF4-FFF2-40B4-BE49-F238E27FC236}">
                    <a16:creationId xmlns:a16="http://schemas.microsoft.com/office/drawing/2014/main" id="{00C65E1B-B17B-9CA3-C544-DFADB602259F}"/>
                  </a:ext>
                </a:extLst>
              </p:cNvPr>
              <p:cNvGrpSpPr/>
              <p:nvPr/>
            </p:nvGrpSpPr>
            <p:grpSpPr>
              <a:xfrm>
                <a:off x="14484766" y="18893874"/>
                <a:ext cx="271971" cy="72000"/>
                <a:chOff x="1096190" y="4096299"/>
                <a:chExt cx="271971" cy="72000"/>
              </a:xfrm>
            </p:grpSpPr>
            <p:sp>
              <p:nvSpPr>
                <p:cNvPr id="2279" name="Star: 5 Points 1978">
                  <a:hlinkClick r:id="rId48"/>
                  <a:extLst>
                    <a:ext uri="{FF2B5EF4-FFF2-40B4-BE49-F238E27FC236}">
                      <a16:creationId xmlns:a16="http://schemas.microsoft.com/office/drawing/2014/main" id="{15F0C816-B12E-6332-A6F2-8F278573687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6190" y="409629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80" name="Star: 5 Points 1979">
                  <a:hlinkClick r:id="rId22"/>
                  <a:extLst>
                    <a:ext uri="{FF2B5EF4-FFF2-40B4-BE49-F238E27FC236}">
                      <a16:creationId xmlns:a16="http://schemas.microsoft.com/office/drawing/2014/main" id="{DAB9E494-C521-ADA2-B663-23A1FD954BB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6176" y="409629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81" name="Star: 5 Points 1980">
                  <a:hlinkClick r:id="rId39"/>
                  <a:extLst>
                    <a:ext uri="{FF2B5EF4-FFF2-40B4-BE49-F238E27FC236}">
                      <a16:creationId xmlns:a16="http://schemas.microsoft.com/office/drawing/2014/main" id="{98709697-C35D-989C-CFD3-4487E4B7323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6161" y="409629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60" name="dock - vascular">
              <a:extLst>
                <a:ext uri="{FF2B5EF4-FFF2-40B4-BE49-F238E27FC236}">
                  <a16:creationId xmlns:a16="http://schemas.microsoft.com/office/drawing/2014/main" id="{7A20B9E7-0784-C28F-A870-0E0770E965FF}"/>
                </a:ext>
              </a:extLst>
            </p:cNvPr>
            <p:cNvGrpSpPr/>
            <p:nvPr/>
          </p:nvGrpSpPr>
          <p:grpSpPr>
            <a:xfrm>
              <a:off x="14192179" y="17647888"/>
              <a:ext cx="180000" cy="1357254"/>
              <a:chOff x="14174691" y="14773485"/>
              <a:chExt cx="180000" cy="1357254"/>
            </a:xfrm>
          </p:grpSpPr>
          <p:sp>
            <p:nvSpPr>
              <p:cNvPr id="2561" name="Text Box 3070">
                <a:extLst>
                  <a:ext uri="{FF2B5EF4-FFF2-40B4-BE49-F238E27FC236}">
                    <a16:creationId xmlns:a16="http://schemas.microsoft.com/office/drawing/2014/main" id="{2566D9B9-C7BA-FD93-BB56-F2C2439B0C21}"/>
                  </a:ext>
                </a:extLst>
              </p:cNvPr>
              <p:cNvSpPr txBox="1"/>
              <p:nvPr/>
            </p:nvSpPr>
            <p:spPr>
              <a:xfrm>
                <a:off x="14174691" y="14773485"/>
                <a:ext cx="180000" cy="1357254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62" name="Text Box 3036">
                <a:extLst>
                  <a:ext uri="{FF2B5EF4-FFF2-40B4-BE49-F238E27FC236}">
                    <a16:creationId xmlns:a16="http://schemas.microsoft.com/office/drawing/2014/main" id="{5FB3B803-A9B5-9EC1-5B47-8509131077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28691" y="15416112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33" name="organ group - lower GI tract">
            <a:extLst>
              <a:ext uri="{FF2B5EF4-FFF2-40B4-BE49-F238E27FC236}">
                <a16:creationId xmlns:a16="http://schemas.microsoft.com/office/drawing/2014/main" id="{FD0984CC-9220-3955-E600-B9C734EF7EFF}"/>
              </a:ext>
            </a:extLst>
          </p:cNvPr>
          <p:cNvGrpSpPr/>
          <p:nvPr/>
        </p:nvGrpSpPr>
        <p:grpSpPr>
          <a:xfrm>
            <a:off x="15320234" y="19086112"/>
            <a:ext cx="4104473" cy="2173649"/>
            <a:chOff x="14177239" y="19086112"/>
            <a:chExt cx="4104473" cy="2173649"/>
          </a:xfrm>
        </p:grpSpPr>
        <p:sp>
          <p:nvSpPr>
            <p:cNvPr id="2282" name="organ - lower GI tract">
              <a:extLst>
                <a:ext uri="{FF2B5EF4-FFF2-40B4-BE49-F238E27FC236}">
                  <a16:creationId xmlns:a16="http://schemas.microsoft.com/office/drawing/2014/main" id="{983A82D5-18F5-520D-7E3E-90F4F3B29158}"/>
                </a:ext>
              </a:extLst>
            </p:cNvPr>
            <p:cNvSpPr txBox="1"/>
            <p:nvPr/>
          </p:nvSpPr>
          <p:spPr>
            <a:xfrm>
              <a:off x="14177239" y="19086112"/>
              <a:ext cx="4104000" cy="217364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Lower GI tract</a:t>
              </a:r>
            </a:p>
          </p:txBody>
        </p:sp>
        <p:grpSp>
          <p:nvGrpSpPr>
            <p:cNvPr id="2618" name="FTU - post-ampullary duodenum">
              <a:extLst>
                <a:ext uri="{FF2B5EF4-FFF2-40B4-BE49-F238E27FC236}">
                  <a16:creationId xmlns:a16="http://schemas.microsoft.com/office/drawing/2014/main" id="{D6A7D060-64E6-E1C3-75BF-1DFEBCBA226C}"/>
                </a:ext>
              </a:extLst>
            </p:cNvPr>
            <p:cNvGrpSpPr/>
            <p:nvPr/>
          </p:nvGrpSpPr>
          <p:grpSpPr>
            <a:xfrm>
              <a:off x="14391415" y="19182660"/>
              <a:ext cx="3888000" cy="216000"/>
              <a:chOff x="14391415" y="19182660"/>
              <a:chExt cx="3888000" cy="216000"/>
            </a:xfrm>
          </p:grpSpPr>
          <p:sp>
            <p:nvSpPr>
              <p:cNvPr id="2283" name="FTU - post-ampullary duodenum">
                <a:extLst>
                  <a:ext uri="{FF2B5EF4-FFF2-40B4-BE49-F238E27FC236}">
                    <a16:creationId xmlns:a16="http://schemas.microsoft.com/office/drawing/2014/main" id="{5B5E2B3C-06D3-6582-5AAA-3A296A9A9F23}"/>
                  </a:ext>
                </a:extLst>
              </p:cNvPr>
              <p:cNvSpPr txBox="1"/>
              <p:nvPr/>
            </p:nvSpPr>
            <p:spPr>
              <a:xfrm>
                <a:off x="14391415" y="1918266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Post-ampullary duodenum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85" name="dock">
                <a:extLst>
                  <a:ext uri="{FF2B5EF4-FFF2-40B4-BE49-F238E27FC236}">
                    <a16:creationId xmlns:a16="http://schemas.microsoft.com/office/drawing/2014/main" id="{1C74BEF9-E26D-ACCD-17EE-4211BE51E60A}"/>
                  </a:ext>
                </a:extLst>
              </p:cNvPr>
              <p:cNvGrpSpPr/>
              <p:nvPr/>
            </p:nvGrpSpPr>
            <p:grpSpPr>
              <a:xfrm>
                <a:off x="17839500" y="19199227"/>
                <a:ext cx="57600" cy="186737"/>
                <a:chOff x="2890221" y="12245125"/>
                <a:chExt cx="57600" cy="186737"/>
              </a:xfrm>
            </p:grpSpPr>
            <p:sp>
              <p:nvSpPr>
                <p:cNvPr id="2288" name="Text Box 3086">
                  <a:extLst>
                    <a:ext uri="{FF2B5EF4-FFF2-40B4-BE49-F238E27FC236}">
                      <a16:creationId xmlns:a16="http://schemas.microsoft.com/office/drawing/2014/main" id="{C8945903-F62A-7129-DA02-DDF1F7934FB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89" name="Text Box 3086">
                  <a:extLst>
                    <a:ext uri="{FF2B5EF4-FFF2-40B4-BE49-F238E27FC236}">
                      <a16:creationId xmlns:a16="http://schemas.microsoft.com/office/drawing/2014/main" id="{3DC3170D-3291-C4A9-6651-3E6871EDDFF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90" name="Text Box 3086">
                  <a:extLst>
                    <a:ext uri="{FF2B5EF4-FFF2-40B4-BE49-F238E27FC236}">
                      <a16:creationId xmlns:a16="http://schemas.microsoft.com/office/drawing/2014/main" id="{24BF1407-D560-D6FC-9563-8685EABDC60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91" name="link">
                <a:extLst>
                  <a:ext uri="{FF2B5EF4-FFF2-40B4-BE49-F238E27FC236}">
                    <a16:creationId xmlns:a16="http://schemas.microsoft.com/office/drawing/2014/main" id="{39E65AA6-F623-FEBB-0BE7-5DB2DD2188D3}"/>
                  </a:ext>
                </a:extLst>
              </p:cNvPr>
              <p:cNvGrpSpPr/>
              <p:nvPr/>
            </p:nvGrpSpPr>
            <p:grpSpPr>
              <a:xfrm>
                <a:off x="14484766" y="19288809"/>
                <a:ext cx="271971" cy="72000"/>
                <a:chOff x="1080740" y="4097726"/>
                <a:chExt cx="271971" cy="72000"/>
              </a:xfrm>
            </p:grpSpPr>
            <p:sp>
              <p:nvSpPr>
                <p:cNvPr id="2292" name="Star: 5 Points 1992">
                  <a:hlinkClick r:id="rId44"/>
                  <a:extLst>
                    <a:ext uri="{FF2B5EF4-FFF2-40B4-BE49-F238E27FC236}">
                      <a16:creationId xmlns:a16="http://schemas.microsoft.com/office/drawing/2014/main" id="{4AC5C2FD-BE08-3916-F0EA-55E0651A723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0740" y="409772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93" name="Star: 5 Points 1993">
                  <a:hlinkClick r:id="rId45"/>
                  <a:extLst>
                    <a:ext uri="{FF2B5EF4-FFF2-40B4-BE49-F238E27FC236}">
                      <a16:creationId xmlns:a16="http://schemas.microsoft.com/office/drawing/2014/main" id="{DE77B85B-8251-8232-E11B-370792A7D8B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0726" y="409772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94" name="Star: 5 Points 1994">
                  <a:hlinkClick r:id="rId39"/>
                  <a:extLst>
                    <a:ext uri="{FF2B5EF4-FFF2-40B4-BE49-F238E27FC236}">
                      <a16:creationId xmlns:a16="http://schemas.microsoft.com/office/drawing/2014/main" id="{77B12655-2760-6AF5-2BE2-C54127C06D8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0711" y="409772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19" name="FTU - jejunum">
              <a:extLst>
                <a:ext uri="{FF2B5EF4-FFF2-40B4-BE49-F238E27FC236}">
                  <a16:creationId xmlns:a16="http://schemas.microsoft.com/office/drawing/2014/main" id="{73603A88-BC70-62E9-9B38-3445DDD08FC0}"/>
                </a:ext>
              </a:extLst>
            </p:cNvPr>
            <p:cNvGrpSpPr/>
            <p:nvPr/>
          </p:nvGrpSpPr>
          <p:grpSpPr>
            <a:xfrm>
              <a:off x="14393712" y="19411565"/>
              <a:ext cx="3888000" cy="216000"/>
              <a:chOff x="14393712" y="19411565"/>
              <a:chExt cx="3888000" cy="216000"/>
            </a:xfrm>
          </p:grpSpPr>
          <p:sp>
            <p:nvSpPr>
              <p:cNvPr id="2295" name="FTU - jejunum">
                <a:extLst>
                  <a:ext uri="{FF2B5EF4-FFF2-40B4-BE49-F238E27FC236}">
                    <a16:creationId xmlns:a16="http://schemas.microsoft.com/office/drawing/2014/main" id="{69FECAF2-EA20-C7EF-E59F-2CFB1BA0BA41}"/>
                  </a:ext>
                </a:extLst>
              </p:cNvPr>
              <p:cNvSpPr txBox="1"/>
              <p:nvPr/>
            </p:nvSpPr>
            <p:spPr>
              <a:xfrm>
                <a:off x="14393712" y="1941156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Jejunum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97" name="dock">
                <a:extLst>
                  <a:ext uri="{FF2B5EF4-FFF2-40B4-BE49-F238E27FC236}">
                    <a16:creationId xmlns:a16="http://schemas.microsoft.com/office/drawing/2014/main" id="{E35562F4-39B2-DB74-C018-8336CA629633}"/>
                  </a:ext>
                </a:extLst>
              </p:cNvPr>
              <p:cNvGrpSpPr/>
              <p:nvPr/>
            </p:nvGrpSpPr>
            <p:grpSpPr>
              <a:xfrm>
                <a:off x="17839500" y="19428132"/>
                <a:ext cx="57600" cy="186737"/>
                <a:chOff x="2890221" y="12245125"/>
                <a:chExt cx="57600" cy="186737"/>
              </a:xfrm>
            </p:grpSpPr>
            <p:sp>
              <p:nvSpPr>
                <p:cNvPr id="2300" name="Text Box 3086">
                  <a:extLst>
                    <a:ext uri="{FF2B5EF4-FFF2-40B4-BE49-F238E27FC236}">
                      <a16:creationId xmlns:a16="http://schemas.microsoft.com/office/drawing/2014/main" id="{A058C480-D221-F064-8519-23831E14C22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01" name="Text Box 3086">
                  <a:extLst>
                    <a:ext uri="{FF2B5EF4-FFF2-40B4-BE49-F238E27FC236}">
                      <a16:creationId xmlns:a16="http://schemas.microsoft.com/office/drawing/2014/main" id="{1156BE34-2D8A-02D0-BC46-A60BF450DCB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02" name="Text Box 3086">
                  <a:extLst>
                    <a:ext uri="{FF2B5EF4-FFF2-40B4-BE49-F238E27FC236}">
                      <a16:creationId xmlns:a16="http://schemas.microsoft.com/office/drawing/2014/main" id="{B521A421-AC1F-D0FD-2ADC-0C7AB36A4A7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03" name="link">
                <a:extLst>
                  <a:ext uri="{FF2B5EF4-FFF2-40B4-BE49-F238E27FC236}">
                    <a16:creationId xmlns:a16="http://schemas.microsoft.com/office/drawing/2014/main" id="{52B8C331-FE7D-0763-6F5A-742B1C2F8743}"/>
                  </a:ext>
                </a:extLst>
              </p:cNvPr>
              <p:cNvGrpSpPr/>
              <p:nvPr/>
            </p:nvGrpSpPr>
            <p:grpSpPr>
              <a:xfrm>
                <a:off x="14484766" y="19518789"/>
                <a:ext cx="271971" cy="72000"/>
                <a:chOff x="1088190" y="4098801"/>
                <a:chExt cx="271971" cy="72000"/>
              </a:xfrm>
            </p:grpSpPr>
            <p:sp>
              <p:nvSpPr>
                <p:cNvPr id="2304" name="Star: 5 Points 2005">
                  <a:hlinkClick r:id="rId49"/>
                  <a:extLst>
                    <a:ext uri="{FF2B5EF4-FFF2-40B4-BE49-F238E27FC236}">
                      <a16:creationId xmlns:a16="http://schemas.microsoft.com/office/drawing/2014/main" id="{18421B6D-D715-9A1B-0207-5C1256E2025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8190" y="409880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05" name="Star: 5 Points 2006">
                  <a:hlinkClick r:id="rId50"/>
                  <a:extLst>
                    <a:ext uri="{FF2B5EF4-FFF2-40B4-BE49-F238E27FC236}">
                      <a16:creationId xmlns:a16="http://schemas.microsoft.com/office/drawing/2014/main" id="{6CB69896-9F0D-530A-B093-402174082E0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8176" y="409880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06" name="Star: 5 Points 2007">
                  <a:hlinkClick r:id="rId39"/>
                  <a:extLst>
                    <a:ext uri="{FF2B5EF4-FFF2-40B4-BE49-F238E27FC236}">
                      <a16:creationId xmlns:a16="http://schemas.microsoft.com/office/drawing/2014/main" id="{504FC2A1-D3BB-3A83-E9BB-530A91F4BF2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8161" y="409880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22" name="FTU - proximal ileum">
              <a:extLst>
                <a:ext uri="{FF2B5EF4-FFF2-40B4-BE49-F238E27FC236}">
                  <a16:creationId xmlns:a16="http://schemas.microsoft.com/office/drawing/2014/main" id="{95E0FBC7-7591-B462-EB5D-5F22FFA1DD9B}"/>
                </a:ext>
              </a:extLst>
            </p:cNvPr>
            <p:cNvGrpSpPr/>
            <p:nvPr/>
          </p:nvGrpSpPr>
          <p:grpSpPr>
            <a:xfrm>
              <a:off x="14393712" y="19640470"/>
              <a:ext cx="3888000" cy="216000"/>
              <a:chOff x="14393712" y="19640470"/>
              <a:chExt cx="3888000" cy="216000"/>
            </a:xfrm>
          </p:grpSpPr>
          <p:sp>
            <p:nvSpPr>
              <p:cNvPr id="2307" name="FTU - proximal ileum">
                <a:extLst>
                  <a:ext uri="{FF2B5EF4-FFF2-40B4-BE49-F238E27FC236}">
                    <a16:creationId xmlns:a16="http://schemas.microsoft.com/office/drawing/2014/main" id="{906A5809-033E-EE65-190F-67B580A09BC4}"/>
                  </a:ext>
                </a:extLst>
              </p:cNvPr>
              <p:cNvSpPr txBox="1"/>
              <p:nvPr/>
            </p:nvSpPr>
            <p:spPr>
              <a:xfrm>
                <a:off x="14393712" y="1964047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ileum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09" name="block">
                <a:extLst>
                  <a:ext uri="{FF2B5EF4-FFF2-40B4-BE49-F238E27FC236}">
                    <a16:creationId xmlns:a16="http://schemas.microsoft.com/office/drawing/2014/main" id="{E77B1CD9-9BBA-9EE3-41C4-347373F08426}"/>
                  </a:ext>
                </a:extLst>
              </p:cNvPr>
              <p:cNvGrpSpPr/>
              <p:nvPr/>
            </p:nvGrpSpPr>
            <p:grpSpPr>
              <a:xfrm>
                <a:off x="17839500" y="19657037"/>
                <a:ext cx="57600" cy="186737"/>
                <a:chOff x="2890221" y="12245125"/>
                <a:chExt cx="57600" cy="186737"/>
              </a:xfrm>
            </p:grpSpPr>
            <p:sp>
              <p:nvSpPr>
                <p:cNvPr id="2312" name="Text Box 3086">
                  <a:extLst>
                    <a:ext uri="{FF2B5EF4-FFF2-40B4-BE49-F238E27FC236}">
                      <a16:creationId xmlns:a16="http://schemas.microsoft.com/office/drawing/2014/main" id="{7B30C45F-8A80-7FC4-9BF2-DE316843504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13" name="Text Box 3086">
                  <a:extLst>
                    <a:ext uri="{FF2B5EF4-FFF2-40B4-BE49-F238E27FC236}">
                      <a16:creationId xmlns:a16="http://schemas.microsoft.com/office/drawing/2014/main" id="{0206BEF2-A8C0-74E7-D8D5-06CB0B3B6C7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14" name="Text Box 3086">
                  <a:extLst>
                    <a:ext uri="{FF2B5EF4-FFF2-40B4-BE49-F238E27FC236}">
                      <a16:creationId xmlns:a16="http://schemas.microsoft.com/office/drawing/2014/main" id="{9C99EBE9-BAEE-31C2-F2CF-12F204F042A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15" name="link">
                <a:extLst>
                  <a:ext uri="{FF2B5EF4-FFF2-40B4-BE49-F238E27FC236}">
                    <a16:creationId xmlns:a16="http://schemas.microsoft.com/office/drawing/2014/main" id="{5428CB20-037B-1833-089A-95BBA6C32D07}"/>
                  </a:ext>
                </a:extLst>
              </p:cNvPr>
              <p:cNvGrpSpPr/>
              <p:nvPr/>
            </p:nvGrpSpPr>
            <p:grpSpPr>
              <a:xfrm>
                <a:off x="14484766" y="19749107"/>
                <a:ext cx="271971" cy="72000"/>
                <a:chOff x="1080847" y="4100214"/>
                <a:chExt cx="271971" cy="72000"/>
              </a:xfrm>
            </p:grpSpPr>
            <p:sp>
              <p:nvSpPr>
                <p:cNvPr id="2316" name="Star: 5 Points 2018">
                  <a:hlinkClick r:id="rId51"/>
                  <a:extLst>
                    <a:ext uri="{FF2B5EF4-FFF2-40B4-BE49-F238E27FC236}">
                      <a16:creationId xmlns:a16="http://schemas.microsoft.com/office/drawing/2014/main" id="{FA973F38-F968-294E-26C9-920E55D3AB5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0847" y="410021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17" name="Star: 5 Points 2019">
                  <a:hlinkClick r:id="rId50"/>
                  <a:extLst>
                    <a:ext uri="{FF2B5EF4-FFF2-40B4-BE49-F238E27FC236}">
                      <a16:creationId xmlns:a16="http://schemas.microsoft.com/office/drawing/2014/main" id="{86E16720-F553-09C2-3BE8-94D669123AD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0833" y="410021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18" name="Star: 5 Points 2020">
                  <a:hlinkClick r:id="rId39"/>
                  <a:extLst>
                    <a:ext uri="{FF2B5EF4-FFF2-40B4-BE49-F238E27FC236}">
                      <a16:creationId xmlns:a16="http://schemas.microsoft.com/office/drawing/2014/main" id="{AB89E109-54FA-96FA-21AE-7A3DA799539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0818" y="410021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23" name="FTU - terminal ileum">
              <a:extLst>
                <a:ext uri="{FF2B5EF4-FFF2-40B4-BE49-F238E27FC236}">
                  <a16:creationId xmlns:a16="http://schemas.microsoft.com/office/drawing/2014/main" id="{2EC6AFA8-A958-F015-E7A6-3F1C86EAAACD}"/>
                </a:ext>
              </a:extLst>
            </p:cNvPr>
            <p:cNvGrpSpPr/>
            <p:nvPr/>
          </p:nvGrpSpPr>
          <p:grpSpPr>
            <a:xfrm>
              <a:off x="14391415" y="19869375"/>
              <a:ext cx="3888000" cy="216000"/>
              <a:chOff x="14391415" y="19869375"/>
              <a:chExt cx="3888000" cy="216000"/>
            </a:xfrm>
          </p:grpSpPr>
          <p:sp>
            <p:nvSpPr>
              <p:cNvPr id="2319" name="FTU - terminal ileum">
                <a:extLst>
                  <a:ext uri="{FF2B5EF4-FFF2-40B4-BE49-F238E27FC236}">
                    <a16:creationId xmlns:a16="http://schemas.microsoft.com/office/drawing/2014/main" id="{5F95136E-4CBA-C45E-08B8-4E5B649D1BCE}"/>
                  </a:ext>
                </a:extLst>
              </p:cNvPr>
              <p:cNvSpPr txBox="1"/>
              <p:nvPr/>
            </p:nvSpPr>
            <p:spPr>
              <a:xfrm>
                <a:off x="14391415" y="1986937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Terminal ileum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21" name="dock">
                <a:extLst>
                  <a:ext uri="{FF2B5EF4-FFF2-40B4-BE49-F238E27FC236}">
                    <a16:creationId xmlns:a16="http://schemas.microsoft.com/office/drawing/2014/main" id="{E4288A35-012D-3B50-A3BA-887544A9E6A2}"/>
                  </a:ext>
                </a:extLst>
              </p:cNvPr>
              <p:cNvGrpSpPr/>
              <p:nvPr/>
            </p:nvGrpSpPr>
            <p:grpSpPr>
              <a:xfrm>
                <a:off x="17839500" y="19885942"/>
                <a:ext cx="57600" cy="186737"/>
                <a:chOff x="2890221" y="12245125"/>
                <a:chExt cx="57600" cy="186737"/>
              </a:xfrm>
            </p:grpSpPr>
            <p:sp>
              <p:nvSpPr>
                <p:cNvPr id="2324" name="Text Box 3086">
                  <a:extLst>
                    <a:ext uri="{FF2B5EF4-FFF2-40B4-BE49-F238E27FC236}">
                      <a16:creationId xmlns:a16="http://schemas.microsoft.com/office/drawing/2014/main" id="{A6AF0399-268E-956C-6A69-D5903BE0F32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25" name="Text Box 3086">
                  <a:extLst>
                    <a:ext uri="{FF2B5EF4-FFF2-40B4-BE49-F238E27FC236}">
                      <a16:creationId xmlns:a16="http://schemas.microsoft.com/office/drawing/2014/main" id="{1F4FE3B5-1B65-02B4-F8E9-3CA9B0F7FED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26" name="Text Box 3086">
                  <a:extLst>
                    <a:ext uri="{FF2B5EF4-FFF2-40B4-BE49-F238E27FC236}">
                      <a16:creationId xmlns:a16="http://schemas.microsoft.com/office/drawing/2014/main" id="{76CBC237-B8C4-6586-6CCD-0591C182A9C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27" name="link">
                <a:extLst>
                  <a:ext uri="{FF2B5EF4-FFF2-40B4-BE49-F238E27FC236}">
                    <a16:creationId xmlns:a16="http://schemas.microsoft.com/office/drawing/2014/main" id="{2164DD2A-0E70-E5D3-5518-4148391D014E}"/>
                  </a:ext>
                </a:extLst>
              </p:cNvPr>
              <p:cNvGrpSpPr/>
              <p:nvPr/>
            </p:nvGrpSpPr>
            <p:grpSpPr>
              <a:xfrm>
                <a:off x="14484766" y="19974172"/>
                <a:ext cx="271971" cy="72000"/>
                <a:chOff x="1084178" y="4096374"/>
                <a:chExt cx="271971" cy="72000"/>
              </a:xfrm>
            </p:grpSpPr>
            <p:sp>
              <p:nvSpPr>
                <p:cNvPr id="2328" name="Star: 5 Points 2031">
                  <a:hlinkClick r:id="rId51"/>
                  <a:extLst>
                    <a:ext uri="{FF2B5EF4-FFF2-40B4-BE49-F238E27FC236}">
                      <a16:creationId xmlns:a16="http://schemas.microsoft.com/office/drawing/2014/main" id="{F7CC4562-D2A4-F018-88E5-266B000B176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4178" y="409637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29" name="Star: 5 Points 2032">
                  <a:hlinkClick r:id="rId50"/>
                  <a:extLst>
                    <a:ext uri="{FF2B5EF4-FFF2-40B4-BE49-F238E27FC236}">
                      <a16:creationId xmlns:a16="http://schemas.microsoft.com/office/drawing/2014/main" id="{78A7655E-B52A-C310-D0A2-96ADDFC4B20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4164" y="409637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30" name="Star: 5 Points 2033">
                  <a:hlinkClick r:id="rId39"/>
                  <a:extLst>
                    <a:ext uri="{FF2B5EF4-FFF2-40B4-BE49-F238E27FC236}">
                      <a16:creationId xmlns:a16="http://schemas.microsoft.com/office/drawing/2014/main" id="{CCA128E8-36A4-9657-2156-FE73BF7378E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4149" y="409637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24" name="FTU - caecum">
              <a:extLst>
                <a:ext uri="{FF2B5EF4-FFF2-40B4-BE49-F238E27FC236}">
                  <a16:creationId xmlns:a16="http://schemas.microsoft.com/office/drawing/2014/main" id="{9C667B84-CED5-FFEE-2FE3-18ED06DC481F}"/>
                </a:ext>
              </a:extLst>
            </p:cNvPr>
            <p:cNvGrpSpPr/>
            <p:nvPr/>
          </p:nvGrpSpPr>
          <p:grpSpPr>
            <a:xfrm>
              <a:off x="14392359" y="20098280"/>
              <a:ext cx="3888000" cy="216000"/>
              <a:chOff x="14392359" y="20098280"/>
              <a:chExt cx="3888000" cy="216000"/>
            </a:xfrm>
          </p:grpSpPr>
          <p:sp>
            <p:nvSpPr>
              <p:cNvPr id="2331" name="FTU - caecum">
                <a:extLst>
                  <a:ext uri="{FF2B5EF4-FFF2-40B4-BE49-F238E27FC236}">
                    <a16:creationId xmlns:a16="http://schemas.microsoft.com/office/drawing/2014/main" id="{71CF0874-F6D2-2F56-8D2E-CABB0BABAA3C}"/>
                  </a:ext>
                </a:extLst>
              </p:cNvPr>
              <p:cNvSpPr txBox="1"/>
              <p:nvPr/>
            </p:nvSpPr>
            <p:spPr>
              <a:xfrm>
                <a:off x="14392359" y="2009828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Caecum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33" name="dock">
                <a:extLst>
                  <a:ext uri="{FF2B5EF4-FFF2-40B4-BE49-F238E27FC236}">
                    <a16:creationId xmlns:a16="http://schemas.microsoft.com/office/drawing/2014/main" id="{4B6E810E-32AF-7CFE-A019-18B9438EF973}"/>
                  </a:ext>
                </a:extLst>
              </p:cNvPr>
              <p:cNvGrpSpPr/>
              <p:nvPr/>
            </p:nvGrpSpPr>
            <p:grpSpPr>
              <a:xfrm>
                <a:off x="17839500" y="20114847"/>
                <a:ext cx="57600" cy="186737"/>
                <a:chOff x="2890221" y="12245125"/>
                <a:chExt cx="57600" cy="186737"/>
              </a:xfrm>
            </p:grpSpPr>
            <p:sp>
              <p:nvSpPr>
                <p:cNvPr id="2336" name="Text Box 3086">
                  <a:extLst>
                    <a:ext uri="{FF2B5EF4-FFF2-40B4-BE49-F238E27FC236}">
                      <a16:creationId xmlns:a16="http://schemas.microsoft.com/office/drawing/2014/main" id="{1502C10E-09E8-6FB7-0744-240ABF242E6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37" name="Text Box 3086">
                  <a:extLst>
                    <a:ext uri="{FF2B5EF4-FFF2-40B4-BE49-F238E27FC236}">
                      <a16:creationId xmlns:a16="http://schemas.microsoft.com/office/drawing/2014/main" id="{32346EA4-B36C-79C2-DFDC-804AEE56794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38" name="Text Box 3086">
                  <a:extLst>
                    <a:ext uri="{FF2B5EF4-FFF2-40B4-BE49-F238E27FC236}">
                      <a16:creationId xmlns:a16="http://schemas.microsoft.com/office/drawing/2014/main" id="{04A4B405-B26A-0A09-3AEA-E202411A477C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39" name="link">
                <a:extLst>
                  <a:ext uri="{FF2B5EF4-FFF2-40B4-BE49-F238E27FC236}">
                    <a16:creationId xmlns:a16="http://schemas.microsoft.com/office/drawing/2014/main" id="{74C3F172-2AE8-6566-AEB7-72D278EC089D}"/>
                  </a:ext>
                </a:extLst>
              </p:cNvPr>
              <p:cNvGrpSpPr/>
              <p:nvPr/>
            </p:nvGrpSpPr>
            <p:grpSpPr>
              <a:xfrm>
                <a:off x="14484766" y="20205646"/>
                <a:ext cx="271971" cy="72000"/>
                <a:chOff x="1078178" y="4098943"/>
                <a:chExt cx="271971" cy="72000"/>
              </a:xfrm>
            </p:grpSpPr>
            <p:sp>
              <p:nvSpPr>
                <p:cNvPr id="2340" name="Star: 5 Points 2044">
                  <a:hlinkClick r:id="rId52"/>
                  <a:extLst>
                    <a:ext uri="{FF2B5EF4-FFF2-40B4-BE49-F238E27FC236}">
                      <a16:creationId xmlns:a16="http://schemas.microsoft.com/office/drawing/2014/main" id="{78A27C25-D600-DE23-99BE-CB259FA4711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8178" y="409894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41" name="Star: 5 Points 2045">
                  <a:hlinkClick r:id="rId22"/>
                  <a:extLst>
                    <a:ext uri="{FF2B5EF4-FFF2-40B4-BE49-F238E27FC236}">
                      <a16:creationId xmlns:a16="http://schemas.microsoft.com/office/drawing/2014/main" id="{0ECD3B87-BB17-5CAE-86A9-9F188331DA6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8164" y="409894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42" name="Star: 5 Points 2046">
                  <a:hlinkClick r:id="rId39"/>
                  <a:extLst>
                    <a:ext uri="{FF2B5EF4-FFF2-40B4-BE49-F238E27FC236}">
                      <a16:creationId xmlns:a16="http://schemas.microsoft.com/office/drawing/2014/main" id="{0305C5AB-5236-D7E4-5FDC-43421B88426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8149" y="409894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27" name="FTU - pre-splenic colon">
              <a:extLst>
                <a:ext uri="{FF2B5EF4-FFF2-40B4-BE49-F238E27FC236}">
                  <a16:creationId xmlns:a16="http://schemas.microsoft.com/office/drawing/2014/main" id="{A793DCCA-776E-6441-56EE-050B5FF8FA2E}"/>
                </a:ext>
              </a:extLst>
            </p:cNvPr>
            <p:cNvGrpSpPr/>
            <p:nvPr/>
          </p:nvGrpSpPr>
          <p:grpSpPr>
            <a:xfrm>
              <a:off x="14392359" y="20327185"/>
              <a:ext cx="3888000" cy="216000"/>
              <a:chOff x="14392359" y="20327185"/>
              <a:chExt cx="3888000" cy="216000"/>
            </a:xfrm>
          </p:grpSpPr>
          <p:sp>
            <p:nvSpPr>
              <p:cNvPr id="2343" name="FTU - pre-splenic colon">
                <a:extLst>
                  <a:ext uri="{FF2B5EF4-FFF2-40B4-BE49-F238E27FC236}">
                    <a16:creationId xmlns:a16="http://schemas.microsoft.com/office/drawing/2014/main" id="{5A8BAD6E-4DFD-5998-E988-67EC13E350C5}"/>
                  </a:ext>
                </a:extLst>
              </p:cNvPr>
              <p:cNvSpPr txBox="1"/>
              <p:nvPr/>
            </p:nvSpPr>
            <p:spPr>
              <a:xfrm>
                <a:off x="14392359" y="2032718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Pre-splenic colon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45" name="dock">
                <a:extLst>
                  <a:ext uri="{FF2B5EF4-FFF2-40B4-BE49-F238E27FC236}">
                    <a16:creationId xmlns:a16="http://schemas.microsoft.com/office/drawing/2014/main" id="{1B3F4C9D-CB51-2DC8-4FB2-20DCE146D526}"/>
                  </a:ext>
                </a:extLst>
              </p:cNvPr>
              <p:cNvGrpSpPr/>
              <p:nvPr/>
            </p:nvGrpSpPr>
            <p:grpSpPr>
              <a:xfrm>
                <a:off x="17839500" y="20343752"/>
                <a:ext cx="57600" cy="186737"/>
                <a:chOff x="2890221" y="12245125"/>
                <a:chExt cx="57600" cy="186737"/>
              </a:xfrm>
            </p:grpSpPr>
            <p:sp>
              <p:nvSpPr>
                <p:cNvPr id="2348" name="Text Box 3086">
                  <a:extLst>
                    <a:ext uri="{FF2B5EF4-FFF2-40B4-BE49-F238E27FC236}">
                      <a16:creationId xmlns:a16="http://schemas.microsoft.com/office/drawing/2014/main" id="{53EA635F-3831-7420-5F76-22202246D05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49" name="Text Box 3086">
                  <a:extLst>
                    <a:ext uri="{FF2B5EF4-FFF2-40B4-BE49-F238E27FC236}">
                      <a16:creationId xmlns:a16="http://schemas.microsoft.com/office/drawing/2014/main" id="{2404E668-6CE3-1349-EA74-4653FEE25FD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50" name="Text Box 3086">
                  <a:extLst>
                    <a:ext uri="{FF2B5EF4-FFF2-40B4-BE49-F238E27FC236}">
                      <a16:creationId xmlns:a16="http://schemas.microsoft.com/office/drawing/2014/main" id="{A1FF96DD-0E8B-E0D9-B084-171E14C6195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51" name="link">
                <a:extLst>
                  <a:ext uri="{FF2B5EF4-FFF2-40B4-BE49-F238E27FC236}">
                    <a16:creationId xmlns:a16="http://schemas.microsoft.com/office/drawing/2014/main" id="{8FC4987C-88FA-79A8-C721-7006A62C2EAF}"/>
                  </a:ext>
                </a:extLst>
              </p:cNvPr>
              <p:cNvGrpSpPr/>
              <p:nvPr/>
            </p:nvGrpSpPr>
            <p:grpSpPr>
              <a:xfrm>
                <a:off x="14484766" y="20438576"/>
                <a:ext cx="271971" cy="72000"/>
                <a:chOff x="1079970" y="4102968"/>
                <a:chExt cx="271971" cy="72000"/>
              </a:xfrm>
            </p:grpSpPr>
            <p:sp>
              <p:nvSpPr>
                <p:cNvPr id="2352" name="Star: 5 Points 2057">
                  <a:hlinkClick r:id="rId53"/>
                  <a:extLst>
                    <a:ext uri="{FF2B5EF4-FFF2-40B4-BE49-F238E27FC236}">
                      <a16:creationId xmlns:a16="http://schemas.microsoft.com/office/drawing/2014/main" id="{37DFE2B0-B21D-6D57-F184-FD575C21AB2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9970" y="410296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53" name="Star: 5 Points 2058">
                  <a:hlinkClick r:id="rId22"/>
                  <a:extLst>
                    <a:ext uri="{FF2B5EF4-FFF2-40B4-BE49-F238E27FC236}">
                      <a16:creationId xmlns:a16="http://schemas.microsoft.com/office/drawing/2014/main" id="{A650B9B7-0A3F-D3BD-967A-8D0935EBA5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9956" y="410296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54" name="Star: 5 Points 2059">
                  <a:hlinkClick r:id="rId39"/>
                  <a:extLst>
                    <a:ext uri="{FF2B5EF4-FFF2-40B4-BE49-F238E27FC236}">
                      <a16:creationId xmlns:a16="http://schemas.microsoft.com/office/drawing/2014/main" id="{1796870B-CA57-F693-62B6-4DD6DC7E94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9941" y="410296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30" name="FTU - post-splenic pre-rectal colon">
              <a:extLst>
                <a:ext uri="{FF2B5EF4-FFF2-40B4-BE49-F238E27FC236}">
                  <a16:creationId xmlns:a16="http://schemas.microsoft.com/office/drawing/2014/main" id="{EAE223F6-8D7A-EC0F-94D7-316DF860598B}"/>
                </a:ext>
              </a:extLst>
            </p:cNvPr>
            <p:cNvGrpSpPr/>
            <p:nvPr/>
          </p:nvGrpSpPr>
          <p:grpSpPr>
            <a:xfrm>
              <a:off x="14392359" y="20556090"/>
              <a:ext cx="3888000" cy="216000"/>
              <a:chOff x="14392359" y="20556090"/>
              <a:chExt cx="3888000" cy="216000"/>
            </a:xfrm>
          </p:grpSpPr>
          <p:sp>
            <p:nvSpPr>
              <p:cNvPr id="2355" name="FTU - post-splenic pre-rectal colon">
                <a:extLst>
                  <a:ext uri="{FF2B5EF4-FFF2-40B4-BE49-F238E27FC236}">
                    <a16:creationId xmlns:a16="http://schemas.microsoft.com/office/drawing/2014/main" id="{6198E8F5-2C37-1293-C05D-C02943D58AF9}"/>
                  </a:ext>
                </a:extLst>
              </p:cNvPr>
              <p:cNvSpPr txBox="1"/>
              <p:nvPr/>
            </p:nvSpPr>
            <p:spPr>
              <a:xfrm>
                <a:off x="14392359" y="2055609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Post-splenic pre-rectal colon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57" name="dock">
                <a:extLst>
                  <a:ext uri="{FF2B5EF4-FFF2-40B4-BE49-F238E27FC236}">
                    <a16:creationId xmlns:a16="http://schemas.microsoft.com/office/drawing/2014/main" id="{49DC9780-2B41-7F24-4114-BB776BA330AE}"/>
                  </a:ext>
                </a:extLst>
              </p:cNvPr>
              <p:cNvGrpSpPr/>
              <p:nvPr/>
            </p:nvGrpSpPr>
            <p:grpSpPr>
              <a:xfrm>
                <a:off x="17839500" y="20572657"/>
                <a:ext cx="57600" cy="186737"/>
                <a:chOff x="2890221" y="12245125"/>
                <a:chExt cx="57600" cy="186737"/>
              </a:xfrm>
            </p:grpSpPr>
            <p:sp>
              <p:nvSpPr>
                <p:cNvPr id="2360" name="Text Box 3086">
                  <a:extLst>
                    <a:ext uri="{FF2B5EF4-FFF2-40B4-BE49-F238E27FC236}">
                      <a16:creationId xmlns:a16="http://schemas.microsoft.com/office/drawing/2014/main" id="{BAC49D66-FC54-FDF6-3E1E-BDDE4733D04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61" name="Text Box 3086">
                  <a:extLst>
                    <a:ext uri="{FF2B5EF4-FFF2-40B4-BE49-F238E27FC236}">
                      <a16:creationId xmlns:a16="http://schemas.microsoft.com/office/drawing/2014/main" id="{A7825DBF-59B0-A749-4439-D0424F20942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62" name="Text Box 3086">
                  <a:extLst>
                    <a:ext uri="{FF2B5EF4-FFF2-40B4-BE49-F238E27FC236}">
                      <a16:creationId xmlns:a16="http://schemas.microsoft.com/office/drawing/2014/main" id="{9C8A362D-94FC-1D01-EBBE-093C59DE856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63" name="link">
                <a:extLst>
                  <a:ext uri="{FF2B5EF4-FFF2-40B4-BE49-F238E27FC236}">
                    <a16:creationId xmlns:a16="http://schemas.microsoft.com/office/drawing/2014/main" id="{E2CA7B1D-D03D-CA4F-0641-45F9CF40B38A}"/>
                  </a:ext>
                </a:extLst>
              </p:cNvPr>
              <p:cNvGrpSpPr/>
              <p:nvPr/>
            </p:nvGrpSpPr>
            <p:grpSpPr>
              <a:xfrm>
                <a:off x="14484766" y="20665777"/>
                <a:ext cx="271971" cy="72000"/>
                <a:chOff x="1081963" y="4101264"/>
                <a:chExt cx="271971" cy="72000"/>
              </a:xfrm>
            </p:grpSpPr>
            <p:sp>
              <p:nvSpPr>
                <p:cNvPr id="2364" name="Star: 5 Points 2070">
                  <a:hlinkClick r:id="rId53"/>
                  <a:extLst>
                    <a:ext uri="{FF2B5EF4-FFF2-40B4-BE49-F238E27FC236}">
                      <a16:creationId xmlns:a16="http://schemas.microsoft.com/office/drawing/2014/main" id="{AF7996DE-3BBE-DA5E-7356-0935A22493D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1963" y="410126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65" name="Star: 5 Points 2071">
                  <a:hlinkClick r:id="rId22"/>
                  <a:extLst>
                    <a:ext uri="{FF2B5EF4-FFF2-40B4-BE49-F238E27FC236}">
                      <a16:creationId xmlns:a16="http://schemas.microsoft.com/office/drawing/2014/main" id="{5FD86D4B-64AA-0A7E-284F-150FC8E27A2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1949" y="410126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66" name="Star: 5 Points 2072">
                  <a:hlinkClick r:id="rId39"/>
                  <a:extLst>
                    <a:ext uri="{FF2B5EF4-FFF2-40B4-BE49-F238E27FC236}">
                      <a16:creationId xmlns:a16="http://schemas.microsoft.com/office/drawing/2014/main" id="{FA380DDE-9D43-B21E-3E5F-1221671E126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1934" y="410126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31" name="FTU - rectum">
              <a:extLst>
                <a:ext uri="{FF2B5EF4-FFF2-40B4-BE49-F238E27FC236}">
                  <a16:creationId xmlns:a16="http://schemas.microsoft.com/office/drawing/2014/main" id="{78EB089A-4738-B72D-E930-93252B2B8B53}"/>
                </a:ext>
              </a:extLst>
            </p:cNvPr>
            <p:cNvGrpSpPr/>
            <p:nvPr/>
          </p:nvGrpSpPr>
          <p:grpSpPr>
            <a:xfrm>
              <a:off x="14392359" y="20784995"/>
              <a:ext cx="3888000" cy="216000"/>
              <a:chOff x="14392359" y="20784995"/>
              <a:chExt cx="3888000" cy="216000"/>
            </a:xfrm>
          </p:grpSpPr>
          <p:sp>
            <p:nvSpPr>
              <p:cNvPr id="2367" name="FTU - rectum">
                <a:extLst>
                  <a:ext uri="{FF2B5EF4-FFF2-40B4-BE49-F238E27FC236}">
                    <a16:creationId xmlns:a16="http://schemas.microsoft.com/office/drawing/2014/main" id="{1C1D76F2-3450-86AD-63D6-A890F6ABC2EE}"/>
                  </a:ext>
                </a:extLst>
              </p:cNvPr>
              <p:cNvSpPr txBox="1"/>
              <p:nvPr/>
            </p:nvSpPr>
            <p:spPr>
              <a:xfrm>
                <a:off x="14392359" y="2078499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Rectum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69" name="dock">
                <a:extLst>
                  <a:ext uri="{FF2B5EF4-FFF2-40B4-BE49-F238E27FC236}">
                    <a16:creationId xmlns:a16="http://schemas.microsoft.com/office/drawing/2014/main" id="{60901393-DC3F-CAF4-601B-94E262009587}"/>
                  </a:ext>
                </a:extLst>
              </p:cNvPr>
              <p:cNvGrpSpPr/>
              <p:nvPr/>
            </p:nvGrpSpPr>
            <p:grpSpPr>
              <a:xfrm>
                <a:off x="17839500" y="20801562"/>
                <a:ext cx="57600" cy="186737"/>
                <a:chOff x="2890221" y="12245125"/>
                <a:chExt cx="57600" cy="186737"/>
              </a:xfrm>
            </p:grpSpPr>
            <p:sp>
              <p:nvSpPr>
                <p:cNvPr id="2372" name="Text Box 3086">
                  <a:extLst>
                    <a:ext uri="{FF2B5EF4-FFF2-40B4-BE49-F238E27FC236}">
                      <a16:creationId xmlns:a16="http://schemas.microsoft.com/office/drawing/2014/main" id="{15E4316E-DC56-B658-FB11-8EF03E16ABE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73" name="Text Box 3086">
                  <a:extLst>
                    <a:ext uri="{FF2B5EF4-FFF2-40B4-BE49-F238E27FC236}">
                      <a16:creationId xmlns:a16="http://schemas.microsoft.com/office/drawing/2014/main" id="{C9DC263E-FADA-C6E6-8408-975AA49EFE1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74" name="Text Box 3086">
                  <a:extLst>
                    <a:ext uri="{FF2B5EF4-FFF2-40B4-BE49-F238E27FC236}">
                      <a16:creationId xmlns:a16="http://schemas.microsoft.com/office/drawing/2014/main" id="{79ABA4FF-26CB-EC59-C15E-B239F882838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75" name="link">
                <a:extLst>
                  <a:ext uri="{FF2B5EF4-FFF2-40B4-BE49-F238E27FC236}">
                    <a16:creationId xmlns:a16="http://schemas.microsoft.com/office/drawing/2014/main" id="{5CCFF889-A2EA-8B5F-A3D7-B019896178DF}"/>
                  </a:ext>
                </a:extLst>
              </p:cNvPr>
              <p:cNvGrpSpPr/>
              <p:nvPr/>
            </p:nvGrpSpPr>
            <p:grpSpPr>
              <a:xfrm>
                <a:off x="14484766" y="20893131"/>
                <a:ext cx="271971" cy="72000"/>
                <a:chOff x="1078151" y="4099713"/>
                <a:chExt cx="271971" cy="72000"/>
              </a:xfrm>
            </p:grpSpPr>
            <p:sp>
              <p:nvSpPr>
                <p:cNvPr id="2376" name="Star: 5 Points 2083">
                  <a:hlinkClick r:id="rId54"/>
                  <a:extLst>
                    <a:ext uri="{FF2B5EF4-FFF2-40B4-BE49-F238E27FC236}">
                      <a16:creationId xmlns:a16="http://schemas.microsoft.com/office/drawing/2014/main" id="{57D1CB95-8188-B5B1-7F34-9922C9A1A9A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8151" y="409971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77" name="Star: 5 Points 2084">
                  <a:hlinkClick r:id="rId55"/>
                  <a:extLst>
                    <a:ext uri="{FF2B5EF4-FFF2-40B4-BE49-F238E27FC236}">
                      <a16:creationId xmlns:a16="http://schemas.microsoft.com/office/drawing/2014/main" id="{8C6CBB98-D192-F9B6-4B38-B32B8BF97AA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8137" y="409971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78" name="Star: 5 Points 2085">
                  <a:hlinkClick r:id="rId39"/>
                  <a:extLst>
                    <a:ext uri="{FF2B5EF4-FFF2-40B4-BE49-F238E27FC236}">
                      <a16:creationId xmlns:a16="http://schemas.microsoft.com/office/drawing/2014/main" id="{5A432CDB-ED0A-6070-D8F0-DF81D3A9A8A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8122" y="409971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32" name="FTU - anal canal and sphincter">
              <a:extLst>
                <a:ext uri="{FF2B5EF4-FFF2-40B4-BE49-F238E27FC236}">
                  <a16:creationId xmlns:a16="http://schemas.microsoft.com/office/drawing/2014/main" id="{F5643622-5DDE-EF03-B2C1-A9AAC111138D}"/>
                </a:ext>
              </a:extLst>
            </p:cNvPr>
            <p:cNvGrpSpPr/>
            <p:nvPr/>
          </p:nvGrpSpPr>
          <p:grpSpPr>
            <a:xfrm>
              <a:off x="14392359" y="21013899"/>
              <a:ext cx="3888000" cy="216000"/>
              <a:chOff x="14392359" y="21013899"/>
              <a:chExt cx="3888000" cy="216000"/>
            </a:xfrm>
          </p:grpSpPr>
          <p:sp>
            <p:nvSpPr>
              <p:cNvPr id="2400" name="FTU - anal canal and sphincter">
                <a:extLst>
                  <a:ext uri="{FF2B5EF4-FFF2-40B4-BE49-F238E27FC236}">
                    <a16:creationId xmlns:a16="http://schemas.microsoft.com/office/drawing/2014/main" id="{97D88B0E-4284-50D2-9CF5-EC80BE193130}"/>
                  </a:ext>
                </a:extLst>
              </p:cNvPr>
              <p:cNvSpPr txBox="1"/>
              <p:nvPr/>
            </p:nvSpPr>
            <p:spPr>
              <a:xfrm>
                <a:off x="14392359" y="21013899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Anal canal and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02" name="dock">
                <a:extLst>
                  <a:ext uri="{FF2B5EF4-FFF2-40B4-BE49-F238E27FC236}">
                    <a16:creationId xmlns:a16="http://schemas.microsoft.com/office/drawing/2014/main" id="{622761A1-E7D0-8542-A6BB-5DE9358B8EB7}"/>
                  </a:ext>
                </a:extLst>
              </p:cNvPr>
              <p:cNvGrpSpPr/>
              <p:nvPr/>
            </p:nvGrpSpPr>
            <p:grpSpPr>
              <a:xfrm>
                <a:off x="17839500" y="21030466"/>
                <a:ext cx="57600" cy="186737"/>
                <a:chOff x="2890221" y="12245125"/>
                <a:chExt cx="57600" cy="186737"/>
              </a:xfrm>
            </p:grpSpPr>
            <p:sp>
              <p:nvSpPr>
                <p:cNvPr id="2405" name="Text Box 3086">
                  <a:extLst>
                    <a:ext uri="{FF2B5EF4-FFF2-40B4-BE49-F238E27FC236}">
                      <a16:creationId xmlns:a16="http://schemas.microsoft.com/office/drawing/2014/main" id="{AB7CA0E0-9B8D-5C1D-C4E5-AEE33A11436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06" name="Text Box 3086">
                  <a:extLst>
                    <a:ext uri="{FF2B5EF4-FFF2-40B4-BE49-F238E27FC236}">
                      <a16:creationId xmlns:a16="http://schemas.microsoft.com/office/drawing/2014/main" id="{DA898BD4-26B2-25C0-F771-03AC0070EF6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07" name="Text Box 3086">
                  <a:extLst>
                    <a:ext uri="{FF2B5EF4-FFF2-40B4-BE49-F238E27FC236}">
                      <a16:creationId xmlns:a16="http://schemas.microsoft.com/office/drawing/2014/main" id="{2284C6CD-7CD6-E4E4-4EDB-9FFA680AE96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08" name="link">
                <a:extLst>
                  <a:ext uri="{FF2B5EF4-FFF2-40B4-BE49-F238E27FC236}">
                    <a16:creationId xmlns:a16="http://schemas.microsoft.com/office/drawing/2014/main" id="{1D193CAC-4689-18A7-706C-342FB1D3AAD7}"/>
                  </a:ext>
                </a:extLst>
              </p:cNvPr>
              <p:cNvGrpSpPr/>
              <p:nvPr/>
            </p:nvGrpSpPr>
            <p:grpSpPr>
              <a:xfrm>
                <a:off x="14484766" y="21120928"/>
                <a:ext cx="271971" cy="72000"/>
                <a:chOff x="1078378" y="4098606"/>
                <a:chExt cx="271971" cy="72000"/>
              </a:xfrm>
            </p:grpSpPr>
            <p:sp>
              <p:nvSpPr>
                <p:cNvPr id="2409" name="Star: 5 Points 2118">
                  <a:hlinkClick r:id="rId54"/>
                  <a:extLst>
                    <a:ext uri="{FF2B5EF4-FFF2-40B4-BE49-F238E27FC236}">
                      <a16:creationId xmlns:a16="http://schemas.microsoft.com/office/drawing/2014/main" id="{6FAB6410-C332-7B3C-C765-895E4CF9FFF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8378" y="409860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10" name="Star: 5 Points 2119">
                  <a:hlinkClick r:id="rId55"/>
                  <a:extLst>
                    <a:ext uri="{FF2B5EF4-FFF2-40B4-BE49-F238E27FC236}">
                      <a16:creationId xmlns:a16="http://schemas.microsoft.com/office/drawing/2014/main" id="{58C897EF-0163-AFAC-78B2-5BF20301E72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8364" y="409860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11" name="Star: 5 Points 2120">
                  <a:hlinkClick r:id="rId39"/>
                  <a:extLst>
                    <a:ext uri="{FF2B5EF4-FFF2-40B4-BE49-F238E27FC236}">
                      <a16:creationId xmlns:a16="http://schemas.microsoft.com/office/drawing/2014/main" id="{8E75B75F-5DEF-B133-D455-706F8A0689B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8349" y="409860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63" name="dock - vascular">
              <a:extLst>
                <a:ext uri="{FF2B5EF4-FFF2-40B4-BE49-F238E27FC236}">
                  <a16:creationId xmlns:a16="http://schemas.microsoft.com/office/drawing/2014/main" id="{FCF745B8-DFE8-415B-F05E-A43FD13B5AA9}"/>
                </a:ext>
              </a:extLst>
            </p:cNvPr>
            <p:cNvGrpSpPr/>
            <p:nvPr/>
          </p:nvGrpSpPr>
          <p:grpSpPr>
            <a:xfrm>
              <a:off x="14192179" y="19183888"/>
              <a:ext cx="180000" cy="2045685"/>
              <a:chOff x="14174691" y="14542862"/>
              <a:chExt cx="180000" cy="2045685"/>
            </a:xfrm>
          </p:grpSpPr>
          <p:sp>
            <p:nvSpPr>
              <p:cNvPr id="2564" name="Text Box 3070">
                <a:extLst>
                  <a:ext uri="{FF2B5EF4-FFF2-40B4-BE49-F238E27FC236}">
                    <a16:creationId xmlns:a16="http://schemas.microsoft.com/office/drawing/2014/main" id="{A04E5C37-A95D-15D6-9F46-26072C66FBD9}"/>
                  </a:ext>
                </a:extLst>
              </p:cNvPr>
              <p:cNvSpPr txBox="1"/>
              <p:nvPr/>
            </p:nvSpPr>
            <p:spPr>
              <a:xfrm>
                <a:off x="14174691" y="14542862"/>
                <a:ext cx="180000" cy="2045685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65" name="Text Box 3036">
                <a:extLst>
                  <a:ext uri="{FF2B5EF4-FFF2-40B4-BE49-F238E27FC236}">
                    <a16:creationId xmlns:a16="http://schemas.microsoft.com/office/drawing/2014/main" id="{356EB371-9E9C-93CD-52C3-9F56DE38B8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28691" y="15529704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08" name="organ group - bile duct">
            <a:extLst>
              <a:ext uri="{FF2B5EF4-FFF2-40B4-BE49-F238E27FC236}">
                <a16:creationId xmlns:a16="http://schemas.microsoft.com/office/drawing/2014/main" id="{B05045B4-69C9-7D6D-F259-A13CD5070B9D}"/>
              </a:ext>
            </a:extLst>
          </p:cNvPr>
          <p:cNvGrpSpPr/>
          <p:nvPr/>
        </p:nvGrpSpPr>
        <p:grpSpPr>
          <a:xfrm>
            <a:off x="15319894" y="16692838"/>
            <a:ext cx="4104000" cy="806056"/>
            <a:chOff x="14176899" y="16692838"/>
            <a:chExt cx="4104000" cy="806056"/>
          </a:xfrm>
        </p:grpSpPr>
        <p:sp>
          <p:nvSpPr>
            <p:cNvPr id="2172" name="organ - bile duct">
              <a:extLst>
                <a:ext uri="{FF2B5EF4-FFF2-40B4-BE49-F238E27FC236}">
                  <a16:creationId xmlns:a16="http://schemas.microsoft.com/office/drawing/2014/main" id="{F14DC906-BF78-8470-E8D5-42F71320CEDF}"/>
                </a:ext>
              </a:extLst>
            </p:cNvPr>
            <p:cNvSpPr txBox="1"/>
            <p:nvPr/>
          </p:nvSpPr>
          <p:spPr>
            <a:xfrm>
              <a:off x="14176899" y="16692838"/>
              <a:ext cx="4104000" cy="80605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Bile duct</a:t>
              </a:r>
            </a:p>
          </p:txBody>
        </p:sp>
        <p:grpSp>
          <p:nvGrpSpPr>
            <p:cNvPr id="2605" name="FTU - common hepatic duct">
              <a:extLst>
                <a:ext uri="{FF2B5EF4-FFF2-40B4-BE49-F238E27FC236}">
                  <a16:creationId xmlns:a16="http://schemas.microsoft.com/office/drawing/2014/main" id="{8E35A7F0-E4D1-FE85-2CF5-7230E4EAEBEA}"/>
                </a:ext>
              </a:extLst>
            </p:cNvPr>
            <p:cNvGrpSpPr/>
            <p:nvPr/>
          </p:nvGrpSpPr>
          <p:grpSpPr>
            <a:xfrm>
              <a:off x="14390279" y="17022372"/>
              <a:ext cx="3888000" cy="216000"/>
              <a:chOff x="14390279" y="17022372"/>
              <a:chExt cx="3888000" cy="216000"/>
            </a:xfrm>
          </p:grpSpPr>
          <p:sp>
            <p:nvSpPr>
              <p:cNvPr id="2173" name="FTU - common hepatic duct">
                <a:extLst>
                  <a:ext uri="{FF2B5EF4-FFF2-40B4-BE49-F238E27FC236}">
                    <a16:creationId xmlns:a16="http://schemas.microsoft.com/office/drawing/2014/main" id="{21BDF66B-A316-EDEA-FA25-0D403459FFA8}"/>
                  </a:ext>
                </a:extLst>
              </p:cNvPr>
              <p:cNvSpPr txBox="1"/>
              <p:nvPr/>
            </p:nvSpPr>
            <p:spPr>
              <a:xfrm>
                <a:off x="14390279" y="1702237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Common hepatic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75" name="dock">
                <a:extLst>
                  <a:ext uri="{FF2B5EF4-FFF2-40B4-BE49-F238E27FC236}">
                    <a16:creationId xmlns:a16="http://schemas.microsoft.com/office/drawing/2014/main" id="{74E068BC-59EB-464D-1519-F306FAC2B33C}"/>
                  </a:ext>
                </a:extLst>
              </p:cNvPr>
              <p:cNvGrpSpPr/>
              <p:nvPr/>
            </p:nvGrpSpPr>
            <p:grpSpPr>
              <a:xfrm>
                <a:off x="17842456" y="17036937"/>
                <a:ext cx="57600" cy="186737"/>
                <a:chOff x="2890221" y="12245125"/>
                <a:chExt cx="57600" cy="186737"/>
              </a:xfrm>
            </p:grpSpPr>
            <p:sp>
              <p:nvSpPr>
                <p:cNvPr id="2178" name="Text Box 3086">
                  <a:extLst>
                    <a:ext uri="{FF2B5EF4-FFF2-40B4-BE49-F238E27FC236}">
                      <a16:creationId xmlns:a16="http://schemas.microsoft.com/office/drawing/2014/main" id="{81372E31-53E3-F5EA-215E-C9F9A0001D7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79" name="Text Box 3086">
                  <a:extLst>
                    <a:ext uri="{FF2B5EF4-FFF2-40B4-BE49-F238E27FC236}">
                      <a16:creationId xmlns:a16="http://schemas.microsoft.com/office/drawing/2014/main" id="{A5D1D88B-B45D-8BEA-2EED-51E7CAFA145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80" name="Text Box 3086">
                  <a:extLst>
                    <a:ext uri="{FF2B5EF4-FFF2-40B4-BE49-F238E27FC236}">
                      <a16:creationId xmlns:a16="http://schemas.microsoft.com/office/drawing/2014/main" id="{FA2BCAD7-3C7F-0B12-6E6B-CC1FCA244C8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81" name="link">
                <a:extLst>
                  <a:ext uri="{FF2B5EF4-FFF2-40B4-BE49-F238E27FC236}">
                    <a16:creationId xmlns:a16="http://schemas.microsoft.com/office/drawing/2014/main" id="{9766D490-E1A5-4DDF-8673-04C8C814FC71}"/>
                  </a:ext>
                </a:extLst>
              </p:cNvPr>
              <p:cNvGrpSpPr/>
              <p:nvPr/>
            </p:nvGrpSpPr>
            <p:grpSpPr>
              <a:xfrm>
                <a:off x="14484766" y="17130584"/>
                <a:ext cx="271971" cy="72000"/>
                <a:chOff x="1092404" y="4099789"/>
                <a:chExt cx="271971" cy="72000"/>
              </a:xfrm>
            </p:grpSpPr>
            <p:sp>
              <p:nvSpPr>
                <p:cNvPr id="2182" name="Star: 5 Points 1874">
                  <a:hlinkClick r:id="rId56"/>
                  <a:extLst>
                    <a:ext uri="{FF2B5EF4-FFF2-40B4-BE49-F238E27FC236}">
                      <a16:creationId xmlns:a16="http://schemas.microsoft.com/office/drawing/2014/main" id="{B6687B25-527A-1A1E-D72B-5D50FDEF926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2404" y="409978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83" name="Star: 5 Points 1875">
                  <a:hlinkClick r:id="rId41"/>
                  <a:extLst>
                    <a:ext uri="{FF2B5EF4-FFF2-40B4-BE49-F238E27FC236}">
                      <a16:creationId xmlns:a16="http://schemas.microsoft.com/office/drawing/2014/main" id="{FBCFDB41-599E-5D11-7338-6CE5D776898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2390" y="409978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84" name="Star: 5 Points 1876">
                  <a:hlinkClick r:id="rId39"/>
                  <a:extLst>
                    <a:ext uri="{FF2B5EF4-FFF2-40B4-BE49-F238E27FC236}">
                      <a16:creationId xmlns:a16="http://schemas.microsoft.com/office/drawing/2014/main" id="{C1AEC1B0-5F80-1F1B-0C9D-64BC0564DC3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2375" y="409978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06" name="FTU - common bile duct">
              <a:extLst>
                <a:ext uri="{FF2B5EF4-FFF2-40B4-BE49-F238E27FC236}">
                  <a16:creationId xmlns:a16="http://schemas.microsoft.com/office/drawing/2014/main" id="{D34EA782-40FC-28B6-B153-22AFC6713D79}"/>
                </a:ext>
              </a:extLst>
            </p:cNvPr>
            <p:cNvGrpSpPr/>
            <p:nvPr/>
          </p:nvGrpSpPr>
          <p:grpSpPr>
            <a:xfrm>
              <a:off x="14390279" y="16793334"/>
              <a:ext cx="3888000" cy="216000"/>
              <a:chOff x="14390279" y="16793334"/>
              <a:chExt cx="3888000" cy="216000"/>
            </a:xfrm>
          </p:grpSpPr>
          <p:sp>
            <p:nvSpPr>
              <p:cNvPr id="2185" name="FTU - common bile duct">
                <a:extLst>
                  <a:ext uri="{FF2B5EF4-FFF2-40B4-BE49-F238E27FC236}">
                    <a16:creationId xmlns:a16="http://schemas.microsoft.com/office/drawing/2014/main" id="{FCCF94F8-C581-00CC-5D4E-4D81C2E0DB20}"/>
                  </a:ext>
                </a:extLst>
              </p:cNvPr>
              <p:cNvSpPr txBox="1"/>
              <p:nvPr/>
            </p:nvSpPr>
            <p:spPr>
              <a:xfrm>
                <a:off x="14390279" y="16793334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Common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87" name="dock">
                <a:extLst>
                  <a:ext uri="{FF2B5EF4-FFF2-40B4-BE49-F238E27FC236}">
                    <a16:creationId xmlns:a16="http://schemas.microsoft.com/office/drawing/2014/main" id="{447D4385-335F-40C5-E60E-0128073AFF4F}"/>
                  </a:ext>
                </a:extLst>
              </p:cNvPr>
              <p:cNvGrpSpPr/>
              <p:nvPr/>
            </p:nvGrpSpPr>
            <p:grpSpPr>
              <a:xfrm>
                <a:off x="17832830" y="16808883"/>
                <a:ext cx="57600" cy="186737"/>
                <a:chOff x="2890221" y="12245125"/>
                <a:chExt cx="57600" cy="186737"/>
              </a:xfrm>
            </p:grpSpPr>
            <p:sp>
              <p:nvSpPr>
                <p:cNvPr id="2190" name="Text Box 3086">
                  <a:extLst>
                    <a:ext uri="{FF2B5EF4-FFF2-40B4-BE49-F238E27FC236}">
                      <a16:creationId xmlns:a16="http://schemas.microsoft.com/office/drawing/2014/main" id="{38E3D099-9C45-0EC1-94D3-A12A19E38D9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91" name="Text Box 3086">
                  <a:extLst>
                    <a:ext uri="{FF2B5EF4-FFF2-40B4-BE49-F238E27FC236}">
                      <a16:creationId xmlns:a16="http://schemas.microsoft.com/office/drawing/2014/main" id="{3BF8BEDA-54EB-FCCE-D18F-51967070EB3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92" name="Text Box 3086">
                  <a:extLst>
                    <a:ext uri="{FF2B5EF4-FFF2-40B4-BE49-F238E27FC236}">
                      <a16:creationId xmlns:a16="http://schemas.microsoft.com/office/drawing/2014/main" id="{A3932CAD-AFDF-944C-A90C-F5490111C1F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93" name="link">
                <a:extLst>
                  <a:ext uri="{FF2B5EF4-FFF2-40B4-BE49-F238E27FC236}">
                    <a16:creationId xmlns:a16="http://schemas.microsoft.com/office/drawing/2014/main" id="{4A493C5E-DC24-A03B-FD4C-0AAC1C9A190B}"/>
                  </a:ext>
                </a:extLst>
              </p:cNvPr>
              <p:cNvGrpSpPr/>
              <p:nvPr/>
            </p:nvGrpSpPr>
            <p:grpSpPr>
              <a:xfrm>
                <a:off x="14484766" y="16909223"/>
                <a:ext cx="271971" cy="72000"/>
                <a:chOff x="1089323" y="4107466"/>
                <a:chExt cx="271971" cy="72000"/>
              </a:xfrm>
            </p:grpSpPr>
            <p:sp>
              <p:nvSpPr>
                <p:cNvPr id="2194" name="Star: 5 Points 1892">
                  <a:hlinkClick r:id="rId57"/>
                  <a:extLst>
                    <a:ext uri="{FF2B5EF4-FFF2-40B4-BE49-F238E27FC236}">
                      <a16:creationId xmlns:a16="http://schemas.microsoft.com/office/drawing/2014/main" id="{83B0F700-3970-5E32-EBAB-E3FA13BEADA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95" name="Star: 5 Points 1893">
                  <a:hlinkClick r:id="rId41"/>
                  <a:extLst>
                    <a:ext uri="{FF2B5EF4-FFF2-40B4-BE49-F238E27FC236}">
                      <a16:creationId xmlns:a16="http://schemas.microsoft.com/office/drawing/2014/main" id="{E3B501F0-3DD8-77FC-FCB8-7EACDC9671F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96" name="Star: 5 Points 1894">
                  <a:hlinkClick r:id="rId39"/>
                  <a:extLst>
                    <a:ext uri="{FF2B5EF4-FFF2-40B4-BE49-F238E27FC236}">
                      <a16:creationId xmlns:a16="http://schemas.microsoft.com/office/drawing/2014/main" id="{50D73C95-D3AA-765B-80F7-B2711088BC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07" name="FTU - hepatic duct">
              <a:extLst>
                <a:ext uri="{FF2B5EF4-FFF2-40B4-BE49-F238E27FC236}">
                  <a16:creationId xmlns:a16="http://schemas.microsoft.com/office/drawing/2014/main" id="{C3018407-5B3D-93D3-868E-186FF34D54C1}"/>
                </a:ext>
              </a:extLst>
            </p:cNvPr>
            <p:cNvGrpSpPr/>
            <p:nvPr/>
          </p:nvGrpSpPr>
          <p:grpSpPr>
            <a:xfrm>
              <a:off x="14390279" y="17250426"/>
              <a:ext cx="3888000" cy="216000"/>
              <a:chOff x="14390279" y="17250426"/>
              <a:chExt cx="3888000" cy="216000"/>
            </a:xfrm>
          </p:grpSpPr>
          <p:sp>
            <p:nvSpPr>
              <p:cNvPr id="2197" name="FTU - hepatic duct">
                <a:extLst>
                  <a:ext uri="{FF2B5EF4-FFF2-40B4-BE49-F238E27FC236}">
                    <a16:creationId xmlns:a16="http://schemas.microsoft.com/office/drawing/2014/main" id="{F8720BDF-B3CD-439B-1005-493C47528097}"/>
                  </a:ext>
                </a:extLst>
              </p:cNvPr>
              <p:cNvSpPr txBox="1"/>
              <p:nvPr/>
            </p:nvSpPr>
            <p:spPr>
              <a:xfrm>
                <a:off x="14390279" y="17250426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Hepatic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99" name="dock">
                <a:extLst>
                  <a:ext uri="{FF2B5EF4-FFF2-40B4-BE49-F238E27FC236}">
                    <a16:creationId xmlns:a16="http://schemas.microsoft.com/office/drawing/2014/main" id="{79D1A738-B300-172F-665A-D4FC7F598C55}"/>
                  </a:ext>
                </a:extLst>
              </p:cNvPr>
              <p:cNvGrpSpPr/>
              <p:nvPr/>
            </p:nvGrpSpPr>
            <p:grpSpPr>
              <a:xfrm>
                <a:off x="17842456" y="17264991"/>
                <a:ext cx="57600" cy="186737"/>
                <a:chOff x="2890221" y="12245125"/>
                <a:chExt cx="57600" cy="186737"/>
              </a:xfrm>
            </p:grpSpPr>
            <p:sp>
              <p:nvSpPr>
                <p:cNvPr id="2202" name="Text Box 3086">
                  <a:extLst>
                    <a:ext uri="{FF2B5EF4-FFF2-40B4-BE49-F238E27FC236}">
                      <a16:creationId xmlns:a16="http://schemas.microsoft.com/office/drawing/2014/main" id="{4EC398D5-3161-C37B-433C-3ECD0D0C97D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03" name="Text Box 3086">
                  <a:extLst>
                    <a:ext uri="{FF2B5EF4-FFF2-40B4-BE49-F238E27FC236}">
                      <a16:creationId xmlns:a16="http://schemas.microsoft.com/office/drawing/2014/main" id="{C396254B-9B75-31FC-C71C-F23E22B7B0D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04" name="Text Box 3086">
                  <a:extLst>
                    <a:ext uri="{FF2B5EF4-FFF2-40B4-BE49-F238E27FC236}">
                      <a16:creationId xmlns:a16="http://schemas.microsoft.com/office/drawing/2014/main" id="{EF76DACC-D624-F2B2-8BDC-1CAA92A74A5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05" name="link">
                <a:extLst>
                  <a:ext uri="{FF2B5EF4-FFF2-40B4-BE49-F238E27FC236}">
                    <a16:creationId xmlns:a16="http://schemas.microsoft.com/office/drawing/2014/main" id="{1FCA6F0C-9184-5486-5BD0-0794C9BCE0E6}"/>
                  </a:ext>
                </a:extLst>
              </p:cNvPr>
              <p:cNvGrpSpPr/>
              <p:nvPr/>
            </p:nvGrpSpPr>
            <p:grpSpPr>
              <a:xfrm>
                <a:off x="14484766" y="17359748"/>
                <a:ext cx="271971" cy="72000"/>
                <a:chOff x="1087035" y="4100899"/>
                <a:chExt cx="271971" cy="72000"/>
              </a:xfrm>
            </p:grpSpPr>
            <p:sp>
              <p:nvSpPr>
                <p:cNvPr id="2206" name="Star: 5 Points 1899">
                  <a:hlinkClick r:id="rId56"/>
                  <a:extLst>
                    <a:ext uri="{FF2B5EF4-FFF2-40B4-BE49-F238E27FC236}">
                      <a16:creationId xmlns:a16="http://schemas.microsoft.com/office/drawing/2014/main" id="{5E9AA634-A408-B062-8A55-9405187C530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7035" y="410089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07" name="Star: 5 Points 1900">
                  <a:hlinkClick r:id="rId41"/>
                  <a:extLst>
                    <a:ext uri="{FF2B5EF4-FFF2-40B4-BE49-F238E27FC236}">
                      <a16:creationId xmlns:a16="http://schemas.microsoft.com/office/drawing/2014/main" id="{F13CB11C-73D2-5A0D-1915-9096762DEA7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7021" y="410089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08" name="Star: 5 Points 1901">
                  <a:hlinkClick r:id="rId39"/>
                  <a:extLst>
                    <a:ext uri="{FF2B5EF4-FFF2-40B4-BE49-F238E27FC236}">
                      <a16:creationId xmlns:a16="http://schemas.microsoft.com/office/drawing/2014/main" id="{5A3C5E97-9E7A-49CF-7B87-9CAE8040CB2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7006" y="410089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66" name="dock - vascular">
              <a:extLst>
                <a:ext uri="{FF2B5EF4-FFF2-40B4-BE49-F238E27FC236}">
                  <a16:creationId xmlns:a16="http://schemas.microsoft.com/office/drawing/2014/main" id="{AE90118C-2A0C-D33B-DEBF-5198A0B0B191}"/>
                </a:ext>
              </a:extLst>
            </p:cNvPr>
            <p:cNvGrpSpPr/>
            <p:nvPr/>
          </p:nvGrpSpPr>
          <p:grpSpPr>
            <a:xfrm>
              <a:off x="14192179" y="16796384"/>
              <a:ext cx="180000" cy="673522"/>
              <a:chOff x="14195310" y="13693138"/>
              <a:chExt cx="180000" cy="673522"/>
            </a:xfrm>
          </p:grpSpPr>
          <p:sp>
            <p:nvSpPr>
              <p:cNvPr id="2567" name="Text Box 3070">
                <a:extLst>
                  <a:ext uri="{FF2B5EF4-FFF2-40B4-BE49-F238E27FC236}">
                    <a16:creationId xmlns:a16="http://schemas.microsoft.com/office/drawing/2014/main" id="{91AC8216-FCB9-54C3-BB8C-1D3C01584B17}"/>
                  </a:ext>
                </a:extLst>
              </p:cNvPr>
              <p:cNvSpPr txBox="1"/>
              <p:nvPr/>
            </p:nvSpPr>
            <p:spPr>
              <a:xfrm>
                <a:off x="14195310" y="13693138"/>
                <a:ext cx="180000" cy="673522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68" name="Text Box 3036">
                <a:extLst>
                  <a:ext uri="{FF2B5EF4-FFF2-40B4-BE49-F238E27FC236}">
                    <a16:creationId xmlns:a16="http://schemas.microsoft.com/office/drawing/2014/main" id="{784A84E0-CA8F-6CE8-9DB6-DA6C497C33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9310" y="13993899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37" name="organ group - esophagus">
            <a:extLst>
              <a:ext uri="{FF2B5EF4-FFF2-40B4-BE49-F238E27FC236}">
                <a16:creationId xmlns:a16="http://schemas.microsoft.com/office/drawing/2014/main" id="{92874BE8-CC2A-C757-62D3-45036374427F}"/>
              </a:ext>
            </a:extLst>
          </p:cNvPr>
          <p:cNvGrpSpPr/>
          <p:nvPr/>
        </p:nvGrpSpPr>
        <p:grpSpPr>
          <a:xfrm>
            <a:off x="15322504" y="10667543"/>
            <a:ext cx="4109789" cy="1038575"/>
            <a:chOff x="14179509" y="10667543"/>
            <a:chExt cx="4109789" cy="1038575"/>
          </a:xfrm>
        </p:grpSpPr>
        <p:sp>
          <p:nvSpPr>
            <p:cNvPr id="2379" name="organ - esophagus">
              <a:extLst>
                <a:ext uri="{FF2B5EF4-FFF2-40B4-BE49-F238E27FC236}">
                  <a16:creationId xmlns:a16="http://schemas.microsoft.com/office/drawing/2014/main" id="{7274D757-FDC0-3C74-B6E3-238FD07DD091}"/>
                </a:ext>
              </a:extLst>
            </p:cNvPr>
            <p:cNvSpPr txBox="1"/>
            <p:nvPr/>
          </p:nvSpPr>
          <p:spPr>
            <a:xfrm>
              <a:off x="14179509" y="10667543"/>
              <a:ext cx="4104000" cy="103857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Esophagus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572" name="FTU - upper esophageal sphincter">
              <a:extLst>
                <a:ext uri="{FF2B5EF4-FFF2-40B4-BE49-F238E27FC236}">
                  <a16:creationId xmlns:a16="http://schemas.microsoft.com/office/drawing/2014/main" id="{9DF1A740-7C6D-B630-9813-C648EF353D6C}"/>
                </a:ext>
              </a:extLst>
            </p:cNvPr>
            <p:cNvGrpSpPr/>
            <p:nvPr/>
          </p:nvGrpSpPr>
          <p:grpSpPr>
            <a:xfrm>
              <a:off x="14396543" y="10770137"/>
              <a:ext cx="3888000" cy="216000"/>
              <a:chOff x="14396543" y="10770137"/>
              <a:chExt cx="3888000" cy="216000"/>
            </a:xfrm>
          </p:grpSpPr>
          <p:sp>
            <p:nvSpPr>
              <p:cNvPr id="2383" name="FTU - upper esophageal sphincter">
                <a:extLst>
                  <a:ext uri="{FF2B5EF4-FFF2-40B4-BE49-F238E27FC236}">
                    <a16:creationId xmlns:a16="http://schemas.microsoft.com/office/drawing/2014/main" id="{9AAE22AD-A6A7-AF38-9A48-AFAC36CDC5E6}"/>
                  </a:ext>
                </a:extLst>
              </p:cNvPr>
              <p:cNvSpPr txBox="1"/>
              <p:nvPr/>
            </p:nvSpPr>
            <p:spPr>
              <a:xfrm>
                <a:off x="14396543" y="10770137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esophageal</a:t>
                </a: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96" name="link">
                <a:extLst>
                  <a:ext uri="{FF2B5EF4-FFF2-40B4-BE49-F238E27FC236}">
                    <a16:creationId xmlns:a16="http://schemas.microsoft.com/office/drawing/2014/main" id="{2CF70AD4-BF8B-E66B-BA09-2005F29F1761}"/>
                  </a:ext>
                </a:extLst>
              </p:cNvPr>
              <p:cNvGrpSpPr/>
              <p:nvPr/>
            </p:nvGrpSpPr>
            <p:grpSpPr>
              <a:xfrm>
                <a:off x="14494311" y="10896097"/>
                <a:ext cx="271971" cy="72000"/>
                <a:chOff x="10138134" y="10717662"/>
                <a:chExt cx="271971" cy="72000"/>
              </a:xfrm>
            </p:grpSpPr>
            <p:sp>
              <p:nvSpPr>
                <p:cNvPr id="2397" name="Star: 5 Points 2250">
                  <a:hlinkClick r:id="rId58"/>
                  <a:extLst>
                    <a:ext uri="{FF2B5EF4-FFF2-40B4-BE49-F238E27FC236}">
                      <a16:creationId xmlns:a16="http://schemas.microsoft.com/office/drawing/2014/main" id="{7B028358-969F-DDA1-E0A2-3DA215A7447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38134" y="10717662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8" name="Star: 5 Points 2251">
                  <a:hlinkClick r:id="rId22"/>
                  <a:extLst>
                    <a:ext uri="{FF2B5EF4-FFF2-40B4-BE49-F238E27FC236}">
                      <a16:creationId xmlns:a16="http://schemas.microsoft.com/office/drawing/2014/main" id="{C0F2C909-862B-1091-50AC-06F8A541C4D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38120" y="10717662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9" name="Star: 5 Points 2252">
                  <a:hlinkClick r:id="rId39"/>
                  <a:extLst>
                    <a:ext uri="{FF2B5EF4-FFF2-40B4-BE49-F238E27FC236}">
                      <a16:creationId xmlns:a16="http://schemas.microsoft.com/office/drawing/2014/main" id="{6EAB70BC-DD57-446E-94A6-B41F8574E5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38105" y="10717662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413" name="dock">
                <a:extLst>
                  <a:ext uri="{FF2B5EF4-FFF2-40B4-BE49-F238E27FC236}">
                    <a16:creationId xmlns:a16="http://schemas.microsoft.com/office/drawing/2014/main" id="{799EF72D-1F83-CA7A-14E5-0FD75469D90A}"/>
                  </a:ext>
                </a:extLst>
              </p:cNvPr>
              <p:cNvGrpSpPr/>
              <p:nvPr/>
            </p:nvGrpSpPr>
            <p:grpSpPr>
              <a:xfrm>
                <a:off x="17868864" y="10784099"/>
                <a:ext cx="57600" cy="186737"/>
                <a:chOff x="2970743" y="12247074"/>
                <a:chExt cx="57600" cy="186737"/>
              </a:xfrm>
            </p:grpSpPr>
            <p:sp>
              <p:nvSpPr>
                <p:cNvPr id="2414" name="Text Box 3086">
                  <a:extLst>
                    <a:ext uri="{FF2B5EF4-FFF2-40B4-BE49-F238E27FC236}">
                      <a16:creationId xmlns:a16="http://schemas.microsoft.com/office/drawing/2014/main" id="{07E7807E-1642-F33A-9B39-4F147EA993A1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15" name="Text Box 3086">
                  <a:extLst>
                    <a:ext uri="{FF2B5EF4-FFF2-40B4-BE49-F238E27FC236}">
                      <a16:creationId xmlns:a16="http://schemas.microsoft.com/office/drawing/2014/main" id="{BFC738D6-6244-348D-849A-83BAC6BBEB9F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16" name="Text Box 3086">
                  <a:extLst>
                    <a:ext uri="{FF2B5EF4-FFF2-40B4-BE49-F238E27FC236}">
                      <a16:creationId xmlns:a16="http://schemas.microsoft.com/office/drawing/2014/main" id="{7B68F831-272C-43DC-CEA9-57619B15128B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636" name="FTU - upper 1/3 of esophagus">
              <a:extLst>
                <a:ext uri="{FF2B5EF4-FFF2-40B4-BE49-F238E27FC236}">
                  <a16:creationId xmlns:a16="http://schemas.microsoft.com/office/drawing/2014/main" id="{61370507-F8EF-F122-60B8-EE8AAF63C920}"/>
                </a:ext>
              </a:extLst>
            </p:cNvPr>
            <p:cNvGrpSpPr/>
            <p:nvPr/>
          </p:nvGrpSpPr>
          <p:grpSpPr>
            <a:xfrm>
              <a:off x="14396543" y="10997465"/>
              <a:ext cx="3888000" cy="216000"/>
              <a:chOff x="14396543" y="10997465"/>
              <a:chExt cx="3888000" cy="216000"/>
            </a:xfrm>
          </p:grpSpPr>
          <p:sp>
            <p:nvSpPr>
              <p:cNvPr id="2382" name="FTU - upper 1/3 of esophagus">
                <a:extLst>
                  <a:ext uri="{FF2B5EF4-FFF2-40B4-BE49-F238E27FC236}">
                    <a16:creationId xmlns:a16="http://schemas.microsoft.com/office/drawing/2014/main" id="{EBB406AB-5D28-6EAD-D627-6F2B50F04073}"/>
                  </a:ext>
                </a:extLst>
              </p:cNvPr>
              <p:cNvSpPr txBox="1"/>
              <p:nvPr/>
            </p:nvSpPr>
            <p:spPr>
              <a:xfrm>
                <a:off x="14396543" y="1099746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1/3 of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esophagus</a:t>
                </a:r>
                <a:endPara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92" name="link">
                <a:extLst>
                  <a:ext uri="{FF2B5EF4-FFF2-40B4-BE49-F238E27FC236}">
                    <a16:creationId xmlns:a16="http://schemas.microsoft.com/office/drawing/2014/main" id="{90EE869A-39A2-22A8-A673-A333743BCC58}"/>
                  </a:ext>
                </a:extLst>
              </p:cNvPr>
              <p:cNvGrpSpPr/>
              <p:nvPr/>
            </p:nvGrpSpPr>
            <p:grpSpPr>
              <a:xfrm>
                <a:off x="14489548" y="11124208"/>
                <a:ext cx="271971" cy="72000"/>
                <a:chOff x="10133371" y="10945773"/>
                <a:chExt cx="271971" cy="72000"/>
              </a:xfrm>
            </p:grpSpPr>
            <p:sp>
              <p:nvSpPr>
                <p:cNvPr id="2393" name="Star: 5 Points 2250">
                  <a:hlinkClick r:id="rId58"/>
                  <a:extLst>
                    <a:ext uri="{FF2B5EF4-FFF2-40B4-BE49-F238E27FC236}">
                      <a16:creationId xmlns:a16="http://schemas.microsoft.com/office/drawing/2014/main" id="{D8FAFDE6-D41A-9269-1817-D718258B64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33371" y="1094577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4" name="Star: 5 Points 2251">
                  <a:hlinkClick r:id="rId22"/>
                  <a:extLst>
                    <a:ext uri="{FF2B5EF4-FFF2-40B4-BE49-F238E27FC236}">
                      <a16:creationId xmlns:a16="http://schemas.microsoft.com/office/drawing/2014/main" id="{770DC4A0-131D-D0B2-7B94-2D3C4CC25F1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33357" y="1094577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5" name="Star: 5 Points 2252">
                  <a:hlinkClick r:id="rId39"/>
                  <a:extLst>
                    <a:ext uri="{FF2B5EF4-FFF2-40B4-BE49-F238E27FC236}">
                      <a16:creationId xmlns:a16="http://schemas.microsoft.com/office/drawing/2014/main" id="{D89D406F-208C-2C7C-348B-54B53D3407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33342" y="1094577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417" name="dock">
                <a:extLst>
                  <a:ext uri="{FF2B5EF4-FFF2-40B4-BE49-F238E27FC236}">
                    <a16:creationId xmlns:a16="http://schemas.microsoft.com/office/drawing/2014/main" id="{A22E86F5-9E50-9BC5-486F-208FCECB4E6E}"/>
                  </a:ext>
                </a:extLst>
              </p:cNvPr>
              <p:cNvGrpSpPr/>
              <p:nvPr/>
            </p:nvGrpSpPr>
            <p:grpSpPr>
              <a:xfrm>
                <a:off x="17869048" y="11012009"/>
                <a:ext cx="57600" cy="186737"/>
                <a:chOff x="2970927" y="12246601"/>
                <a:chExt cx="57600" cy="186737"/>
              </a:xfrm>
            </p:grpSpPr>
            <p:sp>
              <p:nvSpPr>
                <p:cNvPr id="2418" name="Text Box 3086">
                  <a:extLst>
                    <a:ext uri="{FF2B5EF4-FFF2-40B4-BE49-F238E27FC236}">
                      <a16:creationId xmlns:a16="http://schemas.microsoft.com/office/drawing/2014/main" id="{970BDA32-C533-F405-03A9-0EB5358C5E8E}"/>
                    </a:ext>
                  </a:extLst>
                </p:cNvPr>
                <p:cNvSpPr txBox="1"/>
                <p:nvPr/>
              </p:nvSpPr>
              <p:spPr>
                <a:xfrm>
                  <a:off x="2970927" y="1224660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19" name="Text Box 3086">
                  <a:extLst>
                    <a:ext uri="{FF2B5EF4-FFF2-40B4-BE49-F238E27FC236}">
                      <a16:creationId xmlns:a16="http://schemas.microsoft.com/office/drawing/2014/main" id="{42738BF1-A81D-A8C1-499F-B8EB6EAB3418}"/>
                    </a:ext>
                  </a:extLst>
                </p:cNvPr>
                <p:cNvSpPr txBox="1"/>
                <p:nvPr/>
              </p:nvSpPr>
              <p:spPr>
                <a:xfrm>
                  <a:off x="2970927" y="1231117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20" name="Text Box 3086">
                  <a:extLst>
                    <a:ext uri="{FF2B5EF4-FFF2-40B4-BE49-F238E27FC236}">
                      <a16:creationId xmlns:a16="http://schemas.microsoft.com/office/drawing/2014/main" id="{C4F10F35-CDAC-0013-A438-0D0B821EA9CE}"/>
                    </a:ext>
                  </a:extLst>
                </p:cNvPr>
                <p:cNvSpPr txBox="1"/>
                <p:nvPr/>
              </p:nvSpPr>
              <p:spPr>
                <a:xfrm>
                  <a:off x="2970927" y="1237573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635" name="FTU - lower 2/3 of esophagus">
              <a:extLst>
                <a:ext uri="{FF2B5EF4-FFF2-40B4-BE49-F238E27FC236}">
                  <a16:creationId xmlns:a16="http://schemas.microsoft.com/office/drawing/2014/main" id="{49396EEB-B822-61DC-FD5A-DFA3C7579A7A}"/>
                </a:ext>
              </a:extLst>
            </p:cNvPr>
            <p:cNvGrpSpPr/>
            <p:nvPr/>
          </p:nvGrpSpPr>
          <p:grpSpPr>
            <a:xfrm>
              <a:off x="14401298" y="11226073"/>
              <a:ext cx="3888000" cy="216000"/>
              <a:chOff x="14401298" y="11226073"/>
              <a:chExt cx="3888000" cy="216000"/>
            </a:xfrm>
          </p:grpSpPr>
          <p:sp>
            <p:nvSpPr>
              <p:cNvPr id="2381" name="FTU - lower 2/3 of esophagus">
                <a:extLst>
                  <a:ext uri="{FF2B5EF4-FFF2-40B4-BE49-F238E27FC236}">
                    <a16:creationId xmlns:a16="http://schemas.microsoft.com/office/drawing/2014/main" id="{5A4F45F9-440F-5E39-CFCA-574E731B840B}"/>
                  </a:ext>
                </a:extLst>
              </p:cNvPr>
              <p:cNvSpPr txBox="1"/>
              <p:nvPr/>
            </p:nvSpPr>
            <p:spPr>
              <a:xfrm>
                <a:off x="14401298" y="11226073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2/3 of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esophagus</a:t>
                </a:r>
                <a:endPara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88" name="link">
                <a:extLst>
                  <a:ext uri="{FF2B5EF4-FFF2-40B4-BE49-F238E27FC236}">
                    <a16:creationId xmlns:a16="http://schemas.microsoft.com/office/drawing/2014/main" id="{8A182450-935F-D49C-F394-397DA6DED701}"/>
                  </a:ext>
                </a:extLst>
              </p:cNvPr>
              <p:cNvGrpSpPr/>
              <p:nvPr/>
            </p:nvGrpSpPr>
            <p:grpSpPr>
              <a:xfrm>
                <a:off x="14489548" y="11349234"/>
                <a:ext cx="271971" cy="72000"/>
                <a:chOff x="10133371" y="11170799"/>
                <a:chExt cx="271971" cy="72000"/>
              </a:xfrm>
            </p:grpSpPr>
            <p:sp>
              <p:nvSpPr>
                <p:cNvPr id="2389" name="Star: 5 Points 2250">
                  <a:hlinkClick r:id="rId58"/>
                  <a:extLst>
                    <a:ext uri="{FF2B5EF4-FFF2-40B4-BE49-F238E27FC236}">
                      <a16:creationId xmlns:a16="http://schemas.microsoft.com/office/drawing/2014/main" id="{E5C09914-DE45-6464-6F70-C7580B56CB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33371" y="1117079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0" name="Star: 5 Points 2251">
                  <a:hlinkClick r:id="rId22"/>
                  <a:extLst>
                    <a:ext uri="{FF2B5EF4-FFF2-40B4-BE49-F238E27FC236}">
                      <a16:creationId xmlns:a16="http://schemas.microsoft.com/office/drawing/2014/main" id="{E38DE508-B948-0D8C-81E2-B359E96717F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33357" y="1117079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1" name="Star: 5 Points 2252">
                  <a:extLst>
                    <a:ext uri="{FF2B5EF4-FFF2-40B4-BE49-F238E27FC236}">
                      <a16:creationId xmlns:a16="http://schemas.microsoft.com/office/drawing/2014/main" id="{1798EEE3-EC7C-ED7A-F199-8A63CAA64FC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33342" y="1117079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421" name="dock">
                <a:extLst>
                  <a:ext uri="{FF2B5EF4-FFF2-40B4-BE49-F238E27FC236}">
                    <a16:creationId xmlns:a16="http://schemas.microsoft.com/office/drawing/2014/main" id="{16C65269-A44B-680F-B57E-4C2A72D45AF7}"/>
                  </a:ext>
                </a:extLst>
              </p:cNvPr>
              <p:cNvGrpSpPr/>
              <p:nvPr/>
            </p:nvGrpSpPr>
            <p:grpSpPr>
              <a:xfrm>
                <a:off x="17868864" y="11240865"/>
                <a:ext cx="57600" cy="186737"/>
                <a:chOff x="2970743" y="12247074"/>
                <a:chExt cx="57600" cy="186737"/>
              </a:xfrm>
            </p:grpSpPr>
            <p:sp>
              <p:nvSpPr>
                <p:cNvPr id="2422" name="Text Box 3086">
                  <a:extLst>
                    <a:ext uri="{FF2B5EF4-FFF2-40B4-BE49-F238E27FC236}">
                      <a16:creationId xmlns:a16="http://schemas.microsoft.com/office/drawing/2014/main" id="{AABE4F99-4ADE-9850-84DF-4C5C4DCD2CD7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23" name="Text Box 3086">
                  <a:extLst>
                    <a:ext uri="{FF2B5EF4-FFF2-40B4-BE49-F238E27FC236}">
                      <a16:creationId xmlns:a16="http://schemas.microsoft.com/office/drawing/2014/main" id="{D90DFDA6-AF01-48AF-F4B2-35A9822DB5AF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24" name="Text Box 3086">
                  <a:extLst>
                    <a:ext uri="{FF2B5EF4-FFF2-40B4-BE49-F238E27FC236}">
                      <a16:creationId xmlns:a16="http://schemas.microsoft.com/office/drawing/2014/main" id="{94F83EEE-DF54-96EF-172A-1CC9C50468FF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634" name="FTU - lower esophageal sphincter">
              <a:extLst>
                <a:ext uri="{FF2B5EF4-FFF2-40B4-BE49-F238E27FC236}">
                  <a16:creationId xmlns:a16="http://schemas.microsoft.com/office/drawing/2014/main" id="{B462789E-F8BE-12F7-CE14-6F05DCEDAB2B}"/>
                </a:ext>
              </a:extLst>
            </p:cNvPr>
            <p:cNvGrpSpPr/>
            <p:nvPr/>
          </p:nvGrpSpPr>
          <p:grpSpPr>
            <a:xfrm>
              <a:off x="14396543" y="11457405"/>
              <a:ext cx="3888000" cy="216000"/>
              <a:chOff x="14396543" y="11457405"/>
              <a:chExt cx="3888000" cy="216000"/>
            </a:xfrm>
          </p:grpSpPr>
          <p:sp>
            <p:nvSpPr>
              <p:cNvPr id="2380" name="FTU - lower esophageal sphincter">
                <a:extLst>
                  <a:ext uri="{FF2B5EF4-FFF2-40B4-BE49-F238E27FC236}">
                    <a16:creationId xmlns:a16="http://schemas.microsoft.com/office/drawing/2014/main" id="{2399F8C6-C122-435B-3464-10BE8DE81A6D}"/>
                  </a:ext>
                </a:extLst>
              </p:cNvPr>
              <p:cNvSpPr txBox="1"/>
              <p:nvPr/>
            </p:nvSpPr>
            <p:spPr>
              <a:xfrm>
                <a:off x="14396543" y="1145740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esophageal</a:t>
                </a: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84" name="link">
                <a:extLst>
                  <a:ext uri="{FF2B5EF4-FFF2-40B4-BE49-F238E27FC236}">
                    <a16:creationId xmlns:a16="http://schemas.microsoft.com/office/drawing/2014/main" id="{88F76F06-2377-0B40-8537-DB9169D32B94}"/>
                  </a:ext>
                </a:extLst>
              </p:cNvPr>
              <p:cNvGrpSpPr/>
              <p:nvPr/>
            </p:nvGrpSpPr>
            <p:grpSpPr>
              <a:xfrm>
                <a:off x="14480023" y="11575694"/>
                <a:ext cx="271971" cy="72000"/>
                <a:chOff x="10123846" y="11397259"/>
                <a:chExt cx="271971" cy="72000"/>
              </a:xfrm>
            </p:grpSpPr>
            <p:sp>
              <p:nvSpPr>
                <p:cNvPr id="2385" name="Star: 5 Points 2250">
                  <a:hlinkClick r:id="rId58"/>
                  <a:extLst>
                    <a:ext uri="{FF2B5EF4-FFF2-40B4-BE49-F238E27FC236}">
                      <a16:creationId xmlns:a16="http://schemas.microsoft.com/office/drawing/2014/main" id="{C854E373-707C-1854-8B6E-6E6DC24B3AA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23846" y="1139725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86" name="Star: 5 Points 2251">
                  <a:hlinkClick r:id="rId22"/>
                  <a:extLst>
                    <a:ext uri="{FF2B5EF4-FFF2-40B4-BE49-F238E27FC236}">
                      <a16:creationId xmlns:a16="http://schemas.microsoft.com/office/drawing/2014/main" id="{FFE6B280-4C0E-375E-6015-0335556980B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23832" y="1139725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87" name="Star: 5 Points 2252">
                  <a:extLst>
                    <a:ext uri="{FF2B5EF4-FFF2-40B4-BE49-F238E27FC236}">
                      <a16:creationId xmlns:a16="http://schemas.microsoft.com/office/drawing/2014/main" id="{D6E6E726-CC03-2D0F-5498-2D30DB71837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23817" y="1139725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528" name="dock">
                <a:extLst>
                  <a:ext uri="{FF2B5EF4-FFF2-40B4-BE49-F238E27FC236}">
                    <a16:creationId xmlns:a16="http://schemas.microsoft.com/office/drawing/2014/main" id="{FEB3A3B3-47D3-78BD-1C69-0C3FA77268E1}"/>
                  </a:ext>
                </a:extLst>
              </p:cNvPr>
              <p:cNvGrpSpPr/>
              <p:nvPr/>
            </p:nvGrpSpPr>
            <p:grpSpPr>
              <a:xfrm>
                <a:off x="17864602" y="11471447"/>
                <a:ext cx="57600" cy="186737"/>
                <a:chOff x="2970743" y="12247074"/>
                <a:chExt cx="57600" cy="186737"/>
              </a:xfrm>
            </p:grpSpPr>
            <p:sp>
              <p:nvSpPr>
                <p:cNvPr id="2529" name="Text Box 3086">
                  <a:extLst>
                    <a:ext uri="{FF2B5EF4-FFF2-40B4-BE49-F238E27FC236}">
                      <a16:creationId xmlns:a16="http://schemas.microsoft.com/office/drawing/2014/main" id="{211E85EE-2D10-4CBD-323E-5D22B8425807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0" name="Text Box 3086">
                  <a:extLst>
                    <a:ext uri="{FF2B5EF4-FFF2-40B4-BE49-F238E27FC236}">
                      <a16:creationId xmlns:a16="http://schemas.microsoft.com/office/drawing/2014/main" id="{B47926B6-A0BE-841F-94DA-CE83B98B26E1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1" name="Text Box 3086">
                  <a:extLst>
                    <a:ext uri="{FF2B5EF4-FFF2-40B4-BE49-F238E27FC236}">
                      <a16:creationId xmlns:a16="http://schemas.microsoft.com/office/drawing/2014/main" id="{EF8E0D62-DB0B-6206-A18F-A5EDF2D461F0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569" name="dock - vascular">
              <a:extLst>
                <a:ext uri="{FF2B5EF4-FFF2-40B4-BE49-F238E27FC236}">
                  <a16:creationId xmlns:a16="http://schemas.microsoft.com/office/drawing/2014/main" id="{76F37627-C705-0B94-E3BB-3846420FEDF1}"/>
                </a:ext>
              </a:extLst>
            </p:cNvPr>
            <p:cNvGrpSpPr/>
            <p:nvPr/>
          </p:nvGrpSpPr>
          <p:grpSpPr>
            <a:xfrm>
              <a:off x="14200825" y="10770340"/>
              <a:ext cx="180000" cy="902475"/>
              <a:chOff x="14204668" y="11992615"/>
              <a:chExt cx="180000" cy="902475"/>
            </a:xfrm>
          </p:grpSpPr>
          <p:sp>
            <p:nvSpPr>
              <p:cNvPr id="2570" name="Text Box 3070">
                <a:extLst>
                  <a:ext uri="{FF2B5EF4-FFF2-40B4-BE49-F238E27FC236}">
                    <a16:creationId xmlns:a16="http://schemas.microsoft.com/office/drawing/2014/main" id="{1FBB4626-8281-9097-18D2-2DC3ADE8865B}"/>
                  </a:ext>
                </a:extLst>
              </p:cNvPr>
              <p:cNvSpPr txBox="1"/>
              <p:nvPr/>
            </p:nvSpPr>
            <p:spPr>
              <a:xfrm>
                <a:off x="14204668" y="11992615"/>
                <a:ext cx="180000" cy="902475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71" name="Text Box 3036">
                <a:extLst>
                  <a:ext uri="{FF2B5EF4-FFF2-40B4-BE49-F238E27FC236}">
                    <a16:creationId xmlns:a16="http://schemas.microsoft.com/office/drawing/2014/main" id="{58F72025-D034-5C3C-07D8-B9C4FDEDF0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58668" y="12407852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2507" name="ganglion - pancreatic g. ">
            <a:extLst>
              <a:ext uri="{FF2B5EF4-FFF2-40B4-BE49-F238E27FC236}">
                <a16:creationId xmlns:a16="http://schemas.microsoft.com/office/drawing/2014/main" id="{9F9AE04D-24CD-0B80-2776-0217639DD2DE}"/>
              </a:ext>
            </a:extLst>
          </p:cNvPr>
          <p:cNvSpPr txBox="1"/>
          <p:nvPr/>
        </p:nvSpPr>
        <p:spPr>
          <a:xfrm>
            <a:off x="19219349" y="14837852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508" name="ganglion - pancreatic g. ">
            <a:extLst>
              <a:ext uri="{FF2B5EF4-FFF2-40B4-BE49-F238E27FC236}">
                <a16:creationId xmlns:a16="http://schemas.microsoft.com/office/drawing/2014/main" id="{97C0C26E-0343-5F4F-852F-9272B06DDF83}"/>
              </a:ext>
            </a:extLst>
          </p:cNvPr>
          <p:cNvSpPr txBox="1"/>
          <p:nvPr/>
        </p:nvSpPr>
        <p:spPr>
          <a:xfrm>
            <a:off x="19210401" y="15290785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509" name="ganglion - pancreatic g. ">
            <a:extLst>
              <a:ext uri="{FF2B5EF4-FFF2-40B4-BE49-F238E27FC236}">
                <a16:creationId xmlns:a16="http://schemas.microsoft.com/office/drawing/2014/main" id="{7A175C1B-C0FA-227B-81EF-C1B83BE57A3D}"/>
              </a:ext>
            </a:extLst>
          </p:cNvPr>
          <p:cNvSpPr txBox="1"/>
          <p:nvPr/>
        </p:nvSpPr>
        <p:spPr>
          <a:xfrm>
            <a:off x="19216470" y="15522206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510" name="ganglion - pancreatic g. ">
            <a:extLst>
              <a:ext uri="{FF2B5EF4-FFF2-40B4-BE49-F238E27FC236}">
                <a16:creationId xmlns:a16="http://schemas.microsoft.com/office/drawing/2014/main" id="{E7AB3AAC-09A3-1E3A-691D-9E065668627B}"/>
              </a:ext>
            </a:extLst>
          </p:cNvPr>
          <p:cNvSpPr txBox="1"/>
          <p:nvPr/>
        </p:nvSpPr>
        <p:spPr>
          <a:xfrm>
            <a:off x="19211977" y="15066914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511" name="ganglion - pancreatic g. ">
            <a:extLst>
              <a:ext uri="{FF2B5EF4-FFF2-40B4-BE49-F238E27FC236}">
                <a16:creationId xmlns:a16="http://schemas.microsoft.com/office/drawing/2014/main" id="{4BA2ACAF-2BA0-EA15-BB9D-F943FF97167E}"/>
              </a:ext>
            </a:extLst>
          </p:cNvPr>
          <p:cNvSpPr txBox="1"/>
          <p:nvPr/>
        </p:nvSpPr>
        <p:spPr>
          <a:xfrm>
            <a:off x="19208426" y="14609588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512" name="ganglion - pancreatic g. ">
            <a:extLst>
              <a:ext uri="{FF2B5EF4-FFF2-40B4-BE49-F238E27FC236}">
                <a16:creationId xmlns:a16="http://schemas.microsoft.com/office/drawing/2014/main" id="{4ED0760D-DF26-3DAA-0C47-BBB3353D1BB8}"/>
              </a:ext>
            </a:extLst>
          </p:cNvPr>
          <p:cNvSpPr txBox="1"/>
          <p:nvPr/>
        </p:nvSpPr>
        <p:spPr>
          <a:xfrm>
            <a:off x="19210401" y="15751050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513" name="ganglion - pancreatic g. ">
            <a:extLst>
              <a:ext uri="{FF2B5EF4-FFF2-40B4-BE49-F238E27FC236}">
                <a16:creationId xmlns:a16="http://schemas.microsoft.com/office/drawing/2014/main" id="{0E47A0A7-6D57-89E3-C70F-17A8D61C4250}"/>
              </a:ext>
            </a:extLst>
          </p:cNvPr>
          <p:cNvSpPr txBox="1"/>
          <p:nvPr/>
        </p:nvSpPr>
        <p:spPr>
          <a:xfrm>
            <a:off x="19216470" y="15977044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grpSp>
        <p:nvGrpSpPr>
          <p:cNvPr id="2503" name="block - entric system">
            <a:extLst>
              <a:ext uri="{FF2B5EF4-FFF2-40B4-BE49-F238E27FC236}">
                <a16:creationId xmlns:a16="http://schemas.microsoft.com/office/drawing/2014/main" id="{29F02EA3-F1D5-B6D8-87CF-25920BBA541C}"/>
              </a:ext>
            </a:extLst>
          </p:cNvPr>
          <p:cNvGrpSpPr/>
          <p:nvPr/>
        </p:nvGrpSpPr>
        <p:grpSpPr>
          <a:xfrm>
            <a:off x="16565010" y="10766324"/>
            <a:ext cx="2409241" cy="10465200"/>
            <a:chOff x="11080730" y="11262107"/>
            <a:chExt cx="2409241" cy="10465200"/>
          </a:xfrm>
        </p:grpSpPr>
        <p:sp>
          <p:nvSpPr>
            <p:cNvPr id="2504" name="Rectangle 2503">
              <a:extLst>
                <a:ext uri="{FF2B5EF4-FFF2-40B4-BE49-F238E27FC236}">
                  <a16:creationId xmlns:a16="http://schemas.microsoft.com/office/drawing/2014/main" id="{D0A1064E-E0C1-FDAC-BF2F-9FDAA99AB210}"/>
                </a:ext>
              </a:extLst>
            </p:cNvPr>
            <p:cNvSpPr/>
            <p:nvPr/>
          </p:nvSpPr>
          <p:spPr>
            <a:xfrm>
              <a:off x="11080730" y="11262107"/>
              <a:ext cx="2409241" cy="104652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05" name="Rectangle 2504">
              <a:extLst>
                <a:ext uri="{FF2B5EF4-FFF2-40B4-BE49-F238E27FC236}">
                  <a16:creationId xmlns:a16="http://schemas.microsoft.com/office/drawing/2014/main" id="{E6233189-F6DF-3A22-1196-A252858A7F39}"/>
                </a:ext>
              </a:extLst>
            </p:cNvPr>
            <p:cNvSpPr/>
            <p:nvPr/>
          </p:nvSpPr>
          <p:spPr>
            <a:xfrm>
              <a:off x="11088126" y="11262107"/>
              <a:ext cx="1080000" cy="104652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06" name="Rectangle 2505">
              <a:extLst>
                <a:ext uri="{FF2B5EF4-FFF2-40B4-BE49-F238E27FC236}">
                  <a16:creationId xmlns:a16="http://schemas.microsoft.com/office/drawing/2014/main" id="{93A60BB0-B792-FB43-A4DD-AB8F9949BE28}"/>
                </a:ext>
              </a:extLst>
            </p:cNvPr>
            <p:cNvSpPr/>
            <p:nvPr/>
          </p:nvSpPr>
          <p:spPr>
            <a:xfrm>
              <a:off x="12564357" y="11262107"/>
              <a:ext cx="919382" cy="104652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728" name="organ group - pharynx">
            <a:extLst>
              <a:ext uri="{FF2B5EF4-FFF2-40B4-BE49-F238E27FC236}">
                <a16:creationId xmlns:a16="http://schemas.microsoft.com/office/drawing/2014/main" id="{4516EF52-2714-D2BA-A18C-0ABCFDD2EB61}"/>
              </a:ext>
            </a:extLst>
          </p:cNvPr>
          <p:cNvGrpSpPr/>
          <p:nvPr/>
        </p:nvGrpSpPr>
        <p:grpSpPr>
          <a:xfrm>
            <a:off x="13351598" y="5014380"/>
            <a:ext cx="1516619" cy="1265118"/>
            <a:chOff x="12208603" y="5014380"/>
            <a:chExt cx="1516619" cy="1265118"/>
          </a:xfrm>
        </p:grpSpPr>
        <p:sp>
          <p:nvSpPr>
            <p:cNvPr id="2650" name="organ - pharynx">
              <a:extLst>
                <a:ext uri="{FF2B5EF4-FFF2-40B4-BE49-F238E27FC236}">
                  <a16:creationId xmlns:a16="http://schemas.microsoft.com/office/drawing/2014/main" id="{5DCE00FF-49A9-5A82-B840-7E30BDF0CDEB}"/>
                </a:ext>
              </a:extLst>
            </p:cNvPr>
            <p:cNvSpPr txBox="1"/>
            <p:nvPr/>
          </p:nvSpPr>
          <p:spPr>
            <a:xfrm>
              <a:off x="12208603" y="5014380"/>
              <a:ext cx="1516619" cy="126511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Pharynx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719" name="FTU - external nasal mucosa">
              <a:extLst>
                <a:ext uri="{FF2B5EF4-FFF2-40B4-BE49-F238E27FC236}">
                  <a16:creationId xmlns:a16="http://schemas.microsoft.com/office/drawing/2014/main" id="{12B94CDD-A0FA-B89A-CA34-46E86AB05DC6}"/>
                </a:ext>
              </a:extLst>
            </p:cNvPr>
            <p:cNvGrpSpPr/>
            <p:nvPr/>
          </p:nvGrpSpPr>
          <p:grpSpPr>
            <a:xfrm>
              <a:off x="12430970" y="5133570"/>
              <a:ext cx="1287486" cy="216000"/>
              <a:chOff x="12430970" y="5133570"/>
              <a:chExt cx="1287486" cy="216000"/>
            </a:xfrm>
          </p:grpSpPr>
          <p:sp>
            <p:nvSpPr>
              <p:cNvPr id="2652" name="FTU - external nasal mucosa">
                <a:extLst>
                  <a:ext uri="{FF2B5EF4-FFF2-40B4-BE49-F238E27FC236}">
                    <a16:creationId xmlns:a16="http://schemas.microsoft.com/office/drawing/2014/main" id="{A5D04DC9-1BC7-4DD5-2632-779C57333196}"/>
                  </a:ext>
                </a:extLst>
              </p:cNvPr>
              <p:cNvSpPr txBox="1"/>
              <p:nvPr/>
            </p:nvSpPr>
            <p:spPr>
              <a:xfrm>
                <a:off x="12430970" y="5133570"/>
                <a:ext cx="12874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9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External nasal mucosa</a:t>
                </a:r>
              </a:p>
            </p:txBody>
          </p:sp>
          <p:grpSp>
            <p:nvGrpSpPr>
              <p:cNvPr id="2654" name="dock">
                <a:extLst>
                  <a:ext uri="{FF2B5EF4-FFF2-40B4-BE49-F238E27FC236}">
                    <a16:creationId xmlns:a16="http://schemas.microsoft.com/office/drawing/2014/main" id="{C9584DD6-F8CA-A547-FEA3-1CA489F4F1C2}"/>
                  </a:ext>
                </a:extLst>
              </p:cNvPr>
              <p:cNvGrpSpPr/>
              <p:nvPr/>
            </p:nvGrpSpPr>
            <p:grpSpPr>
              <a:xfrm>
                <a:off x="13278623" y="5149663"/>
                <a:ext cx="57600" cy="186737"/>
                <a:chOff x="2967225" y="12246586"/>
                <a:chExt cx="57600" cy="186737"/>
              </a:xfrm>
            </p:grpSpPr>
            <p:sp>
              <p:nvSpPr>
                <p:cNvPr id="2657" name="Text Box 3086">
                  <a:extLst>
                    <a:ext uri="{FF2B5EF4-FFF2-40B4-BE49-F238E27FC236}">
                      <a16:creationId xmlns:a16="http://schemas.microsoft.com/office/drawing/2014/main" id="{A08F6E32-C7D8-C0F3-D5A4-A1723A2EF558}"/>
                    </a:ext>
                  </a:extLst>
                </p:cNvPr>
                <p:cNvSpPr txBox="1"/>
                <p:nvPr/>
              </p:nvSpPr>
              <p:spPr>
                <a:xfrm>
                  <a:off x="2967225" y="12246586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58" name="Text Box 3086">
                  <a:extLst>
                    <a:ext uri="{FF2B5EF4-FFF2-40B4-BE49-F238E27FC236}">
                      <a16:creationId xmlns:a16="http://schemas.microsoft.com/office/drawing/2014/main" id="{F3B20891-FE12-6168-0FBC-02A94CF7BBC4}"/>
                    </a:ext>
                  </a:extLst>
                </p:cNvPr>
                <p:cNvSpPr txBox="1"/>
                <p:nvPr/>
              </p:nvSpPr>
              <p:spPr>
                <a:xfrm>
                  <a:off x="2967225" y="12311155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59" name="Text Box 3086">
                  <a:extLst>
                    <a:ext uri="{FF2B5EF4-FFF2-40B4-BE49-F238E27FC236}">
                      <a16:creationId xmlns:a16="http://schemas.microsoft.com/office/drawing/2014/main" id="{48DB7FA0-3415-B094-0F8A-64DBE803F500}"/>
                    </a:ext>
                  </a:extLst>
                </p:cNvPr>
                <p:cNvSpPr txBox="1"/>
                <p:nvPr/>
              </p:nvSpPr>
              <p:spPr>
                <a:xfrm>
                  <a:off x="2967225" y="12375723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687" name="link">
                <a:extLst>
                  <a:ext uri="{FF2B5EF4-FFF2-40B4-BE49-F238E27FC236}">
                    <a16:creationId xmlns:a16="http://schemas.microsoft.com/office/drawing/2014/main" id="{4F55C2DF-1CC4-860E-50D7-2B60283B613F}"/>
                  </a:ext>
                </a:extLst>
              </p:cNvPr>
              <p:cNvGrpSpPr/>
              <p:nvPr/>
            </p:nvGrpSpPr>
            <p:grpSpPr>
              <a:xfrm>
                <a:off x="12517008" y="5241943"/>
                <a:ext cx="271971" cy="72000"/>
                <a:chOff x="1089323" y="4107466"/>
                <a:chExt cx="271971" cy="72000"/>
              </a:xfrm>
            </p:grpSpPr>
            <p:sp>
              <p:nvSpPr>
                <p:cNvPr id="2688" name="Star: 5 Points 2730">
                  <a:hlinkClick r:id="rId59"/>
                  <a:extLst>
                    <a:ext uri="{FF2B5EF4-FFF2-40B4-BE49-F238E27FC236}">
                      <a16:creationId xmlns:a16="http://schemas.microsoft.com/office/drawing/2014/main" id="{2D12997B-4E27-F8D0-E10D-4C07A80F4A8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89" name="Star: 5 Points 2731">
                  <a:hlinkClick r:id="rId60"/>
                  <a:extLst>
                    <a:ext uri="{FF2B5EF4-FFF2-40B4-BE49-F238E27FC236}">
                      <a16:creationId xmlns:a16="http://schemas.microsoft.com/office/drawing/2014/main" id="{1B998C2E-F127-E719-9CEE-29A08C8E411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90" name="Star: 5 Points 2732">
                  <a:hlinkClick r:id="rId61"/>
                  <a:extLst>
                    <a:ext uri="{FF2B5EF4-FFF2-40B4-BE49-F238E27FC236}">
                      <a16:creationId xmlns:a16="http://schemas.microsoft.com/office/drawing/2014/main" id="{075EBD17-63C2-CFA5-E959-A030E4594FA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720" name="FTU - internal nasal mucosa">
              <a:extLst>
                <a:ext uri="{FF2B5EF4-FFF2-40B4-BE49-F238E27FC236}">
                  <a16:creationId xmlns:a16="http://schemas.microsoft.com/office/drawing/2014/main" id="{A7E85005-D73A-A881-256A-8F7CFE67BDE3}"/>
                </a:ext>
              </a:extLst>
            </p:cNvPr>
            <p:cNvGrpSpPr/>
            <p:nvPr/>
          </p:nvGrpSpPr>
          <p:grpSpPr>
            <a:xfrm>
              <a:off x="12430971" y="5361953"/>
              <a:ext cx="1287486" cy="216000"/>
              <a:chOff x="12430971" y="5361953"/>
              <a:chExt cx="1287486" cy="216000"/>
            </a:xfrm>
          </p:grpSpPr>
          <p:sp>
            <p:nvSpPr>
              <p:cNvPr id="2661" name="FTU - internal nasal mucosa">
                <a:extLst>
                  <a:ext uri="{FF2B5EF4-FFF2-40B4-BE49-F238E27FC236}">
                    <a16:creationId xmlns:a16="http://schemas.microsoft.com/office/drawing/2014/main" id="{B2579FD8-4E70-3392-B2E1-C58002F45267}"/>
                  </a:ext>
                </a:extLst>
              </p:cNvPr>
              <p:cNvSpPr txBox="1"/>
              <p:nvPr/>
            </p:nvSpPr>
            <p:spPr>
              <a:xfrm>
                <a:off x="12430971" y="5361953"/>
                <a:ext cx="12874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9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Internal nasal mucosa</a:t>
                </a:r>
              </a:p>
            </p:txBody>
          </p:sp>
          <p:grpSp>
            <p:nvGrpSpPr>
              <p:cNvPr id="2663" name="dock">
                <a:extLst>
                  <a:ext uri="{FF2B5EF4-FFF2-40B4-BE49-F238E27FC236}">
                    <a16:creationId xmlns:a16="http://schemas.microsoft.com/office/drawing/2014/main" id="{FE7C9C6F-A81A-4153-AFF8-8CC96C763117}"/>
                  </a:ext>
                </a:extLst>
              </p:cNvPr>
              <p:cNvGrpSpPr/>
              <p:nvPr/>
            </p:nvGrpSpPr>
            <p:grpSpPr>
              <a:xfrm>
                <a:off x="13282668" y="5379801"/>
                <a:ext cx="51059" cy="186737"/>
                <a:chOff x="2915408" y="12248341"/>
                <a:chExt cx="57604" cy="186737"/>
              </a:xfrm>
            </p:grpSpPr>
            <p:sp>
              <p:nvSpPr>
                <p:cNvPr id="2666" name="Text Box 3086">
                  <a:extLst>
                    <a:ext uri="{FF2B5EF4-FFF2-40B4-BE49-F238E27FC236}">
                      <a16:creationId xmlns:a16="http://schemas.microsoft.com/office/drawing/2014/main" id="{CFB6E799-4D12-B7B2-5914-C4EEAE435261}"/>
                    </a:ext>
                  </a:extLst>
                </p:cNvPr>
                <p:cNvSpPr txBox="1"/>
                <p:nvPr/>
              </p:nvSpPr>
              <p:spPr>
                <a:xfrm>
                  <a:off x="2915409" y="1224834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67" name="Text Box 3086">
                  <a:extLst>
                    <a:ext uri="{FF2B5EF4-FFF2-40B4-BE49-F238E27FC236}">
                      <a16:creationId xmlns:a16="http://schemas.microsoft.com/office/drawing/2014/main" id="{FD94B89B-819B-947B-502C-741EE2756811}"/>
                    </a:ext>
                  </a:extLst>
                </p:cNvPr>
                <p:cNvSpPr txBox="1"/>
                <p:nvPr/>
              </p:nvSpPr>
              <p:spPr>
                <a:xfrm>
                  <a:off x="2915412" y="1231291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68" name="Text Box 3086">
                  <a:extLst>
                    <a:ext uri="{FF2B5EF4-FFF2-40B4-BE49-F238E27FC236}">
                      <a16:creationId xmlns:a16="http://schemas.microsoft.com/office/drawing/2014/main" id="{3A45A41C-E537-393B-CAF8-757E59B99A91}"/>
                    </a:ext>
                  </a:extLst>
                </p:cNvPr>
                <p:cNvSpPr txBox="1"/>
                <p:nvPr/>
              </p:nvSpPr>
              <p:spPr>
                <a:xfrm>
                  <a:off x="2915408" y="1237747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691" name="link">
                <a:extLst>
                  <a:ext uri="{FF2B5EF4-FFF2-40B4-BE49-F238E27FC236}">
                    <a16:creationId xmlns:a16="http://schemas.microsoft.com/office/drawing/2014/main" id="{B8AFBA3E-909F-B1DD-8AC5-4E8E2EC9012C}"/>
                  </a:ext>
                </a:extLst>
              </p:cNvPr>
              <p:cNvGrpSpPr/>
              <p:nvPr/>
            </p:nvGrpSpPr>
            <p:grpSpPr>
              <a:xfrm>
                <a:off x="12517008" y="5475048"/>
                <a:ext cx="271971" cy="72000"/>
                <a:chOff x="1089323" y="4107466"/>
                <a:chExt cx="271971" cy="72000"/>
              </a:xfrm>
            </p:grpSpPr>
            <p:sp>
              <p:nvSpPr>
                <p:cNvPr id="2692" name="Star: 5 Points 2730">
                  <a:hlinkClick r:id="rId59"/>
                  <a:extLst>
                    <a:ext uri="{FF2B5EF4-FFF2-40B4-BE49-F238E27FC236}">
                      <a16:creationId xmlns:a16="http://schemas.microsoft.com/office/drawing/2014/main" id="{5CA2078C-C6D6-4692-2597-2A6D16E68BA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93" name="Star: 5 Points 2731">
                  <a:hlinkClick r:id="rId60"/>
                  <a:extLst>
                    <a:ext uri="{FF2B5EF4-FFF2-40B4-BE49-F238E27FC236}">
                      <a16:creationId xmlns:a16="http://schemas.microsoft.com/office/drawing/2014/main" id="{E75807CF-E6BD-4D2B-F965-B87065A0EA3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94" name="Star: 5 Points 2732">
                  <a:hlinkClick r:id="rId61"/>
                  <a:extLst>
                    <a:ext uri="{FF2B5EF4-FFF2-40B4-BE49-F238E27FC236}">
                      <a16:creationId xmlns:a16="http://schemas.microsoft.com/office/drawing/2014/main" id="{5E589F6A-47A7-A83F-0F53-2F02190720F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721" name="FTU - nasophayrnx">
              <a:extLst>
                <a:ext uri="{FF2B5EF4-FFF2-40B4-BE49-F238E27FC236}">
                  <a16:creationId xmlns:a16="http://schemas.microsoft.com/office/drawing/2014/main" id="{478E656F-243B-26BB-A8BF-B5DBD54F7D67}"/>
                </a:ext>
              </a:extLst>
            </p:cNvPr>
            <p:cNvGrpSpPr/>
            <p:nvPr/>
          </p:nvGrpSpPr>
          <p:grpSpPr>
            <a:xfrm>
              <a:off x="12434892" y="5590336"/>
              <a:ext cx="1283564" cy="216000"/>
              <a:chOff x="12434892" y="5590336"/>
              <a:chExt cx="1283564" cy="216000"/>
            </a:xfrm>
          </p:grpSpPr>
          <p:sp>
            <p:nvSpPr>
              <p:cNvPr id="2670" name="FTU - nasophayrnx">
                <a:extLst>
                  <a:ext uri="{FF2B5EF4-FFF2-40B4-BE49-F238E27FC236}">
                    <a16:creationId xmlns:a16="http://schemas.microsoft.com/office/drawing/2014/main" id="{82C40A20-6FBC-AEE2-1988-6FCB63586788}"/>
                  </a:ext>
                </a:extLst>
              </p:cNvPr>
              <p:cNvSpPr txBox="1"/>
              <p:nvPr/>
            </p:nvSpPr>
            <p:spPr>
              <a:xfrm>
                <a:off x="12434892" y="5590336"/>
                <a:ext cx="128356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Nasophayrnx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672" name="dock">
                <a:extLst>
                  <a:ext uri="{FF2B5EF4-FFF2-40B4-BE49-F238E27FC236}">
                    <a16:creationId xmlns:a16="http://schemas.microsoft.com/office/drawing/2014/main" id="{5298AD2A-9EE2-0B88-6917-79957BF2C937}"/>
                  </a:ext>
                </a:extLst>
              </p:cNvPr>
              <p:cNvGrpSpPr/>
              <p:nvPr/>
            </p:nvGrpSpPr>
            <p:grpSpPr>
              <a:xfrm>
                <a:off x="13279261" y="5605488"/>
                <a:ext cx="57600" cy="186737"/>
                <a:chOff x="2967863" y="12245645"/>
                <a:chExt cx="57600" cy="186737"/>
              </a:xfrm>
            </p:grpSpPr>
            <p:sp>
              <p:nvSpPr>
                <p:cNvPr id="2675" name="Text Box 3086">
                  <a:extLst>
                    <a:ext uri="{FF2B5EF4-FFF2-40B4-BE49-F238E27FC236}">
                      <a16:creationId xmlns:a16="http://schemas.microsoft.com/office/drawing/2014/main" id="{2E214DCF-D3BC-247E-9E6F-A0316714C560}"/>
                    </a:ext>
                  </a:extLst>
                </p:cNvPr>
                <p:cNvSpPr txBox="1"/>
                <p:nvPr/>
              </p:nvSpPr>
              <p:spPr>
                <a:xfrm>
                  <a:off x="2967863" y="1224564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76" name="Text Box 3086">
                  <a:extLst>
                    <a:ext uri="{FF2B5EF4-FFF2-40B4-BE49-F238E27FC236}">
                      <a16:creationId xmlns:a16="http://schemas.microsoft.com/office/drawing/2014/main" id="{531949A7-2A8E-F17E-69CE-52B0AEDAAF80}"/>
                    </a:ext>
                  </a:extLst>
                </p:cNvPr>
                <p:cNvSpPr txBox="1"/>
                <p:nvPr/>
              </p:nvSpPr>
              <p:spPr>
                <a:xfrm>
                  <a:off x="2967863" y="1231021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77" name="Text Box 3086">
                  <a:extLst>
                    <a:ext uri="{FF2B5EF4-FFF2-40B4-BE49-F238E27FC236}">
                      <a16:creationId xmlns:a16="http://schemas.microsoft.com/office/drawing/2014/main" id="{41DA4FF9-25A3-CE8C-B042-AF0F14CB895B}"/>
                    </a:ext>
                  </a:extLst>
                </p:cNvPr>
                <p:cNvSpPr txBox="1"/>
                <p:nvPr/>
              </p:nvSpPr>
              <p:spPr>
                <a:xfrm>
                  <a:off x="2967863" y="1237478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695" name="link">
                <a:extLst>
                  <a:ext uri="{FF2B5EF4-FFF2-40B4-BE49-F238E27FC236}">
                    <a16:creationId xmlns:a16="http://schemas.microsoft.com/office/drawing/2014/main" id="{66AD5084-997C-490F-702F-B51DE0739E41}"/>
                  </a:ext>
                </a:extLst>
              </p:cNvPr>
              <p:cNvGrpSpPr/>
              <p:nvPr/>
            </p:nvGrpSpPr>
            <p:grpSpPr>
              <a:xfrm>
                <a:off x="12522174" y="5709371"/>
                <a:ext cx="271971" cy="72000"/>
                <a:chOff x="1089323" y="4107466"/>
                <a:chExt cx="271971" cy="72000"/>
              </a:xfrm>
            </p:grpSpPr>
            <p:sp>
              <p:nvSpPr>
                <p:cNvPr id="2696" name="Star: 5 Points 2730">
                  <a:hlinkClick r:id="rId59"/>
                  <a:extLst>
                    <a:ext uri="{FF2B5EF4-FFF2-40B4-BE49-F238E27FC236}">
                      <a16:creationId xmlns:a16="http://schemas.microsoft.com/office/drawing/2014/main" id="{C94D83C8-9696-797F-4197-4A24139E117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97" name="Star: 5 Points 2731">
                  <a:hlinkClick r:id="rId60"/>
                  <a:extLst>
                    <a:ext uri="{FF2B5EF4-FFF2-40B4-BE49-F238E27FC236}">
                      <a16:creationId xmlns:a16="http://schemas.microsoft.com/office/drawing/2014/main" id="{69A5044C-7F01-E790-8EC4-EE64977170D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98" name="Star: 5 Points 2732">
                  <a:hlinkClick r:id="rId61"/>
                  <a:extLst>
                    <a:ext uri="{FF2B5EF4-FFF2-40B4-BE49-F238E27FC236}">
                      <a16:creationId xmlns:a16="http://schemas.microsoft.com/office/drawing/2014/main" id="{1E4AA92D-6957-DC62-3DAA-8E6DE880740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724" name="FTU - orophayrnx">
              <a:extLst>
                <a:ext uri="{FF2B5EF4-FFF2-40B4-BE49-F238E27FC236}">
                  <a16:creationId xmlns:a16="http://schemas.microsoft.com/office/drawing/2014/main" id="{EDD426C9-A802-661E-991D-3AA597140592}"/>
                </a:ext>
              </a:extLst>
            </p:cNvPr>
            <p:cNvGrpSpPr/>
            <p:nvPr/>
          </p:nvGrpSpPr>
          <p:grpSpPr>
            <a:xfrm>
              <a:off x="12434892" y="5820077"/>
              <a:ext cx="1283564" cy="216000"/>
              <a:chOff x="12434892" y="5820077"/>
              <a:chExt cx="1283564" cy="216000"/>
            </a:xfrm>
          </p:grpSpPr>
          <p:sp>
            <p:nvSpPr>
              <p:cNvPr id="2679" name="FTU - orophayrnx">
                <a:extLst>
                  <a:ext uri="{FF2B5EF4-FFF2-40B4-BE49-F238E27FC236}">
                    <a16:creationId xmlns:a16="http://schemas.microsoft.com/office/drawing/2014/main" id="{9A123272-C8FF-B55B-148F-6D248C4D0AA9}"/>
                  </a:ext>
                </a:extLst>
              </p:cNvPr>
              <p:cNvSpPr txBox="1"/>
              <p:nvPr/>
            </p:nvSpPr>
            <p:spPr>
              <a:xfrm>
                <a:off x="12434892" y="5820077"/>
                <a:ext cx="128356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Orophayrnx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681" name="dock">
                <a:extLst>
                  <a:ext uri="{FF2B5EF4-FFF2-40B4-BE49-F238E27FC236}">
                    <a16:creationId xmlns:a16="http://schemas.microsoft.com/office/drawing/2014/main" id="{0ACA9D2F-7743-6A98-5CEF-AD2E8316578B}"/>
                  </a:ext>
                </a:extLst>
              </p:cNvPr>
              <p:cNvGrpSpPr/>
              <p:nvPr/>
            </p:nvGrpSpPr>
            <p:grpSpPr>
              <a:xfrm>
                <a:off x="13279261" y="5837925"/>
                <a:ext cx="57600" cy="186737"/>
                <a:chOff x="2967863" y="12248341"/>
                <a:chExt cx="57600" cy="186737"/>
              </a:xfrm>
            </p:grpSpPr>
            <p:sp>
              <p:nvSpPr>
                <p:cNvPr id="2684" name="Text Box 3086">
                  <a:extLst>
                    <a:ext uri="{FF2B5EF4-FFF2-40B4-BE49-F238E27FC236}">
                      <a16:creationId xmlns:a16="http://schemas.microsoft.com/office/drawing/2014/main" id="{49C14749-80FA-A3A3-1693-0E38035E23EF}"/>
                    </a:ext>
                  </a:extLst>
                </p:cNvPr>
                <p:cNvSpPr txBox="1"/>
                <p:nvPr/>
              </p:nvSpPr>
              <p:spPr>
                <a:xfrm>
                  <a:off x="2967863" y="1224834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85" name="Text Box 3086">
                  <a:extLst>
                    <a:ext uri="{FF2B5EF4-FFF2-40B4-BE49-F238E27FC236}">
                      <a16:creationId xmlns:a16="http://schemas.microsoft.com/office/drawing/2014/main" id="{6AC15B8B-9B04-7F83-CF9E-C7EF72A60B4E}"/>
                    </a:ext>
                  </a:extLst>
                </p:cNvPr>
                <p:cNvSpPr txBox="1"/>
                <p:nvPr/>
              </p:nvSpPr>
              <p:spPr>
                <a:xfrm>
                  <a:off x="2967863" y="1231291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86" name="Text Box 3086">
                  <a:extLst>
                    <a:ext uri="{FF2B5EF4-FFF2-40B4-BE49-F238E27FC236}">
                      <a16:creationId xmlns:a16="http://schemas.microsoft.com/office/drawing/2014/main" id="{B639626E-A536-22AD-B1D5-88D3D3263B49}"/>
                    </a:ext>
                  </a:extLst>
                </p:cNvPr>
                <p:cNvSpPr txBox="1"/>
                <p:nvPr/>
              </p:nvSpPr>
              <p:spPr>
                <a:xfrm>
                  <a:off x="2967863" y="1237747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700" name="link">
                <a:extLst>
                  <a:ext uri="{FF2B5EF4-FFF2-40B4-BE49-F238E27FC236}">
                    <a16:creationId xmlns:a16="http://schemas.microsoft.com/office/drawing/2014/main" id="{4E1BDAC3-D874-3AD3-B751-52AF206B42EA}"/>
                  </a:ext>
                </a:extLst>
              </p:cNvPr>
              <p:cNvGrpSpPr/>
              <p:nvPr/>
            </p:nvGrpSpPr>
            <p:grpSpPr>
              <a:xfrm>
                <a:off x="12533373" y="5942058"/>
                <a:ext cx="271971" cy="72000"/>
                <a:chOff x="1089323" y="4107466"/>
                <a:chExt cx="271971" cy="72000"/>
              </a:xfrm>
            </p:grpSpPr>
            <p:sp>
              <p:nvSpPr>
                <p:cNvPr id="2701" name="Star: 5 Points 2730">
                  <a:hlinkClick r:id="rId59"/>
                  <a:extLst>
                    <a:ext uri="{FF2B5EF4-FFF2-40B4-BE49-F238E27FC236}">
                      <a16:creationId xmlns:a16="http://schemas.microsoft.com/office/drawing/2014/main" id="{106719C7-C2DC-7DB0-0B88-140B8C88E8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02" name="Star: 5 Points 2731">
                  <a:hlinkClick r:id="rId60"/>
                  <a:extLst>
                    <a:ext uri="{FF2B5EF4-FFF2-40B4-BE49-F238E27FC236}">
                      <a16:creationId xmlns:a16="http://schemas.microsoft.com/office/drawing/2014/main" id="{77855C5C-B1F5-C2A4-7F79-54C7856D915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03" name="Star: 5 Points 2732">
                  <a:hlinkClick r:id="rId61"/>
                  <a:extLst>
                    <a:ext uri="{FF2B5EF4-FFF2-40B4-BE49-F238E27FC236}">
                      <a16:creationId xmlns:a16="http://schemas.microsoft.com/office/drawing/2014/main" id="{28316711-3139-8002-52CA-D198201681F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726" name="FTU - laryngophayrnx">
              <a:extLst>
                <a:ext uri="{FF2B5EF4-FFF2-40B4-BE49-F238E27FC236}">
                  <a16:creationId xmlns:a16="http://schemas.microsoft.com/office/drawing/2014/main" id="{1545E99D-F342-FABE-81BB-01B52C2D62A5}"/>
                </a:ext>
              </a:extLst>
            </p:cNvPr>
            <p:cNvGrpSpPr/>
            <p:nvPr/>
          </p:nvGrpSpPr>
          <p:grpSpPr>
            <a:xfrm>
              <a:off x="12434892" y="6047099"/>
              <a:ext cx="1287486" cy="216000"/>
              <a:chOff x="12434892" y="6047099"/>
              <a:chExt cx="1287486" cy="216000"/>
            </a:xfrm>
          </p:grpSpPr>
          <p:sp>
            <p:nvSpPr>
              <p:cNvPr id="2699" name="FTU - laryngophayrnx">
                <a:extLst>
                  <a:ext uri="{FF2B5EF4-FFF2-40B4-BE49-F238E27FC236}">
                    <a16:creationId xmlns:a16="http://schemas.microsoft.com/office/drawing/2014/main" id="{85656820-D73F-10B8-FC84-680FF6B6D606}"/>
                  </a:ext>
                </a:extLst>
              </p:cNvPr>
              <p:cNvSpPr txBox="1"/>
              <p:nvPr/>
            </p:nvSpPr>
            <p:spPr>
              <a:xfrm>
                <a:off x="12434892" y="6047099"/>
                <a:ext cx="12874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Laryngo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phayrnx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704" name="Group 2703">
                <a:extLst>
                  <a:ext uri="{FF2B5EF4-FFF2-40B4-BE49-F238E27FC236}">
                    <a16:creationId xmlns:a16="http://schemas.microsoft.com/office/drawing/2014/main" id="{63F47FCE-FE86-656B-C62B-B3B6929352A8}"/>
                  </a:ext>
                </a:extLst>
              </p:cNvPr>
              <p:cNvGrpSpPr/>
              <p:nvPr/>
            </p:nvGrpSpPr>
            <p:grpSpPr>
              <a:xfrm>
                <a:off x="12522505" y="6165435"/>
                <a:ext cx="271971" cy="72000"/>
                <a:chOff x="1089323" y="4107466"/>
                <a:chExt cx="271971" cy="72000"/>
              </a:xfrm>
            </p:grpSpPr>
            <p:sp>
              <p:nvSpPr>
                <p:cNvPr id="2705" name="Star: 5 Points 2730">
                  <a:hlinkClick r:id="rId59"/>
                  <a:extLst>
                    <a:ext uri="{FF2B5EF4-FFF2-40B4-BE49-F238E27FC236}">
                      <a16:creationId xmlns:a16="http://schemas.microsoft.com/office/drawing/2014/main" id="{9660E9D2-2D60-6613-B58A-B98F637F25E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06" name="Star: 5 Points 2731">
                  <a:hlinkClick r:id="rId60"/>
                  <a:extLst>
                    <a:ext uri="{FF2B5EF4-FFF2-40B4-BE49-F238E27FC236}">
                      <a16:creationId xmlns:a16="http://schemas.microsoft.com/office/drawing/2014/main" id="{2C458316-0CEB-0788-CB27-8F8C88DB1AF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07" name="Star: 5 Points 2732">
                  <a:hlinkClick r:id="rId61"/>
                  <a:extLst>
                    <a:ext uri="{FF2B5EF4-FFF2-40B4-BE49-F238E27FC236}">
                      <a16:creationId xmlns:a16="http://schemas.microsoft.com/office/drawing/2014/main" id="{40EF9C55-2CE3-8398-7049-86826194E80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725" name="dock">
                <a:extLst>
                  <a:ext uri="{FF2B5EF4-FFF2-40B4-BE49-F238E27FC236}">
                    <a16:creationId xmlns:a16="http://schemas.microsoft.com/office/drawing/2014/main" id="{AB24795E-996B-7525-EFF9-4692127F7714}"/>
                  </a:ext>
                </a:extLst>
              </p:cNvPr>
              <p:cNvGrpSpPr/>
              <p:nvPr/>
            </p:nvGrpSpPr>
            <p:grpSpPr>
              <a:xfrm>
                <a:off x="13278455" y="6061961"/>
                <a:ext cx="57600" cy="186737"/>
                <a:chOff x="13278455" y="6061961"/>
                <a:chExt cx="57600" cy="186737"/>
              </a:xfrm>
            </p:grpSpPr>
            <p:sp>
              <p:nvSpPr>
                <p:cNvPr id="2708" name="Text Box 3086">
                  <a:extLst>
                    <a:ext uri="{FF2B5EF4-FFF2-40B4-BE49-F238E27FC236}">
                      <a16:creationId xmlns:a16="http://schemas.microsoft.com/office/drawing/2014/main" id="{6C014DE4-E40E-12B0-95ED-BA9E61003D09}"/>
                    </a:ext>
                  </a:extLst>
                </p:cNvPr>
                <p:cNvSpPr txBox="1"/>
                <p:nvPr/>
              </p:nvSpPr>
              <p:spPr>
                <a:xfrm>
                  <a:off x="13278455" y="606196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09" name="Text Box 3086">
                  <a:extLst>
                    <a:ext uri="{FF2B5EF4-FFF2-40B4-BE49-F238E27FC236}">
                      <a16:creationId xmlns:a16="http://schemas.microsoft.com/office/drawing/2014/main" id="{958DD139-A60A-094E-8804-F233C93DEEC2}"/>
                    </a:ext>
                  </a:extLst>
                </p:cNvPr>
                <p:cNvSpPr txBox="1"/>
                <p:nvPr/>
              </p:nvSpPr>
              <p:spPr>
                <a:xfrm>
                  <a:off x="13278455" y="612653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10" name="Text Box 3086">
                  <a:extLst>
                    <a:ext uri="{FF2B5EF4-FFF2-40B4-BE49-F238E27FC236}">
                      <a16:creationId xmlns:a16="http://schemas.microsoft.com/office/drawing/2014/main" id="{38C32473-5935-42B6-26B8-3E0CDBB0959E}"/>
                    </a:ext>
                  </a:extLst>
                </p:cNvPr>
                <p:cNvSpPr txBox="1"/>
                <p:nvPr/>
              </p:nvSpPr>
              <p:spPr>
                <a:xfrm>
                  <a:off x="13278455" y="619109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727" name="dock - vascular">
              <a:extLst>
                <a:ext uri="{FF2B5EF4-FFF2-40B4-BE49-F238E27FC236}">
                  <a16:creationId xmlns:a16="http://schemas.microsoft.com/office/drawing/2014/main" id="{D163FDCB-B38D-D75F-F490-3AE6A83275FA}"/>
                </a:ext>
              </a:extLst>
            </p:cNvPr>
            <p:cNvGrpSpPr/>
            <p:nvPr/>
          </p:nvGrpSpPr>
          <p:grpSpPr>
            <a:xfrm>
              <a:off x="12237337" y="5129253"/>
              <a:ext cx="180000" cy="1133846"/>
              <a:chOff x="12237337" y="5129253"/>
              <a:chExt cx="180000" cy="1133846"/>
            </a:xfrm>
          </p:grpSpPr>
          <p:sp>
            <p:nvSpPr>
              <p:cNvPr id="2718" name="Text Box 3070">
                <a:extLst>
                  <a:ext uri="{FF2B5EF4-FFF2-40B4-BE49-F238E27FC236}">
                    <a16:creationId xmlns:a16="http://schemas.microsoft.com/office/drawing/2014/main" id="{5B6194E4-A402-30C9-2687-B6976429CFE4}"/>
                  </a:ext>
                </a:extLst>
              </p:cNvPr>
              <p:cNvSpPr txBox="1"/>
              <p:nvPr/>
            </p:nvSpPr>
            <p:spPr>
              <a:xfrm>
                <a:off x="12237337" y="5129253"/>
                <a:ext cx="180000" cy="1133846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17" name="Text Box 3036">
                <a:extLst>
                  <a:ext uri="{FF2B5EF4-FFF2-40B4-BE49-F238E27FC236}">
                    <a16:creationId xmlns:a16="http://schemas.microsoft.com/office/drawing/2014/main" id="{6B45771F-F465-BFF3-ECB1-5394D1479D3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294321" y="5669507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3072" name="organ group - lower airways">
            <a:extLst>
              <a:ext uri="{FF2B5EF4-FFF2-40B4-BE49-F238E27FC236}">
                <a16:creationId xmlns:a16="http://schemas.microsoft.com/office/drawing/2014/main" id="{EFD737B1-5866-EB4F-0528-F7DCF07B6A36}"/>
              </a:ext>
            </a:extLst>
          </p:cNvPr>
          <p:cNvGrpSpPr/>
          <p:nvPr/>
        </p:nvGrpSpPr>
        <p:grpSpPr>
          <a:xfrm>
            <a:off x="13346688" y="6309665"/>
            <a:ext cx="1517780" cy="829355"/>
            <a:chOff x="12203693" y="6309665"/>
            <a:chExt cx="1517780" cy="829355"/>
          </a:xfrm>
        </p:grpSpPr>
        <p:sp>
          <p:nvSpPr>
            <p:cNvPr id="2886" name="organ - lower airways">
              <a:extLst>
                <a:ext uri="{FF2B5EF4-FFF2-40B4-BE49-F238E27FC236}">
                  <a16:creationId xmlns:a16="http://schemas.microsoft.com/office/drawing/2014/main" id="{A32B5C0C-4509-C7A1-AEE8-BE2F3146FAC6}"/>
                </a:ext>
              </a:extLst>
            </p:cNvPr>
            <p:cNvSpPr txBox="1"/>
            <p:nvPr/>
          </p:nvSpPr>
          <p:spPr>
            <a:xfrm>
              <a:off x="12203693" y="6309665"/>
              <a:ext cx="1517780" cy="82935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b="1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Lower</a:t>
              </a: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airways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049" name="FTU - mucosa of larynx (supraglottis)">
              <a:extLst>
                <a:ext uri="{FF2B5EF4-FFF2-40B4-BE49-F238E27FC236}">
                  <a16:creationId xmlns:a16="http://schemas.microsoft.com/office/drawing/2014/main" id="{F1B56F43-6616-25AD-0DA4-B55F7906F4A1}"/>
                </a:ext>
              </a:extLst>
            </p:cNvPr>
            <p:cNvGrpSpPr/>
            <p:nvPr/>
          </p:nvGrpSpPr>
          <p:grpSpPr>
            <a:xfrm>
              <a:off x="12432057" y="6447813"/>
              <a:ext cx="1285872" cy="216000"/>
              <a:chOff x="12432057" y="6447813"/>
              <a:chExt cx="1285872" cy="216000"/>
            </a:xfrm>
          </p:grpSpPr>
          <p:sp>
            <p:nvSpPr>
              <p:cNvPr id="2888" name="FTU - mucosa of larynx (supraglottis)">
                <a:extLst>
                  <a:ext uri="{FF2B5EF4-FFF2-40B4-BE49-F238E27FC236}">
                    <a16:creationId xmlns:a16="http://schemas.microsoft.com/office/drawing/2014/main" id="{7D52CE05-E9AC-7E14-C9F4-C961D09012C4}"/>
                  </a:ext>
                </a:extLst>
              </p:cNvPr>
              <p:cNvSpPr txBox="1"/>
              <p:nvPr/>
            </p:nvSpPr>
            <p:spPr>
              <a:xfrm>
                <a:off x="12432057" y="6447813"/>
                <a:ext cx="1285872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0000" tIns="72000" rIns="9144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Mucosa of larynx </a:t>
                </a:r>
              </a:p>
              <a:p>
                <a:pPr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             (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supraglottis</a:t>
                </a: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 </a:t>
                </a:r>
              </a:p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907" name="dock">
                <a:extLst>
                  <a:ext uri="{FF2B5EF4-FFF2-40B4-BE49-F238E27FC236}">
                    <a16:creationId xmlns:a16="http://schemas.microsoft.com/office/drawing/2014/main" id="{88313869-07FC-73DD-E51C-4C2DA4FCAD50}"/>
                  </a:ext>
                </a:extLst>
              </p:cNvPr>
              <p:cNvGrpSpPr/>
              <p:nvPr/>
            </p:nvGrpSpPr>
            <p:grpSpPr>
              <a:xfrm>
                <a:off x="13280766" y="6464548"/>
                <a:ext cx="57600" cy="186737"/>
                <a:chOff x="2970131" y="12246531"/>
                <a:chExt cx="57600" cy="186737"/>
              </a:xfrm>
            </p:grpSpPr>
            <p:sp>
              <p:nvSpPr>
                <p:cNvPr id="2910" name="Text Box 3086">
                  <a:extLst>
                    <a:ext uri="{FF2B5EF4-FFF2-40B4-BE49-F238E27FC236}">
                      <a16:creationId xmlns:a16="http://schemas.microsoft.com/office/drawing/2014/main" id="{D6CABA56-FB3C-5CC6-1ABD-7102254ED98C}"/>
                    </a:ext>
                  </a:extLst>
                </p:cNvPr>
                <p:cNvSpPr txBox="1"/>
                <p:nvPr/>
              </p:nvSpPr>
              <p:spPr>
                <a:xfrm>
                  <a:off x="2970131" y="1224653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11" name="Text Box 3086">
                  <a:extLst>
                    <a:ext uri="{FF2B5EF4-FFF2-40B4-BE49-F238E27FC236}">
                      <a16:creationId xmlns:a16="http://schemas.microsoft.com/office/drawing/2014/main" id="{42A8EF69-25EA-FE37-4F69-10C1459B3C83}"/>
                    </a:ext>
                  </a:extLst>
                </p:cNvPr>
                <p:cNvSpPr txBox="1"/>
                <p:nvPr/>
              </p:nvSpPr>
              <p:spPr>
                <a:xfrm>
                  <a:off x="2970131" y="1231110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12" name="Text Box 3086">
                  <a:extLst>
                    <a:ext uri="{FF2B5EF4-FFF2-40B4-BE49-F238E27FC236}">
                      <a16:creationId xmlns:a16="http://schemas.microsoft.com/office/drawing/2014/main" id="{6B4CE921-DDF7-BFCA-4C84-5BE6889CC87E}"/>
                    </a:ext>
                  </a:extLst>
                </p:cNvPr>
                <p:cNvSpPr txBox="1"/>
                <p:nvPr/>
              </p:nvSpPr>
              <p:spPr>
                <a:xfrm>
                  <a:off x="2970131" y="1237566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996" name="link">
                <a:extLst>
                  <a:ext uri="{FF2B5EF4-FFF2-40B4-BE49-F238E27FC236}">
                    <a16:creationId xmlns:a16="http://schemas.microsoft.com/office/drawing/2014/main" id="{97498FF7-7A4A-DD49-25F4-BE14FAA4C610}"/>
                  </a:ext>
                </a:extLst>
              </p:cNvPr>
              <p:cNvGrpSpPr/>
              <p:nvPr/>
            </p:nvGrpSpPr>
            <p:grpSpPr>
              <a:xfrm>
                <a:off x="12519512" y="6558996"/>
                <a:ext cx="271971" cy="72000"/>
                <a:chOff x="1089323" y="4107466"/>
                <a:chExt cx="271971" cy="72000"/>
              </a:xfrm>
            </p:grpSpPr>
            <p:sp>
              <p:nvSpPr>
                <p:cNvPr id="2997" name="Star: 5 Points 2730">
                  <a:hlinkClick r:id="rId62"/>
                  <a:extLst>
                    <a:ext uri="{FF2B5EF4-FFF2-40B4-BE49-F238E27FC236}">
                      <a16:creationId xmlns:a16="http://schemas.microsoft.com/office/drawing/2014/main" id="{8A3418E6-2D1D-6943-CD2A-780147A55BB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lang="en-NZ" dirty="0">
                    <a:solidFill>
                      <a:prstClr val="white"/>
                    </a:solidFill>
                    <a:latin typeface="Calibri" panose="020F0502020204030204"/>
                  </a:endParaRPr>
                </a:p>
                <a:p>
                  <a:pPr marL="0" marR="0" lvl="0" indent="0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lang="en-NZ" dirty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2998" name="Star: 5 Points 2731">
                  <a:hlinkClick r:id="rId63"/>
                  <a:extLst>
                    <a:ext uri="{FF2B5EF4-FFF2-40B4-BE49-F238E27FC236}">
                      <a16:creationId xmlns:a16="http://schemas.microsoft.com/office/drawing/2014/main" id="{3917A9B6-75D1-7BE6-948F-EE9D739BBF8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99" name="Star: 5 Points 2732">
                  <a:hlinkClick r:id="rId61"/>
                  <a:extLst>
                    <a:ext uri="{FF2B5EF4-FFF2-40B4-BE49-F238E27FC236}">
                      <a16:creationId xmlns:a16="http://schemas.microsoft.com/office/drawing/2014/main" id="{1E1D094F-BDD9-8E89-B319-4F2FBBB26C0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53" name="FTU - trachea">
              <a:extLst>
                <a:ext uri="{FF2B5EF4-FFF2-40B4-BE49-F238E27FC236}">
                  <a16:creationId xmlns:a16="http://schemas.microsoft.com/office/drawing/2014/main" id="{94F3779C-71B0-7DD1-3BF5-F75491498B3C}"/>
                </a:ext>
              </a:extLst>
            </p:cNvPr>
            <p:cNvGrpSpPr/>
            <p:nvPr/>
          </p:nvGrpSpPr>
          <p:grpSpPr>
            <a:xfrm>
              <a:off x="12432057" y="6905276"/>
              <a:ext cx="1285636" cy="216000"/>
              <a:chOff x="12432057" y="6905276"/>
              <a:chExt cx="1285636" cy="216000"/>
            </a:xfrm>
          </p:grpSpPr>
          <p:sp>
            <p:nvSpPr>
              <p:cNvPr id="2892" name="FTU - trachea">
                <a:extLst>
                  <a:ext uri="{FF2B5EF4-FFF2-40B4-BE49-F238E27FC236}">
                    <a16:creationId xmlns:a16="http://schemas.microsoft.com/office/drawing/2014/main" id="{EB30E816-4D17-9191-0E4A-71303ECFEAAF}"/>
                  </a:ext>
                </a:extLst>
              </p:cNvPr>
              <p:cNvSpPr txBox="1"/>
              <p:nvPr/>
            </p:nvSpPr>
            <p:spPr>
              <a:xfrm>
                <a:off x="12432057" y="6905276"/>
                <a:ext cx="128563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Trachea</a:t>
                </a:r>
              </a:p>
            </p:txBody>
          </p:sp>
          <p:grpSp>
            <p:nvGrpSpPr>
              <p:cNvPr id="2894" name="dock">
                <a:extLst>
                  <a:ext uri="{FF2B5EF4-FFF2-40B4-BE49-F238E27FC236}">
                    <a16:creationId xmlns:a16="http://schemas.microsoft.com/office/drawing/2014/main" id="{E02D5129-F0CA-48CD-FC7F-D110E3BC7D11}"/>
                  </a:ext>
                </a:extLst>
              </p:cNvPr>
              <p:cNvGrpSpPr/>
              <p:nvPr/>
            </p:nvGrpSpPr>
            <p:grpSpPr>
              <a:xfrm>
                <a:off x="13280766" y="6921314"/>
                <a:ext cx="57600" cy="186737"/>
                <a:chOff x="2970131" y="12246531"/>
                <a:chExt cx="57600" cy="186737"/>
              </a:xfrm>
            </p:grpSpPr>
            <p:sp>
              <p:nvSpPr>
                <p:cNvPr id="2896" name="Text Box 3086">
                  <a:extLst>
                    <a:ext uri="{FF2B5EF4-FFF2-40B4-BE49-F238E27FC236}">
                      <a16:creationId xmlns:a16="http://schemas.microsoft.com/office/drawing/2014/main" id="{CA4CA91A-17B9-0476-4982-1524E5A5ED09}"/>
                    </a:ext>
                  </a:extLst>
                </p:cNvPr>
                <p:cNvSpPr txBox="1"/>
                <p:nvPr/>
              </p:nvSpPr>
              <p:spPr>
                <a:xfrm>
                  <a:off x="2970131" y="1224653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897" name="Text Box 3086">
                  <a:extLst>
                    <a:ext uri="{FF2B5EF4-FFF2-40B4-BE49-F238E27FC236}">
                      <a16:creationId xmlns:a16="http://schemas.microsoft.com/office/drawing/2014/main" id="{42AD0EA3-B720-C170-0E3E-ED15E82CD16E}"/>
                    </a:ext>
                  </a:extLst>
                </p:cNvPr>
                <p:cNvSpPr txBox="1"/>
                <p:nvPr/>
              </p:nvSpPr>
              <p:spPr>
                <a:xfrm>
                  <a:off x="2970131" y="1231110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898" name="Text Box 3086">
                  <a:extLst>
                    <a:ext uri="{FF2B5EF4-FFF2-40B4-BE49-F238E27FC236}">
                      <a16:creationId xmlns:a16="http://schemas.microsoft.com/office/drawing/2014/main" id="{F66D7333-B130-5E16-0AB0-5E13683E8577}"/>
                    </a:ext>
                  </a:extLst>
                </p:cNvPr>
                <p:cNvSpPr txBox="1"/>
                <p:nvPr/>
              </p:nvSpPr>
              <p:spPr>
                <a:xfrm>
                  <a:off x="2970131" y="1237566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00" name="link">
                <a:extLst>
                  <a:ext uri="{FF2B5EF4-FFF2-40B4-BE49-F238E27FC236}">
                    <a16:creationId xmlns:a16="http://schemas.microsoft.com/office/drawing/2014/main" id="{25444936-0D37-70C7-CD90-814FA23D5E71}"/>
                  </a:ext>
                </a:extLst>
              </p:cNvPr>
              <p:cNvGrpSpPr/>
              <p:nvPr/>
            </p:nvGrpSpPr>
            <p:grpSpPr>
              <a:xfrm>
                <a:off x="12521415" y="7032681"/>
                <a:ext cx="271971" cy="72000"/>
                <a:chOff x="1089323" y="4107466"/>
                <a:chExt cx="271971" cy="72000"/>
              </a:xfrm>
            </p:grpSpPr>
            <p:sp>
              <p:nvSpPr>
                <p:cNvPr id="3001" name="Star: 5 Points 2730">
                  <a:hlinkClick r:id="rId64"/>
                  <a:extLst>
                    <a:ext uri="{FF2B5EF4-FFF2-40B4-BE49-F238E27FC236}">
                      <a16:creationId xmlns:a16="http://schemas.microsoft.com/office/drawing/2014/main" id="{FCA589C7-C7E0-A4B0-82F5-C79E860652B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02" name="Star: 5 Points 2731">
                  <a:hlinkClick r:id="rId65"/>
                  <a:extLst>
                    <a:ext uri="{FF2B5EF4-FFF2-40B4-BE49-F238E27FC236}">
                      <a16:creationId xmlns:a16="http://schemas.microsoft.com/office/drawing/2014/main" id="{41D14EA4-3CA8-DE41-D3AF-BAE38D586FF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03" name="Star: 5 Points 2732">
                  <a:hlinkClick r:id="rId61"/>
                  <a:extLst>
                    <a:ext uri="{FF2B5EF4-FFF2-40B4-BE49-F238E27FC236}">
                      <a16:creationId xmlns:a16="http://schemas.microsoft.com/office/drawing/2014/main" id="{52C54C3B-82DA-F9BB-F241-554219330B0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52" name="FTU - mucosa of larynx (subglottis)">
              <a:extLst>
                <a:ext uri="{FF2B5EF4-FFF2-40B4-BE49-F238E27FC236}">
                  <a16:creationId xmlns:a16="http://schemas.microsoft.com/office/drawing/2014/main" id="{6CAADD91-6296-664B-4B97-E95B3CE1E5E1}"/>
                </a:ext>
              </a:extLst>
            </p:cNvPr>
            <p:cNvGrpSpPr/>
            <p:nvPr/>
          </p:nvGrpSpPr>
          <p:grpSpPr>
            <a:xfrm>
              <a:off x="12432057" y="6678910"/>
              <a:ext cx="1285636" cy="216000"/>
              <a:chOff x="12432057" y="6678910"/>
              <a:chExt cx="1285636" cy="216000"/>
            </a:xfrm>
          </p:grpSpPr>
          <p:sp>
            <p:nvSpPr>
              <p:cNvPr id="2905" name="FTU - mucosa of larynx (subglottis)">
                <a:extLst>
                  <a:ext uri="{FF2B5EF4-FFF2-40B4-BE49-F238E27FC236}">
                    <a16:creationId xmlns:a16="http://schemas.microsoft.com/office/drawing/2014/main" id="{CAD65ABB-882F-5BD2-C136-689A33B7D320}"/>
                  </a:ext>
                </a:extLst>
              </p:cNvPr>
              <p:cNvSpPr txBox="1"/>
              <p:nvPr/>
            </p:nvSpPr>
            <p:spPr>
              <a:xfrm>
                <a:off x="12432057" y="6678910"/>
                <a:ext cx="128563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108000" rIns="91440" bIns="12599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Mucosa of larynx</a:t>
                </a:r>
              </a:p>
              <a:p>
                <a:pPr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               (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subglottis</a:t>
                </a: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  </a:t>
                </a:r>
              </a:p>
            </p:txBody>
          </p:sp>
          <p:grpSp>
            <p:nvGrpSpPr>
              <p:cNvPr id="2899" name="dock">
                <a:extLst>
                  <a:ext uri="{FF2B5EF4-FFF2-40B4-BE49-F238E27FC236}">
                    <a16:creationId xmlns:a16="http://schemas.microsoft.com/office/drawing/2014/main" id="{079F1D96-6F73-D370-0C57-01565DF53D48}"/>
                  </a:ext>
                </a:extLst>
              </p:cNvPr>
              <p:cNvGrpSpPr/>
              <p:nvPr/>
            </p:nvGrpSpPr>
            <p:grpSpPr>
              <a:xfrm>
                <a:off x="13280468" y="6691642"/>
                <a:ext cx="57600" cy="186737"/>
                <a:chOff x="2969833" y="12245242"/>
                <a:chExt cx="57600" cy="186737"/>
              </a:xfrm>
            </p:grpSpPr>
            <p:sp>
              <p:nvSpPr>
                <p:cNvPr id="2902" name="Text Box 3086">
                  <a:extLst>
                    <a:ext uri="{FF2B5EF4-FFF2-40B4-BE49-F238E27FC236}">
                      <a16:creationId xmlns:a16="http://schemas.microsoft.com/office/drawing/2014/main" id="{C2CCA8AD-5D6E-740E-C715-016B53B37B60}"/>
                    </a:ext>
                  </a:extLst>
                </p:cNvPr>
                <p:cNvSpPr txBox="1"/>
                <p:nvPr/>
              </p:nvSpPr>
              <p:spPr>
                <a:xfrm>
                  <a:off x="2969833" y="12245242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03" name="Text Box 3086">
                  <a:extLst>
                    <a:ext uri="{FF2B5EF4-FFF2-40B4-BE49-F238E27FC236}">
                      <a16:creationId xmlns:a16="http://schemas.microsoft.com/office/drawing/2014/main" id="{F05E087E-8549-5520-8181-DE5CC4488A1B}"/>
                    </a:ext>
                  </a:extLst>
                </p:cNvPr>
                <p:cNvSpPr txBox="1"/>
                <p:nvPr/>
              </p:nvSpPr>
              <p:spPr>
                <a:xfrm>
                  <a:off x="2969833" y="12309811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04" name="Text Box 3086">
                  <a:extLst>
                    <a:ext uri="{FF2B5EF4-FFF2-40B4-BE49-F238E27FC236}">
                      <a16:creationId xmlns:a16="http://schemas.microsoft.com/office/drawing/2014/main" id="{021FABB9-C2FE-BDF3-0979-0180F82131D5}"/>
                    </a:ext>
                  </a:extLst>
                </p:cNvPr>
                <p:cNvSpPr txBox="1"/>
                <p:nvPr/>
              </p:nvSpPr>
              <p:spPr>
                <a:xfrm>
                  <a:off x="2969833" y="12374379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40" name="link">
                <a:extLst>
                  <a:ext uri="{FF2B5EF4-FFF2-40B4-BE49-F238E27FC236}">
                    <a16:creationId xmlns:a16="http://schemas.microsoft.com/office/drawing/2014/main" id="{01FAC9A5-9D81-A540-1CF0-7BDCE73C4720}"/>
                  </a:ext>
                </a:extLst>
              </p:cNvPr>
              <p:cNvGrpSpPr/>
              <p:nvPr/>
            </p:nvGrpSpPr>
            <p:grpSpPr>
              <a:xfrm>
                <a:off x="12521647" y="6794628"/>
                <a:ext cx="271971" cy="72000"/>
                <a:chOff x="1089323" y="4107466"/>
                <a:chExt cx="271971" cy="72000"/>
              </a:xfrm>
            </p:grpSpPr>
            <p:sp>
              <p:nvSpPr>
                <p:cNvPr id="3041" name="Star: 5 Points 2730">
                  <a:hlinkClick r:id="rId62"/>
                  <a:extLst>
                    <a:ext uri="{FF2B5EF4-FFF2-40B4-BE49-F238E27FC236}">
                      <a16:creationId xmlns:a16="http://schemas.microsoft.com/office/drawing/2014/main" id="{9F724C9F-8FF5-F6F5-CA6C-67305A3706F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lang="en-NZ" dirty="0">
                    <a:solidFill>
                      <a:prstClr val="white"/>
                    </a:solidFill>
                    <a:latin typeface="Calibri" panose="020F0502020204030204"/>
                  </a:endParaRPr>
                </a:p>
                <a:p>
                  <a:pPr marL="0" marR="0" lvl="0" indent="0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lang="en-NZ" dirty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3042" name="Star: 5 Points 2731">
                  <a:hlinkClick r:id="rId63"/>
                  <a:extLst>
                    <a:ext uri="{FF2B5EF4-FFF2-40B4-BE49-F238E27FC236}">
                      <a16:creationId xmlns:a16="http://schemas.microsoft.com/office/drawing/2014/main" id="{7A5025AC-BD8E-5CD0-F156-FB8CE38BA88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43" name="Star: 5 Points 2732">
                  <a:hlinkClick r:id="rId61"/>
                  <a:extLst>
                    <a:ext uri="{FF2B5EF4-FFF2-40B4-BE49-F238E27FC236}">
                      <a16:creationId xmlns:a16="http://schemas.microsoft.com/office/drawing/2014/main" id="{6750707C-A368-AE91-3077-7B3E0D287B5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54" name="dock - vascular">
              <a:extLst>
                <a:ext uri="{FF2B5EF4-FFF2-40B4-BE49-F238E27FC236}">
                  <a16:creationId xmlns:a16="http://schemas.microsoft.com/office/drawing/2014/main" id="{7EE18962-FB29-35EA-0A10-310C49D85205}"/>
                </a:ext>
              </a:extLst>
            </p:cNvPr>
            <p:cNvGrpSpPr/>
            <p:nvPr/>
          </p:nvGrpSpPr>
          <p:grpSpPr>
            <a:xfrm>
              <a:off x="12240727" y="6447812"/>
              <a:ext cx="180000" cy="673463"/>
              <a:chOff x="12240727" y="6447812"/>
              <a:chExt cx="180000" cy="673463"/>
            </a:xfrm>
          </p:grpSpPr>
          <p:sp>
            <p:nvSpPr>
              <p:cNvPr id="3047" name="Text Box 3070">
                <a:extLst>
                  <a:ext uri="{FF2B5EF4-FFF2-40B4-BE49-F238E27FC236}">
                    <a16:creationId xmlns:a16="http://schemas.microsoft.com/office/drawing/2014/main" id="{093BE61D-7F36-3BD0-60F6-5974CC27AA9C}"/>
                  </a:ext>
                </a:extLst>
              </p:cNvPr>
              <p:cNvSpPr txBox="1"/>
              <p:nvPr/>
            </p:nvSpPr>
            <p:spPr>
              <a:xfrm>
                <a:off x="12240727" y="6447812"/>
                <a:ext cx="180000" cy="673463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48" name="Text Box 3036">
                <a:extLst>
                  <a:ext uri="{FF2B5EF4-FFF2-40B4-BE49-F238E27FC236}">
                    <a16:creationId xmlns:a16="http://schemas.microsoft.com/office/drawing/2014/main" id="{900577C7-1769-FD33-7E98-23D7FA0C79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297711" y="6744252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3071" name="organ group - lungs">
            <a:extLst>
              <a:ext uri="{FF2B5EF4-FFF2-40B4-BE49-F238E27FC236}">
                <a16:creationId xmlns:a16="http://schemas.microsoft.com/office/drawing/2014/main" id="{38D12B21-7388-A23F-0BFC-86184B42E14E}"/>
              </a:ext>
            </a:extLst>
          </p:cNvPr>
          <p:cNvGrpSpPr/>
          <p:nvPr/>
        </p:nvGrpSpPr>
        <p:grpSpPr>
          <a:xfrm>
            <a:off x="13351598" y="7171635"/>
            <a:ext cx="1517266" cy="2395397"/>
            <a:chOff x="12208603" y="7171635"/>
            <a:chExt cx="1517266" cy="2395397"/>
          </a:xfrm>
        </p:grpSpPr>
        <p:sp>
          <p:nvSpPr>
            <p:cNvPr id="2913" name="organ - lungs">
              <a:extLst>
                <a:ext uri="{FF2B5EF4-FFF2-40B4-BE49-F238E27FC236}">
                  <a16:creationId xmlns:a16="http://schemas.microsoft.com/office/drawing/2014/main" id="{219092AC-D95C-ACDE-72D1-6205CA175BEC}"/>
                </a:ext>
              </a:extLst>
            </p:cNvPr>
            <p:cNvSpPr txBox="1"/>
            <p:nvPr/>
          </p:nvSpPr>
          <p:spPr>
            <a:xfrm>
              <a:off x="12208603" y="7171635"/>
              <a:ext cx="1517266" cy="239539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Lungs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059" name="FTU - primary bronchus">
              <a:extLst>
                <a:ext uri="{FF2B5EF4-FFF2-40B4-BE49-F238E27FC236}">
                  <a16:creationId xmlns:a16="http://schemas.microsoft.com/office/drawing/2014/main" id="{09EFFE6A-FC43-B153-C514-8F2735703BB9}"/>
                </a:ext>
              </a:extLst>
            </p:cNvPr>
            <p:cNvGrpSpPr/>
            <p:nvPr/>
          </p:nvGrpSpPr>
          <p:grpSpPr>
            <a:xfrm>
              <a:off x="12278543" y="7305362"/>
              <a:ext cx="1440000" cy="216000"/>
              <a:chOff x="12278543" y="7305362"/>
              <a:chExt cx="1440000" cy="216000"/>
            </a:xfrm>
          </p:grpSpPr>
          <p:sp>
            <p:nvSpPr>
              <p:cNvPr id="2915" name="FTU - primary bronchus">
                <a:extLst>
                  <a:ext uri="{FF2B5EF4-FFF2-40B4-BE49-F238E27FC236}">
                    <a16:creationId xmlns:a16="http://schemas.microsoft.com/office/drawing/2014/main" id="{012A4B92-965D-8278-4F3F-1C1D0DD33AB3}"/>
                  </a:ext>
                </a:extLst>
              </p:cNvPr>
              <p:cNvSpPr txBox="1"/>
              <p:nvPr/>
            </p:nvSpPr>
            <p:spPr>
              <a:xfrm>
                <a:off x="12278543" y="730536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Primary bronchus</a:t>
                </a:r>
              </a:p>
            </p:txBody>
          </p:sp>
          <p:grpSp>
            <p:nvGrpSpPr>
              <p:cNvPr id="2917" name="dock">
                <a:extLst>
                  <a:ext uri="{FF2B5EF4-FFF2-40B4-BE49-F238E27FC236}">
                    <a16:creationId xmlns:a16="http://schemas.microsoft.com/office/drawing/2014/main" id="{14AA4294-7951-9603-291F-4E7843B9D13F}"/>
                  </a:ext>
                </a:extLst>
              </p:cNvPr>
              <p:cNvGrpSpPr/>
              <p:nvPr/>
            </p:nvGrpSpPr>
            <p:grpSpPr>
              <a:xfrm>
                <a:off x="13279952" y="7323177"/>
                <a:ext cx="57600" cy="186737"/>
                <a:chOff x="2968467" y="12248308"/>
                <a:chExt cx="57600" cy="186737"/>
              </a:xfrm>
            </p:grpSpPr>
            <p:sp>
              <p:nvSpPr>
                <p:cNvPr id="2920" name="Text Box 3086">
                  <a:extLst>
                    <a:ext uri="{FF2B5EF4-FFF2-40B4-BE49-F238E27FC236}">
                      <a16:creationId xmlns:a16="http://schemas.microsoft.com/office/drawing/2014/main" id="{BB4E5466-48C6-7E1E-502E-9DE674CF566F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21" name="Text Box 3086">
                  <a:extLst>
                    <a:ext uri="{FF2B5EF4-FFF2-40B4-BE49-F238E27FC236}">
                      <a16:creationId xmlns:a16="http://schemas.microsoft.com/office/drawing/2014/main" id="{A23AA569-BC81-CF91-B2B7-1F66A3C5DE60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22" name="Text Box 3086">
                  <a:extLst>
                    <a:ext uri="{FF2B5EF4-FFF2-40B4-BE49-F238E27FC236}">
                      <a16:creationId xmlns:a16="http://schemas.microsoft.com/office/drawing/2014/main" id="{265C232C-DD42-A916-2723-F70EAE3CABC7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04" name="link">
                <a:extLst>
                  <a:ext uri="{FF2B5EF4-FFF2-40B4-BE49-F238E27FC236}">
                    <a16:creationId xmlns:a16="http://schemas.microsoft.com/office/drawing/2014/main" id="{AF4D01CE-D700-D6B6-AF97-711CBD794F68}"/>
                  </a:ext>
                </a:extLst>
              </p:cNvPr>
              <p:cNvGrpSpPr/>
              <p:nvPr/>
            </p:nvGrpSpPr>
            <p:grpSpPr>
              <a:xfrm>
                <a:off x="12370883" y="7408807"/>
                <a:ext cx="271971" cy="72000"/>
                <a:chOff x="1089323" y="4107466"/>
                <a:chExt cx="271971" cy="72000"/>
              </a:xfrm>
            </p:grpSpPr>
            <p:sp>
              <p:nvSpPr>
                <p:cNvPr id="3005" name="Star: 5 Points 2730">
                  <a:hlinkClick r:id="rId66"/>
                  <a:extLst>
                    <a:ext uri="{FF2B5EF4-FFF2-40B4-BE49-F238E27FC236}">
                      <a16:creationId xmlns:a16="http://schemas.microsoft.com/office/drawing/2014/main" id="{3816593E-7CA2-0320-D6A3-982B74A3C5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06" name="Star: 5 Points 2731">
                  <a:hlinkClick r:id="rId67"/>
                  <a:extLst>
                    <a:ext uri="{FF2B5EF4-FFF2-40B4-BE49-F238E27FC236}">
                      <a16:creationId xmlns:a16="http://schemas.microsoft.com/office/drawing/2014/main" id="{EE3EA222-87B4-C34F-B29F-6103AEB7C68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07" name="Star: 5 Points 2732">
                  <a:hlinkClick r:id="rId61"/>
                  <a:extLst>
                    <a:ext uri="{FF2B5EF4-FFF2-40B4-BE49-F238E27FC236}">
                      <a16:creationId xmlns:a16="http://schemas.microsoft.com/office/drawing/2014/main" id="{C995326F-78F2-B697-E1C5-B39425F3F16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60" name="FTU - lobar bronchus">
              <a:extLst>
                <a:ext uri="{FF2B5EF4-FFF2-40B4-BE49-F238E27FC236}">
                  <a16:creationId xmlns:a16="http://schemas.microsoft.com/office/drawing/2014/main" id="{EF4EC5B1-F3AF-173F-7094-4997C568DA32}"/>
                </a:ext>
              </a:extLst>
            </p:cNvPr>
            <p:cNvGrpSpPr/>
            <p:nvPr/>
          </p:nvGrpSpPr>
          <p:grpSpPr>
            <a:xfrm>
              <a:off x="12278543" y="7533745"/>
              <a:ext cx="1440000" cy="216000"/>
              <a:chOff x="12278543" y="7533745"/>
              <a:chExt cx="1440000" cy="216000"/>
            </a:xfrm>
          </p:grpSpPr>
          <p:sp>
            <p:nvSpPr>
              <p:cNvPr id="2924" name="FTU - lobar bronchus">
                <a:extLst>
                  <a:ext uri="{FF2B5EF4-FFF2-40B4-BE49-F238E27FC236}">
                    <a16:creationId xmlns:a16="http://schemas.microsoft.com/office/drawing/2014/main" id="{141A9442-77FB-5F2A-F5C5-F4FBA8F654D0}"/>
                  </a:ext>
                </a:extLst>
              </p:cNvPr>
              <p:cNvSpPr txBox="1"/>
              <p:nvPr/>
            </p:nvSpPr>
            <p:spPr>
              <a:xfrm>
                <a:off x="12278543" y="753374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Lobar bronchus</a:t>
                </a:r>
              </a:p>
            </p:txBody>
          </p:sp>
          <p:grpSp>
            <p:nvGrpSpPr>
              <p:cNvPr id="2926" name="dock">
                <a:extLst>
                  <a:ext uri="{FF2B5EF4-FFF2-40B4-BE49-F238E27FC236}">
                    <a16:creationId xmlns:a16="http://schemas.microsoft.com/office/drawing/2014/main" id="{71498A65-1FA2-8DD5-43FD-0789F6D43565}"/>
                  </a:ext>
                </a:extLst>
              </p:cNvPr>
              <p:cNvGrpSpPr/>
              <p:nvPr/>
            </p:nvGrpSpPr>
            <p:grpSpPr>
              <a:xfrm>
                <a:off x="13277346" y="7549857"/>
                <a:ext cx="57600" cy="186737"/>
                <a:chOff x="2965861" y="12246605"/>
                <a:chExt cx="57600" cy="186737"/>
              </a:xfrm>
            </p:grpSpPr>
            <p:sp>
              <p:nvSpPr>
                <p:cNvPr id="2929" name="Text Box 3086">
                  <a:extLst>
                    <a:ext uri="{FF2B5EF4-FFF2-40B4-BE49-F238E27FC236}">
                      <a16:creationId xmlns:a16="http://schemas.microsoft.com/office/drawing/2014/main" id="{E6F75705-5E5A-87F6-0A69-ED5C60DBDA0D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30" name="Text Box 3086">
                  <a:extLst>
                    <a:ext uri="{FF2B5EF4-FFF2-40B4-BE49-F238E27FC236}">
                      <a16:creationId xmlns:a16="http://schemas.microsoft.com/office/drawing/2014/main" id="{F99ADE8E-E4DC-325F-7C9B-5DA3FA0F57ED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31" name="Text Box 3086">
                  <a:extLst>
                    <a:ext uri="{FF2B5EF4-FFF2-40B4-BE49-F238E27FC236}">
                      <a16:creationId xmlns:a16="http://schemas.microsoft.com/office/drawing/2014/main" id="{DB4903EC-552F-F296-14E5-F7EF89E63AE3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08" name="link">
                <a:extLst>
                  <a:ext uri="{FF2B5EF4-FFF2-40B4-BE49-F238E27FC236}">
                    <a16:creationId xmlns:a16="http://schemas.microsoft.com/office/drawing/2014/main" id="{57D43DD8-818B-D881-9C58-9AC6EAF7D41B}"/>
                  </a:ext>
                </a:extLst>
              </p:cNvPr>
              <p:cNvGrpSpPr/>
              <p:nvPr/>
            </p:nvGrpSpPr>
            <p:grpSpPr>
              <a:xfrm>
                <a:off x="12372053" y="7648855"/>
                <a:ext cx="271971" cy="72000"/>
                <a:chOff x="1089323" y="4107466"/>
                <a:chExt cx="271971" cy="72000"/>
              </a:xfrm>
            </p:grpSpPr>
            <p:sp>
              <p:nvSpPr>
                <p:cNvPr id="3009" name="Star: 5 Points 2730">
                  <a:hlinkClick r:id="rId66"/>
                  <a:extLst>
                    <a:ext uri="{FF2B5EF4-FFF2-40B4-BE49-F238E27FC236}">
                      <a16:creationId xmlns:a16="http://schemas.microsoft.com/office/drawing/2014/main" id="{6C057A49-ADE5-B8BA-03E7-F298143213B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10" name="Star: 5 Points 2731">
                  <a:hlinkClick r:id="rId67"/>
                  <a:extLst>
                    <a:ext uri="{FF2B5EF4-FFF2-40B4-BE49-F238E27FC236}">
                      <a16:creationId xmlns:a16="http://schemas.microsoft.com/office/drawing/2014/main" id="{655BD2FE-B7AB-71DB-540F-B037EDEE3A2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11" name="Star: 5 Points 2732">
                  <a:hlinkClick r:id="rId61"/>
                  <a:extLst>
                    <a:ext uri="{FF2B5EF4-FFF2-40B4-BE49-F238E27FC236}">
                      <a16:creationId xmlns:a16="http://schemas.microsoft.com/office/drawing/2014/main" id="{143A4B98-17A4-09E6-CF76-96A9597C5AC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61" name="FTU - segmental bronchus">
              <a:extLst>
                <a:ext uri="{FF2B5EF4-FFF2-40B4-BE49-F238E27FC236}">
                  <a16:creationId xmlns:a16="http://schemas.microsoft.com/office/drawing/2014/main" id="{0C1A3B2F-E3DB-A1B7-33D3-852E73F8A486}"/>
                </a:ext>
              </a:extLst>
            </p:cNvPr>
            <p:cNvGrpSpPr/>
            <p:nvPr/>
          </p:nvGrpSpPr>
          <p:grpSpPr>
            <a:xfrm>
              <a:off x="12278543" y="7762128"/>
              <a:ext cx="1440000" cy="216000"/>
              <a:chOff x="12278543" y="7762128"/>
              <a:chExt cx="1440000" cy="216000"/>
            </a:xfrm>
          </p:grpSpPr>
          <p:sp>
            <p:nvSpPr>
              <p:cNvPr id="2933" name="FTU - segmental bronchus">
                <a:extLst>
                  <a:ext uri="{FF2B5EF4-FFF2-40B4-BE49-F238E27FC236}">
                    <a16:creationId xmlns:a16="http://schemas.microsoft.com/office/drawing/2014/main" id="{64EA2047-A0E8-8996-46AF-836C3EDAF9E0}"/>
                  </a:ext>
                </a:extLst>
              </p:cNvPr>
              <p:cNvSpPr txBox="1"/>
              <p:nvPr/>
            </p:nvSpPr>
            <p:spPr>
              <a:xfrm>
                <a:off x="12278543" y="776212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Segmental bronchus</a:t>
                </a:r>
              </a:p>
            </p:txBody>
          </p:sp>
          <p:grpSp>
            <p:nvGrpSpPr>
              <p:cNvPr id="2935" name="dock">
                <a:extLst>
                  <a:ext uri="{FF2B5EF4-FFF2-40B4-BE49-F238E27FC236}">
                    <a16:creationId xmlns:a16="http://schemas.microsoft.com/office/drawing/2014/main" id="{40484B4C-CA0E-0C19-618F-F6802CFE7DB3}"/>
                  </a:ext>
                </a:extLst>
              </p:cNvPr>
              <p:cNvGrpSpPr/>
              <p:nvPr/>
            </p:nvGrpSpPr>
            <p:grpSpPr>
              <a:xfrm>
                <a:off x="13279952" y="7779943"/>
                <a:ext cx="57600" cy="186737"/>
                <a:chOff x="2968467" y="12248308"/>
                <a:chExt cx="57600" cy="186737"/>
              </a:xfrm>
            </p:grpSpPr>
            <p:sp>
              <p:nvSpPr>
                <p:cNvPr id="2938" name="Text Box 3086">
                  <a:extLst>
                    <a:ext uri="{FF2B5EF4-FFF2-40B4-BE49-F238E27FC236}">
                      <a16:creationId xmlns:a16="http://schemas.microsoft.com/office/drawing/2014/main" id="{67F7D0B8-089D-59A5-66CF-0725D1B1072E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39" name="Text Box 3086">
                  <a:extLst>
                    <a:ext uri="{FF2B5EF4-FFF2-40B4-BE49-F238E27FC236}">
                      <a16:creationId xmlns:a16="http://schemas.microsoft.com/office/drawing/2014/main" id="{F28BD8C0-DCE7-4F76-E39A-32C55B198A1F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40" name="Text Box 3086">
                  <a:extLst>
                    <a:ext uri="{FF2B5EF4-FFF2-40B4-BE49-F238E27FC236}">
                      <a16:creationId xmlns:a16="http://schemas.microsoft.com/office/drawing/2014/main" id="{170A2F4B-D593-2AB9-0C34-0F5BEFB251AD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12" name="link">
                <a:extLst>
                  <a:ext uri="{FF2B5EF4-FFF2-40B4-BE49-F238E27FC236}">
                    <a16:creationId xmlns:a16="http://schemas.microsoft.com/office/drawing/2014/main" id="{DC25B4B4-C811-8609-40E2-BFB875F5F935}"/>
                  </a:ext>
                </a:extLst>
              </p:cNvPr>
              <p:cNvGrpSpPr/>
              <p:nvPr/>
            </p:nvGrpSpPr>
            <p:grpSpPr>
              <a:xfrm>
                <a:off x="12372000" y="7876877"/>
                <a:ext cx="271971" cy="72000"/>
                <a:chOff x="1089323" y="4107466"/>
                <a:chExt cx="271971" cy="72000"/>
              </a:xfrm>
            </p:grpSpPr>
            <p:sp>
              <p:nvSpPr>
                <p:cNvPr id="3013" name="Star: 5 Points 2730">
                  <a:hlinkClick r:id="rId66"/>
                  <a:extLst>
                    <a:ext uri="{FF2B5EF4-FFF2-40B4-BE49-F238E27FC236}">
                      <a16:creationId xmlns:a16="http://schemas.microsoft.com/office/drawing/2014/main" id="{6945E57C-1568-8AF4-1CCE-369CFFFB51C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14" name="Star: 5 Points 2731">
                  <a:hlinkClick r:id="rId67"/>
                  <a:extLst>
                    <a:ext uri="{FF2B5EF4-FFF2-40B4-BE49-F238E27FC236}">
                      <a16:creationId xmlns:a16="http://schemas.microsoft.com/office/drawing/2014/main" id="{C9FB1552-009D-9D4A-A47A-FFDF641E6A6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15" name="Star: 5 Points 2732">
                  <a:hlinkClick r:id="rId61"/>
                  <a:extLst>
                    <a:ext uri="{FF2B5EF4-FFF2-40B4-BE49-F238E27FC236}">
                      <a16:creationId xmlns:a16="http://schemas.microsoft.com/office/drawing/2014/main" id="{59C8312D-9E00-9E5F-DDA6-18C47A6B307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62" name="FTU - primary bronchiole">
              <a:extLst>
                <a:ext uri="{FF2B5EF4-FFF2-40B4-BE49-F238E27FC236}">
                  <a16:creationId xmlns:a16="http://schemas.microsoft.com/office/drawing/2014/main" id="{96467CFC-3EC0-AE58-C51B-23A35C42BC9D}"/>
                </a:ext>
              </a:extLst>
            </p:cNvPr>
            <p:cNvGrpSpPr/>
            <p:nvPr/>
          </p:nvGrpSpPr>
          <p:grpSpPr>
            <a:xfrm>
              <a:off x="12278543" y="7990511"/>
              <a:ext cx="1440000" cy="216000"/>
              <a:chOff x="12278543" y="7990511"/>
              <a:chExt cx="1440000" cy="216000"/>
            </a:xfrm>
          </p:grpSpPr>
          <p:sp>
            <p:nvSpPr>
              <p:cNvPr id="2942" name="FTU - primary bronchiole">
                <a:extLst>
                  <a:ext uri="{FF2B5EF4-FFF2-40B4-BE49-F238E27FC236}">
                    <a16:creationId xmlns:a16="http://schemas.microsoft.com/office/drawing/2014/main" id="{1B1500B0-121F-4839-6C37-28C28D2119D9}"/>
                  </a:ext>
                </a:extLst>
              </p:cNvPr>
              <p:cNvSpPr txBox="1"/>
              <p:nvPr/>
            </p:nvSpPr>
            <p:spPr>
              <a:xfrm>
                <a:off x="12278543" y="799051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Primary bronchiole</a:t>
                </a:r>
              </a:p>
            </p:txBody>
          </p:sp>
          <p:grpSp>
            <p:nvGrpSpPr>
              <p:cNvPr id="2944" name="dock">
                <a:extLst>
                  <a:ext uri="{FF2B5EF4-FFF2-40B4-BE49-F238E27FC236}">
                    <a16:creationId xmlns:a16="http://schemas.microsoft.com/office/drawing/2014/main" id="{85170FAB-DE48-E2E9-25A3-2D24F1DA6B1F}"/>
                  </a:ext>
                </a:extLst>
              </p:cNvPr>
              <p:cNvGrpSpPr/>
              <p:nvPr/>
            </p:nvGrpSpPr>
            <p:grpSpPr>
              <a:xfrm>
                <a:off x="13277346" y="8006623"/>
                <a:ext cx="57600" cy="186737"/>
                <a:chOff x="2965861" y="12246605"/>
                <a:chExt cx="57600" cy="186737"/>
              </a:xfrm>
            </p:grpSpPr>
            <p:sp>
              <p:nvSpPr>
                <p:cNvPr id="2947" name="Text Box 3086">
                  <a:extLst>
                    <a:ext uri="{FF2B5EF4-FFF2-40B4-BE49-F238E27FC236}">
                      <a16:creationId xmlns:a16="http://schemas.microsoft.com/office/drawing/2014/main" id="{743F6888-0D1D-51F4-3C3D-5982A98A954F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48" name="Text Box 3086">
                  <a:extLst>
                    <a:ext uri="{FF2B5EF4-FFF2-40B4-BE49-F238E27FC236}">
                      <a16:creationId xmlns:a16="http://schemas.microsoft.com/office/drawing/2014/main" id="{E4F4ED2A-30E8-517D-64E5-0E0576000BF6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49" name="Text Box 3086">
                  <a:extLst>
                    <a:ext uri="{FF2B5EF4-FFF2-40B4-BE49-F238E27FC236}">
                      <a16:creationId xmlns:a16="http://schemas.microsoft.com/office/drawing/2014/main" id="{BF9F498A-C3C3-A75F-B402-1A74C0B3C620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16" name="link">
                <a:extLst>
                  <a:ext uri="{FF2B5EF4-FFF2-40B4-BE49-F238E27FC236}">
                    <a16:creationId xmlns:a16="http://schemas.microsoft.com/office/drawing/2014/main" id="{F21152DD-A6EF-83B1-DADA-1DBF08521380}"/>
                  </a:ext>
                </a:extLst>
              </p:cNvPr>
              <p:cNvGrpSpPr/>
              <p:nvPr/>
            </p:nvGrpSpPr>
            <p:grpSpPr>
              <a:xfrm>
                <a:off x="12360429" y="8104453"/>
                <a:ext cx="271971" cy="72000"/>
                <a:chOff x="1089323" y="4107466"/>
                <a:chExt cx="271971" cy="72000"/>
              </a:xfrm>
            </p:grpSpPr>
            <p:sp>
              <p:nvSpPr>
                <p:cNvPr id="3017" name="Star: 5 Points 2730">
                  <a:hlinkClick r:id="rId66"/>
                  <a:extLst>
                    <a:ext uri="{FF2B5EF4-FFF2-40B4-BE49-F238E27FC236}">
                      <a16:creationId xmlns:a16="http://schemas.microsoft.com/office/drawing/2014/main" id="{14B1C402-2B6C-2668-3AC2-7D5BCEDD513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18" name="Star: 5 Points 2731">
                  <a:hlinkClick r:id="rId67"/>
                  <a:extLst>
                    <a:ext uri="{FF2B5EF4-FFF2-40B4-BE49-F238E27FC236}">
                      <a16:creationId xmlns:a16="http://schemas.microsoft.com/office/drawing/2014/main" id="{A63884CC-0F20-56B6-26DE-436F73B5068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19" name="Star: 5 Points 2732">
                  <a:hlinkClick r:id="rId61"/>
                  <a:extLst>
                    <a:ext uri="{FF2B5EF4-FFF2-40B4-BE49-F238E27FC236}">
                      <a16:creationId xmlns:a16="http://schemas.microsoft.com/office/drawing/2014/main" id="{FCAD777E-9298-1828-E75E-47A3C245BBA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63" name="FTU - conducting bronchiole">
              <a:extLst>
                <a:ext uri="{FF2B5EF4-FFF2-40B4-BE49-F238E27FC236}">
                  <a16:creationId xmlns:a16="http://schemas.microsoft.com/office/drawing/2014/main" id="{832642BA-6C34-6AED-61DC-B485C09502B0}"/>
                </a:ext>
              </a:extLst>
            </p:cNvPr>
            <p:cNvGrpSpPr/>
            <p:nvPr/>
          </p:nvGrpSpPr>
          <p:grpSpPr>
            <a:xfrm>
              <a:off x="12279747" y="8218851"/>
              <a:ext cx="1440000" cy="216000"/>
              <a:chOff x="12279747" y="8218851"/>
              <a:chExt cx="1440000" cy="216000"/>
            </a:xfrm>
          </p:grpSpPr>
          <p:sp>
            <p:nvSpPr>
              <p:cNvPr id="2951" name="FTU - conducting bronchiole">
                <a:extLst>
                  <a:ext uri="{FF2B5EF4-FFF2-40B4-BE49-F238E27FC236}">
                    <a16:creationId xmlns:a16="http://schemas.microsoft.com/office/drawing/2014/main" id="{0EFE496C-CDA3-54E6-4D74-177FA547F6F0}"/>
                  </a:ext>
                </a:extLst>
              </p:cNvPr>
              <p:cNvSpPr txBox="1"/>
              <p:nvPr/>
            </p:nvSpPr>
            <p:spPr>
              <a:xfrm>
                <a:off x="12279747" y="821885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Conducting bronchiole</a:t>
                </a:r>
              </a:p>
            </p:txBody>
          </p:sp>
          <p:grpSp>
            <p:nvGrpSpPr>
              <p:cNvPr id="2953" name="dock">
                <a:extLst>
                  <a:ext uri="{FF2B5EF4-FFF2-40B4-BE49-F238E27FC236}">
                    <a16:creationId xmlns:a16="http://schemas.microsoft.com/office/drawing/2014/main" id="{FA7E31FF-02AC-4F07-E5AD-FC9EBFE05A35}"/>
                  </a:ext>
                </a:extLst>
              </p:cNvPr>
              <p:cNvGrpSpPr/>
              <p:nvPr/>
            </p:nvGrpSpPr>
            <p:grpSpPr>
              <a:xfrm>
                <a:off x="13279952" y="8236709"/>
                <a:ext cx="57600" cy="186737"/>
                <a:chOff x="2968467" y="12248308"/>
                <a:chExt cx="57600" cy="186737"/>
              </a:xfrm>
            </p:grpSpPr>
            <p:sp>
              <p:nvSpPr>
                <p:cNvPr id="2956" name="Text Box 3086">
                  <a:extLst>
                    <a:ext uri="{FF2B5EF4-FFF2-40B4-BE49-F238E27FC236}">
                      <a16:creationId xmlns:a16="http://schemas.microsoft.com/office/drawing/2014/main" id="{C51944E0-643B-AD00-A503-81D8DBC04D48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57" name="Text Box 3086">
                  <a:extLst>
                    <a:ext uri="{FF2B5EF4-FFF2-40B4-BE49-F238E27FC236}">
                      <a16:creationId xmlns:a16="http://schemas.microsoft.com/office/drawing/2014/main" id="{C0111352-F0F1-8E06-3DA2-6DC517C19D83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58" name="Text Box 3086">
                  <a:extLst>
                    <a:ext uri="{FF2B5EF4-FFF2-40B4-BE49-F238E27FC236}">
                      <a16:creationId xmlns:a16="http://schemas.microsoft.com/office/drawing/2014/main" id="{5E1EE079-D77F-E204-3C17-F0EEF07912AF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20" name="link">
                <a:extLst>
                  <a:ext uri="{FF2B5EF4-FFF2-40B4-BE49-F238E27FC236}">
                    <a16:creationId xmlns:a16="http://schemas.microsoft.com/office/drawing/2014/main" id="{E3D6054D-41FE-324A-A19D-FC0BD8F49480}"/>
                  </a:ext>
                </a:extLst>
              </p:cNvPr>
              <p:cNvGrpSpPr/>
              <p:nvPr/>
            </p:nvGrpSpPr>
            <p:grpSpPr>
              <a:xfrm>
                <a:off x="12360429" y="8329322"/>
                <a:ext cx="271971" cy="72000"/>
                <a:chOff x="1089323" y="4107466"/>
                <a:chExt cx="271971" cy="72000"/>
              </a:xfrm>
            </p:grpSpPr>
            <p:sp>
              <p:nvSpPr>
                <p:cNvPr id="3021" name="Star: 5 Points 2730">
                  <a:hlinkClick r:id="rId66"/>
                  <a:extLst>
                    <a:ext uri="{FF2B5EF4-FFF2-40B4-BE49-F238E27FC236}">
                      <a16:creationId xmlns:a16="http://schemas.microsoft.com/office/drawing/2014/main" id="{99F50483-0070-71CB-5028-E02AE1E3A51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22" name="Star: 5 Points 2731">
                  <a:hlinkClick r:id="rId67"/>
                  <a:extLst>
                    <a:ext uri="{FF2B5EF4-FFF2-40B4-BE49-F238E27FC236}">
                      <a16:creationId xmlns:a16="http://schemas.microsoft.com/office/drawing/2014/main" id="{C0900254-B983-B27C-E1B1-84A4942BEAD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23" name="Star: 5 Points 2732">
                  <a:hlinkClick r:id="rId61"/>
                  <a:extLst>
                    <a:ext uri="{FF2B5EF4-FFF2-40B4-BE49-F238E27FC236}">
                      <a16:creationId xmlns:a16="http://schemas.microsoft.com/office/drawing/2014/main" id="{62A7CDF2-C9B3-91BB-C18C-92D59852729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64" name="FTU - terminal bronchiole">
              <a:extLst>
                <a:ext uri="{FF2B5EF4-FFF2-40B4-BE49-F238E27FC236}">
                  <a16:creationId xmlns:a16="http://schemas.microsoft.com/office/drawing/2014/main" id="{8442FD9B-7B54-FADD-924E-9F5488E76D40}"/>
                </a:ext>
              </a:extLst>
            </p:cNvPr>
            <p:cNvGrpSpPr/>
            <p:nvPr/>
          </p:nvGrpSpPr>
          <p:grpSpPr>
            <a:xfrm>
              <a:off x="12278543" y="8447277"/>
              <a:ext cx="1440000" cy="216000"/>
              <a:chOff x="12278543" y="8447277"/>
              <a:chExt cx="1440000" cy="216000"/>
            </a:xfrm>
          </p:grpSpPr>
          <p:sp>
            <p:nvSpPr>
              <p:cNvPr id="2960" name="FTU - terminal bronchiole">
                <a:extLst>
                  <a:ext uri="{FF2B5EF4-FFF2-40B4-BE49-F238E27FC236}">
                    <a16:creationId xmlns:a16="http://schemas.microsoft.com/office/drawing/2014/main" id="{CD91B818-5243-B3FC-84FE-C9172127B635}"/>
                  </a:ext>
                </a:extLst>
              </p:cNvPr>
              <p:cNvSpPr txBox="1"/>
              <p:nvPr/>
            </p:nvSpPr>
            <p:spPr>
              <a:xfrm>
                <a:off x="12278543" y="844727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Terminal bronchiole</a:t>
                </a:r>
              </a:p>
            </p:txBody>
          </p:sp>
          <p:grpSp>
            <p:nvGrpSpPr>
              <p:cNvPr id="2962" name="dock">
                <a:extLst>
                  <a:ext uri="{FF2B5EF4-FFF2-40B4-BE49-F238E27FC236}">
                    <a16:creationId xmlns:a16="http://schemas.microsoft.com/office/drawing/2014/main" id="{2FF495AD-97C2-19BE-6CBF-9453215D9FFA}"/>
                  </a:ext>
                </a:extLst>
              </p:cNvPr>
              <p:cNvGrpSpPr/>
              <p:nvPr/>
            </p:nvGrpSpPr>
            <p:grpSpPr>
              <a:xfrm>
                <a:off x="13277346" y="8463389"/>
                <a:ext cx="57600" cy="186737"/>
                <a:chOff x="2965861" y="12246605"/>
                <a:chExt cx="57600" cy="186737"/>
              </a:xfrm>
            </p:grpSpPr>
            <p:sp>
              <p:nvSpPr>
                <p:cNvPr id="2965" name="Text Box 3086">
                  <a:extLst>
                    <a:ext uri="{FF2B5EF4-FFF2-40B4-BE49-F238E27FC236}">
                      <a16:creationId xmlns:a16="http://schemas.microsoft.com/office/drawing/2014/main" id="{131DDC87-B8EC-D5A3-F17C-ADAB203E676C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66" name="Text Box 3086">
                  <a:extLst>
                    <a:ext uri="{FF2B5EF4-FFF2-40B4-BE49-F238E27FC236}">
                      <a16:creationId xmlns:a16="http://schemas.microsoft.com/office/drawing/2014/main" id="{595BC01F-F823-BFE4-4447-65E7AD5FEEE2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67" name="Text Box 3086">
                  <a:extLst>
                    <a:ext uri="{FF2B5EF4-FFF2-40B4-BE49-F238E27FC236}">
                      <a16:creationId xmlns:a16="http://schemas.microsoft.com/office/drawing/2014/main" id="{027D934E-D49C-B342-8560-B223F415904A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24" name="link">
                <a:extLst>
                  <a:ext uri="{FF2B5EF4-FFF2-40B4-BE49-F238E27FC236}">
                    <a16:creationId xmlns:a16="http://schemas.microsoft.com/office/drawing/2014/main" id="{95D3F991-E63A-15DB-F583-6DC6A1EB24AB}"/>
                  </a:ext>
                </a:extLst>
              </p:cNvPr>
              <p:cNvGrpSpPr/>
              <p:nvPr/>
            </p:nvGrpSpPr>
            <p:grpSpPr>
              <a:xfrm>
                <a:off x="12368704" y="8557186"/>
                <a:ext cx="271971" cy="72000"/>
                <a:chOff x="1089323" y="4107466"/>
                <a:chExt cx="271971" cy="72000"/>
              </a:xfrm>
            </p:grpSpPr>
            <p:sp>
              <p:nvSpPr>
                <p:cNvPr id="3025" name="Star: 5 Points 2730">
                  <a:hlinkClick r:id="rId68"/>
                  <a:extLst>
                    <a:ext uri="{FF2B5EF4-FFF2-40B4-BE49-F238E27FC236}">
                      <a16:creationId xmlns:a16="http://schemas.microsoft.com/office/drawing/2014/main" id="{46EC6D30-461D-D02E-1C44-A881164100F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26" name="Star: 5 Points 2731">
                  <a:hlinkClick r:id="rId67"/>
                  <a:extLst>
                    <a:ext uri="{FF2B5EF4-FFF2-40B4-BE49-F238E27FC236}">
                      <a16:creationId xmlns:a16="http://schemas.microsoft.com/office/drawing/2014/main" id="{A690BDF0-9FE7-36FD-31CB-BB95F02065D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27" name="Star: 5 Points 2732">
                  <a:hlinkClick r:id="rId61"/>
                  <a:extLst>
                    <a:ext uri="{FF2B5EF4-FFF2-40B4-BE49-F238E27FC236}">
                      <a16:creationId xmlns:a16="http://schemas.microsoft.com/office/drawing/2014/main" id="{C4B4CE89-638B-5EF8-B76D-96C91939A94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65" name="FTU - respiratory bronchiole">
              <a:extLst>
                <a:ext uri="{FF2B5EF4-FFF2-40B4-BE49-F238E27FC236}">
                  <a16:creationId xmlns:a16="http://schemas.microsoft.com/office/drawing/2014/main" id="{A5C1B763-68DD-46E5-F546-D5294B64D2BF}"/>
                </a:ext>
              </a:extLst>
            </p:cNvPr>
            <p:cNvGrpSpPr/>
            <p:nvPr/>
          </p:nvGrpSpPr>
          <p:grpSpPr>
            <a:xfrm>
              <a:off x="12278543" y="8675660"/>
              <a:ext cx="1440000" cy="216000"/>
              <a:chOff x="12278543" y="8675660"/>
              <a:chExt cx="1440000" cy="216000"/>
            </a:xfrm>
          </p:grpSpPr>
          <p:sp>
            <p:nvSpPr>
              <p:cNvPr id="2969" name="FTU - respiratory bronchiole">
                <a:extLst>
                  <a:ext uri="{FF2B5EF4-FFF2-40B4-BE49-F238E27FC236}">
                    <a16:creationId xmlns:a16="http://schemas.microsoft.com/office/drawing/2014/main" id="{901C2647-5E26-3C7A-ACB9-6B109CF34FDE}"/>
                  </a:ext>
                </a:extLst>
              </p:cNvPr>
              <p:cNvSpPr txBox="1"/>
              <p:nvPr/>
            </p:nvSpPr>
            <p:spPr>
              <a:xfrm>
                <a:off x="12278543" y="867566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Respiratory bronchiole</a:t>
                </a:r>
              </a:p>
            </p:txBody>
          </p:sp>
          <p:grpSp>
            <p:nvGrpSpPr>
              <p:cNvPr id="2971" name="dock">
                <a:extLst>
                  <a:ext uri="{FF2B5EF4-FFF2-40B4-BE49-F238E27FC236}">
                    <a16:creationId xmlns:a16="http://schemas.microsoft.com/office/drawing/2014/main" id="{F65FDC71-E477-5CA8-E851-D784EAC60B93}"/>
                  </a:ext>
                </a:extLst>
              </p:cNvPr>
              <p:cNvGrpSpPr/>
              <p:nvPr/>
            </p:nvGrpSpPr>
            <p:grpSpPr>
              <a:xfrm>
                <a:off x="13279952" y="8693475"/>
                <a:ext cx="57600" cy="186737"/>
                <a:chOff x="2968467" y="12248308"/>
                <a:chExt cx="57600" cy="186737"/>
              </a:xfrm>
            </p:grpSpPr>
            <p:sp>
              <p:nvSpPr>
                <p:cNvPr id="2974" name="Text Box 3086">
                  <a:extLst>
                    <a:ext uri="{FF2B5EF4-FFF2-40B4-BE49-F238E27FC236}">
                      <a16:creationId xmlns:a16="http://schemas.microsoft.com/office/drawing/2014/main" id="{71A3CFC2-58D4-B23F-9B81-DDDE14C38253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75" name="Text Box 3086">
                  <a:extLst>
                    <a:ext uri="{FF2B5EF4-FFF2-40B4-BE49-F238E27FC236}">
                      <a16:creationId xmlns:a16="http://schemas.microsoft.com/office/drawing/2014/main" id="{0A15C8E2-5F27-5E05-F26F-19BF50EAF7DE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76" name="Text Box 3086">
                  <a:extLst>
                    <a:ext uri="{FF2B5EF4-FFF2-40B4-BE49-F238E27FC236}">
                      <a16:creationId xmlns:a16="http://schemas.microsoft.com/office/drawing/2014/main" id="{AB39D567-1F7A-83A5-25DF-6D862632C5BD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28" name="link">
                <a:extLst>
                  <a:ext uri="{FF2B5EF4-FFF2-40B4-BE49-F238E27FC236}">
                    <a16:creationId xmlns:a16="http://schemas.microsoft.com/office/drawing/2014/main" id="{B4FCB52C-99FD-AD90-72D5-2591E4391C2A}"/>
                  </a:ext>
                </a:extLst>
              </p:cNvPr>
              <p:cNvGrpSpPr/>
              <p:nvPr/>
            </p:nvGrpSpPr>
            <p:grpSpPr>
              <a:xfrm>
                <a:off x="12355657" y="8783027"/>
                <a:ext cx="271971" cy="72000"/>
                <a:chOff x="1089323" y="4107466"/>
                <a:chExt cx="271971" cy="72000"/>
              </a:xfrm>
            </p:grpSpPr>
            <p:sp>
              <p:nvSpPr>
                <p:cNvPr id="3029" name="Star: 5 Points 2730">
                  <a:hlinkClick r:id="rId66"/>
                  <a:extLst>
                    <a:ext uri="{FF2B5EF4-FFF2-40B4-BE49-F238E27FC236}">
                      <a16:creationId xmlns:a16="http://schemas.microsoft.com/office/drawing/2014/main" id="{20A2AAF4-5246-6A75-B55E-ECF9FDEA567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30" name="Star: 5 Points 2731">
                  <a:hlinkClick r:id="rId67"/>
                  <a:extLst>
                    <a:ext uri="{FF2B5EF4-FFF2-40B4-BE49-F238E27FC236}">
                      <a16:creationId xmlns:a16="http://schemas.microsoft.com/office/drawing/2014/main" id="{4B62CF3F-897D-3627-6332-DEB5F804884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31" name="Star: 5 Points 2732">
                  <a:hlinkClick r:id="rId61"/>
                  <a:extLst>
                    <a:ext uri="{FF2B5EF4-FFF2-40B4-BE49-F238E27FC236}">
                      <a16:creationId xmlns:a16="http://schemas.microsoft.com/office/drawing/2014/main" id="{A0311D4B-44A0-AEFB-8682-5234E2A4F67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68" name="FTU - alveolar duct">
              <a:extLst>
                <a:ext uri="{FF2B5EF4-FFF2-40B4-BE49-F238E27FC236}">
                  <a16:creationId xmlns:a16="http://schemas.microsoft.com/office/drawing/2014/main" id="{8F357482-F52D-099F-0F6A-EB716BB33A74}"/>
                </a:ext>
              </a:extLst>
            </p:cNvPr>
            <p:cNvGrpSpPr/>
            <p:nvPr/>
          </p:nvGrpSpPr>
          <p:grpSpPr>
            <a:xfrm>
              <a:off x="12278543" y="8904043"/>
              <a:ext cx="1440000" cy="216000"/>
              <a:chOff x="12278543" y="8904043"/>
              <a:chExt cx="1440000" cy="216000"/>
            </a:xfrm>
          </p:grpSpPr>
          <p:sp>
            <p:nvSpPr>
              <p:cNvPr id="2978" name="FTU - alveolar duct">
                <a:extLst>
                  <a:ext uri="{FF2B5EF4-FFF2-40B4-BE49-F238E27FC236}">
                    <a16:creationId xmlns:a16="http://schemas.microsoft.com/office/drawing/2014/main" id="{78B0D1D0-A20C-477C-6462-138106615FEB}"/>
                  </a:ext>
                </a:extLst>
              </p:cNvPr>
              <p:cNvSpPr txBox="1"/>
              <p:nvPr/>
            </p:nvSpPr>
            <p:spPr>
              <a:xfrm>
                <a:off x="12278543" y="890404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Alveolar duct</a:t>
                </a:r>
              </a:p>
            </p:txBody>
          </p:sp>
          <p:grpSp>
            <p:nvGrpSpPr>
              <p:cNvPr id="2980" name="dock">
                <a:extLst>
                  <a:ext uri="{FF2B5EF4-FFF2-40B4-BE49-F238E27FC236}">
                    <a16:creationId xmlns:a16="http://schemas.microsoft.com/office/drawing/2014/main" id="{D3C60213-5287-80C4-1F41-B6664BD4CDE1}"/>
                  </a:ext>
                </a:extLst>
              </p:cNvPr>
              <p:cNvGrpSpPr/>
              <p:nvPr/>
            </p:nvGrpSpPr>
            <p:grpSpPr>
              <a:xfrm>
                <a:off x="13277346" y="8920155"/>
                <a:ext cx="57600" cy="186737"/>
                <a:chOff x="2965861" y="12246605"/>
                <a:chExt cx="57600" cy="186737"/>
              </a:xfrm>
            </p:grpSpPr>
            <p:sp>
              <p:nvSpPr>
                <p:cNvPr id="2983" name="Text Box 3086">
                  <a:extLst>
                    <a:ext uri="{FF2B5EF4-FFF2-40B4-BE49-F238E27FC236}">
                      <a16:creationId xmlns:a16="http://schemas.microsoft.com/office/drawing/2014/main" id="{8AC831A8-92D0-1270-B0A3-848DE5BB5551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84" name="Text Box 3086">
                  <a:extLst>
                    <a:ext uri="{FF2B5EF4-FFF2-40B4-BE49-F238E27FC236}">
                      <a16:creationId xmlns:a16="http://schemas.microsoft.com/office/drawing/2014/main" id="{49200986-BD8C-F752-2D27-C39F62A3A0D5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85" name="Text Box 3086">
                  <a:extLst>
                    <a:ext uri="{FF2B5EF4-FFF2-40B4-BE49-F238E27FC236}">
                      <a16:creationId xmlns:a16="http://schemas.microsoft.com/office/drawing/2014/main" id="{B4986C1C-0A7D-EDD1-4E6B-258BB8EFE126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32" name="link">
                <a:extLst>
                  <a:ext uri="{FF2B5EF4-FFF2-40B4-BE49-F238E27FC236}">
                    <a16:creationId xmlns:a16="http://schemas.microsoft.com/office/drawing/2014/main" id="{DC3F812C-FBA6-8478-DDB9-A13C1DF0D2E7}"/>
                  </a:ext>
                </a:extLst>
              </p:cNvPr>
              <p:cNvGrpSpPr/>
              <p:nvPr/>
            </p:nvGrpSpPr>
            <p:grpSpPr>
              <a:xfrm>
                <a:off x="12356804" y="9009539"/>
                <a:ext cx="271971" cy="72000"/>
                <a:chOff x="1089323" y="4107466"/>
                <a:chExt cx="271971" cy="72000"/>
              </a:xfrm>
            </p:grpSpPr>
            <p:sp>
              <p:nvSpPr>
                <p:cNvPr id="3033" name="Star: 5 Points 2730">
                  <a:hlinkClick r:id="rId66"/>
                  <a:extLst>
                    <a:ext uri="{FF2B5EF4-FFF2-40B4-BE49-F238E27FC236}">
                      <a16:creationId xmlns:a16="http://schemas.microsoft.com/office/drawing/2014/main" id="{6C81ACE5-D148-AE59-AA34-8B315EFFBFA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34" name="Star: 5 Points 2731">
                  <a:hlinkClick r:id="rId67"/>
                  <a:extLst>
                    <a:ext uri="{FF2B5EF4-FFF2-40B4-BE49-F238E27FC236}">
                      <a16:creationId xmlns:a16="http://schemas.microsoft.com/office/drawing/2014/main" id="{5948068B-A9F8-48E0-EC3F-FA68F0EB285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35" name="Star: 5 Points 2732">
                  <a:hlinkClick r:id="rId61"/>
                  <a:extLst>
                    <a:ext uri="{FF2B5EF4-FFF2-40B4-BE49-F238E27FC236}">
                      <a16:creationId xmlns:a16="http://schemas.microsoft.com/office/drawing/2014/main" id="{4CB99976-908F-9415-969C-0F4269EF36C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69" name="FTU - alveolus">
              <a:extLst>
                <a:ext uri="{FF2B5EF4-FFF2-40B4-BE49-F238E27FC236}">
                  <a16:creationId xmlns:a16="http://schemas.microsoft.com/office/drawing/2014/main" id="{B483D2B8-114E-178B-C1A6-E600A70C0FDE}"/>
                </a:ext>
              </a:extLst>
            </p:cNvPr>
            <p:cNvGrpSpPr/>
            <p:nvPr/>
          </p:nvGrpSpPr>
          <p:grpSpPr>
            <a:xfrm>
              <a:off x="12278543" y="9132428"/>
              <a:ext cx="1440000" cy="216000"/>
              <a:chOff x="12278543" y="9132428"/>
              <a:chExt cx="1440000" cy="216000"/>
            </a:xfrm>
          </p:grpSpPr>
          <p:sp>
            <p:nvSpPr>
              <p:cNvPr id="2987" name="FTU - alveolus">
                <a:extLst>
                  <a:ext uri="{FF2B5EF4-FFF2-40B4-BE49-F238E27FC236}">
                    <a16:creationId xmlns:a16="http://schemas.microsoft.com/office/drawing/2014/main" id="{E1D67EA6-F5DC-0527-E96F-C38BE5F94DDE}"/>
                  </a:ext>
                </a:extLst>
              </p:cNvPr>
              <p:cNvSpPr txBox="1"/>
              <p:nvPr/>
            </p:nvSpPr>
            <p:spPr>
              <a:xfrm>
                <a:off x="12278543" y="913242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Alveolus</a:t>
                </a:r>
              </a:p>
            </p:txBody>
          </p:sp>
          <p:grpSp>
            <p:nvGrpSpPr>
              <p:cNvPr id="2989" name="dock">
                <a:extLst>
                  <a:ext uri="{FF2B5EF4-FFF2-40B4-BE49-F238E27FC236}">
                    <a16:creationId xmlns:a16="http://schemas.microsoft.com/office/drawing/2014/main" id="{0AAF889F-5160-5E39-B4AF-05E15A68E5DB}"/>
                  </a:ext>
                </a:extLst>
              </p:cNvPr>
              <p:cNvGrpSpPr/>
              <p:nvPr/>
            </p:nvGrpSpPr>
            <p:grpSpPr>
              <a:xfrm>
                <a:off x="13279952" y="9150243"/>
                <a:ext cx="57600" cy="186737"/>
                <a:chOff x="2968467" y="12248308"/>
                <a:chExt cx="57600" cy="186737"/>
              </a:xfrm>
            </p:grpSpPr>
            <p:sp>
              <p:nvSpPr>
                <p:cNvPr id="2992" name="Text Box 3086">
                  <a:extLst>
                    <a:ext uri="{FF2B5EF4-FFF2-40B4-BE49-F238E27FC236}">
                      <a16:creationId xmlns:a16="http://schemas.microsoft.com/office/drawing/2014/main" id="{AFA6305B-CC1D-97E9-8C54-CC7A4C6B2FCD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93" name="Text Box 3086">
                  <a:extLst>
                    <a:ext uri="{FF2B5EF4-FFF2-40B4-BE49-F238E27FC236}">
                      <a16:creationId xmlns:a16="http://schemas.microsoft.com/office/drawing/2014/main" id="{F9337307-2EDC-034C-50BF-3EE58066A2E6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94" name="Text Box 3086">
                  <a:extLst>
                    <a:ext uri="{FF2B5EF4-FFF2-40B4-BE49-F238E27FC236}">
                      <a16:creationId xmlns:a16="http://schemas.microsoft.com/office/drawing/2014/main" id="{2C501564-FA3E-A01A-92C3-B5FAA991AD2C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36" name="link">
                <a:extLst>
                  <a:ext uri="{FF2B5EF4-FFF2-40B4-BE49-F238E27FC236}">
                    <a16:creationId xmlns:a16="http://schemas.microsoft.com/office/drawing/2014/main" id="{B6ACC242-98FF-BE5F-E83B-32000FD29E35}"/>
                  </a:ext>
                </a:extLst>
              </p:cNvPr>
              <p:cNvGrpSpPr/>
              <p:nvPr/>
            </p:nvGrpSpPr>
            <p:grpSpPr>
              <a:xfrm>
                <a:off x="12356772" y="9237321"/>
                <a:ext cx="271971" cy="72000"/>
                <a:chOff x="1089323" y="4107466"/>
                <a:chExt cx="271971" cy="72000"/>
              </a:xfrm>
            </p:grpSpPr>
            <p:sp>
              <p:nvSpPr>
                <p:cNvPr id="3037" name="Star: 5 Points 2730">
                  <a:hlinkClick r:id="rId66"/>
                  <a:extLst>
                    <a:ext uri="{FF2B5EF4-FFF2-40B4-BE49-F238E27FC236}">
                      <a16:creationId xmlns:a16="http://schemas.microsoft.com/office/drawing/2014/main" id="{0BDEE0C0-BB1D-C3CD-7362-6D9BBFD0242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38" name="Star: 5 Points 2731">
                  <a:hlinkClick r:id="rId67"/>
                  <a:extLst>
                    <a:ext uri="{FF2B5EF4-FFF2-40B4-BE49-F238E27FC236}">
                      <a16:creationId xmlns:a16="http://schemas.microsoft.com/office/drawing/2014/main" id="{E0D0ECC3-5F10-8243-3544-61B0092045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39" name="Star: 5 Points 2732">
                  <a:hlinkClick r:id="rId61"/>
                  <a:extLst>
                    <a:ext uri="{FF2B5EF4-FFF2-40B4-BE49-F238E27FC236}">
                      <a16:creationId xmlns:a16="http://schemas.microsoft.com/office/drawing/2014/main" id="{2C316BF9-FF75-B4BF-7533-86B941A2C2D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70" name="dock - vascular">
              <a:extLst>
                <a:ext uri="{FF2B5EF4-FFF2-40B4-BE49-F238E27FC236}">
                  <a16:creationId xmlns:a16="http://schemas.microsoft.com/office/drawing/2014/main" id="{727E050B-6DD0-761B-6AAF-51BE57E44A00}"/>
                </a:ext>
              </a:extLst>
            </p:cNvPr>
            <p:cNvGrpSpPr/>
            <p:nvPr/>
          </p:nvGrpSpPr>
          <p:grpSpPr>
            <a:xfrm>
              <a:off x="12275868" y="9371420"/>
              <a:ext cx="1398616" cy="170029"/>
              <a:chOff x="12275868" y="9371420"/>
              <a:chExt cx="1398616" cy="170029"/>
            </a:xfrm>
          </p:grpSpPr>
          <p:sp>
            <p:nvSpPr>
              <p:cNvPr id="3056" name="Text Box 3070">
                <a:extLst>
                  <a:ext uri="{FF2B5EF4-FFF2-40B4-BE49-F238E27FC236}">
                    <a16:creationId xmlns:a16="http://schemas.microsoft.com/office/drawing/2014/main" id="{97139743-1BF3-D573-C968-8574E5FBD4B8}"/>
                  </a:ext>
                </a:extLst>
              </p:cNvPr>
              <p:cNvSpPr txBox="1"/>
              <p:nvPr/>
            </p:nvSpPr>
            <p:spPr>
              <a:xfrm>
                <a:off x="12275868" y="9371420"/>
                <a:ext cx="1398616" cy="170029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57" name="Text Box 3036">
                <a:extLst>
                  <a:ext uri="{FF2B5EF4-FFF2-40B4-BE49-F238E27FC236}">
                    <a16:creationId xmlns:a16="http://schemas.microsoft.com/office/drawing/2014/main" id="{EA8CBABA-7344-ADE9-E1A1-3552C966E91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3485387" y="9405327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58" name="Text Box 3036">
                <a:extLst>
                  <a:ext uri="{FF2B5EF4-FFF2-40B4-BE49-F238E27FC236}">
                    <a16:creationId xmlns:a16="http://schemas.microsoft.com/office/drawing/2014/main" id="{904A17A8-C110-3E0D-D1D5-E0FFFE2FE56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3359934" y="9405327"/>
                <a:ext cx="108000" cy="108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3143" name="FTU - aortic arch">
            <a:extLst>
              <a:ext uri="{FF2B5EF4-FFF2-40B4-BE49-F238E27FC236}">
                <a16:creationId xmlns:a16="http://schemas.microsoft.com/office/drawing/2014/main" id="{A092C030-BA16-2302-B769-7281C56FED83}"/>
              </a:ext>
            </a:extLst>
          </p:cNvPr>
          <p:cNvGrpSpPr/>
          <p:nvPr/>
        </p:nvGrpSpPr>
        <p:grpSpPr>
          <a:xfrm>
            <a:off x="13121676" y="9637317"/>
            <a:ext cx="1741607" cy="479833"/>
            <a:chOff x="11978681" y="9637317"/>
            <a:chExt cx="1741607" cy="479833"/>
          </a:xfrm>
        </p:grpSpPr>
        <p:sp>
          <p:nvSpPr>
            <p:cNvPr id="3075" name="FTU - aortic arch">
              <a:extLst>
                <a:ext uri="{FF2B5EF4-FFF2-40B4-BE49-F238E27FC236}">
                  <a16:creationId xmlns:a16="http://schemas.microsoft.com/office/drawing/2014/main" id="{120658C3-67BC-28FB-6D0A-2DE22343615A}"/>
                </a:ext>
              </a:extLst>
            </p:cNvPr>
            <p:cNvSpPr txBox="1"/>
            <p:nvPr/>
          </p:nvSpPr>
          <p:spPr>
            <a:xfrm>
              <a:off x="11978681" y="9637317"/>
              <a:ext cx="1741607" cy="47983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Aortic arch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081" name="chemoreceptor">
              <a:extLst>
                <a:ext uri="{FF2B5EF4-FFF2-40B4-BE49-F238E27FC236}">
                  <a16:creationId xmlns:a16="http://schemas.microsoft.com/office/drawing/2014/main" id="{0063B919-298E-501B-E11B-9C8C73CD6192}"/>
                </a:ext>
              </a:extLst>
            </p:cNvPr>
            <p:cNvSpPr txBox="1"/>
            <p:nvPr/>
          </p:nvSpPr>
          <p:spPr>
            <a:xfrm>
              <a:off x="12763427" y="9690022"/>
              <a:ext cx="919278" cy="180000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21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Chemoreceptors</a:t>
              </a:r>
            </a:p>
          </p:txBody>
        </p:sp>
        <p:sp>
          <p:nvSpPr>
            <p:cNvPr id="3082" name="baroreceptor">
              <a:extLst>
                <a:ext uri="{FF2B5EF4-FFF2-40B4-BE49-F238E27FC236}">
                  <a16:creationId xmlns:a16="http://schemas.microsoft.com/office/drawing/2014/main" id="{6DED383A-1951-955C-9E5A-682704E22C36}"/>
                </a:ext>
              </a:extLst>
            </p:cNvPr>
            <p:cNvSpPr txBox="1"/>
            <p:nvPr/>
          </p:nvSpPr>
          <p:spPr>
            <a:xfrm>
              <a:off x="12763500" y="9885980"/>
              <a:ext cx="919278" cy="180000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21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Baroreceptors</a:t>
              </a:r>
            </a:p>
          </p:txBody>
        </p:sp>
        <p:grpSp>
          <p:nvGrpSpPr>
            <p:cNvPr id="3083" name="link">
              <a:extLst>
                <a:ext uri="{FF2B5EF4-FFF2-40B4-BE49-F238E27FC236}">
                  <a16:creationId xmlns:a16="http://schemas.microsoft.com/office/drawing/2014/main" id="{EBCB16C6-1395-3351-C1A8-25EC28704D03}"/>
                </a:ext>
              </a:extLst>
            </p:cNvPr>
            <p:cNvGrpSpPr/>
            <p:nvPr/>
          </p:nvGrpSpPr>
          <p:grpSpPr>
            <a:xfrm>
              <a:off x="12853741" y="9783125"/>
              <a:ext cx="271971" cy="72000"/>
              <a:chOff x="1089323" y="4107466"/>
              <a:chExt cx="271971" cy="72000"/>
            </a:xfrm>
          </p:grpSpPr>
          <p:sp>
            <p:nvSpPr>
              <p:cNvPr id="3084" name="Star: 5 Points 2730">
                <a:hlinkClick r:id="rId42"/>
                <a:extLst>
                  <a:ext uri="{FF2B5EF4-FFF2-40B4-BE49-F238E27FC236}">
                    <a16:creationId xmlns:a16="http://schemas.microsoft.com/office/drawing/2014/main" id="{22BBD53D-198E-8FF3-77C5-14D4916BF99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89323" y="4107466"/>
                <a:ext cx="72000" cy="72000"/>
              </a:xfrm>
              <a:prstGeom prst="star5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85" name="Star: 5 Points 2731">
                <a:hlinkClick r:id="rId43"/>
                <a:extLst>
                  <a:ext uri="{FF2B5EF4-FFF2-40B4-BE49-F238E27FC236}">
                    <a16:creationId xmlns:a16="http://schemas.microsoft.com/office/drawing/2014/main" id="{6B1C2661-9927-2090-30D5-40914D42EB0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89309" y="4107466"/>
                <a:ext cx="72000" cy="72000"/>
              </a:xfrm>
              <a:prstGeom prst="star5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86" name="Star: 5 Points 2732">
                <a:hlinkClick r:id="rId61"/>
                <a:extLst>
                  <a:ext uri="{FF2B5EF4-FFF2-40B4-BE49-F238E27FC236}">
                    <a16:creationId xmlns:a16="http://schemas.microsoft.com/office/drawing/2014/main" id="{B37AA136-89E2-BD50-13C5-7349C985B00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89294" y="4107466"/>
                <a:ext cx="72000" cy="72000"/>
              </a:xfrm>
              <a:prstGeom prst="star5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3087" name="link">
              <a:extLst>
                <a:ext uri="{FF2B5EF4-FFF2-40B4-BE49-F238E27FC236}">
                  <a16:creationId xmlns:a16="http://schemas.microsoft.com/office/drawing/2014/main" id="{196F4C2D-0B66-48B9-688D-0B4029C625FF}"/>
                </a:ext>
              </a:extLst>
            </p:cNvPr>
            <p:cNvGrpSpPr/>
            <p:nvPr/>
          </p:nvGrpSpPr>
          <p:grpSpPr>
            <a:xfrm>
              <a:off x="12859291" y="9977127"/>
              <a:ext cx="271971" cy="72000"/>
              <a:chOff x="1089323" y="4107466"/>
              <a:chExt cx="271971" cy="72000"/>
            </a:xfrm>
          </p:grpSpPr>
          <p:sp>
            <p:nvSpPr>
              <p:cNvPr id="3088" name="Star: 5 Points 2730">
                <a:hlinkClick r:id="rId69"/>
                <a:extLst>
                  <a:ext uri="{FF2B5EF4-FFF2-40B4-BE49-F238E27FC236}">
                    <a16:creationId xmlns:a16="http://schemas.microsoft.com/office/drawing/2014/main" id="{8998A2FB-AB4E-C976-0674-379BC8B12FE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89323" y="4107466"/>
                <a:ext cx="72000" cy="72000"/>
              </a:xfrm>
              <a:prstGeom prst="star5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89" name="Star: 5 Points 2731">
                <a:hlinkClick r:id="rId70"/>
                <a:extLst>
                  <a:ext uri="{FF2B5EF4-FFF2-40B4-BE49-F238E27FC236}">
                    <a16:creationId xmlns:a16="http://schemas.microsoft.com/office/drawing/2014/main" id="{38570AF4-DA58-4A82-24F9-226F82C182F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89309" y="4107466"/>
                <a:ext cx="72000" cy="72000"/>
              </a:xfrm>
              <a:prstGeom prst="star5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90" name="Star: 5 Points 2732">
                <a:hlinkClick r:id="rId61"/>
                <a:extLst>
                  <a:ext uri="{FF2B5EF4-FFF2-40B4-BE49-F238E27FC236}">
                    <a16:creationId xmlns:a16="http://schemas.microsoft.com/office/drawing/2014/main" id="{578BC6E4-547A-5EC0-C11F-6B49E51F8DA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89294" y="4107466"/>
                <a:ext cx="72000" cy="72000"/>
              </a:xfrm>
              <a:prstGeom prst="star5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3115" name="dock">
              <a:extLst>
                <a:ext uri="{FF2B5EF4-FFF2-40B4-BE49-F238E27FC236}">
                  <a16:creationId xmlns:a16="http://schemas.microsoft.com/office/drawing/2014/main" id="{05188CC6-E1B0-BF4A-90FD-55C7A6744402}"/>
                </a:ext>
              </a:extLst>
            </p:cNvPr>
            <p:cNvGrpSpPr/>
            <p:nvPr/>
          </p:nvGrpSpPr>
          <p:grpSpPr>
            <a:xfrm>
              <a:off x="13606007" y="9690908"/>
              <a:ext cx="57600" cy="180205"/>
              <a:chOff x="13606007" y="9690908"/>
              <a:chExt cx="57600" cy="180205"/>
            </a:xfrm>
          </p:grpSpPr>
          <p:sp>
            <p:nvSpPr>
              <p:cNvPr id="3091" name="Text Box 3086">
                <a:extLst>
                  <a:ext uri="{FF2B5EF4-FFF2-40B4-BE49-F238E27FC236}">
                    <a16:creationId xmlns:a16="http://schemas.microsoft.com/office/drawing/2014/main" id="{77F3457B-E19B-9934-C7B6-CE79C079625A}"/>
                  </a:ext>
                </a:extLst>
              </p:cNvPr>
              <p:cNvSpPr txBox="1"/>
              <p:nvPr/>
            </p:nvSpPr>
            <p:spPr>
              <a:xfrm>
                <a:off x="13606007" y="9690908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92" name="Text Box 3086">
                <a:extLst>
                  <a:ext uri="{FF2B5EF4-FFF2-40B4-BE49-F238E27FC236}">
                    <a16:creationId xmlns:a16="http://schemas.microsoft.com/office/drawing/2014/main" id="{58943FA2-371E-675E-BE32-D7DC0D60D3FE}"/>
                  </a:ext>
                </a:extLst>
              </p:cNvPr>
              <p:cNvSpPr txBox="1"/>
              <p:nvPr/>
            </p:nvSpPr>
            <p:spPr>
              <a:xfrm>
                <a:off x="13606007" y="9752211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93" name="Text Box 3086">
                <a:extLst>
                  <a:ext uri="{FF2B5EF4-FFF2-40B4-BE49-F238E27FC236}">
                    <a16:creationId xmlns:a16="http://schemas.microsoft.com/office/drawing/2014/main" id="{C7C7D281-5D4C-F5EA-EBC6-98495B69BB68}"/>
                  </a:ext>
                </a:extLst>
              </p:cNvPr>
              <p:cNvSpPr txBox="1"/>
              <p:nvPr/>
            </p:nvSpPr>
            <p:spPr>
              <a:xfrm>
                <a:off x="13606007" y="9813513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116" name="dock">
              <a:extLst>
                <a:ext uri="{FF2B5EF4-FFF2-40B4-BE49-F238E27FC236}">
                  <a16:creationId xmlns:a16="http://schemas.microsoft.com/office/drawing/2014/main" id="{95307D87-7713-403F-5F84-812340184A02}"/>
                </a:ext>
              </a:extLst>
            </p:cNvPr>
            <p:cNvGrpSpPr/>
            <p:nvPr/>
          </p:nvGrpSpPr>
          <p:grpSpPr>
            <a:xfrm>
              <a:off x="13605437" y="9886695"/>
              <a:ext cx="57600" cy="180205"/>
              <a:chOff x="13605437" y="9886695"/>
              <a:chExt cx="57600" cy="180205"/>
            </a:xfrm>
          </p:grpSpPr>
          <p:sp>
            <p:nvSpPr>
              <p:cNvPr id="3094" name="Text Box 3086">
                <a:extLst>
                  <a:ext uri="{FF2B5EF4-FFF2-40B4-BE49-F238E27FC236}">
                    <a16:creationId xmlns:a16="http://schemas.microsoft.com/office/drawing/2014/main" id="{6AE4DE8F-FDE0-AAC7-5774-05638320879E}"/>
                  </a:ext>
                </a:extLst>
              </p:cNvPr>
              <p:cNvSpPr txBox="1"/>
              <p:nvPr/>
            </p:nvSpPr>
            <p:spPr>
              <a:xfrm>
                <a:off x="13605437" y="988669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95" name="Text Box 3086">
                <a:extLst>
                  <a:ext uri="{FF2B5EF4-FFF2-40B4-BE49-F238E27FC236}">
                    <a16:creationId xmlns:a16="http://schemas.microsoft.com/office/drawing/2014/main" id="{5505CBD1-28CA-CE99-F331-0B722A3A88D2}"/>
                  </a:ext>
                </a:extLst>
              </p:cNvPr>
              <p:cNvSpPr txBox="1"/>
              <p:nvPr/>
            </p:nvSpPr>
            <p:spPr>
              <a:xfrm>
                <a:off x="13605437" y="9947998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96" name="Text Box 3086">
                <a:extLst>
                  <a:ext uri="{FF2B5EF4-FFF2-40B4-BE49-F238E27FC236}">
                    <a16:creationId xmlns:a16="http://schemas.microsoft.com/office/drawing/2014/main" id="{71E45A3E-425E-8DC6-B091-E2F436AD71F8}"/>
                  </a:ext>
                </a:extLst>
              </p:cNvPr>
              <p:cNvSpPr txBox="1"/>
              <p:nvPr/>
            </p:nvSpPr>
            <p:spPr>
              <a:xfrm>
                <a:off x="13605437" y="10009300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3142" name="organ group - heart">
            <a:extLst>
              <a:ext uri="{FF2B5EF4-FFF2-40B4-BE49-F238E27FC236}">
                <a16:creationId xmlns:a16="http://schemas.microsoft.com/office/drawing/2014/main" id="{758FA10A-E9AD-D6BD-B25B-E4D177183DC0}"/>
              </a:ext>
            </a:extLst>
          </p:cNvPr>
          <p:cNvGrpSpPr/>
          <p:nvPr/>
        </p:nvGrpSpPr>
        <p:grpSpPr>
          <a:xfrm>
            <a:off x="13484066" y="10158402"/>
            <a:ext cx="1377853" cy="1775135"/>
            <a:chOff x="12341071" y="10158402"/>
            <a:chExt cx="1377853" cy="1775135"/>
          </a:xfrm>
        </p:grpSpPr>
        <p:sp>
          <p:nvSpPr>
            <p:cNvPr id="3073" name="organ - heart">
              <a:extLst>
                <a:ext uri="{FF2B5EF4-FFF2-40B4-BE49-F238E27FC236}">
                  <a16:creationId xmlns:a16="http://schemas.microsoft.com/office/drawing/2014/main" id="{1DA39765-662B-2B52-32D7-9C050F42B903}"/>
                </a:ext>
              </a:extLst>
            </p:cNvPr>
            <p:cNvSpPr txBox="1"/>
            <p:nvPr/>
          </p:nvSpPr>
          <p:spPr>
            <a:xfrm>
              <a:off x="12341071" y="10158402"/>
              <a:ext cx="1377853" cy="177513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Heart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133" name="dock vascular">
              <a:extLst>
                <a:ext uri="{FF2B5EF4-FFF2-40B4-BE49-F238E27FC236}">
                  <a16:creationId xmlns:a16="http://schemas.microsoft.com/office/drawing/2014/main" id="{72596104-31E9-E2EE-AAF2-D53B71097DF8}"/>
                </a:ext>
              </a:extLst>
            </p:cNvPr>
            <p:cNvGrpSpPr/>
            <p:nvPr/>
          </p:nvGrpSpPr>
          <p:grpSpPr>
            <a:xfrm>
              <a:off x="12363337" y="10233310"/>
              <a:ext cx="164661" cy="1660125"/>
              <a:chOff x="12363337" y="10233310"/>
              <a:chExt cx="164661" cy="1660125"/>
            </a:xfrm>
          </p:grpSpPr>
          <p:sp>
            <p:nvSpPr>
              <p:cNvPr id="3097" name="Text Box 3070">
                <a:extLst>
                  <a:ext uri="{FF2B5EF4-FFF2-40B4-BE49-F238E27FC236}">
                    <a16:creationId xmlns:a16="http://schemas.microsoft.com/office/drawing/2014/main" id="{8C61E4D5-A9AE-3FA0-0BDC-76598B5A5E1C}"/>
                  </a:ext>
                </a:extLst>
              </p:cNvPr>
              <p:cNvSpPr txBox="1"/>
              <p:nvPr/>
            </p:nvSpPr>
            <p:spPr>
              <a:xfrm>
                <a:off x="12363337" y="10233310"/>
                <a:ext cx="164661" cy="1660125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98" name="Text Box 3036">
                <a:extLst>
                  <a:ext uri="{FF2B5EF4-FFF2-40B4-BE49-F238E27FC236}">
                    <a16:creationId xmlns:a16="http://schemas.microsoft.com/office/drawing/2014/main" id="{E021EB30-7881-7A2B-6735-18846EA446C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414451" y="10266108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14" name="Text Box 3036">
                <a:extLst>
                  <a:ext uri="{FF2B5EF4-FFF2-40B4-BE49-F238E27FC236}">
                    <a16:creationId xmlns:a16="http://schemas.microsoft.com/office/drawing/2014/main" id="{6410F350-8C36-F4CC-7D98-0CBFF3EBA1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416087" y="10419336"/>
                <a:ext cx="72000" cy="72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141" name="FTU - right atrium">
              <a:extLst>
                <a:ext uri="{FF2B5EF4-FFF2-40B4-BE49-F238E27FC236}">
                  <a16:creationId xmlns:a16="http://schemas.microsoft.com/office/drawing/2014/main" id="{94DA19AA-C7F4-8C1B-B8EF-26C44A39C9C1}"/>
                </a:ext>
              </a:extLst>
            </p:cNvPr>
            <p:cNvGrpSpPr/>
            <p:nvPr/>
          </p:nvGrpSpPr>
          <p:grpSpPr>
            <a:xfrm>
              <a:off x="12550544" y="10377044"/>
              <a:ext cx="1150672" cy="360000"/>
              <a:chOff x="12550544" y="10377044"/>
              <a:chExt cx="1150672" cy="360000"/>
            </a:xfrm>
          </p:grpSpPr>
          <p:sp>
            <p:nvSpPr>
              <p:cNvPr id="3110" name="FTU - right atrium">
                <a:extLst>
                  <a:ext uri="{FF2B5EF4-FFF2-40B4-BE49-F238E27FC236}">
                    <a16:creationId xmlns:a16="http://schemas.microsoft.com/office/drawing/2014/main" id="{9EEF58E1-5A78-E736-E958-975BAA0900F5}"/>
                  </a:ext>
                </a:extLst>
              </p:cNvPr>
              <p:cNvSpPr txBox="1"/>
              <p:nvPr/>
            </p:nvSpPr>
            <p:spPr>
              <a:xfrm>
                <a:off x="12550544" y="10377044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Right atrium</a:t>
                </a:r>
              </a:p>
            </p:txBody>
          </p:sp>
          <p:grpSp>
            <p:nvGrpSpPr>
              <p:cNvPr id="3117" name="dock">
                <a:extLst>
                  <a:ext uri="{FF2B5EF4-FFF2-40B4-BE49-F238E27FC236}">
                    <a16:creationId xmlns:a16="http://schemas.microsoft.com/office/drawing/2014/main" id="{8C2BB445-1A96-F7BD-C9FE-6EB6A968DE8D}"/>
                  </a:ext>
                </a:extLst>
              </p:cNvPr>
              <p:cNvGrpSpPr/>
              <p:nvPr/>
            </p:nvGrpSpPr>
            <p:grpSpPr>
              <a:xfrm>
                <a:off x="13608918" y="10486735"/>
                <a:ext cx="57600" cy="180205"/>
                <a:chOff x="13605437" y="9886695"/>
                <a:chExt cx="57600" cy="180205"/>
              </a:xfrm>
            </p:grpSpPr>
            <p:sp>
              <p:nvSpPr>
                <p:cNvPr id="3118" name="Text Box 3086">
                  <a:extLst>
                    <a:ext uri="{FF2B5EF4-FFF2-40B4-BE49-F238E27FC236}">
                      <a16:creationId xmlns:a16="http://schemas.microsoft.com/office/drawing/2014/main" id="{05010C0B-42DC-9D7D-D82D-6BB35333062B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19" name="Text Box 3086">
                  <a:extLst>
                    <a:ext uri="{FF2B5EF4-FFF2-40B4-BE49-F238E27FC236}">
                      <a16:creationId xmlns:a16="http://schemas.microsoft.com/office/drawing/2014/main" id="{64A7ACCA-E475-901F-9C56-690BEFE1B7B3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20" name="Text Box 3086">
                  <a:extLst>
                    <a:ext uri="{FF2B5EF4-FFF2-40B4-BE49-F238E27FC236}">
                      <a16:creationId xmlns:a16="http://schemas.microsoft.com/office/drawing/2014/main" id="{A655AF14-4E26-23E2-722D-664763F5C6AD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40" name="FTU - right ventricle">
              <a:extLst>
                <a:ext uri="{FF2B5EF4-FFF2-40B4-BE49-F238E27FC236}">
                  <a16:creationId xmlns:a16="http://schemas.microsoft.com/office/drawing/2014/main" id="{53B95E9F-4A42-AF55-6654-E9CDC594B2CC}"/>
                </a:ext>
              </a:extLst>
            </p:cNvPr>
            <p:cNvGrpSpPr/>
            <p:nvPr/>
          </p:nvGrpSpPr>
          <p:grpSpPr>
            <a:xfrm>
              <a:off x="12554335" y="10766520"/>
              <a:ext cx="1150672" cy="360000"/>
              <a:chOff x="12554335" y="10766520"/>
              <a:chExt cx="1150672" cy="360000"/>
            </a:xfrm>
          </p:grpSpPr>
          <p:sp>
            <p:nvSpPr>
              <p:cNvPr id="3111" name="FTU - right ventricle">
                <a:extLst>
                  <a:ext uri="{FF2B5EF4-FFF2-40B4-BE49-F238E27FC236}">
                    <a16:creationId xmlns:a16="http://schemas.microsoft.com/office/drawing/2014/main" id="{5D9FB500-DE66-B883-7184-1DA3C687390E}"/>
                  </a:ext>
                </a:extLst>
              </p:cNvPr>
              <p:cNvSpPr txBox="1"/>
              <p:nvPr/>
            </p:nvSpPr>
            <p:spPr>
              <a:xfrm>
                <a:off x="12554335" y="10766520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Right ventricle</a:t>
                </a:r>
              </a:p>
            </p:txBody>
          </p:sp>
          <p:grpSp>
            <p:nvGrpSpPr>
              <p:cNvPr id="3121" name="dock">
                <a:extLst>
                  <a:ext uri="{FF2B5EF4-FFF2-40B4-BE49-F238E27FC236}">
                    <a16:creationId xmlns:a16="http://schemas.microsoft.com/office/drawing/2014/main" id="{BFDC68B2-D3A1-3733-B116-92326E40F428}"/>
                  </a:ext>
                </a:extLst>
              </p:cNvPr>
              <p:cNvGrpSpPr/>
              <p:nvPr/>
            </p:nvGrpSpPr>
            <p:grpSpPr>
              <a:xfrm>
                <a:off x="13606007" y="10880427"/>
                <a:ext cx="57600" cy="180205"/>
                <a:chOff x="13605437" y="9886695"/>
                <a:chExt cx="57600" cy="180205"/>
              </a:xfrm>
            </p:grpSpPr>
            <p:sp>
              <p:nvSpPr>
                <p:cNvPr id="3122" name="Text Box 3086">
                  <a:extLst>
                    <a:ext uri="{FF2B5EF4-FFF2-40B4-BE49-F238E27FC236}">
                      <a16:creationId xmlns:a16="http://schemas.microsoft.com/office/drawing/2014/main" id="{A3BC00AB-F6C0-A3C8-B04D-94110131E067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23" name="Text Box 3086">
                  <a:extLst>
                    <a:ext uri="{FF2B5EF4-FFF2-40B4-BE49-F238E27FC236}">
                      <a16:creationId xmlns:a16="http://schemas.microsoft.com/office/drawing/2014/main" id="{FE1B887C-AB1A-CAFD-54DB-B96A307DA6DD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24" name="Text Box 3086">
                  <a:extLst>
                    <a:ext uri="{FF2B5EF4-FFF2-40B4-BE49-F238E27FC236}">
                      <a16:creationId xmlns:a16="http://schemas.microsoft.com/office/drawing/2014/main" id="{34EF06FF-27F1-47CF-0AE8-D8BF97B8D549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39" name="FTU - left atrium">
              <a:extLst>
                <a:ext uri="{FF2B5EF4-FFF2-40B4-BE49-F238E27FC236}">
                  <a16:creationId xmlns:a16="http://schemas.microsoft.com/office/drawing/2014/main" id="{54AEB12F-4A57-60AF-3242-E387455A541F}"/>
                </a:ext>
              </a:extLst>
            </p:cNvPr>
            <p:cNvGrpSpPr/>
            <p:nvPr/>
          </p:nvGrpSpPr>
          <p:grpSpPr>
            <a:xfrm>
              <a:off x="12552505" y="11149839"/>
              <a:ext cx="1150672" cy="360000"/>
              <a:chOff x="12552505" y="11149839"/>
              <a:chExt cx="1150672" cy="360000"/>
            </a:xfrm>
          </p:grpSpPr>
          <p:sp>
            <p:nvSpPr>
              <p:cNvPr id="3112" name="FTU - left atrium">
                <a:extLst>
                  <a:ext uri="{FF2B5EF4-FFF2-40B4-BE49-F238E27FC236}">
                    <a16:creationId xmlns:a16="http://schemas.microsoft.com/office/drawing/2014/main" id="{8FD2AF8D-E9A2-750D-0E13-3033B780C019}"/>
                  </a:ext>
                </a:extLst>
              </p:cNvPr>
              <p:cNvSpPr txBox="1"/>
              <p:nvPr/>
            </p:nvSpPr>
            <p:spPr>
              <a:xfrm>
                <a:off x="12552505" y="11149839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eft atrium</a:t>
                </a:r>
              </a:p>
            </p:txBody>
          </p:sp>
          <p:grpSp>
            <p:nvGrpSpPr>
              <p:cNvPr id="3125" name="dock">
                <a:extLst>
                  <a:ext uri="{FF2B5EF4-FFF2-40B4-BE49-F238E27FC236}">
                    <a16:creationId xmlns:a16="http://schemas.microsoft.com/office/drawing/2014/main" id="{3BD516EB-A5DF-0103-9BA5-313521F9AF2F}"/>
                  </a:ext>
                </a:extLst>
              </p:cNvPr>
              <p:cNvGrpSpPr/>
              <p:nvPr/>
            </p:nvGrpSpPr>
            <p:grpSpPr>
              <a:xfrm>
                <a:off x="13606007" y="11276889"/>
                <a:ext cx="57600" cy="180205"/>
                <a:chOff x="13605437" y="9886695"/>
                <a:chExt cx="57600" cy="180205"/>
              </a:xfrm>
            </p:grpSpPr>
            <p:sp>
              <p:nvSpPr>
                <p:cNvPr id="3126" name="Text Box 3086">
                  <a:extLst>
                    <a:ext uri="{FF2B5EF4-FFF2-40B4-BE49-F238E27FC236}">
                      <a16:creationId xmlns:a16="http://schemas.microsoft.com/office/drawing/2014/main" id="{941D39BD-12E7-393D-EAD0-04DF292EE66A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27" name="Text Box 3086">
                  <a:extLst>
                    <a:ext uri="{FF2B5EF4-FFF2-40B4-BE49-F238E27FC236}">
                      <a16:creationId xmlns:a16="http://schemas.microsoft.com/office/drawing/2014/main" id="{CA936D03-120D-EF27-D79B-16BA5DA9CCEB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28" name="Text Box 3086">
                  <a:extLst>
                    <a:ext uri="{FF2B5EF4-FFF2-40B4-BE49-F238E27FC236}">
                      <a16:creationId xmlns:a16="http://schemas.microsoft.com/office/drawing/2014/main" id="{3500BB87-E979-E057-7EAA-1FDF5DE6295D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34" name="FTU - left ventricle">
              <a:extLst>
                <a:ext uri="{FF2B5EF4-FFF2-40B4-BE49-F238E27FC236}">
                  <a16:creationId xmlns:a16="http://schemas.microsoft.com/office/drawing/2014/main" id="{D5020AAD-4F03-FA3D-3259-435C4B86C5D1}"/>
                </a:ext>
              </a:extLst>
            </p:cNvPr>
            <p:cNvGrpSpPr/>
            <p:nvPr/>
          </p:nvGrpSpPr>
          <p:grpSpPr>
            <a:xfrm>
              <a:off x="12556296" y="11539315"/>
              <a:ext cx="1150672" cy="360000"/>
              <a:chOff x="12556296" y="11539315"/>
              <a:chExt cx="1150672" cy="360000"/>
            </a:xfrm>
          </p:grpSpPr>
          <p:sp>
            <p:nvSpPr>
              <p:cNvPr id="3113" name="FTU - left ventricle">
                <a:extLst>
                  <a:ext uri="{FF2B5EF4-FFF2-40B4-BE49-F238E27FC236}">
                    <a16:creationId xmlns:a16="http://schemas.microsoft.com/office/drawing/2014/main" id="{5CD8163E-C332-F76E-A3AF-52BDA7EEC381}"/>
                  </a:ext>
                </a:extLst>
              </p:cNvPr>
              <p:cNvSpPr txBox="1"/>
              <p:nvPr/>
            </p:nvSpPr>
            <p:spPr>
              <a:xfrm>
                <a:off x="12556296" y="11539315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Left ventricle</a:t>
                </a:r>
              </a:p>
            </p:txBody>
          </p:sp>
          <p:grpSp>
            <p:nvGrpSpPr>
              <p:cNvPr id="3129" name="dock">
                <a:extLst>
                  <a:ext uri="{FF2B5EF4-FFF2-40B4-BE49-F238E27FC236}">
                    <a16:creationId xmlns:a16="http://schemas.microsoft.com/office/drawing/2014/main" id="{934BB445-80A0-8CD9-ACBA-69AF5C340E1E}"/>
                  </a:ext>
                </a:extLst>
              </p:cNvPr>
              <p:cNvGrpSpPr/>
              <p:nvPr/>
            </p:nvGrpSpPr>
            <p:grpSpPr>
              <a:xfrm>
                <a:off x="13606007" y="11669355"/>
                <a:ext cx="57600" cy="180205"/>
                <a:chOff x="13605437" y="9886695"/>
                <a:chExt cx="57600" cy="180205"/>
              </a:xfrm>
            </p:grpSpPr>
            <p:sp>
              <p:nvSpPr>
                <p:cNvPr id="3130" name="Text Box 3086">
                  <a:extLst>
                    <a:ext uri="{FF2B5EF4-FFF2-40B4-BE49-F238E27FC236}">
                      <a16:creationId xmlns:a16="http://schemas.microsoft.com/office/drawing/2014/main" id="{5C48C422-F71A-9552-C1C3-305C1671A401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31" name="Text Box 3086">
                  <a:extLst>
                    <a:ext uri="{FF2B5EF4-FFF2-40B4-BE49-F238E27FC236}">
                      <a16:creationId xmlns:a16="http://schemas.microsoft.com/office/drawing/2014/main" id="{04F0474D-5615-EFBA-DE9B-21EF14481809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32" name="Text Box 3086">
                  <a:extLst>
                    <a:ext uri="{FF2B5EF4-FFF2-40B4-BE49-F238E27FC236}">
                      <a16:creationId xmlns:a16="http://schemas.microsoft.com/office/drawing/2014/main" id="{0C32E54A-F126-702F-53BB-5B1A4DD07159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2936" name="organ group - pituitary gland">
            <a:extLst>
              <a:ext uri="{FF2B5EF4-FFF2-40B4-BE49-F238E27FC236}">
                <a16:creationId xmlns:a16="http://schemas.microsoft.com/office/drawing/2014/main" id="{742B979F-83D7-5CF0-3472-E42921B7A8EC}"/>
              </a:ext>
            </a:extLst>
          </p:cNvPr>
          <p:cNvGrpSpPr/>
          <p:nvPr/>
        </p:nvGrpSpPr>
        <p:grpSpPr>
          <a:xfrm>
            <a:off x="1317979" y="7869933"/>
            <a:ext cx="1440000" cy="252000"/>
            <a:chOff x="2041884" y="7869933"/>
            <a:chExt cx="1440000" cy="252000"/>
          </a:xfrm>
        </p:grpSpPr>
        <p:sp>
          <p:nvSpPr>
            <p:cNvPr id="2914" name="organ - pituitary gland">
              <a:extLst>
                <a:ext uri="{FF2B5EF4-FFF2-40B4-BE49-F238E27FC236}">
                  <a16:creationId xmlns:a16="http://schemas.microsoft.com/office/drawing/2014/main" id="{411C94E9-64D2-DB0B-554E-41E83B42450C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Pituitary gland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918" name="FTU - pituitary gland">
              <a:extLst>
                <a:ext uri="{FF2B5EF4-FFF2-40B4-BE49-F238E27FC236}">
                  <a16:creationId xmlns:a16="http://schemas.microsoft.com/office/drawing/2014/main" id="{DBF496B7-14CF-EE06-B567-DE59EC8761FC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2923" name="dock">
              <a:extLst>
                <a:ext uri="{FF2B5EF4-FFF2-40B4-BE49-F238E27FC236}">
                  <a16:creationId xmlns:a16="http://schemas.microsoft.com/office/drawing/2014/main" id="{A0F4121E-D113-76B1-FADF-BF294AF77DFF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2928" name="Text Box 3086">
                <a:extLst>
                  <a:ext uri="{FF2B5EF4-FFF2-40B4-BE49-F238E27FC236}">
                    <a16:creationId xmlns:a16="http://schemas.microsoft.com/office/drawing/2014/main" id="{F1222724-AC2F-01B7-368D-E26460C44FF9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32" name="Text Box 3086">
                <a:extLst>
                  <a:ext uri="{FF2B5EF4-FFF2-40B4-BE49-F238E27FC236}">
                    <a16:creationId xmlns:a16="http://schemas.microsoft.com/office/drawing/2014/main" id="{9796D926-0C1A-4D60-F5D4-57F6CF31FA4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34" name="Text Box 3086">
                <a:extLst>
                  <a:ext uri="{FF2B5EF4-FFF2-40B4-BE49-F238E27FC236}">
                    <a16:creationId xmlns:a16="http://schemas.microsoft.com/office/drawing/2014/main" id="{77765FBB-BEB3-2FA7-A498-051287FE7EE6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37" name="organ group - pineal gland">
            <a:extLst>
              <a:ext uri="{FF2B5EF4-FFF2-40B4-BE49-F238E27FC236}">
                <a16:creationId xmlns:a16="http://schemas.microsoft.com/office/drawing/2014/main" id="{B7422F74-9F4A-8921-75FB-9F03E08738A9}"/>
              </a:ext>
            </a:extLst>
          </p:cNvPr>
          <p:cNvGrpSpPr/>
          <p:nvPr/>
        </p:nvGrpSpPr>
        <p:grpSpPr>
          <a:xfrm>
            <a:off x="1317979" y="8208903"/>
            <a:ext cx="1440000" cy="252000"/>
            <a:chOff x="2041884" y="8208903"/>
            <a:chExt cx="1440000" cy="252000"/>
          </a:xfrm>
        </p:grpSpPr>
        <p:sp>
          <p:nvSpPr>
            <p:cNvPr id="2889" name="organ - pineal gland">
              <a:extLst>
                <a:ext uri="{FF2B5EF4-FFF2-40B4-BE49-F238E27FC236}">
                  <a16:creationId xmlns:a16="http://schemas.microsoft.com/office/drawing/2014/main" id="{076A8985-7D20-275C-16E3-3C5B85CDD578}"/>
                </a:ext>
              </a:extLst>
            </p:cNvPr>
            <p:cNvSpPr txBox="1"/>
            <p:nvPr/>
          </p:nvSpPr>
          <p:spPr>
            <a:xfrm>
              <a:off x="2041884" y="820890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Pineal gland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891" name="FTU - pineal gland">
              <a:extLst>
                <a:ext uri="{FF2B5EF4-FFF2-40B4-BE49-F238E27FC236}">
                  <a16:creationId xmlns:a16="http://schemas.microsoft.com/office/drawing/2014/main" id="{3F6AF69F-E931-3427-1773-13AA408FC2E0}"/>
                </a:ext>
              </a:extLst>
            </p:cNvPr>
            <p:cNvSpPr txBox="1"/>
            <p:nvPr/>
          </p:nvSpPr>
          <p:spPr>
            <a:xfrm>
              <a:off x="2681319" y="822690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2895" name="dock">
              <a:extLst>
                <a:ext uri="{FF2B5EF4-FFF2-40B4-BE49-F238E27FC236}">
                  <a16:creationId xmlns:a16="http://schemas.microsoft.com/office/drawing/2014/main" id="{9AF96FA4-1A9E-7375-D3F1-34C514E2CAFB}"/>
                </a:ext>
              </a:extLst>
            </p:cNvPr>
            <p:cNvGrpSpPr/>
            <p:nvPr/>
          </p:nvGrpSpPr>
          <p:grpSpPr>
            <a:xfrm>
              <a:off x="3031292" y="8241535"/>
              <a:ext cx="57600" cy="186737"/>
              <a:chOff x="2890221" y="12245125"/>
              <a:chExt cx="57600" cy="186737"/>
            </a:xfrm>
          </p:grpSpPr>
          <p:sp>
            <p:nvSpPr>
              <p:cNvPr id="2906" name="Text Box 3086">
                <a:extLst>
                  <a:ext uri="{FF2B5EF4-FFF2-40B4-BE49-F238E27FC236}">
                    <a16:creationId xmlns:a16="http://schemas.microsoft.com/office/drawing/2014/main" id="{2FF239FE-F3B7-5964-5A58-11A3925450E4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08" name="Text Box 3086">
                <a:extLst>
                  <a:ext uri="{FF2B5EF4-FFF2-40B4-BE49-F238E27FC236}">
                    <a16:creationId xmlns:a16="http://schemas.microsoft.com/office/drawing/2014/main" id="{5BFD8168-CB1C-4D93-8529-D967EE4C6D65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09" name="Text Box 3086">
                <a:extLst>
                  <a:ext uri="{FF2B5EF4-FFF2-40B4-BE49-F238E27FC236}">
                    <a16:creationId xmlns:a16="http://schemas.microsoft.com/office/drawing/2014/main" id="{131B4982-8BB8-AA72-968F-C9EF4FD2200B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41" name="organ group - thyroid">
            <a:extLst>
              <a:ext uri="{FF2B5EF4-FFF2-40B4-BE49-F238E27FC236}">
                <a16:creationId xmlns:a16="http://schemas.microsoft.com/office/drawing/2014/main" id="{10F80204-CB09-C218-0F71-406008492B95}"/>
              </a:ext>
            </a:extLst>
          </p:cNvPr>
          <p:cNvGrpSpPr/>
          <p:nvPr/>
        </p:nvGrpSpPr>
        <p:grpSpPr>
          <a:xfrm>
            <a:off x="1317979" y="8547873"/>
            <a:ext cx="1440000" cy="252000"/>
            <a:chOff x="2041884" y="8547873"/>
            <a:chExt cx="1440000" cy="252000"/>
          </a:xfrm>
        </p:grpSpPr>
        <p:sp>
          <p:nvSpPr>
            <p:cNvPr id="184" name="organ - thyroid">
              <a:extLst>
                <a:ext uri="{FF2B5EF4-FFF2-40B4-BE49-F238E27FC236}">
                  <a16:creationId xmlns:a16="http://schemas.microsoft.com/office/drawing/2014/main" id="{8689B0DD-9184-9216-69EE-A227EF57958C}"/>
                </a:ext>
              </a:extLst>
            </p:cNvPr>
            <p:cNvSpPr txBox="1"/>
            <p:nvPr/>
          </p:nvSpPr>
          <p:spPr>
            <a:xfrm>
              <a:off x="2041884" y="854787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Thyroid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90" name="FTU - thyroid">
              <a:extLst>
                <a:ext uri="{FF2B5EF4-FFF2-40B4-BE49-F238E27FC236}">
                  <a16:creationId xmlns:a16="http://schemas.microsoft.com/office/drawing/2014/main" id="{79BCA8C5-0C34-793E-2702-A5603F06FD22}"/>
                </a:ext>
              </a:extLst>
            </p:cNvPr>
            <p:cNvSpPr txBox="1"/>
            <p:nvPr/>
          </p:nvSpPr>
          <p:spPr>
            <a:xfrm>
              <a:off x="2681319" y="856587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2881" name="dock">
              <a:extLst>
                <a:ext uri="{FF2B5EF4-FFF2-40B4-BE49-F238E27FC236}">
                  <a16:creationId xmlns:a16="http://schemas.microsoft.com/office/drawing/2014/main" id="{1C3F4DD8-F963-55CD-D24E-F66F763AE62D}"/>
                </a:ext>
              </a:extLst>
            </p:cNvPr>
            <p:cNvGrpSpPr/>
            <p:nvPr/>
          </p:nvGrpSpPr>
          <p:grpSpPr>
            <a:xfrm>
              <a:off x="3031292" y="8580505"/>
              <a:ext cx="57600" cy="186737"/>
              <a:chOff x="2890221" y="12245125"/>
              <a:chExt cx="57600" cy="186737"/>
            </a:xfrm>
          </p:grpSpPr>
          <p:sp>
            <p:nvSpPr>
              <p:cNvPr id="2884" name="Text Box 3086">
                <a:extLst>
                  <a:ext uri="{FF2B5EF4-FFF2-40B4-BE49-F238E27FC236}">
                    <a16:creationId xmlns:a16="http://schemas.microsoft.com/office/drawing/2014/main" id="{4285456C-41CB-E060-F9C7-1655749BA9DE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85" name="Text Box 3086">
                <a:extLst>
                  <a:ext uri="{FF2B5EF4-FFF2-40B4-BE49-F238E27FC236}">
                    <a16:creationId xmlns:a16="http://schemas.microsoft.com/office/drawing/2014/main" id="{BC2D3391-D38D-799C-4ADF-6D8451C464B3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87" name="Text Box 3086">
                <a:extLst>
                  <a:ext uri="{FF2B5EF4-FFF2-40B4-BE49-F238E27FC236}">
                    <a16:creationId xmlns:a16="http://schemas.microsoft.com/office/drawing/2014/main" id="{4C7657F6-80A6-EB7F-F71D-2A2D8122E1BC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43" name="organ group - parathyroid">
            <a:extLst>
              <a:ext uri="{FF2B5EF4-FFF2-40B4-BE49-F238E27FC236}">
                <a16:creationId xmlns:a16="http://schemas.microsoft.com/office/drawing/2014/main" id="{B6730B19-C8BB-0513-4B62-4A77E59A9FD8}"/>
              </a:ext>
            </a:extLst>
          </p:cNvPr>
          <p:cNvGrpSpPr/>
          <p:nvPr/>
        </p:nvGrpSpPr>
        <p:grpSpPr>
          <a:xfrm>
            <a:off x="1317979" y="8886843"/>
            <a:ext cx="1440000" cy="252000"/>
            <a:chOff x="2041884" y="8886843"/>
            <a:chExt cx="1440000" cy="252000"/>
          </a:xfrm>
        </p:grpSpPr>
        <p:sp>
          <p:nvSpPr>
            <p:cNvPr id="141" name="organ - parathyroid">
              <a:extLst>
                <a:ext uri="{FF2B5EF4-FFF2-40B4-BE49-F238E27FC236}">
                  <a16:creationId xmlns:a16="http://schemas.microsoft.com/office/drawing/2014/main" id="{8B0D12AF-F13E-A4D8-8E27-C5228AD8C7F6}"/>
                </a:ext>
              </a:extLst>
            </p:cNvPr>
            <p:cNvSpPr txBox="1"/>
            <p:nvPr/>
          </p:nvSpPr>
          <p:spPr>
            <a:xfrm>
              <a:off x="2041884" y="888684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Parathyroid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48" name="FTU - parathyroid">
              <a:extLst>
                <a:ext uri="{FF2B5EF4-FFF2-40B4-BE49-F238E27FC236}">
                  <a16:creationId xmlns:a16="http://schemas.microsoft.com/office/drawing/2014/main" id="{3FFDB6BD-CC05-3830-3124-97DBB84F8D2A}"/>
                </a:ext>
              </a:extLst>
            </p:cNvPr>
            <p:cNvSpPr txBox="1"/>
            <p:nvPr/>
          </p:nvSpPr>
          <p:spPr>
            <a:xfrm>
              <a:off x="2681319" y="890484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160" name="dock">
              <a:extLst>
                <a:ext uri="{FF2B5EF4-FFF2-40B4-BE49-F238E27FC236}">
                  <a16:creationId xmlns:a16="http://schemas.microsoft.com/office/drawing/2014/main" id="{9482A40E-3298-2AB9-F7FC-432702B16F7C}"/>
                </a:ext>
              </a:extLst>
            </p:cNvPr>
            <p:cNvGrpSpPr/>
            <p:nvPr/>
          </p:nvGrpSpPr>
          <p:grpSpPr>
            <a:xfrm>
              <a:off x="3031292" y="8925825"/>
              <a:ext cx="57600" cy="180387"/>
              <a:chOff x="2890221" y="12251475"/>
              <a:chExt cx="57600" cy="180387"/>
            </a:xfrm>
          </p:grpSpPr>
          <p:sp>
            <p:nvSpPr>
              <p:cNvPr id="172" name="Text Box 3086">
                <a:extLst>
                  <a:ext uri="{FF2B5EF4-FFF2-40B4-BE49-F238E27FC236}">
                    <a16:creationId xmlns:a16="http://schemas.microsoft.com/office/drawing/2014/main" id="{DDEC8585-4076-96F0-56AD-61ED4E46993A}"/>
                  </a:ext>
                </a:extLst>
              </p:cNvPr>
              <p:cNvSpPr txBox="1"/>
              <p:nvPr/>
            </p:nvSpPr>
            <p:spPr>
              <a:xfrm>
                <a:off x="2890221" y="1225147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3" name="Text Box 3086">
                <a:extLst>
                  <a:ext uri="{FF2B5EF4-FFF2-40B4-BE49-F238E27FC236}">
                    <a16:creationId xmlns:a16="http://schemas.microsoft.com/office/drawing/2014/main" id="{A0ACFB5C-82D3-C0EF-F4B4-BA7CD5C5AC25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8" name="Text Box 3086">
                <a:extLst>
                  <a:ext uri="{FF2B5EF4-FFF2-40B4-BE49-F238E27FC236}">
                    <a16:creationId xmlns:a16="http://schemas.microsoft.com/office/drawing/2014/main" id="{0F97960E-670F-15E2-6A74-ADA1C05095C8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77" name="organ group - endocrine pancreas">
            <a:extLst>
              <a:ext uri="{FF2B5EF4-FFF2-40B4-BE49-F238E27FC236}">
                <a16:creationId xmlns:a16="http://schemas.microsoft.com/office/drawing/2014/main" id="{145EAC58-F486-67EE-CC26-C43D77743E00}"/>
              </a:ext>
            </a:extLst>
          </p:cNvPr>
          <p:cNvGrpSpPr/>
          <p:nvPr/>
        </p:nvGrpSpPr>
        <p:grpSpPr>
          <a:xfrm>
            <a:off x="1313150" y="14915396"/>
            <a:ext cx="1440000" cy="468000"/>
            <a:chOff x="2037055" y="14915396"/>
            <a:chExt cx="1440000" cy="468000"/>
          </a:xfrm>
        </p:grpSpPr>
        <p:sp>
          <p:nvSpPr>
            <p:cNvPr id="72" name="organ - endocrine pancreas">
              <a:extLst>
                <a:ext uri="{FF2B5EF4-FFF2-40B4-BE49-F238E27FC236}">
                  <a16:creationId xmlns:a16="http://schemas.microsoft.com/office/drawing/2014/main" id="{0550E3EC-F168-109C-0292-6448733B7779}"/>
                </a:ext>
              </a:extLst>
            </p:cNvPr>
            <p:cNvSpPr txBox="1"/>
            <p:nvPr/>
          </p:nvSpPr>
          <p:spPr>
            <a:xfrm>
              <a:off x="2037055" y="14915396"/>
              <a:ext cx="1440000" cy="468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Endocrine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pancreas</a:t>
              </a:r>
            </a:p>
          </p:txBody>
        </p:sp>
        <p:sp>
          <p:nvSpPr>
            <p:cNvPr id="75" name="FTU - endocrine pancreas">
              <a:extLst>
                <a:ext uri="{FF2B5EF4-FFF2-40B4-BE49-F238E27FC236}">
                  <a16:creationId xmlns:a16="http://schemas.microsoft.com/office/drawing/2014/main" id="{028A5091-FFC6-35F5-8E03-44248A7A73F6}"/>
                </a:ext>
              </a:extLst>
            </p:cNvPr>
            <p:cNvSpPr txBox="1"/>
            <p:nvPr/>
          </p:nvSpPr>
          <p:spPr>
            <a:xfrm>
              <a:off x="2398349" y="15073516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86" name="dock">
              <a:extLst>
                <a:ext uri="{FF2B5EF4-FFF2-40B4-BE49-F238E27FC236}">
                  <a16:creationId xmlns:a16="http://schemas.microsoft.com/office/drawing/2014/main" id="{6790414C-91CB-CF0F-D4BD-58E50AD8F575}"/>
                </a:ext>
              </a:extLst>
            </p:cNvPr>
            <p:cNvGrpSpPr/>
            <p:nvPr/>
          </p:nvGrpSpPr>
          <p:grpSpPr>
            <a:xfrm>
              <a:off x="2735666" y="15094498"/>
              <a:ext cx="57600" cy="180387"/>
              <a:chOff x="2890221" y="12251475"/>
              <a:chExt cx="57600" cy="180387"/>
            </a:xfrm>
          </p:grpSpPr>
          <p:sp>
            <p:nvSpPr>
              <p:cNvPr id="106" name="Text Box 3086">
                <a:extLst>
                  <a:ext uri="{FF2B5EF4-FFF2-40B4-BE49-F238E27FC236}">
                    <a16:creationId xmlns:a16="http://schemas.microsoft.com/office/drawing/2014/main" id="{9285FDA3-14EB-8F28-1B47-8AAA7AC9A5B9}"/>
                  </a:ext>
                </a:extLst>
              </p:cNvPr>
              <p:cNvSpPr txBox="1"/>
              <p:nvPr/>
            </p:nvSpPr>
            <p:spPr>
              <a:xfrm>
                <a:off x="2890221" y="1225147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1" name="Text Box 3086">
                <a:extLst>
                  <a:ext uri="{FF2B5EF4-FFF2-40B4-BE49-F238E27FC236}">
                    <a16:creationId xmlns:a16="http://schemas.microsoft.com/office/drawing/2014/main" id="{43128982-D06C-4F3E-8E2A-C4EE1636FE9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7" name="Text Box 3086">
                <a:extLst>
                  <a:ext uri="{FF2B5EF4-FFF2-40B4-BE49-F238E27FC236}">
                    <a16:creationId xmlns:a16="http://schemas.microsoft.com/office/drawing/2014/main" id="{D3912827-4C68-6D51-ABBB-E34C4EA86915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79" name="organ group- adrenal medulla">
            <a:extLst>
              <a:ext uri="{FF2B5EF4-FFF2-40B4-BE49-F238E27FC236}">
                <a16:creationId xmlns:a16="http://schemas.microsoft.com/office/drawing/2014/main" id="{529EF368-55A3-4E3B-6168-94E954E665B6}"/>
              </a:ext>
            </a:extLst>
          </p:cNvPr>
          <p:cNvGrpSpPr/>
          <p:nvPr/>
        </p:nvGrpSpPr>
        <p:grpSpPr>
          <a:xfrm>
            <a:off x="1313150" y="14259536"/>
            <a:ext cx="1440000" cy="468000"/>
            <a:chOff x="2037055" y="14259536"/>
            <a:chExt cx="1440000" cy="468000"/>
          </a:xfrm>
        </p:grpSpPr>
        <p:sp>
          <p:nvSpPr>
            <p:cNvPr id="35" name="organ - adrenal medulla">
              <a:extLst>
                <a:ext uri="{FF2B5EF4-FFF2-40B4-BE49-F238E27FC236}">
                  <a16:creationId xmlns:a16="http://schemas.microsoft.com/office/drawing/2014/main" id="{DEE5244D-48AC-D273-CD02-174851D55B39}"/>
                </a:ext>
              </a:extLst>
            </p:cNvPr>
            <p:cNvSpPr txBox="1"/>
            <p:nvPr/>
          </p:nvSpPr>
          <p:spPr>
            <a:xfrm>
              <a:off x="2037055" y="14259536"/>
              <a:ext cx="1440000" cy="468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Adrenal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medulla</a:t>
              </a:r>
            </a:p>
          </p:txBody>
        </p:sp>
        <p:sp>
          <p:nvSpPr>
            <p:cNvPr id="40" name="FTU - adrenal medulla">
              <a:extLst>
                <a:ext uri="{FF2B5EF4-FFF2-40B4-BE49-F238E27FC236}">
                  <a16:creationId xmlns:a16="http://schemas.microsoft.com/office/drawing/2014/main" id="{D1BAB3B2-776C-0019-AFA8-22CB965C52F6}"/>
                </a:ext>
              </a:extLst>
            </p:cNvPr>
            <p:cNvSpPr txBox="1"/>
            <p:nvPr/>
          </p:nvSpPr>
          <p:spPr>
            <a:xfrm>
              <a:off x="2406651" y="14460697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66" name="dock">
              <a:extLst>
                <a:ext uri="{FF2B5EF4-FFF2-40B4-BE49-F238E27FC236}">
                  <a16:creationId xmlns:a16="http://schemas.microsoft.com/office/drawing/2014/main" id="{96484F25-7B67-017D-7142-396F7DAB5F76}"/>
                </a:ext>
              </a:extLst>
            </p:cNvPr>
            <p:cNvGrpSpPr/>
            <p:nvPr/>
          </p:nvGrpSpPr>
          <p:grpSpPr>
            <a:xfrm>
              <a:off x="2743968" y="14479504"/>
              <a:ext cx="57600" cy="178387"/>
              <a:chOff x="2890221" y="12249300"/>
              <a:chExt cx="57600" cy="178387"/>
            </a:xfrm>
          </p:grpSpPr>
          <p:sp>
            <p:nvSpPr>
              <p:cNvPr id="69" name="Text Box 3086">
                <a:extLst>
                  <a:ext uri="{FF2B5EF4-FFF2-40B4-BE49-F238E27FC236}">
                    <a16:creationId xmlns:a16="http://schemas.microsoft.com/office/drawing/2014/main" id="{88C9943F-7A31-047D-40EA-E66731752B6B}"/>
                  </a:ext>
                </a:extLst>
              </p:cNvPr>
              <p:cNvSpPr txBox="1"/>
              <p:nvPr/>
            </p:nvSpPr>
            <p:spPr>
              <a:xfrm>
                <a:off x="2890221" y="12249300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" name="Text Box 3086">
                <a:extLst>
                  <a:ext uri="{FF2B5EF4-FFF2-40B4-BE49-F238E27FC236}">
                    <a16:creationId xmlns:a16="http://schemas.microsoft.com/office/drawing/2014/main" id="{C90D943F-3A1C-04E2-03D6-0E9C66B697AE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" name="Text Box 3086">
                <a:extLst>
                  <a:ext uri="{FF2B5EF4-FFF2-40B4-BE49-F238E27FC236}">
                    <a16:creationId xmlns:a16="http://schemas.microsoft.com/office/drawing/2014/main" id="{FDEF49E4-1E8A-F2D9-4406-8B51D5F01EB3}"/>
                  </a:ext>
                </a:extLst>
              </p:cNvPr>
              <p:cNvSpPr txBox="1"/>
              <p:nvPr/>
            </p:nvSpPr>
            <p:spPr>
              <a:xfrm>
                <a:off x="2890221" y="12370087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379" name="organ group - dermatomes">
            <a:extLst>
              <a:ext uri="{FF2B5EF4-FFF2-40B4-BE49-F238E27FC236}">
                <a16:creationId xmlns:a16="http://schemas.microsoft.com/office/drawing/2014/main" id="{C408B938-590F-505A-6D67-DE64A3449B43}"/>
              </a:ext>
            </a:extLst>
          </p:cNvPr>
          <p:cNvGrpSpPr/>
          <p:nvPr/>
        </p:nvGrpSpPr>
        <p:grpSpPr>
          <a:xfrm>
            <a:off x="5207093" y="9598450"/>
            <a:ext cx="1440000" cy="7249421"/>
            <a:chOff x="41099896" y="9617475"/>
            <a:chExt cx="1440000" cy="7249421"/>
          </a:xfrm>
        </p:grpSpPr>
        <p:sp>
          <p:nvSpPr>
            <p:cNvPr id="397" name="organ - dermatomes">
              <a:extLst>
                <a:ext uri="{FF2B5EF4-FFF2-40B4-BE49-F238E27FC236}">
                  <a16:creationId xmlns:a16="http://schemas.microsoft.com/office/drawing/2014/main" id="{EC4AF522-2F46-4C4B-BE44-EE6B85D581DC}"/>
                </a:ext>
              </a:extLst>
            </p:cNvPr>
            <p:cNvSpPr txBox="1"/>
            <p:nvPr/>
          </p:nvSpPr>
          <p:spPr>
            <a:xfrm>
              <a:off x="41099896" y="9617475"/>
              <a:ext cx="1440000" cy="724942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Dermatomes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350" name="FTU - dermatome for C2">
              <a:extLst>
                <a:ext uri="{FF2B5EF4-FFF2-40B4-BE49-F238E27FC236}">
                  <a16:creationId xmlns:a16="http://schemas.microsoft.com/office/drawing/2014/main" id="{FEAF27E3-6EF6-B2F7-652A-F9400228F539}"/>
                </a:ext>
              </a:extLst>
            </p:cNvPr>
            <p:cNvGrpSpPr/>
            <p:nvPr/>
          </p:nvGrpSpPr>
          <p:grpSpPr>
            <a:xfrm>
              <a:off x="41099896" y="9720191"/>
              <a:ext cx="1440000" cy="216000"/>
              <a:chOff x="41099896" y="9720191"/>
              <a:chExt cx="1440000" cy="216000"/>
            </a:xfrm>
          </p:grpSpPr>
          <p:sp>
            <p:nvSpPr>
              <p:cNvPr id="1338" name="FTU - dermatome for C2">
                <a:extLst>
                  <a:ext uri="{FF2B5EF4-FFF2-40B4-BE49-F238E27FC236}">
                    <a16:creationId xmlns:a16="http://schemas.microsoft.com/office/drawing/2014/main" id="{3FFCA3BC-72B8-62A0-17FF-FC7FF696EF1D}"/>
                  </a:ext>
                </a:extLst>
              </p:cNvPr>
              <p:cNvSpPr txBox="1"/>
              <p:nvPr/>
            </p:nvSpPr>
            <p:spPr>
              <a:xfrm>
                <a:off x="41099896" y="972019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44" name="dock">
                <a:extLst>
                  <a:ext uri="{FF2B5EF4-FFF2-40B4-BE49-F238E27FC236}">
                    <a16:creationId xmlns:a16="http://schemas.microsoft.com/office/drawing/2014/main" id="{0F0D76E5-FCEF-56BA-44B5-B055B8DC7EE0}"/>
                  </a:ext>
                </a:extLst>
              </p:cNvPr>
              <p:cNvGrpSpPr/>
              <p:nvPr/>
            </p:nvGrpSpPr>
            <p:grpSpPr>
              <a:xfrm flipH="1">
                <a:off x="41485349" y="9736775"/>
                <a:ext cx="57600" cy="186737"/>
                <a:chOff x="2890221" y="12245125"/>
                <a:chExt cx="57600" cy="186737"/>
              </a:xfrm>
            </p:grpSpPr>
            <p:sp>
              <p:nvSpPr>
                <p:cNvPr id="1347" name="Text Box 3086">
                  <a:extLst>
                    <a:ext uri="{FF2B5EF4-FFF2-40B4-BE49-F238E27FC236}">
                      <a16:creationId xmlns:a16="http://schemas.microsoft.com/office/drawing/2014/main" id="{D603E465-B086-165F-5598-687E1E1303F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48" name="Text Box 3086">
                  <a:extLst>
                    <a:ext uri="{FF2B5EF4-FFF2-40B4-BE49-F238E27FC236}">
                      <a16:creationId xmlns:a16="http://schemas.microsoft.com/office/drawing/2014/main" id="{D297FFAB-93EA-846F-9B38-00E0348BE0EF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49" name="Text Box 3086">
                  <a:extLst>
                    <a:ext uri="{FF2B5EF4-FFF2-40B4-BE49-F238E27FC236}">
                      <a16:creationId xmlns:a16="http://schemas.microsoft.com/office/drawing/2014/main" id="{E21E80A0-22F7-B96C-0639-CDA655302F1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40" name="link">
                <a:extLst>
                  <a:ext uri="{FF2B5EF4-FFF2-40B4-BE49-F238E27FC236}">
                    <a16:creationId xmlns:a16="http://schemas.microsoft.com/office/drawing/2014/main" id="{87F5186B-C07F-2FD8-4475-A0683575E4D0}"/>
                  </a:ext>
                </a:extLst>
              </p:cNvPr>
              <p:cNvGrpSpPr/>
              <p:nvPr/>
            </p:nvGrpSpPr>
            <p:grpSpPr>
              <a:xfrm>
                <a:off x="41644138" y="9843475"/>
                <a:ext cx="271971" cy="72000"/>
                <a:chOff x="3760880" y="4097231"/>
                <a:chExt cx="271971" cy="72000"/>
              </a:xfrm>
            </p:grpSpPr>
            <p:sp>
              <p:nvSpPr>
                <p:cNvPr id="1341" name="Star: 5 Points 4123">
                  <a:hlinkClick r:id="rId21"/>
                  <a:extLst>
                    <a:ext uri="{FF2B5EF4-FFF2-40B4-BE49-F238E27FC236}">
                      <a16:creationId xmlns:a16="http://schemas.microsoft.com/office/drawing/2014/main" id="{5E8CFB26-CBD9-8199-DEFC-09C0625F136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42" name="Star: 5 Points 4124">
                  <a:hlinkClick r:id="rId22"/>
                  <a:extLst>
                    <a:ext uri="{FF2B5EF4-FFF2-40B4-BE49-F238E27FC236}">
                      <a16:creationId xmlns:a16="http://schemas.microsoft.com/office/drawing/2014/main" id="{D1370B97-077F-B665-9B7A-1EEDB9FF911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43" name="Star: 5 Points 4125">
                  <a:extLst>
                    <a:ext uri="{FF2B5EF4-FFF2-40B4-BE49-F238E27FC236}">
                      <a16:creationId xmlns:a16="http://schemas.microsoft.com/office/drawing/2014/main" id="{50EC21A4-40A5-5962-2D3B-C60C99B96C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1" name="FTU - dermatome for C3">
              <a:extLst>
                <a:ext uri="{FF2B5EF4-FFF2-40B4-BE49-F238E27FC236}">
                  <a16:creationId xmlns:a16="http://schemas.microsoft.com/office/drawing/2014/main" id="{3C026DB2-B8C1-19BA-001F-CA9FD2E0E34B}"/>
                </a:ext>
              </a:extLst>
            </p:cNvPr>
            <p:cNvGrpSpPr/>
            <p:nvPr/>
          </p:nvGrpSpPr>
          <p:grpSpPr>
            <a:xfrm>
              <a:off x="41099896" y="9948215"/>
              <a:ext cx="1440000" cy="216000"/>
              <a:chOff x="41099896" y="9948215"/>
              <a:chExt cx="1440000" cy="216000"/>
            </a:xfrm>
          </p:grpSpPr>
          <p:sp>
            <p:nvSpPr>
              <p:cNvPr id="1322" name="FTU - dermatome for C3">
                <a:extLst>
                  <a:ext uri="{FF2B5EF4-FFF2-40B4-BE49-F238E27FC236}">
                    <a16:creationId xmlns:a16="http://schemas.microsoft.com/office/drawing/2014/main" id="{50D46306-DB8C-5E6B-FAD7-8C860A06DAB0}"/>
                  </a:ext>
                </a:extLst>
              </p:cNvPr>
              <p:cNvSpPr txBox="1"/>
              <p:nvPr/>
            </p:nvSpPr>
            <p:spPr>
              <a:xfrm>
                <a:off x="41099896" y="994821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28" name="dock">
                <a:extLst>
                  <a:ext uri="{FF2B5EF4-FFF2-40B4-BE49-F238E27FC236}">
                    <a16:creationId xmlns:a16="http://schemas.microsoft.com/office/drawing/2014/main" id="{1CF64749-6FF9-16D7-1792-225685B75275}"/>
                  </a:ext>
                </a:extLst>
              </p:cNvPr>
              <p:cNvGrpSpPr/>
              <p:nvPr/>
            </p:nvGrpSpPr>
            <p:grpSpPr>
              <a:xfrm flipH="1">
                <a:off x="41485349" y="9964799"/>
                <a:ext cx="57600" cy="186737"/>
                <a:chOff x="2890221" y="12245125"/>
                <a:chExt cx="57600" cy="186737"/>
              </a:xfrm>
            </p:grpSpPr>
            <p:sp>
              <p:nvSpPr>
                <p:cNvPr id="1331" name="Text Box 3086">
                  <a:extLst>
                    <a:ext uri="{FF2B5EF4-FFF2-40B4-BE49-F238E27FC236}">
                      <a16:creationId xmlns:a16="http://schemas.microsoft.com/office/drawing/2014/main" id="{12A1C117-AE56-0316-CFE6-912955543BB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32" name="Text Box 3086">
                  <a:extLst>
                    <a:ext uri="{FF2B5EF4-FFF2-40B4-BE49-F238E27FC236}">
                      <a16:creationId xmlns:a16="http://schemas.microsoft.com/office/drawing/2014/main" id="{2026CB3D-03CB-7196-7583-3B8E992C1E4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33" name="Text Box 3086">
                  <a:extLst>
                    <a:ext uri="{FF2B5EF4-FFF2-40B4-BE49-F238E27FC236}">
                      <a16:creationId xmlns:a16="http://schemas.microsoft.com/office/drawing/2014/main" id="{FE457544-197E-5EEE-98F1-DC1D1EA1D31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24" name="link">
                <a:extLst>
                  <a:ext uri="{FF2B5EF4-FFF2-40B4-BE49-F238E27FC236}">
                    <a16:creationId xmlns:a16="http://schemas.microsoft.com/office/drawing/2014/main" id="{6914F630-5CAD-7D96-4FAC-1CBB2D05AA44}"/>
                  </a:ext>
                </a:extLst>
              </p:cNvPr>
              <p:cNvGrpSpPr/>
              <p:nvPr/>
            </p:nvGrpSpPr>
            <p:grpSpPr>
              <a:xfrm>
                <a:off x="41644138" y="10071499"/>
                <a:ext cx="271971" cy="72000"/>
                <a:chOff x="3760880" y="4097231"/>
                <a:chExt cx="271971" cy="72000"/>
              </a:xfrm>
            </p:grpSpPr>
            <p:sp>
              <p:nvSpPr>
                <p:cNvPr id="1325" name="Star: 5 Points 4140">
                  <a:hlinkClick r:id="rId21"/>
                  <a:extLst>
                    <a:ext uri="{FF2B5EF4-FFF2-40B4-BE49-F238E27FC236}">
                      <a16:creationId xmlns:a16="http://schemas.microsoft.com/office/drawing/2014/main" id="{4FC12238-DC1D-AB97-CEA4-CA039014905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26" name="Star: 5 Points 4141">
                  <a:hlinkClick r:id="rId22"/>
                  <a:extLst>
                    <a:ext uri="{FF2B5EF4-FFF2-40B4-BE49-F238E27FC236}">
                      <a16:creationId xmlns:a16="http://schemas.microsoft.com/office/drawing/2014/main" id="{C455697E-49F9-24A3-3DC6-C1D806D397D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27" name="Star: 5 Points 4142">
                  <a:extLst>
                    <a:ext uri="{FF2B5EF4-FFF2-40B4-BE49-F238E27FC236}">
                      <a16:creationId xmlns:a16="http://schemas.microsoft.com/office/drawing/2014/main" id="{4451B07D-D73C-B38C-EC33-4E1F596324E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2" name="FTU - dermatome for C4">
              <a:extLst>
                <a:ext uri="{FF2B5EF4-FFF2-40B4-BE49-F238E27FC236}">
                  <a16:creationId xmlns:a16="http://schemas.microsoft.com/office/drawing/2014/main" id="{D359AF68-A3D7-BE6C-2CCC-2499D0FA8528}"/>
                </a:ext>
              </a:extLst>
            </p:cNvPr>
            <p:cNvGrpSpPr/>
            <p:nvPr/>
          </p:nvGrpSpPr>
          <p:grpSpPr>
            <a:xfrm>
              <a:off x="41099896" y="10176239"/>
              <a:ext cx="1440000" cy="216000"/>
              <a:chOff x="41099896" y="10176239"/>
              <a:chExt cx="1440000" cy="216000"/>
            </a:xfrm>
          </p:grpSpPr>
          <p:sp>
            <p:nvSpPr>
              <p:cNvPr id="6841" name="FTU - dermatome for C4">
                <a:extLst>
                  <a:ext uri="{FF2B5EF4-FFF2-40B4-BE49-F238E27FC236}">
                    <a16:creationId xmlns:a16="http://schemas.microsoft.com/office/drawing/2014/main" id="{C9E3F9C6-A571-73CC-3E6A-761BC23B9DC3}"/>
                  </a:ext>
                </a:extLst>
              </p:cNvPr>
              <p:cNvSpPr txBox="1"/>
              <p:nvPr/>
            </p:nvSpPr>
            <p:spPr>
              <a:xfrm>
                <a:off x="41099896" y="1017623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847" name="dock">
                <a:extLst>
                  <a:ext uri="{FF2B5EF4-FFF2-40B4-BE49-F238E27FC236}">
                    <a16:creationId xmlns:a16="http://schemas.microsoft.com/office/drawing/2014/main" id="{0DD662CC-ABF3-7EF8-889F-098322AC0771}"/>
                  </a:ext>
                </a:extLst>
              </p:cNvPr>
              <p:cNvGrpSpPr/>
              <p:nvPr/>
            </p:nvGrpSpPr>
            <p:grpSpPr>
              <a:xfrm flipH="1">
                <a:off x="41485349" y="10192823"/>
                <a:ext cx="57600" cy="186737"/>
                <a:chOff x="2890221" y="12245125"/>
                <a:chExt cx="57600" cy="186737"/>
              </a:xfrm>
            </p:grpSpPr>
            <p:sp>
              <p:nvSpPr>
                <p:cNvPr id="1288" name="Text Box 3086">
                  <a:extLst>
                    <a:ext uri="{FF2B5EF4-FFF2-40B4-BE49-F238E27FC236}">
                      <a16:creationId xmlns:a16="http://schemas.microsoft.com/office/drawing/2014/main" id="{83A65B16-4954-1A80-3730-815DA00C40C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89" name="Text Box 3086">
                  <a:extLst>
                    <a:ext uri="{FF2B5EF4-FFF2-40B4-BE49-F238E27FC236}">
                      <a16:creationId xmlns:a16="http://schemas.microsoft.com/office/drawing/2014/main" id="{9AAF5FC3-5360-58B0-1B95-750DD5460D7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17" name="Text Box 3086">
                  <a:extLst>
                    <a:ext uri="{FF2B5EF4-FFF2-40B4-BE49-F238E27FC236}">
                      <a16:creationId xmlns:a16="http://schemas.microsoft.com/office/drawing/2014/main" id="{FF35AA5A-D62B-FB2C-B806-E6D6E96F763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843" name="link">
                <a:extLst>
                  <a:ext uri="{FF2B5EF4-FFF2-40B4-BE49-F238E27FC236}">
                    <a16:creationId xmlns:a16="http://schemas.microsoft.com/office/drawing/2014/main" id="{CF2DB1FA-CE2A-2F1A-D6C0-EF6FBE107FE4}"/>
                  </a:ext>
                </a:extLst>
              </p:cNvPr>
              <p:cNvGrpSpPr/>
              <p:nvPr/>
            </p:nvGrpSpPr>
            <p:grpSpPr>
              <a:xfrm>
                <a:off x="41644138" y="10299523"/>
                <a:ext cx="271971" cy="72000"/>
                <a:chOff x="3760880" y="4097231"/>
                <a:chExt cx="271971" cy="72000"/>
              </a:xfrm>
            </p:grpSpPr>
            <p:sp>
              <p:nvSpPr>
                <p:cNvPr id="6844" name="Star: 5 Points 4157">
                  <a:hlinkClick r:id="rId21"/>
                  <a:extLst>
                    <a:ext uri="{FF2B5EF4-FFF2-40B4-BE49-F238E27FC236}">
                      <a16:creationId xmlns:a16="http://schemas.microsoft.com/office/drawing/2014/main" id="{03F4F86B-BCB6-3FDE-1588-98D1AD75FA6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45" name="Star: 5 Points 4158">
                  <a:hlinkClick r:id="rId22"/>
                  <a:extLst>
                    <a:ext uri="{FF2B5EF4-FFF2-40B4-BE49-F238E27FC236}">
                      <a16:creationId xmlns:a16="http://schemas.microsoft.com/office/drawing/2014/main" id="{A9866925-CDEC-F5FB-07DA-E09C2237DCE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46" name="Star: 5 Points 4159">
                  <a:extLst>
                    <a:ext uri="{FF2B5EF4-FFF2-40B4-BE49-F238E27FC236}">
                      <a16:creationId xmlns:a16="http://schemas.microsoft.com/office/drawing/2014/main" id="{9F3F7F01-4494-EDE8-1C10-41DA37C0FF2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3" name="FTU - dermatome for C5">
              <a:extLst>
                <a:ext uri="{FF2B5EF4-FFF2-40B4-BE49-F238E27FC236}">
                  <a16:creationId xmlns:a16="http://schemas.microsoft.com/office/drawing/2014/main" id="{FF0028E8-5A0B-F3F0-91ED-36C427301149}"/>
                </a:ext>
              </a:extLst>
            </p:cNvPr>
            <p:cNvGrpSpPr/>
            <p:nvPr/>
          </p:nvGrpSpPr>
          <p:grpSpPr>
            <a:xfrm>
              <a:off x="41099896" y="10404263"/>
              <a:ext cx="1440000" cy="216000"/>
              <a:chOff x="41099896" y="10404263"/>
              <a:chExt cx="1440000" cy="216000"/>
            </a:xfrm>
          </p:grpSpPr>
          <p:sp>
            <p:nvSpPr>
              <p:cNvPr id="6825" name="FTU - dermatome for C5">
                <a:extLst>
                  <a:ext uri="{FF2B5EF4-FFF2-40B4-BE49-F238E27FC236}">
                    <a16:creationId xmlns:a16="http://schemas.microsoft.com/office/drawing/2014/main" id="{F5D44904-C69B-55CE-509D-09841D23BF54}"/>
                  </a:ext>
                </a:extLst>
              </p:cNvPr>
              <p:cNvSpPr txBox="1"/>
              <p:nvPr/>
            </p:nvSpPr>
            <p:spPr>
              <a:xfrm>
                <a:off x="41099896" y="1040426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831" name="dock">
                <a:extLst>
                  <a:ext uri="{FF2B5EF4-FFF2-40B4-BE49-F238E27FC236}">
                    <a16:creationId xmlns:a16="http://schemas.microsoft.com/office/drawing/2014/main" id="{93F7C6F9-1EED-2506-AB09-AFF67852AA03}"/>
                  </a:ext>
                </a:extLst>
              </p:cNvPr>
              <p:cNvGrpSpPr/>
              <p:nvPr/>
            </p:nvGrpSpPr>
            <p:grpSpPr>
              <a:xfrm flipH="1">
                <a:off x="41485349" y="10420847"/>
                <a:ext cx="57600" cy="186737"/>
                <a:chOff x="2890221" y="12245125"/>
                <a:chExt cx="57600" cy="186737"/>
              </a:xfrm>
            </p:grpSpPr>
            <p:sp>
              <p:nvSpPr>
                <p:cNvPr id="6834" name="Text Box 3086">
                  <a:extLst>
                    <a:ext uri="{FF2B5EF4-FFF2-40B4-BE49-F238E27FC236}">
                      <a16:creationId xmlns:a16="http://schemas.microsoft.com/office/drawing/2014/main" id="{1D4D6CC1-8025-2E2B-DB32-200BBFA2DDE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35" name="Text Box 3086">
                  <a:extLst>
                    <a:ext uri="{FF2B5EF4-FFF2-40B4-BE49-F238E27FC236}">
                      <a16:creationId xmlns:a16="http://schemas.microsoft.com/office/drawing/2014/main" id="{1B8B92FD-882A-749C-B9FB-E756039A125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36" name="Text Box 3086">
                  <a:extLst>
                    <a:ext uri="{FF2B5EF4-FFF2-40B4-BE49-F238E27FC236}">
                      <a16:creationId xmlns:a16="http://schemas.microsoft.com/office/drawing/2014/main" id="{DD60B7B3-1F36-ADB8-8B58-1CF66BE37E2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827" name="link">
                <a:extLst>
                  <a:ext uri="{FF2B5EF4-FFF2-40B4-BE49-F238E27FC236}">
                    <a16:creationId xmlns:a16="http://schemas.microsoft.com/office/drawing/2014/main" id="{E8F385F2-AFCB-84D4-EF14-D51C886DB133}"/>
                  </a:ext>
                </a:extLst>
              </p:cNvPr>
              <p:cNvGrpSpPr/>
              <p:nvPr/>
            </p:nvGrpSpPr>
            <p:grpSpPr>
              <a:xfrm>
                <a:off x="41644138" y="10527547"/>
                <a:ext cx="271971" cy="72000"/>
                <a:chOff x="3760880" y="4097231"/>
                <a:chExt cx="271971" cy="72000"/>
              </a:xfrm>
            </p:grpSpPr>
            <p:sp>
              <p:nvSpPr>
                <p:cNvPr id="6828" name="Star: 5 Points 4174">
                  <a:hlinkClick r:id="rId21"/>
                  <a:extLst>
                    <a:ext uri="{FF2B5EF4-FFF2-40B4-BE49-F238E27FC236}">
                      <a16:creationId xmlns:a16="http://schemas.microsoft.com/office/drawing/2014/main" id="{C33B4330-A3E8-3EA5-150C-0E45CF4F6AB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29" name="Star: 5 Points 4175">
                  <a:hlinkClick r:id="rId22"/>
                  <a:extLst>
                    <a:ext uri="{FF2B5EF4-FFF2-40B4-BE49-F238E27FC236}">
                      <a16:creationId xmlns:a16="http://schemas.microsoft.com/office/drawing/2014/main" id="{02F5B210-4495-626A-DF0A-E50FA96A109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30" name="Star: 5 Points 4176">
                  <a:extLst>
                    <a:ext uri="{FF2B5EF4-FFF2-40B4-BE49-F238E27FC236}">
                      <a16:creationId xmlns:a16="http://schemas.microsoft.com/office/drawing/2014/main" id="{027837E1-1F88-2578-0D7B-57F77031CC6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4" name="FTU - dermatome for C6">
              <a:extLst>
                <a:ext uri="{FF2B5EF4-FFF2-40B4-BE49-F238E27FC236}">
                  <a16:creationId xmlns:a16="http://schemas.microsoft.com/office/drawing/2014/main" id="{C696912B-3590-1C42-158B-9EBD21AFE20F}"/>
                </a:ext>
              </a:extLst>
            </p:cNvPr>
            <p:cNvGrpSpPr/>
            <p:nvPr/>
          </p:nvGrpSpPr>
          <p:grpSpPr>
            <a:xfrm>
              <a:off x="41099896" y="10632287"/>
              <a:ext cx="1440000" cy="216000"/>
              <a:chOff x="41099896" y="10632287"/>
              <a:chExt cx="1440000" cy="216000"/>
            </a:xfrm>
          </p:grpSpPr>
          <p:sp>
            <p:nvSpPr>
              <p:cNvPr id="6799" name="FTU - dermatome for C6">
                <a:extLst>
                  <a:ext uri="{FF2B5EF4-FFF2-40B4-BE49-F238E27FC236}">
                    <a16:creationId xmlns:a16="http://schemas.microsoft.com/office/drawing/2014/main" id="{1BAA2C05-1E52-01DD-EEB6-55BBB5B78ABE}"/>
                  </a:ext>
                </a:extLst>
              </p:cNvPr>
              <p:cNvSpPr txBox="1"/>
              <p:nvPr/>
            </p:nvSpPr>
            <p:spPr>
              <a:xfrm>
                <a:off x="41099896" y="1063228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C6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815" name="dock">
                <a:extLst>
                  <a:ext uri="{FF2B5EF4-FFF2-40B4-BE49-F238E27FC236}">
                    <a16:creationId xmlns:a16="http://schemas.microsoft.com/office/drawing/2014/main" id="{10E94D2A-D64C-30D3-7862-FC343CD4B79D}"/>
                  </a:ext>
                </a:extLst>
              </p:cNvPr>
              <p:cNvGrpSpPr/>
              <p:nvPr/>
            </p:nvGrpSpPr>
            <p:grpSpPr>
              <a:xfrm flipH="1">
                <a:off x="41485349" y="10648871"/>
                <a:ext cx="57600" cy="186737"/>
                <a:chOff x="2890221" y="12245125"/>
                <a:chExt cx="57600" cy="186737"/>
              </a:xfrm>
            </p:grpSpPr>
            <p:sp>
              <p:nvSpPr>
                <p:cNvPr id="6818" name="Text Box 3086">
                  <a:extLst>
                    <a:ext uri="{FF2B5EF4-FFF2-40B4-BE49-F238E27FC236}">
                      <a16:creationId xmlns:a16="http://schemas.microsoft.com/office/drawing/2014/main" id="{02DEA9D1-B51F-A989-793C-A1BADA0CBE6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19" name="Text Box 3086">
                  <a:extLst>
                    <a:ext uri="{FF2B5EF4-FFF2-40B4-BE49-F238E27FC236}">
                      <a16:creationId xmlns:a16="http://schemas.microsoft.com/office/drawing/2014/main" id="{4C1DAFA7-97DA-A9AF-46F8-6091205BF8B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20" name="Text Box 3086">
                  <a:extLst>
                    <a:ext uri="{FF2B5EF4-FFF2-40B4-BE49-F238E27FC236}">
                      <a16:creationId xmlns:a16="http://schemas.microsoft.com/office/drawing/2014/main" id="{217B3CE5-832A-A135-8A8A-9E619F6CDC3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807" name="link">
                <a:extLst>
                  <a:ext uri="{FF2B5EF4-FFF2-40B4-BE49-F238E27FC236}">
                    <a16:creationId xmlns:a16="http://schemas.microsoft.com/office/drawing/2014/main" id="{2C91225C-17B0-0085-8909-69CEB8BBF52A}"/>
                  </a:ext>
                </a:extLst>
              </p:cNvPr>
              <p:cNvGrpSpPr/>
              <p:nvPr/>
            </p:nvGrpSpPr>
            <p:grpSpPr>
              <a:xfrm>
                <a:off x="41644138" y="10755571"/>
                <a:ext cx="271971" cy="72000"/>
                <a:chOff x="3760880" y="4097231"/>
                <a:chExt cx="271971" cy="72000"/>
              </a:xfrm>
            </p:grpSpPr>
            <p:sp>
              <p:nvSpPr>
                <p:cNvPr id="6808" name="Star: 5 Points 4191">
                  <a:hlinkClick r:id="rId21"/>
                  <a:extLst>
                    <a:ext uri="{FF2B5EF4-FFF2-40B4-BE49-F238E27FC236}">
                      <a16:creationId xmlns:a16="http://schemas.microsoft.com/office/drawing/2014/main" id="{8529CEE0-6826-87F3-3F5A-CAEC15230E9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13" name="Star: 5 Points 4192">
                  <a:hlinkClick r:id="rId22"/>
                  <a:extLst>
                    <a:ext uri="{FF2B5EF4-FFF2-40B4-BE49-F238E27FC236}">
                      <a16:creationId xmlns:a16="http://schemas.microsoft.com/office/drawing/2014/main" id="{8E48F8F9-A341-E80C-F0BF-4489546123E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14" name="Star: 5 Points 4193">
                  <a:extLst>
                    <a:ext uri="{FF2B5EF4-FFF2-40B4-BE49-F238E27FC236}">
                      <a16:creationId xmlns:a16="http://schemas.microsoft.com/office/drawing/2014/main" id="{BAB4C720-96A9-E570-B183-A1922755ED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5" name="FTU - dermatome for C7">
              <a:extLst>
                <a:ext uri="{FF2B5EF4-FFF2-40B4-BE49-F238E27FC236}">
                  <a16:creationId xmlns:a16="http://schemas.microsoft.com/office/drawing/2014/main" id="{03A5DDDE-5F3A-BD1B-B35A-774A6027CF74}"/>
                </a:ext>
              </a:extLst>
            </p:cNvPr>
            <p:cNvGrpSpPr/>
            <p:nvPr/>
          </p:nvGrpSpPr>
          <p:grpSpPr>
            <a:xfrm>
              <a:off x="41099896" y="10860311"/>
              <a:ext cx="1440000" cy="216000"/>
              <a:chOff x="41099896" y="10860311"/>
              <a:chExt cx="1440000" cy="216000"/>
            </a:xfrm>
          </p:grpSpPr>
          <p:sp>
            <p:nvSpPr>
              <p:cNvPr id="1244" name="FTU - dermatome for C7">
                <a:extLst>
                  <a:ext uri="{FF2B5EF4-FFF2-40B4-BE49-F238E27FC236}">
                    <a16:creationId xmlns:a16="http://schemas.microsoft.com/office/drawing/2014/main" id="{2AEFBF74-5A4E-9C25-D395-2BA6A23DA185}"/>
                  </a:ext>
                </a:extLst>
              </p:cNvPr>
              <p:cNvSpPr txBox="1"/>
              <p:nvPr/>
            </p:nvSpPr>
            <p:spPr>
              <a:xfrm>
                <a:off x="41099896" y="1086031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C7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726" name="dock">
                <a:extLst>
                  <a:ext uri="{FF2B5EF4-FFF2-40B4-BE49-F238E27FC236}">
                    <a16:creationId xmlns:a16="http://schemas.microsoft.com/office/drawing/2014/main" id="{021CE4D3-905C-EB0D-E12C-77FA0F732D47}"/>
                  </a:ext>
                </a:extLst>
              </p:cNvPr>
              <p:cNvGrpSpPr/>
              <p:nvPr/>
            </p:nvGrpSpPr>
            <p:grpSpPr>
              <a:xfrm flipH="1">
                <a:off x="41485349" y="10876895"/>
                <a:ext cx="57600" cy="186737"/>
                <a:chOff x="2890221" y="12245125"/>
                <a:chExt cx="57600" cy="186737"/>
              </a:xfrm>
            </p:grpSpPr>
            <p:sp>
              <p:nvSpPr>
                <p:cNvPr id="6773" name="Text Box 3086">
                  <a:extLst>
                    <a:ext uri="{FF2B5EF4-FFF2-40B4-BE49-F238E27FC236}">
                      <a16:creationId xmlns:a16="http://schemas.microsoft.com/office/drawing/2014/main" id="{73570848-F6E5-E311-3934-47CBF69B930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74" name="Text Box 3086">
                  <a:extLst>
                    <a:ext uri="{FF2B5EF4-FFF2-40B4-BE49-F238E27FC236}">
                      <a16:creationId xmlns:a16="http://schemas.microsoft.com/office/drawing/2014/main" id="{6C06DA26-93CC-5218-56FD-4426EAA3664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83" name="Text Box 3086">
                  <a:extLst>
                    <a:ext uri="{FF2B5EF4-FFF2-40B4-BE49-F238E27FC236}">
                      <a16:creationId xmlns:a16="http://schemas.microsoft.com/office/drawing/2014/main" id="{3B8B912C-8F34-7B8C-EF06-6F6E0ED46B9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56" name="link">
                <a:extLst>
                  <a:ext uri="{FF2B5EF4-FFF2-40B4-BE49-F238E27FC236}">
                    <a16:creationId xmlns:a16="http://schemas.microsoft.com/office/drawing/2014/main" id="{642DCBCA-CAD9-55EF-4039-CEA2DD722920}"/>
                  </a:ext>
                </a:extLst>
              </p:cNvPr>
              <p:cNvGrpSpPr/>
              <p:nvPr/>
            </p:nvGrpSpPr>
            <p:grpSpPr>
              <a:xfrm>
                <a:off x="41644138" y="10983595"/>
                <a:ext cx="271971" cy="72000"/>
                <a:chOff x="3760880" y="4097231"/>
                <a:chExt cx="271971" cy="72000"/>
              </a:xfrm>
            </p:grpSpPr>
            <p:sp>
              <p:nvSpPr>
                <p:cNvPr id="1262" name="Star: 5 Points 4208">
                  <a:hlinkClick r:id="rId21"/>
                  <a:extLst>
                    <a:ext uri="{FF2B5EF4-FFF2-40B4-BE49-F238E27FC236}">
                      <a16:creationId xmlns:a16="http://schemas.microsoft.com/office/drawing/2014/main" id="{406A8BCC-B60C-30DB-6BA3-AE8E8961994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263" name="Star: 5 Points 4209">
                  <a:hlinkClick r:id="rId22"/>
                  <a:extLst>
                    <a:ext uri="{FF2B5EF4-FFF2-40B4-BE49-F238E27FC236}">
                      <a16:creationId xmlns:a16="http://schemas.microsoft.com/office/drawing/2014/main" id="{7A140C54-B7DA-0DFB-F150-BEFCC7C1F68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725" name="Star: 5 Points 4210">
                  <a:extLst>
                    <a:ext uri="{FF2B5EF4-FFF2-40B4-BE49-F238E27FC236}">
                      <a16:creationId xmlns:a16="http://schemas.microsoft.com/office/drawing/2014/main" id="{22648F1D-4459-6438-6CB0-D27910F8BAA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6" name="FTU - dermatome for C8">
              <a:extLst>
                <a:ext uri="{FF2B5EF4-FFF2-40B4-BE49-F238E27FC236}">
                  <a16:creationId xmlns:a16="http://schemas.microsoft.com/office/drawing/2014/main" id="{74E122CC-8836-EE4A-2BA0-4079BD6A2FD9}"/>
                </a:ext>
              </a:extLst>
            </p:cNvPr>
            <p:cNvGrpSpPr/>
            <p:nvPr/>
          </p:nvGrpSpPr>
          <p:grpSpPr>
            <a:xfrm>
              <a:off x="41099896" y="11088336"/>
              <a:ext cx="1440000" cy="216000"/>
              <a:chOff x="41099896" y="11088336"/>
              <a:chExt cx="1440000" cy="216000"/>
            </a:xfrm>
          </p:grpSpPr>
          <p:sp>
            <p:nvSpPr>
              <p:cNvPr id="1215" name="FTU - dermatome for C8">
                <a:extLst>
                  <a:ext uri="{FF2B5EF4-FFF2-40B4-BE49-F238E27FC236}">
                    <a16:creationId xmlns:a16="http://schemas.microsoft.com/office/drawing/2014/main" id="{BADFAF00-50E8-38BB-2FA2-F5568C1840B8}"/>
                  </a:ext>
                </a:extLst>
              </p:cNvPr>
              <p:cNvSpPr txBox="1"/>
              <p:nvPr/>
            </p:nvSpPr>
            <p:spPr>
              <a:xfrm>
                <a:off x="41099896" y="1108833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C8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21" name="dock">
                <a:extLst>
                  <a:ext uri="{FF2B5EF4-FFF2-40B4-BE49-F238E27FC236}">
                    <a16:creationId xmlns:a16="http://schemas.microsoft.com/office/drawing/2014/main" id="{4912ABF3-0870-545B-8D9E-5C2AD62ED2CA}"/>
                  </a:ext>
                </a:extLst>
              </p:cNvPr>
              <p:cNvGrpSpPr/>
              <p:nvPr/>
            </p:nvGrpSpPr>
            <p:grpSpPr>
              <a:xfrm flipH="1">
                <a:off x="41485349" y="11104920"/>
                <a:ext cx="57600" cy="186737"/>
                <a:chOff x="2890221" y="12245125"/>
                <a:chExt cx="57600" cy="186737"/>
              </a:xfrm>
            </p:grpSpPr>
            <p:sp>
              <p:nvSpPr>
                <p:cNvPr id="1232" name="Text Box 3086">
                  <a:extLst>
                    <a:ext uri="{FF2B5EF4-FFF2-40B4-BE49-F238E27FC236}">
                      <a16:creationId xmlns:a16="http://schemas.microsoft.com/office/drawing/2014/main" id="{F5A49E69-A662-7CCB-3CF7-0FA02508314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35" name="Text Box 3086">
                  <a:extLst>
                    <a:ext uri="{FF2B5EF4-FFF2-40B4-BE49-F238E27FC236}">
                      <a16:creationId xmlns:a16="http://schemas.microsoft.com/office/drawing/2014/main" id="{65BE4D3A-9B90-2E2C-D89C-0EBBB0FFB23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36" name="Text Box 3086">
                  <a:extLst>
                    <a:ext uri="{FF2B5EF4-FFF2-40B4-BE49-F238E27FC236}">
                      <a16:creationId xmlns:a16="http://schemas.microsoft.com/office/drawing/2014/main" id="{F82C3F7B-0AF1-865C-C238-DE41BC67077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718" name="link">
                <a:extLst>
                  <a:ext uri="{FF2B5EF4-FFF2-40B4-BE49-F238E27FC236}">
                    <a16:creationId xmlns:a16="http://schemas.microsoft.com/office/drawing/2014/main" id="{EF84ED89-6A8A-BBE3-2235-BBE206AE036E}"/>
                  </a:ext>
                </a:extLst>
              </p:cNvPr>
              <p:cNvGrpSpPr/>
              <p:nvPr/>
            </p:nvGrpSpPr>
            <p:grpSpPr>
              <a:xfrm>
                <a:off x="41644138" y="11211620"/>
                <a:ext cx="271971" cy="72000"/>
                <a:chOff x="3760880" y="4097231"/>
                <a:chExt cx="271971" cy="72000"/>
              </a:xfrm>
            </p:grpSpPr>
            <p:sp>
              <p:nvSpPr>
                <p:cNvPr id="1216" name="Star: 5 Points 4225">
                  <a:hlinkClick r:id="rId21"/>
                  <a:extLst>
                    <a:ext uri="{FF2B5EF4-FFF2-40B4-BE49-F238E27FC236}">
                      <a16:creationId xmlns:a16="http://schemas.microsoft.com/office/drawing/2014/main" id="{8B48E709-2E69-BDB3-ABAB-FAF8F0A8811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217" name="Star: 5 Points 4226">
                  <a:hlinkClick r:id="rId22"/>
                  <a:extLst>
                    <a:ext uri="{FF2B5EF4-FFF2-40B4-BE49-F238E27FC236}">
                      <a16:creationId xmlns:a16="http://schemas.microsoft.com/office/drawing/2014/main" id="{FFE04CC0-13FB-9564-87DC-35C457F4D08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219" name="Star: 5 Points 4227">
                  <a:extLst>
                    <a:ext uri="{FF2B5EF4-FFF2-40B4-BE49-F238E27FC236}">
                      <a16:creationId xmlns:a16="http://schemas.microsoft.com/office/drawing/2014/main" id="{F5B7AE09-7E20-B252-05DD-95C0A147651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7" name="FTU - dermatome for T1">
              <a:extLst>
                <a:ext uri="{FF2B5EF4-FFF2-40B4-BE49-F238E27FC236}">
                  <a16:creationId xmlns:a16="http://schemas.microsoft.com/office/drawing/2014/main" id="{3C26C2E6-8C20-05EB-283B-104DADF4317B}"/>
                </a:ext>
              </a:extLst>
            </p:cNvPr>
            <p:cNvGrpSpPr/>
            <p:nvPr/>
          </p:nvGrpSpPr>
          <p:grpSpPr>
            <a:xfrm>
              <a:off x="41099896" y="11312961"/>
              <a:ext cx="1440000" cy="216000"/>
              <a:chOff x="41099896" y="11312961"/>
              <a:chExt cx="1440000" cy="216000"/>
            </a:xfrm>
          </p:grpSpPr>
          <p:sp>
            <p:nvSpPr>
              <p:cNvPr id="1189" name="FTU - dermatome for T1">
                <a:extLst>
                  <a:ext uri="{FF2B5EF4-FFF2-40B4-BE49-F238E27FC236}">
                    <a16:creationId xmlns:a16="http://schemas.microsoft.com/office/drawing/2014/main" id="{3186C0CA-9B6D-C1EB-8099-3A391CBCA864}"/>
                  </a:ext>
                </a:extLst>
              </p:cNvPr>
              <p:cNvSpPr txBox="1"/>
              <p:nvPr/>
            </p:nvSpPr>
            <p:spPr>
              <a:xfrm>
                <a:off x="41099896" y="1131296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95" name="dock">
                <a:extLst>
                  <a:ext uri="{FF2B5EF4-FFF2-40B4-BE49-F238E27FC236}">
                    <a16:creationId xmlns:a16="http://schemas.microsoft.com/office/drawing/2014/main" id="{5800147F-B520-18F2-DB4E-57F64C7EB01F}"/>
                  </a:ext>
                </a:extLst>
              </p:cNvPr>
              <p:cNvGrpSpPr/>
              <p:nvPr/>
            </p:nvGrpSpPr>
            <p:grpSpPr>
              <a:xfrm flipH="1">
                <a:off x="41485349" y="11329545"/>
                <a:ext cx="57600" cy="186737"/>
                <a:chOff x="2890221" y="12245125"/>
                <a:chExt cx="57600" cy="186737"/>
              </a:xfrm>
            </p:grpSpPr>
            <p:sp>
              <p:nvSpPr>
                <p:cNvPr id="1198" name="Text Box 3086">
                  <a:extLst>
                    <a:ext uri="{FF2B5EF4-FFF2-40B4-BE49-F238E27FC236}">
                      <a16:creationId xmlns:a16="http://schemas.microsoft.com/office/drawing/2014/main" id="{7D92831B-D6D0-F6CA-5C05-60332ACF3DF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99" name="Text Box 3086">
                  <a:extLst>
                    <a:ext uri="{FF2B5EF4-FFF2-40B4-BE49-F238E27FC236}">
                      <a16:creationId xmlns:a16="http://schemas.microsoft.com/office/drawing/2014/main" id="{0C4C7E47-7C04-52B0-B8D2-E280C69E3DA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00" name="Text Box 3086">
                  <a:extLst>
                    <a:ext uri="{FF2B5EF4-FFF2-40B4-BE49-F238E27FC236}">
                      <a16:creationId xmlns:a16="http://schemas.microsoft.com/office/drawing/2014/main" id="{E1BD50B8-D358-CD35-EBA5-CA29BBED2C0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91" name="link">
                <a:extLst>
                  <a:ext uri="{FF2B5EF4-FFF2-40B4-BE49-F238E27FC236}">
                    <a16:creationId xmlns:a16="http://schemas.microsoft.com/office/drawing/2014/main" id="{FCD2D830-A18B-903A-45E8-57EE5637F48E}"/>
                  </a:ext>
                </a:extLst>
              </p:cNvPr>
              <p:cNvGrpSpPr/>
              <p:nvPr/>
            </p:nvGrpSpPr>
            <p:grpSpPr>
              <a:xfrm>
                <a:off x="41644138" y="11436245"/>
                <a:ext cx="271971" cy="72000"/>
                <a:chOff x="3760880" y="4097231"/>
                <a:chExt cx="271971" cy="72000"/>
              </a:xfrm>
            </p:grpSpPr>
            <p:sp>
              <p:nvSpPr>
                <p:cNvPr id="1192" name="Star: 5 Points 4345">
                  <a:hlinkClick r:id="rId21"/>
                  <a:extLst>
                    <a:ext uri="{FF2B5EF4-FFF2-40B4-BE49-F238E27FC236}">
                      <a16:creationId xmlns:a16="http://schemas.microsoft.com/office/drawing/2014/main" id="{C4B04718-DB99-B901-0407-8B326357FA4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93" name="Star: 5 Points 4346">
                  <a:hlinkClick r:id="rId22"/>
                  <a:extLst>
                    <a:ext uri="{FF2B5EF4-FFF2-40B4-BE49-F238E27FC236}">
                      <a16:creationId xmlns:a16="http://schemas.microsoft.com/office/drawing/2014/main" id="{6C0DDBBB-30F5-405B-D847-1D9132438C3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94" name="Star: 5 Points 4347">
                  <a:extLst>
                    <a:ext uri="{FF2B5EF4-FFF2-40B4-BE49-F238E27FC236}">
                      <a16:creationId xmlns:a16="http://schemas.microsoft.com/office/drawing/2014/main" id="{C448CDF7-E745-8743-ADBD-9905C34FF12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8" name="FTU - dermatome for T2">
              <a:extLst>
                <a:ext uri="{FF2B5EF4-FFF2-40B4-BE49-F238E27FC236}">
                  <a16:creationId xmlns:a16="http://schemas.microsoft.com/office/drawing/2014/main" id="{8A676399-897B-7706-9563-9E4658D0D030}"/>
                </a:ext>
              </a:extLst>
            </p:cNvPr>
            <p:cNvGrpSpPr/>
            <p:nvPr/>
          </p:nvGrpSpPr>
          <p:grpSpPr>
            <a:xfrm>
              <a:off x="41099896" y="11562393"/>
              <a:ext cx="1440000" cy="216000"/>
              <a:chOff x="41099896" y="11562393"/>
              <a:chExt cx="1440000" cy="216000"/>
            </a:xfrm>
          </p:grpSpPr>
          <p:sp>
            <p:nvSpPr>
              <p:cNvPr id="1173" name="FTU - dermatome for T2">
                <a:extLst>
                  <a:ext uri="{FF2B5EF4-FFF2-40B4-BE49-F238E27FC236}">
                    <a16:creationId xmlns:a16="http://schemas.microsoft.com/office/drawing/2014/main" id="{74800A22-CCDA-E124-003F-68109D4C36F9}"/>
                  </a:ext>
                </a:extLst>
              </p:cNvPr>
              <p:cNvSpPr txBox="1"/>
              <p:nvPr/>
            </p:nvSpPr>
            <p:spPr>
              <a:xfrm>
                <a:off x="41099896" y="1156239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79" name="dock">
                <a:extLst>
                  <a:ext uri="{FF2B5EF4-FFF2-40B4-BE49-F238E27FC236}">
                    <a16:creationId xmlns:a16="http://schemas.microsoft.com/office/drawing/2014/main" id="{5882A7CC-FE94-CF36-D64F-70DB47C6CB25}"/>
                  </a:ext>
                </a:extLst>
              </p:cNvPr>
              <p:cNvGrpSpPr/>
              <p:nvPr/>
            </p:nvGrpSpPr>
            <p:grpSpPr>
              <a:xfrm flipH="1">
                <a:off x="41485349" y="11578977"/>
                <a:ext cx="57600" cy="186737"/>
                <a:chOff x="2890221" y="12245125"/>
                <a:chExt cx="57600" cy="186737"/>
              </a:xfrm>
            </p:grpSpPr>
            <p:sp>
              <p:nvSpPr>
                <p:cNvPr id="1182" name="Text Box 3086">
                  <a:extLst>
                    <a:ext uri="{FF2B5EF4-FFF2-40B4-BE49-F238E27FC236}">
                      <a16:creationId xmlns:a16="http://schemas.microsoft.com/office/drawing/2014/main" id="{6FAE299F-7DBA-2CA3-DA20-700CD2E9FC39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83" name="Text Box 3086">
                  <a:extLst>
                    <a:ext uri="{FF2B5EF4-FFF2-40B4-BE49-F238E27FC236}">
                      <a16:creationId xmlns:a16="http://schemas.microsoft.com/office/drawing/2014/main" id="{95A6AE6E-B24E-066F-A8C7-06C3146D348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84" name="Text Box 3086">
                  <a:extLst>
                    <a:ext uri="{FF2B5EF4-FFF2-40B4-BE49-F238E27FC236}">
                      <a16:creationId xmlns:a16="http://schemas.microsoft.com/office/drawing/2014/main" id="{15272731-71AC-FFE8-29B4-2E8925251AE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75" name="link">
                <a:extLst>
                  <a:ext uri="{FF2B5EF4-FFF2-40B4-BE49-F238E27FC236}">
                    <a16:creationId xmlns:a16="http://schemas.microsoft.com/office/drawing/2014/main" id="{8C96072B-6661-26F3-A73A-C366D450DE2D}"/>
                  </a:ext>
                </a:extLst>
              </p:cNvPr>
              <p:cNvGrpSpPr/>
              <p:nvPr/>
            </p:nvGrpSpPr>
            <p:grpSpPr>
              <a:xfrm>
                <a:off x="41644138" y="11685677"/>
                <a:ext cx="271971" cy="72000"/>
                <a:chOff x="3760880" y="4097231"/>
                <a:chExt cx="271971" cy="72000"/>
              </a:xfrm>
            </p:grpSpPr>
            <p:sp>
              <p:nvSpPr>
                <p:cNvPr id="1176" name="Star: 5 Points 4329">
                  <a:hlinkClick r:id="rId21"/>
                  <a:extLst>
                    <a:ext uri="{FF2B5EF4-FFF2-40B4-BE49-F238E27FC236}">
                      <a16:creationId xmlns:a16="http://schemas.microsoft.com/office/drawing/2014/main" id="{AC10DBDD-0C2A-9416-8802-78D8DC43A64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77" name="Star: 5 Points 4330">
                  <a:hlinkClick r:id="rId22"/>
                  <a:extLst>
                    <a:ext uri="{FF2B5EF4-FFF2-40B4-BE49-F238E27FC236}">
                      <a16:creationId xmlns:a16="http://schemas.microsoft.com/office/drawing/2014/main" id="{B4B833A5-CB41-1A3E-0968-6855D8B2E90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78" name="Star: 5 Points 4331">
                  <a:extLst>
                    <a:ext uri="{FF2B5EF4-FFF2-40B4-BE49-F238E27FC236}">
                      <a16:creationId xmlns:a16="http://schemas.microsoft.com/office/drawing/2014/main" id="{74A96250-7E15-7CA4-7259-5197C931F41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9" name="FTU - dermatome for T3">
              <a:extLst>
                <a:ext uri="{FF2B5EF4-FFF2-40B4-BE49-F238E27FC236}">
                  <a16:creationId xmlns:a16="http://schemas.microsoft.com/office/drawing/2014/main" id="{67575421-6CE2-33EC-602B-3C685127BE94}"/>
                </a:ext>
              </a:extLst>
            </p:cNvPr>
            <p:cNvGrpSpPr/>
            <p:nvPr/>
          </p:nvGrpSpPr>
          <p:grpSpPr>
            <a:xfrm>
              <a:off x="41099896" y="11811825"/>
              <a:ext cx="1440000" cy="216000"/>
              <a:chOff x="41099896" y="11811825"/>
              <a:chExt cx="1440000" cy="216000"/>
            </a:xfrm>
          </p:grpSpPr>
          <p:sp>
            <p:nvSpPr>
              <p:cNvPr id="1157" name="FTU - dermatome for T3">
                <a:extLst>
                  <a:ext uri="{FF2B5EF4-FFF2-40B4-BE49-F238E27FC236}">
                    <a16:creationId xmlns:a16="http://schemas.microsoft.com/office/drawing/2014/main" id="{DA2D2F96-64BF-941D-FBFA-805C25BF95C4}"/>
                  </a:ext>
                </a:extLst>
              </p:cNvPr>
              <p:cNvSpPr txBox="1"/>
              <p:nvPr/>
            </p:nvSpPr>
            <p:spPr>
              <a:xfrm>
                <a:off x="41099896" y="1181182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63" name="dock">
                <a:extLst>
                  <a:ext uri="{FF2B5EF4-FFF2-40B4-BE49-F238E27FC236}">
                    <a16:creationId xmlns:a16="http://schemas.microsoft.com/office/drawing/2014/main" id="{B87730C3-B1EC-7A04-B2B2-86C1BD23DDCC}"/>
                  </a:ext>
                </a:extLst>
              </p:cNvPr>
              <p:cNvGrpSpPr/>
              <p:nvPr/>
            </p:nvGrpSpPr>
            <p:grpSpPr>
              <a:xfrm flipH="1">
                <a:off x="41485349" y="11828409"/>
                <a:ext cx="57600" cy="186737"/>
                <a:chOff x="2890221" y="12245125"/>
                <a:chExt cx="57600" cy="186737"/>
              </a:xfrm>
            </p:grpSpPr>
            <p:sp>
              <p:nvSpPr>
                <p:cNvPr id="1166" name="Text Box 3086">
                  <a:extLst>
                    <a:ext uri="{FF2B5EF4-FFF2-40B4-BE49-F238E27FC236}">
                      <a16:creationId xmlns:a16="http://schemas.microsoft.com/office/drawing/2014/main" id="{0C1206A5-F711-62B2-5920-12C1C924EEC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67" name="Text Box 3086">
                  <a:extLst>
                    <a:ext uri="{FF2B5EF4-FFF2-40B4-BE49-F238E27FC236}">
                      <a16:creationId xmlns:a16="http://schemas.microsoft.com/office/drawing/2014/main" id="{F1143B99-8D59-D98A-0E0C-76D16E3F521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68" name="Text Box 3086">
                  <a:extLst>
                    <a:ext uri="{FF2B5EF4-FFF2-40B4-BE49-F238E27FC236}">
                      <a16:creationId xmlns:a16="http://schemas.microsoft.com/office/drawing/2014/main" id="{922D65A0-DCD3-7FBE-8F8A-0B4398174B8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59" name="link">
                <a:extLst>
                  <a:ext uri="{FF2B5EF4-FFF2-40B4-BE49-F238E27FC236}">
                    <a16:creationId xmlns:a16="http://schemas.microsoft.com/office/drawing/2014/main" id="{3042E1AC-4914-125F-6BB0-ECD3FB607B07}"/>
                  </a:ext>
                </a:extLst>
              </p:cNvPr>
              <p:cNvGrpSpPr/>
              <p:nvPr/>
            </p:nvGrpSpPr>
            <p:grpSpPr>
              <a:xfrm>
                <a:off x="41644138" y="11935109"/>
                <a:ext cx="271971" cy="72000"/>
                <a:chOff x="3760880" y="4097231"/>
                <a:chExt cx="271971" cy="72000"/>
              </a:xfrm>
            </p:grpSpPr>
            <p:sp>
              <p:nvSpPr>
                <p:cNvPr id="1160" name="Star: 5 Points 4313">
                  <a:hlinkClick r:id="rId21"/>
                  <a:extLst>
                    <a:ext uri="{FF2B5EF4-FFF2-40B4-BE49-F238E27FC236}">
                      <a16:creationId xmlns:a16="http://schemas.microsoft.com/office/drawing/2014/main" id="{CE2E9AAE-E016-6394-011B-9ED50DE46C2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61" name="Star: 5 Points 4314">
                  <a:hlinkClick r:id="rId22"/>
                  <a:extLst>
                    <a:ext uri="{FF2B5EF4-FFF2-40B4-BE49-F238E27FC236}">
                      <a16:creationId xmlns:a16="http://schemas.microsoft.com/office/drawing/2014/main" id="{D6112411-87DF-860B-FD67-4F194065C32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62" name="Star: 5 Points 4315">
                  <a:extLst>
                    <a:ext uri="{FF2B5EF4-FFF2-40B4-BE49-F238E27FC236}">
                      <a16:creationId xmlns:a16="http://schemas.microsoft.com/office/drawing/2014/main" id="{7CFE0E88-30DD-EF34-B374-1E5D0BDA6F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0" name="FTU - dermatome for T4">
              <a:extLst>
                <a:ext uri="{FF2B5EF4-FFF2-40B4-BE49-F238E27FC236}">
                  <a16:creationId xmlns:a16="http://schemas.microsoft.com/office/drawing/2014/main" id="{B003343E-EF46-EE47-EE73-9AC5BE12DACC}"/>
                </a:ext>
              </a:extLst>
            </p:cNvPr>
            <p:cNvGrpSpPr/>
            <p:nvPr/>
          </p:nvGrpSpPr>
          <p:grpSpPr>
            <a:xfrm>
              <a:off x="41099896" y="12061257"/>
              <a:ext cx="1440000" cy="216000"/>
              <a:chOff x="41099896" y="12061257"/>
              <a:chExt cx="1440000" cy="216000"/>
            </a:xfrm>
          </p:grpSpPr>
          <p:sp>
            <p:nvSpPr>
              <p:cNvPr id="6571" name="FTU - dermatome for T4">
                <a:extLst>
                  <a:ext uri="{FF2B5EF4-FFF2-40B4-BE49-F238E27FC236}">
                    <a16:creationId xmlns:a16="http://schemas.microsoft.com/office/drawing/2014/main" id="{80271165-C352-197C-929F-8FB54CAB7EE8}"/>
                  </a:ext>
                </a:extLst>
              </p:cNvPr>
              <p:cNvSpPr txBox="1"/>
              <p:nvPr/>
            </p:nvSpPr>
            <p:spPr>
              <a:xfrm>
                <a:off x="41099896" y="1206125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89" name="dock">
                <a:extLst>
                  <a:ext uri="{FF2B5EF4-FFF2-40B4-BE49-F238E27FC236}">
                    <a16:creationId xmlns:a16="http://schemas.microsoft.com/office/drawing/2014/main" id="{7DCBA223-7E1C-14B4-C451-9D356C98C58E}"/>
                  </a:ext>
                </a:extLst>
              </p:cNvPr>
              <p:cNvGrpSpPr/>
              <p:nvPr/>
            </p:nvGrpSpPr>
            <p:grpSpPr>
              <a:xfrm flipH="1">
                <a:off x="41485349" y="12077841"/>
                <a:ext cx="57600" cy="186737"/>
                <a:chOff x="2890221" y="12245125"/>
                <a:chExt cx="57600" cy="186737"/>
              </a:xfrm>
            </p:grpSpPr>
            <p:sp>
              <p:nvSpPr>
                <p:cNvPr id="6600" name="Text Box 3086">
                  <a:extLst>
                    <a:ext uri="{FF2B5EF4-FFF2-40B4-BE49-F238E27FC236}">
                      <a16:creationId xmlns:a16="http://schemas.microsoft.com/office/drawing/2014/main" id="{C5F4C2D8-BB7E-5CF5-75EC-C5710844B3E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01" name="Text Box 3086">
                  <a:extLst>
                    <a:ext uri="{FF2B5EF4-FFF2-40B4-BE49-F238E27FC236}">
                      <a16:creationId xmlns:a16="http://schemas.microsoft.com/office/drawing/2014/main" id="{EA04D54B-EBD6-5BC4-33B7-31E02393A2E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52" name="Text Box 3086">
                  <a:extLst>
                    <a:ext uri="{FF2B5EF4-FFF2-40B4-BE49-F238E27FC236}">
                      <a16:creationId xmlns:a16="http://schemas.microsoft.com/office/drawing/2014/main" id="{D065A024-13EE-2C62-8DEC-BA70B01492D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77" name="link">
                <a:extLst>
                  <a:ext uri="{FF2B5EF4-FFF2-40B4-BE49-F238E27FC236}">
                    <a16:creationId xmlns:a16="http://schemas.microsoft.com/office/drawing/2014/main" id="{F1A95F35-EE2F-3588-58B9-578FDD477A92}"/>
                  </a:ext>
                </a:extLst>
              </p:cNvPr>
              <p:cNvGrpSpPr/>
              <p:nvPr/>
            </p:nvGrpSpPr>
            <p:grpSpPr>
              <a:xfrm>
                <a:off x="41644138" y="12184541"/>
                <a:ext cx="271971" cy="72000"/>
                <a:chOff x="3760880" y="4097231"/>
                <a:chExt cx="271971" cy="72000"/>
              </a:xfrm>
            </p:grpSpPr>
            <p:sp>
              <p:nvSpPr>
                <p:cNvPr id="6582" name="Star: 5 Points 4297">
                  <a:hlinkClick r:id="rId21"/>
                  <a:extLst>
                    <a:ext uri="{FF2B5EF4-FFF2-40B4-BE49-F238E27FC236}">
                      <a16:creationId xmlns:a16="http://schemas.microsoft.com/office/drawing/2014/main" id="{5B520F06-BF0C-AD0B-F398-57E9FA529E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83" name="Star: 5 Points 4298">
                  <a:hlinkClick r:id="rId22"/>
                  <a:extLst>
                    <a:ext uri="{FF2B5EF4-FFF2-40B4-BE49-F238E27FC236}">
                      <a16:creationId xmlns:a16="http://schemas.microsoft.com/office/drawing/2014/main" id="{C728B4E1-8221-EF10-C2FF-4D39FA6A31F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88" name="Star: 5 Points 4299">
                  <a:extLst>
                    <a:ext uri="{FF2B5EF4-FFF2-40B4-BE49-F238E27FC236}">
                      <a16:creationId xmlns:a16="http://schemas.microsoft.com/office/drawing/2014/main" id="{001D70F3-719B-6C11-9575-6457B9C0CB0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1" name="FTU - dermatome for T5">
              <a:extLst>
                <a:ext uri="{FF2B5EF4-FFF2-40B4-BE49-F238E27FC236}">
                  <a16:creationId xmlns:a16="http://schemas.microsoft.com/office/drawing/2014/main" id="{B034A39D-C1F7-8908-D1B9-72C49948ED86}"/>
                </a:ext>
              </a:extLst>
            </p:cNvPr>
            <p:cNvGrpSpPr/>
            <p:nvPr/>
          </p:nvGrpSpPr>
          <p:grpSpPr>
            <a:xfrm>
              <a:off x="41099896" y="12310689"/>
              <a:ext cx="1440000" cy="216000"/>
              <a:chOff x="41099896" y="12310689"/>
              <a:chExt cx="1440000" cy="216000"/>
            </a:xfrm>
          </p:grpSpPr>
          <p:sp>
            <p:nvSpPr>
              <p:cNvPr id="6523" name="FTU - dermatome for T5">
                <a:extLst>
                  <a:ext uri="{FF2B5EF4-FFF2-40B4-BE49-F238E27FC236}">
                    <a16:creationId xmlns:a16="http://schemas.microsoft.com/office/drawing/2014/main" id="{95CC0E1D-62DC-606E-339A-E70B56D0AB96}"/>
                  </a:ext>
                </a:extLst>
              </p:cNvPr>
              <p:cNvSpPr txBox="1"/>
              <p:nvPr/>
            </p:nvSpPr>
            <p:spPr>
              <a:xfrm>
                <a:off x="41099896" y="1231068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41" name="dock">
                <a:extLst>
                  <a:ext uri="{FF2B5EF4-FFF2-40B4-BE49-F238E27FC236}">
                    <a16:creationId xmlns:a16="http://schemas.microsoft.com/office/drawing/2014/main" id="{98427B95-8166-5893-F423-09FBA86207CD}"/>
                  </a:ext>
                </a:extLst>
              </p:cNvPr>
              <p:cNvGrpSpPr/>
              <p:nvPr/>
            </p:nvGrpSpPr>
            <p:grpSpPr>
              <a:xfrm flipH="1">
                <a:off x="41485349" y="12327273"/>
                <a:ext cx="57600" cy="186737"/>
                <a:chOff x="2890221" y="12245125"/>
                <a:chExt cx="57600" cy="186737"/>
              </a:xfrm>
            </p:grpSpPr>
            <p:sp>
              <p:nvSpPr>
                <p:cNvPr id="6552" name="Text Box 3086">
                  <a:extLst>
                    <a:ext uri="{FF2B5EF4-FFF2-40B4-BE49-F238E27FC236}">
                      <a16:creationId xmlns:a16="http://schemas.microsoft.com/office/drawing/2014/main" id="{2EC0641E-493A-8006-8F9C-77ECFB9995E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53" name="Text Box 3086">
                  <a:extLst>
                    <a:ext uri="{FF2B5EF4-FFF2-40B4-BE49-F238E27FC236}">
                      <a16:creationId xmlns:a16="http://schemas.microsoft.com/office/drawing/2014/main" id="{F5E39EDB-0AA4-38BD-81F9-17924A03A13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58" name="Text Box 3086">
                  <a:extLst>
                    <a:ext uri="{FF2B5EF4-FFF2-40B4-BE49-F238E27FC236}">
                      <a16:creationId xmlns:a16="http://schemas.microsoft.com/office/drawing/2014/main" id="{757F287C-0AD4-24D8-CFAF-E2A6216F340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29" name="link">
                <a:extLst>
                  <a:ext uri="{FF2B5EF4-FFF2-40B4-BE49-F238E27FC236}">
                    <a16:creationId xmlns:a16="http://schemas.microsoft.com/office/drawing/2014/main" id="{79183439-E037-C47F-A98C-B413071E8D5F}"/>
                  </a:ext>
                </a:extLst>
              </p:cNvPr>
              <p:cNvGrpSpPr/>
              <p:nvPr/>
            </p:nvGrpSpPr>
            <p:grpSpPr>
              <a:xfrm>
                <a:off x="41644138" y="12433973"/>
                <a:ext cx="271971" cy="72000"/>
                <a:chOff x="3760880" y="4097231"/>
                <a:chExt cx="271971" cy="72000"/>
              </a:xfrm>
            </p:grpSpPr>
            <p:sp>
              <p:nvSpPr>
                <p:cNvPr id="6534" name="Star: 5 Points 4281">
                  <a:hlinkClick r:id="rId21"/>
                  <a:extLst>
                    <a:ext uri="{FF2B5EF4-FFF2-40B4-BE49-F238E27FC236}">
                      <a16:creationId xmlns:a16="http://schemas.microsoft.com/office/drawing/2014/main" id="{491D7CEF-75C4-C404-FF75-ECDA78B1AD1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35" name="Star: 5 Points 4282">
                  <a:hlinkClick r:id="rId22"/>
                  <a:extLst>
                    <a:ext uri="{FF2B5EF4-FFF2-40B4-BE49-F238E27FC236}">
                      <a16:creationId xmlns:a16="http://schemas.microsoft.com/office/drawing/2014/main" id="{2E373A36-EDF2-9E5A-7A20-B590D684BA7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40" name="Star: 5 Points 4283">
                  <a:extLst>
                    <a:ext uri="{FF2B5EF4-FFF2-40B4-BE49-F238E27FC236}">
                      <a16:creationId xmlns:a16="http://schemas.microsoft.com/office/drawing/2014/main" id="{742FC4E1-1E83-C9E3-1D5B-43DE975C917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2" name="FTU - dermatome for T6">
              <a:extLst>
                <a:ext uri="{FF2B5EF4-FFF2-40B4-BE49-F238E27FC236}">
                  <a16:creationId xmlns:a16="http://schemas.microsoft.com/office/drawing/2014/main" id="{3F4B77AD-7293-000E-3521-9B081CB46B85}"/>
                </a:ext>
              </a:extLst>
            </p:cNvPr>
            <p:cNvGrpSpPr/>
            <p:nvPr/>
          </p:nvGrpSpPr>
          <p:grpSpPr>
            <a:xfrm>
              <a:off x="41099896" y="12560121"/>
              <a:ext cx="1440000" cy="216000"/>
              <a:chOff x="41099896" y="12560121"/>
              <a:chExt cx="1440000" cy="216000"/>
            </a:xfrm>
          </p:grpSpPr>
          <p:sp>
            <p:nvSpPr>
              <p:cNvPr id="6262" name="FTU - dermatome for T6">
                <a:extLst>
                  <a:ext uri="{FF2B5EF4-FFF2-40B4-BE49-F238E27FC236}">
                    <a16:creationId xmlns:a16="http://schemas.microsoft.com/office/drawing/2014/main" id="{449E6293-1799-209C-D270-5DBD02B46316}"/>
                  </a:ext>
                </a:extLst>
              </p:cNvPr>
              <p:cNvSpPr txBox="1"/>
              <p:nvPr/>
            </p:nvSpPr>
            <p:spPr>
              <a:xfrm>
                <a:off x="41099896" y="1256012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T6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493" name="dock">
                <a:extLst>
                  <a:ext uri="{FF2B5EF4-FFF2-40B4-BE49-F238E27FC236}">
                    <a16:creationId xmlns:a16="http://schemas.microsoft.com/office/drawing/2014/main" id="{E66469DA-2CC1-09E4-317C-F87C430025F5}"/>
                  </a:ext>
                </a:extLst>
              </p:cNvPr>
              <p:cNvGrpSpPr/>
              <p:nvPr/>
            </p:nvGrpSpPr>
            <p:grpSpPr>
              <a:xfrm flipH="1">
                <a:off x="41485349" y="12576705"/>
                <a:ext cx="57600" cy="186737"/>
                <a:chOff x="2890221" y="12245125"/>
                <a:chExt cx="57600" cy="186737"/>
              </a:xfrm>
            </p:grpSpPr>
            <p:sp>
              <p:nvSpPr>
                <p:cNvPr id="6504" name="Text Box 3086">
                  <a:extLst>
                    <a:ext uri="{FF2B5EF4-FFF2-40B4-BE49-F238E27FC236}">
                      <a16:creationId xmlns:a16="http://schemas.microsoft.com/office/drawing/2014/main" id="{F10FC28E-6F97-25C8-2489-1CE235853FF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05" name="Text Box 3086">
                  <a:extLst>
                    <a:ext uri="{FF2B5EF4-FFF2-40B4-BE49-F238E27FC236}">
                      <a16:creationId xmlns:a16="http://schemas.microsoft.com/office/drawing/2014/main" id="{18F29BE4-7FC0-D784-37EC-2CC4C7E9815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10" name="Text Box 3086">
                  <a:extLst>
                    <a:ext uri="{FF2B5EF4-FFF2-40B4-BE49-F238E27FC236}">
                      <a16:creationId xmlns:a16="http://schemas.microsoft.com/office/drawing/2014/main" id="{ACB2BDEF-E45C-B687-6E82-3C182C2257B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481" name="link">
                <a:extLst>
                  <a:ext uri="{FF2B5EF4-FFF2-40B4-BE49-F238E27FC236}">
                    <a16:creationId xmlns:a16="http://schemas.microsoft.com/office/drawing/2014/main" id="{B9883AF8-3158-28B7-1F54-D30882B5CA26}"/>
                  </a:ext>
                </a:extLst>
              </p:cNvPr>
              <p:cNvGrpSpPr/>
              <p:nvPr/>
            </p:nvGrpSpPr>
            <p:grpSpPr>
              <a:xfrm>
                <a:off x="41644138" y="12683405"/>
                <a:ext cx="271971" cy="72000"/>
                <a:chOff x="3760880" y="4097231"/>
                <a:chExt cx="271971" cy="72000"/>
              </a:xfrm>
            </p:grpSpPr>
            <p:sp>
              <p:nvSpPr>
                <p:cNvPr id="6486" name="Star: 5 Points 4265">
                  <a:hlinkClick r:id="rId21"/>
                  <a:extLst>
                    <a:ext uri="{FF2B5EF4-FFF2-40B4-BE49-F238E27FC236}">
                      <a16:creationId xmlns:a16="http://schemas.microsoft.com/office/drawing/2014/main" id="{D4F54145-1F08-E095-10C8-AF47D5DD889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487" name="Star: 5 Points 4266">
                  <a:hlinkClick r:id="rId22"/>
                  <a:extLst>
                    <a:ext uri="{FF2B5EF4-FFF2-40B4-BE49-F238E27FC236}">
                      <a16:creationId xmlns:a16="http://schemas.microsoft.com/office/drawing/2014/main" id="{4B28F1FB-25B8-7FAF-9B61-0F5F70D4615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492" name="Star: 5 Points 4267">
                  <a:extLst>
                    <a:ext uri="{FF2B5EF4-FFF2-40B4-BE49-F238E27FC236}">
                      <a16:creationId xmlns:a16="http://schemas.microsoft.com/office/drawing/2014/main" id="{794CE9FF-39A3-8030-AD67-BA05348B3AE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3" name="FTU - dermatome for T7">
              <a:extLst>
                <a:ext uri="{FF2B5EF4-FFF2-40B4-BE49-F238E27FC236}">
                  <a16:creationId xmlns:a16="http://schemas.microsoft.com/office/drawing/2014/main" id="{3CB7E2E3-BA41-9355-786D-C87268AA9B7F}"/>
                </a:ext>
              </a:extLst>
            </p:cNvPr>
            <p:cNvGrpSpPr/>
            <p:nvPr/>
          </p:nvGrpSpPr>
          <p:grpSpPr>
            <a:xfrm>
              <a:off x="41099896" y="12809553"/>
              <a:ext cx="1440000" cy="216000"/>
              <a:chOff x="41099896" y="12809553"/>
              <a:chExt cx="1440000" cy="216000"/>
            </a:xfrm>
          </p:grpSpPr>
          <p:sp>
            <p:nvSpPr>
              <p:cNvPr id="6217" name="FTU - dermatome for T7">
                <a:extLst>
                  <a:ext uri="{FF2B5EF4-FFF2-40B4-BE49-F238E27FC236}">
                    <a16:creationId xmlns:a16="http://schemas.microsoft.com/office/drawing/2014/main" id="{8AE88F25-FA29-DC17-3647-AB5D92121589}"/>
                  </a:ext>
                </a:extLst>
              </p:cNvPr>
              <p:cNvSpPr txBox="1"/>
              <p:nvPr/>
            </p:nvSpPr>
            <p:spPr>
              <a:xfrm>
                <a:off x="41099896" y="1280955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T7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232" name="dock">
                <a:extLst>
                  <a:ext uri="{FF2B5EF4-FFF2-40B4-BE49-F238E27FC236}">
                    <a16:creationId xmlns:a16="http://schemas.microsoft.com/office/drawing/2014/main" id="{DE082071-A6FD-9187-F5D5-3B860EF688D5}"/>
                  </a:ext>
                </a:extLst>
              </p:cNvPr>
              <p:cNvGrpSpPr/>
              <p:nvPr/>
            </p:nvGrpSpPr>
            <p:grpSpPr>
              <a:xfrm flipH="1">
                <a:off x="41485349" y="12826137"/>
                <a:ext cx="57600" cy="186737"/>
                <a:chOff x="2890221" y="12245125"/>
                <a:chExt cx="57600" cy="186737"/>
              </a:xfrm>
            </p:grpSpPr>
            <p:sp>
              <p:nvSpPr>
                <p:cNvPr id="6243" name="Text Box 3086">
                  <a:extLst>
                    <a:ext uri="{FF2B5EF4-FFF2-40B4-BE49-F238E27FC236}">
                      <a16:creationId xmlns:a16="http://schemas.microsoft.com/office/drawing/2014/main" id="{C8A124FE-8B8D-11FD-EAA6-23F0A3CD127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44" name="Text Box 3086">
                  <a:extLst>
                    <a:ext uri="{FF2B5EF4-FFF2-40B4-BE49-F238E27FC236}">
                      <a16:creationId xmlns:a16="http://schemas.microsoft.com/office/drawing/2014/main" id="{A32B01AC-6CE8-2B31-0C3F-6A262C5DA34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49" name="Text Box 3086">
                  <a:extLst>
                    <a:ext uri="{FF2B5EF4-FFF2-40B4-BE49-F238E27FC236}">
                      <a16:creationId xmlns:a16="http://schemas.microsoft.com/office/drawing/2014/main" id="{5D2C9A87-1B87-F0A9-425C-E078F34CBB6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20" name="link">
                <a:extLst>
                  <a:ext uri="{FF2B5EF4-FFF2-40B4-BE49-F238E27FC236}">
                    <a16:creationId xmlns:a16="http://schemas.microsoft.com/office/drawing/2014/main" id="{7746904E-E9BC-EEDE-FD07-694A9F0D520A}"/>
                  </a:ext>
                </a:extLst>
              </p:cNvPr>
              <p:cNvGrpSpPr/>
              <p:nvPr/>
            </p:nvGrpSpPr>
            <p:grpSpPr>
              <a:xfrm>
                <a:off x="41644138" y="12932837"/>
                <a:ext cx="271971" cy="72000"/>
                <a:chOff x="3760880" y="4097231"/>
                <a:chExt cx="271971" cy="72000"/>
              </a:xfrm>
            </p:grpSpPr>
            <p:sp>
              <p:nvSpPr>
                <p:cNvPr id="6225" name="Star: 5 Points 4249">
                  <a:hlinkClick r:id="rId21"/>
                  <a:extLst>
                    <a:ext uri="{FF2B5EF4-FFF2-40B4-BE49-F238E27FC236}">
                      <a16:creationId xmlns:a16="http://schemas.microsoft.com/office/drawing/2014/main" id="{8266C3CD-45F0-7141-08B2-2691698BBC2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226" name="Star: 5 Points 4250">
                  <a:hlinkClick r:id="rId22"/>
                  <a:extLst>
                    <a:ext uri="{FF2B5EF4-FFF2-40B4-BE49-F238E27FC236}">
                      <a16:creationId xmlns:a16="http://schemas.microsoft.com/office/drawing/2014/main" id="{A02B4BA2-39CC-E9C7-CAAF-CEF1CE33784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231" name="Star: 5 Points 4251">
                  <a:extLst>
                    <a:ext uri="{FF2B5EF4-FFF2-40B4-BE49-F238E27FC236}">
                      <a16:creationId xmlns:a16="http://schemas.microsoft.com/office/drawing/2014/main" id="{183B8722-C7B8-8223-602E-E5276802521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4" name="FTU - dermatome for T8">
              <a:extLst>
                <a:ext uri="{FF2B5EF4-FFF2-40B4-BE49-F238E27FC236}">
                  <a16:creationId xmlns:a16="http://schemas.microsoft.com/office/drawing/2014/main" id="{E65AAB77-EDA3-D50C-EF22-51FA1E83C39D}"/>
                </a:ext>
              </a:extLst>
            </p:cNvPr>
            <p:cNvGrpSpPr/>
            <p:nvPr/>
          </p:nvGrpSpPr>
          <p:grpSpPr>
            <a:xfrm>
              <a:off x="41099896" y="13058985"/>
              <a:ext cx="1440000" cy="216000"/>
              <a:chOff x="41099896" y="13058985"/>
              <a:chExt cx="1440000" cy="216000"/>
            </a:xfrm>
          </p:grpSpPr>
          <p:sp>
            <p:nvSpPr>
              <p:cNvPr id="6194" name="FTU - dermatome for T8">
                <a:extLst>
                  <a:ext uri="{FF2B5EF4-FFF2-40B4-BE49-F238E27FC236}">
                    <a16:creationId xmlns:a16="http://schemas.microsoft.com/office/drawing/2014/main" id="{4AC4CCDA-2E16-F475-EB80-17E6B00EEAD5}"/>
                  </a:ext>
                </a:extLst>
              </p:cNvPr>
              <p:cNvSpPr txBox="1"/>
              <p:nvPr/>
            </p:nvSpPr>
            <p:spPr>
              <a:xfrm>
                <a:off x="41099896" y="1305898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T8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24" name="dock">
                <a:extLst>
                  <a:ext uri="{FF2B5EF4-FFF2-40B4-BE49-F238E27FC236}">
                    <a16:creationId xmlns:a16="http://schemas.microsoft.com/office/drawing/2014/main" id="{33F0AA8B-B999-891E-49A2-AAACCB204283}"/>
                  </a:ext>
                </a:extLst>
              </p:cNvPr>
              <p:cNvGrpSpPr/>
              <p:nvPr/>
            </p:nvGrpSpPr>
            <p:grpSpPr>
              <a:xfrm flipH="1">
                <a:off x="41485349" y="13075569"/>
                <a:ext cx="57600" cy="186737"/>
                <a:chOff x="2890221" y="12245125"/>
                <a:chExt cx="57600" cy="186737"/>
              </a:xfrm>
            </p:grpSpPr>
            <p:sp>
              <p:nvSpPr>
                <p:cNvPr id="767" name="Text Box 3086">
                  <a:extLst>
                    <a:ext uri="{FF2B5EF4-FFF2-40B4-BE49-F238E27FC236}">
                      <a16:creationId xmlns:a16="http://schemas.microsoft.com/office/drawing/2014/main" id="{405012E5-52CA-2675-FBF1-CAD8741B719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08" name="Text Box 3086">
                  <a:extLst>
                    <a:ext uri="{FF2B5EF4-FFF2-40B4-BE49-F238E27FC236}">
                      <a16:creationId xmlns:a16="http://schemas.microsoft.com/office/drawing/2014/main" id="{8CA5DCC3-CD7F-50C1-1669-FFE6FC4344B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12" name="Text Box 3086">
                  <a:extLst>
                    <a:ext uri="{FF2B5EF4-FFF2-40B4-BE49-F238E27FC236}">
                      <a16:creationId xmlns:a16="http://schemas.microsoft.com/office/drawing/2014/main" id="{69F50239-78C8-E03D-54C6-2E4D0E48663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01" name="link">
                <a:extLst>
                  <a:ext uri="{FF2B5EF4-FFF2-40B4-BE49-F238E27FC236}">
                    <a16:creationId xmlns:a16="http://schemas.microsoft.com/office/drawing/2014/main" id="{BAC4D247-0CB2-028F-56C5-040840AC7E5A}"/>
                  </a:ext>
                </a:extLst>
              </p:cNvPr>
              <p:cNvGrpSpPr/>
              <p:nvPr/>
            </p:nvGrpSpPr>
            <p:grpSpPr>
              <a:xfrm>
                <a:off x="41644138" y="13182269"/>
                <a:ext cx="271971" cy="72000"/>
                <a:chOff x="3760880" y="4097231"/>
                <a:chExt cx="271971" cy="72000"/>
              </a:xfrm>
            </p:grpSpPr>
            <p:sp>
              <p:nvSpPr>
                <p:cNvPr id="6202" name="Star: 5 Points 4465">
                  <a:hlinkClick r:id="rId21"/>
                  <a:extLst>
                    <a:ext uri="{FF2B5EF4-FFF2-40B4-BE49-F238E27FC236}">
                      <a16:creationId xmlns:a16="http://schemas.microsoft.com/office/drawing/2014/main" id="{F1B0EF22-AD23-88FA-261E-AA9B88364A1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207" name="Star: 5 Points 4466">
                  <a:hlinkClick r:id="rId22"/>
                  <a:extLst>
                    <a:ext uri="{FF2B5EF4-FFF2-40B4-BE49-F238E27FC236}">
                      <a16:creationId xmlns:a16="http://schemas.microsoft.com/office/drawing/2014/main" id="{07AA9789-0D6B-DFC7-2DE6-4FE04D44948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723" name="Star: 5 Points 4467">
                  <a:extLst>
                    <a:ext uri="{FF2B5EF4-FFF2-40B4-BE49-F238E27FC236}">
                      <a16:creationId xmlns:a16="http://schemas.microsoft.com/office/drawing/2014/main" id="{F9F7BBE0-7B64-CFEA-09D6-0519A22DAFB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5" name="FTU - dermatome for T9">
              <a:extLst>
                <a:ext uri="{FF2B5EF4-FFF2-40B4-BE49-F238E27FC236}">
                  <a16:creationId xmlns:a16="http://schemas.microsoft.com/office/drawing/2014/main" id="{8DA572B2-CCEE-B55B-BBEC-1BED36A5EB4A}"/>
                </a:ext>
              </a:extLst>
            </p:cNvPr>
            <p:cNvGrpSpPr/>
            <p:nvPr/>
          </p:nvGrpSpPr>
          <p:grpSpPr>
            <a:xfrm>
              <a:off x="41099896" y="13308417"/>
              <a:ext cx="1440000" cy="216000"/>
              <a:chOff x="41099896" y="13308417"/>
              <a:chExt cx="1440000" cy="216000"/>
            </a:xfrm>
          </p:grpSpPr>
          <p:sp>
            <p:nvSpPr>
              <p:cNvPr id="6146" name="FTU - dermatome for T9">
                <a:extLst>
                  <a:ext uri="{FF2B5EF4-FFF2-40B4-BE49-F238E27FC236}">
                    <a16:creationId xmlns:a16="http://schemas.microsoft.com/office/drawing/2014/main" id="{1F09C65A-DF95-82D1-0DFF-091A2CB442A3}"/>
                  </a:ext>
                </a:extLst>
              </p:cNvPr>
              <p:cNvSpPr txBox="1"/>
              <p:nvPr/>
            </p:nvSpPr>
            <p:spPr>
              <a:xfrm>
                <a:off x="41099896" y="1330841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T9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164" name="dock">
                <a:extLst>
                  <a:ext uri="{FF2B5EF4-FFF2-40B4-BE49-F238E27FC236}">
                    <a16:creationId xmlns:a16="http://schemas.microsoft.com/office/drawing/2014/main" id="{44AEB8FA-185D-3FDF-CAB5-C4A5455FC407}"/>
                  </a:ext>
                </a:extLst>
              </p:cNvPr>
              <p:cNvGrpSpPr/>
              <p:nvPr/>
            </p:nvGrpSpPr>
            <p:grpSpPr>
              <a:xfrm flipH="1">
                <a:off x="41485349" y="13325001"/>
                <a:ext cx="57600" cy="186737"/>
                <a:chOff x="2890221" y="12245125"/>
                <a:chExt cx="57600" cy="186737"/>
              </a:xfrm>
            </p:grpSpPr>
            <p:sp>
              <p:nvSpPr>
                <p:cNvPr id="6171" name="Text Box 3086">
                  <a:extLst>
                    <a:ext uri="{FF2B5EF4-FFF2-40B4-BE49-F238E27FC236}">
                      <a16:creationId xmlns:a16="http://schemas.microsoft.com/office/drawing/2014/main" id="{46D069DD-3477-5822-1E67-ED75051CC48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76" name="Text Box 3086">
                  <a:extLst>
                    <a:ext uri="{FF2B5EF4-FFF2-40B4-BE49-F238E27FC236}">
                      <a16:creationId xmlns:a16="http://schemas.microsoft.com/office/drawing/2014/main" id="{FFD2A6F6-37E4-79C1-1DCD-371B4D27C7D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77" name="Text Box 3086">
                  <a:extLst>
                    <a:ext uri="{FF2B5EF4-FFF2-40B4-BE49-F238E27FC236}">
                      <a16:creationId xmlns:a16="http://schemas.microsoft.com/office/drawing/2014/main" id="{858BF341-5BD3-16D9-63AC-486F058B6D0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52" name="link">
                <a:extLst>
                  <a:ext uri="{FF2B5EF4-FFF2-40B4-BE49-F238E27FC236}">
                    <a16:creationId xmlns:a16="http://schemas.microsoft.com/office/drawing/2014/main" id="{7167E5AB-92A6-AC1A-F726-77A878FB1087}"/>
                  </a:ext>
                </a:extLst>
              </p:cNvPr>
              <p:cNvGrpSpPr/>
              <p:nvPr/>
            </p:nvGrpSpPr>
            <p:grpSpPr>
              <a:xfrm>
                <a:off x="41644138" y="13431701"/>
                <a:ext cx="271971" cy="72000"/>
                <a:chOff x="3760880" y="4097231"/>
                <a:chExt cx="271971" cy="72000"/>
              </a:xfrm>
            </p:grpSpPr>
            <p:sp>
              <p:nvSpPr>
                <p:cNvPr id="6153" name="Star: 5 Points 4449">
                  <a:hlinkClick r:id="rId21"/>
                  <a:extLst>
                    <a:ext uri="{FF2B5EF4-FFF2-40B4-BE49-F238E27FC236}">
                      <a16:creationId xmlns:a16="http://schemas.microsoft.com/office/drawing/2014/main" id="{EA7AB1C9-B974-579D-FE0C-C64AFFE2F2D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58" name="Star: 5 Points 4450">
                  <a:hlinkClick r:id="rId22"/>
                  <a:extLst>
                    <a:ext uri="{FF2B5EF4-FFF2-40B4-BE49-F238E27FC236}">
                      <a16:creationId xmlns:a16="http://schemas.microsoft.com/office/drawing/2014/main" id="{E6EC307A-0DE1-2727-5D54-6E6C328173F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59" name="Star: 5 Points 4451">
                  <a:extLst>
                    <a:ext uri="{FF2B5EF4-FFF2-40B4-BE49-F238E27FC236}">
                      <a16:creationId xmlns:a16="http://schemas.microsoft.com/office/drawing/2014/main" id="{74F1A1A3-3C02-BB5C-A337-85F97DB0A30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6" name="FTU - dermatome for T10">
              <a:extLst>
                <a:ext uri="{FF2B5EF4-FFF2-40B4-BE49-F238E27FC236}">
                  <a16:creationId xmlns:a16="http://schemas.microsoft.com/office/drawing/2014/main" id="{57288D94-CCF4-EC14-0497-932D6CCF0769}"/>
                </a:ext>
              </a:extLst>
            </p:cNvPr>
            <p:cNvGrpSpPr/>
            <p:nvPr/>
          </p:nvGrpSpPr>
          <p:grpSpPr>
            <a:xfrm>
              <a:off x="41099896" y="13557849"/>
              <a:ext cx="1440000" cy="216000"/>
              <a:chOff x="41099896" y="13557849"/>
              <a:chExt cx="1440000" cy="216000"/>
            </a:xfrm>
          </p:grpSpPr>
          <p:sp>
            <p:nvSpPr>
              <p:cNvPr id="6116" name="FTU - dermatome for T10">
                <a:extLst>
                  <a:ext uri="{FF2B5EF4-FFF2-40B4-BE49-F238E27FC236}">
                    <a16:creationId xmlns:a16="http://schemas.microsoft.com/office/drawing/2014/main" id="{75AE3525-ACB7-3368-45D8-A7128D1774E7}"/>
                  </a:ext>
                </a:extLst>
              </p:cNvPr>
              <p:cNvSpPr txBox="1"/>
              <p:nvPr/>
            </p:nvSpPr>
            <p:spPr>
              <a:xfrm>
                <a:off x="41099896" y="1355784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T10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123" name="dock">
                <a:extLst>
                  <a:ext uri="{FF2B5EF4-FFF2-40B4-BE49-F238E27FC236}">
                    <a16:creationId xmlns:a16="http://schemas.microsoft.com/office/drawing/2014/main" id="{AE38189B-0491-5088-7AAB-9933BFF9FF73}"/>
                  </a:ext>
                </a:extLst>
              </p:cNvPr>
              <p:cNvGrpSpPr/>
              <p:nvPr/>
            </p:nvGrpSpPr>
            <p:grpSpPr>
              <a:xfrm flipH="1">
                <a:off x="41485349" y="13574433"/>
                <a:ext cx="57600" cy="186737"/>
                <a:chOff x="2890221" y="12245125"/>
                <a:chExt cx="57600" cy="186737"/>
              </a:xfrm>
            </p:grpSpPr>
            <p:sp>
              <p:nvSpPr>
                <p:cNvPr id="6134" name="Text Box 3086">
                  <a:extLst>
                    <a:ext uri="{FF2B5EF4-FFF2-40B4-BE49-F238E27FC236}">
                      <a16:creationId xmlns:a16="http://schemas.microsoft.com/office/drawing/2014/main" id="{E034631B-0F5A-BCE2-AE83-00261394E4F9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35" name="Text Box 3086">
                  <a:extLst>
                    <a:ext uri="{FF2B5EF4-FFF2-40B4-BE49-F238E27FC236}">
                      <a16:creationId xmlns:a16="http://schemas.microsoft.com/office/drawing/2014/main" id="{8C1275E2-53F7-9326-B7D0-DE9A94A93A1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40" name="Text Box 3086">
                  <a:extLst>
                    <a:ext uri="{FF2B5EF4-FFF2-40B4-BE49-F238E27FC236}">
                      <a16:creationId xmlns:a16="http://schemas.microsoft.com/office/drawing/2014/main" id="{C0C2235F-3A2B-051B-F4EA-5B9F541BC69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18" name="link">
                <a:extLst>
                  <a:ext uri="{FF2B5EF4-FFF2-40B4-BE49-F238E27FC236}">
                    <a16:creationId xmlns:a16="http://schemas.microsoft.com/office/drawing/2014/main" id="{51A46F41-7169-75F3-AF71-FF503B601DDB}"/>
                  </a:ext>
                </a:extLst>
              </p:cNvPr>
              <p:cNvGrpSpPr/>
              <p:nvPr/>
            </p:nvGrpSpPr>
            <p:grpSpPr>
              <a:xfrm>
                <a:off x="41644138" y="13681133"/>
                <a:ext cx="271971" cy="72000"/>
                <a:chOff x="3760880" y="4097231"/>
                <a:chExt cx="271971" cy="72000"/>
              </a:xfrm>
            </p:grpSpPr>
            <p:sp>
              <p:nvSpPr>
                <p:cNvPr id="6119" name="Star: 5 Points 4433">
                  <a:hlinkClick r:id="rId21"/>
                  <a:extLst>
                    <a:ext uri="{FF2B5EF4-FFF2-40B4-BE49-F238E27FC236}">
                      <a16:creationId xmlns:a16="http://schemas.microsoft.com/office/drawing/2014/main" id="{893D9838-9B9B-FD24-5553-A9171D4908E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20" name="Star: 5 Points 4434">
                  <a:hlinkClick r:id="rId22"/>
                  <a:extLst>
                    <a:ext uri="{FF2B5EF4-FFF2-40B4-BE49-F238E27FC236}">
                      <a16:creationId xmlns:a16="http://schemas.microsoft.com/office/drawing/2014/main" id="{FF21C88F-03CA-0603-DD14-021C9704BC3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22" name="Star: 5 Points 4435">
                  <a:extLst>
                    <a:ext uri="{FF2B5EF4-FFF2-40B4-BE49-F238E27FC236}">
                      <a16:creationId xmlns:a16="http://schemas.microsoft.com/office/drawing/2014/main" id="{E4F0E5CA-5BA2-5F72-D49B-A9C07D5E947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7" name="FTU - dermatome for T11">
              <a:extLst>
                <a:ext uri="{FF2B5EF4-FFF2-40B4-BE49-F238E27FC236}">
                  <a16:creationId xmlns:a16="http://schemas.microsoft.com/office/drawing/2014/main" id="{B0533BF1-64E1-C824-0FDD-55737823B79D}"/>
                </a:ext>
              </a:extLst>
            </p:cNvPr>
            <p:cNvGrpSpPr/>
            <p:nvPr/>
          </p:nvGrpSpPr>
          <p:grpSpPr>
            <a:xfrm>
              <a:off x="41099896" y="13807281"/>
              <a:ext cx="1440000" cy="216000"/>
              <a:chOff x="41099896" y="13807281"/>
              <a:chExt cx="1440000" cy="216000"/>
            </a:xfrm>
          </p:grpSpPr>
          <p:sp>
            <p:nvSpPr>
              <p:cNvPr id="630" name="FTU - dermatome for T11">
                <a:extLst>
                  <a:ext uri="{FF2B5EF4-FFF2-40B4-BE49-F238E27FC236}">
                    <a16:creationId xmlns:a16="http://schemas.microsoft.com/office/drawing/2014/main" id="{5FFA4D18-B984-A659-D272-D4BD95AD1D6A}"/>
                  </a:ext>
                </a:extLst>
              </p:cNvPr>
              <p:cNvSpPr txBox="1"/>
              <p:nvPr/>
            </p:nvSpPr>
            <p:spPr>
              <a:xfrm>
                <a:off x="41099896" y="1380728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086" name="dock">
                <a:extLst>
                  <a:ext uri="{FF2B5EF4-FFF2-40B4-BE49-F238E27FC236}">
                    <a16:creationId xmlns:a16="http://schemas.microsoft.com/office/drawing/2014/main" id="{165A7701-7DF1-9CC1-682A-59CB6C947FB5}"/>
                  </a:ext>
                </a:extLst>
              </p:cNvPr>
              <p:cNvGrpSpPr/>
              <p:nvPr/>
            </p:nvGrpSpPr>
            <p:grpSpPr>
              <a:xfrm flipH="1">
                <a:off x="41485349" y="13823865"/>
                <a:ext cx="57600" cy="186737"/>
                <a:chOff x="2890221" y="12245125"/>
                <a:chExt cx="57600" cy="186737"/>
              </a:xfrm>
            </p:grpSpPr>
            <p:sp>
              <p:nvSpPr>
                <p:cNvPr id="6093" name="Text Box 3086">
                  <a:extLst>
                    <a:ext uri="{FF2B5EF4-FFF2-40B4-BE49-F238E27FC236}">
                      <a16:creationId xmlns:a16="http://schemas.microsoft.com/office/drawing/2014/main" id="{7872F09D-7CEE-DAF8-9181-E8F89B3754D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98" name="Text Box 3086">
                  <a:extLst>
                    <a:ext uri="{FF2B5EF4-FFF2-40B4-BE49-F238E27FC236}">
                      <a16:creationId xmlns:a16="http://schemas.microsoft.com/office/drawing/2014/main" id="{FF423F7F-8C66-0074-7AF1-D1FBD090ABD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99" name="Text Box 3086">
                  <a:extLst>
                    <a:ext uri="{FF2B5EF4-FFF2-40B4-BE49-F238E27FC236}">
                      <a16:creationId xmlns:a16="http://schemas.microsoft.com/office/drawing/2014/main" id="{5FAAB3EC-E94E-7AD4-EDC8-2BEBC5A4375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32" name="link">
                <a:extLst>
                  <a:ext uri="{FF2B5EF4-FFF2-40B4-BE49-F238E27FC236}">
                    <a16:creationId xmlns:a16="http://schemas.microsoft.com/office/drawing/2014/main" id="{221C14B9-7690-F8CB-3AA1-6BE45C8960D0}"/>
                  </a:ext>
                </a:extLst>
              </p:cNvPr>
              <p:cNvGrpSpPr/>
              <p:nvPr/>
            </p:nvGrpSpPr>
            <p:grpSpPr>
              <a:xfrm>
                <a:off x="41644138" y="13930565"/>
                <a:ext cx="271971" cy="72000"/>
                <a:chOff x="3760880" y="4097231"/>
                <a:chExt cx="271971" cy="72000"/>
              </a:xfrm>
            </p:grpSpPr>
            <p:sp>
              <p:nvSpPr>
                <p:cNvPr id="633" name="Star: 5 Points 4417">
                  <a:hlinkClick r:id="rId21"/>
                  <a:extLst>
                    <a:ext uri="{FF2B5EF4-FFF2-40B4-BE49-F238E27FC236}">
                      <a16:creationId xmlns:a16="http://schemas.microsoft.com/office/drawing/2014/main" id="{856E038D-E795-D3DE-ECE5-BCC1FDB2AB9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34" name="Star: 5 Points 4418">
                  <a:hlinkClick r:id="rId22"/>
                  <a:extLst>
                    <a:ext uri="{FF2B5EF4-FFF2-40B4-BE49-F238E27FC236}">
                      <a16:creationId xmlns:a16="http://schemas.microsoft.com/office/drawing/2014/main" id="{E7D0AE14-189C-8737-42C2-38795B51AD8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35" name="Star: 5 Points 4419">
                  <a:extLst>
                    <a:ext uri="{FF2B5EF4-FFF2-40B4-BE49-F238E27FC236}">
                      <a16:creationId xmlns:a16="http://schemas.microsoft.com/office/drawing/2014/main" id="{556F2CE0-31FF-0FEA-C394-EDF889BBD47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8" name="FTU - dermatome for T12">
              <a:extLst>
                <a:ext uri="{FF2B5EF4-FFF2-40B4-BE49-F238E27FC236}">
                  <a16:creationId xmlns:a16="http://schemas.microsoft.com/office/drawing/2014/main" id="{D74BA681-6D54-2CA2-F8C2-A59A2A4DC2F4}"/>
                </a:ext>
              </a:extLst>
            </p:cNvPr>
            <p:cNvGrpSpPr/>
            <p:nvPr/>
          </p:nvGrpSpPr>
          <p:grpSpPr>
            <a:xfrm>
              <a:off x="41099896" y="14056713"/>
              <a:ext cx="1440000" cy="216000"/>
              <a:chOff x="41099896" y="14056713"/>
              <a:chExt cx="1440000" cy="216000"/>
            </a:xfrm>
          </p:grpSpPr>
          <p:sp>
            <p:nvSpPr>
              <p:cNvPr id="614" name="FTU - dermatome for T12">
                <a:extLst>
                  <a:ext uri="{FF2B5EF4-FFF2-40B4-BE49-F238E27FC236}">
                    <a16:creationId xmlns:a16="http://schemas.microsoft.com/office/drawing/2014/main" id="{85FE1990-1F13-E489-1B69-9BD9630446D9}"/>
                  </a:ext>
                </a:extLst>
              </p:cNvPr>
              <p:cNvSpPr txBox="1"/>
              <p:nvPr/>
            </p:nvSpPr>
            <p:spPr>
              <a:xfrm>
                <a:off x="41099896" y="1405671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20" name="dock">
                <a:extLst>
                  <a:ext uri="{FF2B5EF4-FFF2-40B4-BE49-F238E27FC236}">
                    <a16:creationId xmlns:a16="http://schemas.microsoft.com/office/drawing/2014/main" id="{832C7B00-B8BA-BD1D-D601-CC155466F5FD}"/>
                  </a:ext>
                </a:extLst>
              </p:cNvPr>
              <p:cNvGrpSpPr/>
              <p:nvPr/>
            </p:nvGrpSpPr>
            <p:grpSpPr>
              <a:xfrm flipH="1">
                <a:off x="41485349" y="14073297"/>
                <a:ext cx="57600" cy="186737"/>
                <a:chOff x="2890221" y="12245125"/>
                <a:chExt cx="57600" cy="186737"/>
              </a:xfrm>
            </p:grpSpPr>
            <p:sp>
              <p:nvSpPr>
                <p:cNvPr id="623" name="Text Box 3086">
                  <a:extLst>
                    <a:ext uri="{FF2B5EF4-FFF2-40B4-BE49-F238E27FC236}">
                      <a16:creationId xmlns:a16="http://schemas.microsoft.com/office/drawing/2014/main" id="{50137795-8F4D-F9B8-3B71-A9328B5CEFB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4" name="Text Box 3086">
                  <a:extLst>
                    <a:ext uri="{FF2B5EF4-FFF2-40B4-BE49-F238E27FC236}">
                      <a16:creationId xmlns:a16="http://schemas.microsoft.com/office/drawing/2014/main" id="{A488A857-4FD6-6C20-17B9-26BE4D18780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5" name="Text Box 3086">
                  <a:extLst>
                    <a:ext uri="{FF2B5EF4-FFF2-40B4-BE49-F238E27FC236}">
                      <a16:creationId xmlns:a16="http://schemas.microsoft.com/office/drawing/2014/main" id="{88276552-7E6F-1C3C-5AA6-242BFF26ED4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6" name="link">
                <a:extLst>
                  <a:ext uri="{FF2B5EF4-FFF2-40B4-BE49-F238E27FC236}">
                    <a16:creationId xmlns:a16="http://schemas.microsoft.com/office/drawing/2014/main" id="{5C3E3011-926E-5618-1CDC-74F84908B475}"/>
                  </a:ext>
                </a:extLst>
              </p:cNvPr>
              <p:cNvGrpSpPr/>
              <p:nvPr/>
            </p:nvGrpSpPr>
            <p:grpSpPr>
              <a:xfrm>
                <a:off x="41644138" y="14179997"/>
                <a:ext cx="271971" cy="72000"/>
                <a:chOff x="3760880" y="4097231"/>
                <a:chExt cx="271971" cy="72000"/>
              </a:xfrm>
            </p:grpSpPr>
            <p:sp>
              <p:nvSpPr>
                <p:cNvPr id="617" name="Star: 5 Points 4401">
                  <a:hlinkClick r:id="rId21"/>
                  <a:extLst>
                    <a:ext uri="{FF2B5EF4-FFF2-40B4-BE49-F238E27FC236}">
                      <a16:creationId xmlns:a16="http://schemas.microsoft.com/office/drawing/2014/main" id="{B4139BD0-AE13-60B1-73E6-6BCA22DE01D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8" name="Star: 5 Points 4402">
                  <a:hlinkClick r:id="rId22"/>
                  <a:extLst>
                    <a:ext uri="{FF2B5EF4-FFF2-40B4-BE49-F238E27FC236}">
                      <a16:creationId xmlns:a16="http://schemas.microsoft.com/office/drawing/2014/main" id="{CA7D9E9D-5661-7FE8-D699-38ABBB44740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9" name="Star: 5 Points 4403">
                  <a:extLst>
                    <a:ext uri="{FF2B5EF4-FFF2-40B4-BE49-F238E27FC236}">
                      <a16:creationId xmlns:a16="http://schemas.microsoft.com/office/drawing/2014/main" id="{3CB247DE-A443-796A-EE84-0C434541F07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9" name="FTU - dermatome for L1">
              <a:extLst>
                <a:ext uri="{FF2B5EF4-FFF2-40B4-BE49-F238E27FC236}">
                  <a16:creationId xmlns:a16="http://schemas.microsoft.com/office/drawing/2014/main" id="{2F064879-8FDD-4422-C4F5-EBB7DB69B3F8}"/>
                </a:ext>
              </a:extLst>
            </p:cNvPr>
            <p:cNvGrpSpPr/>
            <p:nvPr/>
          </p:nvGrpSpPr>
          <p:grpSpPr>
            <a:xfrm>
              <a:off x="41099896" y="14306145"/>
              <a:ext cx="1440000" cy="216000"/>
              <a:chOff x="41099896" y="14306145"/>
              <a:chExt cx="1440000" cy="216000"/>
            </a:xfrm>
          </p:grpSpPr>
          <p:sp>
            <p:nvSpPr>
              <p:cNvPr id="6036" name="FTU - dermatome for L1">
                <a:extLst>
                  <a:ext uri="{FF2B5EF4-FFF2-40B4-BE49-F238E27FC236}">
                    <a16:creationId xmlns:a16="http://schemas.microsoft.com/office/drawing/2014/main" id="{CDC70369-D619-D04C-2303-1B48ED932232}"/>
                  </a:ext>
                </a:extLst>
              </p:cNvPr>
              <p:cNvSpPr txBox="1"/>
              <p:nvPr/>
            </p:nvSpPr>
            <p:spPr>
              <a:xfrm>
                <a:off x="41099896" y="1430614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92" name="dock">
                <a:extLst>
                  <a:ext uri="{FF2B5EF4-FFF2-40B4-BE49-F238E27FC236}">
                    <a16:creationId xmlns:a16="http://schemas.microsoft.com/office/drawing/2014/main" id="{3D402876-4B5F-FA9C-2A8A-30F2090CD700}"/>
                  </a:ext>
                </a:extLst>
              </p:cNvPr>
              <p:cNvGrpSpPr/>
              <p:nvPr/>
            </p:nvGrpSpPr>
            <p:grpSpPr>
              <a:xfrm flipH="1">
                <a:off x="41485349" y="14322729"/>
                <a:ext cx="57600" cy="186737"/>
                <a:chOff x="2890221" y="12245125"/>
                <a:chExt cx="57600" cy="186737"/>
              </a:xfrm>
            </p:grpSpPr>
            <p:sp>
              <p:nvSpPr>
                <p:cNvPr id="595" name="Text Box 3086">
                  <a:extLst>
                    <a:ext uri="{FF2B5EF4-FFF2-40B4-BE49-F238E27FC236}">
                      <a16:creationId xmlns:a16="http://schemas.microsoft.com/office/drawing/2014/main" id="{48E296DC-9594-B051-AE81-E9C14515EF2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96" name="Text Box 3086">
                  <a:extLst>
                    <a:ext uri="{FF2B5EF4-FFF2-40B4-BE49-F238E27FC236}">
                      <a16:creationId xmlns:a16="http://schemas.microsoft.com/office/drawing/2014/main" id="{D924C4E8-325B-E76D-5F88-B7FB75F3D86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97" name="Text Box 3086">
                  <a:extLst>
                    <a:ext uri="{FF2B5EF4-FFF2-40B4-BE49-F238E27FC236}">
                      <a16:creationId xmlns:a16="http://schemas.microsoft.com/office/drawing/2014/main" id="{ED851544-60FC-9A13-9193-0E1631276A7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038" name="link">
                <a:extLst>
                  <a:ext uri="{FF2B5EF4-FFF2-40B4-BE49-F238E27FC236}">
                    <a16:creationId xmlns:a16="http://schemas.microsoft.com/office/drawing/2014/main" id="{191E4F4B-1380-6CA6-6EA2-D598C0AD724B}"/>
                  </a:ext>
                </a:extLst>
              </p:cNvPr>
              <p:cNvGrpSpPr/>
              <p:nvPr/>
            </p:nvGrpSpPr>
            <p:grpSpPr>
              <a:xfrm>
                <a:off x="41644138" y="14429429"/>
                <a:ext cx="271971" cy="72000"/>
                <a:chOff x="3760880" y="4097231"/>
                <a:chExt cx="271971" cy="72000"/>
              </a:xfrm>
            </p:grpSpPr>
            <p:sp>
              <p:nvSpPr>
                <p:cNvPr id="589" name="Star: 5 Points 4385">
                  <a:hlinkClick r:id="rId21"/>
                  <a:extLst>
                    <a:ext uri="{FF2B5EF4-FFF2-40B4-BE49-F238E27FC236}">
                      <a16:creationId xmlns:a16="http://schemas.microsoft.com/office/drawing/2014/main" id="{87E653AB-1E73-2251-E0EF-BE1FCC0ADEB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90" name="Star: 5 Points 4386">
                  <a:hlinkClick r:id="rId22"/>
                  <a:extLst>
                    <a:ext uri="{FF2B5EF4-FFF2-40B4-BE49-F238E27FC236}">
                      <a16:creationId xmlns:a16="http://schemas.microsoft.com/office/drawing/2014/main" id="{8BF7AFE0-CADF-D311-A8D0-25DA7816AAA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91" name="Star: 5 Points 4387">
                  <a:extLst>
                    <a:ext uri="{FF2B5EF4-FFF2-40B4-BE49-F238E27FC236}">
                      <a16:creationId xmlns:a16="http://schemas.microsoft.com/office/drawing/2014/main" id="{D3DFD13B-F886-A8CB-0CFD-6915DC8A613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0" name="FTU - dermatome for L2">
              <a:extLst>
                <a:ext uri="{FF2B5EF4-FFF2-40B4-BE49-F238E27FC236}">
                  <a16:creationId xmlns:a16="http://schemas.microsoft.com/office/drawing/2014/main" id="{265FEE5D-82C0-13B5-A890-7940999AC19E}"/>
                </a:ext>
              </a:extLst>
            </p:cNvPr>
            <p:cNvGrpSpPr/>
            <p:nvPr/>
          </p:nvGrpSpPr>
          <p:grpSpPr>
            <a:xfrm>
              <a:off x="41099896" y="14555577"/>
              <a:ext cx="1440000" cy="216000"/>
              <a:chOff x="41099896" y="14555577"/>
              <a:chExt cx="1440000" cy="216000"/>
            </a:xfrm>
          </p:grpSpPr>
          <p:sp>
            <p:nvSpPr>
              <p:cNvPr id="6020" name="FTU - dermatome for L2">
                <a:extLst>
                  <a:ext uri="{FF2B5EF4-FFF2-40B4-BE49-F238E27FC236}">
                    <a16:creationId xmlns:a16="http://schemas.microsoft.com/office/drawing/2014/main" id="{F96C8AF1-6D15-7E04-8DB2-B6965B8EA124}"/>
                  </a:ext>
                </a:extLst>
              </p:cNvPr>
              <p:cNvSpPr txBox="1"/>
              <p:nvPr/>
            </p:nvSpPr>
            <p:spPr>
              <a:xfrm>
                <a:off x="41099896" y="1455557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026" name="dock">
                <a:extLst>
                  <a:ext uri="{FF2B5EF4-FFF2-40B4-BE49-F238E27FC236}">
                    <a16:creationId xmlns:a16="http://schemas.microsoft.com/office/drawing/2014/main" id="{10D9A091-315C-97F5-BF8D-02237B88590B}"/>
                  </a:ext>
                </a:extLst>
              </p:cNvPr>
              <p:cNvGrpSpPr/>
              <p:nvPr/>
            </p:nvGrpSpPr>
            <p:grpSpPr>
              <a:xfrm flipH="1">
                <a:off x="41485349" y="14572161"/>
                <a:ext cx="57600" cy="186737"/>
                <a:chOff x="2890221" y="12245125"/>
                <a:chExt cx="57600" cy="186737"/>
              </a:xfrm>
            </p:grpSpPr>
            <p:sp>
              <p:nvSpPr>
                <p:cNvPr id="6029" name="Text Box 3086">
                  <a:extLst>
                    <a:ext uri="{FF2B5EF4-FFF2-40B4-BE49-F238E27FC236}">
                      <a16:creationId xmlns:a16="http://schemas.microsoft.com/office/drawing/2014/main" id="{E40BC267-9563-6CAB-4D3F-C7E3B92C0DA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30" name="Text Box 3086">
                  <a:extLst>
                    <a:ext uri="{FF2B5EF4-FFF2-40B4-BE49-F238E27FC236}">
                      <a16:creationId xmlns:a16="http://schemas.microsoft.com/office/drawing/2014/main" id="{86A66FB4-6B0E-6B64-46BC-1F8ABF0CE16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31" name="Text Box 3086">
                  <a:extLst>
                    <a:ext uri="{FF2B5EF4-FFF2-40B4-BE49-F238E27FC236}">
                      <a16:creationId xmlns:a16="http://schemas.microsoft.com/office/drawing/2014/main" id="{33FB2CB4-BA16-5EA4-6854-48C5EB7FE57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022" name="link">
                <a:extLst>
                  <a:ext uri="{FF2B5EF4-FFF2-40B4-BE49-F238E27FC236}">
                    <a16:creationId xmlns:a16="http://schemas.microsoft.com/office/drawing/2014/main" id="{857C3306-4D2F-D045-C6C5-4B7D6F282184}"/>
                  </a:ext>
                </a:extLst>
              </p:cNvPr>
              <p:cNvGrpSpPr/>
              <p:nvPr/>
            </p:nvGrpSpPr>
            <p:grpSpPr>
              <a:xfrm>
                <a:off x="41644138" y="14678861"/>
                <a:ext cx="271971" cy="72000"/>
                <a:chOff x="3760880" y="4097231"/>
                <a:chExt cx="271971" cy="72000"/>
              </a:xfrm>
            </p:grpSpPr>
            <p:sp>
              <p:nvSpPr>
                <p:cNvPr id="6023" name="Star: 5 Points 4369">
                  <a:hlinkClick r:id="rId21"/>
                  <a:extLst>
                    <a:ext uri="{FF2B5EF4-FFF2-40B4-BE49-F238E27FC236}">
                      <a16:creationId xmlns:a16="http://schemas.microsoft.com/office/drawing/2014/main" id="{5DA4A4DA-AEF3-4CCE-F1B7-62FFB12D89C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024" name="Star: 5 Points 4370">
                  <a:hlinkClick r:id="rId22"/>
                  <a:extLst>
                    <a:ext uri="{FF2B5EF4-FFF2-40B4-BE49-F238E27FC236}">
                      <a16:creationId xmlns:a16="http://schemas.microsoft.com/office/drawing/2014/main" id="{A91E049A-077A-3915-A039-F572667DB4A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025" name="Star: 5 Points 4371">
                  <a:extLst>
                    <a:ext uri="{FF2B5EF4-FFF2-40B4-BE49-F238E27FC236}">
                      <a16:creationId xmlns:a16="http://schemas.microsoft.com/office/drawing/2014/main" id="{B2079D27-FCDC-8D63-E934-C575C0ACEA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1" name="FTU - dermatome for L3">
              <a:extLst>
                <a:ext uri="{FF2B5EF4-FFF2-40B4-BE49-F238E27FC236}">
                  <a16:creationId xmlns:a16="http://schemas.microsoft.com/office/drawing/2014/main" id="{0C25A3F0-3DA0-A50B-C798-53B4E51BA556}"/>
                </a:ext>
              </a:extLst>
            </p:cNvPr>
            <p:cNvGrpSpPr/>
            <p:nvPr/>
          </p:nvGrpSpPr>
          <p:grpSpPr>
            <a:xfrm>
              <a:off x="41099896" y="14805009"/>
              <a:ext cx="1440000" cy="216000"/>
              <a:chOff x="41099896" y="14805009"/>
              <a:chExt cx="1440000" cy="216000"/>
            </a:xfrm>
          </p:grpSpPr>
          <p:sp>
            <p:nvSpPr>
              <p:cNvPr id="554" name="FTU - dermatome for L3">
                <a:extLst>
                  <a:ext uri="{FF2B5EF4-FFF2-40B4-BE49-F238E27FC236}">
                    <a16:creationId xmlns:a16="http://schemas.microsoft.com/office/drawing/2014/main" id="{6F4C6574-5FCD-408B-B4C0-FE11AA0600DC}"/>
                  </a:ext>
                </a:extLst>
              </p:cNvPr>
              <p:cNvSpPr txBox="1"/>
              <p:nvPr/>
            </p:nvSpPr>
            <p:spPr>
              <a:xfrm>
                <a:off x="41099896" y="1480500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60" name="dock">
                <a:extLst>
                  <a:ext uri="{FF2B5EF4-FFF2-40B4-BE49-F238E27FC236}">
                    <a16:creationId xmlns:a16="http://schemas.microsoft.com/office/drawing/2014/main" id="{B1A7083C-A267-6BA3-54A5-436F207E9CB7}"/>
                  </a:ext>
                </a:extLst>
              </p:cNvPr>
              <p:cNvGrpSpPr/>
              <p:nvPr/>
            </p:nvGrpSpPr>
            <p:grpSpPr>
              <a:xfrm flipH="1">
                <a:off x="41485349" y="14821593"/>
                <a:ext cx="57600" cy="186737"/>
                <a:chOff x="2890221" y="12245125"/>
                <a:chExt cx="57600" cy="186737"/>
              </a:xfrm>
            </p:grpSpPr>
            <p:sp>
              <p:nvSpPr>
                <p:cNvPr id="564" name="Text Box 3086">
                  <a:extLst>
                    <a:ext uri="{FF2B5EF4-FFF2-40B4-BE49-F238E27FC236}">
                      <a16:creationId xmlns:a16="http://schemas.microsoft.com/office/drawing/2014/main" id="{07FA3673-052F-677C-FF79-3EA44C3E1C1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65" name="Text Box 3086">
                  <a:extLst>
                    <a:ext uri="{FF2B5EF4-FFF2-40B4-BE49-F238E27FC236}">
                      <a16:creationId xmlns:a16="http://schemas.microsoft.com/office/drawing/2014/main" id="{77635C2F-2183-889A-999D-EE9C69FF1E0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68" name="Text Box 3086">
                  <a:extLst>
                    <a:ext uri="{FF2B5EF4-FFF2-40B4-BE49-F238E27FC236}">
                      <a16:creationId xmlns:a16="http://schemas.microsoft.com/office/drawing/2014/main" id="{6B2D57BA-18A1-F702-5A5B-C2A9DB56168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56" name="link">
                <a:extLst>
                  <a:ext uri="{FF2B5EF4-FFF2-40B4-BE49-F238E27FC236}">
                    <a16:creationId xmlns:a16="http://schemas.microsoft.com/office/drawing/2014/main" id="{BD31268D-ABDC-7107-30BF-EE8CFB5E326A}"/>
                  </a:ext>
                </a:extLst>
              </p:cNvPr>
              <p:cNvGrpSpPr/>
              <p:nvPr/>
            </p:nvGrpSpPr>
            <p:grpSpPr>
              <a:xfrm>
                <a:off x="41644138" y="14928293"/>
                <a:ext cx="271971" cy="72000"/>
                <a:chOff x="3760880" y="4097231"/>
                <a:chExt cx="271971" cy="72000"/>
              </a:xfrm>
            </p:grpSpPr>
            <p:sp>
              <p:nvSpPr>
                <p:cNvPr id="557" name="Star: 5 Points 4586">
                  <a:hlinkClick r:id="rId21"/>
                  <a:extLst>
                    <a:ext uri="{FF2B5EF4-FFF2-40B4-BE49-F238E27FC236}">
                      <a16:creationId xmlns:a16="http://schemas.microsoft.com/office/drawing/2014/main" id="{441982FD-4325-55CC-84AB-D6C9673D9AB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58" name="Star: 5 Points 4587">
                  <a:hlinkClick r:id="rId22"/>
                  <a:extLst>
                    <a:ext uri="{FF2B5EF4-FFF2-40B4-BE49-F238E27FC236}">
                      <a16:creationId xmlns:a16="http://schemas.microsoft.com/office/drawing/2014/main" id="{E387FD15-59C2-C1C3-8E22-E45147663E1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59" name="Star: 5 Points 4588">
                  <a:extLst>
                    <a:ext uri="{FF2B5EF4-FFF2-40B4-BE49-F238E27FC236}">
                      <a16:creationId xmlns:a16="http://schemas.microsoft.com/office/drawing/2014/main" id="{13264764-70F2-B76E-9A78-B66910F1C43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2" name="FTU - dermatome for L4">
              <a:extLst>
                <a:ext uri="{FF2B5EF4-FFF2-40B4-BE49-F238E27FC236}">
                  <a16:creationId xmlns:a16="http://schemas.microsoft.com/office/drawing/2014/main" id="{EB7AC9A3-4009-DE4D-0113-6601CE0A0AA6}"/>
                </a:ext>
              </a:extLst>
            </p:cNvPr>
            <p:cNvGrpSpPr/>
            <p:nvPr/>
          </p:nvGrpSpPr>
          <p:grpSpPr>
            <a:xfrm>
              <a:off x="41099896" y="15054441"/>
              <a:ext cx="1440000" cy="216000"/>
              <a:chOff x="41099896" y="15054441"/>
              <a:chExt cx="1440000" cy="216000"/>
            </a:xfrm>
          </p:grpSpPr>
          <p:sp>
            <p:nvSpPr>
              <p:cNvPr id="538" name="FTU - dermatome for L4">
                <a:extLst>
                  <a:ext uri="{FF2B5EF4-FFF2-40B4-BE49-F238E27FC236}">
                    <a16:creationId xmlns:a16="http://schemas.microsoft.com/office/drawing/2014/main" id="{C35ACA8C-3F58-C222-3AF3-D7DAC4DD63DB}"/>
                  </a:ext>
                </a:extLst>
              </p:cNvPr>
              <p:cNvSpPr txBox="1"/>
              <p:nvPr/>
            </p:nvSpPr>
            <p:spPr>
              <a:xfrm>
                <a:off x="41099896" y="1505444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44" name="dock">
                <a:extLst>
                  <a:ext uri="{FF2B5EF4-FFF2-40B4-BE49-F238E27FC236}">
                    <a16:creationId xmlns:a16="http://schemas.microsoft.com/office/drawing/2014/main" id="{14B9C848-32BB-4437-1970-58EB5E26A6BF}"/>
                  </a:ext>
                </a:extLst>
              </p:cNvPr>
              <p:cNvGrpSpPr/>
              <p:nvPr/>
            </p:nvGrpSpPr>
            <p:grpSpPr>
              <a:xfrm flipH="1">
                <a:off x="41485349" y="15071025"/>
                <a:ext cx="57600" cy="186737"/>
                <a:chOff x="2890221" y="12245125"/>
                <a:chExt cx="57600" cy="186737"/>
              </a:xfrm>
            </p:grpSpPr>
            <p:sp>
              <p:nvSpPr>
                <p:cNvPr id="547" name="Text Box 3086">
                  <a:extLst>
                    <a:ext uri="{FF2B5EF4-FFF2-40B4-BE49-F238E27FC236}">
                      <a16:creationId xmlns:a16="http://schemas.microsoft.com/office/drawing/2014/main" id="{1247A519-4803-BC82-348A-E65C4E4D57A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8" name="Text Box 3086">
                  <a:extLst>
                    <a:ext uri="{FF2B5EF4-FFF2-40B4-BE49-F238E27FC236}">
                      <a16:creationId xmlns:a16="http://schemas.microsoft.com/office/drawing/2014/main" id="{2C5AE6F3-36D6-8569-2DE5-2FD3A8FB2B78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9" name="Text Box 3086">
                  <a:extLst>
                    <a:ext uri="{FF2B5EF4-FFF2-40B4-BE49-F238E27FC236}">
                      <a16:creationId xmlns:a16="http://schemas.microsoft.com/office/drawing/2014/main" id="{A484DE6E-8FDF-3C15-148E-C668035F587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40" name="link">
                <a:extLst>
                  <a:ext uri="{FF2B5EF4-FFF2-40B4-BE49-F238E27FC236}">
                    <a16:creationId xmlns:a16="http://schemas.microsoft.com/office/drawing/2014/main" id="{B1051325-19F5-F4A5-F8C4-0E49DB44761B}"/>
                  </a:ext>
                </a:extLst>
              </p:cNvPr>
              <p:cNvGrpSpPr/>
              <p:nvPr/>
            </p:nvGrpSpPr>
            <p:grpSpPr>
              <a:xfrm>
                <a:off x="41644138" y="15177725"/>
                <a:ext cx="271971" cy="72000"/>
                <a:chOff x="3760880" y="4097231"/>
                <a:chExt cx="271971" cy="72000"/>
              </a:xfrm>
            </p:grpSpPr>
            <p:sp>
              <p:nvSpPr>
                <p:cNvPr id="541" name="Star: 5 Points 4570">
                  <a:hlinkClick r:id="rId21"/>
                  <a:extLst>
                    <a:ext uri="{FF2B5EF4-FFF2-40B4-BE49-F238E27FC236}">
                      <a16:creationId xmlns:a16="http://schemas.microsoft.com/office/drawing/2014/main" id="{F4E53B00-F43E-FF28-0B6F-8B0F765B38E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42" name="Star: 5 Points 4571">
                  <a:hlinkClick r:id="rId22"/>
                  <a:extLst>
                    <a:ext uri="{FF2B5EF4-FFF2-40B4-BE49-F238E27FC236}">
                      <a16:creationId xmlns:a16="http://schemas.microsoft.com/office/drawing/2014/main" id="{AF56D264-4FD0-E099-95C8-CFCFE39FBE5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43" name="Star: 5 Points 4572">
                  <a:extLst>
                    <a:ext uri="{FF2B5EF4-FFF2-40B4-BE49-F238E27FC236}">
                      <a16:creationId xmlns:a16="http://schemas.microsoft.com/office/drawing/2014/main" id="{79C5B361-B8F0-B551-C793-86F93962F2C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3" name="FTU - dermatome for L6">
              <a:extLst>
                <a:ext uri="{FF2B5EF4-FFF2-40B4-BE49-F238E27FC236}">
                  <a16:creationId xmlns:a16="http://schemas.microsoft.com/office/drawing/2014/main" id="{0F5FD916-453C-F8F4-DEFE-EB4C8679F393}"/>
                </a:ext>
              </a:extLst>
            </p:cNvPr>
            <p:cNvGrpSpPr/>
            <p:nvPr/>
          </p:nvGrpSpPr>
          <p:grpSpPr>
            <a:xfrm>
              <a:off x="41099896" y="15303873"/>
              <a:ext cx="1440000" cy="216000"/>
              <a:chOff x="41099896" y="15303873"/>
              <a:chExt cx="1440000" cy="216000"/>
            </a:xfrm>
          </p:grpSpPr>
          <p:sp>
            <p:nvSpPr>
              <p:cNvPr id="522" name="FTU - dermatome for L5">
                <a:extLst>
                  <a:ext uri="{FF2B5EF4-FFF2-40B4-BE49-F238E27FC236}">
                    <a16:creationId xmlns:a16="http://schemas.microsoft.com/office/drawing/2014/main" id="{A4E648AB-63E4-185C-1DC7-165777C777D8}"/>
                  </a:ext>
                </a:extLst>
              </p:cNvPr>
              <p:cNvSpPr txBox="1"/>
              <p:nvPr/>
            </p:nvSpPr>
            <p:spPr>
              <a:xfrm>
                <a:off x="41099896" y="1530387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28" name="dock">
                <a:extLst>
                  <a:ext uri="{FF2B5EF4-FFF2-40B4-BE49-F238E27FC236}">
                    <a16:creationId xmlns:a16="http://schemas.microsoft.com/office/drawing/2014/main" id="{23B02354-4661-96E7-F62B-D227B56012C1}"/>
                  </a:ext>
                </a:extLst>
              </p:cNvPr>
              <p:cNvGrpSpPr/>
              <p:nvPr/>
            </p:nvGrpSpPr>
            <p:grpSpPr>
              <a:xfrm flipH="1">
                <a:off x="41485349" y="15320457"/>
                <a:ext cx="57600" cy="186737"/>
                <a:chOff x="2890221" y="12245125"/>
                <a:chExt cx="57600" cy="186737"/>
              </a:xfrm>
            </p:grpSpPr>
            <p:sp>
              <p:nvSpPr>
                <p:cNvPr id="531" name="Text Box 3086">
                  <a:extLst>
                    <a:ext uri="{FF2B5EF4-FFF2-40B4-BE49-F238E27FC236}">
                      <a16:creationId xmlns:a16="http://schemas.microsoft.com/office/drawing/2014/main" id="{18827F55-48E0-0CB9-4135-D9724F2A0A2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32" name="Text Box 3086">
                  <a:extLst>
                    <a:ext uri="{FF2B5EF4-FFF2-40B4-BE49-F238E27FC236}">
                      <a16:creationId xmlns:a16="http://schemas.microsoft.com/office/drawing/2014/main" id="{974B8B4B-A578-063B-BA90-36DB1EBE0F0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33" name="Text Box 3086">
                  <a:extLst>
                    <a:ext uri="{FF2B5EF4-FFF2-40B4-BE49-F238E27FC236}">
                      <a16:creationId xmlns:a16="http://schemas.microsoft.com/office/drawing/2014/main" id="{1EFB3F2D-B606-2397-5BB2-984304366CD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24" name="link">
                <a:extLst>
                  <a:ext uri="{FF2B5EF4-FFF2-40B4-BE49-F238E27FC236}">
                    <a16:creationId xmlns:a16="http://schemas.microsoft.com/office/drawing/2014/main" id="{94AED043-58FC-FE7A-B075-B8944EEAEF1B}"/>
                  </a:ext>
                </a:extLst>
              </p:cNvPr>
              <p:cNvGrpSpPr/>
              <p:nvPr/>
            </p:nvGrpSpPr>
            <p:grpSpPr>
              <a:xfrm>
                <a:off x="41644138" y="15427157"/>
                <a:ext cx="271971" cy="72000"/>
                <a:chOff x="3760880" y="4097231"/>
                <a:chExt cx="271971" cy="72000"/>
              </a:xfrm>
            </p:grpSpPr>
            <p:sp>
              <p:nvSpPr>
                <p:cNvPr id="525" name="Star: 5 Points 4554">
                  <a:hlinkClick r:id="rId21"/>
                  <a:extLst>
                    <a:ext uri="{FF2B5EF4-FFF2-40B4-BE49-F238E27FC236}">
                      <a16:creationId xmlns:a16="http://schemas.microsoft.com/office/drawing/2014/main" id="{1C40C4CA-C956-ADA7-C036-AD7A9E3BA72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26" name="Star: 5 Points 4555">
                  <a:hlinkClick r:id="rId22"/>
                  <a:extLst>
                    <a:ext uri="{FF2B5EF4-FFF2-40B4-BE49-F238E27FC236}">
                      <a16:creationId xmlns:a16="http://schemas.microsoft.com/office/drawing/2014/main" id="{B190B457-7095-7458-DDF7-FC8F670ECA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27" name="Star: 5 Points 4556">
                  <a:extLst>
                    <a:ext uri="{FF2B5EF4-FFF2-40B4-BE49-F238E27FC236}">
                      <a16:creationId xmlns:a16="http://schemas.microsoft.com/office/drawing/2014/main" id="{50D03268-696C-C585-CB5F-B2FA9B7B567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4" name="FTU - dermatome for S1">
              <a:extLst>
                <a:ext uri="{FF2B5EF4-FFF2-40B4-BE49-F238E27FC236}">
                  <a16:creationId xmlns:a16="http://schemas.microsoft.com/office/drawing/2014/main" id="{8F63BE62-B670-2AE0-55C7-47991DE9E5CE}"/>
                </a:ext>
              </a:extLst>
            </p:cNvPr>
            <p:cNvGrpSpPr/>
            <p:nvPr/>
          </p:nvGrpSpPr>
          <p:grpSpPr>
            <a:xfrm>
              <a:off x="41099896" y="15553305"/>
              <a:ext cx="1440000" cy="216000"/>
              <a:chOff x="41099896" y="15553305"/>
              <a:chExt cx="1440000" cy="216000"/>
            </a:xfrm>
          </p:grpSpPr>
          <p:sp>
            <p:nvSpPr>
              <p:cNvPr id="484" name="FTU - dermatome for S1">
                <a:extLst>
                  <a:ext uri="{FF2B5EF4-FFF2-40B4-BE49-F238E27FC236}">
                    <a16:creationId xmlns:a16="http://schemas.microsoft.com/office/drawing/2014/main" id="{6F85BE8F-8D02-4CA9-E0C6-617D9B1848BC}"/>
                  </a:ext>
                </a:extLst>
              </p:cNvPr>
              <p:cNvSpPr txBox="1"/>
              <p:nvPr/>
            </p:nvSpPr>
            <p:spPr>
              <a:xfrm>
                <a:off x="41099896" y="1555330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493" name="dock">
                <a:extLst>
                  <a:ext uri="{FF2B5EF4-FFF2-40B4-BE49-F238E27FC236}">
                    <a16:creationId xmlns:a16="http://schemas.microsoft.com/office/drawing/2014/main" id="{9F687E3B-2AE3-EBFA-BFEC-6E7AD4D472CD}"/>
                  </a:ext>
                </a:extLst>
              </p:cNvPr>
              <p:cNvGrpSpPr/>
              <p:nvPr/>
            </p:nvGrpSpPr>
            <p:grpSpPr>
              <a:xfrm flipH="1">
                <a:off x="41485349" y="15569889"/>
                <a:ext cx="57600" cy="186737"/>
                <a:chOff x="2890221" y="12245125"/>
                <a:chExt cx="57600" cy="186737"/>
              </a:xfrm>
            </p:grpSpPr>
            <p:sp>
              <p:nvSpPr>
                <p:cNvPr id="496" name="Text Box 3086">
                  <a:extLst>
                    <a:ext uri="{FF2B5EF4-FFF2-40B4-BE49-F238E27FC236}">
                      <a16:creationId xmlns:a16="http://schemas.microsoft.com/office/drawing/2014/main" id="{BFCF6F31-E3F4-2B7E-666C-E1D771E4D8E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97" name="Text Box 3086">
                  <a:extLst>
                    <a:ext uri="{FF2B5EF4-FFF2-40B4-BE49-F238E27FC236}">
                      <a16:creationId xmlns:a16="http://schemas.microsoft.com/office/drawing/2014/main" id="{604EAB70-0823-DEC1-0804-8E718A9BE0A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98" name="Text Box 3086">
                  <a:extLst>
                    <a:ext uri="{FF2B5EF4-FFF2-40B4-BE49-F238E27FC236}">
                      <a16:creationId xmlns:a16="http://schemas.microsoft.com/office/drawing/2014/main" id="{74C4B964-2281-CB0A-3C43-5E526A67288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86" name="link">
                <a:extLst>
                  <a:ext uri="{FF2B5EF4-FFF2-40B4-BE49-F238E27FC236}">
                    <a16:creationId xmlns:a16="http://schemas.microsoft.com/office/drawing/2014/main" id="{E469F366-190B-E983-C901-5A385337AF7D}"/>
                  </a:ext>
                </a:extLst>
              </p:cNvPr>
              <p:cNvGrpSpPr/>
              <p:nvPr/>
            </p:nvGrpSpPr>
            <p:grpSpPr>
              <a:xfrm>
                <a:off x="41644138" y="15676589"/>
                <a:ext cx="271971" cy="72000"/>
                <a:chOff x="3760880" y="4097231"/>
                <a:chExt cx="271971" cy="72000"/>
              </a:xfrm>
            </p:grpSpPr>
            <p:sp>
              <p:nvSpPr>
                <p:cNvPr id="490" name="Star: 5 Points 4538">
                  <a:hlinkClick r:id="rId21"/>
                  <a:extLst>
                    <a:ext uri="{FF2B5EF4-FFF2-40B4-BE49-F238E27FC236}">
                      <a16:creationId xmlns:a16="http://schemas.microsoft.com/office/drawing/2014/main" id="{4E67C9F6-2CCB-DD7E-CF1A-2114CE66743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491" name="Star: 5 Points 4539">
                  <a:hlinkClick r:id="rId22"/>
                  <a:extLst>
                    <a:ext uri="{FF2B5EF4-FFF2-40B4-BE49-F238E27FC236}">
                      <a16:creationId xmlns:a16="http://schemas.microsoft.com/office/drawing/2014/main" id="{62CF63DF-CB0C-3EDA-225A-04C848706EB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492" name="Star: 5 Points 4540">
                  <a:extLst>
                    <a:ext uri="{FF2B5EF4-FFF2-40B4-BE49-F238E27FC236}">
                      <a16:creationId xmlns:a16="http://schemas.microsoft.com/office/drawing/2014/main" id="{9C5460ED-9DCA-8F03-F2E8-1F3396DE1C8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5" name="FTU - dermatome for S2">
              <a:extLst>
                <a:ext uri="{FF2B5EF4-FFF2-40B4-BE49-F238E27FC236}">
                  <a16:creationId xmlns:a16="http://schemas.microsoft.com/office/drawing/2014/main" id="{D3ACD984-63C5-4A56-510D-205610561F6E}"/>
                </a:ext>
              </a:extLst>
            </p:cNvPr>
            <p:cNvGrpSpPr/>
            <p:nvPr/>
          </p:nvGrpSpPr>
          <p:grpSpPr>
            <a:xfrm>
              <a:off x="41099896" y="15803210"/>
              <a:ext cx="1440000" cy="216000"/>
              <a:chOff x="41099896" y="15803210"/>
              <a:chExt cx="1440000" cy="216000"/>
            </a:xfrm>
          </p:grpSpPr>
          <p:sp>
            <p:nvSpPr>
              <p:cNvPr id="3188" name="FTU - dermatome for S2">
                <a:extLst>
                  <a:ext uri="{FF2B5EF4-FFF2-40B4-BE49-F238E27FC236}">
                    <a16:creationId xmlns:a16="http://schemas.microsoft.com/office/drawing/2014/main" id="{7EB71DB4-6842-2EE2-BDC5-3D951FC936E1}"/>
                  </a:ext>
                </a:extLst>
              </p:cNvPr>
              <p:cNvSpPr txBox="1"/>
              <p:nvPr/>
            </p:nvSpPr>
            <p:spPr>
              <a:xfrm>
                <a:off x="41099896" y="1580321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94" name="dock">
                <a:extLst>
                  <a:ext uri="{FF2B5EF4-FFF2-40B4-BE49-F238E27FC236}">
                    <a16:creationId xmlns:a16="http://schemas.microsoft.com/office/drawing/2014/main" id="{87920559-E0C9-2EF6-A0FD-7CF6A751DCFE}"/>
                  </a:ext>
                </a:extLst>
              </p:cNvPr>
              <p:cNvGrpSpPr/>
              <p:nvPr/>
            </p:nvGrpSpPr>
            <p:grpSpPr>
              <a:xfrm flipH="1">
                <a:off x="41485349" y="15819794"/>
                <a:ext cx="57600" cy="186737"/>
                <a:chOff x="2890221" y="12245125"/>
                <a:chExt cx="57600" cy="186737"/>
              </a:xfrm>
            </p:grpSpPr>
            <p:sp>
              <p:nvSpPr>
                <p:cNvPr id="3197" name="Text Box 3086">
                  <a:extLst>
                    <a:ext uri="{FF2B5EF4-FFF2-40B4-BE49-F238E27FC236}">
                      <a16:creationId xmlns:a16="http://schemas.microsoft.com/office/drawing/2014/main" id="{E271B061-7310-1E7F-9519-1670F66F7D4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98" name="Text Box 3086">
                  <a:extLst>
                    <a:ext uri="{FF2B5EF4-FFF2-40B4-BE49-F238E27FC236}">
                      <a16:creationId xmlns:a16="http://schemas.microsoft.com/office/drawing/2014/main" id="{F5C56833-6F85-665D-47D0-9310BC3B82C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99" name="Text Box 3086">
                  <a:extLst>
                    <a:ext uri="{FF2B5EF4-FFF2-40B4-BE49-F238E27FC236}">
                      <a16:creationId xmlns:a16="http://schemas.microsoft.com/office/drawing/2014/main" id="{163A18C5-EFFB-1E8A-C2AB-405BDEF7FD4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190" name="link">
                <a:extLst>
                  <a:ext uri="{FF2B5EF4-FFF2-40B4-BE49-F238E27FC236}">
                    <a16:creationId xmlns:a16="http://schemas.microsoft.com/office/drawing/2014/main" id="{69A4AE9A-C4E8-EF18-6FF7-682D0AE9697E}"/>
                  </a:ext>
                </a:extLst>
              </p:cNvPr>
              <p:cNvGrpSpPr/>
              <p:nvPr/>
            </p:nvGrpSpPr>
            <p:grpSpPr>
              <a:xfrm>
                <a:off x="41644138" y="15926494"/>
                <a:ext cx="271971" cy="72000"/>
                <a:chOff x="3760880" y="4097231"/>
                <a:chExt cx="271971" cy="72000"/>
              </a:xfrm>
            </p:grpSpPr>
            <p:sp>
              <p:nvSpPr>
                <p:cNvPr id="3191" name="Star: 5 Points 4522">
                  <a:hlinkClick r:id="rId21"/>
                  <a:extLst>
                    <a:ext uri="{FF2B5EF4-FFF2-40B4-BE49-F238E27FC236}">
                      <a16:creationId xmlns:a16="http://schemas.microsoft.com/office/drawing/2014/main" id="{30B50C7F-7780-4FE0-77C3-D2E8B6C396B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92" name="Star: 5 Points 4523">
                  <a:hlinkClick r:id="rId22"/>
                  <a:extLst>
                    <a:ext uri="{FF2B5EF4-FFF2-40B4-BE49-F238E27FC236}">
                      <a16:creationId xmlns:a16="http://schemas.microsoft.com/office/drawing/2014/main" id="{65235527-7B0B-9BF7-E657-CBA2EEC192C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93" name="Star: 5 Points 4524">
                  <a:extLst>
                    <a:ext uri="{FF2B5EF4-FFF2-40B4-BE49-F238E27FC236}">
                      <a16:creationId xmlns:a16="http://schemas.microsoft.com/office/drawing/2014/main" id="{7A8C6B9F-5F0B-1ADA-558E-7A1E197F414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6" name="FTU - dermatome for S3">
              <a:extLst>
                <a:ext uri="{FF2B5EF4-FFF2-40B4-BE49-F238E27FC236}">
                  <a16:creationId xmlns:a16="http://schemas.microsoft.com/office/drawing/2014/main" id="{93138E80-00D6-62C8-E4EE-DE1967890564}"/>
                </a:ext>
              </a:extLst>
            </p:cNvPr>
            <p:cNvGrpSpPr/>
            <p:nvPr/>
          </p:nvGrpSpPr>
          <p:grpSpPr>
            <a:xfrm>
              <a:off x="41099896" y="16053115"/>
              <a:ext cx="1440000" cy="216000"/>
              <a:chOff x="41099896" y="16053115"/>
              <a:chExt cx="1440000" cy="216000"/>
            </a:xfrm>
          </p:grpSpPr>
          <p:sp>
            <p:nvSpPr>
              <p:cNvPr id="3172" name="FTU - dermatome for S3">
                <a:extLst>
                  <a:ext uri="{FF2B5EF4-FFF2-40B4-BE49-F238E27FC236}">
                    <a16:creationId xmlns:a16="http://schemas.microsoft.com/office/drawing/2014/main" id="{7675C5A0-5E91-2F71-C81C-8CDE306AE0FC}"/>
                  </a:ext>
                </a:extLst>
              </p:cNvPr>
              <p:cNvSpPr txBox="1"/>
              <p:nvPr/>
            </p:nvSpPr>
            <p:spPr>
              <a:xfrm>
                <a:off x="41099896" y="1605311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78" name="dock">
                <a:extLst>
                  <a:ext uri="{FF2B5EF4-FFF2-40B4-BE49-F238E27FC236}">
                    <a16:creationId xmlns:a16="http://schemas.microsoft.com/office/drawing/2014/main" id="{18DFB6F8-02DF-16F0-3590-BBD19AA0094C}"/>
                  </a:ext>
                </a:extLst>
              </p:cNvPr>
              <p:cNvGrpSpPr/>
              <p:nvPr/>
            </p:nvGrpSpPr>
            <p:grpSpPr>
              <a:xfrm flipH="1">
                <a:off x="41485349" y="16069699"/>
                <a:ext cx="57600" cy="186737"/>
                <a:chOff x="2890221" y="12245125"/>
                <a:chExt cx="57600" cy="186737"/>
              </a:xfrm>
            </p:grpSpPr>
            <p:sp>
              <p:nvSpPr>
                <p:cNvPr id="3181" name="Text Box 3086">
                  <a:extLst>
                    <a:ext uri="{FF2B5EF4-FFF2-40B4-BE49-F238E27FC236}">
                      <a16:creationId xmlns:a16="http://schemas.microsoft.com/office/drawing/2014/main" id="{1A09FAF9-C7ED-C8A0-4D4E-AE360FE290F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82" name="Text Box 3086">
                  <a:extLst>
                    <a:ext uri="{FF2B5EF4-FFF2-40B4-BE49-F238E27FC236}">
                      <a16:creationId xmlns:a16="http://schemas.microsoft.com/office/drawing/2014/main" id="{6A1B1A35-A596-C48E-7BFF-AE6912878B3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83" name="Text Box 3086">
                  <a:extLst>
                    <a:ext uri="{FF2B5EF4-FFF2-40B4-BE49-F238E27FC236}">
                      <a16:creationId xmlns:a16="http://schemas.microsoft.com/office/drawing/2014/main" id="{E392420A-984A-CAFE-2E57-0271E2C4914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174" name="link">
                <a:extLst>
                  <a:ext uri="{FF2B5EF4-FFF2-40B4-BE49-F238E27FC236}">
                    <a16:creationId xmlns:a16="http://schemas.microsoft.com/office/drawing/2014/main" id="{34B3F159-7870-79A6-3B89-3E4989AD2277}"/>
                  </a:ext>
                </a:extLst>
              </p:cNvPr>
              <p:cNvGrpSpPr/>
              <p:nvPr/>
            </p:nvGrpSpPr>
            <p:grpSpPr>
              <a:xfrm>
                <a:off x="41644138" y="16176399"/>
                <a:ext cx="271971" cy="72000"/>
                <a:chOff x="3760880" y="4097231"/>
                <a:chExt cx="271971" cy="72000"/>
              </a:xfrm>
            </p:grpSpPr>
            <p:sp>
              <p:nvSpPr>
                <p:cNvPr id="3175" name="Star: 5 Points 4506">
                  <a:hlinkClick r:id="rId21"/>
                  <a:extLst>
                    <a:ext uri="{FF2B5EF4-FFF2-40B4-BE49-F238E27FC236}">
                      <a16:creationId xmlns:a16="http://schemas.microsoft.com/office/drawing/2014/main" id="{DB88C119-80DF-D717-6C0C-B7AE6CBE53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76" name="Star: 5 Points 4507">
                  <a:hlinkClick r:id="rId22"/>
                  <a:extLst>
                    <a:ext uri="{FF2B5EF4-FFF2-40B4-BE49-F238E27FC236}">
                      <a16:creationId xmlns:a16="http://schemas.microsoft.com/office/drawing/2014/main" id="{D77406AE-0F30-FBAF-23CD-2A8A23BD330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77" name="Star: 5 Points 4508">
                  <a:extLst>
                    <a:ext uri="{FF2B5EF4-FFF2-40B4-BE49-F238E27FC236}">
                      <a16:creationId xmlns:a16="http://schemas.microsoft.com/office/drawing/2014/main" id="{B40633E7-B65A-4127-73A4-24E8AF53CE7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7" name="FTU - dermatome for S4">
              <a:extLst>
                <a:ext uri="{FF2B5EF4-FFF2-40B4-BE49-F238E27FC236}">
                  <a16:creationId xmlns:a16="http://schemas.microsoft.com/office/drawing/2014/main" id="{CA36D736-9C85-7270-24B7-F3F55533300C}"/>
                </a:ext>
              </a:extLst>
            </p:cNvPr>
            <p:cNvGrpSpPr/>
            <p:nvPr/>
          </p:nvGrpSpPr>
          <p:grpSpPr>
            <a:xfrm>
              <a:off x="41099896" y="16303020"/>
              <a:ext cx="1440000" cy="216000"/>
              <a:chOff x="41099896" y="16303020"/>
              <a:chExt cx="1440000" cy="216000"/>
            </a:xfrm>
          </p:grpSpPr>
          <p:sp>
            <p:nvSpPr>
              <p:cNvPr id="3156" name="FTU - dermatome for S4">
                <a:extLst>
                  <a:ext uri="{FF2B5EF4-FFF2-40B4-BE49-F238E27FC236}">
                    <a16:creationId xmlns:a16="http://schemas.microsoft.com/office/drawing/2014/main" id="{09503D3B-96F5-C218-94D8-8B6B61E25C88}"/>
                  </a:ext>
                </a:extLst>
              </p:cNvPr>
              <p:cNvSpPr txBox="1"/>
              <p:nvPr/>
            </p:nvSpPr>
            <p:spPr>
              <a:xfrm>
                <a:off x="41099896" y="1630302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62" name="dock">
                <a:extLst>
                  <a:ext uri="{FF2B5EF4-FFF2-40B4-BE49-F238E27FC236}">
                    <a16:creationId xmlns:a16="http://schemas.microsoft.com/office/drawing/2014/main" id="{2F9E4068-0442-1AEE-6EF6-3574EE0B2FC5}"/>
                  </a:ext>
                </a:extLst>
              </p:cNvPr>
              <p:cNvGrpSpPr/>
              <p:nvPr/>
            </p:nvGrpSpPr>
            <p:grpSpPr>
              <a:xfrm flipH="1">
                <a:off x="41485349" y="16319604"/>
                <a:ext cx="57600" cy="186737"/>
                <a:chOff x="2890221" y="12245125"/>
                <a:chExt cx="57600" cy="186737"/>
              </a:xfrm>
            </p:grpSpPr>
            <p:sp>
              <p:nvSpPr>
                <p:cNvPr id="3165" name="Text Box 3086">
                  <a:extLst>
                    <a:ext uri="{FF2B5EF4-FFF2-40B4-BE49-F238E27FC236}">
                      <a16:creationId xmlns:a16="http://schemas.microsoft.com/office/drawing/2014/main" id="{E011FC52-B7C8-72DD-9C3F-A2830C66CED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66" name="Text Box 3086">
                  <a:extLst>
                    <a:ext uri="{FF2B5EF4-FFF2-40B4-BE49-F238E27FC236}">
                      <a16:creationId xmlns:a16="http://schemas.microsoft.com/office/drawing/2014/main" id="{191699A9-BFF2-D25F-908E-96B653B63E9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67" name="Text Box 3086">
                  <a:extLst>
                    <a:ext uri="{FF2B5EF4-FFF2-40B4-BE49-F238E27FC236}">
                      <a16:creationId xmlns:a16="http://schemas.microsoft.com/office/drawing/2014/main" id="{6A75983C-029D-323B-86B5-71219D75064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158" name="link">
                <a:extLst>
                  <a:ext uri="{FF2B5EF4-FFF2-40B4-BE49-F238E27FC236}">
                    <a16:creationId xmlns:a16="http://schemas.microsoft.com/office/drawing/2014/main" id="{BF92C371-45B4-FE75-053C-1AB33A39E9E8}"/>
                  </a:ext>
                </a:extLst>
              </p:cNvPr>
              <p:cNvGrpSpPr/>
              <p:nvPr/>
            </p:nvGrpSpPr>
            <p:grpSpPr>
              <a:xfrm>
                <a:off x="41644138" y="16426304"/>
                <a:ext cx="271971" cy="72000"/>
                <a:chOff x="3760880" y="4097231"/>
                <a:chExt cx="271971" cy="72000"/>
              </a:xfrm>
            </p:grpSpPr>
            <p:sp>
              <p:nvSpPr>
                <p:cNvPr id="3159" name="Star: 5 Points 4490">
                  <a:hlinkClick r:id="rId21"/>
                  <a:extLst>
                    <a:ext uri="{FF2B5EF4-FFF2-40B4-BE49-F238E27FC236}">
                      <a16:creationId xmlns:a16="http://schemas.microsoft.com/office/drawing/2014/main" id="{B2FFC666-3D99-229E-68A7-887076432F1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60" name="Star: 5 Points 4491">
                  <a:hlinkClick r:id="rId22"/>
                  <a:extLst>
                    <a:ext uri="{FF2B5EF4-FFF2-40B4-BE49-F238E27FC236}">
                      <a16:creationId xmlns:a16="http://schemas.microsoft.com/office/drawing/2014/main" id="{1B4777C1-7ED7-2182-300A-D08AD0521B4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61" name="Star: 5 Points 4492">
                  <a:extLst>
                    <a:ext uri="{FF2B5EF4-FFF2-40B4-BE49-F238E27FC236}">
                      <a16:creationId xmlns:a16="http://schemas.microsoft.com/office/drawing/2014/main" id="{B5BB0E18-A9F4-AB97-851A-2501656A490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8" name=" FTU - dermatome for S5">
              <a:extLst>
                <a:ext uri="{FF2B5EF4-FFF2-40B4-BE49-F238E27FC236}">
                  <a16:creationId xmlns:a16="http://schemas.microsoft.com/office/drawing/2014/main" id="{119A21A4-B4A3-55A8-767E-B6FBCB05BF41}"/>
                </a:ext>
              </a:extLst>
            </p:cNvPr>
            <p:cNvGrpSpPr/>
            <p:nvPr/>
          </p:nvGrpSpPr>
          <p:grpSpPr>
            <a:xfrm>
              <a:off x="41099896" y="16552924"/>
              <a:ext cx="1440000" cy="216000"/>
              <a:chOff x="41099896" y="16552924"/>
              <a:chExt cx="1440000" cy="216000"/>
            </a:xfrm>
          </p:grpSpPr>
          <p:sp>
            <p:nvSpPr>
              <p:cNvPr id="415" name="FTU - dermatome for S5">
                <a:extLst>
                  <a:ext uri="{FF2B5EF4-FFF2-40B4-BE49-F238E27FC236}">
                    <a16:creationId xmlns:a16="http://schemas.microsoft.com/office/drawing/2014/main" id="{800BC560-E1B9-3F8D-2634-01BB7A09EF13}"/>
                  </a:ext>
                </a:extLst>
              </p:cNvPr>
              <p:cNvSpPr txBox="1"/>
              <p:nvPr/>
            </p:nvSpPr>
            <p:spPr>
              <a:xfrm>
                <a:off x="41099896" y="1655292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46" name="dock">
                <a:extLst>
                  <a:ext uri="{FF2B5EF4-FFF2-40B4-BE49-F238E27FC236}">
                    <a16:creationId xmlns:a16="http://schemas.microsoft.com/office/drawing/2014/main" id="{E9CC51FB-DA13-4E9F-3A4E-C8907C6AC76D}"/>
                  </a:ext>
                </a:extLst>
              </p:cNvPr>
              <p:cNvGrpSpPr/>
              <p:nvPr/>
            </p:nvGrpSpPr>
            <p:grpSpPr>
              <a:xfrm flipH="1">
                <a:off x="41485349" y="16569508"/>
                <a:ext cx="57600" cy="186737"/>
                <a:chOff x="2890221" y="12245125"/>
                <a:chExt cx="57600" cy="186737"/>
              </a:xfrm>
            </p:grpSpPr>
            <p:sp>
              <p:nvSpPr>
                <p:cNvPr id="3149" name="Text Box 3086">
                  <a:extLst>
                    <a:ext uri="{FF2B5EF4-FFF2-40B4-BE49-F238E27FC236}">
                      <a16:creationId xmlns:a16="http://schemas.microsoft.com/office/drawing/2014/main" id="{E5702EA3-E526-7E8D-8BDB-3696E2271CD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50" name="Text Box 3086">
                  <a:extLst>
                    <a:ext uri="{FF2B5EF4-FFF2-40B4-BE49-F238E27FC236}">
                      <a16:creationId xmlns:a16="http://schemas.microsoft.com/office/drawing/2014/main" id="{46D23CA0-CC0D-5874-F3A7-180532DA654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51" name="Text Box 3086">
                  <a:extLst>
                    <a:ext uri="{FF2B5EF4-FFF2-40B4-BE49-F238E27FC236}">
                      <a16:creationId xmlns:a16="http://schemas.microsoft.com/office/drawing/2014/main" id="{ED373BD3-983E-F9D4-F740-0B100E20502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137" name="link">
                <a:extLst>
                  <a:ext uri="{FF2B5EF4-FFF2-40B4-BE49-F238E27FC236}">
                    <a16:creationId xmlns:a16="http://schemas.microsoft.com/office/drawing/2014/main" id="{E89FAE32-4D41-C383-8AE4-29E42C54CF55}"/>
                  </a:ext>
                </a:extLst>
              </p:cNvPr>
              <p:cNvGrpSpPr/>
              <p:nvPr/>
            </p:nvGrpSpPr>
            <p:grpSpPr>
              <a:xfrm>
                <a:off x="41644138" y="16676208"/>
                <a:ext cx="271971" cy="72000"/>
                <a:chOff x="3760880" y="4097231"/>
                <a:chExt cx="271971" cy="72000"/>
              </a:xfrm>
            </p:grpSpPr>
            <p:sp>
              <p:nvSpPr>
                <p:cNvPr id="3138" name="Star: 5 Points 4620">
                  <a:hlinkClick r:id="rId21"/>
                  <a:extLst>
                    <a:ext uri="{FF2B5EF4-FFF2-40B4-BE49-F238E27FC236}">
                      <a16:creationId xmlns:a16="http://schemas.microsoft.com/office/drawing/2014/main" id="{AB1D076E-6674-4226-595D-0EB48700AD9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44" name="Star: 5 Points 4621">
                  <a:hlinkClick r:id="rId22"/>
                  <a:extLst>
                    <a:ext uri="{FF2B5EF4-FFF2-40B4-BE49-F238E27FC236}">
                      <a16:creationId xmlns:a16="http://schemas.microsoft.com/office/drawing/2014/main" id="{A0A629A8-C2E5-76C3-B935-05732F14454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45" name="Star: 5 Points 4622">
                  <a:extLst>
                    <a:ext uri="{FF2B5EF4-FFF2-40B4-BE49-F238E27FC236}">
                      <a16:creationId xmlns:a16="http://schemas.microsoft.com/office/drawing/2014/main" id="{1027929D-679A-C220-B96F-617A67FB104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</p:grpSp>
      <p:sp>
        <p:nvSpPr>
          <p:cNvPr id="2972" name="organ - pituitary gland">
            <a:extLst>
              <a:ext uri="{FF2B5EF4-FFF2-40B4-BE49-F238E27FC236}">
                <a16:creationId xmlns:a16="http://schemas.microsoft.com/office/drawing/2014/main" id="{A87A2C70-79DD-562F-F781-68514AC7D212}"/>
              </a:ext>
            </a:extLst>
          </p:cNvPr>
          <p:cNvSpPr txBox="1"/>
          <p:nvPr/>
        </p:nvSpPr>
        <p:spPr>
          <a:xfrm>
            <a:off x="3295385" y="5181386"/>
            <a:ext cx="1440000" cy="1150928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NZ" sz="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Tonsils</a:t>
            </a:r>
            <a:endParaRPr lang="en-NZ" sz="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304" name="organ group - pituitary gland">
            <a:extLst>
              <a:ext uri="{FF2B5EF4-FFF2-40B4-BE49-F238E27FC236}">
                <a16:creationId xmlns:a16="http://schemas.microsoft.com/office/drawing/2014/main" id="{0490005B-E944-5B72-9DF1-00EDFDD0C440}"/>
              </a:ext>
            </a:extLst>
          </p:cNvPr>
          <p:cNvGrpSpPr/>
          <p:nvPr/>
        </p:nvGrpSpPr>
        <p:grpSpPr>
          <a:xfrm>
            <a:off x="3294840" y="6854746"/>
            <a:ext cx="1440000" cy="252000"/>
            <a:chOff x="2041884" y="7869933"/>
            <a:chExt cx="1440000" cy="252000"/>
          </a:xfrm>
        </p:grpSpPr>
        <p:sp>
          <p:nvSpPr>
            <p:cNvPr id="345" name="organ - pituitary gland">
              <a:extLst>
                <a:ext uri="{FF2B5EF4-FFF2-40B4-BE49-F238E27FC236}">
                  <a16:creationId xmlns:a16="http://schemas.microsoft.com/office/drawing/2014/main" id="{6B4570CB-DB00-FFF1-B3AF-2C6C7B8D803D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Thymus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96" name="FTU - pituitary gland">
              <a:extLst>
                <a:ext uri="{FF2B5EF4-FFF2-40B4-BE49-F238E27FC236}">
                  <a16:creationId xmlns:a16="http://schemas.microsoft.com/office/drawing/2014/main" id="{863F8E46-7C1B-A1F8-82E0-C329BDF9727B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398" name="dock">
              <a:extLst>
                <a:ext uri="{FF2B5EF4-FFF2-40B4-BE49-F238E27FC236}">
                  <a16:creationId xmlns:a16="http://schemas.microsoft.com/office/drawing/2014/main" id="{DCE28037-43DB-073A-39CD-65AF05F831CB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399" name="Text Box 3086">
                <a:extLst>
                  <a:ext uri="{FF2B5EF4-FFF2-40B4-BE49-F238E27FC236}">
                    <a16:creationId xmlns:a16="http://schemas.microsoft.com/office/drawing/2014/main" id="{B126E661-3D5A-A04A-4A08-15C47024BB1F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0" name="Text Box 3086">
                <a:extLst>
                  <a:ext uri="{FF2B5EF4-FFF2-40B4-BE49-F238E27FC236}">
                    <a16:creationId xmlns:a16="http://schemas.microsoft.com/office/drawing/2014/main" id="{57925252-48C8-0432-4227-DD41229E9AE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1" name="Text Box 3086">
                <a:extLst>
                  <a:ext uri="{FF2B5EF4-FFF2-40B4-BE49-F238E27FC236}">
                    <a16:creationId xmlns:a16="http://schemas.microsoft.com/office/drawing/2014/main" id="{8198A00B-5DC1-90BB-14B2-F31BF29AABDF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402" name="organ group - pituitary gland">
            <a:extLst>
              <a:ext uri="{FF2B5EF4-FFF2-40B4-BE49-F238E27FC236}">
                <a16:creationId xmlns:a16="http://schemas.microsoft.com/office/drawing/2014/main" id="{3A2BD205-BD52-5828-8A01-9D4296CA9F89}"/>
              </a:ext>
            </a:extLst>
          </p:cNvPr>
          <p:cNvGrpSpPr/>
          <p:nvPr/>
        </p:nvGrpSpPr>
        <p:grpSpPr>
          <a:xfrm>
            <a:off x="3294840" y="7401151"/>
            <a:ext cx="1440000" cy="252000"/>
            <a:chOff x="2041884" y="7869933"/>
            <a:chExt cx="1440000" cy="252000"/>
          </a:xfrm>
        </p:grpSpPr>
        <p:sp>
          <p:nvSpPr>
            <p:cNvPr id="403" name="organ - pituitary gland">
              <a:extLst>
                <a:ext uri="{FF2B5EF4-FFF2-40B4-BE49-F238E27FC236}">
                  <a16:creationId xmlns:a16="http://schemas.microsoft.com/office/drawing/2014/main" id="{BC5E2BD0-9573-972B-C7C6-D99074321DCE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Spleen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7" name="FTU - pituitary gland">
              <a:extLst>
                <a:ext uri="{FF2B5EF4-FFF2-40B4-BE49-F238E27FC236}">
                  <a16:creationId xmlns:a16="http://schemas.microsoft.com/office/drawing/2014/main" id="{AE001043-ED20-B283-8CB5-6C035E3C6F07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408" name="dock">
              <a:extLst>
                <a:ext uri="{FF2B5EF4-FFF2-40B4-BE49-F238E27FC236}">
                  <a16:creationId xmlns:a16="http://schemas.microsoft.com/office/drawing/2014/main" id="{F6317662-40A1-25A2-E5C5-B22F609EB5C3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409" name="Text Box 3086">
                <a:extLst>
                  <a:ext uri="{FF2B5EF4-FFF2-40B4-BE49-F238E27FC236}">
                    <a16:creationId xmlns:a16="http://schemas.microsoft.com/office/drawing/2014/main" id="{1A7AE09B-3A9F-2048-F73F-B5930D9336EC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0" name="Text Box 3086">
                <a:extLst>
                  <a:ext uri="{FF2B5EF4-FFF2-40B4-BE49-F238E27FC236}">
                    <a16:creationId xmlns:a16="http://schemas.microsoft.com/office/drawing/2014/main" id="{21CF6A94-208B-310E-EE28-A22D4BA9E1C9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1" name="Text Box 3086">
                <a:extLst>
                  <a:ext uri="{FF2B5EF4-FFF2-40B4-BE49-F238E27FC236}">
                    <a16:creationId xmlns:a16="http://schemas.microsoft.com/office/drawing/2014/main" id="{C95A855B-0602-D197-4D3F-46DB48ACD686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413" name="organ - pituitary gland">
            <a:extLst>
              <a:ext uri="{FF2B5EF4-FFF2-40B4-BE49-F238E27FC236}">
                <a16:creationId xmlns:a16="http://schemas.microsoft.com/office/drawing/2014/main" id="{946F722F-A27A-4FEF-2764-C84B5C42666A}"/>
              </a:ext>
            </a:extLst>
          </p:cNvPr>
          <p:cNvSpPr txBox="1"/>
          <p:nvPr/>
        </p:nvSpPr>
        <p:spPr>
          <a:xfrm>
            <a:off x="3294840" y="7964968"/>
            <a:ext cx="1440000" cy="1305018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NZ" sz="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Lymph nodes &amp; lymphatic vessels</a:t>
            </a:r>
            <a:endParaRPr lang="en-NZ" sz="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3153" name="organ group - pituitary gland">
            <a:extLst>
              <a:ext uri="{FF2B5EF4-FFF2-40B4-BE49-F238E27FC236}">
                <a16:creationId xmlns:a16="http://schemas.microsoft.com/office/drawing/2014/main" id="{69BA2C3E-E66F-1184-9ADD-888855B763B8}"/>
              </a:ext>
            </a:extLst>
          </p:cNvPr>
          <p:cNvGrpSpPr/>
          <p:nvPr/>
        </p:nvGrpSpPr>
        <p:grpSpPr>
          <a:xfrm>
            <a:off x="3294840" y="9769095"/>
            <a:ext cx="1440000" cy="252000"/>
            <a:chOff x="2041884" y="7869933"/>
            <a:chExt cx="1440000" cy="252000"/>
          </a:xfrm>
        </p:grpSpPr>
        <p:sp>
          <p:nvSpPr>
            <p:cNvPr id="3154" name="organ - pituitary gland">
              <a:extLst>
                <a:ext uri="{FF2B5EF4-FFF2-40B4-BE49-F238E27FC236}">
                  <a16:creationId xmlns:a16="http://schemas.microsoft.com/office/drawing/2014/main" id="{BF7BE3CA-3352-F541-6DA6-9F0E6803D057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Bone marrow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155" name="FTU - pituitary gland">
              <a:extLst>
                <a:ext uri="{FF2B5EF4-FFF2-40B4-BE49-F238E27FC236}">
                  <a16:creationId xmlns:a16="http://schemas.microsoft.com/office/drawing/2014/main" id="{640B8398-34CC-EC70-A46F-0748512A5903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3157" name="dock">
              <a:extLst>
                <a:ext uri="{FF2B5EF4-FFF2-40B4-BE49-F238E27FC236}">
                  <a16:creationId xmlns:a16="http://schemas.microsoft.com/office/drawing/2014/main" id="{18CE19D4-7B92-8550-626D-376B7447585D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3163" name="Text Box 3086">
                <a:extLst>
                  <a:ext uri="{FF2B5EF4-FFF2-40B4-BE49-F238E27FC236}">
                    <a16:creationId xmlns:a16="http://schemas.microsoft.com/office/drawing/2014/main" id="{415F88CF-B0E0-D24B-4CF2-075B2F4880F2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64" name="Text Box 3086">
                <a:extLst>
                  <a:ext uri="{FF2B5EF4-FFF2-40B4-BE49-F238E27FC236}">
                    <a16:creationId xmlns:a16="http://schemas.microsoft.com/office/drawing/2014/main" id="{A0BEEDB6-B121-7ED3-8CA0-BE49757A089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68" name="Text Box 3086">
                <a:extLst>
                  <a:ext uri="{FF2B5EF4-FFF2-40B4-BE49-F238E27FC236}">
                    <a16:creationId xmlns:a16="http://schemas.microsoft.com/office/drawing/2014/main" id="{5C73F805-4EA9-38CB-C3DD-B189D9FCD8A1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495" name="Group 494">
            <a:extLst>
              <a:ext uri="{FF2B5EF4-FFF2-40B4-BE49-F238E27FC236}">
                <a16:creationId xmlns:a16="http://schemas.microsoft.com/office/drawing/2014/main" id="{0DA67180-64F4-3610-D8EA-CAC66A057D51}"/>
              </a:ext>
            </a:extLst>
          </p:cNvPr>
          <p:cNvGrpSpPr/>
          <p:nvPr/>
        </p:nvGrpSpPr>
        <p:grpSpPr>
          <a:xfrm>
            <a:off x="3932829" y="8331243"/>
            <a:ext cx="792000" cy="926042"/>
            <a:chOff x="3933723" y="6765144"/>
            <a:chExt cx="792000" cy="926042"/>
          </a:xfrm>
        </p:grpSpPr>
        <p:grpSp>
          <p:nvGrpSpPr>
            <p:cNvPr id="3169" name="Group 3168">
              <a:extLst>
                <a:ext uri="{FF2B5EF4-FFF2-40B4-BE49-F238E27FC236}">
                  <a16:creationId xmlns:a16="http://schemas.microsoft.com/office/drawing/2014/main" id="{9F6FBF98-A52B-0B34-7774-1CA08083B753}"/>
                </a:ext>
              </a:extLst>
            </p:cNvPr>
            <p:cNvGrpSpPr/>
            <p:nvPr/>
          </p:nvGrpSpPr>
          <p:grpSpPr>
            <a:xfrm>
              <a:off x="3933723" y="6765144"/>
              <a:ext cx="792000" cy="216000"/>
              <a:chOff x="3934820" y="6765144"/>
              <a:chExt cx="792000" cy="216000"/>
            </a:xfrm>
          </p:grpSpPr>
          <p:sp>
            <p:nvSpPr>
              <p:cNvPr id="414" name="FTU - pituitary gland">
                <a:extLst>
                  <a:ext uri="{FF2B5EF4-FFF2-40B4-BE49-F238E27FC236}">
                    <a16:creationId xmlns:a16="http://schemas.microsoft.com/office/drawing/2014/main" id="{F396200C-9110-4044-79D3-CA3F58BC2FA7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136" name="dock">
                <a:extLst>
                  <a:ext uri="{FF2B5EF4-FFF2-40B4-BE49-F238E27FC236}">
                    <a16:creationId xmlns:a16="http://schemas.microsoft.com/office/drawing/2014/main" id="{778B33EE-53B6-8582-09C8-2CC11A88F4FE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3147" name="Text Box 3086">
                  <a:extLst>
                    <a:ext uri="{FF2B5EF4-FFF2-40B4-BE49-F238E27FC236}">
                      <a16:creationId xmlns:a16="http://schemas.microsoft.com/office/drawing/2014/main" id="{6DD5429A-08F1-716E-DB2B-0AA1A49AA3D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48" name="Text Box 3086">
                  <a:extLst>
                    <a:ext uri="{FF2B5EF4-FFF2-40B4-BE49-F238E27FC236}">
                      <a16:creationId xmlns:a16="http://schemas.microsoft.com/office/drawing/2014/main" id="{6F73AB20-C1A9-A274-E3B6-FA734D475B0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52" name="Text Box 3086">
                  <a:extLst>
                    <a:ext uri="{FF2B5EF4-FFF2-40B4-BE49-F238E27FC236}">
                      <a16:creationId xmlns:a16="http://schemas.microsoft.com/office/drawing/2014/main" id="{65130C06-C368-D145-2009-41AE0F0947DD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70" name="Group 3169">
              <a:extLst>
                <a:ext uri="{FF2B5EF4-FFF2-40B4-BE49-F238E27FC236}">
                  <a16:creationId xmlns:a16="http://schemas.microsoft.com/office/drawing/2014/main" id="{76D26ADF-9EB2-5F39-E2B3-A95FE8632E85}"/>
                </a:ext>
              </a:extLst>
            </p:cNvPr>
            <p:cNvGrpSpPr/>
            <p:nvPr/>
          </p:nvGrpSpPr>
          <p:grpSpPr>
            <a:xfrm>
              <a:off x="3933723" y="7001825"/>
              <a:ext cx="792000" cy="216000"/>
              <a:chOff x="3934820" y="6765144"/>
              <a:chExt cx="792000" cy="216000"/>
            </a:xfrm>
          </p:grpSpPr>
          <p:sp>
            <p:nvSpPr>
              <p:cNvPr id="3171" name="FTU - pituitary gland">
                <a:extLst>
                  <a:ext uri="{FF2B5EF4-FFF2-40B4-BE49-F238E27FC236}">
                    <a16:creationId xmlns:a16="http://schemas.microsoft.com/office/drawing/2014/main" id="{4CC0BFB6-5FF6-6690-9869-6BCA0E8C0BC5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173" name="dock">
                <a:extLst>
                  <a:ext uri="{FF2B5EF4-FFF2-40B4-BE49-F238E27FC236}">
                    <a16:creationId xmlns:a16="http://schemas.microsoft.com/office/drawing/2014/main" id="{867AF6BC-85F8-343D-56EA-4E87D182635F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3179" name="Text Box 3086">
                  <a:extLst>
                    <a:ext uri="{FF2B5EF4-FFF2-40B4-BE49-F238E27FC236}">
                      <a16:creationId xmlns:a16="http://schemas.microsoft.com/office/drawing/2014/main" id="{F42863D7-3F93-ABE1-57D3-1EB0FD97D82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80" name="Text Box 3086">
                  <a:extLst>
                    <a:ext uri="{FF2B5EF4-FFF2-40B4-BE49-F238E27FC236}">
                      <a16:creationId xmlns:a16="http://schemas.microsoft.com/office/drawing/2014/main" id="{AA2BDCA4-DB25-F641-6908-F6932052386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84" name="Text Box 3086">
                  <a:extLst>
                    <a:ext uri="{FF2B5EF4-FFF2-40B4-BE49-F238E27FC236}">
                      <a16:creationId xmlns:a16="http://schemas.microsoft.com/office/drawing/2014/main" id="{5CCFE5FC-6842-6713-F385-FFDB01B1E272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85" name="Group 3184">
              <a:extLst>
                <a:ext uri="{FF2B5EF4-FFF2-40B4-BE49-F238E27FC236}">
                  <a16:creationId xmlns:a16="http://schemas.microsoft.com/office/drawing/2014/main" id="{02B2C449-4E01-61D4-7DF7-4A064471AE6C}"/>
                </a:ext>
              </a:extLst>
            </p:cNvPr>
            <p:cNvGrpSpPr/>
            <p:nvPr/>
          </p:nvGrpSpPr>
          <p:grpSpPr>
            <a:xfrm>
              <a:off x="3933723" y="7238506"/>
              <a:ext cx="792000" cy="216000"/>
              <a:chOff x="3934820" y="6765144"/>
              <a:chExt cx="792000" cy="216000"/>
            </a:xfrm>
          </p:grpSpPr>
          <p:sp>
            <p:nvSpPr>
              <p:cNvPr id="3186" name="FTU - pituitary gland">
                <a:extLst>
                  <a:ext uri="{FF2B5EF4-FFF2-40B4-BE49-F238E27FC236}">
                    <a16:creationId xmlns:a16="http://schemas.microsoft.com/office/drawing/2014/main" id="{3EFDFCB8-A99D-745C-E914-70BC6C89F245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187" name="dock">
                <a:extLst>
                  <a:ext uri="{FF2B5EF4-FFF2-40B4-BE49-F238E27FC236}">
                    <a16:creationId xmlns:a16="http://schemas.microsoft.com/office/drawing/2014/main" id="{D9FC2A9F-EFEF-DD77-9488-6D3B96F88860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3189" name="Text Box 3086">
                  <a:extLst>
                    <a:ext uri="{FF2B5EF4-FFF2-40B4-BE49-F238E27FC236}">
                      <a16:creationId xmlns:a16="http://schemas.microsoft.com/office/drawing/2014/main" id="{1DD5D729-116D-8689-4615-C78864C0964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95" name="Text Box 3086">
                  <a:extLst>
                    <a:ext uri="{FF2B5EF4-FFF2-40B4-BE49-F238E27FC236}">
                      <a16:creationId xmlns:a16="http://schemas.microsoft.com/office/drawing/2014/main" id="{C79AF596-76B1-35B2-00DD-2FCD11E03128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96" name="Text Box 3086">
                  <a:extLst>
                    <a:ext uri="{FF2B5EF4-FFF2-40B4-BE49-F238E27FC236}">
                      <a16:creationId xmlns:a16="http://schemas.microsoft.com/office/drawing/2014/main" id="{ECBB947C-482E-52B9-29E8-BAC81EC6608A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477" name="Group 476">
              <a:extLst>
                <a:ext uri="{FF2B5EF4-FFF2-40B4-BE49-F238E27FC236}">
                  <a16:creationId xmlns:a16="http://schemas.microsoft.com/office/drawing/2014/main" id="{B5A22251-9072-C266-1751-24D492439F72}"/>
                </a:ext>
              </a:extLst>
            </p:cNvPr>
            <p:cNvGrpSpPr/>
            <p:nvPr/>
          </p:nvGrpSpPr>
          <p:grpSpPr>
            <a:xfrm>
              <a:off x="3933723" y="7475186"/>
              <a:ext cx="792000" cy="216000"/>
              <a:chOff x="3934820" y="6765144"/>
              <a:chExt cx="792000" cy="216000"/>
            </a:xfrm>
          </p:grpSpPr>
          <p:sp>
            <p:nvSpPr>
              <p:cNvPr id="481" name="FTU - pituitary gland">
                <a:extLst>
                  <a:ext uri="{FF2B5EF4-FFF2-40B4-BE49-F238E27FC236}">
                    <a16:creationId xmlns:a16="http://schemas.microsoft.com/office/drawing/2014/main" id="{01CD6B49-A8E2-149D-087F-2EF46C1CF96F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482" name="dock">
                <a:extLst>
                  <a:ext uri="{FF2B5EF4-FFF2-40B4-BE49-F238E27FC236}">
                    <a16:creationId xmlns:a16="http://schemas.microsoft.com/office/drawing/2014/main" id="{FB81A4F0-CB47-3A40-256B-F9032F1ABB97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483" name="Text Box 3086">
                  <a:extLst>
                    <a:ext uri="{FF2B5EF4-FFF2-40B4-BE49-F238E27FC236}">
                      <a16:creationId xmlns:a16="http://schemas.microsoft.com/office/drawing/2014/main" id="{8D987DFD-2DB9-CACA-DB42-7AE0FF29D6E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85" name="Text Box 3086">
                  <a:extLst>
                    <a:ext uri="{FF2B5EF4-FFF2-40B4-BE49-F238E27FC236}">
                      <a16:creationId xmlns:a16="http://schemas.microsoft.com/office/drawing/2014/main" id="{FF0BFAC9-DDA7-5665-DFFF-C1E080A0497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94" name="Text Box 3086">
                  <a:extLst>
                    <a:ext uri="{FF2B5EF4-FFF2-40B4-BE49-F238E27FC236}">
                      <a16:creationId xmlns:a16="http://schemas.microsoft.com/office/drawing/2014/main" id="{7EECB78B-CD85-F77D-74A1-E10F64F06E63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6027" name="Group 6026">
            <a:extLst>
              <a:ext uri="{FF2B5EF4-FFF2-40B4-BE49-F238E27FC236}">
                <a16:creationId xmlns:a16="http://schemas.microsoft.com/office/drawing/2014/main" id="{4E6F917F-FC79-B7CD-C235-A799319C4042}"/>
              </a:ext>
            </a:extLst>
          </p:cNvPr>
          <p:cNvGrpSpPr/>
          <p:nvPr/>
        </p:nvGrpSpPr>
        <p:grpSpPr>
          <a:xfrm>
            <a:off x="3294536" y="5372878"/>
            <a:ext cx="1440304" cy="902599"/>
            <a:chOff x="3294536" y="5372878"/>
            <a:chExt cx="1440304" cy="902599"/>
          </a:xfrm>
        </p:grpSpPr>
        <p:grpSp>
          <p:nvGrpSpPr>
            <p:cNvPr id="499" name="Group 498">
              <a:extLst>
                <a:ext uri="{FF2B5EF4-FFF2-40B4-BE49-F238E27FC236}">
                  <a16:creationId xmlns:a16="http://schemas.microsoft.com/office/drawing/2014/main" id="{3B4329B2-47F6-0CEE-50F6-576D9014C227}"/>
                </a:ext>
              </a:extLst>
            </p:cNvPr>
            <p:cNvGrpSpPr/>
            <p:nvPr/>
          </p:nvGrpSpPr>
          <p:grpSpPr>
            <a:xfrm>
              <a:off x="3294536" y="5372878"/>
              <a:ext cx="1440304" cy="216000"/>
              <a:chOff x="3286516" y="5199387"/>
              <a:chExt cx="1440304" cy="216000"/>
            </a:xfrm>
          </p:grpSpPr>
          <p:sp>
            <p:nvSpPr>
              <p:cNvPr id="3045" name="FTU - pituitary gland">
                <a:extLst>
                  <a:ext uri="{FF2B5EF4-FFF2-40B4-BE49-F238E27FC236}">
                    <a16:creationId xmlns:a16="http://schemas.microsoft.com/office/drawing/2014/main" id="{3EC4132B-7682-E9D1-A754-3F0CCDE125B7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 Adenoid tonsils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046" name="dock">
                <a:extLst>
                  <a:ext uri="{FF2B5EF4-FFF2-40B4-BE49-F238E27FC236}">
                    <a16:creationId xmlns:a16="http://schemas.microsoft.com/office/drawing/2014/main" id="{3C7E594B-8F95-BC31-F984-46CCE84ADBFE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264" name="Text Box 3086">
                  <a:extLst>
                    <a:ext uri="{FF2B5EF4-FFF2-40B4-BE49-F238E27FC236}">
                      <a16:creationId xmlns:a16="http://schemas.microsoft.com/office/drawing/2014/main" id="{3100D22C-1CFD-1A17-2F18-86706016626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0" name="Text Box 3086">
                  <a:extLst>
                    <a:ext uri="{FF2B5EF4-FFF2-40B4-BE49-F238E27FC236}">
                      <a16:creationId xmlns:a16="http://schemas.microsoft.com/office/drawing/2014/main" id="{12255348-FCA4-75D8-40B5-917DAA525F7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3" name="Text Box 3086">
                  <a:extLst>
                    <a:ext uri="{FF2B5EF4-FFF2-40B4-BE49-F238E27FC236}">
                      <a16:creationId xmlns:a16="http://schemas.microsoft.com/office/drawing/2014/main" id="{72016EA3-A97A-B1DE-78CA-C1631C30C9D1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535" name="Group 534">
              <a:extLst>
                <a:ext uri="{FF2B5EF4-FFF2-40B4-BE49-F238E27FC236}">
                  <a16:creationId xmlns:a16="http://schemas.microsoft.com/office/drawing/2014/main" id="{742EB305-3E61-50BF-B88E-75477444FA95}"/>
                </a:ext>
              </a:extLst>
            </p:cNvPr>
            <p:cNvGrpSpPr/>
            <p:nvPr/>
          </p:nvGrpSpPr>
          <p:grpSpPr>
            <a:xfrm>
              <a:off x="3294536" y="5601744"/>
              <a:ext cx="1440304" cy="216000"/>
              <a:chOff x="3286516" y="5199387"/>
              <a:chExt cx="1440304" cy="216000"/>
            </a:xfrm>
          </p:grpSpPr>
          <p:sp>
            <p:nvSpPr>
              <p:cNvPr id="536" name="FTU - pituitary gland">
                <a:extLst>
                  <a:ext uri="{FF2B5EF4-FFF2-40B4-BE49-F238E27FC236}">
                    <a16:creationId xmlns:a16="http://schemas.microsoft.com/office/drawing/2014/main" id="{98720551-C07C-C410-F1CC-7845D8F7CE8B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 Palatine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537" name="dock">
                <a:extLst>
                  <a:ext uri="{FF2B5EF4-FFF2-40B4-BE49-F238E27FC236}">
                    <a16:creationId xmlns:a16="http://schemas.microsoft.com/office/drawing/2014/main" id="{89DF317A-46CC-701C-EE4E-1F744D3E7FF5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539" name="Text Box 3086">
                  <a:extLst>
                    <a:ext uri="{FF2B5EF4-FFF2-40B4-BE49-F238E27FC236}">
                      <a16:creationId xmlns:a16="http://schemas.microsoft.com/office/drawing/2014/main" id="{6234F9B3-6B74-313E-E5B3-CCE04CA07DC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5" name="Text Box 3086">
                  <a:extLst>
                    <a:ext uri="{FF2B5EF4-FFF2-40B4-BE49-F238E27FC236}">
                      <a16:creationId xmlns:a16="http://schemas.microsoft.com/office/drawing/2014/main" id="{6173C616-6E04-55A5-0E85-B2DEBE8C4FB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6" name="Text Box 3086">
                  <a:extLst>
                    <a:ext uri="{FF2B5EF4-FFF2-40B4-BE49-F238E27FC236}">
                      <a16:creationId xmlns:a16="http://schemas.microsoft.com/office/drawing/2014/main" id="{CCF25EF7-C248-CC57-4FB8-AEEE933CE120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550" name="Group 549">
              <a:extLst>
                <a:ext uri="{FF2B5EF4-FFF2-40B4-BE49-F238E27FC236}">
                  <a16:creationId xmlns:a16="http://schemas.microsoft.com/office/drawing/2014/main" id="{F4D6DB0E-6ED2-1680-97CC-CC5DC2E54504}"/>
                </a:ext>
              </a:extLst>
            </p:cNvPr>
            <p:cNvGrpSpPr/>
            <p:nvPr/>
          </p:nvGrpSpPr>
          <p:grpSpPr>
            <a:xfrm>
              <a:off x="3294536" y="5830610"/>
              <a:ext cx="1440304" cy="216000"/>
              <a:chOff x="3286516" y="5199387"/>
              <a:chExt cx="1440304" cy="216000"/>
            </a:xfrm>
          </p:grpSpPr>
          <p:sp>
            <p:nvSpPr>
              <p:cNvPr id="551" name="FTU - pituitary gland">
                <a:extLst>
                  <a:ext uri="{FF2B5EF4-FFF2-40B4-BE49-F238E27FC236}">
                    <a16:creationId xmlns:a16="http://schemas.microsoft.com/office/drawing/2014/main" id="{34DB68F2-1836-6DBC-050F-545EBAC057BB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 Tubule tonsils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552" name="dock">
                <a:extLst>
                  <a:ext uri="{FF2B5EF4-FFF2-40B4-BE49-F238E27FC236}">
                    <a16:creationId xmlns:a16="http://schemas.microsoft.com/office/drawing/2014/main" id="{F94940EA-D769-5223-5B03-B5775113CEF0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553" name="Text Box 3086">
                  <a:extLst>
                    <a:ext uri="{FF2B5EF4-FFF2-40B4-BE49-F238E27FC236}">
                      <a16:creationId xmlns:a16="http://schemas.microsoft.com/office/drawing/2014/main" id="{5F9E8401-C885-7555-3939-BE2D186DC05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55" name="Text Box 3086">
                  <a:extLst>
                    <a:ext uri="{FF2B5EF4-FFF2-40B4-BE49-F238E27FC236}">
                      <a16:creationId xmlns:a16="http://schemas.microsoft.com/office/drawing/2014/main" id="{0A256785-37CD-AC21-00E8-D1596B697DF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61" name="Text Box 3086">
                  <a:extLst>
                    <a:ext uri="{FF2B5EF4-FFF2-40B4-BE49-F238E27FC236}">
                      <a16:creationId xmlns:a16="http://schemas.microsoft.com/office/drawing/2014/main" id="{A0BFB9D3-467A-19F2-3FC2-41FCD9214F6E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562" name="Group 561">
              <a:extLst>
                <a:ext uri="{FF2B5EF4-FFF2-40B4-BE49-F238E27FC236}">
                  <a16:creationId xmlns:a16="http://schemas.microsoft.com/office/drawing/2014/main" id="{7D632D4B-CDE9-5507-486B-D1D23AF7F316}"/>
                </a:ext>
              </a:extLst>
            </p:cNvPr>
            <p:cNvGrpSpPr/>
            <p:nvPr/>
          </p:nvGrpSpPr>
          <p:grpSpPr>
            <a:xfrm>
              <a:off x="3294536" y="6059477"/>
              <a:ext cx="1440304" cy="216000"/>
              <a:chOff x="3286516" y="5199387"/>
              <a:chExt cx="1440304" cy="216000"/>
            </a:xfrm>
          </p:grpSpPr>
          <p:sp>
            <p:nvSpPr>
              <p:cNvPr id="6016" name="FTU - pituitary gland">
                <a:extLst>
                  <a:ext uri="{FF2B5EF4-FFF2-40B4-BE49-F238E27FC236}">
                    <a16:creationId xmlns:a16="http://schemas.microsoft.com/office/drawing/2014/main" id="{D3214471-7E48-099A-DDC0-1AC99691F5A9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6017" name="dock">
                <a:extLst>
                  <a:ext uri="{FF2B5EF4-FFF2-40B4-BE49-F238E27FC236}">
                    <a16:creationId xmlns:a16="http://schemas.microsoft.com/office/drawing/2014/main" id="{5D72D3E5-6332-608D-08B2-AF3F6AB0FBA9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6018" name="Text Box 3086">
                  <a:extLst>
                    <a:ext uri="{FF2B5EF4-FFF2-40B4-BE49-F238E27FC236}">
                      <a16:creationId xmlns:a16="http://schemas.microsoft.com/office/drawing/2014/main" id="{76D9F8A3-479A-A628-CEE4-BC1FB022B3E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19" name="Text Box 3086">
                  <a:extLst>
                    <a:ext uri="{FF2B5EF4-FFF2-40B4-BE49-F238E27FC236}">
                      <a16:creationId xmlns:a16="http://schemas.microsoft.com/office/drawing/2014/main" id="{9ADA72B4-2DAC-A2C2-DE1B-1B868CFBADF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21" name="Text Box 3086">
                  <a:extLst>
                    <a:ext uri="{FF2B5EF4-FFF2-40B4-BE49-F238E27FC236}">
                      <a16:creationId xmlns:a16="http://schemas.microsoft.com/office/drawing/2014/main" id="{362F9D6E-0BB2-18D9-C756-2FA9DB7AD52C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6028" name="organ group - pituitary gland">
            <a:extLst>
              <a:ext uri="{FF2B5EF4-FFF2-40B4-BE49-F238E27FC236}">
                <a16:creationId xmlns:a16="http://schemas.microsoft.com/office/drawing/2014/main" id="{0C0AE5A3-012E-F50F-AEA2-847B13DF85FC}"/>
              </a:ext>
            </a:extLst>
          </p:cNvPr>
          <p:cNvGrpSpPr/>
          <p:nvPr/>
        </p:nvGrpSpPr>
        <p:grpSpPr>
          <a:xfrm>
            <a:off x="3293554" y="10191995"/>
            <a:ext cx="1440000" cy="252000"/>
            <a:chOff x="2041884" y="7869933"/>
            <a:chExt cx="1440000" cy="252000"/>
          </a:xfrm>
        </p:grpSpPr>
        <p:sp>
          <p:nvSpPr>
            <p:cNvPr id="6032" name="organ - pituitary gland">
              <a:extLst>
                <a:ext uri="{FF2B5EF4-FFF2-40B4-BE49-F238E27FC236}">
                  <a16:creationId xmlns:a16="http://schemas.microsoft.com/office/drawing/2014/main" id="{417F74D4-1A37-D74A-4759-9086FD162824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Peyer’s patches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033" name="FTU - pituitary gland">
              <a:extLst>
                <a:ext uri="{FF2B5EF4-FFF2-40B4-BE49-F238E27FC236}">
                  <a16:creationId xmlns:a16="http://schemas.microsoft.com/office/drawing/2014/main" id="{67DC97C1-FDD1-ADF9-59B6-7DE39FED3D44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6034" name="dock">
              <a:extLst>
                <a:ext uri="{FF2B5EF4-FFF2-40B4-BE49-F238E27FC236}">
                  <a16:creationId xmlns:a16="http://schemas.microsoft.com/office/drawing/2014/main" id="{201208EE-CF8C-FDC5-C09D-FC7ED94DB007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6035" name="Text Box 3086">
                <a:extLst>
                  <a:ext uri="{FF2B5EF4-FFF2-40B4-BE49-F238E27FC236}">
                    <a16:creationId xmlns:a16="http://schemas.microsoft.com/office/drawing/2014/main" id="{0F54D3AC-2C75-EF35-F9E7-9BC41ABD1D74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37" name="Text Box 3086">
                <a:extLst>
                  <a:ext uri="{FF2B5EF4-FFF2-40B4-BE49-F238E27FC236}">
                    <a16:creationId xmlns:a16="http://schemas.microsoft.com/office/drawing/2014/main" id="{B4E1EBDB-B38B-9233-A73C-DD2AF8C62415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93" name="Text Box 3086">
                <a:extLst>
                  <a:ext uri="{FF2B5EF4-FFF2-40B4-BE49-F238E27FC236}">
                    <a16:creationId xmlns:a16="http://schemas.microsoft.com/office/drawing/2014/main" id="{EC76EAE3-D9F5-0319-FF0A-F0BA61625901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503" name="REPRODUCTIVE_SYSTEM">
            <a:extLst>
              <a:ext uri="{FF2B5EF4-FFF2-40B4-BE49-F238E27FC236}">
                <a16:creationId xmlns:a16="http://schemas.microsoft.com/office/drawing/2014/main" id="{4EB5A8BA-9893-28F4-D73D-79FF524BE874}"/>
              </a:ext>
            </a:extLst>
          </p:cNvPr>
          <p:cNvGrpSpPr/>
          <p:nvPr/>
        </p:nvGrpSpPr>
        <p:grpSpPr>
          <a:xfrm>
            <a:off x="25310645" y="9591215"/>
            <a:ext cx="15319560" cy="11547665"/>
            <a:chOff x="24166647" y="9595912"/>
            <a:chExt cx="15319560" cy="11547665"/>
          </a:xfrm>
        </p:grpSpPr>
        <p:grpSp>
          <p:nvGrpSpPr>
            <p:cNvPr id="598" name="Group 597">
              <a:extLst>
                <a:ext uri="{FF2B5EF4-FFF2-40B4-BE49-F238E27FC236}">
                  <a16:creationId xmlns:a16="http://schemas.microsoft.com/office/drawing/2014/main" id="{2C3CC542-FFDF-139C-F39C-EA33AF45F70F}"/>
                </a:ext>
              </a:extLst>
            </p:cNvPr>
            <p:cNvGrpSpPr/>
            <p:nvPr/>
          </p:nvGrpSpPr>
          <p:grpSpPr>
            <a:xfrm>
              <a:off x="39261505" y="20161676"/>
              <a:ext cx="224702" cy="943372"/>
              <a:chOff x="29140345" y="20656303"/>
              <a:chExt cx="224702" cy="943372"/>
            </a:xfrm>
          </p:grpSpPr>
          <p:grpSp>
            <p:nvGrpSpPr>
              <p:cNvPr id="2078" name="Group 2077">
                <a:extLst>
                  <a:ext uri="{FF2B5EF4-FFF2-40B4-BE49-F238E27FC236}">
                    <a16:creationId xmlns:a16="http://schemas.microsoft.com/office/drawing/2014/main" id="{AB896B6A-D45F-8B48-B725-3E2599E96BCC}"/>
                  </a:ext>
                </a:extLst>
              </p:cNvPr>
              <p:cNvGrpSpPr/>
              <p:nvPr/>
            </p:nvGrpSpPr>
            <p:grpSpPr>
              <a:xfrm>
                <a:off x="29140345" y="20656303"/>
                <a:ext cx="224702" cy="287304"/>
                <a:chOff x="25616764" y="11058943"/>
                <a:chExt cx="224702" cy="287304"/>
              </a:xfrm>
            </p:grpSpPr>
            <p:grpSp>
              <p:nvGrpSpPr>
                <p:cNvPr id="2140" name="Group 2139">
                  <a:extLst>
                    <a:ext uri="{FF2B5EF4-FFF2-40B4-BE49-F238E27FC236}">
                      <a16:creationId xmlns:a16="http://schemas.microsoft.com/office/drawing/2014/main" id="{65BCAFE7-DE6C-59D4-FFBA-45FD82ADB376}"/>
                    </a:ext>
                  </a:extLst>
                </p:cNvPr>
                <p:cNvGrpSpPr/>
                <p:nvPr/>
              </p:nvGrpSpPr>
              <p:grpSpPr>
                <a:xfrm flipH="1">
                  <a:off x="25616764" y="11058943"/>
                  <a:ext cx="224702" cy="57600"/>
                  <a:chOff x="2812031" y="5811875"/>
                  <a:chExt cx="224702" cy="57600"/>
                </a:xfrm>
              </p:grpSpPr>
              <p:cxnSp>
                <p:nvCxnSpPr>
                  <p:cNvPr id="2164" name="Straight Arrow Connector 2163">
                    <a:extLst>
                      <a:ext uri="{FF2B5EF4-FFF2-40B4-BE49-F238E27FC236}">
                        <a16:creationId xmlns:a16="http://schemas.microsoft.com/office/drawing/2014/main" id="{E1EBA010-5E81-F9A2-2837-271A73957898}"/>
                      </a:ext>
                    </a:extLst>
                  </p:cNvPr>
                  <p:cNvCxnSpPr>
                    <a:cxnSpLocks/>
                    <a:stCxn id="2174" idx="2"/>
                    <a:endCxn id="1444" idx="3"/>
                  </p:cNvCxnSpPr>
                  <p:nvPr/>
                </p:nvCxnSpPr>
                <p:spPr>
                  <a:xfrm flipH="1">
                    <a:off x="2812031" y="5840675"/>
                    <a:ext cx="167102" cy="2761"/>
                  </a:xfrm>
                  <a:prstGeom prst="straightConnector1">
                    <a:avLst/>
                  </a:prstGeom>
                  <a:ln w="19050">
                    <a:solidFill>
                      <a:schemeClr val="accent6">
                        <a:lumMod val="75000"/>
                      </a:schemeClr>
                    </a:solidFill>
                    <a:tailEnd type="triangle" w="sm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174" name="Text Box 3036">
                    <a:extLst>
                      <a:ext uri="{FF2B5EF4-FFF2-40B4-BE49-F238E27FC236}">
                        <a16:creationId xmlns:a16="http://schemas.microsoft.com/office/drawing/2014/main" id="{CE8A7659-C13E-0ED8-682D-2A9F36A9EE1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2979133" y="5811875"/>
                    <a:ext cx="57600" cy="57600"/>
                  </a:xfrm>
                  <a:prstGeom prst="ellipse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sng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091" name="Group 2090">
                  <a:extLst>
                    <a:ext uri="{FF2B5EF4-FFF2-40B4-BE49-F238E27FC236}">
                      <a16:creationId xmlns:a16="http://schemas.microsoft.com/office/drawing/2014/main" id="{4558024A-F115-DC0F-D2C9-A75148CFC589}"/>
                    </a:ext>
                  </a:extLst>
                </p:cNvPr>
                <p:cNvGrpSpPr/>
                <p:nvPr/>
              </p:nvGrpSpPr>
              <p:grpSpPr>
                <a:xfrm flipH="1">
                  <a:off x="25616764" y="11288647"/>
                  <a:ext cx="224702" cy="57600"/>
                  <a:chOff x="2812031" y="5811875"/>
                  <a:chExt cx="224702" cy="57600"/>
                </a:xfrm>
              </p:grpSpPr>
              <p:cxnSp>
                <p:nvCxnSpPr>
                  <p:cNvPr id="2116" name="Straight Arrow Connector 2115">
                    <a:extLst>
                      <a:ext uri="{FF2B5EF4-FFF2-40B4-BE49-F238E27FC236}">
                        <a16:creationId xmlns:a16="http://schemas.microsoft.com/office/drawing/2014/main" id="{E2B51D24-D1D7-01DB-BADE-94B9E231CBB5}"/>
                      </a:ext>
                    </a:extLst>
                  </p:cNvPr>
                  <p:cNvCxnSpPr>
                    <a:cxnSpLocks/>
                    <a:stCxn id="2125" idx="2"/>
                    <a:endCxn id="1432" idx="3"/>
                  </p:cNvCxnSpPr>
                  <p:nvPr/>
                </p:nvCxnSpPr>
                <p:spPr>
                  <a:xfrm flipH="1">
                    <a:off x="2812031" y="5840675"/>
                    <a:ext cx="167102" cy="2761"/>
                  </a:xfrm>
                  <a:prstGeom prst="straightConnector1">
                    <a:avLst/>
                  </a:prstGeom>
                  <a:ln w="19050">
                    <a:solidFill>
                      <a:schemeClr val="accent6">
                        <a:lumMod val="75000"/>
                      </a:schemeClr>
                    </a:solidFill>
                    <a:tailEnd type="triangle" w="sm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125" name="Text Box 3036">
                    <a:extLst>
                      <a:ext uri="{FF2B5EF4-FFF2-40B4-BE49-F238E27FC236}">
                        <a16:creationId xmlns:a16="http://schemas.microsoft.com/office/drawing/2014/main" id="{485EF41E-669B-F6B3-B678-4043611EFDA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2979133" y="5811875"/>
                    <a:ext cx="57600" cy="57600"/>
                  </a:xfrm>
                  <a:prstGeom prst="ellipse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sng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1598" name="Group 1597">
                <a:extLst>
                  <a:ext uri="{FF2B5EF4-FFF2-40B4-BE49-F238E27FC236}">
                    <a16:creationId xmlns:a16="http://schemas.microsoft.com/office/drawing/2014/main" id="{FD5DDF14-F563-EE17-52EA-FEB683133922}"/>
                  </a:ext>
                </a:extLst>
              </p:cNvPr>
              <p:cNvGrpSpPr/>
              <p:nvPr/>
            </p:nvGrpSpPr>
            <p:grpSpPr>
              <a:xfrm>
                <a:off x="29140345" y="21312371"/>
                <a:ext cx="224702" cy="287304"/>
                <a:chOff x="25613726" y="12218359"/>
                <a:chExt cx="224702" cy="287304"/>
              </a:xfrm>
            </p:grpSpPr>
            <p:grpSp>
              <p:nvGrpSpPr>
                <p:cNvPr id="2063" name="Group 2062">
                  <a:extLst>
                    <a:ext uri="{FF2B5EF4-FFF2-40B4-BE49-F238E27FC236}">
                      <a16:creationId xmlns:a16="http://schemas.microsoft.com/office/drawing/2014/main" id="{A63A3883-F2C7-5787-1895-DF09E2641332}"/>
                    </a:ext>
                  </a:extLst>
                </p:cNvPr>
                <p:cNvGrpSpPr/>
                <p:nvPr/>
              </p:nvGrpSpPr>
              <p:grpSpPr>
                <a:xfrm flipH="1">
                  <a:off x="25613726" y="12218359"/>
                  <a:ext cx="224702" cy="57600"/>
                  <a:chOff x="2812031" y="5811875"/>
                  <a:chExt cx="224702" cy="57600"/>
                </a:xfrm>
              </p:grpSpPr>
              <p:cxnSp>
                <p:nvCxnSpPr>
                  <p:cNvPr id="2069" name="Straight Arrow Connector 2068">
                    <a:extLst>
                      <a:ext uri="{FF2B5EF4-FFF2-40B4-BE49-F238E27FC236}">
                        <a16:creationId xmlns:a16="http://schemas.microsoft.com/office/drawing/2014/main" id="{01995822-A718-6789-864A-CF0944C5FE7C}"/>
                      </a:ext>
                    </a:extLst>
                  </p:cNvPr>
                  <p:cNvCxnSpPr>
                    <a:cxnSpLocks/>
                    <a:stCxn id="2070" idx="2"/>
                    <a:endCxn id="1416" idx="3"/>
                  </p:cNvCxnSpPr>
                  <p:nvPr/>
                </p:nvCxnSpPr>
                <p:spPr>
                  <a:xfrm flipH="1">
                    <a:off x="2812031" y="5840675"/>
                    <a:ext cx="167102" cy="2761"/>
                  </a:xfrm>
                  <a:prstGeom prst="straightConnector1">
                    <a:avLst/>
                  </a:prstGeom>
                  <a:ln w="19050">
                    <a:solidFill>
                      <a:schemeClr val="accent6">
                        <a:lumMod val="75000"/>
                      </a:schemeClr>
                    </a:solidFill>
                    <a:tailEnd type="triangle" w="sm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070" name="Text Box 3036">
                    <a:extLst>
                      <a:ext uri="{FF2B5EF4-FFF2-40B4-BE49-F238E27FC236}">
                        <a16:creationId xmlns:a16="http://schemas.microsoft.com/office/drawing/2014/main" id="{16C54158-CC40-CA89-D7F3-5C0E3DBE337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2979133" y="5811875"/>
                    <a:ext cx="57600" cy="57600"/>
                  </a:xfrm>
                  <a:prstGeom prst="ellipse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sng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051" name="Group 2050">
                  <a:extLst>
                    <a:ext uri="{FF2B5EF4-FFF2-40B4-BE49-F238E27FC236}">
                      <a16:creationId xmlns:a16="http://schemas.microsoft.com/office/drawing/2014/main" id="{DD83115A-0B3F-8DC4-08CB-C92EFFA32DF8}"/>
                    </a:ext>
                  </a:extLst>
                </p:cNvPr>
                <p:cNvGrpSpPr/>
                <p:nvPr/>
              </p:nvGrpSpPr>
              <p:grpSpPr>
                <a:xfrm flipH="1">
                  <a:off x="25613726" y="12448063"/>
                  <a:ext cx="224702" cy="57600"/>
                  <a:chOff x="2812031" y="5811875"/>
                  <a:chExt cx="224702" cy="57600"/>
                </a:xfrm>
              </p:grpSpPr>
              <p:cxnSp>
                <p:nvCxnSpPr>
                  <p:cNvPr id="2057" name="Straight Arrow Connector 2056">
                    <a:extLst>
                      <a:ext uri="{FF2B5EF4-FFF2-40B4-BE49-F238E27FC236}">
                        <a16:creationId xmlns:a16="http://schemas.microsoft.com/office/drawing/2014/main" id="{45187A78-8E7E-598D-F0C0-24EAC3F2FA9E}"/>
                      </a:ext>
                    </a:extLst>
                  </p:cNvPr>
                  <p:cNvCxnSpPr>
                    <a:cxnSpLocks/>
                    <a:stCxn id="2058" idx="2"/>
                    <a:endCxn id="1404" idx="3"/>
                  </p:cNvCxnSpPr>
                  <p:nvPr/>
                </p:nvCxnSpPr>
                <p:spPr>
                  <a:xfrm flipH="1">
                    <a:off x="2812031" y="5840675"/>
                    <a:ext cx="167102" cy="2761"/>
                  </a:xfrm>
                  <a:prstGeom prst="straightConnector1">
                    <a:avLst/>
                  </a:prstGeom>
                  <a:ln w="19050">
                    <a:solidFill>
                      <a:schemeClr val="accent6">
                        <a:lumMod val="75000"/>
                      </a:schemeClr>
                    </a:solidFill>
                    <a:tailEnd type="triangle" w="sm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058" name="Text Box 3036">
                    <a:extLst>
                      <a:ext uri="{FF2B5EF4-FFF2-40B4-BE49-F238E27FC236}">
                        <a16:creationId xmlns:a16="http://schemas.microsoft.com/office/drawing/2014/main" id="{A0EAB955-2403-8E5D-C9C3-0878D1CFD77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2979133" y="5811875"/>
                    <a:ext cx="57600" cy="57600"/>
                  </a:xfrm>
                  <a:prstGeom prst="ellipse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sng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</p:grpSp>
        <p:grpSp>
          <p:nvGrpSpPr>
            <p:cNvPr id="1401" name="Group 1400">
              <a:extLst>
                <a:ext uri="{FF2B5EF4-FFF2-40B4-BE49-F238E27FC236}">
                  <a16:creationId xmlns:a16="http://schemas.microsoft.com/office/drawing/2014/main" id="{0DB68112-B861-B673-A953-1CD7BB206FD2}"/>
                </a:ext>
              </a:extLst>
            </p:cNvPr>
            <p:cNvGrpSpPr/>
            <p:nvPr/>
          </p:nvGrpSpPr>
          <p:grpSpPr>
            <a:xfrm flipH="1">
              <a:off x="37279999" y="21034683"/>
              <a:ext cx="224702" cy="57600"/>
              <a:chOff x="2812031" y="5811875"/>
              <a:chExt cx="224702" cy="57600"/>
            </a:xfrm>
          </p:grpSpPr>
          <p:cxnSp>
            <p:nvCxnSpPr>
              <p:cNvPr id="1420" name="Straight Arrow Connector 1419">
                <a:extLst>
                  <a:ext uri="{FF2B5EF4-FFF2-40B4-BE49-F238E27FC236}">
                    <a16:creationId xmlns:a16="http://schemas.microsoft.com/office/drawing/2014/main" id="{A4D4B19A-9784-4338-B7D3-FCBFAF65D5B7}"/>
                  </a:ext>
                </a:extLst>
              </p:cNvPr>
              <p:cNvCxnSpPr>
                <a:cxnSpLocks/>
                <a:stCxn id="1421" idx="2"/>
                <a:endCxn id="1265" idx="3"/>
              </p:cNvCxnSpPr>
              <p:nvPr/>
            </p:nvCxnSpPr>
            <p:spPr>
              <a:xfrm flipH="1">
                <a:off x="2812031" y="5840675"/>
                <a:ext cx="167102" cy="2761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21" name="Text Box 3036">
                <a:extLst>
                  <a:ext uri="{FF2B5EF4-FFF2-40B4-BE49-F238E27FC236}">
                    <a16:creationId xmlns:a16="http://schemas.microsoft.com/office/drawing/2014/main" id="{C4149602-280E-90DF-2EB9-DF18E312561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6147" name="Text Box 3036">
              <a:extLst>
                <a:ext uri="{FF2B5EF4-FFF2-40B4-BE49-F238E27FC236}">
                  <a16:creationId xmlns:a16="http://schemas.microsoft.com/office/drawing/2014/main" id="{DC623A60-BF7D-E0F3-51CD-306E2A1F9F9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407693" y="14226010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165" name="Text Box 3036">
              <a:extLst>
                <a:ext uri="{FF2B5EF4-FFF2-40B4-BE49-F238E27FC236}">
                  <a16:creationId xmlns:a16="http://schemas.microsoft.com/office/drawing/2014/main" id="{AC378B75-0EB3-CBA4-C4CC-BD7B196F311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59607" y="14226224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170" name="Connector: Elbow 3420">
              <a:extLst>
                <a:ext uri="{FF2B5EF4-FFF2-40B4-BE49-F238E27FC236}">
                  <a16:creationId xmlns:a16="http://schemas.microsoft.com/office/drawing/2014/main" id="{D4427790-4F4A-DA62-07CD-53A884A810FD}"/>
                </a:ext>
              </a:extLst>
            </p:cNvPr>
            <p:cNvCxnSpPr>
              <a:cxnSpLocks/>
              <a:stCxn id="6165" idx="2"/>
              <a:endCxn id="6147" idx="6"/>
            </p:cNvCxnSpPr>
            <p:nvPr/>
          </p:nvCxnSpPr>
          <p:spPr>
            <a:xfrm rot="10800000">
              <a:off x="24461693" y="14253010"/>
              <a:ext cx="997914" cy="21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82" name="Text Box 3036">
              <a:extLst>
                <a:ext uri="{FF2B5EF4-FFF2-40B4-BE49-F238E27FC236}">
                  <a16:creationId xmlns:a16="http://schemas.microsoft.com/office/drawing/2014/main" id="{E187EFD9-49EC-156F-70A1-7192A4568AB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405559" y="14473697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183" name="Text Box 3036">
              <a:extLst>
                <a:ext uri="{FF2B5EF4-FFF2-40B4-BE49-F238E27FC236}">
                  <a16:creationId xmlns:a16="http://schemas.microsoft.com/office/drawing/2014/main" id="{B6E7A2A4-6495-8DC9-C8C0-93650A626C5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57473" y="14473911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188" name="Connector: Elbow 3420">
              <a:extLst>
                <a:ext uri="{FF2B5EF4-FFF2-40B4-BE49-F238E27FC236}">
                  <a16:creationId xmlns:a16="http://schemas.microsoft.com/office/drawing/2014/main" id="{B6A3C5E8-A7E9-9BF2-53E0-1662C7935CE4}"/>
                </a:ext>
              </a:extLst>
            </p:cNvPr>
            <p:cNvCxnSpPr>
              <a:cxnSpLocks/>
              <a:stCxn id="6183" idx="2"/>
              <a:endCxn id="6182" idx="6"/>
            </p:cNvCxnSpPr>
            <p:nvPr/>
          </p:nvCxnSpPr>
          <p:spPr>
            <a:xfrm rot="10800000">
              <a:off x="24459559" y="14500697"/>
              <a:ext cx="997914" cy="21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89" name="Text Box 3036">
              <a:extLst>
                <a:ext uri="{FF2B5EF4-FFF2-40B4-BE49-F238E27FC236}">
                  <a16:creationId xmlns:a16="http://schemas.microsoft.com/office/drawing/2014/main" id="{11163990-6E21-CAD8-6827-D68434DA04D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410868" y="14697916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195" name="Text Box 3036">
              <a:extLst>
                <a:ext uri="{FF2B5EF4-FFF2-40B4-BE49-F238E27FC236}">
                  <a16:creationId xmlns:a16="http://schemas.microsoft.com/office/drawing/2014/main" id="{39DADAFE-10F7-F5B1-C7F7-42414F217A1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62782" y="14698130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25" name="Connector: Elbow 3420">
              <a:extLst>
                <a:ext uri="{FF2B5EF4-FFF2-40B4-BE49-F238E27FC236}">
                  <a16:creationId xmlns:a16="http://schemas.microsoft.com/office/drawing/2014/main" id="{DCDACF07-9D3A-F62F-029E-CB793FC4977E}"/>
                </a:ext>
              </a:extLst>
            </p:cNvPr>
            <p:cNvCxnSpPr>
              <a:cxnSpLocks/>
              <a:stCxn id="6195" idx="2"/>
              <a:endCxn id="6189" idx="6"/>
            </p:cNvCxnSpPr>
            <p:nvPr/>
          </p:nvCxnSpPr>
          <p:spPr>
            <a:xfrm rot="10800000">
              <a:off x="24464868" y="14724916"/>
              <a:ext cx="997914" cy="21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13" name="Connector: Elbow 4071">
              <a:extLst>
                <a:ext uri="{FF2B5EF4-FFF2-40B4-BE49-F238E27FC236}">
                  <a16:creationId xmlns:a16="http://schemas.microsoft.com/office/drawing/2014/main" id="{42F21EC9-AD06-5DF2-F4EC-7B0536A0F854}"/>
                </a:ext>
              </a:extLst>
            </p:cNvPr>
            <p:cNvCxnSpPr>
              <a:cxnSpLocks/>
              <a:stCxn id="6165" idx="6"/>
              <a:endCxn id="1454" idx="3"/>
            </p:cNvCxnSpPr>
            <p:nvPr/>
          </p:nvCxnSpPr>
          <p:spPr>
            <a:xfrm>
              <a:off x="25513607" y="14253224"/>
              <a:ext cx="13972600" cy="545694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14" name="Connector: Elbow 4071">
              <a:extLst>
                <a:ext uri="{FF2B5EF4-FFF2-40B4-BE49-F238E27FC236}">
                  <a16:creationId xmlns:a16="http://schemas.microsoft.com/office/drawing/2014/main" id="{FA383FF0-750C-15AD-254E-159A173BA6DF}"/>
                </a:ext>
              </a:extLst>
            </p:cNvPr>
            <p:cNvCxnSpPr>
              <a:cxnSpLocks/>
              <a:stCxn id="6183" idx="6"/>
              <a:endCxn id="1454" idx="3"/>
            </p:cNvCxnSpPr>
            <p:nvPr/>
          </p:nvCxnSpPr>
          <p:spPr>
            <a:xfrm>
              <a:off x="25511473" y="14500911"/>
              <a:ext cx="13974734" cy="520925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15" name="Connector: Elbow 4071">
              <a:extLst>
                <a:ext uri="{FF2B5EF4-FFF2-40B4-BE49-F238E27FC236}">
                  <a16:creationId xmlns:a16="http://schemas.microsoft.com/office/drawing/2014/main" id="{D6AD85AD-56D4-F60E-4372-43C758705174}"/>
                </a:ext>
              </a:extLst>
            </p:cNvPr>
            <p:cNvCxnSpPr>
              <a:cxnSpLocks/>
              <a:stCxn id="6195" idx="6"/>
              <a:endCxn id="1454" idx="3"/>
            </p:cNvCxnSpPr>
            <p:nvPr/>
          </p:nvCxnSpPr>
          <p:spPr>
            <a:xfrm>
              <a:off x="25516782" y="14725130"/>
              <a:ext cx="13969425" cy="498503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16" name="Text Box 3036">
              <a:extLst>
                <a:ext uri="{FF2B5EF4-FFF2-40B4-BE49-F238E27FC236}">
                  <a16:creationId xmlns:a16="http://schemas.microsoft.com/office/drawing/2014/main" id="{820C4DA0-BE9F-8F46-7B31-05930D0277C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8970086" y="17856684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219" name="Connector: Elbow 879">
              <a:extLst>
                <a:ext uri="{FF2B5EF4-FFF2-40B4-BE49-F238E27FC236}">
                  <a16:creationId xmlns:a16="http://schemas.microsoft.com/office/drawing/2014/main" id="{9884EF9F-90CC-5315-C3B9-2DB597F4ECFE}"/>
                </a:ext>
              </a:extLst>
            </p:cNvPr>
            <p:cNvCxnSpPr>
              <a:cxnSpLocks/>
              <a:stCxn id="6255" idx="7"/>
              <a:endCxn id="6216" idx="2"/>
            </p:cNvCxnSpPr>
            <p:nvPr/>
          </p:nvCxnSpPr>
          <p:spPr>
            <a:xfrm>
              <a:off x="27715964" y="16576092"/>
              <a:ext cx="1254122" cy="1307592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37" name="Text Box 3036">
              <a:extLst>
                <a:ext uri="{FF2B5EF4-FFF2-40B4-BE49-F238E27FC236}">
                  <a16:creationId xmlns:a16="http://schemas.microsoft.com/office/drawing/2014/main" id="{BF404B2C-96F5-6DFF-4FCB-7BC5448D770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636587" y="1421094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38" name="Text Box 3036">
              <a:extLst>
                <a:ext uri="{FF2B5EF4-FFF2-40B4-BE49-F238E27FC236}">
                  <a16:creationId xmlns:a16="http://schemas.microsoft.com/office/drawing/2014/main" id="{236CFFCF-6698-8FE2-E931-B43C7F022DF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633165" y="14443929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50" name="Text Box 3036">
              <a:extLst>
                <a:ext uri="{FF2B5EF4-FFF2-40B4-BE49-F238E27FC236}">
                  <a16:creationId xmlns:a16="http://schemas.microsoft.com/office/drawing/2014/main" id="{52794771-4F29-CB92-5762-F6BFE78454B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626606" y="1470002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55" name="Left-right Arrow 4908">
              <a:extLst>
                <a:ext uri="{FF2B5EF4-FFF2-40B4-BE49-F238E27FC236}">
                  <a16:creationId xmlns:a16="http://schemas.microsoft.com/office/drawing/2014/main" id="{234FAAED-41A2-01A8-A093-490EA26FCC94}"/>
                </a:ext>
              </a:extLst>
            </p:cNvPr>
            <p:cNvSpPr/>
            <p:nvPr/>
          </p:nvSpPr>
          <p:spPr>
            <a:xfrm>
              <a:off x="27607964" y="16549092"/>
              <a:ext cx="108000" cy="54000"/>
            </a:xfrm>
            <a:prstGeom prst="left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256" name="Connector: Elbow 879">
              <a:extLst>
                <a:ext uri="{FF2B5EF4-FFF2-40B4-BE49-F238E27FC236}">
                  <a16:creationId xmlns:a16="http://schemas.microsoft.com/office/drawing/2014/main" id="{8BCF32E9-07C5-BB15-DA06-ECE1A2021F0B}"/>
                </a:ext>
              </a:extLst>
            </p:cNvPr>
            <p:cNvCxnSpPr>
              <a:cxnSpLocks/>
              <a:stCxn id="6237" idx="6"/>
              <a:endCxn id="6255" idx="3"/>
            </p:cNvCxnSpPr>
            <p:nvPr/>
          </p:nvCxnSpPr>
          <p:spPr>
            <a:xfrm>
              <a:off x="24690587" y="14237942"/>
              <a:ext cx="2917377" cy="233815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61" name="Connector: Elbow 879">
              <a:extLst>
                <a:ext uri="{FF2B5EF4-FFF2-40B4-BE49-F238E27FC236}">
                  <a16:creationId xmlns:a16="http://schemas.microsoft.com/office/drawing/2014/main" id="{E0B2C461-C02E-1E3E-A67F-1DE7C200A385}"/>
                </a:ext>
              </a:extLst>
            </p:cNvPr>
            <p:cNvCxnSpPr>
              <a:cxnSpLocks/>
              <a:stCxn id="6238" idx="6"/>
              <a:endCxn id="6255" idx="3"/>
            </p:cNvCxnSpPr>
            <p:nvPr/>
          </p:nvCxnSpPr>
          <p:spPr>
            <a:xfrm>
              <a:off x="24687165" y="14470929"/>
              <a:ext cx="2920799" cy="210516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68" name="Connector: Elbow 879">
              <a:extLst>
                <a:ext uri="{FF2B5EF4-FFF2-40B4-BE49-F238E27FC236}">
                  <a16:creationId xmlns:a16="http://schemas.microsoft.com/office/drawing/2014/main" id="{AEE06724-5224-4EF2-C5BE-C9DC78788F3B}"/>
                </a:ext>
              </a:extLst>
            </p:cNvPr>
            <p:cNvCxnSpPr>
              <a:cxnSpLocks/>
              <a:stCxn id="6250" idx="6"/>
              <a:endCxn id="6255" idx="3"/>
            </p:cNvCxnSpPr>
            <p:nvPr/>
          </p:nvCxnSpPr>
          <p:spPr>
            <a:xfrm>
              <a:off x="24680606" y="14727022"/>
              <a:ext cx="2927358" cy="184907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69" name="Connector: Elbow 3328">
              <a:extLst>
                <a:ext uri="{FF2B5EF4-FFF2-40B4-BE49-F238E27FC236}">
                  <a16:creationId xmlns:a16="http://schemas.microsoft.com/office/drawing/2014/main" id="{0C09E476-A7D6-5984-288C-15331AB045E1}"/>
                </a:ext>
              </a:extLst>
            </p:cNvPr>
            <p:cNvCxnSpPr>
              <a:cxnSpLocks/>
              <a:stCxn id="6216" idx="6"/>
              <a:endCxn id="1456" idx="3"/>
            </p:cNvCxnSpPr>
            <p:nvPr/>
          </p:nvCxnSpPr>
          <p:spPr>
            <a:xfrm>
              <a:off x="29024086" y="17883684"/>
              <a:ext cx="10462121" cy="195562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86" name="Text Box 3036">
              <a:extLst>
                <a:ext uri="{FF2B5EF4-FFF2-40B4-BE49-F238E27FC236}">
                  <a16:creationId xmlns:a16="http://schemas.microsoft.com/office/drawing/2014/main" id="{3E332E35-804E-C274-9FF7-FC61DAC0FE7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382485" y="16158227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287" name="Connector: Elbow 957">
              <a:extLst>
                <a:ext uri="{FF2B5EF4-FFF2-40B4-BE49-F238E27FC236}">
                  <a16:creationId xmlns:a16="http://schemas.microsoft.com/office/drawing/2014/main" id="{E554D572-6BAE-B2C3-728F-E7886FB95D27}"/>
                </a:ext>
              </a:extLst>
            </p:cNvPr>
            <p:cNvCxnSpPr>
              <a:cxnSpLocks/>
              <a:stCxn id="6286" idx="6"/>
              <a:endCxn id="6354" idx="1"/>
            </p:cNvCxnSpPr>
            <p:nvPr/>
          </p:nvCxnSpPr>
          <p:spPr>
            <a:xfrm>
              <a:off x="24436485" y="16185227"/>
              <a:ext cx="4411109" cy="1907618"/>
            </a:xfrm>
            <a:prstGeom prst="bentConnector3">
              <a:avLst>
                <a:gd name="adj1" fmla="val 49381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92" name="Text Box 3036">
              <a:extLst>
                <a:ext uri="{FF2B5EF4-FFF2-40B4-BE49-F238E27FC236}">
                  <a16:creationId xmlns:a16="http://schemas.microsoft.com/office/drawing/2014/main" id="{7965A54D-A84C-3379-18EC-426B7D230D6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396715" y="16379034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293" name="Connector: Elbow 957">
              <a:extLst>
                <a:ext uri="{FF2B5EF4-FFF2-40B4-BE49-F238E27FC236}">
                  <a16:creationId xmlns:a16="http://schemas.microsoft.com/office/drawing/2014/main" id="{82331E67-9988-0CCB-CB3A-350B096F87DD}"/>
                </a:ext>
              </a:extLst>
            </p:cNvPr>
            <p:cNvCxnSpPr>
              <a:cxnSpLocks/>
              <a:stCxn id="6292" idx="6"/>
              <a:endCxn id="6354" idx="1"/>
            </p:cNvCxnSpPr>
            <p:nvPr/>
          </p:nvCxnSpPr>
          <p:spPr>
            <a:xfrm>
              <a:off x="24450715" y="16406034"/>
              <a:ext cx="4396879" cy="168681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98" name="Text Box 3036">
              <a:extLst>
                <a:ext uri="{FF2B5EF4-FFF2-40B4-BE49-F238E27FC236}">
                  <a16:creationId xmlns:a16="http://schemas.microsoft.com/office/drawing/2014/main" id="{6DF8541F-11FE-41AE-23EC-399B46B9CE9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222040" y="16651320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299" name="Connector: Elbow 957">
              <a:extLst>
                <a:ext uri="{FF2B5EF4-FFF2-40B4-BE49-F238E27FC236}">
                  <a16:creationId xmlns:a16="http://schemas.microsoft.com/office/drawing/2014/main" id="{AE5BC80A-A8ED-C1D2-1F01-5865D017CF9E}"/>
                </a:ext>
              </a:extLst>
            </p:cNvPr>
            <p:cNvCxnSpPr>
              <a:cxnSpLocks/>
              <a:stCxn id="6298" idx="6"/>
              <a:endCxn id="6354" idx="1"/>
            </p:cNvCxnSpPr>
            <p:nvPr/>
          </p:nvCxnSpPr>
          <p:spPr>
            <a:xfrm>
              <a:off x="24276040" y="16678320"/>
              <a:ext cx="4571554" cy="1414525"/>
            </a:xfrm>
            <a:prstGeom prst="bentConnector3">
              <a:avLst>
                <a:gd name="adj1" fmla="val 51912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05" name="Text Box 3036">
              <a:extLst>
                <a:ext uri="{FF2B5EF4-FFF2-40B4-BE49-F238E27FC236}">
                  <a16:creationId xmlns:a16="http://schemas.microsoft.com/office/drawing/2014/main" id="{54563F88-7EE7-5FE9-F316-62170729F11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549034" y="9595912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311" name="Connector: Elbow 957">
              <a:extLst>
                <a:ext uri="{FF2B5EF4-FFF2-40B4-BE49-F238E27FC236}">
                  <a16:creationId xmlns:a16="http://schemas.microsoft.com/office/drawing/2014/main" id="{E3947F7F-7CF9-C95E-F9EC-86DB6519F3CD}"/>
                </a:ext>
              </a:extLst>
            </p:cNvPr>
            <p:cNvCxnSpPr>
              <a:cxnSpLocks/>
              <a:stCxn id="6305" idx="6"/>
              <a:endCxn id="6354" idx="1"/>
            </p:cNvCxnSpPr>
            <p:nvPr/>
          </p:nvCxnSpPr>
          <p:spPr>
            <a:xfrm>
              <a:off x="25603034" y="9622912"/>
              <a:ext cx="3244560" cy="846993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12" name="Text Box 3036">
              <a:extLst>
                <a:ext uri="{FF2B5EF4-FFF2-40B4-BE49-F238E27FC236}">
                  <a16:creationId xmlns:a16="http://schemas.microsoft.com/office/drawing/2014/main" id="{13241204-1B44-8D02-D541-279C8A124E1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317816" y="14258950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17" name="Text Box 3036">
              <a:extLst>
                <a:ext uri="{FF2B5EF4-FFF2-40B4-BE49-F238E27FC236}">
                  <a16:creationId xmlns:a16="http://schemas.microsoft.com/office/drawing/2014/main" id="{4EBD25DE-DE0B-54C2-D432-D93F814112D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69730" y="14259164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318" name="Connector: Elbow 3420">
              <a:extLst>
                <a:ext uri="{FF2B5EF4-FFF2-40B4-BE49-F238E27FC236}">
                  <a16:creationId xmlns:a16="http://schemas.microsoft.com/office/drawing/2014/main" id="{496AFFE2-024B-756C-AA82-4C5DA39F8C49}"/>
                </a:ext>
              </a:extLst>
            </p:cNvPr>
            <p:cNvCxnSpPr>
              <a:cxnSpLocks/>
              <a:stCxn id="6317" idx="2"/>
              <a:endCxn id="6312" idx="6"/>
            </p:cNvCxnSpPr>
            <p:nvPr/>
          </p:nvCxnSpPr>
          <p:spPr>
            <a:xfrm rot="10800000">
              <a:off x="24371816" y="14285950"/>
              <a:ext cx="997914" cy="21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23" name="Text Box 3036">
              <a:extLst>
                <a:ext uri="{FF2B5EF4-FFF2-40B4-BE49-F238E27FC236}">
                  <a16:creationId xmlns:a16="http://schemas.microsoft.com/office/drawing/2014/main" id="{6902DCF7-76B3-5CC4-7415-88A652B40A3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327341" y="14507436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24" name="Text Box 3036">
              <a:extLst>
                <a:ext uri="{FF2B5EF4-FFF2-40B4-BE49-F238E27FC236}">
                  <a16:creationId xmlns:a16="http://schemas.microsoft.com/office/drawing/2014/main" id="{678DBB27-DA74-9E1A-81E6-AE6369F905A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79255" y="14507650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329" name="Connector: Elbow 3420">
              <a:extLst>
                <a:ext uri="{FF2B5EF4-FFF2-40B4-BE49-F238E27FC236}">
                  <a16:creationId xmlns:a16="http://schemas.microsoft.com/office/drawing/2014/main" id="{C74B82F8-FB6E-5D3E-9776-2F92C743E2D9}"/>
                </a:ext>
              </a:extLst>
            </p:cNvPr>
            <p:cNvCxnSpPr>
              <a:cxnSpLocks/>
              <a:stCxn id="6324" idx="2"/>
              <a:endCxn id="6323" idx="6"/>
            </p:cNvCxnSpPr>
            <p:nvPr/>
          </p:nvCxnSpPr>
          <p:spPr>
            <a:xfrm rot="10800000">
              <a:off x="24381341" y="14534436"/>
              <a:ext cx="997914" cy="21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30" name="Connector: Elbow 4071">
              <a:extLst>
                <a:ext uri="{FF2B5EF4-FFF2-40B4-BE49-F238E27FC236}">
                  <a16:creationId xmlns:a16="http://schemas.microsoft.com/office/drawing/2014/main" id="{6C1E8869-D9DE-7594-CA59-6E1581915D3F}"/>
                </a:ext>
              </a:extLst>
            </p:cNvPr>
            <p:cNvCxnSpPr>
              <a:cxnSpLocks/>
              <a:stCxn id="6317" idx="6"/>
              <a:endCxn id="1431" idx="3"/>
            </p:cNvCxnSpPr>
            <p:nvPr/>
          </p:nvCxnSpPr>
          <p:spPr>
            <a:xfrm>
              <a:off x="25423730" y="14286164"/>
              <a:ext cx="14062477" cy="607220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35" name="Connector: Elbow 4071">
              <a:extLst>
                <a:ext uri="{FF2B5EF4-FFF2-40B4-BE49-F238E27FC236}">
                  <a16:creationId xmlns:a16="http://schemas.microsoft.com/office/drawing/2014/main" id="{C87B84E3-8F7D-03D0-8720-B90D46C87650}"/>
                </a:ext>
              </a:extLst>
            </p:cNvPr>
            <p:cNvCxnSpPr>
              <a:cxnSpLocks/>
              <a:stCxn id="6324" idx="6"/>
              <a:endCxn id="1443" idx="3"/>
            </p:cNvCxnSpPr>
            <p:nvPr/>
          </p:nvCxnSpPr>
          <p:spPr>
            <a:xfrm>
              <a:off x="25433255" y="14534650"/>
              <a:ext cx="14052952" cy="559401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36" name="Text Box 3036">
              <a:extLst>
                <a:ext uri="{FF2B5EF4-FFF2-40B4-BE49-F238E27FC236}">
                  <a16:creationId xmlns:a16="http://schemas.microsoft.com/office/drawing/2014/main" id="{D99A6270-91C1-B1E8-AC82-365CF3A049C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692024" y="14248654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341" name="Connector: Elbow 879">
              <a:extLst>
                <a:ext uri="{FF2B5EF4-FFF2-40B4-BE49-F238E27FC236}">
                  <a16:creationId xmlns:a16="http://schemas.microsoft.com/office/drawing/2014/main" id="{E6BD38A1-D596-40F1-590D-8A26ED946CBC}"/>
                </a:ext>
              </a:extLst>
            </p:cNvPr>
            <p:cNvCxnSpPr>
              <a:cxnSpLocks/>
              <a:stCxn id="6336" idx="6"/>
              <a:endCxn id="6367" idx="3"/>
            </p:cNvCxnSpPr>
            <p:nvPr/>
          </p:nvCxnSpPr>
          <p:spPr>
            <a:xfrm>
              <a:off x="24746024" y="14275654"/>
              <a:ext cx="2452841" cy="2366926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42" name="Text Box 3036">
              <a:extLst>
                <a:ext uri="{FF2B5EF4-FFF2-40B4-BE49-F238E27FC236}">
                  <a16:creationId xmlns:a16="http://schemas.microsoft.com/office/drawing/2014/main" id="{696FD40C-4312-CDBC-4AF0-2FF9B76940C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677513" y="14480116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347" name="Connector: Elbow 879">
              <a:extLst>
                <a:ext uri="{FF2B5EF4-FFF2-40B4-BE49-F238E27FC236}">
                  <a16:creationId xmlns:a16="http://schemas.microsoft.com/office/drawing/2014/main" id="{4F5449AE-D395-A49C-2DD9-6D6A759C5B38}"/>
                </a:ext>
              </a:extLst>
            </p:cNvPr>
            <p:cNvCxnSpPr>
              <a:cxnSpLocks/>
              <a:stCxn id="6342" idx="6"/>
              <a:endCxn id="6367" idx="3"/>
            </p:cNvCxnSpPr>
            <p:nvPr/>
          </p:nvCxnSpPr>
          <p:spPr>
            <a:xfrm>
              <a:off x="24731513" y="14507116"/>
              <a:ext cx="2467352" cy="2135464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48" name="Straight Arrow Connector 6347">
              <a:extLst>
                <a:ext uri="{FF2B5EF4-FFF2-40B4-BE49-F238E27FC236}">
                  <a16:creationId xmlns:a16="http://schemas.microsoft.com/office/drawing/2014/main" id="{D48173C8-2232-EA2F-D391-F4134DB8DD25}"/>
                </a:ext>
              </a:extLst>
            </p:cNvPr>
            <p:cNvCxnSpPr>
              <a:cxnSpLocks/>
              <a:stCxn id="6353" idx="2"/>
              <a:endCxn id="1455" idx="3"/>
            </p:cNvCxnSpPr>
            <p:nvPr/>
          </p:nvCxnSpPr>
          <p:spPr>
            <a:xfrm>
              <a:off x="39322267" y="19769448"/>
              <a:ext cx="163940" cy="5289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53" name="Text Box 3036">
              <a:extLst>
                <a:ext uri="{FF2B5EF4-FFF2-40B4-BE49-F238E27FC236}">
                  <a16:creationId xmlns:a16="http://schemas.microsoft.com/office/drawing/2014/main" id="{302EC75E-FE24-F412-5E05-B433BBD660BD}"/>
                </a:ext>
              </a:extLst>
            </p:cNvPr>
            <p:cNvSpPr txBox="1">
              <a:spLocks noChangeAspect="1"/>
            </p:cNvSpPr>
            <p:nvPr/>
          </p:nvSpPr>
          <p:spPr>
            <a:xfrm flipH="1">
              <a:off x="39264667" y="19740648"/>
              <a:ext cx="57600" cy="57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54" name="Cross 6353">
              <a:extLst>
                <a:ext uri="{FF2B5EF4-FFF2-40B4-BE49-F238E27FC236}">
                  <a16:creationId xmlns:a16="http://schemas.microsoft.com/office/drawing/2014/main" id="{724BFEDB-F7D1-C86B-B43D-974DCE13919A}"/>
                </a:ext>
              </a:extLst>
            </p:cNvPr>
            <p:cNvSpPr/>
            <p:nvPr/>
          </p:nvSpPr>
          <p:spPr>
            <a:xfrm>
              <a:off x="28847594" y="18065845"/>
              <a:ext cx="54000" cy="54000"/>
            </a:xfrm>
            <a:prstGeom prst="plus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360" name="Connector: Elbow 4056">
              <a:extLst>
                <a:ext uri="{FF2B5EF4-FFF2-40B4-BE49-F238E27FC236}">
                  <a16:creationId xmlns:a16="http://schemas.microsoft.com/office/drawing/2014/main" id="{D7899F94-8CA8-D1E9-75DF-D47731E85579}"/>
                </a:ext>
              </a:extLst>
            </p:cNvPr>
            <p:cNvCxnSpPr>
              <a:cxnSpLocks/>
              <a:stCxn id="6354" idx="3"/>
              <a:endCxn id="6353" idx="6"/>
            </p:cNvCxnSpPr>
            <p:nvPr/>
          </p:nvCxnSpPr>
          <p:spPr>
            <a:xfrm>
              <a:off x="28901594" y="18092845"/>
              <a:ext cx="10363073" cy="167660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66" name="Text Box 3036">
              <a:extLst>
                <a:ext uri="{FF2B5EF4-FFF2-40B4-BE49-F238E27FC236}">
                  <a16:creationId xmlns:a16="http://schemas.microsoft.com/office/drawing/2014/main" id="{1B9FAE30-BA73-E74B-A7EF-BF10232A189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8775306" y="17979746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67" name="Left-right Arrow 4908">
              <a:extLst>
                <a:ext uri="{FF2B5EF4-FFF2-40B4-BE49-F238E27FC236}">
                  <a16:creationId xmlns:a16="http://schemas.microsoft.com/office/drawing/2014/main" id="{3357BB92-21C2-189B-1FFD-FF141B68AE0A}"/>
                </a:ext>
              </a:extLst>
            </p:cNvPr>
            <p:cNvSpPr/>
            <p:nvPr/>
          </p:nvSpPr>
          <p:spPr>
            <a:xfrm>
              <a:off x="27198865" y="16615580"/>
              <a:ext cx="108000" cy="54000"/>
            </a:xfrm>
            <a:prstGeom prst="left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368" name="Connector: Elbow 879">
              <a:extLst>
                <a:ext uri="{FF2B5EF4-FFF2-40B4-BE49-F238E27FC236}">
                  <a16:creationId xmlns:a16="http://schemas.microsoft.com/office/drawing/2014/main" id="{0E9913C4-B3D8-2A16-C554-4E63F36CDEBA}"/>
                </a:ext>
              </a:extLst>
            </p:cNvPr>
            <p:cNvCxnSpPr>
              <a:cxnSpLocks/>
              <a:stCxn id="6367" idx="7"/>
              <a:endCxn id="6370" idx="1"/>
            </p:cNvCxnSpPr>
            <p:nvPr/>
          </p:nvCxnSpPr>
          <p:spPr>
            <a:xfrm>
              <a:off x="27306865" y="16642580"/>
              <a:ext cx="1062856" cy="131979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69" name="Connector: Elbow 3328">
              <a:extLst>
                <a:ext uri="{FF2B5EF4-FFF2-40B4-BE49-F238E27FC236}">
                  <a16:creationId xmlns:a16="http://schemas.microsoft.com/office/drawing/2014/main" id="{96435453-40D8-1C49-C849-32491784CB49}"/>
                </a:ext>
              </a:extLst>
            </p:cNvPr>
            <p:cNvCxnSpPr>
              <a:cxnSpLocks/>
              <a:stCxn id="6366" idx="6"/>
              <a:endCxn id="1445" idx="3"/>
            </p:cNvCxnSpPr>
            <p:nvPr/>
          </p:nvCxnSpPr>
          <p:spPr>
            <a:xfrm>
              <a:off x="28829306" y="18006746"/>
              <a:ext cx="10656901" cy="225105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70" name="Cross 6369">
              <a:extLst>
                <a:ext uri="{FF2B5EF4-FFF2-40B4-BE49-F238E27FC236}">
                  <a16:creationId xmlns:a16="http://schemas.microsoft.com/office/drawing/2014/main" id="{B7DDD10A-D919-84B6-F3B0-49DA1347846A}"/>
                </a:ext>
              </a:extLst>
            </p:cNvPr>
            <p:cNvSpPr/>
            <p:nvPr/>
          </p:nvSpPr>
          <p:spPr>
            <a:xfrm>
              <a:off x="28369721" y="17935370"/>
              <a:ext cx="54000" cy="54000"/>
            </a:xfrm>
            <a:prstGeom prst="plus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372" name="Connector: Elbow 879">
              <a:extLst>
                <a:ext uri="{FF2B5EF4-FFF2-40B4-BE49-F238E27FC236}">
                  <a16:creationId xmlns:a16="http://schemas.microsoft.com/office/drawing/2014/main" id="{D294C205-43C0-14D0-1AE0-5A278DEEBB6C}"/>
                </a:ext>
              </a:extLst>
            </p:cNvPr>
            <p:cNvCxnSpPr>
              <a:cxnSpLocks/>
              <a:stCxn id="6370" idx="3"/>
              <a:endCxn id="6366" idx="2"/>
            </p:cNvCxnSpPr>
            <p:nvPr/>
          </p:nvCxnSpPr>
          <p:spPr>
            <a:xfrm>
              <a:off x="28423721" y="17962370"/>
              <a:ext cx="351585" cy="44376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73" name="Connector: Elbow 3328">
              <a:extLst>
                <a:ext uri="{FF2B5EF4-FFF2-40B4-BE49-F238E27FC236}">
                  <a16:creationId xmlns:a16="http://schemas.microsoft.com/office/drawing/2014/main" id="{763C72F0-5126-FF7D-B22B-AEB995684652}"/>
                </a:ext>
              </a:extLst>
            </p:cNvPr>
            <p:cNvCxnSpPr>
              <a:cxnSpLocks/>
              <a:stCxn id="6378" idx="6"/>
              <a:endCxn id="1433" idx="3"/>
            </p:cNvCxnSpPr>
            <p:nvPr/>
          </p:nvCxnSpPr>
          <p:spPr>
            <a:xfrm>
              <a:off x="28948965" y="18540943"/>
              <a:ext cx="10537242" cy="1946566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78" name="Text Box 3036">
              <a:extLst>
                <a:ext uri="{FF2B5EF4-FFF2-40B4-BE49-F238E27FC236}">
                  <a16:creationId xmlns:a16="http://schemas.microsoft.com/office/drawing/2014/main" id="{5EBE611A-A9C8-D5CC-48A1-2C7B6693FEB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8894965" y="18513943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79" name="Cross 6378">
              <a:extLst>
                <a:ext uri="{FF2B5EF4-FFF2-40B4-BE49-F238E27FC236}">
                  <a16:creationId xmlns:a16="http://schemas.microsoft.com/office/drawing/2014/main" id="{DF4BCC29-4527-2F27-121D-AEBAC606213D}"/>
                </a:ext>
              </a:extLst>
            </p:cNvPr>
            <p:cNvSpPr/>
            <p:nvPr/>
          </p:nvSpPr>
          <p:spPr>
            <a:xfrm>
              <a:off x="28726786" y="18108526"/>
              <a:ext cx="54000" cy="54000"/>
            </a:xfrm>
            <a:prstGeom prst="plus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384" name="Connector: Elbow 879">
              <a:extLst>
                <a:ext uri="{FF2B5EF4-FFF2-40B4-BE49-F238E27FC236}">
                  <a16:creationId xmlns:a16="http://schemas.microsoft.com/office/drawing/2014/main" id="{05E16376-B71B-6916-8CC1-E411F44747F5}"/>
                </a:ext>
              </a:extLst>
            </p:cNvPr>
            <p:cNvCxnSpPr>
              <a:cxnSpLocks/>
              <a:stCxn id="6379" idx="2"/>
              <a:endCxn id="6378" idx="2"/>
            </p:cNvCxnSpPr>
            <p:nvPr/>
          </p:nvCxnSpPr>
          <p:spPr>
            <a:xfrm rot="16200000" flipH="1">
              <a:off x="28635167" y="18281144"/>
              <a:ext cx="378417" cy="141179"/>
            </a:xfrm>
            <a:prstGeom prst="bentConnector2">
              <a:avLst/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85" name="Text Box 3036">
              <a:extLst>
                <a:ext uri="{FF2B5EF4-FFF2-40B4-BE49-F238E27FC236}">
                  <a16:creationId xmlns:a16="http://schemas.microsoft.com/office/drawing/2014/main" id="{60378151-D618-CC19-36F4-08FC526256D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322166" y="16408610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90" name="Cross 6389">
              <a:extLst>
                <a:ext uri="{FF2B5EF4-FFF2-40B4-BE49-F238E27FC236}">
                  <a16:creationId xmlns:a16="http://schemas.microsoft.com/office/drawing/2014/main" id="{485A6701-264A-87F1-5ED5-A93634579A82}"/>
                </a:ext>
              </a:extLst>
            </p:cNvPr>
            <p:cNvSpPr/>
            <p:nvPr/>
          </p:nvSpPr>
          <p:spPr>
            <a:xfrm>
              <a:off x="28448892" y="17979746"/>
              <a:ext cx="54000" cy="54000"/>
            </a:xfrm>
            <a:prstGeom prst="plus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391" name="Connector: Elbow 879">
              <a:extLst>
                <a:ext uri="{FF2B5EF4-FFF2-40B4-BE49-F238E27FC236}">
                  <a16:creationId xmlns:a16="http://schemas.microsoft.com/office/drawing/2014/main" id="{FFEC537F-E356-9374-0E57-3862290CFD3E}"/>
                </a:ext>
              </a:extLst>
            </p:cNvPr>
            <p:cNvCxnSpPr>
              <a:cxnSpLocks/>
              <a:stCxn id="6390" idx="3"/>
              <a:endCxn id="6379" idx="1"/>
            </p:cNvCxnSpPr>
            <p:nvPr/>
          </p:nvCxnSpPr>
          <p:spPr>
            <a:xfrm>
              <a:off x="28502892" y="18006746"/>
              <a:ext cx="223894" cy="12878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96" name="Connector: Elbow 879">
              <a:extLst>
                <a:ext uri="{FF2B5EF4-FFF2-40B4-BE49-F238E27FC236}">
                  <a16:creationId xmlns:a16="http://schemas.microsoft.com/office/drawing/2014/main" id="{77CE5EDC-BF2A-E05E-BCCA-98850CB5AE95}"/>
                </a:ext>
              </a:extLst>
            </p:cNvPr>
            <p:cNvCxnSpPr>
              <a:cxnSpLocks/>
              <a:stCxn id="6397" idx="7"/>
              <a:endCxn id="6390" idx="1"/>
            </p:cNvCxnSpPr>
            <p:nvPr/>
          </p:nvCxnSpPr>
          <p:spPr>
            <a:xfrm>
              <a:off x="27317945" y="16707148"/>
              <a:ext cx="1130947" cy="1299598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97" name="Left-right Arrow 4908">
              <a:extLst>
                <a:ext uri="{FF2B5EF4-FFF2-40B4-BE49-F238E27FC236}">
                  <a16:creationId xmlns:a16="http://schemas.microsoft.com/office/drawing/2014/main" id="{748827B6-242A-158D-B867-284359E8414F}"/>
                </a:ext>
              </a:extLst>
            </p:cNvPr>
            <p:cNvSpPr/>
            <p:nvPr/>
          </p:nvSpPr>
          <p:spPr>
            <a:xfrm>
              <a:off x="27209945" y="16680148"/>
              <a:ext cx="108000" cy="54000"/>
            </a:xfrm>
            <a:prstGeom prst="left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402" name="Connector: Elbow 879">
              <a:extLst>
                <a:ext uri="{FF2B5EF4-FFF2-40B4-BE49-F238E27FC236}">
                  <a16:creationId xmlns:a16="http://schemas.microsoft.com/office/drawing/2014/main" id="{73A2FA00-2402-A9BF-B929-3BBD4F1F6742}"/>
                </a:ext>
              </a:extLst>
            </p:cNvPr>
            <p:cNvCxnSpPr>
              <a:cxnSpLocks/>
              <a:stCxn id="6336" idx="6"/>
              <a:endCxn id="6397" idx="3"/>
            </p:cNvCxnSpPr>
            <p:nvPr/>
          </p:nvCxnSpPr>
          <p:spPr>
            <a:xfrm>
              <a:off x="24746024" y="14275654"/>
              <a:ext cx="2463921" cy="2431494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03" name="Connector: Elbow 879">
              <a:extLst>
                <a:ext uri="{FF2B5EF4-FFF2-40B4-BE49-F238E27FC236}">
                  <a16:creationId xmlns:a16="http://schemas.microsoft.com/office/drawing/2014/main" id="{5EB09097-358B-216C-4321-E345CC5A9CC5}"/>
                </a:ext>
              </a:extLst>
            </p:cNvPr>
            <p:cNvCxnSpPr>
              <a:cxnSpLocks/>
              <a:stCxn id="6342" idx="6"/>
              <a:endCxn id="6397" idx="3"/>
            </p:cNvCxnSpPr>
            <p:nvPr/>
          </p:nvCxnSpPr>
          <p:spPr>
            <a:xfrm>
              <a:off x="24731513" y="14507116"/>
              <a:ext cx="2478432" cy="2200032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08" name="Connector: Elbow 957">
              <a:extLst>
                <a:ext uri="{FF2B5EF4-FFF2-40B4-BE49-F238E27FC236}">
                  <a16:creationId xmlns:a16="http://schemas.microsoft.com/office/drawing/2014/main" id="{51FC4AB5-7986-ACAE-4F1C-D11BDCC984E9}"/>
                </a:ext>
              </a:extLst>
            </p:cNvPr>
            <p:cNvCxnSpPr>
              <a:cxnSpLocks/>
              <a:stCxn id="6385" idx="6"/>
              <a:endCxn id="6421" idx="1"/>
            </p:cNvCxnSpPr>
            <p:nvPr/>
          </p:nvCxnSpPr>
          <p:spPr>
            <a:xfrm>
              <a:off x="24376166" y="16435610"/>
              <a:ext cx="4585544" cy="1703034"/>
            </a:xfrm>
            <a:prstGeom prst="bentConnector3">
              <a:avLst>
                <a:gd name="adj1" fmla="val 48974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09" name="Text Box 3036">
              <a:extLst>
                <a:ext uri="{FF2B5EF4-FFF2-40B4-BE49-F238E27FC236}">
                  <a16:creationId xmlns:a16="http://schemas.microsoft.com/office/drawing/2014/main" id="{E05657AC-CE50-A9C3-B071-C44F08D9FA5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360150" y="16678145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414" name="Connector: Elbow 957">
              <a:extLst>
                <a:ext uri="{FF2B5EF4-FFF2-40B4-BE49-F238E27FC236}">
                  <a16:creationId xmlns:a16="http://schemas.microsoft.com/office/drawing/2014/main" id="{51305EED-165E-CB15-20E8-E5F2C2E96903}"/>
                </a:ext>
              </a:extLst>
            </p:cNvPr>
            <p:cNvCxnSpPr>
              <a:cxnSpLocks/>
              <a:stCxn id="6409" idx="6"/>
              <a:endCxn id="6421" idx="1"/>
            </p:cNvCxnSpPr>
            <p:nvPr/>
          </p:nvCxnSpPr>
          <p:spPr>
            <a:xfrm>
              <a:off x="24414150" y="16705145"/>
              <a:ext cx="4547560" cy="1433499"/>
            </a:xfrm>
            <a:prstGeom prst="bentConnector3">
              <a:avLst>
                <a:gd name="adj1" fmla="val 48522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15" name="Text Box 3036">
              <a:extLst>
                <a:ext uri="{FF2B5EF4-FFF2-40B4-BE49-F238E27FC236}">
                  <a16:creationId xmlns:a16="http://schemas.microsoft.com/office/drawing/2014/main" id="{0B1D7279-0AA3-49A7-68C7-E2ED28E662E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322993" y="16927089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420" name="Connector: Elbow 957">
              <a:extLst>
                <a:ext uri="{FF2B5EF4-FFF2-40B4-BE49-F238E27FC236}">
                  <a16:creationId xmlns:a16="http://schemas.microsoft.com/office/drawing/2014/main" id="{1E7D273F-113F-34E7-353E-5E8A925E2710}"/>
                </a:ext>
              </a:extLst>
            </p:cNvPr>
            <p:cNvCxnSpPr>
              <a:cxnSpLocks/>
              <a:stCxn id="6415" idx="6"/>
              <a:endCxn id="6421" idx="1"/>
            </p:cNvCxnSpPr>
            <p:nvPr/>
          </p:nvCxnSpPr>
          <p:spPr>
            <a:xfrm>
              <a:off x="24376993" y="16954089"/>
              <a:ext cx="4584717" cy="1184555"/>
            </a:xfrm>
            <a:prstGeom prst="bentConnector3">
              <a:avLst>
                <a:gd name="adj1" fmla="val 48964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21" name="Cross 6420">
              <a:extLst>
                <a:ext uri="{FF2B5EF4-FFF2-40B4-BE49-F238E27FC236}">
                  <a16:creationId xmlns:a16="http://schemas.microsoft.com/office/drawing/2014/main" id="{5D6688ED-2C42-EAF6-FF1F-0EF2558111A2}"/>
                </a:ext>
              </a:extLst>
            </p:cNvPr>
            <p:cNvSpPr/>
            <p:nvPr/>
          </p:nvSpPr>
          <p:spPr>
            <a:xfrm>
              <a:off x="28961710" y="18111644"/>
              <a:ext cx="54000" cy="54000"/>
            </a:xfrm>
            <a:prstGeom prst="plus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426" name="Connector: Elbow 4056">
              <a:extLst>
                <a:ext uri="{FF2B5EF4-FFF2-40B4-BE49-F238E27FC236}">
                  <a16:creationId xmlns:a16="http://schemas.microsoft.com/office/drawing/2014/main" id="{234FFBD5-9271-2B1A-69CD-26D90E32BA9B}"/>
                </a:ext>
              </a:extLst>
            </p:cNvPr>
            <p:cNvCxnSpPr>
              <a:cxnSpLocks/>
              <a:stCxn id="6421" idx="3"/>
              <a:endCxn id="2174" idx="6"/>
            </p:cNvCxnSpPr>
            <p:nvPr/>
          </p:nvCxnSpPr>
          <p:spPr>
            <a:xfrm>
              <a:off x="29015710" y="18138644"/>
              <a:ext cx="10245795" cy="205183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27" name="Connector: Elbow 4056">
              <a:extLst>
                <a:ext uri="{FF2B5EF4-FFF2-40B4-BE49-F238E27FC236}">
                  <a16:creationId xmlns:a16="http://schemas.microsoft.com/office/drawing/2014/main" id="{C393F6F7-C467-C60C-815B-85524E0697CE}"/>
                </a:ext>
              </a:extLst>
            </p:cNvPr>
            <p:cNvCxnSpPr>
              <a:cxnSpLocks/>
              <a:stCxn id="6421" idx="3"/>
              <a:endCxn id="2125" idx="6"/>
            </p:cNvCxnSpPr>
            <p:nvPr/>
          </p:nvCxnSpPr>
          <p:spPr>
            <a:xfrm>
              <a:off x="29015710" y="18138644"/>
              <a:ext cx="10245795" cy="228153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32" name="Text Box 3036">
              <a:extLst>
                <a:ext uri="{FF2B5EF4-FFF2-40B4-BE49-F238E27FC236}">
                  <a16:creationId xmlns:a16="http://schemas.microsoft.com/office/drawing/2014/main" id="{FA2EE086-FD6B-C93E-DCDB-EBB22217DC6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412869" y="16868225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433" name="Connector: Elbow 957">
              <a:extLst>
                <a:ext uri="{FF2B5EF4-FFF2-40B4-BE49-F238E27FC236}">
                  <a16:creationId xmlns:a16="http://schemas.microsoft.com/office/drawing/2014/main" id="{7803CDD3-6373-AA57-381F-4E4D751C2FD7}"/>
                </a:ext>
              </a:extLst>
            </p:cNvPr>
            <p:cNvCxnSpPr>
              <a:cxnSpLocks/>
              <a:stCxn id="6432" idx="6"/>
              <a:endCxn id="2070" idx="6"/>
            </p:cNvCxnSpPr>
            <p:nvPr/>
          </p:nvCxnSpPr>
          <p:spPr>
            <a:xfrm>
              <a:off x="24466869" y="16895225"/>
              <a:ext cx="14794636" cy="395131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38" name="Connector: Elbow 4023">
              <a:extLst>
                <a:ext uri="{FF2B5EF4-FFF2-40B4-BE49-F238E27FC236}">
                  <a16:creationId xmlns:a16="http://schemas.microsoft.com/office/drawing/2014/main" id="{28D3E712-4878-90F1-C080-8F5F1E7A2687}"/>
                </a:ext>
              </a:extLst>
            </p:cNvPr>
            <p:cNvCxnSpPr>
              <a:cxnSpLocks/>
              <a:stCxn id="6463" idx="6"/>
              <a:endCxn id="1415" idx="3"/>
            </p:cNvCxnSpPr>
            <p:nvPr/>
          </p:nvCxnSpPr>
          <p:spPr>
            <a:xfrm>
              <a:off x="25422312" y="16871399"/>
              <a:ext cx="14063895" cy="3913337"/>
            </a:xfrm>
            <a:prstGeom prst="bentConnector3">
              <a:avLst>
                <a:gd name="adj1" fmla="val 9456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39" name="Text Box 3036">
              <a:extLst>
                <a:ext uri="{FF2B5EF4-FFF2-40B4-BE49-F238E27FC236}">
                  <a16:creationId xmlns:a16="http://schemas.microsoft.com/office/drawing/2014/main" id="{47A25DC2-35E2-89B5-888E-E6CCD9D6348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225686" y="16387075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45" name="Text Box 3036">
              <a:extLst>
                <a:ext uri="{FF2B5EF4-FFF2-40B4-BE49-F238E27FC236}">
                  <a16:creationId xmlns:a16="http://schemas.microsoft.com/office/drawing/2014/main" id="{2A626A3E-D920-EA33-3900-CBDA394D209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41646" y="16387516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450" name="Connector: Elbow 3420">
              <a:extLst>
                <a:ext uri="{FF2B5EF4-FFF2-40B4-BE49-F238E27FC236}">
                  <a16:creationId xmlns:a16="http://schemas.microsoft.com/office/drawing/2014/main" id="{3EA78BA7-191B-E36B-7AEF-381D54F297A4}"/>
                </a:ext>
              </a:extLst>
            </p:cNvPr>
            <p:cNvCxnSpPr>
              <a:cxnSpLocks/>
              <a:stCxn id="6445" idx="2"/>
              <a:endCxn id="6439" idx="6"/>
            </p:cNvCxnSpPr>
            <p:nvPr/>
          </p:nvCxnSpPr>
          <p:spPr>
            <a:xfrm rot="10800000">
              <a:off x="24279686" y="16414076"/>
              <a:ext cx="1061960" cy="44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51" name="Text Box 3036">
              <a:extLst>
                <a:ext uri="{FF2B5EF4-FFF2-40B4-BE49-F238E27FC236}">
                  <a16:creationId xmlns:a16="http://schemas.microsoft.com/office/drawing/2014/main" id="{1023D84C-EDC4-8CC0-9501-8C322A29543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292605" y="16656717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56" name="Text Box 3036">
              <a:extLst>
                <a:ext uri="{FF2B5EF4-FFF2-40B4-BE49-F238E27FC236}">
                  <a16:creationId xmlns:a16="http://schemas.microsoft.com/office/drawing/2014/main" id="{368DC963-EBA2-910C-0BCB-A8BA3103108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44519" y="16656931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457" name="Connector: Elbow 3420">
              <a:extLst>
                <a:ext uri="{FF2B5EF4-FFF2-40B4-BE49-F238E27FC236}">
                  <a16:creationId xmlns:a16="http://schemas.microsoft.com/office/drawing/2014/main" id="{F5A36FC2-F81A-1B27-1B84-85ED5F5148BE}"/>
                </a:ext>
              </a:extLst>
            </p:cNvPr>
            <p:cNvCxnSpPr>
              <a:cxnSpLocks/>
              <a:stCxn id="6456" idx="2"/>
              <a:endCxn id="6451" idx="6"/>
            </p:cNvCxnSpPr>
            <p:nvPr/>
          </p:nvCxnSpPr>
          <p:spPr>
            <a:xfrm rot="10800000">
              <a:off x="24346605" y="16683717"/>
              <a:ext cx="997914" cy="21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62" name="Text Box 3036">
              <a:extLst>
                <a:ext uri="{FF2B5EF4-FFF2-40B4-BE49-F238E27FC236}">
                  <a16:creationId xmlns:a16="http://schemas.microsoft.com/office/drawing/2014/main" id="{D90D1C34-078A-81C4-15A7-37A98112288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322748" y="16844185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63" name="Text Box 3036">
              <a:extLst>
                <a:ext uri="{FF2B5EF4-FFF2-40B4-BE49-F238E27FC236}">
                  <a16:creationId xmlns:a16="http://schemas.microsoft.com/office/drawing/2014/main" id="{13796358-B8FA-BD61-6758-E1921369DD1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68312" y="16844399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468" name="Connector: Elbow 3420">
              <a:extLst>
                <a:ext uri="{FF2B5EF4-FFF2-40B4-BE49-F238E27FC236}">
                  <a16:creationId xmlns:a16="http://schemas.microsoft.com/office/drawing/2014/main" id="{57D8B802-CB1B-ADAB-8C40-D74471FDD37B}"/>
                </a:ext>
              </a:extLst>
            </p:cNvPr>
            <p:cNvCxnSpPr>
              <a:cxnSpLocks/>
              <a:stCxn id="6463" idx="2"/>
              <a:endCxn id="6462" idx="6"/>
            </p:cNvCxnSpPr>
            <p:nvPr/>
          </p:nvCxnSpPr>
          <p:spPr>
            <a:xfrm rot="10800000">
              <a:off x="24376748" y="16871185"/>
              <a:ext cx="991564" cy="21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69" name="Connector: Elbow 4023">
              <a:extLst>
                <a:ext uri="{FF2B5EF4-FFF2-40B4-BE49-F238E27FC236}">
                  <a16:creationId xmlns:a16="http://schemas.microsoft.com/office/drawing/2014/main" id="{9832FE37-8BF8-ECD5-3127-C1F949020CB1}"/>
                </a:ext>
              </a:extLst>
            </p:cNvPr>
            <p:cNvCxnSpPr>
              <a:cxnSpLocks/>
              <a:stCxn id="6456" idx="6"/>
              <a:endCxn id="1415" idx="3"/>
            </p:cNvCxnSpPr>
            <p:nvPr/>
          </p:nvCxnSpPr>
          <p:spPr>
            <a:xfrm>
              <a:off x="25398519" y="16683931"/>
              <a:ext cx="14087688" cy="4100805"/>
            </a:xfrm>
            <a:prstGeom prst="bentConnector3">
              <a:avLst>
                <a:gd name="adj1" fmla="val 958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74" name="Connector: Elbow 4023">
              <a:extLst>
                <a:ext uri="{FF2B5EF4-FFF2-40B4-BE49-F238E27FC236}">
                  <a16:creationId xmlns:a16="http://schemas.microsoft.com/office/drawing/2014/main" id="{2BC964D1-DD83-ABF8-FD85-6D6DEDA2555C}"/>
                </a:ext>
              </a:extLst>
            </p:cNvPr>
            <p:cNvCxnSpPr>
              <a:cxnSpLocks/>
              <a:stCxn id="6445" idx="6"/>
              <a:endCxn id="1415" idx="3"/>
            </p:cNvCxnSpPr>
            <p:nvPr/>
          </p:nvCxnSpPr>
          <p:spPr>
            <a:xfrm>
              <a:off x="25395646" y="16414516"/>
              <a:ext cx="14090561" cy="4370220"/>
            </a:xfrm>
            <a:prstGeom prst="bentConnector3">
              <a:avLst>
                <a:gd name="adj1" fmla="val 9411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75" name="Text Box 3036">
              <a:extLst>
                <a:ext uri="{FF2B5EF4-FFF2-40B4-BE49-F238E27FC236}">
                  <a16:creationId xmlns:a16="http://schemas.microsoft.com/office/drawing/2014/main" id="{FF82DEFE-330C-CDA8-32F6-C036DA2D96A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405647" y="16614086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480" name="Connector: Elbow 957">
              <a:extLst>
                <a:ext uri="{FF2B5EF4-FFF2-40B4-BE49-F238E27FC236}">
                  <a16:creationId xmlns:a16="http://schemas.microsoft.com/office/drawing/2014/main" id="{BF7F5EBF-D138-4BBC-E839-C47CCD2F0292}"/>
                </a:ext>
              </a:extLst>
            </p:cNvPr>
            <p:cNvCxnSpPr>
              <a:cxnSpLocks/>
              <a:stCxn id="6475" idx="6"/>
              <a:endCxn id="2070" idx="6"/>
            </p:cNvCxnSpPr>
            <p:nvPr/>
          </p:nvCxnSpPr>
          <p:spPr>
            <a:xfrm>
              <a:off x="24459647" y="16641086"/>
              <a:ext cx="14801858" cy="420545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98" name="Text Box 3036">
              <a:extLst>
                <a:ext uri="{FF2B5EF4-FFF2-40B4-BE49-F238E27FC236}">
                  <a16:creationId xmlns:a16="http://schemas.microsoft.com/office/drawing/2014/main" id="{E479F6A5-96AB-3ABC-7FF5-2D900A09925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337501" y="16344882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499" name="Connector: Elbow 957">
              <a:extLst>
                <a:ext uri="{FF2B5EF4-FFF2-40B4-BE49-F238E27FC236}">
                  <a16:creationId xmlns:a16="http://schemas.microsoft.com/office/drawing/2014/main" id="{1DDEF446-3B8D-AE3E-8BD3-9A69767D5F9A}"/>
                </a:ext>
              </a:extLst>
            </p:cNvPr>
            <p:cNvCxnSpPr>
              <a:cxnSpLocks/>
              <a:stCxn id="6498" idx="6"/>
              <a:endCxn id="2070" idx="6"/>
            </p:cNvCxnSpPr>
            <p:nvPr/>
          </p:nvCxnSpPr>
          <p:spPr>
            <a:xfrm>
              <a:off x="24391501" y="16371882"/>
              <a:ext cx="14870004" cy="447466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11" name="Connector: Elbow 957">
              <a:extLst>
                <a:ext uri="{FF2B5EF4-FFF2-40B4-BE49-F238E27FC236}">
                  <a16:creationId xmlns:a16="http://schemas.microsoft.com/office/drawing/2014/main" id="{E4571424-7DDB-0A6E-FBA4-0A92897F3059}"/>
                </a:ext>
              </a:extLst>
            </p:cNvPr>
            <p:cNvCxnSpPr>
              <a:cxnSpLocks/>
              <a:stCxn id="6498" idx="6"/>
              <a:endCxn id="2058" idx="6"/>
            </p:cNvCxnSpPr>
            <p:nvPr/>
          </p:nvCxnSpPr>
          <p:spPr>
            <a:xfrm>
              <a:off x="24391501" y="16371882"/>
              <a:ext cx="14870004" cy="470436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16" name="Connector: Elbow 957">
              <a:extLst>
                <a:ext uri="{FF2B5EF4-FFF2-40B4-BE49-F238E27FC236}">
                  <a16:creationId xmlns:a16="http://schemas.microsoft.com/office/drawing/2014/main" id="{60FB2B36-307F-22A2-C7D0-C56FC398FC2D}"/>
                </a:ext>
              </a:extLst>
            </p:cNvPr>
            <p:cNvCxnSpPr>
              <a:cxnSpLocks/>
              <a:stCxn id="6475" idx="6"/>
              <a:endCxn id="2058" idx="6"/>
            </p:cNvCxnSpPr>
            <p:nvPr/>
          </p:nvCxnSpPr>
          <p:spPr>
            <a:xfrm>
              <a:off x="24459647" y="16641086"/>
              <a:ext cx="14801858" cy="443516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17" name="Connector: Elbow 957">
              <a:extLst>
                <a:ext uri="{FF2B5EF4-FFF2-40B4-BE49-F238E27FC236}">
                  <a16:creationId xmlns:a16="http://schemas.microsoft.com/office/drawing/2014/main" id="{9B23EA1F-55A5-272D-6A81-A0768D112BD0}"/>
                </a:ext>
              </a:extLst>
            </p:cNvPr>
            <p:cNvCxnSpPr>
              <a:cxnSpLocks/>
              <a:stCxn id="6432" idx="6"/>
              <a:endCxn id="2058" idx="6"/>
            </p:cNvCxnSpPr>
            <p:nvPr/>
          </p:nvCxnSpPr>
          <p:spPr>
            <a:xfrm>
              <a:off x="24466869" y="16895225"/>
              <a:ext cx="14794636" cy="4181023"/>
            </a:xfrm>
            <a:prstGeom prst="bentConnector3">
              <a:avLst>
                <a:gd name="adj1" fmla="val 15245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22" name="Connector: Elbow 4007">
              <a:extLst>
                <a:ext uri="{FF2B5EF4-FFF2-40B4-BE49-F238E27FC236}">
                  <a16:creationId xmlns:a16="http://schemas.microsoft.com/office/drawing/2014/main" id="{67AC69C9-EE7D-4B15-8F47-55C225D03C22}"/>
                </a:ext>
              </a:extLst>
            </p:cNvPr>
            <p:cNvCxnSpPr>
              <a:cxnSpLocks/>
              <a:stCxn id="6528" idx="7"/>
              <a:endCxn id="1403" idx="3"/>
            </p:cNvCxnSpPr>
            <p:nvPr/>
          </p:nvCxnSpPr>
          <p:spPr>
            <a:xfrm>
              <a:off x="27520928" y="19191043"/>
              <a:ext cx="11965279" cy="182339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28" name="Left-right Arrow 4908">
              <a:extLst>
                <a:ext uri="{FF2B5EF4-FFF2-40B4-BE49-F238E27FC236}">
                  <a16:creationId xmlns:a16="http://schemas.microsoft.com/office/drawing/2014/main" id="{6D42DE24-7A7E-809E-6919-0DFF9331D155}"/>
                </a:ext>
              </a:extLst>
            </p:cNvPr>
            <p:cNvSpPr/>
            <p:nvPr/>
          </p:nvSpPr>
          <p:spPr>
            <a:xfrm>
              <a:off x="27412928" y="19164043"/>
              <a:ext cx="108000" cy="54000"/>
            </a:xfrm>
            <a:prstGeom prst="left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546" name="Connector: Elbow 4023">
              <a:extLst>
                <a:ext uri="{FF2B5EF4-FFF2-40B4-BE49-F238E27FC236}">
                  <a16:creationId xmlns:a16="http://schemas.microsoft.com/office/drawing/2014/main" id="{702F15E2-EFFA-93DE-2241-E51486ADF350}"/>
                </a:ext>
              </a:extLst>
            </p:cNvPr>
            <p:cNvCxnSpPr>
              <a:cxnSpLocks/>
              <a:stCxn id="6463" idx="6"/>
              <a:endCxn id="6528" idx="3"/>
            </p:cNvCxnSpPr>
            <p:nvPr/>
          </p:nvCxnSpPr>
          <p:spPr>
            <a:xfrm>
              <a:off x="25422312" y="16871399"/>
              <a:ext cx="1990616" cy="2319644"/>
            </a:xfrm>
            <a:prstGeom prst="bentConnector3">
              <a:avLst>
                <a:gd name="adj1" fmla="val 57517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47" name="Connector: Elbow 4023">
              <a:extLst>
                <a:ext uri="{FF2B5EF4-FFF2-40B4-BE49-F238E27FC236}">
                  <a16:creationId xmlns:a16="http://schemas.microsoft.com/office/drawing/2014/main" id="{4792CCA7-D71B-AF05-76AC-9C29A927BA61}"/>
                </a:ext>
              </a:extLst>
            </p:cNvPr>
            <p:cNvCxnSpPr>
              <a:cxnSpLocks/>
              <a:stCxn id="6456" idx="6"/>
              <a:endCxn id="6528" idx="3"/>
            </p:cNvCxnSpPr>
            <p:nvPr/>
          </p:nvCxnSpPr>
          <p:spPr>
            <a:xfrm>
              <a:off x="25398519" y="16683931"/>
              <a:ext cx="2014409" cy="2507112"/>
            </a:xfrm>
            <a:prstGeom prst="bentConnector3">
              <a:avLst>
                <a:gd name="adj1" fmla="val 57428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59" name="Connector: Elbow 4023">
              <a:extLst>
                <a:ext uri="{FF2B5EF4-FFF2-40B4-BE49-F238E27FC236}">
                  <a16:creationId xmlns:a16="http://schemas.microsoft.com/office/drawing/2014/main" id="{ED669203-7548-7143-BAE2-2B0B5C3D1876}"/>
                </a:ext>
              </a:extLst>
            </p:cNvPr>
            <p:cNvCxnSpPr>
              <a:cxnSpLocks/>
              <a:stCxn id="6445" idx="6"/>
              <a:endCxn id="6528" idx="3"/>
            </p:cNvCxnSpPr>
            <p:nvPr/>
          </p:nvCxnSpPr>
          <p:spPr>
            <a:xfrm>
              <a:off x="25395646" y="16414516"/>
              <a:ext cx="2017282" cy="2776527"/>
            </a:xfrm>
            <a:prstGeom prst="bentConnector3">
              <a:avLst>
                <a:gd name="adj1" fmla="val 58241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65" name="Text Box 3036">
              <a:extLst>
                <a:ext uri="{FF2B5EF4-FFF2-40B4-BE49-F238E27FC236}">
                  <a16:creationId xmlns:a16="http://schemas.microsoft.com/office/drawing/2014/main" id="{35500C6D-F0DC-8014-B017-E1BE3CD0138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8924126" y="18020720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576" name="Connector: Elbow 3328">
              <a:extLst>
                <a:ext uri="{FF2B5EF4-FFF2-40B4-BE49-F238E27FC236}">
                  <a16:creationId xmlns:a16="http://schemas.microsoft.com/office/drawing/2014/main" id="{CDA28F02-2B76-17CE-1D38-782CD1169E1B}"/>
                </a:ext>
              </a:extLst>
            </p:cNvPr>
            <p:cNvCxnSpPr>
              <a:cxnSpLocks/>
              <a:stCxn id="6565" idx="6"/>
              <a:endCxn id="1417" idx="3"/>
            </p:cNvCxnSpPr>
            <p:nvPr/>
          </p:nvCxnSpPr>
          <p:spPr>
            <a:xfrm>
              <a:off x="28978126" y="18047720"/>
              <a:ext cx="10508081" cy="286615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94" name="Connector: Elbow 4009">
              <a:extLst>
                <a:ext uri="{FF2B5EF4-FFF2-40B4-BE49-F238E27FC236}">
                  <a16:creationId xmlns:a16="http://schemas.microsoft.com/office/drawing/2014/main" id="{D36C3466-8F9C-3B53-ED83-41FE861B049A}"/>
                </a:ext>
              </a:extLst>
            </p:cNvPr>
            <p:cNvCxnSpPr>
              <a:cxnSpLocks/>
              <a:stCxn id="6565" idx="6"/>
              <a:endCxn id="1405" idx="3"/>
            </p:cNvCxnSpPr>
            <p:nvPr/>
          </p:nvCxnSpPr>
          <p:spPr>
            <a:xfrm>
              <a:off x="28978126" y="18047720"/>
              <a:ext cx="10508081" cy="3095857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95" name="Connector: Elbow 879">
              <a:extLst>
                <a:ext uri="{FF2B5EF4-FFF2-40B4-BE49-F238E27FC236}">
                  <a16:creationId xmlns:a16="http://schemas.microsoft.com/office/drawing/2014/main" id="{A6A25B52-D47B-AB2E-A5E9-4D8E3B94F6EE}"/>
                </a:ext>
              </a:extLst>
            </p:cNvPr>
            <p:cNvCxnSpPr>
              <a:cxnSpLocks/>
              <a:stCxn id="6606" idx="6"/>
              <a:endCxn id="6565" idx="2"/>
            </p:cNvCxnSpPr>
            <p:nvPr/>
          </p:nvCxnSpPr>
          <p:spPr>
            <a:xfrm>
              <a:off x="24675005" y="14803789"/>
              <a:ext cx="4249121" cy="324393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06" name="Text Box 3036">
              <a:extLst>
                <a:ext uri="{FF2B5EF4-FFF2-40B4-BE49-F238E27FC236}">
                  <a16:creationId xmlns:a16="http://schemas.microsoft.com/office/drawing/2014/main" id="{2331EE9A-3CF3-1774-1206-41DC80A2CD4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621005" y="14776789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611" name="Connector: Elbow 879">
              <a:extLst>
                <a:ext uri="{FF2B5EF4-FFF2-40B4-BE49-F238E27FC236}">
                  <a16:creationId xmlns:a16="http://schemas.microsoft.com/office/drawing/2014/main" id="{C686D6DF-E590-209D-1E17-C196E9309E90}"/>
                </a:ext>
              </a:extLst>
            </p:cNvPr>
            <p:cNvCxnSpPr>
              <a:cxnSpLocks/>
              <a:stCxn id="6612" idx="6"/>
              <a:endCxn id="6565" idx="2"/>
            </p:cNvCxnSpPr>
            <p:nvPr/>
          </p:nvCxnSpPr>
          <p:spPr>
            <a:xfrm>
              <a:off x="24683559" y="14547634"/>
              <a:ext cx="4240567" cy="3500086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12" name="Text Box 3036">
              <a:extLst>
                <a:ext uri="{FF2B5EF4-FFF2-40B4-BE49-F238E27FC236}">
                  <a16:creationId xmlns:a16="http://schemas.microsoft.com/office/drawing/2014/main" id="{310564F8-849C-6E47-7C06-3800D9A91CD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629559" y="14520634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617" name="Connector: Elbow 879">
              <a:extLst>
                <a:ext uri="{FF2B5EF4-FFF2-40B4-BE49-F238E27FC236}">
                  <a16:creationId xmlns:a16="http://schemas.microsoft.com/office/drawing/2014/main" id="{E2C0FF9D-F70E-5E67-1E78-99277323BB78}"/>
                </a:ext>
              </a:extLst>
            </p:cNvPr>
            <p:cNvCxnSpPr>
              <a:cxnSpLocks/>
              <a:stCxn id="6623" idx="6"/>
              <a:endCxn id="6565" idx="2"/>
            </p:cNvCxnSpPr>
            <p:nvPr/>
          </p:nvCxnSpPr>
          <p:spPr>
            <a:xfrm>
              <a:off x="24690038" y="15025037"/>
              <a:ext cx="4234088" cy="302268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23" name="Text Box 3036">
              <a:extLst>
                <a:ext uri="{FF2B5EF4-FFF2-40B4-BE49-F238E27FC236}">
                  <a16:creationId xmlns:a16="http://schemas.microsoft.com/office/drawing/2014/main" id="{9ACE52E2-D107-7F5F-85D9-C7F6809332C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636038" y="14998037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624" name="Text Box 3036">
              <a:extLst>
                <a:ext uri="{FF2B5EF4-FFF2-40B4-BE49-F238E27FC236}">
                  <a16:creationId xmlns:a16="http://schemas.microsoft.com/office/drawing/2014/main" id="{716F24DA-4295-7AB0-4CCC-772EC943BE9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259441" y="16889606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629" name="Text Box 3036">
              <a:extLst>
                <a:ext uri="{FF2B5EF4-FFF2-40B4-BE49-F238E27FC236}">
                  <a16:creationId xmlns:a16="http://schemas.microsoft.com/office/drawing/2014/main" id="{9D2F6AFA-079B-7B04-91BE-78A8600B5E8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05005" y="16889820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630" name="Connector: Elbow 3420">
              <a:extLst>
                <a:ext uri="{FF2B5EF4-FFF2-40B4-BE49-F238E27FC236}">
                  <a16:creationId xmlns:a16="http://schemas.microsoft.com/office/drawing/2014/main" id="{C40AF8B0-EDB5-B014-F4A1-2C01D8124B37}"/>
                </a:ext>
              </a:extLst>
            </p:cNvPr>
            <p:cNvCxnSpPr>
              <a:cxnSpLocks/>
              <a:stCxn id="6629" idx="2"/>
              <a:endCxn id="6624" idx="6"/>
            </p:cNvCxnSpPr>
            <p:nvPr/>
          </p:nvCxnSpPr>
          <p:spPr>
            <a:xfrm rot="10800000">
              <a:off x="24313441" y="16916606"/>
              <a:ext cx="991564" cy="21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35" name="Text Box 3036">
              <a:extLst>
                <a:ext uri="{FF2B5EF4-FFF2-40B4-BE49-F238E27FC236}">
                  <a16:creationId xmlns:a16="http://schemas.microsoft.com/office/drawing/2014/main" id="{51B86CF9-F40E-3BF9-85A4-08DFF5D05EE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302643" y="16597272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636" name="Text Box 3036">
              <a:extLst>
                <a:ext uri="{FF2B5EF4-FFF2-40B4-BE49-F238E27FC236}">
                  <a16:creationId xmlns:a16="http://schemas.microsoft.com/office/drawing/2014/main" id="{BB7CB8A8-73D0-58F9-467F-A4B8557FC9B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292907" y="16597486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641" name="Connector: Elbow 3420">
              <a:extLst>
                <a:ext uri="{FF2B5EF4-FFF2-40B4-BE49-F238E27FC236}">
                  <a16:creationId xmlns:a16="http://schemas.microsoft.com/office/drawing/2014/main" id="{5795F85C-60BD-BB8D-03CF-A89266F300C3}"/>
                </a:ext>
              </a:extLst>
            </p:cNvPr>
            <p:cNvCxnSpPr>
              <a:cxnSpLocks/>
              <a:stCxn id="6636" idx="2"/>
              <a:endCxn id="6635" idx="6"/>
            </p:cNvCxnSpPr>
            <p:nvPr/>
          </p:nvCxnSpPr>
          <p:spPr>
            <a:xfrm rot="10800000">
              <a:off x="24356643" y="16624272"/>
              <a:ext cx="936264" cy="21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42" name="Text Box 3036">
              <a:extLst>
                <a:ext uri="{FF2B5EF4-FFF2-40B4-BE49-F238E27FC236}">
                  <a16:creationId xmlns:a16="http://schemas.microsoft.com/office/drawing/2014/main" id="{D4246635-9B07-0085-9E71-C3AFE6E9E99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245185" y="16436196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647" name="Text Box 3036">
              <a:extLst>
                <a:ext uri="{FF2B5EF4-FFF2-40B4-BE49-F238E27FC236}">
                  <a16:creationId xmlns:a16="http://schemas.microsoft.com/office/drawing/2014/main" id="{260C41FB-13E1-5C6F-C763-B94F70B0DCD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297099" y="16436410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648" name="Connector: Elbow 3420">
              <a:extLst>
                <a:ext uri="{FF2B5EF4-FFF2-40B4-BE49-F238E27FC236}">
                  <a16:creationId xmlns:a16="http://schemas.microsoft.com/office/drawing/2014/main" id="{0C977C52-716D-6808-4C23-ED8269CE8D5E}"/>
                </a:ext>
              </a:extLst>
            </p:cNvPr>
            <p:cNvCxnSpPr>
              <a:cxnSpLocks/>
              <a:stCxn id="6647" idx="2"/>
              <a:endCxn id="6642" idx="6"/>
            </p:cNvCxnSpPr>
            <p:nvPr/>
          </p:nvCxnSpPr>
          <p:spPr>
            <a:xfrm rot="10800000">
              <a:off x="24299185" y="16463196"/>
              <a:ext cx="997914" cy="21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53" name="Left-right Arrow 4908">
              <a:extLst>
                <a:ext uri="{FF2B5EF4-FFF2-40B4-BE49-F238E27FC236}">
                  <a16:creationId xmlns:a16="http://schemas.microsoft.com/office/drawing/2014/main" id="{A175782E-5ADD-5EF8-9DA0-C379C5E43954}"/>
                </a:ext>
              </a:extLst>
            </p:cNvPr>
            <p:cNvSpPr/>
            <p:nvPr/>
          </p:nvSpPr>
          <p:spPr>
            <a:xfrm>
              <a:off x="27407619" y="19109187"/>
              <a:ext cx="108000" cy="54000"/>
            </a:xfrm>
            <a:prstGeom prst="left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654" name="Connector: Elbow 4023">
              <a:extLst>
                <a:ext uri="{FF2B5EF4-FFF2-40B4-BE49-F238E27FC236}">
                  <a16:creationId xmlns:a16="http://schemas.microsoft.com/office/drawing/2014/main" id="{D47D365A-0D00-8578-DC12-3F5869D628E3}"/>
                </a:ext>
              </a:extLst>
            </p:cNvPr>
            <p:cNvCxnSpPr>
              <a:cxnSpLocks/>
              <a:stCxn id="6647" idx="6"/>
              <a:endCxn id="6653" idx="3"/>
            </p:cNvCxnSpPr>
            <p:nvPr/>
          </p:nvCxnSpPr>
          <p:spPr>
            <a:xfrm>
              <a:off x="25351099" y="16463410"/>
              <a:ext cx="2056520" cy="2672777"/>
            </a:xfrm>
            <a:prstGeom prst="bentConnector3">
              <a:avLst>
                <a:gd name="adj1" fmla="val 56467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3" name="Connector: Elbow 4023">
              <a:extLst>
                <a:ext uri="{FF2B5EF4-FFF2-40B4-BE49-F238E27FC236}">
                  <a16:creationId xmlns:a16="http://schemas.microsoft.com/office/drawing/2014/main" id="{505307AB-222F-55F3-589C-8EC083C501BB}"/>
                </a:ext>
              </a:extLst>
            </p:cNvPr>
            <p:cNvCxnSpPr>
              <a:cxnSpLocks/>
              <a:stCxn id="6629" idx="6"/>
              <a:endCxn id="6653" idx="3"/>
            </p:cNvCxnSpPr>
            <p:nvPr/>
          </p:nvCxnSpPr>
          <p:spPr>
            <a:xfrm>
              <a:off x="25359005" y="16916820"/>
              <a:ext cx="2048614" cy="2219367"/>
            </a:xfrm>
            <a:prstGeom prst="bentConnector3">
              <a:avLst>
                <a:gd name="adj1" fmla="val 57439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4" name="Connector: Elbow 4023">
              <a:extLst>
                <a:ext uri="{FF2B5EF4-FFF2-40B4-BE49-F238E27FC236}">
                  <a16:creationId xmlns:a16="http://schemas.microsoft.com/office/drawing/2014/main" id="{CB05CEC3-D102-791A-FF5E-9C3FA9727ABB}"/>
                </a:ext>
              </a:extLst>
            </p:cNvPr>
            <p:cNvCxnSpPr>
              <a:cxnSpLocks/>
              <a:stCxn id="6636" idx="6"/>
              <a:endCxn id="6653" idx="3"/>
            </p:cNvCxnSpPr>
            <p:nvPr/>
          </p:nvCxnSpPr>
          <p:spPr>
            <a:xfrm>
              <a:off x="25346907" y="16624486"/>
              <a:ext cx="2060712" cy="2511701"/>
            </a:xfrm>
            <a:prstGeom prst="bentConnector3">
              <a:avLst>
                <a:gd name="adj1" fmla="val 58068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5" name="Connector: Elbow 4007">
              <a:extLst>
                <a:ext uri="{FF2B5EF4-FFF2-40B4-BE49-F238E27FC236}">
                  <a16:creationId xmlns:a16="http://schemas.microsoft.com/office/drawing/2014/main" id="{3EF254D1-62A7-76F0-6E49-D993A586FF85}"/>
                </a:ext>
              </a:extLst>
            </p:cNvPr>
            <p:cNvCxnSpPr>
              <a:cxnSpLocks/>
              <a:stCxn id="1180" idx="6"/>
              <a:endCxn id="1282" idx="3"/>
            </p:cNvCxnSpPr>
            <p:nvPr/>
          </p:nvCxnSpPr>
          <p:spPr>
            <a:xfrm>
              <a:off x="25462309" y="14037859"/>
              <a:ext cx="12042392" cy="650440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6" name="Connector: Elbow 4007">
              <a:extLst>
                <a:ext uri="{FF2B5EF4-FFF2-40B4-BE49-F238E27FC236}">
                  <a16:creationId xmlns:a16="http://schemas.microsoft.com/office/drawing/2014/main" id="{7AAA97EF-81E1-B8AB-E20A-A6B78F80F23E}"/>
                </a:ext>
              </a:extLst>
            </p:cNvPr>
            <p:cNvCxnSpPr>
              <a:cxnSpLocks/>
              <a:stCxn id="1180" idx="6"/>
              <a:endCxn id="1273" idx="3"/>
            </p:cNvCxnSpPr>
            <p:nvPr/>
          </p:nvCxnSpPr>
          <p:spPr>
            <a:xfrm>
              <a:off x="25462309" y="14037859"/>
              <a:ext cx="12042392" cy="673411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8" name="Connector: Elbow 4007">
              <a:extLst>
                <a:ext uri="{FF2B5EF4-FFF2-40B4-BE49-F238E27FC236}">
                  <a16:creationId xmlns:a16="http://schemas.microsoft.com/office/drawing/2014/main" id="{E3824098-6B9D-086A-4517-0282B55E8E5F}"/>
                </a:ext>
              </a:extLst>
            </p:cNvPr>
            <p:cNvCxnSpPr>
              <a:cxnSpLocks/>
              <a:stCxn id="6653" idx="7"/>
              <a:endCxn id="1264" idx="3"/>
            </p:cNvCxnSpPr>
            <p:nvPr/>
          </p:nvCxnSpPr>
          <p:spPr>
            <a:xfrm>
              <a:off x="27515619" y="19136187"/>
              <a:ext cx="9989082" cy="186548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4" name="Text Box 3036">
              <a:extLst>
                <a:ext uri="{FF2B5EF4-FFF2-40B4-BE49-F238E27FC236}">
                  <a16:creationId xmlns:a16="http://schemas.microsoft.com/office/drawing/2014/main" id="{D59BFF60-DE90-641F-4781-27D209F5959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370567" y="14304650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65" name="Text Box 3036">
              <a:extLst>
                <a:ext uri="{FF2B5EF4-FFF2-40B4-BE49-F238E27FC236}">
                  <a16:creationId xmlns:a16="http://schemas.microsoft.com/office/drawing/2014/main" id="{25395A8E-2EDF-CF49-02D3-AC2858BF81E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22481" y="14304864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169" name="Connector: Elbow 3420">
              <a:extLst>
                <a:ext uri="{FF2B5EF4-FFF2-40B4-BE49-F238E27FC236}">
                  <a16:creationId xmlns:a16="http://schemas.microsoft.com/office/drawing/2014/main" id="{3F3FC615-9EFB-4E12-F50D-55125C9FB1C1}"/>
                </a:ext>
              </a:extLst>
            </p:cNvPr>
            <p:cNvCxnSpPr>
              <a:cxnSpLocks/>
              <a:stCxn id="1165" idx="2"/>
              <a:endCxn id="1164" idx="6"/>
            </p:cNvCxnSpPr>
            <p:nvPr/>
          </p:nvCxnSpPr>
          <p:spPr>
            <a:xfrm rot="10800000">
              <a:off x="24424567" y="14331650"/>
              <a:ext cx="997914" cy="21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0" name="Text Box 3036">
              <a:extLst>
                <a:ext uri="{FF2B5EF4-FFF2-40B4-BE49-F238E27FC236}">
                  <a16:creationId xmlns:a16="http://schemas.microsoft.com/office/drawing/2014/main" id="{B6C6CDD0-3D18-B03F-C4C6-E92C4F3EA84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375679" y="14546979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71" name="Text Box 3036">
              <a:extLst>
                <a:ext uri="{FF2B5EF4-FFF2-40B4-BE49-F238E27FC236}">
                  <a16:creationId xmlns:a16="http://schemas.microsoft.com/office/drawing/2014/main" id="{5BBD60E4-5C95-7AB9-C67D-0B2C0C13D7F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27593" y="14547193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172" name="Connector: Elbow 3420">
              <a:extLst>
                <a:ext uri="{FF2B5EF4-FFF2-40B4-BE49-F238E27FC236}">
                  <a16:creationId xmlns:a16="http://schemas.microsoft.com/office/drawing/2014/main" id="{7D267E1C-91C6-D739-C115-59CAB05FCDF0}"/>
                </a:ext>
              </a:extLst>
            </p:cNvPr>
            <p:cNvCxnSpPr>
              <a:cxnSpLocks/>
              <a:stCxn id="1171" idx="2"/>
              <a:endCxn id="1170" idx="6"/>
            </p:cNvCxnSpPr>
            <p:nvPr/>
          </p:nvCxnSpPr>
          <p:spPr>
            <a:xfrm rot="10800000">
              <a:off x="24429679" y="14573979"/>
              <a:ext cx="997914" cy="21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4" name="Text Box 3036">
              <a:extLst>
                <a:ext uri="{FF2B5EF4-FFF2-40B4-BE49-F238E27FC236}">
                  <a16:creationId xmlns:a16="http://schemas.microsoft.com/office/drawing/2014/main" id="{5AC83A3F-D2BD-4925-F2E6-B893564850E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356395" y="14010645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80" name="Text Box 3036">
              <a:extLst>
                <a:ext uri="{FF2B5EF4-FFF2-40B4-BE49-F238E27FC236}">
                  <a16:creationId xmlns:a16="http://schemas.microsoft.com/office/drawing/2014/main" id="{FE1D346F-0796-E6C7-80EF-EBC7B8D14B7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08309" y="14010859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181" name="Connector: Elbow 3420">
              <a:extLst>
                <a:ext uri="{FF2B5EF4-FFF2-40B4-BE49-F238E27FC236}">
                  <a16:creationId xmlns:a16="http://schemas.microsoft.com/office/drawing/2014/main" id="{A2FD4C90-0540-AFE8-AE68-2ECB3C738C75}"/>
                </a:ext>
              </a:extLst>
            </p:cNvPr>
            <p:cNvCxnSpPr>
              <a:cxnSpLocks/>
              <a:stCxn id="1180" idx="2"/>
              <a:endCxn id="1174" idx="6"/>
            </p:cNvCxnSpPr>
            <p:nvPr/>
          </p:nvCxnSpPr>
          <p:spPr>
            <a:xfrm rot="10800000">
              <a:off x="24410395" y="14037645"/>
              <a:ext cx="997914" cy="21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5" name="Text Box 3036">
              <a:extLst>
                <a:ext uri="{FF2B5EF4-FFF2-40B4-BE49-F238E27FC236}">
                  <a16:creationId xmlns:a16="http://schemas.microsoft.com/office/drawing/2014/main" id="{B1BE6165-023C-5185-051E-91FF7B1FB09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368182" y="14746932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86" name="Text Box 3036">
              <a:extLst>
                <a:ext uri="{FF2B5EF4-FFF2-40B4-BE49-F238E27FC236}">
                  <a16:creationId xmlns:a16="http://schemas.microsoft.com/office/drawing/2014/main" id="{7E82CF95-1C9A-F6BD-E00F-E3808D21653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20096" y="14747146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187" name="Connector: Elbow 3420">
              <a:extLst>
                <a:ext uri="{FF2B5EF4-FFF2-40B4-BE49-F238E27FC236}">
                  <a16:creationId xmlns:a16="http://schemas.microsoft.com/office/drawing/2014/main" id="{D8125C99-EED7-16FF-C334-E9CE3EE32F41}"/>
                </a:ext>
              </a:extLst>
            </p:cNvPr>
            <p:cNvCxnSpPr>
              <a:cxnSpLocks/>
              <a:stCxn id="1186" idx="2"/>
              <a:endCxn id="1185" idx="6"/>
            </p:cNvCxnSpPr>
            <p:nvPr/>
          </p:nvCxnSpPr>
          <p:spPr>
            <a:xfrm rot="10800000">
              <a:off x="24422182" y="14773932"/>
              <a:ext cx="997914" cy="21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8" name="Text Box 3036">
              <a:extLst>
                <a:ext uri="{FF2B5EF4-FFF2-40B4-BE49-F238E27FC236}">
                  <a16:creationId xmlns:a16="http://schemas.microsoft.com/office/drawing/2014/main" id="{006D718F-8A38-67CA-75FE-651ACBA1A46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375897" y="14971397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90" name="Text Box 3036">
              <a:extLst>
                <a:ext uri="{FF2B5EF4-FFF2-40B4-BE49-F238E27FC236}">
                  <a16:creationId xmlns:a16="http://schemas.microsoft.com/office/drawing/2014/main" id="{D3DCB598-14B2-A0AE-1FA2-32A2CC49260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27811" y="14971611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196" name="Connector: Elbow 3420">
              <a:extLst>
                <a:ext uri="{FF2B5EF4-FFF2-40B4-BE49-F238E27FC236}">
                  <a16:creationId xmlns:a16="http://schemas.microsoft.com/office/drawing/2014/main" id="{9E08AAE2-1C17-35A2-9772-ACB5487846DF}"/>
                </a:ext>
              </a:extLst>
            </p:cNvPr>
            <p:cNvCxnSpPr>
              <a:cxnSpLocks/>
              <a:stCxn id="1190" idx="2"/>
              <a:endCxn id="1188" idx="6"/>
            </p:cNvCxnSpPr>
            <p:nvPr/>
          </p:nvCxnSpPr>
          <p:spPr>
            <a:xfrm rot="10800000">
              <a:off x="24429897" y="14998397"/>
              <a:ext cx="997914" cy="21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7" name="Connector: Elbow 4007">
              <a:extLst>
                <a:ext uri="{FF2B5EF4-FFF2-40B4-BE49-F238E27FC236}">
                  <a16:creationId xmlns:a16="http://schemas.microsoft.com/office/drawing/2014/main" id="{8770355C-AB06-A6DC-312A-DEE8756274D1}"/>
                </a:ext>
              </a:extLst>
            </p:cNvPr>
            <p:cNvCxnSpPr>
              <a:cxnSpLocks/>
              <a:stCxn id="1165" idx="6"/>
              <a:endCxn id="1282" idx="3"/>
            </p:cNvCxnSpPr>
            <p:nvPr/>
          </p:nvCxnSpPr>
          <p:spPr>
            <a:xfrm>
              <a:off x="25476481" y="14331864"/>
              <a:ext cx="12028220" cy="621040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1" name="Connector: Elbow 4007">
              <a:extLst>
                <a:ext uri="{FF2B5EF4-FFF2-40B4-BE49-F238E27FC236}">
                  <a16:creationId xmlns:a16="http://schemas.microsoft.com/office/drawing/2014/main" id="{E96597EE-09D2-D047-9456-C82D4BE85AA8}"/>
                </a:ext>
              </a:extLst>
            </p:cNvPr>
            <p:cNvCxnSpPr>
              <a:cxnSpLocks/>
              <a:stCxn id="1171" idx="6"/>
              <a:endCxn id="1282" idx="3"/>
            </p:cNvCxnSpPr>
            <p:nvPr/>
          </p:nvCxnSpPr>
          <p:spPr>
            <a:xfrm>
              <a:off x="25481593" y="14574193"/>
              <a:ext cx="12023108" cy="596807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2" name="Connector: Elbow 4007">
              <a:extLst>
                <a:ext uri="{FF2B5EF4-FFF2-40B4-BE49-F238E27FC236}">
                  <a16:creationId xmlns:a16="http://schemas.microsoft.com/office/drawing/2014/main" id="{6FEE6DBC-4CC0-C9A8-8424-540D8B996E66}"/>
                </a:ext>
              </a:extLst>
            </p:cNvPr>
            <p:cNvCxnSpPr>
              <a:cxnSpLocks/>
              <a:stCxn id="1186" idx="6"/>
              <a:endCxn id="1282" idx="3"/>
            </p:cNvCxnSpPr>
            <p:nvPr/>
          </p:nvCxnSpPr>
          <p:spPr>
            <a:xfrm>
              <a:off x="25474096" y="14774146"/>
              <a:ext cx="12030605" cy="576812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3" name="Connector: Elbow 4007">
              <a:extLst>
                <a:ext uri="{FF2B5EF4-FFF2-40B4-BE49-F238E27FC236}">
                  <a16:creationId xmlns:a16="http://schemas.microsoft.com/office/drawing/2014/main" id="{60F1CE67-41DB-6BFD-B3D3-CF42B13F9950}"/>
                </a:ext>
              </a:extLst>
            </p:cNvPr>
            <p:cNvCxnSpPr>
              <a:cxnSpLocks/>
              <a:stCxn id="1190" idx="6"/>
              <a:endCxn id="1282" idx="3"/>
            </p:cNvCxnSpPr>
            <p:nvPr/>
          </p:nvCxnSpPr>
          <p:spPr>
            <a:xfrm>
              <a:off x="25481811" y="14998611"/>
              <a:ext cx="12022890" cy="554365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4" name="Connector: Elbow 4007">
              <a:extLst>
                <a:ext uri="{FF2B5EF4-FFF2-40B4-BE49-F238E27FC236}">
                  <a16:creationId xmlns:a16="http://schemas.microsoft.com/office/drawing/2014/main" id="{EC5CC915-1634-D113-EE87-13D02478E15C}"/>
                </a:ext>
              </a:extLst>
            </p:cNvPr>
            <p:cNvCxnSpPr>
              <a:cxnSpLocks/>
              <a:stCxn id="1165" idx="6"/>
              <a:endCxn id="1273" idx="3"/>
            </p:cNvCxnSpPr>
            <p:nvPr/>
          </p:nvCxnSpPr>
          <p:spPr>
            <a:xfrm>
              <a:off x="25476481" y="14331864"/>
              <a:ext cx="12028220" cy="644010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5" name="Connector: Elbow 4007">
              <a:extLst>
                <a:ext uri="{FF2B5EF4-FFF2-40B4-BE49-F238E27FC236}">
                  <a16:creationId xmlns:a16="http://schemas.microsoft.com/office/drawing/2014/main" id="{52FA25E6-D429-AB33-19A7-930AD787E6D8}"/>
                </a:ext>
              </a:extLst>
            </p:cNvPr>
            <p:cNvCxnSpPr>
              <a:cxnSpLocks/>
              <a:stCxn id="1171" idx="6"/>
              <a:endCxn id="1273" idx="3"/>
            </p:cNvCxnSpPr>
            <p:nvPr/>
          </p:nvCxnSpPr>
          <p:spPr>
            <a:xfrm>
              <a:off x="25481593" y="14574193"/>
              <a:ext cx="12023108" cy="619777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6" name="Connector: Elbow 4007">
              <a:extLst>
                <a:ext uri="{FF2B5EF4-FFF2-40B4-BE49-F238E27FC236}">
                  <a16:creationId xmlns:a16="http://schemas.microsoft.com/office/drawing/2014/main" id="{EBD5B596-9B3B-182F-11DE-33D9D7F6ACD0}"/>
                </a:ext>
              </a:extLst>
            </p:cNvPr>
            <p:cNvCxnSpPr>
              <a:cxnSpLocks/>
              <a:stCxn id="1186" idx="6"/>
              <a:endCxn id="1273" idx="3"/>
            </p:cNvCxnSpPr>
            <p:nvPr/>
          </p:nvCxnSpPr>
          <p:spPr>
            <a:xfrm>
              <a:off x="25474096" y="14774146"/>
              <a:ext cx="12030605" cy="599782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7" name="Connector: Elbow 4007">
              <a:extLst>
                <a:ext uri="{FF2B5EF4-FFF2-40B4-BE49-F238E27FC236}">
                  <a16:creationId xmlns:a16="http://schemas.microsoft.com/office/drawing/2014/main" id="{54A96D1C-764C-D43F-403B-D699CA5417FE}"/>
                </a:ext>
              </a:extLst>
            </p:cNvPr>
            <p:cNvCxnSpPr>
              <a:cxnSpLocks/>
              <a:stCxn id="1190" idx="6"/>
              <a:endCxn id="1273" idx="3"/>
            </p:cNvCxnSpPr>
            <p:nvPr/>
          </p:nvCxnSpPr>
          <p:spPr>
            <a:xfrm>
              <a:off x="25481811" y="14998611"/>
              <a:ext cx="12022890" cy="577336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8" name="Text Box 3036">
              <a:extLst>
                <a:ext uri="{FF2B5EF4-FFF2-40B4-BE49-F238E27FC236}">
                  <a16:creationId xmlns:a16="http://schemas.microsoft.com/office/drawing/2014/main" id="{D412B9F2-A070-E99A-6193-F1B229B758C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166647" y="16358633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209" name="Connector: Elbow 957">
              <a:extLst>
                <a:ext uri="{FF2B5EF4-FFF2-40B4-BE49-F238E27FC236}">
                  <a16:creationId xmlns:a16="http://schemas.microsoft.com/office/drawing/2014/main" id="{6A0B835A-C069-0ABF-9978-52554508E2D8}"/>
                </a:ext>
              </a:extLst>
            </p:cNvPr>
            <p:cNvCxnSpPr>
              <a:cxnSpLocks/>
              <a:stCxn id="1208" idx="6"/>
              <a:endCxn id="1421" idx="6"/>
            </p:cNvCxnSpPr>
            <p:nvPr/>
          </p:nvCxnSpPr>
          <p:spPr>
            <a:xfrm>
              <a:off x="24220647" y="16385633"/>
              <a:ext cx="13059352" cy="4677850"/>
            </a:xfrm>
            <a:prstGeom prst="bentConnector3">
              <a:avLst>
                <a:gd name="adj1" fmla="val 19128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0" name="Text Box 3036">
              <a:extLst>
                <a:ext uri="{FF2B5EF4-FFF2-40B4-BE49-F238E27FC236}">
                  <a16:creationId xmlns:a16="http://schemas.microsoft.com/office/drawing/2014/main" id="{0A64BD17-B15C-8C6F-5B43-AA68F779638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212889" y="16591120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211" name="Connector: Elbow 957">
              <a:extLst>
                <a:ext uri="{FF2B5EF4-FFF2-40B4-BE49-F238E27FC236}">
                  <a16:creationId xmlns:a16="http://schemas.microsoft.com/office/drawing/2014/main" id="{946B4174-85EF-D254-9350-18B8E9F55E6A}"/>
                </a:ext>
              </a:extLst>
            </p:cNvPr>
            <p:cNvCxnSpPr>
              <a:cxnSpLocks/>
              <a:stCxn id="1210" idx="6"/>
              <a:endCxn id="1421" idx="6"/>
            </p:cNvCxnSpPr>
            <p:nvPr/>
          </p:nvCxnSpPr>
          <p:spPr>
            <a:xfrm>
              <a:off x="24266889" y="16618120"/>
              <a:ext cx="13013110" cy="4445363"/>
            </a:xfrm>
            <a:prstGeom prst="bentConnector3">
              <a:avLst>
                <a:gd name="adj1" fmla="val 18954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59" name="Text Box 3036">
              <a:extLst>
                <a:ext uri="{FF2B5EF4-FFF2-40B4-BE49-F238E27FC236}">
                  <a16:creationId xmlns:a16="http://schemas.microsoft.com/office/drawing/2014/main" id="{3BBA18DD-EDE8-65AD-E8E3-777F4A254E5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255223" y="16822181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660" name="Connector: Elbow 957">
              <a:extLst>
                <a:ext uri="{FF2B5EF4-FFF2-40B4-BE49-F238E27FC236}">
                  <a16:creationId xmlns:a16="http://schemas.microsoft.com/office/drawing/2014/main" id="{2CEF2D6B-A130-7F54-61BB-0E8B789D736B}"/>
                </a:ext>
              </a:extLst>
            </p:cNvPr>
            <p:cNvCxnSpPr>
              <a:cxnSpLocks/>
              <a:stCxn id="6659" idx="6"/>
              <a:endCxn id="1421" idx="6"/>
            </p:cNvCxnSpPr>
            <p:nvPr/>
          </p:nvCxnSpPr>
          <p:spPr>
            <a:xfrm>
              <a:off x="24309223" y="16849181"/>
              <a:ext cx="12970776" cy="4214302"/>
            </a:xfrm>
            <a:prstGeom prst="bentConnector3">
              <a:avLst>
                <a:gd name="adj1" fmla="val 18741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65" name="Text Box 3036">
              <a:extLst>
                <a:ext uri="{FF2B5EF4-FFF2-40B4-BE49-F238E27FC236}">
                  <a16:creationId xmlns:a16="http://schemas.microsoft.com/office/drawing/2014/main" id="{27B7592A-EB7C-9587-7BE5-4041C92F8CC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9024276" y="18084295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666" name="Left-right Arrow 4908">
              <a:extLst>
                <a:ext uri="{FF2B5EF4-FFF2-40B4-BE49-F238E27FC236}">
                  <a16:creationId xmlns:a16="http://schemas.microsoft.com/office/drawing/2014/main" id="{DE285E7C-5C99-D9E8-4C4C-A2FAEB5D5779}"/>
                </a:ext>
              </a:extLst>
            </p:cNvPr>
            <p:cNvSpPr/>
            <p:nvPr/>
          </p:nvSpPr>
          <p:spPr>
            <a:xfrm>
              <a:off x="27321540" y="16642406"/>
              <a:ext cx="108000" cy="54000"/>
            </a:xfrm>
            <a:prstGeom prst="left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671" name="Connector: Elbow 879">
              <a:extLst>
                <a:ext uri="{FF2B5EF4-FFF2-40B4-BE49-F238E27FC236}">
                  <a16:creationId xmlns:a16="http://schemas.microsoft.com/office/drawing/2014/main" id="{17B85992-FA1E-49FF-270E-A14BF31D6CAF}"/>
                </a:ext>
              </a:extLst>
            </p:cNvPr>
            <p:cNvCxnSpPr>
              <a:cxnSpLocks/>
              <a:stCxn id="6666" idx="7"/>
              <a:endCxn id="6665" idx="2"/>
            </p:cNvCxnSpPr>
            <p:nvPr/>
          </p:nvCxnSpPr>
          <p:spPr>
            <a:xfrm>
              <a:off x="27429540" y="16669406"/>
              <a:ext cx="1594736" cy="144188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72" name="Text Box 3036">
              <a:extLst>
                <a:ext uri="{FF2B5EF4-FFF2-40B4-BE49-F238E27FC236}">
                  <a16:creationId xmlns:a16="http://schemas.microsoft.com/office/drawing/2014/main" id="{8CEB1C09-5505-D514-8847-2EE2824F818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709326" y="14736193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677" name="Connector: Elbow 879">
              <a:extLst>
                <a:ext uri="{FF2B5EF4-FFF2-40B4-BE49-F238E27FC236}">
                  <a16:creationId xmlns:a16="http://schemas.microsoft.com/office/drawing/2014/main" id="{FD154125-E08B-43F1-AE59-723D3B73459C}"/>
                </a:ext>
              </a:extLst>
            </p:cNvPr>
            <p:cNvCxnSpPr>
              <a:cxnSpLocks/>
              <a:stCxn id="6672" idx="6"/>
              <a:endCxn id="6666" idx="3"/>
            </p:cNvCxnSpPr>
            <p:nvPr/>
          </p:nvCxnSpPr>
          <p:spPr>
            <a:xfrm>
              <a:off x="24763326" y="14763193"/>
              <a:ext cx="2558214" cy="190621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78" name="Text Box 3036">
              <a:extLst>
                <a:ext uri="{FF2B5EF4-FFF2-40B4-BE49-F238E27FC236}">
                  <a16:creationId xmlns:a16="http://schemas.microsoft.com/office/drawing/2014/main" id="{3CB3D19A-AF02-140B-4369-3FD44D49EC4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746521" y="14514415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683" name="Connector: Elbow 879">
              <a:extLst>
                <a:ext uri="{FF2B5EF4-FFF2-40B4-BE49-F238E27FC236}">
                  <a16:creationId xmlns:a16="http://schemas.microsoft.com/office/drawing/2014/main" id="{A73F8CA4-1A40-27EB-21F2-E5DDBF131CE1}"/>
                </a:ext>
              </a:extLst>
            </p:cNvPr>
            <p:cNvCxnSpPr>
              <a:cxnSpLocks/>
              <a:stCxn id="6678" idx="6"/>
              <a:endCxn id="6666" idx="3"/>
            </p:cNvCxnSpPr>
            <p:nvPr/>
          </p:nvCxnSpPr>
          <p:spPr>
            <a:xfrm>
              <a:off x="24800521" y="14541415"/>
              <a:ext cx="2521019" cy="212799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84" name="Text Box 3036">
              <a:extLst>
                <a:ext uri="{FF2B5EF4-FFF2-40B4-BE49-F238E27FC236}">
                  <a16:creationId xmlns:a16="http://schemas.microsoft.com/office/drawing/2014/main" id="{E05DB4E2-0B80-F23A-90B4-02D226CDC06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763519" y="14281900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685" name="Connector: Elbow 879">
              <a:extLst>
                <a:ext uri="{FF2B5EF4-FFF2-40B4-BE49-F238E27FC236}">
                  <a16:creationId xmlns:a16="http://schemas.microsoft.com/office/drawing/2014/main" id="{E59571D2-7E4D-5498-6CB1-86AA1BD6671F}"/>
                </a:ext>
              </a:extLst>
            </p:cNvPr>
            <p:cNvCxnSpPr>
              <a:cxnSpLocks/>
              <a:stCxn id="6684" idx="6"/>
              <a:endCxn id="6666" idx="3"/>
            </p:cNvCxnSpPr>
            <p:nvPr/>
          </p:nvCxnSpPr>
          <p:spPr>
            <a:xfrm>
              <a:off x="24817519" y="14308900"/>
              <a:ext cx="2504021" cy="2360506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86" name="Connector: Elbow 3328">
              <a:extLst>
                <a:ext uri="{FF2B5EF4-FFF2-40B4-BE49-F238E27FC236}">
                  <a16:creationId xmlns:a16="http://schemas.microsoft.com/office/drawing/2014/main" id="{4A6AE6E2-2310-2A0F-F61F-B435A1836B1F}"/>
                </a:ext>
              </a:extLst>
            </p:cNvPr>
            <p:cNvCxnSpPr>
              <a:cxnSpLocks/>
              <a:stCxn id="6665" idx="6"/>
              <a:endCxn id="1275" idx="3"/>
            </p:cNvCxnSpPr>
            <p:nvPr/>
          </p:nvCxnSpPr>
          <p:spPr>
            <a:xfrm>
              <a:off x="29078276" y="18111295"/>
              <a:ext cx="8426425" cy="278981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87" name="Connector: Elbow 3328">
              <a:extLst>
                <a:ext uri="{FF2B5EF4-FFF2-40B4-BE49-F238E27FC236}">
                  <a16:creationId xmlns:a16="http://schemas.microsoft.com/office/drawing/2014/main" id="{E050D24A-B815-393B-1071-08E960F05744}"/>
                </a:ext>
              </a:extLst>
            </p:cNvPr>
            <p:cNvCxnSpPr>
              <a:cxnSpLocks/>
              <a:stCxn id="6665" idx="6"/>
              <a:endCxn id="1266" idx="3"/>
            </p:cNvCxnSpPr>
            <p:nvPr/>
          </p:nvCxnSpPr>
          <p:spPr>
            <a:xfrm>
              <a:off x="29078276" y="18111295"/>
              <a:ext cx="8426425" cy="3019517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88" name="Connector: Elbow 3328">
              <a:extLst>
                <a:ext uri="{FF2B5EF4-FFF2-40B4-BE49-F238E27FC236}">
                  <a16:creationId xmlns:a16="http://schemas.microsoft.com/office/drawing/2014/main" id="{DC42F942-1932-C315-F3F5-D3D8AC0E6349}"/>
                </a:ext>
              </a:extLst>
            </p:cNvPr>
            <p:cNvCxnSpPr>
              <a:cxnSpLocks/>
              <a:stCxn id="6665" idx="6"/>
              <a:endCxn id="1284" idx="3"/>
            </p:cNvCxnSpPr>
            <p:nvPr/>
          </p:nvCxnSpPr>
          <p:spPr>
            <a:xfrm>
              <a:off x="29078276" y="18111295"/>
              <a:ext cx="8426425" cy="256010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2" name="Connector: Elbow 4007">
              <a:extLst>
                <a:ext uri="{FF2B5EF4-FFF2-40B4-BE49-F238E27FC236}">
                  <a16:creationId xmlns:a16="http://schemas.microsoft.com/office/drawing/2014/main" id="{D79EC38D-B43A-7448-819E-35773B997D83}"/>
                </a:ext>
              </a:extLst>
            </p:cNvPr>
            <p:cNvCxnSpPr>
              <a:cxnSpLocks/>
              <a:stCxn id="1190" idx="6"/>
              <a:endCxn id="1314" idx="3"/>
            </p:cNvCxnSpPr>
            <p:nvPr/>
          </p:nvCxnSpPr>
          <p:spPr>
            <a:xfrm>
              <a:off x="25481811" y="14998611"/>
              <a:ext cx="12022890" cy="465833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4" name="Connector: Elbow 4007">
              <a:extLst>
                <a:ext uri="{FF2B5EF4-FFF2-40B4-BE49-F238E27FC236}">
                  <a16:creationId xmlns:a16="http://schemas.microsoft.com/office/drawing/2014/main" id="{FAB1C1E1-B491-1E61-AC66-8645053BC8EB}"/>
                </a:ext>
              </a:extLst>
            </p:cNvPr>
            <p:cNvCxnSpPr>
              <a:cxnSpLocks/>
              <a:stCxn id="1190" idx="6"/>
              <a:endCxn id="1305" idx="3"/>
            </p:cNvCxnSpPr>
            <p:nvPr/>
          </p:nvCxnSpPr>
          <p:spPr>
            <a:xfrm>
              <a:off x="25481811" y="14998611"/>
              <a:ext cx="12022890" cy="488818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7" name="Connector: Elbow 4007">
              <a:extLst>
                <a:ext uri="{FF2B5EF4-FFF2-40B4-BE49-F238E27FC236}">
                  <a16:creationId xmlns:a16="http://schemas.microsoft.com/office/drawing/2014/main" id="{DDC888D2-AAD5-9409-6490-354BE3327F25}"/>
                </a:ext>
              </a:extLst>
            </p:cNvPr>
            <p:cNvCxnSpPr>
              <a:cxnSpLocks/>
              <a:stCxn id="1190" idx="6"/>
              <a:endCxn id="1296" idx="3"/>
            </p:cNvCxnSpPr>
            <p:nvPr/>
          </p:nvCxnSpPr>
          <p:spPr>
            <a:xfrm>
              <a:off x="25481811" y="14998611"/>
              <a:ext cx="12022890" cy="511804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8" name="Connector: Elbow 4007">
              <a:extLst>
                <a:ext uri="{FF2B5EF4-FFF2-40B4-BE49-F238E27FC236}">
                  <a16:creationId xmlns:a16="http://schemas.microsoft.com/office/drawing/2014/main" id="{B5928D3D-53BC-E29E-8F6B-E6C40BBDD63C}"/>
                </a:ext>
              </a:extLst>
            </p:cNvPr>
            <p:cNvCxnSpPr>
              <a:cxnSpLocks/>
              <a:stCxn id="1186" idx="6"/>
              <a:endCxn id="1314" idx="3"/>
            </p:cNvCxnSpPr>
            <p:nvPr/>
          </p:nvCxnSpPr>
          <p:spPr>
            <a:xfrm>
              <a:off x="25474096" y="14774146"/>
              <a:ext cx="12030605" cy="488280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2" name="Connector: Elbow 4007">
              <a:extLst>
                <a:ext uri="{FF2B5EF4-FFF2-40B4-BE49-F238E27FC236}">
                  <a16:creationId xmlns:a16="http://schemas.microsoft.com/office/drawing/2014/main" id="{70C462D4-BAF5-ED78-00AF-4E5B6964C8A6}"/>
                </a:ext>
              </a:extLst>
            </p:cNvPr>
            <p:cNvCxnSpPr>
              <a:cxnSpLocks/>
              <a:stCxn id="1186" idx="6"/>
              <a:endCxn id="1305" idx="3"/>
            </p:cNvCxnSpPr>
            <p:nvPr/>
          </p:nvCxnSpPr>
          <p:spPr>
            <a:xfrm>
              <a:off x="25474096" y="14774146"/>
              <a:ext cx="12030605" cy="511265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3" name="Connector: Elbow 4007">
              <a:extLst>
                <a:ext uri="{FF2B5EF4-FFF2-40B4-BE49-F238E27FC236}">
                  <a16:creationId xmlns:a16="http://schemas.microsoft.com/office/drawing/2014/main" id="{0D8FEB8D-291A-2258-80CB-0D05AF16170D}"/>
                </a:ext>
              </a:extLst>
            </p:cNvPr>
            <p:cNvCxnSpPr>
              <a:cxnSpLocks/>
              <a:stCxn id="1186" idx="6"/>
              <a:endCxn id="1296" idx="3"/>
            </p:cNvCxnSpPr>
            <p:nvPr/>
          </p:nvCxnSpPr>
          <p:spPr>
            <a:xfrm>
              <a:off x="25474096" y="14774146"/>
              <a:ext cx="12030605" cy="534250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5" name="Connector: Elbow 4007">
              <a:extLst>
                <a:ext uri="{FF2B5EF4-FFF2-40B4-BE49-F238E27FC236}">
                  <a16:creationId xmlns:a16="http://schemas.microsoft.com/office/drawing/2014/main" id="{447E6E55-7468-B0FC-FDBB-8C544922666D}"/>
                </a:ext>
              </a:extLst>
            </p:cNvPr>
            <p:cNvCxnSpPr>
              <a:cxnSpLocks/>
              <a:stCxn id="1171" idx="6"/>
              <a:endCxn id="1314" idx="3"/>
            </p:cNvCxnSpPr>
            <p:nvPr/>
          </p:nvCxnSpPr>
          <p:spPr>
            <a:xfrm>
              <a:off x="25481593" y="14574193"/>
              <a:ext cx="12023108" cy="508275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27" name="Connector: Elbow 4007">
              <a:extLst>
                <a:ext uri="{FF2B5EF4-FFF2-40B4-BE49-F238E27FC236}">
                  <a16:creationId xmlns:a16="http://schemas.microsoft.com/office/drawing/2014/main" id="{FFF3790A-5CA9-DB49-9E07-E0949B650C46}"/>
                </a:ext>
              </a:extLst>
            </p:cNvPr>
            <p:cNvCxnSpPr>
              <a:cxnSpLocks/>
              <a:stCxn id="1171" idx="6"/>
              <a:endCxn id="1305" idx="3"/>
            </p:cNvCxnSpPr>
            <p:nvPr/>
          </p:nvCxnSpPr>
          <p:spPr>
            <a:xfrm>
              <a:off x="25481593" y="14574193"/>
              <a:ext cx="12023108" cy="531260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28" name="Connector: Elbow 4007">
              <a:extLst>
                <a:ext uri="{FF2B5EF4-FFF2-40B4-BE49-F238E27FC236}">
                  <a16:creationId xmlns:a16="http://schemas.microsoft.com/office/drawing/2014/main" id="{A717F0EE-2EC4-BE25-37FD-2728317AD50F}"/>
                </a:ext>
              </a:extLst>
            </p:cNvPr>
            <p:cNvCxnSpPr>
              <a:cxnSpLocks/>
              <a:stCxn id="1171" idx="6"/>
              <a:endCxn id="1296" idx="3"/>
            </p:cNvCxnSpPr>
            <p:nvPr/>
          </p:nvCxnSpPr>
          <p:spPr>
            <a:xfrm>
              <a:off x="25481593" y="14574193"/>
              <a:ext cx="12023108" cy="554246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84" name="Connector: Elbow 4007">
              <a:extLst>
                <a:ext uri="{FF2B5EF4-FFF2-40B4-BE49-F238E27FC236}">
                  <a16:creationId xmlns:a16="http://schemas.microsoft.com/office/drawing/2014/main" id="{6DC0BD1E-3ACA-0F09-E63A-9C0C516BF620}"/>
                </a:ext>
              </a:extLst>
            </p:cNvPr>
            <p:cNvCxnSpPr>
              <a:cxnSpLocks/>
              <a:stCxn id="1165" idx="6"/>
              <a:endCxn id="1314" idx="3"/>
            </p:cNvCxnSpPr>
            <p:nvPr/>
          </p:nvCxnSpPr>
          <p:spPr>
            <a:xfrm>
              <a:off x="25476481" y="14331864"/>
              <a:ext cx="12028220" cy="532508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87" name="Connector: Elbow 4007">
              <a:extLst>
                <a:ext uri="{FF2B5EF4-FFF2-40B4-BE49-F238E27FC236}">
                  <a16:creationId xmlns:a16="http://schemas.microsoft.com/office/drawing/2014/main" id="{6FDFC44D-174D-6704-98E2-F08C7FBB5802}"/>
                </a:ext>
              </a:extLst>
            </p:cNvPr>
            <p:cNvCxnSpPr>
              <a:cxnSpLocks/>
              <a:stCxn id="1165" idx="6"/>
              <a:endCxn id="1305" idx="3"/>
            </p:cNvCxnSpPr>
            <p:nvPr/>
          </p:nvCxnSpPr>
          <p:spPr>
            <a:xfrm>
              <a:off x="25476481" y="14331864"/>
              <a:ext cx="12028220" cy="555493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88" name="Connector: Elbow 4007">
              <a:extLst>
                <a:ext uri="{FF2B5EF4-FFF2-40B4-BE49-F238E27FC236}">
                  <a16:creationId xmlns:a16="http://schemas.microsoft.com/office/drawing/2014/main" id="{B0B1A497-3505-71C1-4664-E6FF96794749}"/>
                </a:ext>
              </a:extLst>
            </p:cNvPr>
            <p:cNvCxnSpPr>
              <a:cxnSpLocks/>
              <a:stCxn id="1165" idx="6"/>
              <a:endCxn id="1296" idx="3"/>
            </p:cNvCxnSpPr>
            <p:nvPr/>
          </p:nvCxnSpPr>
          <p:spPr>
            <a:xfrm>
              <a:off x="25476481" y="14331864"/>
              <a:ext cx="12028220" cy="578479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93" name="Connector: Elbow 4007">
              <a:extLst>
                <a:ext uri="{FF2B5EF4-FFF2-40B4-BE49-F238E27FC236}">
                  <a16:creationId xmlns:a16="http://schemas.microsoft.com/office/drawing/2014/main" id="{41470EFB-0C96-8D2A-A088-031BBE1E1CB7}"/>
                </a:ext>
              </a:extLst>
            </p:cNvPr>
            <p:cNvCxnSpPr>
              <a:cxnSpLocks/>
              <a:stCxn id="1180" idx="6"/>
              <a:endCxn id="1314" idx="3"/>
            </p:cNvCxnSpPr>
            <p:nvPr/>
          </p:nvCxnSpPr>
          <p:spPr>
            <a:xfrm>
              <a:off x="25462309" y="14037859"/>
              <a:ext cx="12042392" cy="561908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98" name="Connector: Elbow 4007">
              <a:extLst>
                <a:ext uri="{FF2B5EF4-FFF2-40B4-BE49-F238E27FC236}">
                  <a16:creationId xmlns:a16="http://schemas.microsoft.com/office/drawing/2014/main" id="{61EAA64F-BBFA-E9AC-19AA-6DAA52EDC581}"/>
                </a:ext>
              </a:extLst>
            </p:cNvPr>
            <p:cNvCxnSpPr>
              <a:cxnSpLocks/>
              <a:stCxn id="1180" idx="6"/>
              <a:endCxn id="1305" idx="3"/>
            </p:cNvCxnSpPr>
            <p:nvPr/>
          </p:nvCxnSpPr>
          <p:spPr>
            <a:xfrm>
              <a:off x="25462309" y="14037859"/>
              <a:ext cx="12042392" cy="584894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00" name="Connector: Elbow 4007">
              <a:extLst>
                <a:ext uri="{FF2B5EF4-FFF2-40B4-BE49-F238E27FC236}">
                  <a16:creationId xmlns:a16="http://schemas.microsoft.com/office/drawing/2014/main" id="{EB57059D-0568-2A4E-F0DA-B1BDA0EFAC46}"/>
                </a:ext>
              </a:extLst>
            </p:cNvPr>
            <p:cNvCxnSpPr>
              <a:cxnSpLocks/>
              <a:stCxn id="1180" idx="6"/>
              <a:endCxn id="1296" idx="3"/>
            </p:cNvCxnSpPr>
            <p:nvPr/>
          </p:nvCxnSpPr>
          <p:spPr>
            <a:xfrm>
              <a:off x="25462309" y="14037859"/>
              <a:ext cx="12042392" cy="607879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16" name="Connector: Elbow 3328">
              <a:extLst>
                <a:ext uri="{FF2B5EF4-FFF2-40B4-BE49-F238E27FC236}">
                  <a16:creationId xmlns:a16="http://schemas.microsoft.com/office/drawing/2014/main" id="{06A6981B-789F-6DB4-7B4E-CEFAB8643DFA}"/>
                </a:ext>
              </a:extLst>
            </p:cNvPr>
            <p:cNvCxnSpPr>
              <a:cxnSpLocks/>
              <a:stCxn id="6665" idx="6"/>
              <a:endCxn id="1316" idx="3"/>
            </p:cNvCxnSpPr>
            <p:nvPr/>
          </p:nvCxnSpPr>
          <p:spPr>
            <a:xfrm>
              <a:off x="29078276" y="18111295"/>
              <a:ext cx="8426425" cy="1674788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17" name="Connector: Elbow 3328">
              <a:extLst>
                <a:ext uri="{FF2B5EF4-FFF2-40B4-BE49-F238E27FC236}">
                  <a16:creationId xmlns:a16="http://schemas.microsoft.com/office/drawing/2014/main" id="{D31267A7-854F-5597-D360-F9943A7982C4}"/>
                </a:ext>
              </a:extLst>
            </p:cNvPr>
            <p:cNvCxnSpPr>
              <a:cxnSpLocks/>
              <a:stCxn id="6665" idx="6"/>
              <a:endCxn id="1307" idx="3"/>
            </p:cNvCxnSpPr>
            <p:nvPr/>
          </p:nvCxnSpPr>
          <p:spPr>
            <a:xfrm>
              <a:off x="29078276" y="18111295"/>
              <a:ext cx="8426425" cy="1904642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21" name="Connector: Elbow 3328">
              <a:extLst>
                <a:ext uri="{FF2B5EF4-FFF2-40B4-BE49-F238E27FC236}">
                  <a16:creationId xmlns:a16="http://schemas.microsoft.com/office/drawing/2014/main" id="{EF011287-168F-A55E-7B04-821FE3502A4D}"/>
                </a:ext>
              </a:extLst>
            </p:cNvPr>
            <p:cNvCxnSpPr>
              <a:cxnSpLocks/>
              <a:stCxn id="6665" idx="6"/>
              <a:endCxn id="1298" idx="3"/>
            </p:cNvCxnSpPr>
            <p:nvPr/>
          </p:nvCxnSpPr>
          <p:spPr>
            <a:xfrm>
              <a:off x="29078276" y="18111295"/>
              <a:ext cx="8426425" cy="2134496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26" name="Text Box 3036">
              <a:extLst>
                <a:ext uri="{FF2B5EF4-FFF2-40B4-BE49-F238E27FC236}">
                  <a16:creationId xmlns:a16="http://schemas.microsoft.com/office/drawing/2014/main" id="{83D501EF-82A8-72FA-28A2-B4D37ED865A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894139" y="12373340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832" name="Text Box 3036">
              <a:extLst>
                <a:ext uri="{FF2B5EF4-FFF2-40B4-BE49-F238E27FC236}">
                  <a16:creationId xmlns:a16="http://schemas.microsoft.com/office/drawing/2014/main" id="{A542A5EE-459A-65B2-4FA8-95C0BB035C4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894139" y="12609537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833" name="Text Box 3036">
              <a:extLst>
                <a:ext uri="{FF2B5EF4-FFF2-40B4-BE49-F238E27FC236}">
                  <a16:creationId xmlns:a16="http://schemas.microsoft.com/office/drawing/2014/main" id="{70FC062B-7DA4-8925-EF0D-2FE07E2DC8C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898515" y="12842258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837" name="Connector: Elbow 3454">
              <a:extLst>
                <a:ext uri="{FF2B5EF4-FFF2-40B4-BE49-F238E27FC236}">
                  <a16:creationId xmlns:a16="http://schemas.microsoft.com/office/drawing/2014/main" id="{4980953C-B394-135F-71E5-383403DF36B7}"/>
                </a:ext>
              </a:extLst>
            </p:cNvPr>
            <p:cNvCxnSpPr>
              <a:cxnSpLocks/>
              <a:stCxn id="6826" idx="6"/>
              <a:endCxn id="1467" idx="3"/>
            </p:cNvCxnSpPr>
            <p:nvPr/>
          </p:nvCxnSpPr>
          <p:spPr>
            <a:xfrm flipV="1">
              <a:off x="24948139" y="12059006"/>
              <a:ext cx="12562779" cy="34133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38" name="Connector: Elbow 3454">
              <a:extLst>
                <a:ext uri="{FF2B5EF4-FFF2-40B4-BE49-F238E27FC236}">
                  <a16:creationId xmlns:a16="http://schemas.microsoft.com/office/drawing/2014/main" id="{A1F9563F-B249-A3F2-6160-604306BBD898}"/>
                </a:ext>
              </a:extLst>
            </p:cNvPr>
            <p:cNvCxnSpPr>
              <a:cxnSpLocks/>
              <a:stCxn id="6832" idx="6"/>
              <a:endCxn id="1473" idx="3"/>
            </p:cNvCxnSpPr>
            <p:nvPr/>
          </p:nvCxnSpPr>
          <p:spPr>
            <a:xfrm flipV="1">
              <a:off x="24948139" y="12060147"/>
              <a:ext cx="14532668" cy="57639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39" name="Connector: Elbow 3454">
              <a:extLst>
                <a:ext uri="{FF2B5EF4-FFF2-40B4-BE49-F238E27FC236}">
                  <a16:creationId xmlns:a16="http://schemas.microsoft.com/office/drawing/2014/main" id="{801733A1-C2E3-5042-68BD-FB70AB68DD3C}"/>
                </a:ext>
              </a:extLst>
            </p:cNvPr>
            <p:cNvCxnSpPr>
              <a:cxnSpLocks/>
              <a:stCxn id="6833" idx="6"/>
              <a:endCxn id="1473" idx="3"/>
            </p:cNvCxnSpPr>
            <p:nvPr/>
          </p:nvCxnSpPr>
          <p:spPr>
            <a:xfrm flipV="1">
              <a:off x="24952515" y="12060147"/>
              <a:ext cx="14528292" cy="80911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40" name="Connector: Elbow 3454">
              <a:extLst>
                <a:ext uri="{FF2B5EF4-FFF2-40B4-BE49-F238E27FC236}">
                  <a16:creationId xmlns:a16="http://schemas.microsoft.com/office/drawing/2014/main" id="{1FC922FE-6093-38FF-9A58-337EDE450929}"/>
                </a:ext>
              </a:extLst>
            </p:cNvPr>
            <p:cNvCxnSpPr>
              <a:cxnSpLocks/>
              <a:stCxn id="6826" idx="6"/>
              <a:endCxn id="1473" idx="3"/>
            </p:cNvCxnSpPr>
            <p:nvPr/>
          </p:nvCxnSpPr>
          <p:spPr>
            <a:xfrm flipV="1">
              <a:off x="24948139" y="12060147"/>
              <a:ext cx="14532668" cy="34019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42" name="Connector: Elbow 3454">
              <a:extLst>
                <a:ext uri="{FF2B5EF4-FFF2-40B4-BE49-F238E27FC236}">
                  <a16:creationId xmlns:a16="http://schemas.microsoft.com/office/drawing/2014/main" id="{518A33FD-ED7E-26E4-CE9F-1EE7CEDB14AC}"/>
                </a:ext>
              </a:extLst>
            </p:cNvPr>
            <p:cNvCxnSpPr>
              <a:cxnSpLocks/>
              <a:stCxn id="6832" idx="6"/>
              <a:endCxn id="1467" idx="3"/>
            </p:cNvCxnSpPr>
            <p:nvPr/>
          </p:nvCxnSpPr>
          <p:spPr>
            <a:xfrm flipV="1">
              <a:off x="24948139" y="12059006"/>
              <a:ext cx="12562779" cy="57753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6" name="Connector: Elbow 3454">
              <a:extLst>
                <a:ext uri="{FF2B5EF4-FFF2-40B4-BE49-F238E27FC236}">
                  <a16:creationId xmlns:a16="http://schemas.microsoft.com/office/drawing/2014/main" id="{D1C3A62C-5D2B-4D80-B783-B5BF07B46A9B}"/>
                </a:ext>
              </a:extLst>
            </p:cNvPr>
            <p:cNvCxnSpPr>
              <a:cxnSpLocks/>
              <a:stCxn id="6833" idx="6"/>
              <a:endCxn id="1467" idx="3"/>
            </p:cNvCxnSpPr>
            <p:nvPr/>
          </p:nvCxnSpPr>
          <p:spPr>
            <a:xfrm flipV="1">
              <a:off x="24952515" y="12059006"/>
              <a:ext cx="12558403" cy="81025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8" name="Group 517">
            <a:extLst>
              <a:ext uri="{FF2B5EF4-FFF2-40B4-BE49-F238E27FC236}">
                <a16:creationId xmlns:a16="http://schemas.microsoft.com/office/drawing/2014/main" id="{2B3FF4EC-1C01-E03D-7FED-5B6DA8106CC8}"/>
              </a:ext>
            </a:extLst>
          </p:cNvPr>
          <p:cNvGrpSpPr/>
          <p:nvPr/>
        </p:nvGrpSpPr>
        <p:grpSpPr>
          <a:xfrm>
            <a:off x="32583851" y="5286140"/>
            <a:ext cx="1440000" cy="784459"/>
            <a:chOff x="7152345" y="5014338"/>
            <a:chExt cx="1440000" cy="766290"/>
          </a:xfrm>
        </p:grpSpPr>
        <p:grpSp>
          <p:nvGrpSpPr>
            <p:cNvPr id="519" name="organ group - head &amp; neck muscles">
              <a:extLst>
                <a:ext uri="{FF2B5EF4-FFF2-40B4-BE49-F238E27FC236}">
                  <a16:creationId xmlns:a16="http://schemas.microsoft.com/office/drawing/2014/main" id="{CB08A417-0A30-857B-CB03-F50DC9565E80}"/>
                </a:ext>
              </a:extLst>
            </p:cNvPr>
            <p:cNvGrpSpPr/>
            <p:nvPr/>
          </p:nvGrpSpPr>
          <p:grpSpPr>
            <a:xfrm>
              <a:off x="7152345" y="5014338"/>
              <a:ext cx="1440000" cy="766290"/>
              <a:chOff x="6009350" y="5014338"/>
              <a:chExt cx="1440000" cy="766290"/>
            </a:xfrm>
          </p:grpSpPr>
          <p:sp>
            <p:nvSpPr>
              <p:cNvPr id="622" name="organ - head &amp; neck muscles">
                <a:extLst>
                  <a:ext uri="{FF2B5EF4-FFF2-40B4-BE49-F238E27FC236}">
                    <a16:creationId xmlns:a16="http://schemas.microsoft.com/office/drawing/2014/main" id="{2DA13245-B9C9-B720-C897-EF2839ED86DE}"/>
                  </a:ext>
                </a:extLst>
              </p:cNvPr>
              <p:cNvSpPr txBox="1"/>
              <p:nvPr/>
            </p:nvSpPr>
            <p:spPr>
              <a:xfrm>
                <a:off x="6009350" y="5014338"/>
                <a:ext cx="1440000" cy="76629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Cranium</a:t>
                </a:r>
              </a:p>
            </p:txBody>
          </p:sp>
          <p:sp>
            <p:nvSpPr>
              <p:cNvPr id="626" name="FTU - mylohyoid">
                <a:extLst>
                  <a:ext uri="{FF2B5EF4-FFF2-40B4-BE49-F238E27FC236}">
                    <a16:creationId xmlns:a16="http://schemas.microsoft.com/office/drawing/2014/main" id="{04C24396-6C3C-3F2A-44F3-247F08B536E3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Frontal bone</a:t>
                </a:r>
              </a:p>
            </p:txBody>
          </p:sp>
          <p:sp>
            <p:nvSpPr>
              <p:cNvPr id="627" name="FTU - digastric">
                <a:extLst>
                  <a:ext uri="{FF2B5EF4-FFF2-40B4-BE49-F238E27FC236}">
                    <a16:creationId xmlns:a16="http://schemas.microsoft.com/office/drawing/2014/main" id="{7F2F66DC-B3C7-31DD-ABB3-6C851EE3FA80}"/>
                  </a:ext>
                </a:extLst>
              </p:cNvPr>
              <p:cNvSpPr txBox="1"/>
              <p:nvPr/>
            </p:nvSpPr>
            <p:spPr>
              <a:xfrm>
                <a:off x="6009350" y="525610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Occipital bone</a:t>
                </a:r>
              </a:p>
            </p:txBody>
          </p:sp>
          <p:sp>
            <p:nvSpPr>
              <p:cNvPr id="628" name="FTU - geniohyoid">
                <a:extLst>
                  <a:ext uri="{FF2B5EF4-FFF2-40B4-BE49-F238E27FC236}">
                    <a16:creationId xmlns:a16="http://schemas.microsoft.com/office/drawing/2014/main" id="{046B39C3-48B5-36C3-C61B-F13B6A007346}"/>
                  </a:ext>
                </a:extLst>
              </p:cNvPr>
              <p:cNvSpPr txBox="1"/>
              <p:nvPr/>
            </p:nvSpPr>
            <p:spPr>
              <a:xfrm>
                <a:off x="6009350" y="537921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Parietal bone</a:t>
                </a:r>
              </a:p>
            </p:txBody>
          </p:sp>
          <p:sp>
            <p:nvSpPr>
              <p:cNvPr id="629" name="FTU - longus capitis">
                <a:extLst>
                  <a:ext uri="{FF2B5EF4-FFF2-40B4-BE49-F238E27FC236}">
                    <a16:creationId xmlns:a16="http://schemas.microsoft.com/office/drawing/2014/main" id="{0F817C61-8905-003B-3843-548D653121F0}"/>
                  </a:ext>
                </a:extLst>
              </p:cNvPr>
              <p:cNvSpPr txBox="1"/>
              <p:nvPr/>
            </p:nvSpPr>
            <p:spPr>
              <a:xfrm>
                <a:off x="6009350" y="550024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Sphenoid bone</a:t>
                </a:r>
              </a:p>
            </p:txBody>
          </p:sp>
          <p:sp>
            <p:nvSpPr>
              <p:cNvPr id="631" name="FTU - longus colli inferior">
                <a:extLst>
                  <a:ext uri="{FF2B5EF4-FFF2-40B4-BE49-F238E27FC236}">
                    <a16:creationId xmlns:a16="http://schemas.microsoft.com/office/drawing/2014/main" id="{16AFAE54-86FF-AEF4-BA9A-C6FC8F162D43}"/>
                  </a:ext>
                </a:extLst>
              </p:cNvPr>
              <p:cNvSpPr txBox="1"/>
              <p:nvPr/>
            </p:nvSpPr>
            <p:spPr>
              <a:xfrm>
                <a:off x="6009350" y="562126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Temporal bone</a:t>
                </a:r>
              </a:p>
            </p:txBody>
          </p:sp>
        </p:grpSp>
        <p:grpSp>
          <p:nvGrpSpPr>
            <p:cNvPr id="523" name="Group 522">
              <a:extLst>
                <a:ext uri="{FF2B5EF4-FFF2-40B4-BE49-F238E27FC236}">
                  <a16:creationId xmlns:a16="http://schemas.microsoft.com/office/drawing/2014/main" id="{0041BC7D-73A6-85F4-4782-F5E61C5498A8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613" name="Text Box 3036">
                <a:extLst>
                  <a:ext uri="{FF2B5EF4-FFF2-40B4-BE49-F238E27FC236}">
                    <a16:creationId xmlns:a16="http://schemas.microsoft.com/office/drawing/2014/main" id="{A2C5064C-D281-3846-6A36-3734A25A3C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5" name="Text Box 3036">
                <a:extLst>
                  <a:ext uri="{FF2B5EF4-FFF2-40B4-BE49-F238E27FC236}">
                    <a16:creationId xmlns:a16="http://schemas.microsoft.com/office/drawing/2014/main" id="{F6BB6D79-ACC6-C4C7-4B86-199DAF9D842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1" name="Text Box 3036">
                <a:extLst>
                  <a:ext uri="{FF2B5EF4-FFF2-40B4-BE49-F238E27FC236}">
                    <a16:creationId xmlns:a16="http://schemas.microsoft.com/office/drawing/2014/main" id="{52C12C7B-4DE5-91E3-3829-DC29EF6A7F7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29" name="Group 528">
              <a:extLst>
                <a:ext uri="{FF2B5EF4-FFF2-40B4-BE49-F238E27FC236}">
                  <a16:creationId xmlns:a16="http://schemas.microsoft.com/office/drawing/2014/main" id="{DEFB580F-6FA0-E2C8-B3EC-15248B7E45E1}"/>
                </a:ext>
              </a:extLst>
            </p:cNvPr>
            <p:cNvGrpSpPr/>
            <p:nvPr/>
          </p:nvGrpSpPr>
          <p:grpSpPr>
            <a:xfrm>
              <a:off x="8475630" y="5265090"/>
              <a:ext cx="84788" cy="91092"/>
              <a:chOff x="12626158" y="10798008"/>
              <a:chExt cx="84788" cy="91092"/>
            </a:xfrm>
          </p:grpSpPr>
          <p:sp>
            <p:nvSpPr>
              <p:cNvPr id="610" name="Text Box 3036">
                <a:extLst>
                  <a:ext uri="{FF2B5EF4-FFF2-40B4-BE49-F238E27FC236}">
                    <a16:creationId xmlns:a16="http://schemas.microsoft.com/office/drawing/2014/main" id="{C06B81D1-1852-8D42-DAD6-5169BDA4DA3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1" name="Text Box 3036">
                <a:extLst>
                  <a:ext uri="{FF2B5EF4-FFF2-40B4-BE49-F238E27FC236}">
                    <a16:creationId xmlns:a16="http://schemas.microsoft.com/office/drawing/2014/main" id="{7C262B1B-E075-CF72-923A-BC0FE5FE15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2" name="Text Box 3036">
                <a:extLst>
                  <a:ext uri="{FF2B5EF4-FFF2-40B4-BE49-F238E27FC236}">
                    <a16:creationId xmlns:a16="http://schemas.microsoft.com/office/drawing/2014/main" id="{52381680-A50A-622A-6623-322568ED737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94" name="Group 593">
              <a:extLst>
                <a:ext uri="{FF2B5EF4-FFF2-40B4-BE49-F238E27FC236}">
                  <a16:creationId xmlns:a16="http://schemas.microsoft.com/office/drawing/2014/main" id="{2158B441-A8DC-25A3-397D-19DE50AA81DC}"/>
                </a:ext>
              </a:extLst>
            </p:cNvPr>
            <p:cNvGrpSpPr/>
            <p:nvPr/>
          </p:nvGrpSpPr>
          <p:grpSpPr>
            <a:xfrm>
              <a:off x="8476561" y="5387592"/>
              <a:ext cx="84788" cy="91092"/>
              <a:chOff x="12626158" y="10798008"/>
              <a:chExt cx="84788" cy="91092"/>
            </a:xfrm>
          </p:grpSpPr>
          <p:sp>
            <p:nvSpPr>
              <p:cNvPr id="607" name="Text Box 3036">
                <a:extLst>
                  <a:ext uri="{FF2B5EF4-FFF2-40B4-BE49-F238E27FC236}">
                    <a16:creationId xmlns:a16="http://schemas.microsoft.com/office/drawing/2014/main" id="{E3353156-4E0A-1536-A3F2-9D19774F4C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8" name="Text Box 3036">
                <a:extLst>
                  <a:ext uri="{FF2B5EF4-FFF2-40B4-BE49-F238E27FC236}">
                    <a16:creationId xmlns:a16="http://schemas.microsoft.com/office/drawing/2014/main" id="{E73BA4E9-6CC3-0866-FB82-A5BC6A804DA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9" name="Text Box 3036">
                <a:extLst>
                  <a:ext uri="{FF2B5EF4-FFF2-40B4-BE49-F238E27FC236}">
                    <a16:creationId xmlns:a16="http://schemas.microsoft.com/office/drawing/2014/main" id="{D0C2D05C-CF78-B7AE-387A-923ECB4CA2E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99" name="Group 598">
              <a:extLst>
                <a:ext uri="{FF2B5EF4-FFF2-40B4-BE49-F238E27FC236}">
                  <a16:creationId xmlns:a16="http://schemas.microsoft.com/office/drawing/2014/main" id="{0562142F-8802-2A0D-38E6-7BB4F6DA723B}"/>
                </a:ext>
              </a:extLst>
            </p:cNvPr>
            <p:cNvGrpSpPr/>
            <p:nvPr/>
          </p:nvGrpSpPr>
          <p:grpSpPr>
            <a:xfrm>
              <a:off x="8475201" y="5511970"/>
              <a:ext cx="84788" cy="91092"/>
              <a:chOff x="12626158" y="10798008"/>
              <a:chExt cx="84788" cy="91092"/>
            </a:xfrm>
          </p:grpSpPr>
          <p:sp>
            <p:nvSpPr>
              <p:cNvPr id="604" name="Text Box 3036">
                <a:extLst>
                  <a:ext uri="{FF2B5EF4-FFF2-40B4-BE49-F238E27FC236}">
                    <a16:creationId xmlns:a16="http://schemas.microsoft.com/office/drawing/2014/main" id="{0BB52A1B-C71C-4E9E-51F9-D2423690B6C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5" name="Text Box 3036">
                <a:extLst>
                  <a:ext uri="{FF2B5EF4-FFF2-40B4-BE49-F238E27FC236}">
                    <a16:creationId xmlns:a16="http://schemas.microsoft.com/office/drawing/2014/main" id="{5B327C3D-8D89-3935-5599-6A081F3010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6" name="Text Box 3036">
                <a:extLst>
                  <a:ext uri="{FF2B5EF4-FFF2-40B4-BE49-F238E27FC236}">
                    <a16:creationId xmlns:a16="http://schemas.microsoft.com/office/drawing/2014/main" id="{9DC58CF6-602E-BA4B-7723-B36695CE7F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00" name="Group 599">
              <a:extLst>
                <a:ext uri="{FF2B5EF4-FFF2-40B4-BE49-F238E27FC236}">
                  <a16:creationId xmlns:a16="http://schemas.microsoft.com/office/drawing/2014/main" id="{D0719803-DF05-C2C7-11F8-CA06295F9E71}"/>
                </a:ext>
              </a:extLst>
            </p:cNvPr>
            <p:cNvGrpSpPr/>
            <p:nvPr/>
          </p:nvGrpSpPr>
          <p:grpSpPr>
            <a:xfrm>
              <a:off x="8475201" y="5629823"/>
              <a:ext cx="84788" cy="91092"/>
              <a:chOff x="12626158" y="10798008"/>
              <a:chExt cx="84788" cy="91092"/>
            </a:xfrm>
          </p:grpSpPr>
          <p:sp>
            <p:nvSpPr>
              <p:cNvPr id="601" name="Text Box 3036">
                <a:extLst>
                  <a:ext uri="{FF2B5EF4-FFF2-40B4-BE49-F238E27FC236}">
                    <a16:creationId xmlns:a16="http://schemas.microsoft.com/office/drawing/2014/main" id="{D2184DD4-DEF5-3E62-CCC0-58A06F102A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2" name="Text Box 3036">
                <a:extLst>
                  <a:ext uri="{FF2B5EF4-FFF2-40B4-BE49-F238E27FC236}">
                    <a16:creationId xmlns:a16="http://schemas.microsoft.com/office/drawing/2014/main" id="{22C1C0B2-F857-2930-9A8A-3A1F186649E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3" name="Text Box 3036">
                <a:extLst>
                  <a:ext uri="{FF2B5EF4-FFF2-40B4-BE49-F238E27FC236}">
                    <a16:creationId xmlns:a16="http://schemas.microsoft.com/office/drawing/2014/main" id="{EBD22507-4C36-D41D-2BE8-C22AB88345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087" name="Group 6086">
            <a:extLst>
              <a:ext uri="{FF2B5EF4-FFF2-40B4-BE49-F238E27FC236}">
                <a16:creationId xmlns:a16="http://schemas.microsoft.com/office/drawing/2014/main" id="{8EB6EECA-0709-5B6F-40D8-BF476B7910EF}"/>
              </a:ext>
            </a:extLst>
          </p:cNvPr>
          <p:cNvGrpSpPr/>
          <p:nvPr/>
        </p:nvGrpSpPr>
        <p:grpSpPr>
          <a:xfrm>
            <a:off x="34362631" y="5297652"/>
            <a:ext cx="1440000" cy="276012"/>
            <a:chOff x="7152345" y="5014339"/>
            <a:chExt cx="1440000" cy="276012"/>
          </a:xfrm>
        </p:grpSpPr>
        <p:grpSp>
          <p:nvGrpSpPr>
            <p:cNvPr id="6092" name="organ group - head &amp; neck muscles">
              <a:extLst>
                <a:ext uri="{FF2B5EF4-FFF2-40B4-BE49-F238E27FC236}">
                  <a16:creationId xmlns:a16="http://schemas.microsoft.com/office/drawing/2014/main" id="{47C194E8-93FC-BCA9-7179-848A700CDE7A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6012"/>
              <a:chOff x="6009350" y="5014339"/>
              <a:chExt cx="1440000" cy="276012"/>
            </a:xfrm>
          </p:grpSpPr>
          <p:sp>
            <p:nvSpPr>
              <p:cNvPr id="6117" name="organ - head &amp; neck muscles">
                <a:extLst>
                  <a:ext uri="{FF2B5EF4-FFF2-40B4-BE49-F238E27FC236}">
                    <a16:creationId xmlns:a16="http://schemas.microsoft.com/office/drawing/2014/main" id="{92A054F0-2458-D4AA-7F64-036F41E7E64C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601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Eye socket</a:t>
                </a:r>
              </a:p>
            </p:txBody>
          </p:sp>
          <p:sp>
            <p:nvSpPr>
              <p:cNvPr id="6128" name="FTU - mylohyoid">
                <a:extLst>
                  <a:ext uri="{FF2B5EF4-FFF2-40B4-BE49-F238E27FC236}">
                    <a16:creationId xmlns:a16="http://schemas.microsoft.com/office/drawing/2014/main" id="{E148C6B2-A34E-9ACE-283F-21C932B0424F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Lacrimal bone</a:t>
                </a:r>
              </a:p>
            </p:txBody>
          </p:sp>
        </p:grpSp>
        <p:grpSp>
          <p:nvGrpSpPr>
            <p:cNvPr id="6104" name="Group 6103">
              <a:extLst>
                <a:ext uri="{FF2B5EF4-FFF2-40B4-BE49-F238E27FC236}">
                  <a16:creationId xmlns:a16="http://schemas.microsoft.com/office/drawing/2014/main" id="{26DF87D1-27E7-F205-7137-420260BD1B24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6105" name="Text Box 3036">
                <a:extLst>
                  <a:ext uri="{FF2B5EF4-FFF2-40B4-BE49-F238E27FC236}">
                    <a16:creationId xmlns:a16="http://schemas.microsoft.com/office/drawing/2014/main" id="{39FFE70C-E6F5-C9C1-9603-D7DB8EBC92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10" name="Text Box 3036">
                <a:extLst>
                  <a:ext uri="{FF2B5EF4-FFF2-40B4-BE49-F238E27FC236}">
                    <a16:creationId xmlns:a16="http://schemas.microsoft.com/office/drawing/2014/main" id="{9AE2EF4A-68C3-943C-E4C0-E9B3CED7310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11" name="Text Box 3036">
                <a:extLst>
                  <a:ext uri="{FF2B5EF4-FFF2-40B4-BE49-F238E27FC236}">
                    <a16:creationId xmlns:a16="http://schemas.microsoft.com/office/drawing/2014/main" id="{515CF6D5-E9B5-76B5-9BFC-569A67DAC4C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129" name="Group 6128">
            <a:extLst>
              <a:ext uri="{FF2B5EF4-FFF2-40B4-BE49-F238E27FC236}">
                <a16:creationId xmlns:a16="http://schemas.microsoft.com/office/drawing/2014/main" id="{18D45310-67F5-677A-A7E3-566035E708D3}"/>
              </a:ext>
            </a:extLst>
          </p:cNvPr>
          <p:cNvGrpSpPr/>
          <p:nvPr/>
        </p:nvGrpSpPr>
        <p:grpSpPr>
          <a:xfrm>
            <a:off x="34364011" y="5613138"/>
            <a:ext cx="1440000" cy="276012"/>
            <a:chOff x="7152345" y="5014339"/>
            <a:chExt cx="1440000" cy="276012"/>
          </a:xfrm>
        </p:grpSpPr>
        <p:grpSp>
          <p:nvGrpSpPr>
            <p:cNvPr id="6141" name="organ group - head &amp; neck muscles">
              <a:extLst>
                <a:ext uri="{FF2B5EF4-FFF2-40B4-BE49-F238E27FC236}">
                  <a16:creationId xmlns:a16="http://schemas.microsoft.com/office/drawing/2014/main" id="{E8B65FF5-35EA-C32D-0965-0B7CE0254FEC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6012"/>
              <a:chOff x="6009350" y="5014339"/>
              <a:chExt cx="1440000" cy="276012"/>
            </a:xfrm>
          </p:grpSpPr>
          <p:sp>
            <p:nvSpPr>
              <p:cNvPr id="6274" name="organ - head &amp; neck muscles">
                <a:extLst>
                  <a:ext uri="{FF2B5EF4-FFF2-40B4-BE49-F238E27FC236}">
                    <a16:creationId xmlns:a16="http://schemas.microsoft.com/office/drawing/2014/main" id="{D20D758F-264F-BF35-797F-3AABE0788D99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601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Cheekbone</a:t>
                </a:r>
              </a:p>
            </p:txBody>
          </p:sp>
          <p:sp>
            <p:nvSpPr>
              <p:cNvPr id="6275" name="FTU - mylohyoid">
                <a:extLst>
                  <a:ext uri="{FF2B5EF4-FFF2-40B4-BE49-F238E27FC236}">
                    <a16:creationId xmlns:a16="http://schemas.microsoft.com/office/drawing/2014/main" id="{8AB50075-05DE-9483-8F06-EBFB1DC27A77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Zygomatic bone</a:t>
                </a:r>
              </a:p>
            </p:txBody>
          </p:sp>
        </p:grpSp>
        <p:grpSp>
          <p:nvGrpSpPr>
            <p:cNvPr id="640" name="Group 639">
              <a:extLst>
                <a:ext uri="{FF2B5EF4-FFF2-40B4-BE49-F238E27FC236}">
                  <a16:creationId xmlns:a16="http://schemas.microsoft.com/office/drawing/2014/main" id="{4BABD214-F2DE-EF94-C192-7B0F0F7B4EF9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655" name="Text Box 3036">
                <a:extLst>
                  <a:ext uri="{FF2B5EF4-FFF2-40B4-BE49-F238E27FC236}">
                    <a16:creationId xmlns:a16="http://schemas.microsoft.com/office/drawing/2014/main" id="{BEFAB07A-CA5A-2DEB-97B4-3BC3544B21F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6" name="Text Box 3036">
                <a:extLst>
                  <a:ext uri="{FF2B5EF4-FFF2-40B4-BE49-F238E27FC236}">
                    <a16:creationId xmlns:a16="http://schemas.microsoft.com/office/drawing/2014/main" id="{426B4AA2-15F1-9F71-BB21-4B5530A3B6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6" name="Text Box 3036">
                <a:extLst>
                  <a:ext uri="{FF2B5EF4-FFF2-40B4-BE49-F238E27FC236}">
                    <a16:creationId xmlns:a16="http://schemas.microsoft.com/office/drawing/2014/main" id="{02B2B518-E1B9-DD07-2FE5-B03B731CE6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280" name="Group 6279">
            <a:extLst>
              <a:ext uri="{FF2B5EF4-FFF2-40B4-BE49-F238E27FC236}">
                <a16:creationId xmlns:a16="http://schemas.microsoft.com/office/drawing/2014/main" id="{07E39976-E8C0-D8EB-CB9F-382E9A80FE97}"/>
              </a:ext>
            </a:extLst>
          </p:cNvPr>
          <p:cNvGrpSpPr/>
          <p:nvPr/>
        </p:nvGrpSpPr>
        <p:grpSpPr>
          <a:xfrm>
            <a:off x="36026979" y="5284096"/>
            <a:ext cx="1440821" cy="897630"/>
            <a:chOff x="36026979" y="5284096"/>
            <a:chExt cx="1440821" cy="897630"/>
          </a:xfrm>
        </p:grpSpPr>
        <p:grpSp>
          <p:nvGrpSpPr>
            <p:cNvPr id="6281" name="Group 6280">
              <a:extLst>
                <a:ext uri="{FF2B5EF4-FFF2-40B4-BE49-F238E27FC236}">
                  <a16:creationId xmlns:a16="http://schemas.microsoft.com/office/drawing/2014/main" id="{7B61D678-8682-AB7B-0637-EB7B608F1B33}"/>
                </a:ext>
              </a:extLst>
            </p:cNvPr>
            <p:cNvGrpSpPr/>
            <p:nvPr/>
          </p:nvGrpSpPr>
          <p:grpSpPr>
            <a:xfrm>
              <a:off x="36026979" y="5284096"/>
              <a:ext cx="1440821" cy="897630"/>
              <a:chOff x="36026979" y="5284096"/>
              <a:chExt cx="1440821" cy="897630"/>
            </a:xfrm>
          </p:grpSpPr>
          <p:grpSp>
            <p:nvGrpSpPr>
              <p:cNvPr id="6564" name="Group 6563">
                <a:extLst>
                  <a:ext uri="{FF2B5EF4-FFF2-40B4-BE49-F238E27FC236}">
                    <a16:creationId xmlns:a16="http://schemas.microsoft.com/office/drawing/2014/main" id="{E195A5F2-1223-9ED5-A0A8-4949B9D06E18}"/>
                  </a:ext>
                </a:extLst>
              </p:cNvPr>
              <p:cNvGrpSpPr/>
              <p:nvPr/>
            </p:nvGrpSpPr>
            <p:grpSpPr>
              <a:xfrm>
                <a:off x="36026979" y="5284096"/>
                <a:ext cx="1440000" cy="897630"/>
                <a:chOff x="7152345" y="5014339"/>
                <a:chExt cx="1440000" cy="897630"/>
              </a:xfrm>
            </p:grpSpPr>
            <p:grpSp>
              <p:nvGrpSpPr>
                <p:cNvPr id="6618" name="organ group - head &amp; neck muscles">
                  <a:extLst>
                    <a:ext uri="{FF2B5EF4-FFF2-40B4-BE49-F238E27FC236}">
                      <a16:creationId xmlns:a16="http://schemas.microsoft.com/office/drawing/2014/main" id="{6A23FEC5-5419-AE51-C69A-88D2AB90F05D}"/>
                    </a:ext>
                  </a:extLst>
                </p:cNvPr>
                <p:cNvGrpSpPr/>
                <p:nvPr/>
              </p:nvGrpSpPr>
              <p:grpSpPr>
                <a:xfrm>
                  <a:off x="7152345" y="5014339"/>
                  <a:ext cx="1440000" cy="897630"/>
                  <a:chOff x="6009350" y="5014339"/>
                  <a:chExt cx="1440000" cy="897630"/>
                </a:xfrm>
              </p:grpSpPr>
              <p:sp>
                <p:nvSpPr>
                  <p:cNvPr id="1382" name="organ - head &amp; neck muscles">
                    <a:extLst>
                      <a:ext uri="{FF2B5EF4-FFF2-40B4-BE49-F238E27FC236}">
                        <a16:creationId xmlns:a16="http://schemas.microsoft.com/office/drawing/2014/main" id="{6BA7B81F-72B5-CD05-1679-B783CBB74BB5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014339"/>
                    <a:ext cx="1440000" cy="897630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none" lIns="91440" tIns="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Nose/Nasal cavity</a:t>
                    </a:r>
                  </a:p>
                </p:txBody>
              </p:sp>
              <p:sp>
                <p:nvSpPr>
                  <p:cNvPr id="1383" name="FTU - mylohyoid">
                    <a:extLst>
                      <a:ext uri="{FF2B5EF4-FFF2-40B4-BE49-F238E27FC236}">
                        <a16:creationId xmlns:a16="http://schemas.microsoft.com/office/drawing/2014/main" id="{9C710D91-E43B-8EBA-8DDC-0AE31FC32270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13508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Ethmoid bone</a:t>
                    </a:r>
                  </a:p>
                </p:txBody>
              </p:sp>
              <p:sp>
                <p:nvSpPr>
                  <p:cNvPr id="1384" name="FTU - digastric">
                    <a:extLst>
                      <a:ext uri="{FF2B5EF4-FFF2-40B4-BE49-F238E27FC236}">
                        <a16:creationId xmlns:a16="http://schemas.microsoft.com/office/drawing/2014/main" id="{84D900C1-65A7-5C83-0565-12688A3418CF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25610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Nasal bone</a:t>
                    </a:r>
                  </a:p>
                </p:txBody>
              </p:sp>
              <p:sp>
                <p:nvSpPr>
                  <p:cNvPr id="1385" name="FTU - geniohyoid">
                    <a:extLst>
                      <a:ext uri="{FF2B5EF4-FFF2-40B4-BE49-F238E27FC236}">
                        <a16:creationId xmlns:a16="http://schemas.microsoft.com/office/drawing/2014/main" id="{28648813-8AD5-03EA-1760-5219531F67C7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379214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Nasal concha</a:t>
                    </a:r>
                  </a:p>
                </p:txBody>
              </p:sp>
              <p:sp>
                <p:nvSpPr>
                  <p:cNvPr id="1386" name="FTU - longus capitis">
                    <a:extLst>
                      <a:ext uri="{FF2B5EF4-FFF2-40B4-BE49-F238E27FC236}">
                        <a16:creationId xmlns:a16="http://schemas.microsoft.com/office/drawing/2014/main" id="{7DE1A00D-B579-76C2-AE87-8041E66AA3F9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50024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Palatine bone</a:t>
                    </a:r>
                  </a:p>
                </p:txBody>
              </p:sp>
              <p:sp>
                <p:nvSpPr>
                  <p:cNvPr id="1387" name="FTU - longus colli inferior">
                    <a:extLst>
                      <a:ext uri="{FF2B5EF4-FFF2-40B4-BE49-F238E27FC236}">
                        <a16:creationId xmlns:a16="http://schemas.microsoft.com/office/drawing/2014/main" id="{17E6B689-1E04-3884-675D-187738D76E80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62126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Perpendicular plate of Ethmoid</a:t>
                    </a:r>
                  </a:p>
                </p:txBody>
              </p:sp>
            </p:grpSp>
            <p:grpSp>
              <p:nvGrpSpPr>
                <p:cNvPr id="6822" name="Group 6821">
                  <a:extLst>
                    <a:ext uri="{FF2B5EF4-FFF2-40B4-BE49-F238E27FC236}">
                      <a16:creationId xmlns:a16="http://schemas.microsoft.com/office/drawing/2014/main" id="{983118A8-DC4F-64F0-B378-8070781CAA9B}"/>
                    </a:ext>
                  </a:extLst>
                </p:cNvPr>
                <p:cNvGrpSpPr/>
                <p:nvPr/>
              </p:nvGrpSpPr>
              <p:grpSpPr>
                <a:xfrm>
                  <a:off x="8476834" y="5144254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346" name="Text Box 3036">
                    <a:extLst>
                      <a:ext uri="{FF2B5EF4-FFF2-40B4-BE49-F238E27FC236}">
                        <a16:creationId xmlns:a16="http://schemas.microsoft.com/office/drawing/2014/main" id="{8820A37C-8938-22D9-E608-443DA4EEE0C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80" name="Text Box 3036">
                    <a:extLst>
                      <a:ext uri="{FF2B5EF4-FFF2-40B4-BE49-F238E27FC236}">
                        <a16:creationId xmlns:a16="http://schemas.microsoft.com/office/drawing/2014/main" id="{03FB5543-76DF-3AAB-94FF-394C0E1F436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81" name="Text Box 3036">
                    <a:extLst>
                      <a:ext uri="{FF2B5EF4-FFF2-40B4-BE49-F238E27FC236}">
                        <a16:creationId xmlns:a16="http://schemas.microsoft.com/office/drawing/2014/main" id="{BCD1692F-6BE5-AA8B-61BE-B405088981A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823" name="Group 6822">
                  <a:extLst>
                    <a:ext uri="{FF2B5EF4-FFF2-40B4-BE49-F238E27FC236}">
                      <a16:creationId xmlns:a16="http://schemas.microsoft.com/office/drawing/2014/main" id="{1DE4FA0E-CAC7-0767-A87B-28446AB972BA}"/>
                    </a:ext>
                  </a:extLst>
                </p:cNvPr>
                <p:cNvGrpSpPr/>
                <p:nvPr/>
              </p:nvGrpSpPr>
              <p:grpSpPr>
                <a:xfrm>
                  <a:off x="8475630" y="5265090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337" name="Text Box 3036">
                    <a:extLst>
                      <a:ext uri="{FF2B5EF4-FFF2-40B4-BE49-F238E27FC236}">
                        <a16:creationId xmlns:a16="http://schemas.microsoft.com/office/drawing/2014/main" id="{EA8D7A5C-C21A-CEAB-F98D-AF7CDED6495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39" name="Text Box 3036">
                    <a:extLst>
                      <a:ext uri="{FF2B5EF4-FFF2-40B4-BE49-F238E27FC236}">
                        <a16:creationId xmlns:a16="http://schemas.microsoft.com/office/drawing/2014/main" id="{8622781D-8EA5-14DB-5151-3F13D3070DE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45" name="Text Box 3036">
                    <a:extLst>
                      <a:ext uri="{FF2B5EF4-FFF2-40B4-BE49-F238E27FC236}">
                        <a16:creationId xmlns:a16="http://schemas.microsoft.com/office/drawing/2014/main" id="{92A10C93-E91F-5840-87E9-00E44BF1A28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824" name="Group 6823">
                  <a:extLst>
                    <a:ext uri="{FF2B5EF4-FFF2-40B4-BE49-F238E27FC236}">
                      <a16:creationId xmlns:a16="http://schemas.microsoft.com/office/drawing/2014/main" id="{43014C2E-5AC5-B1FE-557F-C99F0440DF52}"/>
                    </a:ext>
                  </a:extLst>
                </p:cNvPr>
                <p:cNvGrpSpPr/>
                <p:nvPr/>
              </p:nvGrpSpPr>
              <p:grpSpPr>
                <a:xfrm>
                  <a:off x="8476561" y="5387592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334" name="Text Box 3036">
                    <a:extLst>
                      <a:ext uri="{FF2B5EF4-FFF2-40B4-BE49-F238E27FC236}">
                        <a16:creationId xmlns:a16="http://schemas.microsoft.com/office/drawing/2014/main" id="{A721D4AA-85A5-BA01-D2A7-2092DDD2913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35" name="Text Box 3036">
                    <a:extLst>
                      <a:ext uri="{FF2B5EF4-FFF2-40B4-BE49-F238E27FC236}">
                        <a16:creationId xmlns:a16="http://schemas.microsoft.com/office/drawing/2014/main" id="{654A4D60-10C9-823F-EA59-B760A093016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36" name="Text Box 3036">
                    <a:extLst>
                      <a:ext uri="{FF2B5EF4-FFF2-40B4-BE49-F238E27FC236}">
                        <a16:creationId xmlns:a16="http://schemas.microsoft.com/office/drawing/2014/main" id="{D1F5A115-A3CA-8FBE-8F23-7F53C848C1B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287" name="Group 1286">
                  <a:extLst>
                    <a:ext uri="{FF2B5EF4-FFF2-40B4-BE49-F238E27FC236}">
                      <a16:creationId xmlns:a16="http://schemas.microsoft.com/office/drawing/2014/main" id="{DA65E13F-0946-166F-10A8-8BDB6E4F051A}"/>
                    </a:ext>
                  </a:extLst>
                </p:cNvPr>
                <p:cNvGrpSpPr/>
                <p:nvPr/>
              </p:nvGrpSpPr>
              <p:grpSpPr>
                <a:xfrm>
                  <a:off x="8475201" y="5511970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323" name="Text Box 3036">
                    <a:extLst>
                      <a:ext uri="{FF2B5EF4-FFF2-40B4-BE49-F238E27FC236}">
                        <a16:creationId xmlns:a16="http://schemas.microsoft.com/office/drawing/2014/main" id="{DBFA08C1-5734-D2D0-8162-79FC766DDC8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29" name="Text Box 3036">
                    <a:extLst>
                      <a:ext uri="{FF2B5EF4-FFF2-40B4-BE49-F238E27FC236}">
                        <a16:creationId xmlns:a16="http://schemas.microsoft.com/office/drawing/2014/main" id="{99207960-0B5C-AA48-7E30-02343066994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30" name="Text Box 3036">
                    <a:extLst>
                      <a:ext uri="{FF2B5EF4-FFF2-40B4-BE49-F238E27FC236}">
                        <a16:creationId xmlns:a16="http://schemas.microsoft.com/office/drawing/2014/main" id="{5D132EA1-0979-5A0D-CFDA-9CD6FB2444E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318" name="Group 1317">
                  <a:extLst>
                    <a:ext uri="{FF2B5EF4-FFF2-40B4-BE49-F238E27FC236}">
                      <a16:creationId xmlns:a16="http://schemas.microsoft.com/office/drawing/2014/main" id="{03238627-FA3E-8BBF-9D5E-D6651BC0A14C}"/>
                    </a:ext>
                  </a:extLst>
                </p:cNvPr>
                <p:cNvGrpSpPr/>
                <p:nvPr/>
              </p:nvGrpSpPr>
              <p:grpSpPr>
                <a:xfrm>
                  <a:off x="8475201" y="5629823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319" name="Text Box 3036">
                    <a:extLst>
                      <a:ext uri="{FF2B5EF4-FFF2-40B4-BE49-F238E27FC236}">
                        <a16:creationId xmlns:a16="http://schemas.microsoft.com/office/drawing/2014/main" id="{77B54E9D-0E90-345C-7ACB-79FFBB6C624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20" name="Text Box 3036">
                    <a:extLst>
                      <a:ext uri="{FF2B5EF4-FFF2-40B4-BE49-F238E27FC236}">
                        <a16:creationId xmlns:a16="http://schemas.microsoft.com/office/drawing/2014/main" id="{8B366289-6FEF-4DFB-D8FD-D01E384567C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21" name="Text Box 3036">
                    <a:extLst>
                      <a:ext uri="{FF2B5EF4-FFF2-40B4-BE49-F238E27FC236}">
                        <a16:creationId xmlns:a16="http://schemas.microsoft.com/office/drawing/2014/main" id="{B4DC6205-DAC8-DF7C-3D0D-E224F20CE13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6570" name="FTU - longus colli inferior">
                <a:extLst>
                  <a:ext uri="{FF2B5EF4-FFF2-40B4-BE49-F238E27FC236}">
                    <a16:creationId xmlns:a16="http://schemas.microsoft.com/office/drawing/2014/main" id="{DC8DEFB1-6702-F590-099C-C5109ADA402B}"/>
                  </a:ext>
                </a:extLst>
              </p:cNvPr>
              <p:cNvSpPr txBox="1"/>
              <p:nvPr/>
            </p:nvSpPr>
            <p:spPr>
              <a:xfrm>
                <a:off x="36027800" y="601717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Vomer bone</a:t>
                </a:r>
              </a:p>
            </p:txBody>
          </p:sp>
        </p:grpSp>
        <p:sp>
          <p:nvSpPr>
            <p:cNvPr id="6304" name="Text Box 3036">
              <a:extLst>
                <a:ext uri="{FF2B5EF4-FFF2-40B4-BE49-F238E27FC236}">
                  <a16:creationId xmlns:a16="http://schemas.microsoft.com/office/drawing/2014/main" id="{983F1520-29AE-35C9-7D98-9E58974013E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56979" y="6034597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59" name="Text Box 3036">
              <a:extLst>
                <a:ext uri="{FF2B5EF4-FFF2-40B4-BE49-F238E27FC236}">
                  <a16:creationId xmlns:a16="http://schemas.microsoft.com/office/drawing/2014/main" id="{22DCAF27-1CD2-4D48-FA1B-8A7565FD725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56979" y="6089689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44" name="Text Box 3036">
              <a:extLst>
                <a:ext uri="{FF2B5EF4-FFF2-40B4-BE49-F238E27FC236}">
                  <a16:creationId xmlns:a16="http://schemas.microsoft.com/office/drawing/2014/main" id="{6A273F43-A941-9A91-81E9-ED7400B5794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405767" y="6062143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388" name="Group 1387">
            <a:extLst>
              <a:ext uri="{FF2B5EF4-FFF2-40B4-BE49-F238E27FC236}">
                <a16:creationId xmlns:a16="http://schemas.microsoft.com/office/drawing/2014/main" id="{2F5EB5FD-AC50-2FBE-6D6E-5C406A379295}"/>
              </a:ext>
            </a:extLst>
          </p:cNvPr>
          <p:cNvGrpSpPr/>
          <p:nvPr/>
        </p:nvGrpSpPr>
        <p:grpSpPr>
          <a:xfrm>
            <a:off x="34364011" y="5934033"/>
            <a:ext cx="1442857" cy="398282"/>
            <a:chOff x="34364011" y="5934033"/>
            <a:chExt cx="1442857" cy="398282"/>
          </a:xfrm>
        </p:grpSpPr>
        <p:grpSp>
          <p:nvGrpSpPr>
            <p:cNvPr id="1389" name="Group 1388">
              <a:extLst>
                <a:ext uri="{FF2B5EF4-FFF2-40B4-BE49-F238E27FC236}">
                  <a16:creationId xmlns:a16="http://schemas.microsoft.com/office/drawing/2014/main" id="{07FE1B24-A636-B8AA-DCE9-DAD7D23F24DC}"/>
                </a:ext>
              </a:extLst>
            </p:cNvPr>
            <p:cNvGrpSpPr/>
            <p:nvPr/>
          </p:nvGrpSpPr>
          <p:grpSpPr>
            <a:xfrm>
              <a:off x="34364011" y="5934033"/>
              <a:ext cx="1442857" cy="398282"/>
              <a:chOff x="34364011" y="5934033"/>
              <a:chExt cx="1442857" cy="398282"/>
            </a:xfrm>
          </p:grpSpPr>
          <p:grpSp>
            <p:nvGrpSpPr>
              <p:cNvPr id="1395" name="Group 1394">
                <a:extLst>
                  <a:ext uri="{FF2B5EF4-FFF2-40B4-BE49-F238E27FC236}">
                    <a16:creationId xmlns:a16="http://schemas.microsoft.com/office/drawing/2014/main" id="{AE32B878-9BCF-F96F-7114-17AACD170750}"/>
                  </a:ext>
                </a:extLst>
              </p:cNvPr>
              <p:cNvGrpSpPr/>
              <p:nvPr/>
            </p:nvGrpSpPr>
            <p:grpSpPr>
              <a:xfrm>
                <a:off x="34364011" y="5934033"/>
                <a:ext cx="1440000" cy="398282"/>
                <a:chOff x="7152345" y="5014339"/>
                <a:chExt cx="1440000" cy="398282"/>
              </a:xfrm>
            </p:grpSpPr>
            <p:grpSp>
              <p:nvGrpSpPr>
                <p:cNvPr id="1407" name="organ group - head &amp; neck muscles">
                  <a:extLst>
                    <a:ext uri="{FF2B5EF4-FFF2-40B4-BE49-F238E27FC236}">
                      <a16:creationId xmlns:a16="http://schemas.microsoft.com/office/drawing/2014/main" id="{3382D3B7-62BC-7313-0BD2-5F4F9DF19A74}"/>
                    </a:ext>
                  </a:extLst>
                </p:cNvPr>
                <p:cNvGrpSpPr/>
                <p:nvPr/>
              </p:nvGrpSpPr>
              <p:grpSpPr>
                <a:xfrm>
                  <a:off x="7152345" y="5014339"/>
                  <a:ext cx="1440000" cy="398282"/>
                  <a:chOff x="6009350" y="5014339"/>
                  <a:chExt cx="1440000" cy="398282"/>
                </a:xfrm>
              </p:grpSpPr>
              <p:sp>
                <p:nvSpPr>
                  <p:cNvPr id="1429" name="organ - head &amp; neck muscles">
                    <a:extLst>
                      <a:ext uri="{FF2B5EF4-FFF2-40B4-BE49-F238E27FC236}">
                        <a16:creationId xmlns:a16="http://schemas.microsoft.com/office/drawing/2014/main" id="{9E5201FF-4CD5-FF51-E9A7-CA64735C18BE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014339"/>
                    <a:ext cx="1440000" cy="398282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none" lIns="91440" tIns="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Jaw</a:t>
                    </a:r>
                  </a:p>
                </p:txBody>
              </p:sp>
              <p:sp>
                <p:nvSpPr>
                  <p:cNvPr id="1430" name="FTU - mylohyoid">
                    <a:extLst>
                      <a:ext uri="{FF2B5EF4-FFF2-40B4-BE49-F238E27FC236}">
                        <a16:creationId xmlns:a16="http://schemas.microsoft.com/office/drawing/2014/main" id="{9C743956-6A3F-3B5E-E071-2528C42C7B88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13508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Mandible (Lower jaw)</a:t>
                    </a:r>
                  </a:p>
                </p:txBody>
              </p:sp>
            </p:grpSp>
            <p:grpSp>
              <p:nvGrpSpPr>
                <p:cNvPr id="1413" name="Group 1412">
                  <a:extLst>
                    <a:ext uri="{FF2B5EF4-FFF2-40B4-BE49-F238E27FC236}">
                      <a16:creationId xmlns:a16="http://schemas.microsoft.com/office/drawing/2014/main" id="{A7DE0B0B-389F-D208-E5C0-1FA36FE7990F}"/>
                    </a:ext>
                  </a:extLst>
                </p:cNvPr>
                <p:cNvGrpSpPr/>
                <p:nvPr/>
              </p:nvGrpSpPr>
              <p:grpSpPr>
                <a:xfrm>
                  <a:off x="8476834" y="5144254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414" name="Text Box 3036">
                    <a:extLst>
                      <a:ext uri="{FF2B5EF4-FFF2-40B4-BE49-F238E27FC236}">
                        <a16:creationId xmlns:a16="http://schemas.microsoft.com/office/drawing/2014/main" id="{4782EE47-5569-90AE-F73B-97F8F867F9C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19" name="Text Box 3036">
                    <a:extLst>
                      <a:ext uri="{FF2B5EF4-FFF2-40B4-BE49-F238E27FC236}">
                        <a16:creationId xmlns:a16="http://schemas.microsoft.com/office/drawing/2014/main" id="{16A88DDB-14EB-68E5-8618-28BB84498EA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23" name="Text Box 3036">
                    <a:extLst>
                      <a:ext uri="{FF2B5EF4-FFF2-40B4-BE49-F238E27FC236}">
                        <a16:creationId xmlns:a16="http://schemas.microsoft.com/office/drawing/2014/main" id="{2A37090A-515C-7D47-6AFF-A2F34703A21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1402" name="FTU - mylohyoid">
                <a:extLst>
                  <a:ext uri="{FF2B5EF4-FFF2-40B4-BE49-F238E27FC236}">
                    <a16:creationId xmlns:a16="http://schemas.microsoft.com/office/drawing/2014/main" id="{24DADD6A-7F4D-5F65-EB15-A74EA2CDFD59}"/>
                  </a:ext>
                </a:extLst>
              </p:cNvPr>
              <p:cNvSpPr txBox="1"/>
              <p:nvPr/>
            </p:nvSpPr>
            <p:spPr>
              <a:xfrm>
                <a:off x="34366868" y="618962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Maxilla (Upper jaw)</a:t>
                </a:r>
              </a:p>
            </p:txBody>
          </p:sp>
        </p:grpSp>
        <p:sp>
          <p:nvSpPr>
            <p:cNvPr id="1390" name="Text Box 3036">
              <a:extLst>
                <a:ext uri="{FF2B5EF4-FFF2-40B4-BE49-F238E27FC236}">
                  <a16:creationId xmlns:a16="http://schemas.microsoft.com/office/drawing/2014/main" id="{87D95D21-94C3-9378-47E3-9F862243618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94483" y="6210556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392" name="Text Box 3036">
              <a:extLst>
                <a:ext uri="{FF2B5EF4-FFF2-40B4-BE49-F238E27FC236}">
                  <a16:creationId xmlns:a16="http://schemas.microsoft.com/office/drawing/2014/main" id="{26CB071A-6801-7F2C-A4E2-C77BC0B856D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94483" y="6265648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393" name="Text Box 3036">
              <a:extLst>
                <a:ext uri="{FF2B5EF4-FFF2-40B4-BE49-F238E27FC236}">
                  <a16:creationId xmlns:a16="http://schemas.microsoft.com/office/drawing/2014/main" id="{AFAEE168-4D27-CD52-A19B-348AEE58B65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743271" y="6238102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435" name="Group 1434">
            <a:extLst>
              <a:ext uri="{FF2B5EF4-FFF2-40B4-BE49-F238E27FC236}">
                <a16:creationId xmlns:a16="http://schemas.microsoft.com/office/drawing/2014/main" id="{4115C3FF-C8D1-671F-5917-A4BD66398A8F}"/>
              </a:ext>
            </a:extLst>
          </p:cNvPr>
          <p:cNvGrpSpPr/>
          <p:nvPr/>
        </p:nvGrpSpPr>
        <p:grpSpPr>
          <a:xfrm>
            <a:off x="32586444" y="6158416"/>
            <a:ext cx="1440000" cy="279748"/>
            <a:chOff x="7152345" y="5014339"/>
            <a:chExt cx="1440000" cy="279748"/>
          </a:xfrm>
        </p:grpSpPr>
        <p:grpSp>
          <p:nvGrpSpPr>
            <p:cNvPr id="1441" name="organ group - head &amp; neck muscles">
              <a:extLst>
                <a:ext uri="{FF2B5EF4-FFF2-40B4-BE49-F238E27FC236}">
                  <a16:creationId xmlns:a16="http://schemas.microsoft.com/office/drawing/2014/main" id="{073F4C1D-3C75-51D6-FBC7-6F83CA559D53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9748"/>
              <a:chOff x="6009350" y="5014339"/>
              <a:chExt cx="1440000" cy="279748"/>
            </a:xfrm>
          </p:grpSpPr>
          <p:sp>
            <p:nvSpPr>
              <p:cNvPr id="1460" name="organ - head &amp; neck muscles">
                <a:extLst>
                  <a:ext uri="{FF2B5EF4-FFF2-40B4-BE49-F238E27FC236}">
                    <a16:creationId xmlns:a16="http://schemas.microsoft.com/office/drawing/2014/main" id="{B8747F67-CCA8-FC44-B5BF-7A3099C5068B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974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Neck</a:t>
                </a:r>
              </a:p>
            </p:txBody>
          </p:sp>
          <p:sp>
            <p:nvSpPr>
              <p:cNvPr id="1490" name="FTU - mylohyoid">
                <a:extLst>
                  <a:ext uri="{FF2B5EF4-FFF2-40B4-BE49-F238E27FC236}">
                    <a16:creationId xmlns:a16="http://schemas.microsoft.com/office/drawing/2014/main" id="{67954422-FF2F-56A0-6CB0-94799E7FA5E8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Hyoid bone</a:t>
                </a:r>
              </a:p>
            </p:txBody>
          </p:sp>
        </p:grpSp>
        <p:grpSp>
          <p:nvGrpSpPr>
            <p:cNvPr id="1442" name="Group 1441">
              <a:extLst>
                <a:ext uri="{FF2B5EF4-FFF2-40B4-BE49-F238E27FC236}">
                  <a16:creationId xmlns:a16="http://schemas.microsoft.com/office/drawing/2014/main" id="{54E925CA-DE68-44E0-AF7D-F02CF461F8ED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1447" name="Text Box 3036">
                <a:extLst>
                  <a:ext uri="{FF2B5EF4-FFF2-40B4-BE49-F238E27FC236}">
                    <a16:creationId xmlns:a16="http://schemas.microsoft.com/office/drawing/2014/main" id="{D026C80D-AC0D-53C0-C933-FCCBBE7153F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57" name="Text Box 3036">
                <a:extLst>
                  <a:ext uri="{FF2B5EF4-FFF2-40B4-BE49-F238E27FC236}">
                    <a16:creationId xmlns:a16="http://schemas.microsoft.com/office/drawing/2014/main" id="{FDE0539A-454E-AD18-7BD8-24D7C13BEAE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59" name="Text Box 3036">
                <a:extLst>
                  <a:ext uri="{FF2B5EF4-FFF2-40B4-BE49-F238E27FC236}">
                    <a16:creationId xmlns:a16="http://schemas.microsoft.com/office/drawing/2014/main" id="{AAEEE9B9-2CC0-1F57-D9F3-B4F7D72C1B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491" name="Group 1490">
            <a:extLst>
              <a:ext uri="{FF2B5EF4-FFF2-40B4-BE49-F238E27FC236}">
                <a16:creationId xmlns:a16="http://schemas.microsoft.com/office/drawing/2014/main" id="{DF505535-EF05-E78F-B689-CFA454E97BD6}"/>
              </a:ext>
            </a:extLst>
          </p:cNvPr>
          <p:cNvGrpSpPr/>
          <p:nvPr/>
        </p:nvGrpSpPr>
        <p:grpSpPr>
          <a:xfrm>
            <a:off x="34370926" y="6455409"/>
            <a:ext cx="1442361" cy="3228691"/>
            <a:chOff x="34357541" y="6434510"/>
            <a:chExt cx="1442361" cy="3228691"/>
          </a:xfrm>
        </p:grpSpPr>
        <p:grpSp>
          <p:nvGrpSpPr>
            <p:cNvPr id="1500" name="Group 1499">
              <a:extLst>
                <a:ext uri="{FF2B5EF4-FFF2-40B4-BE49-F238E27FC236}">
                  <a16:creationId xmlns:a16="http://schemas.microsoft.com/office/drawing/2014/main" id="{1124636C-E3E3-E716-6C2B-08F9037FEBE4}"/>
                </a:ext>
              </a:extLst>
            </p:cNvPr>
            <p:cNvGrpSpPr/>
            <p:nvPr/>
          </p:nvGrpSpPr>
          <p:grpSpPr>
            <a:xfrm>
              <a:off x="34358039" y="6434510"/>
              <a:ext cx="1441863" cy="3228691"/>
              <a:chOff x="34358039" y="6434510"/>
              <a:chExt cx="1441863" cy="3228691"/>
            </a:xfrm>
          </p:grpSpPr>
          <p:grpSp>
            <p:nvGrpSpPr>
              <p:cNvPr id="1521" name="Group 1520">
                <a:extLst>
                  <a:ext uri="{FF2B5EF4-FFF2-40B4-BE49-F238E27FC236}">
                    <a16:creationId xmlns:a16="http://schemas.microsoft.com/office/drawing/2014/main" id="{BD6E106E-7AB5-A5C5-584E-96F0305082A0}"/>
                  </a:ext>
                </a:extLst>
              </p:cNvPr>
              <p:cNvGrpSpPr/>
              <p:nvPr/>
            </p:nvGrpSpPr>
            <p:grpSpPr>
              <a:xfrm>
                <a:off x="34358039" y="6434510"/>
                <a:ext cx="1441862" cy="3228691"/>
                <a:chOff x="34365943" y="6449232"/>
                <a:chExt cx="1441862" cy="3228691"/>
              </a:xfrm>
            </p:grpSpPr>
            <p:grpSp>
              <p:nvGrpSpPr>
                <p:cNvPr id="1536" name="Group 1535">
                  <a:extLst>
                    <a:ext uri="{FF2B5EF4-FFF2-40B4-BE49-F238E27FC236}">
                      <a16:creationId xmlns:a16="http://schemas.microsoft.com/office/drawing/2014/main" id="{227D5BF8-7C43-9134-AC6F-07C078FCE7BE}"/>
                    </a:ext>
                  </a:extLst>
                </p:cNvPr>
                <p:cNvGrpSpPr/>
                <p:nvPr/>
              </p:nvGrpSpPr>
              <p:grpSpPr>
                <a:xfrm>
                  <a:off x="34365943" y="6449232"/>
                  <a:ext cx="1441862" cy="3228691"/>
                  <a:chOff x="34365943" y="6449232"/>
                  <a:chExt cx="1441862" cy="3228691"/>
                </a:xfrm>
              </p:grpSpPr>
              <p:grpSp>
                <p:nvGrpSpPr>
                  <p:cNvPr id="1583" name="Group 1582">
                    <a:extLst>
                      <a:ext uri="{FF2B5EF4-FFF2-40B4-BE49-F238E27FC236}">
                        <a16:creationId xmlns:a16="http://schemas.microsoft.com/office/drawing/2014/main" id="{1CB7BF58-1FFB-BE5B-F14F-5423B88B25E2}"/>
                      </a:ext>
                    </a:extLst>
                  </p:cNvPr>
                  <p:cNvGrpSpPr/>
                  <p:nvPr/>
                </p:nvGrpSpPr>
                <p:grpSpPr>
                  <a:xfrm>
                    <a:off x="34365943" y="6449232"/>
                    <a:ext cx="1440766" cy="3228691"/>
                    <a:chOff x="34365943" y="6449232"/>
                    <a:chExt cx="1440766" cy="3228691"/>
                  </a:xfrm>
                </p:grpSpPr>
                <p:grpSp>
                  <p:nvGrpSpPr>
                    <p:cNvPr id="1590" name="Group 1589">
                      <a:extLst>
                        <a:ext uri="{FF2B5EF4-FFF2-40B4-BE49-F238E27FC236}">
                          <a16:creationId xmlns:a16="http://schemas.microsoft.com/office/drawing/2014/main" id="{6EB3211C-F891-CE8C-3AC1-38B68F1CE55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65943" y="6449232"/>
                      <a:ext cx="1440766" cy="3228691"/>
                      <a:chOff x="36026213" y="5284095"/>
                      <a:chExt cx="1440766" cy="3228691"/>
                    </a:xfrm>
                  </p:grpSpPr>
                  <p:grpSp>
                    <p:nvGrpSpPr>
                      <p:cNvPr id="2049" name="Group 2048">
                        <a:extLst>
                          <a:ext uri="{FF2B5EF4-FFF2-40B4-BE49-F238E27FC236}">
                            <a16:creationId xmlns:a16="http://schemas.microsoft.com/office/drawing/2014/main" id="{57E93C96-D6AD-5F4D-52E9-BBAA017AAAB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6026213" y="5284095"/>
                        <a:ext cx="1440766" cy="3228691"/>
                        <a:chOff x="36026213" y="5284095"/>
                        <a:chExt cx="1440766" cy="3228691"/>
                      </a:xfrm>
                    </p:grpSpPr>
                    <p:grpSp>
                      <p:nvGrpSpPr>
                        <p:cNvPr id="2054" name="Group 2053">
                          <a:extLst>
                            <a:ext uri="{FF2B5EF4-FFF2-40B4-BE49-F238E27FC236}">
                              <a16:creationId xmlns:a16="http://schemas.microsoft.com/office/drawing/2014/main" id="{21E0B1AB-F584-277B-4488-B7E28B1AB2C1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6026979" y="5284095"/>
                          <a:ext cx="1440000" cy="3228691"/>
                          <a:chOff x="7152345" y="5014338"/>
                          <a:chExt cx="1440000" cy="3228691"/>
                        </a:xfrm>
                      </p:grpSpPr>
                      <p:grpSp>
                        <p:nvGrpSpPr>
                          <p:cNvPr id="2056" name="organ group - head &amp; neck muscles">
                            <a:extLst>
                              <a:ext uri="{FF2B5EF4-FFF2-40B4-BE49-F238E27FC236}">
                                <a16:creationId xmlns:a16="http://schemas.microsoft.com/office/drawing/2014/main" id="{0CB60B55-3D22-92F7-7272-B0142EEA973D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7152345" y="5014338"/>
                            <a:ext cx="1440000" cy="3228691"/>
                            <a:chOff x="6009350" y="5014338"/>
                            <a:chExt cx="1440000" cy="3228691"/>
                          </a:xfrm>
                        </p:grpSpPr>
                        <p:sp>
                          <p:nvSpPr>
                            <p:cNvPr id="2115" name="organ - head &amp; neck muscles">
                              <a:extLst>
                                <a:ext uri="{FF2B5EF4-FFF2-40B4-BE49-F238E27FC236}">
                                  <a16:creationId xmlns:a16="http://schemas.microsoft.com/office/drawing/2014/main" id="{402F312F-9061-3CE2-AAA7-4324515A0985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014338"/>
                              <a:ext cx="1440000" cy="3228691"/>
                            </a:xfrm>
                            <a:prstGeom prst="rect">
                              <a:avLst/>
                            </a:prstGeom>
                            <a:solidFill>
                              <a:schemeClr val="bg2">
                                <a:lumMod val="9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none" lIns="91440" tIns="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r>
                                <a:rPr lang="en-NZ" sz="60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Spinal column</a:t>
                              </a:r>
                              <a:endPara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127" name="FTU - mylohyoid">
                              <a:extLst>
                                <a:ext uri="{FF2B5EF4-FFF2-40B4-BE49-F238E27FC236}">
                                  <a16:creationId xmlns:a16="http://schemas.microsoft.com/office/drawing/2014/main" id="{DA5E2F64-BFA0-88E6-71F8-3F91A876355B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135080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C1 Vertebra</a:t>
                              </a:r>
                            </a:p>
                          </p:txBody>
                        </p:sp>
                        <p:sp>
                          <p:nvSpPr>
                            <p:cNvPr id="2128" name="FTU - digastric">
                              <a:extLst>
                                <a:ext uri="{FF2B5EF4-FFF2-40B4-BE49-F238E27FC236}">
                                  <a16:creationId xmlns:a16="http://schemas.microsoft.com/office/drawing/2014/main" id="{A2F5F69E-C892-E1F2-EC7D-17A0AE1A01A4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256106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C2 Vertebra</a:t>
                              </a:r>
                            </a:p>
                          </p:txBody>
                        </p:sp>
                        <p:sp>
                          <p:nvSpPr>
                            <p:cNvPr id="2137" name="FTU - geniohyoid">
                              <a:extLst>
                                <a:ext uri="{FF2B5EF4-FFF2-40B4-BE49-F238E27FC236}">
                                  <a16:creationId xmlns:a16="http://schemas.microsoft.com/office/drawing/2014/main" id="{072644F5-B557-2A4E-CCDE-27E0DF0F26B6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379214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C3 Vertebra</a:t>
                              </a:r>
                            </a:p>
                          </p:txBody>
                        </p:sp>
                        <p:sp>
                          <p:nvSpPr>
                            <p:cNvPr id="2139" name="FTU - longus capitis">
                              <a:extLst>
                                <a:ext uri="{FF2B5EF4-FFF2-40B4-BE49-F238E27FC236}">
                                  <a16:creationId xmlns:a16="http://schemas.microsoft.com/office/drawing/2014/main" id="{E484D67A-01B0-2C35-F51A-88F78A4149FB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500240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C4 Vertebra</a:t>
                              </a:r>
                            </a:p>
                          </p:txBody>
                        </p:sp>
                        <p:sp>
                          <p:nvSpPr>
                            <p:cNvPr id="2149" name="FTU - longus colli inferior">
                              <a:extLst>
                                <a:ext uri="{FF2B5EF4-FFF2-40B4-BE49-F238E27FC236}">
                                  <a16:creationId xmlns:a16="http://schemas.microsoft.com/office/drawing/2014/main" id="{E324C34D-0628-0BB2-3F21-7D6FE330BF8D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621266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C5 Vertebra</a:t>
                              </a:r>
                            </a:p>
                          </p:txBody>
                        </p:sp>
                      </p:grpSp>
                      <p:grpSp>
                        <p:nvGrpSpPr>
                          <p:cNvPr id="2059" name="Group 2058">
                            <a:extLst>
                              <a:ext uri="{FF2B5EF4-FFF2-40B4-BE49-F238E27FC236}">
                                <a16:creationId xmlns:a16="http://schemas.microsoft.com/office/drawing/2014/main" id="{EFEB7534-D551-5F0F-9FD4-122B563C9CDB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6834" y="5144254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2102" name="Text Box 3036">
                              <a:extLst>
                                <a:ext uri="{FF2B5EF4-FFF2-40B4-BE49-F238E27FC236}">
                                  <a16:creationId xmlns:a16="http://schemas.microsoft.com/office/drawing/2014/main" id="{C04B5F04-D858-C2DD-EF40-904D9EEA65C9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103" name="Text Box 3036">
                              <a:extLst>
                                <a:ext uri="{FF2B5EF4-FFF2-40B4-BE49-F238E27FC236}">
                                  <a16:creationId xmlns:a16="http://schemas.microsoft.com/office/drawing/2014/main" id="{CCAB95BA-BC88-844D-C204-30AA4F9A02F3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113" name="Text Box 3036">
                              <a:extLst>
                                <a:ext uri="{FF2B5EF4-FFF2-40B4-BE49-F238E27FC236}">
                                  <a16:creationId xmlns:a16="http://schemas.microsoft.com/office/drawing/2014/main" id="{EA5C4223-9D9F-2CC5-710A-34EA2330875A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2060" name="Group 2059">
                            <a:extLst>
                              <a:ext uri="{FF2B5EF4-FFF2-40B4-BE49-F238E27FC236}">
                                <a16:creationId xmlns:a16="http://schemas.microsoft.com/office/drawing/2014/main" id="{91B8B35A-7B13-F398-95C3-4A77F6037BAC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5630" y="5265090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2088" name="Text Box 3036">
                              <a:extLst>
                                <a:ext uri="{FF2B5EF4-FFF2-40B4-BE49-F238E27FC236}">
                                  <a16:creationId xmlns:a16="http://schemas.microsoft.com/office/drawing/2014/main" id="{7186AE53-C254-9766-1FEF-B0DF1629D54A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090" name="Text Box 3036">
                              <a:extLst>
                                <a:ext uri="{FF2B5EF4-FFF2-40B4-BE49-F238E27FC236}">
                                  <a16:creationId xmlns:a16="http://schemas.microsoft.com/office/drawing/2014/main" id="{1F9803D7-D29A-B828-C748-DB6A03D1D553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100" name="Text Box 3036">
                              <a:extLst>
                                <a:ext uri="{FF2B5EF4-FFF2-40B4-BE49-F238E27FC236}">
                                  <a16:creationId xmlns:a16="http://schemas.microsoft.com/office/drawing/2014/main" id="{C99BCD91-CF55-8CF4-8552-F418CC4D36E0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2061" name="Group 2060">
                            <a:extLst>
                              <a:ext uri="{FF2B5EF4-FFF2-40B4-BE49-F238E27FC236}">
                                <a16:creationId xmlns:a16="http://schemas.microsoft.com/office/drawing/2014/main" id="{8A39D0D0-39AB-4F30-6B34-E12A6A55DB8E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6561" y="5387592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2073" name="Text Box 3036">
                              <a:extLst>
                                <a:ext uri="{FF2B5EF4-FFF2-40B4-BE49-F238E27FC236}">
                                  <a16:creationId xmlns:a16="http://schemas.microsoft.com/office/drawing/2014/main" id="{7DF0704F-E5DA-EC90-0A86-68383935D07D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076" name="Text Box 3036">
                              <a:extLst>
                                <a:ext uri="{FF2B5EF4-FFF2-40B4-BE49-F238E27FC236}">
                                  <a16:creationId xmlns:a16="http://schemas.microsoft.com/office/drawing/2014/main" id="{DB3C6890-48BE-F0A3-D3D8-34673936ADD7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079" name="Text Box 3036">
                              <a:extLst>
                                <a:ext uri="{FF2B5EF4-FFF2-40B4-BE49-F238E27FC236}">
                                  <a16:creationId xmlns:a16="http://schemas.microsoft.com/office/drawing/2014/main" id="{E401DE45-AE2C-FD6C-1C70-6DF3D148195A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2062" name="Group 2061">
                            <a:extLst>
                              <a:ext uri="{FF2B5EF4-FFF2-40B4-BE49-F238E27FC236}">
                                <a16:creationId xmlns:a16="http://schemas.microsoft.com/office/drawing/2014/main" id="{F716AE09-9D34-1BCE-7E84-669D5811CB95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5201" y="5511970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2068" name="Text Box 3036">
                              <a:extLst>
                                <a:ext uri="{FF2B5EF4-FFF2-40B4-BE49-F238E27FC236}">
                                  <a16:creationId xmlns:a16="http://schemas.microsoft.com/office/drawing/2014/main" id="{74AB004C-66EB-D064-62AC-D40238943A9F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071" name="Text Box 3036">
                              <a:extLst>
                                <a:ext uri="{FF2B5EF4-FFF2-40B4-BE49-F238E27FC236}">
                                  <a16:creationId xmlns:a16="http://schemas.microsoft.com/office/drawing/2014/main" id="{5DB96A12-FAEF-6141-9F69-86FC3CA52921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072" name="Text Box 3036">
                              <a:extLst>
                                <a:ext uri="{FF2B5EF4-FFF2-40B4-BE49-F238E27FC236}">
                                  <a16:creationId xmlns:a16="http://schemas.microsoft.com/office/drawing/2014/main" id="{F91D2252-C7A7-9C77-9C51-CE75F92CA6E3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2064" name="Group 2063">
                            <a:extLst>
                              <a:ext uri="{FF2B5EF4-FFF2-40B4-BE49-F238E27FC236}">
                                <a16:creationId xmlns:a16="http://schemas.microsoft.com/office/drawing/2014/main" id="{389D749D-ECD1-F54C-4986-F379B0875DC6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5201" y="5629823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2065" name="Text Box 3036">
                              <a:extLst>
                                <a:ext uri="{FF2B5EF4-FFF2-40B4-BE49-F238E27FC236}">
                                  <a16:creationId xmlns:a16="http://schemas.microsoft.com/office/drawing/2014/main" id="{E16EA44F-23BB-0D11-8E51-53221A8FA1E5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066" name="Text Box 3036">
                              <a:extLst>
                                <a:ext uri="{FF2B5EF4-FFF2-40B4-BE49-F238E27FC236}">
                                  <a16:creationId xmlns:a16="http://schemas.microsoft.com/office/drawing/2014/main" id="{817E01BC-B37A-D844-78B5-003A5B68EC72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067" name="Text Box 3036">
                              <a:extLst>
                                <a:ext uri="{FF2B5EF4-FFF2-40B4-BE49-F238E27FC236}">
                                  <a16:creationId xmlns:a16="http://schemas.microsoft.com/office/drawing/2014/main" id="{C952413B-94E3-AC67-0574-3EEF4A151241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</p:grpSp>
                    <p:sp>
                      <p:nvSpPr>
                        <p:cNvPr id="2055" name="FTU - longus colli inferior">
                          <a:extLst>
                            <a:ext uri="{FF2B5EF4-FFF2-40B4-BE49-F238E27FC236}">
                              <a16:creationId xmlns:a16="http://schemas.microsoft.com/office/drawing/2014/main" id="{62B6A1A2-242B-A754-D269-F406227623A1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6026213" y="6017171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C6 Vertebra</a:t>
                          </a:r>
                        </a:p>
                      </p:txBody>
                    </p:sp>
                  </p:grpSp>
                  <p:sp>
                    <p:nvSpPr>
                      <p:cNvPr id="2050" name="Text Box 3036">
                        <a:extLst>
                          <a:ext uri="{FF2B5EF4-FFF2-40B4-BE49-F238E27FC236}">
                            <a16:creationId xmlns:a16="http://schemas.microsoft.com/office/drawing/2014/main" id="{B56C1378-8547-791C-082B-0922354D7D37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56979" y="6034597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052" name="Text Box 3036">
                        <a:extLst>
                          <a:ext uri="{FF2B5EF4-FFF2-40B4-BE49-F238E27FC236}">
                            <a16:creationId xmlns:a16="http://schemas.microsoft.com/office/drawing/2014/main" id="{6B051F3F-4230-4CD1-B571-5005122CD272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56979" y="6079822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053" name="Text Box 3036">
                        <a:extLst>
                          <a:ext uri="{FF2B5EF4-FFF2-40B4-BE49-F238E27FC236}">
                            <a16:creationId xmlns:a16="http://schemas.microsoft.com/office/drawing/2014/main" id="{23881A2A-E2F2-F6B4-CA60-DC8421CF8F38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405767" y="6062143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sp>
                  <p:nvSpPr>
                    <p:cNvPr id="1591" name="Text Box 3036">
                      <a:extLst>
                        <a:ext uri="{FF2B5EF4-FFF2-40B4-BE49-F238E27FC236}">
                          <a16:creationId xmlns:a16="http://schemas.microsoft.com/office/drawing/2014/main" id="{14805EA6-1D0C-BDCA-667B-7CC57110EFF3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7372" y="768203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92" name="Text Box 3036">
                      <a:extLst>
                        <a:ext uri="{FF2B5EF4-FFF2-40B4-BE49-F238E27FC236}">
                          <a16:creationId xmlns:a16="http://schemas.microsoft.com/office/drawing/2014/main" id="{55AC719B-E769-FA82-62B7-A4F9639F9E8A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7372" y="773712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93" name="Text Box 3036">
                      <a:extLst>
                        <a:ext uri="{FF2B5EF4-FFF2-40B4-BE49-F238E27FC236}">
                          <a16:creationId xmlns:a16="http://schemas.microsoft.com/office/drawing/2014/main" id="{8AACF9F0-D978-A5D4-CC84-0B05A30FA771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36160" y="7709582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94" name="Text Box 3036">
                      <a:extLst>
                        <a:ext uri="{FF2B5EF4-FFF2-40B4-BE49-F238E27FC236}">
                          <a16:creationId xmlns:a16="http://schemas.microsoft.com/office/drawing/2014/main" id="{DF25D4DE-238C-CFF4-977E-8E5FD77038F7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94516" y="793490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95" name="Text Box 3036">
                      <a:extLst>
                        <a:ext uri="{FF2B5EF4-FFF2-40B4-BE49-F238E27FC236}">
                          <a16:creationId xmlns:a16="http://schemas.microsoft.com/office/drawing/2014/main" id="{C2DD358E-47C3-2322-37B0-235A3C2BA7E9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94516" y="798999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96" name="Text Box 3036">
                      <a:extLst>
                        <a:ext uri="{FF2B5EF4-FFF2-40B4-BE49-F238E27FC236}">
                          <a16:creationId xmlns:a16="http://schemas.microsoft.com/office/drawing/2014/main" id="{8AA9418F-4128-C069-8C0B-976C0A2F22F3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43304" y="7962452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97" name="Text Box 3036">
                      <a:extLst>
                        <a:ext uri="{FF2B5EF4-FFF2-40B4-BE49-F238E27FC236}">
                          <a16:creationId xmlns:a16="http://schemas.microsoft.com/office/drawing/2014/main" id="{5957D692-5B44-AAD0-C407-5579A2959815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8553" y="7435702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99" name="Text Box 3036">
                      <a:extLst>
                        <a:ext uri="{FF2B5EF4-FFF2-40B4-BE49-F238E27FC236}">
                          <a16:creationId xmlns:a16="http://schemas.microsoft.com/office/drawing/2014/main" id="{7E8EABEB-D908-0B93-6A56-2C1C32EB4C46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8553" y="7490794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048" name="Text Box 3036">
                      <a:extLst>
                        <a:ext uri="{FF2B5EF4-FFF2-40B4-BE49-F238E27FC236}">
                          <a16:creationId xmlns:a16="http://schemas.microsoft.com/office/drawing/2014/main" id="{D4FB5363-0D38-02ED-7097-E5326F3F377A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37341" y="7463248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1584" name="FTU - mylohyoid">
                    <a:extLst>
                      <a:ext uri="{FF2B5EF4-FFF2-40B4-BE49-F238E27FC236}">
                        <a16:creationId xmlns:a16="http://schemas.microsoft.com/office/drawing/2014/main" id="{278B8AB8-6B1E-A7B8-09CA-651771FAC812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30514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C7 Vertebra</a:t>
                    </a:r>
                  </a:p>
                </p:txBody>
              </p:sp>
              <p:sp>
                <p:nvSpPr>
                  <p:cNvPr id="1585" name="FTU - digastric">
                    <a:extLst>
                      <a:ext uri="{FF2B5EF4-FFF2-40B4-BE49-F238E27FC236}">
                        <a16:creationId xmlns:a16="http://schemas.microsoft.com/office/drawing/2014/main" id="{73062B95-76BF-5222-09B4-DA6D5E314235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426172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L1 Vertebra</a:t>
                    </a:r>
                  </a:p>
                </p:txBody>
              </p:sp>
              <p:sp>
                <p:nvSpPr>
                  <p:cNvPr id="1586" name="FTU - geniohyoid">
                    <a:extLst>
                      <a:ext uri="{FF2B5EF4-FFF2-40B4-BE49-F238E27FC236}">
                        <a16:creationId xmlns:a16="http://schemas.microsoft.com/office/drawing/2014/main" id="{8B2357AE-F142-854D-E554-B02E5A95F442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545991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L2 Vertebra</a:t>
                    </a:r>
                  </a:p>
                </p:txBody>
              </p:sp>
              <p:sp>
                <p:nvSpPr>
                  <p:cNvPr id="1587" name="FTU - longus capitis">
                    <a:extLst>
                      <a:ext uri="{FF2B5EF4-FFF2-40B4-BE49-F238E27FC236}">
                        <a16:creationId xmlns:a16="http://schemas.microsoft.com/office/drawing/2014/main" id="{3102BF01-3699-BFA2-3A04-7FC4C0C657DC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67030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L3 Vertebra</a:t>
                    </a:r>
                  </a:p>
                </p:txBody>
              </p:sp>
              <p:sp>
                <p:nvSpPr>
                  <p:cNvPr id="1588" name="FTU - longus colli inferior">
                    <a:extLst>
                      <a:ext uri="{FF2B5EF4-FFF2-40B4-BE49-F238E27FC236}">
                        <a16:creationId xmlns:a16="http://schemas.microsoft.com/office/drawing/2014/main" id="{563DC190-6804-2F7B-FFF8-6FE7401144D5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791332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L4 Vertebra</a:t>
                    </a:r>
                  </a:p>
                </p:txBody>
              </p:sp>
              <p:sp>
                <p:nvSpPr>
                  <p:cNvPr id="1589" name="FTU - longus colli inferior">
                    <a:extLst>
                      <a:ext uri="{FF2B5EF4-FFF2-40B4-BE49-F238E27FC236}">
                        <a16:creationId xmlns:a16="http://schemas.microsoft.com/office/drawing/2014/main" id="{80B02769-6863-00E8-6CE2-9953CEC74DE9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039" y="791748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L5 Vertebra</a:t>
                    </a:r>
                  </a:p>
                </p:txBody>
              </p:sp>
            </p:grpSp>
            <p:grpSp>
              <p:nvGrpSpPr>
                <p:cNvPr id="1542" name="Group 1541">
                  <a:extLst>
                    <a:ext uri="{FF2B5EF4-FFF2-40B4-BE49-F238E27FC236}">
                      <a16:creationId xmlns:a16="http://schemas.microsoft.com/office/drawing/2014/main" id="{1D27ADEE-116E-60DE-6BFC-39F0CE5E6AC9}"/>
                    </a:ext>
                  </a:extLst>
                </p:cNvPr>
                <p:cNvGrpSpPr/>
                <p:nvPr/>
              </p:nvGrpSpPr>
              <p:grpSpPr>
                <a:xfrm>
                  <a:off x="35684517" y="7435278"/>
                  <a:ext cx="91932" cy="582849"/>
                  <a:chOff x="35688553" y="7314320"/>
                  <a:chExt cx="91932" cy="582849"/>
                </a:xfrm>
              </p:grpSpPr>
              <p:sp>
                <p:nvSpPr>
                  <p:cNvPr id="1574" name="Text Box 3036">
                    <a:extLst>
                      <a:ext uri="{FF2B5EF4-FFF2-40B4-BE49-F238E27FC236}">
                        <a16:creationId xmlns:a16="http://schemas.microsoft.com/office/drawing/2014/main" id="{31EFC90E-3B04-661D-DA34-E72B65E1BBD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9005" y="7314320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75" name="Text Box 3036">
                    <a:extLst>
                      <a:ext uri="{FF2B5EF4-FFF2-40B4-BE49-F238E27FC236}">
                        <a16:creationId xmlns:a16="http://schemas.microsoft.com/office/drawing/2014/main" id="{8B9FED31-C484-DA84-2805-B9A310E6C0D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9005" y="7369412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76" name="Text Box 3036">
                    <a:extLst>
                      <a:ext uri="{FF2B5EF4-FFF2-40B4-BE49-F238E27FC236}">
                        <a16:creationId xmlns:a16="http://schemas.microsoft.com/office/drawing/2014/main" id="{B8F34C67-EF22-2541-3DB4-5209E387598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737793" y="7341866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77" name="Text Box 3036">
                    <a:extLst>
                      <a:ext uri="{FF2B5EF4-FFF2-40B4-BE49-F238E27FC236}">
                        <a16:creationId xmlns:a16="http://schemas.microsoft.com/office/drawing/2014/main" id="{39CD8F44-E8FF-0EE6-8CD0-5D94158658C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8553" y="755320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78" name="Text Box 3036">
                    <a:extLst>
                      <a:ext uri="{FF2B5EF4-FFF2-40B4-BE49-F238E27FC236}">
                        <a16:creationId xmlns:a16="http://schemas.microsoft.com/office/drawing/2014/main" id="{754545DA-0E09-032D-05AE-1D1C6BC845F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8553" y="760829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79" name="Text Box 3036">
                    <a:extLst>
                      <a:ext uri="{FF2B5EF4-FFF2-40B4-BE49-F238E27FC236}">
                        <a16:creationId xmlns:a16="http://schemas.microsoft.com/office/drawing/2014/main" id="{A5A9BAE6-E778-F833-F3F5-2F5282D2A7C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737341" y="758075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80" name="Text Box 3036">
                    <a:extLst>
                      <a:ext uri="{FF2B5EF4-FFF2-40B4-BE49-F238E27FC236}">
                        <a16:creationId xmlns:a16="http://schemas.microsoft.com/office/drawing/2014/main" id="{00A040A7-DFDF-F1A2-DB3A-2ADA339BBB4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95697" y="780607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81" name="Text Box 3036">
                    <a:extLst>
                      <a:ext uri="{FF2B5EF4-FFF2-40B4-BE49-F238E27FC236}">
                        <a16:creationId xmlns:a16="http://schemas.microsoft.com/office/drawing/2014/main" id="{47656AA4-E8AB-1400-1E0D-C0F82E7D4CD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95697" y="786116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82" name="Text Box 3036">
                    <a:extLst>
                      <a:ext uri="{FF2B5EF4-FFF2-40B4-BE49-F238E27FC236}">
                        <a16:creationId xmlns:a16="http://schemas.microsoft.com/office/drawing/2014/main" id="{F7C062C9-AE21-2F75-F986-E9784170C98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744485" y="783362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1523" name="FTU - mylohyoid">
                <a:extLst>
                  <a:ext uri="{FF2B5EF4-FFF2-40B4-BE49-F238E27FC236}">
                    <a16:creationId xmlns:a16="http://schemas.microsoft.com/office/drawing/2014/main" id="{16E03B95-AC9D-50E7-6F06-BE6A115009ED}"/>
                  </a:ext>
                </a:extLst>
              </p:cNvPr>
              <p:cNvSpPr txBox="1"/>
              <p:nvPr/>
            </p:nvSpPr>
            <p:spPr>
              <a:xfrm>
                <a:off x="34359902" y="80293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T1 Vertebra</a:t>
                </a:r>
              </a:p>
            </p:txBody>
          </p:sp>
          <p:sp>
            <p:nvSpPr>
              <p:cNvPr id="1525" name="Text Box 3036">
                <a:extLst>
                  <a:ext uri="{FF2B5EF4-FFF2-40B4-BE49-F238E27FC236}">
                    <a16:creationId xmlns:a16="http://schemas.microsoft.com/office/drawing/2014/main" id="{A797CE5D-326C-481B-57BE-155DCEAD013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684391" y="8038539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26" name="Text Box 3036">
                <a:extLst>
                  <a:ext uri="{FF2B5EF4-FFF2-40B4-BE49-F238E27FC236}">
                    <a16:creationId xmlns:a16="http://schemas.microsoft.com/office/drawing/2014/main" id="{01ABCB9A-2B3D-D283-DFAA-7AFDBBBBE3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684391" y="8093631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30" name="Text Box 3036">
                <a:extLst>
                  <a:ext uri="{FF2B5EF4-FFF2-40B4-BE49-F238E27FC236}">
                    <a16:creationId xmlns:a16="http://schemas.microsoft.com/office/drawing/2014/main" id="{71915C6D-1462-CC3D-80FA-E6E14FFB55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733179" y="8066085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501" name="FTU - mylohyoid">
              <a:extLst>
                <a:ext uri="{FF2B5EF4-FFF2-40B4-BE49-F238E27FC236}">
                  <a16:creationId xmlns:a16="http://schemas.microsoft.com/office/drawing/2014/main" id="{88485898-961F-4AFB-78F3-75F36502C2D9}"/>
                </a:ext>
              </a:extLst>
            </p:cNvPr>
            <p:cNvSpPr txBox="1"/>
            <p:nvPr/>
          </p:nvSpPr>
          <p:spPr>
            <a:xfrm>
              <a:off x="34359902" y="815599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 Vertebra</a:t>
              </a:r>
            </a:p>
          </p:txBody>
        </p:sp>
        <p:sp>
          <p:nvSpPr>
            <p:cNvPr id="1502" name="FTU - mylohyoid">
              <a:extLst>
                <a:ext uri="{FF2B5EF4-FFF2-40B4-BE49-F238E27FC236}">
                  <a16:creationId xmlns:a16="http://schemas.microsoft.com/office/drawing/2014/main" id="{A89F0AE8-0986-F7CA-2B08-86BEAF92D1ED}"/>
                </a:ext>
              </a:extLst>
            </p:cNvPr>
            <p:cNvSpPr txBox="1"/>
            <p:nvPr/>
          </p:nvSpPr>
          <p:spPr>
            <a:xfrm>
              <a:off x="34357541" y="828353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 Vertebra</a:t>
              </a:r>
            </a:p>
          </p:txBody>
        </p:sp>
        <p:sp>
          <p:nvSpPr>
            <p:cNvPr id="1503" name="FTU - mylohyoid">
              <a:extLst>
                <a:ext uri="{FF2B5EF4-FFF2-40B4-BE49-F238E27FC236}">
                  <a16:creationId xmlns:a16="http://schemas.microsoft.com/office/drawing/2014/main" id="{4A574D65-69EB-E391-49F9-F20280B6CA84}"/>
                </a:ext>
              </a:extLst>
            </p:cNvPr>
            <p:cNvSpPr txBox="1"/>
            <p:nvPr/>
          </p:nvSpPr>
          <p:spPr>
            <a:xfrm>
              <a:off x="34359902" y="8414973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 Vertebra</a:t>
              </a:r>
            </a:p>
          </p:txBody>
        </p:sp>
        <p:sp>
          <p:nvSpPr>
            <p:cNvPr id="1507" name="FTU - mylohyoid">
              <a:extLst>
                <a:ext uri="{FF2B5EF4-FFF2-40B4-BE49-F238E27FC236}">
                  <a16:creationId xmlns:a16="http://schemas.microsoft.com/office/drawing/2014/main" id="{D12CED50-68F9-E559-2C73-6158F7D13909}"/>
                </a:ext>
              </a:extLst>
            </p:cNvPr>
            <p:cNvSpPr txBox="1"/>
            <p:nvPr/>
          </p:nvSpPr>
          <p:spPr>
            <a:xfrm>
              <a:off x="34357541" y="8543665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 Vertebra</a:t>
              </a:r>
            </a:p>
          </p:txBody>
        </p:sp>
        <p:sp>
          <p:nvSpPr>
            <p:cNvPr id="1508" name="FTU - mylohyoid">
              <a:extLst>
                <a:ext uri="{FF2B5EF4-FFF2-40B4-BE49-F238E27FC236}">
                  <a16:creationId xmlns:a16="http://schemas.microsoft.com/office/drawing/2014/main" id="{DFE2CD01-8626-F91C-D5CC-128CAED9F38E}"/>
                </a:ext>
              </a:extLst>
            </p:cNvPr>
            <p:cNvSpPr txBox="1"/>
            <p:nvPr/>
          </p:nvSpPr>
          <p:spPr>
            <a:xfrm>
              <a:off x="34357541" y="867257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 Vertebra</a:t>
              </a:r>
            </a:p>
          </p:txBody>
        </p:sp>
        <p:sp>
          <p:nvSpPr>
            <p:cNvPr id="1509" name="FTU - mylohyoid">
              <a:extLst>
                <a:ext uri="{FF2B5EF4-FFF2-40B4-BE49-F238E27FC236}">
                  <a16:creationId xmlns:a16="http://schemas.microsoft.com/office/drawing/2014/main" id="{41B97111-EEF7-81A0-FB8E-B59B598F9CDA}"/>
                </a:ext>
              </a:extLst>
            </p:cNvPr>
            <p:cNvSpPr txBox="1"/>
            <p:nvPr/>
          </p:nvSpPr>
          <p:spPr>
            <a:xfrm>
              <a:off x="34357541" y="880662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 Vertebra</a:t>
              </a:r>
            </a:p>
          </p:txBody>
        </p:sp>
        <p:sp>
          <p:nvSpPr>
            <p:cNvPr id="1510" name="FTU - mylohyoid">
              <a:extLst>
                <a:ext uri="{FF2B5EF4-FFF2-40B4-BE49-F238E27FC236}">
                  <a16:creationId xmlns:a16="http://schemas.microsoft.com/office/drawing/2014/main" id="{DA0E15D2-0DB8-B7E8-7785-CC360C65C3EA}"/>
                </a:ext>
              </a:extLst>
            </p:cNvPr>
            <p:cNvSpPr txBox="1"/>
            <p:nvPr/>
          </p:nvSpPr>
          <p:spPr>
            <a:xfrm>
              <a:off x="34357541" y="893208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 Vertebra</a:t>
              </a:r>
            </a:p>
          </p:txBody>
        </p:sp>
        <p:sp>
          <p:nvSpPr>
            <p:cNvPr id="1511" name="FTU - mylohyoid">
              <a:extLst>
                <a:ext uri="{FF2B5EF4-FFF2-40B4-BE49-F238E27FC236}">
                  <a16:creationId xmlns:a16="http://schemas.microsoft.com/office/drawing/2014/main" id="{00EBB2BA-8647-D500-BCC0-47AB9C7C3F3B}"/>
                </a:ext>
              </a:extLst>
            </p:cNvPr>
            <p:cNvSpPr txBox="1"/>
            <p:nvPr/>
          </p:nvSpPr>
          <p:spPr>
            <a:xfrm>
              <a:off x="34357541" y="905613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 Vertebra</a:t>
              </a:r>
            </a:p>
          </p:txBody>
        </p:sp>
        <p:sp>
          <p:nvSpPr>
            <p:cNvPr id="1512" name="FTU - mylohyoid">
              <a:extLst>
                <a:ext uri="{FF2B5EF4-FFF2-40B4-BE49-F238E27FC236}">
                  <a16:creationId xmlns:a16="http://schemas.microsoft.com/office/drawing/2014/main" id="{A176097D-CA89-D032-27E8-43423C9CCA00}"/>
                </a:ext>
              </a:extLst>
            </p:cNvPr>
            <p:cNvSpPr txBox="1"/>
            <p:nvPr/>
          </p:nvSpPr>
          <p:spPr>
            <a:xfrm>
              <a:off x="34357541" y="918557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 Vertebra</a:t>
              </a:r>
            </a:p>
          </p:txBody>
        </p:sp>
        <p:sp>
          <p:nvSpPr>
            <p:cNvPr id="1513" name="FTU - mylohyoid">
              <a:extLst>
                <a:ext uri="{FF2B5EF4-FFF2-40B4-BE49-F238E27FC236}">
                  <a16:creationId xmlns:a16="http://schemas.microsoft.com/office/drawing/2014/main" id="{9259998D-F35C-E80E-B964-B0CBE042174A}"/>
                </a:ext>
              </a:extLst>
            </p:cNvPr>
            <p:cNvSpPr txBox="1"/>
            <p:nvPr/>
          </p:nvSpPr>
          <p:spPr>
            <a:xfrm>
              <a:off x="34357541" y="931249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 Vertebra</a:t>
              </a:r>
            </a:p>
          </p:txBody>
        </p:sp>
        <p:sp>
          <p:nvSpPr>
            <p:cNvPr id="1515" name="FTU - mylohyoid">
              <a:extLst>
                <a:ext uri="{FF2B5EF4-FFF2-40B4-BE49-F238E27FC236}">
                  <a16:creationId xmlns:a16="http://schemas.microsoft.com/office/drawing/2014/main" id="{2CC71E34-4CAE-908E-3DF0-51980CC25EA0}"/>
                </a:ext>
              </a:extLst>
            </p:cNvPr>
            <p:cNvSpPr txBox="1"/>
            <p:nvPr/>
          </p:nvSpPr>
          <p:spPr>
            <a:xfrm>
              <a:off x="34357541" y="944097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 Vertebra</a:t>
              </a:r>
            </a:p>
          </p:txBody>
        </p:sp>
      </p:grpSp>
      <p:grpSp>
        <p:nvGrpSpPr>
          <p:cNvPr id="2151" name="Group 2150">
            <a:extLst>
              <a:ext uri="{FF2B5EF4-FFF2-40B4-BE49-F238E27FC236}">
                <a16:creationId xmlns:a16="http://schemas.microsoft.com/office/drawing/2014/main" id="{2E8C4D92-E986-7462-DB1E-C41481E17A7A}"/>
              </a:ext>
            </a:extLst>
          </p:cNvPr>
          <p:cNvGrpSpPr/>
          <p:nvPr/>
        </p:nvGrpSpPr>
        <p:grpSpPr>
          <a:xfrm>
            <a:off x="36005167" y="8175464"/>
            <a:ext cx="1440000" cy="276012"/>
            <a:chOff x="7152345" y="5014339"/>
            <a:chExt cx="1440000" cy="276012"/>
          </a:xfrm>
        </p:grpSpPr>
        <p:grpSp>
          <p:nvGrpSpPr>
            <p:cNvPr id="2152" name="organ group - head &amp; neck muscles">
              <a:extLst>
                <a:ext uri="{FF2B5EF4-FFF2-40B4-BE49-F238E27FC236}">
                  <a16:creationId xmlns:a16="http://schemas.microsoft.com/office/drawing/2014/main" id="{91490C7B-0EA9-59A7-F18B-2CD88345E8DE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6012"/>
              <a:chOff x="6009350" y="5014339"/>
              <a:chExt cx="1440000" cy="276012"/>
            </a:xfrm>
          </p:grpSpPr>
          <p:sp>
            <p:nvSpPr>
              <p:cNvPr id="2186" name="organ - head &amp; neck muscles">
                <a:extLst>
                  <a:ext uri="{FF2B5EF4-FFF2-40B4-BE49-F238E27FC236}">
                    <a16:creationId xmlns:a16="http://schemas.microsoft.com/office/drawing/2014/main" id="{10E5EA18-C5AD-75A0-7524-088A16DC117C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601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Shoulder</a:t>
                </a:r>
              </a:p>
            </p:txBody>
          </p:sp>
          <p:sp>
            <p:nvSpPr>
              <p:cNvPr id="2188" name="FTU - mylohyoid">
                <a:extLst>
                  <a:ext uri="{FF2B5EF4-FFF2-40B4-BE49-F238E27FC236}">
                    <a16:creationId xmlns:a16="http://schemas.microsoft.com/office/drawing/2014/main" id="{83060927-60FA-C409-DF7D-3B74B04574AE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Scapula</a:t>
                </a:r>
              </a:p>
            </p:txBody>
          </p:sp>
        </p:grpSp>
        <p:grpSp>
          <p:nvGrpSpPr>
            <p:cNvPr id="2161" name="Group 2160">
              <a:extLst>
                <a:ext uri="{FF2B5EF4-FFF2-40B4-BE49-F238E27FC236}">
                  <a16:creationId xmlns:a16="http://schemas.microsoft.com/office/drawing/2014/main" id="{1DD171F0-CBBD-522A-6E55-B579401132F1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2163" name="Text Box 3036">
                <a:extLst>
                  <a:ext uri="{FF2B5EF4-FFF2-40B4-BE49-F238E27FC236}">
                    <a16:creationId xmlns:a16="http://schemas.microsoft.com/office/drawing/2014/main" id="{ADB84F24-164D-A364-577B-413BC9BB8CB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76" name="Text Box 3036">
                <a:extLst>
                  <a:ext uri="{FF2B5EF4-FFF2-40B4-BE49-F238E27FC236}">
                    <a16:creationId xmlns:a16="http://schemas.microsoft.com/office/drawing/2014/main" id="{B153878E-512A-8E99-7F80-D6B16D37CC1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77" name="Text Box 3036">
                <a:extLst>
                  <a:ext uri="{FF2B5EF4-FFF2-40B4-BE49-F238E27FC236}">
                    <a16:creationId xmlns:a16="http://schemas.microsoft.com/office/drawing/2014/main" id="{34E08B96-4501-E9EB-D133-E270502A5C3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189" name="Group 2188">
            <a:extLst>
              <a:ext uri="{FF2B5EF4-FFF2-40B4-BE49-F238E27FC236}">
                <a16:creationId xmlns:a16="http://schemas.microsoft.com/office/drawing/2014/main" id="{1F350C34-F6CC-356B-5997-4522C036FF05}"/>
              </a:ext>
            </a:extLst>
          </p:cNvPr>
          <p:cNvGrpSpPr/>
          <p:nvPr/>
        </p:nvGrpSpPr>
        <p:grpSpPr>
          <a:xfrm>
            <a:off x="32618303" y="9848888"/>
            <a:ext cx="1443374" cy="2533942"/>
            <a:chOff x="32419793" y="9201501"/>
            <a:chExt cx="1443374" cy="2533942"/>
          </a:xfrm>
        </p:grpSpPr>
        <p:grpSp>
          <p:nvGrpSpPr>
            <p:cNvPr id="2198" name="Group 2197">
              <a:extLst>
                <a:ext uri="{FF2B5EF4-FFF2-40B4-BE49-F238E27FC236}">
                  <a16:creationId xmlns:a16="http://schemas.microsoft.com/office/drawing/2014/main" id="{93394075-802B-FA90-304B-1BAA91D396BB}"/>
                </a:ext>
              </a:extLst>
            </p:cNvPr>
            <p:cNvGrpSpPr/>
            <p:nvPr/>
          </p:nvGrpSpPr>
          <p:grpSpPr>
            <a:xfrm>
              <a:off x="32419793" y="9201501"/>
              <a:ext cx="1443374" cy="2533942"/>
              <a:chOff x="32589061" y="9200373"/>
              <a:chExt cx="1443374" cy="2533942"/>
            </a:xfrm>
          </p:grpSpPr>
          <p:grpSp>
            <p:nvGrpSpPr>
              <p:cNvPr id="2261" name="Group 2260">
                <a:extLst>
                  <a:ext uri="{FF2B5EF4-FFF2-40B4-BE49-F238E27FC236}">
                    <a16:creationId xmlns:a16="http://schemas.microsoft.com/office/drawing/2014/main" id="{D06E16FE-0E31-03BC-D52A-BC8D6826D5FF}"/>
                  </a:ext>
                </a:extLst>
              </p:cNvPr>
              <p:cNvGrpSpPr/>
              <p:nvPr/>
            </p:nvGrpSpPr>
            <p:grpSpPr>
              <a:xfrm>
                <a:off x="32589061" y="9200373"/>
                <a:ext cx="1443374" cy="2533942"/>
                <a:chOff x="32589061" y="9200373"/>
                <a:chExt cx="1443374" cy="2533942"/>
              </a:xfrm>
            </p:grpSpPr>
            <p:grpSp>
              <p:nvGrpSpPr>
                <p:cNvPr id="2287" name="Group 2286">
                  <a:extLst>
                    <a:ext uri="{FF2B5EF4-FFF2-40B4-BE49-F238E27FC236}">
                      <a16:creationId xmlns:a16="http://schemas.microsoft.com/office/drawing/2014/main" id="{7246F69D-29D5-1B9A-B140-D3A525248E14}"/>
                    </a:ext>
                  </a:extLst>
                </p:cNvPr>
                <p:cNvGrpSpPr/>
                <p:nvPr/>
              </p:nvGrpSpPr>
              <p:grpSpPr>
                <a:xfrm>
                  <a:off x="32590074" y="9200373"/>
                  <a:ext cx="1442361" cy="2533942"/>
                  <a:chOff x="34357541" y="6434511"/>
                  <a:chExt cx="1442361" cy="2533942"/>
                </a:xfrm>
              </p:grpSpPr>
              <p:grpSp>
                <p:nvGrpSpPr>
                  <p:cNvPr id="2308" name="Group 2307">
                    <a:extLst>
                      <a:ext uri="{FF2B5EF4-FFF2-40B4-BE49-F238E27FC236}">
                        <a16:creationId xmlns:a16="http://schemas.microsoft.com/office/drawing/2014/main" id="{9515FEA4-7EB5-45C2-F987-4C697DEF90B5}"/>
                      </a:ext>
                    </a:extLst>
                  </p:cNvPr>
                  <p:cNvGrpSpPr/>
                  <p:nvPr/>
                </p:nvGrpSpPr>
                <p:grpSpPr>
                  <a:xfrm>
                    <a:off x="34358805" y="6434511"/>
                    <a:ext cx="1441097" cy="2533942"/>
                    <a:chOff x="34358805" y="6434511"/>
                    <a:chExt cx="1441097" cy="2533942"/>
                  </a:xfrm>
                </p:grpSpPr>
                <p:grpSp>
                  <p:nvGrpSpPr>
                    <p:cNvPr id="2322" name="Group 2321">
                      <a:extLst>
                        <a:ext uri="{FF2B5EF4-FFF2-40B4-BE49-F238E27FC236}">
                          <a16:creationId xmlns:a16="http://schemas.microsoft.com/office/drawing/2014/main" id="{D0CD3551-F50A-0574-E538-AB5BD2A9821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58805" y="6434511"/>
                      <a:ext cx="1441096" cy="2533942"/>
                      <a:chOff x="34366709" y="6449233"/>
                      <a:chExt cx="1441096" cy="2533942"/>
                    </a:xfrm>
                  </p:grpSpPr>
                  <p:grpSp>
                    <p:nvGrpSpPr>
                      <p:cNvPr id="2344" name="Group 2343">
                        <a:extLst>
                          <a:ext uri="{FF2B5EF4-FFF2-40B4-BE49-F238E27FC236}">
                            <a16:creationId xmlns:a16="http://schemas.microsoft.com/office/drawing/2014/main" id="{D0CB158C-59B9-23B3-4967-CED255500FB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66709" y="6449233"/>
                        <a:ext cx="1441096" cy="2533942"/>
                        <a:chOff x="34366709" y="6449233"/>
                        <a:chExt cx="1441096" cy="2533942"/>
                      </a:xfrm>
                    </p:grpSpPr>
                    <p:grpSp>
                      <p:nvGrpSpPr>
                        <p:cNvPr id="2404" name="Group 2403">
                          <a:extLst>
                            <a:ext uri="{FF2B5EF4-FFF2-40B4-BE49-F238E27FC236}">
                              <a16:creationId xmlns:a16="http://schemas.microsoft.com/office/drawing/2014/main" id="{B421EA84-A512-62B9-FCF6-DF6A3D11FEF0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4366709" y="6449233"/>
                          <a:ext cx="1440000" cy="2533942"/>
                          <a:chOff x="34366709" y="6449233"/>
                          <a:chExt cx="1440000" cy="2533942"/>
                        </a:xfrm>
                      </p:grpSpPr>
                      <p:grpSp>
                        <p:nvGrpSpPr>
                          <p:cNvPr id="2517" name="Group 2516">
                            <a:extLst>
                              <a:ext uri="{FF2B5EF4-FFF2-40B4-BE49-F238E27FC236}">
                                <a16:creationId xmlns:a16="http://schemas.microsoft.com/office/drawing/2014/main" id="{5744D453-5F41-6738-5235-39D899F29134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4366709" y="6449233"/>
                            <a:ext cx="1440000" cy="2533942"/>
                            <a:chOff x="36026979" y="5284096"/>
                            <a:chExt cx="1440000" cy="2533942"/>
                          </a:xfrm>
                        </p:grpSpPr>
                        <p:grpSp>
                          <p:nvGrpSpPr>
                            <p:cNvPr id="2527" name="Group 2526">
                              <a:extLst>
                                <a:ext uri="{FF2B5EF4-FFF2-40B4-BE49-F238E27FC236}">
                                  <a16:creationId xmlns:a16="http://schemas.microsoft.com/office/drawing/2014/main" id="{9D3D6DDD-DDB9-77F0-6A6E-0E9CB5FBBA5F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6026979" y="5284096"/>
                              <a:ext cx="1440000" cy="2533942"/>
                              <a:chOff x="36026979" y="5284096"/>
                              <a:chExt cx="1440000" cy="2533942"/>
                            </a:xfrm>
                          </p:grpSpPr>
                          <p:grpSp>
                            <p:nvGrpSpPr>
                              <p:cNvPr id="2574" name="Group 2573">
                                <a:extLst>
                                  <a:ext uri="{FF2B5EF4-FFF2-40B4-BE49-F238E27FC236}">
                                    <a16:creationId xmlns:a16="http://schemas.microsoft.com/office/drawing/2014/main" id="{E987FCCB-4CB6-E4DB-5FBD-71949A10E61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6026979" y="5284096"/>
                                <a:ext cx="1440000" cy="2533942"/>
                                <a:chOff x="7152345" y="5014339"/>
                                <a:chExt cx="1440000" cy="2533942"/>
                              </a:xfrm>
                            </p:grpSpPr>
                            <p:grpSp>
                              <p:nvGrpSpPr>
                                <p:cNvPr id="2577" name="organ group - head &amp; neck muscles">
                                  <a:extLst>
                                    <a:ext uri="{FF2B5EF4-FFF2-40B4-BE49-F238E27FC236}">
                                      <a16:creationId xmlns:a16="http://schemas.microsoft.com/office/drawing/2014/main" id="{9E7F9FD7-AC03-542B-9ACB-D99BF2E4167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7152345" y="5014339"/>
                                  <a:ext cx="1440000" cy="2533942"/>
                                  <a:chOff x="6009350" y="5014339"/>
                                  <a:chExt cx="1440000" cy="2533942"/>
                                </a:xfrm>
                              </p:grpSpPr>
                              <p:sp>
                                <p:nvSpPr>
                                  <p:cNvPr id="2629" name="organ - head &amp; neck muscles">
                                    <a:extLst>
                                      <a:ext uri="{FF2B5EF4-FFF2-40B4-BE49-F238E27FC236}">
                                        <a16:creationId xmlns:a16="http://schemas.microsoft.com/office/drawing/2014/main" id="{A183712F-346F-1415-6860-0D2410DFD0B3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014339"/>
                                    <a:ext cx="1440000" cy="2533942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none" lIns="91440" tIns="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Hand</a:t>
                                    </a:r>
                                  </a:p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600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640" name="FTU - mylohyoid">
                                    <a:extLst>
                                      <a:ext uri="{FF2B5EF4-FFF2-40B4-BE49-F238E27FC236}">
                                        <a16:creationId xmlns:a16="http://schemas.microsoft.com/office/drawing/2014/main" id="{0263C328-C109-17DA-FC13-B96D7A0B441A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23637" y="5135080"/>
                                    <a:ext cx="1364051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Wrist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641" name="FTU - digastric">
                                    <a:extLst>
                                      <a:ext uri="{FF2B5EF4-FFF2-40B4-BE49-F238E27FC236}">
                                        <a16:creationId xmlns:a16="http://schemas.microsoft.com/office/drawing/2014/main" id="{998F90F3-C560-79D0-B18E-38E5630377AC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256106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Capitate bone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642" name="FTU - geniohyoid">
                                    <a:extLst>
                                      <a:ext uri="{FF2B5EF4-FFF2-40B4-BE49-F238E27FC236}">
                                        <a16:creationId xmlns:a16="http://schemas.microsoft.com/office/drawing/2014/main" id="{0C82B5A7-9934-D92D-5CAE-7552B10EC6BD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379214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Hamate bone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643" name="FTU - longus capitis">
                                    <a:extLst>
                                      <a:ext uri="{FF2B5EF4-FFF2-40B4-BE49-F238E27FC236}">
                                        <a16:creationId xmlns:a16="http://schemas.microsoft.com/office/drawing/2014/main" id="{4931609A-C789-B409-D481-7CDB5E07F868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500240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Lunate bone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644" name="FTU - longus colli inferior">
                                    <a:extLst>
                                      <a:ext uri="{FF2B5EF4-FFF2-40B4-BE49-F238E27FC236}">
                                        <a16:creationId xmlns:a16="http://schemas.microsoft.com/office/drawing/2014/main" id="{D9ACFCFB-9298-0199-8620-9BDF0A71FB09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621266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Pisiform bone</a:t>
                                    </a: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2578" name="Group 2577">
                                  <a:extLst>
                                    <a:ext uri="{FF2B5EF4-FFF2-40B4-BE49-F238E27FC236}">
                                      <a16:creationId xmlns:a16="http://schemas.microsoft.com/office/drawing/2014/main" id="{C2ED453D-BB12-4DA7-4873-F693709913F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5630" y="5265090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2625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D4D6101F-FC13-1305-8AE8-14ADC30CE6EF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626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1AA59DD1-2E9F-38AF-A736-20A28D0AC9A2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628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66AB4068-36BF-3B38-9073-BDEFF8491E00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2586" name="Group 2585">
                                  <a:extLst>
                                    <a:ext uri="{FF2B5EF4-FFF2-40B4-BE49-F238E27FC236}">
                                      <a16:creationId xmlns:a16="http://schemas.microsoft.com/office/drawing/2014/main" id="{1B3B1E3D-8C26-308F-CCE3-FD2822429CB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6561" y="5387592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2612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F6ACC13F-0475-824A-7ADE-269FC4CC009F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620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26B59953-72DF-65AA-E49D-1D92AFAB6B69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621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4C442CA9-6C3A-A08C-E07A-5D912A08F7C9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2587" name="Group 2586">
                                  <a:extLst>
                                    <a:ext uri="{FF2B5EF4-FFF2-40B4-BE49-F238E27FC236}">
                                      <a16:creationId xmlns:a16="http://schemas.microsoft.com/office/drawing/2014/main" id="{1EE7316B-CE82-E015-A772-DDE6F3B1379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5201" y="5511970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2602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871FF853-9992-3A6A-DD96-1745FE62E287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603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177A4173-53B5-BABF-FC69-DFADFDA5F5ED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611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4EBC365E-2160-0703-F49F-BDEDFA92AAE0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2594" name="Group 2593">
                                  <a:extLst>
                                    <a:ext uri="{FF2B5EF4-FFF2-40B4-BE49-F238E27FC236}">
                                      <a16:creationId xmlns:a16="http://schemas.microsoft.com/office/drawing/2014/main" id="{92A48AF6-6992-D3D7-E4B0-237EB682B56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5201" y="5629823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2595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799BA54F-DB7C-A8BB-13E7-3E76DC7CF133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596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D0546053-A3D5-3859-7FB0-56607ADD5CD3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597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FAC90DC3-5F17-0290-E4E1-A1B79E0B9929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</p:grpSp>
                          <p:sp>
                            <p:nvSpPr>
                              <p:cNvPr id="2575" name="FTU - longus colli inferior">
                                <a:extLst>
                                  <a:ext uri="{FF2B5EF4-FFF2-40B4-BE49-F238E27FC236}">
                                    <a16:creationId xmlns:a16="http://schemas.microsoft.com/office/drawing/2014/main" id="{BCCF4260-F24A-5586-5F2F-E0E8BC9C5B82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36030976" y="6017171"/>
                                <a:ext cx="1434739" cy="108000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accent6">
                                  <a:lumMod val="20000"/>
                                  <a:lumOff val="80000"/>
                                </a:schemeClr>
                              </a:solidFill>
                              <a:ln w="6350">
                                <a:solidFill>
                                  <a:prstClr val="black"/>
                                </a:solidFill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r>
                                  <a:rPr lang="en-NZ" sz="6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Scaphoid bone</a:t>
                                </a:r>
                              </a:p>
                            </p:txBody>
                          </p:sp>
                        </p:grpSp>
                        <p:sp>
                          <p:nvSpPr>
                            <p:cNvPr id="2532" name="Text Box 3036">
                              <a:extLst>
                                <a:ext uri="{FF2B5EF4-FFF2-40B4-BE49-F238E27FC236}">
                                  <a16:creationId xmlns:a16="http://schemas.microsoft.com/office/drawing/2014/main" id="{61B6B636-59D0-615E-AA68-FFE4A0B805EC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37356979" y="6034597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534" name="Text Box 3036">
                              <a:extLst>
                                <a:ext uri="{FF2B5EF4-FFF2-40B4-BE49-F238E27FC236}">
                                  <a16:creationId xmlns:a16="http://schemas.microsoft.com/office/drawing/2014/main" id="{E96CCC1B-337A-2A10-B2CE-018C93ABDF85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37356979" y="6079822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535" name="Text Box 3036">
                              <a:extLst>
                                <a:ext uri="{FF2B5EF4-FFF2-40B4-BE49-F238E27FC236}">
                                  <a16:creationId xmlns:a16="http://schemas.microsoft.com/office/drawing/2014/main" id="{4C510DDD-ABC8-9F03-2835-97B713AEE87C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37405767" y="6062143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sp>
                        <p:nvSpPr>
                          <p:cNvPr id="2518" name="Text Box 3036">
                            <a:extLst>
                              <a:ext uri="{FF2B5EF4-FFF2-40B4-BE49-F238E27FC236}">
                                <a16:creationId xmlns:a16="http://schemas.microsoft.com/office/drawing/2014/main" id="{6C643038-27D0-8124-A267-BE022F96BBB7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7372" y="7682036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FF000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519" name="Text Box 3036">
                            <a:extLst>
                              <a:ext uri="{FF2B5EF4-FFF2-40B4-BE49-F238E27FC236}">
                                <a16:creationId xmlns:a16="http://schemas.microsoft.com/office/drawing/2014/main" id="{2971BDAC-6EAB-D123-EBBB-D5F4C3126267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7372" y="7737128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520" name="Text Box 3036">
                            <a:extLst>
                              <a:ext uri="{FF2B5EF4-FFF2-40B4-BE49-F238E27FC236}">
                                <a16:creationId xmlns:a16="http://schemas.microsoft.com/office/drawing/2014/main" id="{6F908C17-AA32-9E1F-71DC-3791B742E818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736160" y="7709582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7030A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521" name="Text Box 3036">
                            <a:extLst>
                              <a:ext uri="{FF2B5EF4-FFF2-40B4-BE49-F238E27FC236}">
                                <a16:creationId xmlns:a16="http://schemas.microsoft.com/office/drawing/2014/main" id="{A83B0861-6CA5-77DA-206E-4608EEE79B5A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94516" y="7934906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FF000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522" name="Text Box 3036">
                            <a:extLst>
                              <a:ext uri="{FF2B5EF4-FFF2-40B4-BE49-F238E27FC236}">
                                <a16:creationId xmlns:a16="http://schemas.microsoft.com/office/drawing/2014/main" id="{B88FA3E7-43EF-787C-F2A1-92E913DCB4CA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94516" y="7989998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523" name="Text Box 3036">
                            <a:extLst>
                              <a:ext uri="{FF2B5EF4-FFF2-40B4-BE49-F238E27FC236}">
                                <a16:creationId xmlns:a16="http://schemas.microsoft.com/office/drawing/2014/main" id="{1203E6F3-1306-4E58-1AEC-411BB6E10F6C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743304" y="7962452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7030A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524" name="Text Box 3036">
                            <a:extLst>
                              <a:ext uri="{FF2B5EF4-FFF2-40B4-BE49-F238E27FC236}">
                                <a16:creationId xmlns:a16="http://schemas.microsoft.com/office/drawing/2014/main" id="{6BDB80B5-6432-A0F4-A812-A38960E2D818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8553" y="7435702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FF000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525" name="Text Box 3036">
                            <a:extLst>
                              <a:ext uri="{FF2B5EF4-FFF2-40B4-BE49-F238E27FC236}">
                                <a16:creationId xmlns:a16="http://schemas.microsoft.com/office/drawing/2014/main" id="{D5571651-88DA-222E-C87E-ABE8D931D4F5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8553" y="7490794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526" name="Text Box 3036">
                            <a:extLst>
                              <a:ext uri="{FF2B5EF4-FFF2-40B4-BE49-F238E27FC236}">
                                <a16:creationId xmlns:a16="http://schemas.microsoft.com/office/drawing/2014/main" id="{6DDD60B4-A04C-E93A-A343-947218398BA4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737341" y="7463248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7030A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</p:grpSp>
                    <p:sp>
                      <p:nvSpPr>
                        <p:cNvPr id="2427" name="FTU - mylohyoid">
                          <a:extLst>
                            <a:ext uri="{FF2B5EF4-FFF2-40B4-BE49-F238E27FC236}">
                              <a16:creationId xmlns:a16="http://schemas.microsoft.com/office/drawing/2014/main" id="{70D46D2A-08D4-0BE1-F862-3BFED76B4820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805" y="7305146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Trapezium bone</a:t>
                          </a:r>
                        </a:p>
                      </p:txBody>
                    </p:sp>
                    <p:sp>
                      <p:nvSpPr>
                        <p:cNvPr id="2429" name="FTU - digastric">
                          <a:extLst>
                            <a:ext uri="{FF2B5EF4-FFF2-40B4-BE49-F238E27FC236}">
                              <a16:creationId xmlns:a16="http://schemas.microsoft.com/office/drawing/2014/main" id="{3070A489-B064-27C9-9CCC-47354E764BB9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805" y="7426172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Triquetral bone</a:t>
                          </a:r>
                        </a:p>
                      </p:txBody>
                    </p:sp>
                    <p:sp>
                      <p:nvSpPr>
                        <p:cNvPr id="2430" name="FTU - geniohyoid">
                          <a:extLst>
                            <a:ext uri="{FF2B5EF4-FFF2-40B4-BE49-F238E27FC236}">
                              <a16:creationId xmlns:a16="http://schemas.microsoft.com/office/drawing/2014/main" id="{CE2091A9-25C8-A4AC-726E-0AC259CFFE31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82091" y="7545991"/>
                          <a:ext cx="1365337" cy="108000"/>
                        </a:xfrm>
                        <a:prstGeom prst="rect">
                          <a:avLst/>
                        </a:prstGeom>
                        <a:solidFill>
                          <a:schemeClr val="bg2">
                            <a:lumMod val="90000"/>
                          </a:schemeClr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Palm</a:t>
                          </a:r>
                        </a:p>
                      </p:txBody>
                    </p:sp>
                    <p:sp>
                      <p:nvSpPr>
                        <p:cNvPr id="2514" name="FTU - longus capitis">
                          <a:extLst>
                            <a:ext uri="{FF2B5EF4-FFF2-40B4-BE49-F238E27FC236}">
                              <a16:creationId xmlns:a16="http://schemas.microsoft.com/office/drawing/2014/main" id="{B8FBA9F7-B9C3-C8B1-EECE-F27503191DA1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805" y="7670306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Trapezoid bone</a:t>
                          </a:r>
                        </a:p>
                      </p:txBody>
                    </p:sp>
                    <p:sp>
                      <p:nvSpPr>
                        <p:cNvPr id="2515" name="FTU - longus colli inferior">
                          <a:extLst>
                            <a:ext uri="{FF2B5EF4-FFF2-40B4-BE49-F238E27FC236}">
                              <a16:creationId xmlns:a16="http://schemas.microsoft.com/office/drawing/2014/main" id="{96D30022-8CD0-0810-D0E2-97E78427ECEF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82091" y="7791332"/>
                          <a:ext cx="1365337" cy="108000"/>
                        </a:xfrm>
                        <a:prstGeom prst="rect">
                          <a:avLst/>
                        </a:prstGeom>
                        <a:solidFill>
                          <a:schemeClr val="bg2">
                            <a:lumMod val="90000"/>
                          </a:schemeClr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Fingers</a:t>
                          </a:r>
                        </a:p>
                      </p:txBody>
                    </p:sp>
                    <p:sp>
                      <p:nvSpPr>
                        <p:cNvPr id="2516" name="FTU - longus colli inferior">
                          <a:extLst>
                            <a:ext uri="{FF2B5EF4-FFF2-40B4-BE49-F238E27FC236}">
                              <a16:creationId xmlns:a16="http://schemas.microsoft.com/office/drawing/2014/main" id="{424DFB46-DA49-9660-7180-02F4A691BEEC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039" y="7917480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r>
                            <a:rPr lang="en-NZ" sz="600" baseline="300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st</a:t>
                          </a:r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Metacarpal</a:t>
                          </a:r>
                        </a:p>
                      </p:txBody>
                    </p:sp>
                  </p:grpSp>
                  <p:grpSp>
                    <p:nvGrpSpPr>
                      <p:cNvPr id="2346" name="Group 2345">
                        <a:extLst>
                          <a:ext uri="{FF2B5EF4-FFF2-40B4-BE49-F238E27FC236}">
                            <a16:creationId xmlns:a16="http://schemas.microsoft.com/office/drawing/2014/main" id="{40B5F142-E2AC-24DB-F0DE-C095E5850C2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5684969" y="7318126"/>
                        <a:ext cx="86554" cy="452014"/>
                        <a:chOff x="35689005" y="7197168"/>
                        <a:chExt cx="86554" cy="452014"/>
                      </a:xfrm>
                    </p:grpSpPr>
                    <p:sp>
                      <p:nvSpPr>
                        <p:cNvPr id="2347" name="Text Box 3036">
                          <a:extLst>
                            <a:ext uri="{FF2B5EF4-FFF2-40B4-BE49-F238E27FC236}">
                              <a16:creationId xmlns:a16="http://schemas.microsoft.com/office/drawing/2014/main" id="{3335612D-E044-6B54-D05C-350A086A8388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89005" y="731432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356" name="Text Box 3036">
                          <a:extLst>
                            <a:ext uri="{FF2B5EF4-FFF2-40B4-BE49-F238E27FC236}">
                              <a16:creationId xmlns:a16="http://schemas.microsoft.com/office/drawing/2014/main" id="{512700B5-54CA-8D53-1093-03E1794873F3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89005" y="7369412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358" name="Text Box 3036">
                          <a:extLst>
                            <a:ext uri="{FF2B5EF4-FFF2-40B4-BE49-F238E27FC236}">
                              <a16:creationId xmlns:a16="http://schemas.microsoft.com/office/drawing/2014/main" id="{299059A8-DF9C-7665-F178-89DC07DB1808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737793" y="7341866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359" name="Text Box 3036">
                          <a:extLst>
                            <a:ext uri="{FF2B5EF4-FFF2-40B4-BE49-F238E27FC236}">
                              <a16:creationId xmlns:a16="http://schemas.microsoft.com/office/drawing/2014/main" id="{05C126DE-9723-189A-FC3F-47A05C6E34CD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197168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368" name="Text Box 3036">
                          <a:extLst>
                            <a:ext uri="{FF2B5EF4-FFF2-40B4-BE49-F238E27FC236}">
                              <a16:creationId xmlns:a16="http://schemas.microsoft.com/office/drawing/2014/main" id="{C0D541C6-2E06-D01E-AB33-1C5DDA4DC3BD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25226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370" name="Text Box 3036">
                          <a:extLst>
                            <a:ext uri="{FF2B5EF4-FFF2-40B4-BE49-F238E27FC236}">
                              <a16:creationId xmlns:a16="http://schemas.microsoft.com/office/drawing/2014/main" id="{D6D8F3A5-7326-191B-974D-90B87126745F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739559" y="7224714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371" name="Text Box 3036">
                          <a:extLst>
                            <a:ext uri="{FF2B5EF4-FFF2-40B4-BE49-F238E27FC236}">
                              <a16:creationId xmlns:a16="http://schemas.microsoft.com/office/drawing/2014/main" id="{B6D1FC28-D33D-CE6F-1AED-B20C4571AA7F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55809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401" name="Text Box 3036">
                          <a:extLst>
                            <a:ext uri="{FF2B5EF4-FFF2-40B4-BE49-F238E27FC236}">
                              <a16:creationId xmlns:a16="http://schemas.microsoft.com/office/drawing/2014/main" id="{8B034481-7930-583A-D886-07A3545E9083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613182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403" name="Text Box 3036">
                          <a:extLst>
                            <a:ext uri="{FF2B5EF4-FFF2-40B4-BE49-F238E27FC236}">
                              <a16:creationId xmlns:a16="http://schemas.microsoft.com/office/drawing/2014/main" id="{F163DBDD-DA9F-06B5-09AA-601C65F3C4CC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739559" y="7585636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</p:grpSp>
                </p:grpSp>
                <p:sp>
                  <p:nvSpPr>
                    <p:cNvPr id="2323" name="FTU - mylohyoid">
                      <a:extLst>
                        <a:ext uri="{FF2B5EF4-FFF2-40B4-BE49-F238E27FC236}">
                          <a16:creationId xmlns:a16="http://schemas.microsoft.com/office/drawing/2014/main" id="{96E15447-B46C-DF48-1609-85EDADD58B2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359902" y="8029365"/>
                      <a:ext cx="1440000" cy="108000"/>
                    </a:xfrm>
                    <a:prstGeom prst="rect">
                      <a:avLst/>
                    </a:prstGeom>
                    <a:solidFill>
                      <a:schemeClr val="accent6">
                        <a:lumMod val="20000"/>
                        <a:lumOff val="80000"/>
                      </a:schemeClr>
                    </a:solidFill>
                    <a:ln w="6350">
                      <a:solidFill>
                        <a:prstClr val="black"/>
                      </a:solidFill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r>
                        <a:rPr lang="en-NZ" sz="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NZ" sz="600" baseline="30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nd</a:t>
                      </a:r>
                      <a:r>
                        <a:rPr lang="en-NZ" sz="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Metacarpal</a:t>
                      </a:r>
                    </a:p>
                  </p:txBody>
                </p:sp>
                <p:sp>
                  <p:nvSpPr>
                    <p:cNvPr id="2332" name="Text Box 3036">
                      <a:extLst>
                        <a:ext uri="{FF2B5EF4-FFF2-40B4-BE49-F238E27FC236}">
                          <a16:creationId xmlns:a16="http://schemas.microsoft.com/office/drawing/2014/main" id="{F0E737A6-D312-8FED-97EC-9B77C5B7DD26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4391" y="8038539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334" name="Text Box 3036">
                      <a:extLst>
                        <a:ext uri="{FF2B5EF4-FFF2-40B4-BE49-F238E27FC236}">
                          <a16:creationId xmlns:a16="http://schemas.microsoft.com/office/drawing/2014/main" id="{DA50461D-6FAE-36D5-D0A6-912B01976E9F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4391" y="8093631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335" name="Text Box 3036">
                      <a:extLst>
                        <a:ext uri="{FF2B5EF4-FFF2-40B4-BE49-F238E27FC236}">
                          <a16:creationId xmlns:a16="http://schemas.microsoft.com/office/drawing/2014/main" id="{AC4BC6EE-5E64-225D-ABB5-C5877D9F46AD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33179" y="8066085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2310" name="FTU - mylohyoid">
                    <a:extLst>
                      <a:ext uri="{FF2B5EF4-FFF2-40B4-BE49-F238E27FC236}">
                        <a16:creationId xmlns:a16="http://schemas.microsoft.com/office/drawing/2014/main" id="{B477C137-7CB2-B2E1-1A1C-9A131CB0BFDC}"/>
                      </a:ext>
                    </a:extLst>
                  </p:cNvPr>
                  <p:cNvSpPr txBox="1"/>
                  <p:nvPr/>
                </p:nvSpPr>
                <p:spPr>
                  <a:xfrm>
                    <a:off x="34359902" y="8155999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3</a:t>
                    </a:r>
                    <a:r>
                      <a:rPr lang="en-NZ" sz="600" baseline="300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rd</a:t>
                    </a: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Metacarpal</a:t>
                    </a:r>
                  </a:p>
                </p:txBody>
              </p:sp>
              <p:sp>
                <p:nvSpPr>
                  <p:cNvPr id="2311" name="FTU - mylohyoid">
                    <a:extLst>
                      <a:ext uri="{FF2B5EF4-FFF2-40B4-BE49-F238E27FC236}">
                        <a16:creationId xmlns:a16="http://schemas.microsoft.com/office/drawing/2014/main" id="{1584C25B-5173-E160-2261-93368826CB14}"/>
                      </a:ext>
                    </a:extLst>
                  </p:cNvPr>
                  <p:cNvSpPr txBox="1"/>
                  <p:nvPr/>
                </p:nvSpPr>
                <p:spPr>
                  <a:xfrm>
                    <a:off x="34357541" y="8283537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4</a:t>
                    </a:r>
                    <a:r>
                      <a:rPr lang="en-NZ" sz="600" baseline="300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th</a:t>
                    </a: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Metacarpal</a:t>
                    </a:r>
                  </a:p>
                </p:txBody>
              </p:sp>
              <p:sp>
                <p:nvSpPr>
                  <p:cNvPr id="2320" name="FTU - mylohyoid">
                    <a:extLst>
                      <a:ext uri="{FF2B5EF4-FFF2-40B4-BE49-F238E27FC236}">
                        <a16:creationId xmlns:a16="http://schemas.microsoft.com/office/drawing/2014/main" id="{814B8148-BF8D-39B8-8074-46BFADD62007}"/>
                      </a:ext>
                    </a:extLst>
                  </p:cNvPr>
                  <p:cNvSpPr txBox="1"/>
                  <p:nvPr/>
                </p:nvSpPr>
                <p:spPr>
                  <a:xfrm>
                    <a:off x="34359902" y="8414973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5</a:t>
                    </a:r>
                    <a:r>
                      <a:rPr lang="en-NZ" sz="600" baseline="300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th</a:t>
                    </a: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Metacarpal</a:t>
                    </a:r>
                  </a:p>
                </p:txBody>
              </p:sp>
            </p:grpSp>
            <p:sp>
              <p:nvSpPr>
                <p:cNvPr id="2296" name="FTU - mylohyoid">
                  <a:extLst>
                    <a:ext uri="{FF2B5EF4-FFF2-40B4-BE49-F238E27FC236}">
                      <a16:creationId xmlns:a16="http://schemas.microsoft.com/office/drawing/2014/main" id="{33D101D9-6DD2-A7A7-B026-44BEF66F0FBE}"/>
                    </a:ext>
                  </a:extLst>
                </p:cNvPr>
                <p:cNvSpPr txBox="1"/>
                <p:nvPr/>
              </p:nvSpPr>
              <p:spPr>
                <a:xfrm>
                  <a:off x="32591422" y="1131303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Proximal Phalanges</a:t>
                  </a:r>
                </a:p>
              </p:txBody>
            </p:sp>
            <p:sp>
              <p:nvSpPr>
                <p:cNvPr id="2298" name="FTU - mylohyoid">
                  <a:extLst>
                    <a:ext uri="{FF2B5EF4-FFF2-40B4-BE49-F238E27FC236}">
                      <a16:creationId xmlns:a16="http://schemas.microsoft.com/office/drawing/2014/main" id="{DD4DD646-E693-BAFC-5827-A2EF20C9E1B0}"/>
                    </a:ext>
                  </a:extLst>
                </p:cNvPr>
                <p:cNvSpPr txBox="1"/>
                <p:nvPr/>
              </p:nvSpPr>
              <p:spPr>
                <a:xfrm>
                  <a:off x="32589061" y="1144056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Intermediate Phalanges</a:t>
                  </a:r>
                </a:p>
              </p:txBody>
            </p:sp>
            <p:sp>
              <p:nvSpPr>
                <p:cNvPr id="2299" name="FTU - mylohyoid">
                  <a:extLst>
                    <a:ext uri="{FF2B5EF4-FFF2-40B4-BE49-F238E27FC236}">
                      <a16:creationId xmlns:a16="http://schemas.microsoft.com/office/drawing/2014/main" id="{120293F6-4679-2A41-C955-E1BD9ABF82B6}"/>
                    </a:ext>
                  </a:extLst>
                </p:cNvPr>
                <p:cNvSpPr txBox="1"/>
                <p:nvPr/>
              </p:nvSpPr>
              <p:spPr>
                <a:xfrm>
                  <a:off x="32591422" y="1157200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Distal Phalanges</a:t>
                  </a:r>
                </a:p>
              </p:txBody>
            </p:sp>
          </p:grpSp>
          <p:sp>
            <p:nvSpPr>
              <p:cNvPr id="2262" name="Text Box 3036">
                <a:extLst>
                  <a:ext uri="{FF2B5EF4-FFF2-40B4-BE49-F238E27FC236}">
                    <a16:creationId xmlns:a16="http://schemas.microsoft.com/office/drawing/2014/main" id="{C062649F-4E04-70BA-7B7D-644E6377DBE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28223" y="11321807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71" name="Text Box 3036">
                <a:extLst>
                  <a:ext uri="{FF2B5EF4-FFF2-40B4-BE49-F238E27FC236}">
                    <a16:creationId xmlns:a16="http://schemas.microsoft.com/office/drawing/2014/main" id="{BEE5A786-0721-4CAA-3B3B-A2B1B653C9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28223" y="11376899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73" name="Text Box 3036">
                <a:extLst>
                  <a:ext uri="{FF2B5EF4-FFF2-40B4-BE49-F238E27FC236}">
                    <a16:creationId xmlns:a16="http://schemas.microsoft.com/office/drawing/2014/main" id="{EE3C077C-9C12-3664-C6C4-3350823306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77011" y="11349353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74" name="Text Box 3036">
                <a:extLst>
                  <a:ext uri="{FF2B5EF4-FFF2-40B4-BE49-F238E27FC236}">
                    <a16:creationId xmlns:a16="http://schemas.microsoft.com/office/drawing/2014/main" id="{46623261-AF9D-E323-263D-BAAAB1D83E3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31510" y="11578495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84" name="Text Box 3036">
                <a:extLst>
                  <a:ext uri="{FF2B5EF4-FFF2-40B4-BE49-F238E27FC236}">
                    <a16:creationId xmlns:a16="http://schemas.microsoft.com/office/drawing/2014/main" id="{ACC9974D-BF08-B041-23CC-C09A5077F7E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31510" y="11633587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86" name="Text Box 3036">
                <a:extLst>
                  <a:ext uri="{FF2B5EF4-FFF2-40B4-BE49-F238E27FC236}">
                    <a16:creationId xmlns:a16="http://schemas.microsoft.com/office/drawing/2014/main" id="{54B2674D-9577-BA5E-1F9B-406EA5F9B9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80298" y="11606041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200" name="Text Box 3036">
              <a:extLst>
                <a:ext uri="{FF2B5EF4-FFF2-40B4-BE49-F238E27FC236}">
                  <a16:creationId xmlns:a16="http://schemas.microsoft.com/office/drawing/2014/main" id="{3741E333-1159-95D7-E65C-84DFA477D84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35541" y="10682093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201" name="Text Box 3036">
              <a:extLst>
                <a:ext uri="{FF2B5EF4-FFF2-40B4-BE49-F238E27FC236}">
                  <a16:creationId xmlns:a16="http://schemas.microsoft.com/office/drawing/2014/main" id="{E996512D-2CC4-FF84-6A6F-81A228A49A0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35541" y="10737185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211" name="Text Box 3036">
              <a:extLst>
                <a:ext uri="{FF2B5EF4-FFF2-40B4-BE49-F238E27FC236}">
                  <a16:creationId xmlns:a16="http://schemas.microsoft.com/office/drawing/2014/main" id="{B021562E-6298-148B-8C66-F19AD38C245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84329" y="10709639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213" name="Text Box 3036">
              <a:extLst>
                <a:ext uri="{FF2B5EF4-FFF2-40B4-BE49-F238E27FC236}">
                  <a16:creationId xmlns:a16="http://schemas.microsoft.com/office/drawing/2014/main" id="{1A3E279E-AD56-7FA8-182A-7B3B4048715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256" y="1093302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214" name="Text Box 3036">
              <a:extLst>
                <a:ext uri="{FF2B5EF4-FFF2-40B4-BE49-F238E27FC236}">
                  <a16:creationId xmlns:a16="http://schemas.microsoft.com/office/drawing/2014/main" id="{96B914BA-9AA8-D59C-A5DC-D6012644730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256" y="1098811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223" name="Text Box 3036">
              <a:extLst>
                <a:ext uri="{FF2B5EF4-FFF2-40B4-BE49-F238E27FC236}">
                  <a16:creationId xmlns:a16="http://schemas.microsoft.com/office/drawing/2014/main" id="{B0D50449-FA37-F761-7717-AD333B02A38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90044" y="10960570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225" name="Text Box 3036">
              <a:extLst>
                <a:ext uri="{FF2B5EF4-FFF2-40B4-BE49-F238E27FC236}">
                  <a16:creationId xmlns:a16="http://schemas.microsoft.com/office/drawing/2014/main" id="{16D56AE2-DD04-CEB9-E1AA-18BC34142ED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901" y="1106628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226" name="Text Box 3036">
              <a:extLst>
                <a:ext uri="{FF2B5EF4-FFF2-40B4-BE49-F238E27FC236}">
                  <a16:creationId xmlns:a16="http://schemas.microsoft.com/office/drawing/2014/main" id="{6C3BD7FC-46FC-C320-5F33-2AAC8493974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901" y="1112137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235" name="Text Box 3036">
              <a:extLst>
                <a:ext uri="{FF2B5EF4-FFF2-40B4-BE49-F238E27FC236}">
                  <a16:creationId xmlns:a16="http://schemas.microsoft.com/office/drawing/2014/main" id="{3050E9F9-0C92-09BC-4B44-FE71551166D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90689" y="11093830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237" name="Text Box 3036">
              <a:extLst>
                <a:ext uri="{FF2B5EF4-FFF2-40B4-BE49-F238E27FC236}">
                  <a16:creationId xmlns:a16="http://schemas.microsoft.com/office/drawing/2014/main" id="{9E22F801-D970-C454-5CF2-8DD0EE1CAF8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7616" y="11193449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238" name="Text Box 3036">
              <a:extLst>
                <a:ext uri="{FF2B5EF4-FFF2-40B4-BE49-F238E27FC236}">
                  <a16:creationId xmlns:a16="http://schemas.microsoft.com/office/drawing/2014/main" id="{65FFFE29-FEB6-019C-D24E-E08A0ED1E96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7616" y="11248541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247" name="Text Box 3036">
              <a:extLst>
                <a:ext uri="{FF2B5EF4-FFF2-40B4-BE49-F238E27FC236}">
                  <a16:creationId xmlns:a16="http://schemas.microsoft.com/office/drawing/2014/main" id="{025E057B-8683-764B-F873-843AA5DD979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96404" y="1122099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249" name="Text Box 3036">
              <a:extLst>
                <a:ext uri="{FF2B5EF4-FFF2-40B4-BE49-F238E27FC236}">
                  <a16:creationId xmlns:a16="http://schemas.microsoft.com/office/drawing/2014/main" id="{36522D76-5412-1F3E-9DBF-BC5F3E3654C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53541" y="11452963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250" name="Text Box 3036">
              <a:extLst>
                <a:ext uri="{FF2B5EF4-FFF2-40B4-BE49-F238E27FC236}">
                  <a16:creationId xmlns:a16="http://schemas.microsoft.com/office/drawing/2014/main" id="{A6D35D5D-424B-EBF6-BDE2-B2149FDC1AB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53541" y="11508055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259" name="Text Box 3036">
              <a:extLst>
                <a:ext uri="{FF2B5EF4-FFF2-40B4-BE49-F238E27FC236}">
                  <a16:creationId xmlns:a16="http://schemas.microsoft.com/office/drawing/2014/main" id="{4F9DD0BC-F7A8-AEB9-31B0-D5CD148DCF6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802329" y="11480509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645" name="Group 2644">
            <a:extLst>
              <a:ext uri="{FF2B5EF4-FFF2-40B4-BE49-F238E27FC236}">
                <a16:creationId xmlns:a16="http://schemas.microsoft.com/office/drawing/2014/main" id="{9F8D0F4C-ED99-24FC-DB60-BBA8068AF0E6}"/>
              </a:ext>
            </a:extLst>
          </p:cNvPr>
          <p:cNvGrpSpPr/>
          <p:nvPr/>
        </p:nvGrpSpPr>
        <p:grpSpPr>
          <a:xfrm>
            <a:off x="32617740" y="9180532"/>
            <a:ext cx="1442857" cy="520837"/>
            <a:chOff x="32589185" y="8848719"/>
            <a:chExt cx="1442857" cy="520837"/>
          </a:xfrm>
        </p:grpSpPr>
        <p:grpSp>
          <p:nvGrpSpPr>
            <p:cNvPr id="2646" name="Group 2645">
              <a:extLst>
                <a:ext uri="{FF2B5EF4-FFF2-40B4-BE49-F238E27FC236}">
                  <a16:creationId xmlns:a16="http://schemas.microsoft.com/office/drawing/2014/main" id="{BB3EE12D-3642-3B7F-C0EC-C36DC4D154B1}"/>
                </a:ext>
              </a:extLst>
            </p:cNvPr>
            <p:cNvGrpSpPr/>
            <p:nvPr/>
          </p:nvGrpSpPr>
          <p:grpSpPr>
            <a:xfrm>
              <a:off x="32589185" y="8848719"/>
              <a:ext cx="1442857" cy="520837"/>
              <a:chOff x="32590599" y="9269986"/>
              <a:chExt cx="1442857" cy="520837"/>
            </a:xfrm>
          </p:grpSpPr>
          <p:grpSp>
            <p:nvGrpSpPr>
              <p:cNvPr id="2651" name="Group 2650">
                <a:extLst>
                  <a:ext uri="{FF2B5EF4-FFF2-40B4-BE49-F238E27FC236}">
                    <a16:creationId xmlns:a16="http://schemas.microsoft.com/office/drawing/2014/main" id="{47A17F54-2768-6E53-E1ED-2CEDDF66EC13}"/>
                  </a:ext>
                </a:extLst>
              </p:cNvPr>
              <p:cNvGrpSpPr/>
              <p:nvPr/>
            </p:nvGrpSpPr>
            <p:grpSpPr>
              <a:xfrm>
                <a:off x="32590599" y="9269986"/>
                <a:ext cx="1442857" cy="520837"/>
                <a:chOff x="34364011" y="5934032"/>
                <a:chExt cx="1442857" cy="520837"/>
              </a:xfrm>
            </p:grpSpPr>
            <p:grpSp>
              <p:nvGrpSpPr>
                <p:cNvPr id="2655" name="Group 2654">
                  <a:extLst>
                    <a:ext uri="{FF2B5EF4-FFF2-40B4-BE49-F238E27FC236}">
                      <a16:creationId xmlns:a16="http://schemas.microsoft.com/office/drawing/2014/main" id="{4E8D2C61-EB91-2B2A-ED3B-B21BE126BEA5}"/>
                    </a:ext>
                  </a:extLst>
                </p:cNvPr>
                <p:cNvGrpSpPr/>
                <p:nvPr/>
              </p:nvGrpSpPr>
              <p:grpSpPr>
                <a:xfrm>
                  <a:off x="34364011" y="5934032"/>
                  <a:ext cx="1442857" cy="520837"/>
                  <a:chOff x="34364011" y="5934032"/>
                  <a:chExt cx="1442857" cy="520837"/>
                </a:xfrm>
              </p:grpSpPr>
              <p:grpSp>
                <p:nvGrpSpPr>
                  <p:cNvPr id="2664" name="Group 2663">
                    <a:extLst>
                      <a:ext uri="{FF2B5EF4-FFF2-40B4-BE49-F238E27FC236}">
                        <a16:creationId xmlns:a16="http://schemas.microsoft.com/office/drawing/2014/main" id="{D1B09329-67CC-52AA-E398-0AAB1D9F1EC5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2"/>
                    <a:ext cx="1440000" cy="520837"/>
                    <a:chOff x="7152345" y="5014338"/>
                    <a:chExt cx="1440000" cy="520837"/>
                  </a:xfrm>
                </p:grpSpPr>
                <p:grpSp>
                  <p:nvGrpSpPr>
                    <p:cNvPr id="2669" name="organ group - head &amp; neck muscles">
                      <a:extLst>
                        <a:ext uri="{FF2B5EF4-FFF2-40B4-BE49-F238E27FC236}">
                          <a16:creationId xmlns:a16="http://schemas.microsoft.com/office/drawing/2014/main" id="{5C8F35CA-CCBE-72B7-E55D-1800B33EDAD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8"/>
                      <a:ext cx="1440000" cy="520837"/>
                      <a:chOff x="6009350" y="5014338"/>
                      <a:chExt cx="1440000" cy="520837"/>
                    </a:xfrm>
                  </p:grpSpPr>
                  <p:sp>
                    <p:nvSpPr>
                      <p:cNvPr id="2680" name="organ - head &amp; neck muscles">
                        <a:extLst>
                          <a:ext uri="{FF2B5EF4-FFF2-40B4-BE49-F238E27FC236}">
                            <a16:creationId xmlns:a16="http://schemas.microsoft.com/office/drawing/2014/main" id="{1ABE9457-685A-FD2C-61B1-719AC960C46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8"/>
                        <a:ext cx="1440000" cy="520837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Arm</a:t>
                        </a:r>
                      </a:p>
                    </p:txBody>
                  </p:sp>
                  <p:sp>
                    <p:nvSpPr>
                      <p:cNvPr id="2682" name="FTU - mylohyoid">
                        <a:extLst>
                          <a:ext uri="{FF2B5EF4-FFF2-40B4-BE49-F238E27FC236}">
                            <a16:creationId xmlns:a16="http://schemas.microsoft.com/office/drawing/2014/main" id="{251AB17A-5C93-1645-318E-3A860925548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 err="1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Humerus</a:t>
                        </a:r>
                        <a:endParaRPr lang="en-NZ" sz="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2671" name="Group 2670">
                      <a:extLst>
                        <a:ext uri="{FF2B5EF4-FFF2-40B4-BE49-F238E27FC236}">
                          <a16:creationId xmlns:a16="http://schemas.microsoft.com/office/drawing/2014/main" id="{8EA68DDA-AEF0-3799-99D7-3B1EA364390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2673" name="Text Box 3036">
                        <a:extLst>
                          <a:ext uri="{FF2B5EF4-FFF2-40B4-BE49-F238E27FC236}">
                            <a16:creationId xmlns:a16="http://schemas.microsoft.com/office/drawing/2014/main" id="{B068FBB5-95DE-F4FE-6858-7EB0C79A113F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674" name="Text Box 3036">
                        <a:extLst>
                          <a:ext uri="{FF2B5EF4-FFF2-40B4-BE49-F238E27FC236}">
                            <a16:creationId xmlns:a16="http://schemas.microsoft.com/office/drawing/2014/main" id="{6F6EAE7E-5801-C767-EABE-3C3DD17057EA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678" name="Text Box 3036">
                        <a:extLst>
                          <a:ext uri="{FF2B5EF4-FFF2-40B4-BE49-F238E27FC236}">
                            <a16:creationId xmlns:a16="http://schemas.microsoft.com/office/drawing/2014/main" id="{0691BA5D-F353-D185-57BE-AD67F6DB7163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2665" name="FTU - mylohyoid">
                    <a:extLst>
                      <a:ext uri="{FF2B5EF4-FFF2-40B4-BE49-F238E27FC236}">
                        <a16:creationId xmlns:a16="http://schemas.microsoft.com/office/drawing/2014/main" id="{833D721A-8104-0536-FCD7-DBA8BCA5EAC1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6868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Radius</a:t>
                    </a:r>
                  </a:p>
                </p:txBody>
              </p:sp>
            </p:grpSp>
            <p:sp>
              <p:nvSpPr>
                <p:cNvPr id="2656" name="Text Box 3036">
                  <a:extLst>
                    <a:ext uri="{FF2B5EF4-FFF2-40B4-BE49-F238E27FC236}">
                      <a16:creationId xmlns:a16="http://schemas.microsoft.com/office/drawing/2014/main" id="{0BDAD2FB-5CAE-406E-BA19-267B0DA44C1F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0113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60" name="Text Box 3036">
                  <a:extLst>
                    <a:ext uri="{FF2B5EF4-FFF2-40B4-BE49-F238E27FC236}">
                      <a16:creationId xmlns:a16="http://schemas.microsoft.com/office/drawing/2014/main" id="{D9A9BD64-A760-A39B-F0D3-D65D09CDF940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56227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62" name="Text Box 3036">
                  <a:extLst>
                    <a:ext uri="{FF2B5EF4-FFF2-40B4-BE49-F238E27FC236}">
                      <a16:creationId xmlns:a16="http://schemas.microsoft.com/office/drawing/2014/main" id="{629B37B2-103F-7FE0-521A-6480FB966719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738798" y="6228681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653" name="FTU - mylohyoid">
                <a:extLst>
                  <a:ext uri="{FF2B5EF4-FFF2-40B4-BE49-F238E27FC236}">
                    <a16:creationId xmlns:a16="http://schemas.microsoft.com/office/drawing/2014/main" id="{6D10A417-C233-5087-3963-64FF132D4D4A}"/>
                  </a:ext>
                </a:extLst>
              </p:cNvPr>
              <p:cNvSpPr txBox="1"/>
              <p:nvPr/>
            </p:nvSpPr>
            <p:spPr>
              <a:xfrm>
                <a:off x="32591308" y="965334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Ulna</a:t>
                </a:r>
              </a:p>
            </p:txBody>
          </p:sp>
        </p:grpSp>
        <p:sp>
          <p:nvSpPr>
            <p:cNvPr id="2647" name="Text Box 3036">
              <a:extLst>
                <a:ext uri="{FF2B5EF4-FFF2-40B4-BE49-F238E27FC236}">
                  <a16:creationId xmlns:a16="http://schemas.microsoft.com/office/drawing/2014/main" id="{01407CDE-1FBB-486F-491D-72166365459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42440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648" name="Text Box 3036">
              <a:extLst>
                <a:ext uri="{FF2B5EF4-FFF2-40B4-BE49-F238E27FC236}">
                  <a16:creationId xmlns:a16="http://schemas.microsoft.com/office/drawing/2014/main" id="{F9B17412-C74E-85FE-80FD-C3FC9BB7AE7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97532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649" name="Text Box 3036">
              <a:extLst>
                <a:ext uri="{FF2B5EF4-FFF2-40B4-BE49-F238E27FC236}">
                  <a16:creationId xmlns:a16="http://schemas.microsoft.com/office/drawing/2014/main" id="{A7FDDA7D-79D0-EC54-AD48-78115A7379C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65868" y="9269986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683" name="Group 2682">
            <a:extLst>
              <a:ext uri="{FF2B5EF4-FFF2-40B4-BE49-F238E27FC236}">
                <a16:creationId xmlns:a16="http://schemas.microsoft.com/office/drawing/2014/main" id="{F915EFF9-6525-C5CC-A5F9-6DE083F7F9E6}"/>
              </a:ext>
            </a:extLst>
          </p:cNvPr>
          <p:cNvGrpSpPr/>
          <p:nvPr/>
        </p:nvGrpSpPr>
        <p:grpSpPr>
          <a:xfrm>
            <a:off x="36015207" y="10051373"/>
            <a:ext cx="1445446" cy="2301451"/>
            <a:chOff x="36023603" y="8082180"/>
            <a:chExt cx="1445446" cy="2301451"/>
          </a:xfrm>
        </p:grpSpPr>
        <p:grpSp>
          <p:nvGrpSpPr>
            <p:cNvPr id="2711" name="Group 2710">
              <a:extLst>
                <a:ext uri="{FF2B5EF4-FFF2-40B4-BE49-F238E27FC236}">
                  <a16:creationId xmlns:a16="http://schemas.microsoft.com/office/drawing/2014/main" id="{F84E8C43-9724-96DE-B47C-79EC6E2AFD06}"/>
                </a:ext>
              </a:extLst>
            </p:cNvPr>
            <p:cNvGrpSpPr/>
            <p:nvPr/>
          </p:nvGrpSpPr>
          <p:grpSpPr>
            <a:xfrm>
              <a:off x="36023603" y="8082180"/>
              <a:ext cx="1445446" cy="2301451"/>
              <a:chOff x="36023603" y="8082180"/>
              <a:chExt cx="1445446" cy="2301451"/>
            </a:xfrm>
          </p:grpSpPr>
          <p:grpSp>
            <p:nvGrpSpPr>
              <p:cNvPr id="2731" name="Group 2730">
                <a:extLst>
                  <a:ext uri="{FF2B5EF4-FFF2-40B4-BE49-F238E27FC236}">
                    <a16:creationId xmlns:a16="http://schemas.microsoft.com/office/drawing/2014/main" id="{E251BB31-AD86-7FBF-E62E-14331DE1C4A9}"/>
                  </a:ext>
                </a:extLst>
              </p:cNvPr>
              <p:cNvGrpSpPr/>
              <p:nvPr/>
            </p:nvGrpSpPr>
            <p:grpSpPr>
              <a:xfrm>
                <a:off x="36023603" y="8082180"/>
                <a:ext cx="1445446" cy="2301451"/>
                <a:chOff x="36049380" y="8789723"/>
                <a:chExt cx="1445446" cy="2301451"/>
              </a:xfrm>
            </p:grpSpPr>
            <p:grpSp>
              <p:nvGrpSpPr>
                <p:cNvPr id="2735" name="Group 2734">
                  <a:extLst>
                    <a:ext uri="{FF2B5EF4-FFF2-40B4-BE49-F238E27FC236}">
                      <a16:creationId xmlns:a16="http://schemas.microsoft.com/office/drawing/2014/main" id="{5E68E165-9098-4EF7-08ED-729F300F0DB3}"/>
                    </a:ext>
                  </a:extLst>
                </p:cNvPr>
                <p:cNvGrpSpPr/>
                <p:nvPr/>
              </p:nvGrpSpPr>
              <p:grpSpPr>
                <a:xfrm>
                  <a:off x="36049380" y="8789723"/>
                  <a:ext cx="1445446" cy="2301451"/>
                  <a:chOff x="36049380" y="8789723"/>
                  <a:chExt cx="1445446" cy="2301451"/>
                </a:xfrm>
              </p:grpSpPr>
              <p:grpSp>
                <p:nvGrpSpPr>
                  <p:cNvPr id="2739" name="Group 2738">
                    <a:extLst>
                      <a:ext uri="{FF2B5EF4-FFF2-40B4-BE49-F238E27FC236}">
                        <a16:creationId xmlns:a16="http://schemas.microsoft.com/office/drawing/2014/main" id="{7E501EF7-0AD8-F4BF-6E07-C3CAA25559DF}"/>
                      </a:ext>
                    </a:extLst>
                  </p:cNvPr>
                  <p:cNvGrpSpPr/>
                  <p:nvPr/>
                </p:nvGrpSpPr>
                <p:grpSpPr>
                  <a:xfrm>
                    <a:off x="36049380" y="8789723"/>
                    <a:ext cx="1445446" cy="2301451"/>
                    <a:chOff x="36049380" y="8789723"/>
                    <a:chExt cx="1445446" cy="2301451"/>
                  </a:xfrm>
                </p:grpSpPr>
                <p:grpSp>
                  <p:nvGrpSpPr>
                    <p:cNvPr id="2743" name="Group 2742">
                      <a:extLst>
                        <a:ext uri="{FF2B5EF4-FFF2-40B4-BE49-F238E27FC236}">
                          <a16:creationId xmlns:a16="http://schemas.microsoft.com/office/drawing/2014/main" id="{8A07C23D-8EC7-CB50-8CAD-0608F7E8812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6049380" y="8789723"/>
                      <a:ext cx="1445446" cy="2301451"/>
                      <a:chOff x="36049380" y="8789723"/>
                      <a:chExt cx="1445446" cy="2301451"/>
                    </a:xfrm>
                  </p:grpSpPr>
                  <p:grpSp>
                    <p:nvGrpSpPr>
                      <p:cNvPr id="2747" name="Group 2746">
                        <a:extLst>
                          <a:ext uri="{FF2B5EF4-FFF2-40B4-BE49-F238E27FC236}">
                            <a16:creationId xmlns:a16="http://schemas.microsoft.com/office/drawing/2014/main" id="{DE76003B-51EF-7D97-2B97-FF114D95AB8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6049380" y="8789723"/>
                        <a:ext cx="1445446" cy="2301451"/>
                        <a:chOff x="36049380" y="8789723"/>
                        <a:chExt cx="1445446" cy="2301451"/>
                      </a:xfrm>
                    </p:grpSpPr>
                    <p:grpSp>
                      <p:nvGrpSpPr>
                        <p:cNvPr id="2751" name="Group 2750">
                          <a:extLst>
                            <a:ext uri="{FF2B5EF4-FFF2-40B4-BE49-F238E27FC236}">
                              <a16:creationId xmlns:a16="http://schemas.microsoft.com/office/drawing/2014/main" id="{B77C0EF8-F170-42CF-4B0C-992A99DFB4D5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6049380" y="8789723"/>
                          <a:ext cx="1445446" cy="2301451"/>
                          <a:chOff x="36030350" y="7486023"/>
                          <a:chExt cx="1445446" cy="2301451"/>
                        </a:xfrm>
                      </p:grpSpPr>
                      <p:grpSp>
                        <p:nvGrpSpPr>
                          <p:cNvPr id="6851" name="Group 6850">
                            <a:extLst>
                              <a:ext uri="{FF2B5EF4-FFF2-40B4-BE49-F238E27FC236}">
                                <a16:creationId xmlns:a16="http://schemas.microsoft.com/office/drawing/2014/main" id="{63DE71EC-516E-A605-824C-6D471383341A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6030350" y="7486023"/>
                            <a:ext cx="1445446" cy="2301451"/>
                            <a:chOff x="34357356" y="6434510"/>
                            <a:chExt cx="1445446" cy="2301451"/>
                          </a:xfrm>
                        </p:grpSpPr>
                        <p:grpSp>
                          <p:nvGrpSpPr>
                            <p:cNvPr id="6853" name="Group 6852">
                              <a:extLst>
                                <a:ext uri="{FF2B5EF4-FFF2-40B4-BE49-F238E27FC236}">
                                  <a16:creationId xmlns:a16="http://schemas.microsoft.com/office/drawing/2014/main" id="{C70E19E2-D9CE-3451-73CB-B2D8023F1BCF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4358805" y="6434510"/>
                              <a:ext cx="1443997" cy="2301451"/>
                              <a:chOff x="34358805" y="6434510"/>
                              <a:chExt cx="1443997" cy="2301451"/>
                            </a:xfrm>
                          </p:grpSpPr>
                          <p:grpSp>
                            <p:nvGrpSpPr>
                              <p:cNvPr id="6857" name="Group 6856">
                                <a:extLst>
                                  <a:ext uri="{FF2B5EF4-FFF2-40B4-BE49-F238E27FC236}">
                                    <a16:creationId xmlns:a16="http://schemas.microsoft.com/office/drawing/2014/main" id="{B31302A4-7546-A7C5-38A1-9E5F972523B5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4358805" y="6434510"/>
                                <a:ext cx="1443997" cy="2301451"/>
                                <a:chOff x="34366709" y="6449232"/>
                                <a:chExt cx="1443997" cy="2301451"/>
                              </a:xfrm>
                            </p:grpSpPr>
                            <p:grpSp>
                              <p:nvGrpSpPr>
                                <p:cNvPr id="6862" name="Group 6861">
                                  <a:extLst>
                                    <a:ext uri="{FF2B5EF4-FFF2-40B4-BE49-F238E27FC236}">
                                      <a16:creationId xmlns:a16="http://schemas.microsoft.com/office/drawing/2014/main" id="{A0FF827B-1C53-4C22-F858-B54C15F5527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4366709" y="6449232"/>
                                  <a:ext cx="1443997" cy="2301451"/>
                                  <a:chOff x="34366709" y="6449232"/>
                                  <a:chExt cx="1443997" cy="2301451"/>
                                </a:xfrm>
                              </p:grpSpPr>
                              <p:grpSp>
                                <p:nvGrpSpPr>
                                  <p:cNvPr id="6867" name="Group 6866">
                                    <a:extLst>
                                      <a:ext uri="{FF2B5EF4-FFF2-40B4-BE49-F238E27FC236}">
                                        <a16:creationId xmlns:a16="http://schemas.microsoft.com/office/drawing/2014/main" id="{E4F302F9-065E-2E0B-41BC-61BC16E9222C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>
                                    <a:off x="34366709" y="6449232"/>
                                    <a:ext cx="1443997" cy="2301451"/>
                                    <a:chOff x="34366709" y="6449232"/>
                                    <a:chExt cx="1443997" cy="2301451"/>
                                  </a:xfrm>
                                </p:grpSpPr>
                                <p:grpSp>
                                  <p:nvGrpSpPr>
                                    <p:cNvPr id="6872" name="Group 6871">
                                      <a:extLst>
                                        <a:ext uri="{FF2B5EF4-FFF2-40B4-BE49-F238E27FC236}">
                                          <a16:creationId xmlns:a16="http://schemas.microsoft.com/office/drawing/2014/main" id="{8A2F4A50-AEF1-FFC3-55F2-DC876C69B899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34366709" y="6449232"/>
                                      <a:ext cx="1443997" cy="2301451"/>
                                      <a:chOff x="36026979" y="5284095"/>
                                      <a:chExt cx="1443997" cy="2301451"/>
                                    </a:xfrm>
                                  </p:grpSpPr>
                                  <p:grpSp>
                                    <p:nvGrpSpPr>
                                      <p:cNvPr id="6879" name="Group 6878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F314EA37-029C-AF9B-0C10-054473CA1927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36026979" y="5284095"/>
                                        <a:ext cx="1443997" cy="2301451"/>
                                        <a:chOff x="36026979" y="5284095"/>
                                        <a:chExt cx="1443997" cy="2301451"/>
                                      </a:xfrm>
                                    </p:grpSpPr>
                                    <p:grpSp>
                                      <p:nvGrpSpPr>
                                        <p:cNvPr id="6883" name="Group 6882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16EB2F67-583E-E204-AA21-8C9203607E87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>
                                          <a:off x="36026979" y="5284095"/>
                                          <a:ext cx="1440000" cy="2301451"/>
                                          <a:chOff x="7152345" y="5014338"/>
                                          <a:chExt cx="1440000" cy="2301451"/>
                                        </a:xfrm>
                                      </p:grpSpPr>
                                      <p:grpSp>
                                        <p:nvGrpSpPr>
                                          <p:cNvPr id="6885" name="organ group - head &amp; neck muscles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2F5A3F08-0370-E2E8-D3FC-87DBA870DD97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7152345" y="5014338"/>
                                            <a:ext cx="1440000" cy="2301451"/>
                                            <a:chOff x="6009350" y="5014338"/>
                                            <a:chExt cx="1440000" cy="2301451"/>
                                          </a:xfrm>
                                        </p:grpSpPr>
                                        <p:sp>
                                          <p:nvSpPr>
                                            <p:cNvPr id="6902" name="organ - head &amp; neck muscles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79E0AE91-3E49-27AB-D458-97B1C9F2EA93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014338"/>
                                              <a:ext cx="1440000" cy="2301451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bg2">
                                                <a:lumMod val="9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none" lIns="91440" tIns="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Foot</a:t>
                                              </a:r>
                                            </a:p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600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903" name="FTU - digastric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5B929A8A-238F-7C77-45A7-6706EAD6E1F2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256106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Cuboid bone</a:t>
                                              </a: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904" name="FTU - geniohyoid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3E37EEDA-5767-F3EA-8198-D4C2DC69BDE2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379214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Intermediate Cuneiform bone</a:t>
                                              </a: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905" name="FTU - longus capitis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28D74160-674D-2A73-9E90-C2A78894460F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500240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Lateral Cuneiform bone</a:t>
                                              </a: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906" name="FTU - longus colli inferior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5064BFF6-F08D-366B-9389-143B81DCA278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621266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Medial Cuneiform bone</a:t>
                                              </a: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6886" name="Group 6885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05670A21-22EA-7F34-B2DC-4669BDCB52D5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5630" y="5265090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6899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5670C567-FAC2-1CA2-8C15-5C23A724CAB5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900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F727F718-59E5-1D8C-B759-740C6C5FA485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901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B923D6B1-D8F1-EBA4-8F9A-618D2ACD33BE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6887" name="Group 6886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A02E8117-BF21-B1EB-ACAD-E067A4913A7B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6561" y="5387592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6896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692885BA-9390-9F42-9249-49FB3E6840BB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897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8F769DFB-CB07-0194-8649-7C3EF894DABE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898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6404728C-C079-7E9F-07C3-8E531D81E874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6888" name="Group 6887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E562A031-30F1-24C9-6D58-DF4BBF7334CE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5201" y="5511970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6893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A9C93C63-6543-F5C4-D62A-2383433455A9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894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012B7414-1A80-995F-943C-C0F9092DA2D0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895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13ABECC3-9530-6C6B-FEF6-156EA28830F1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6889" name="Group 6888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6CD3FD16-18D6-A4AF-1064-8EF94D7AEFFD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5201" y="5629823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6890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EB5834F6-D52D-E699-B350-FC860C5DBED3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891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0DF2A3E5-D715-6FCB-2519-8103EDF4A5A4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892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4D4FB5A0-AF1E-38D0-C665-ABE3D8F9F454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</p:grpSp>
                                    <p:sp>
                                      <p:nvSpPr>
                                        <p:cNvPr id="6884" name="FTU - longus colli inferior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64AFFBDF-1994-8A9A-9CDB-1778CE6D9CBD}"/>
                                            </a:ext>
                                          </a:extLst>
                                        </p:cNvPr>
                                        <p:cNvSpPr txBox="1"/>
                                        <p:nvPr/>
                                      </p:nvSpPr>
                                      <p:spPr>
                                        <a:xfrm>
                                          <a:off x="36030976" y="6017171"/>
                                          <a:ext cx="1440000" cy="108000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accent6">
                                            <a:lumMod val="20000"/>
                                            <a:lumOff val="80000"/>
                                          </a:schemeClr>
                                        </a:solidFill>
                                        <a:ln w="6350">
                                          <a:solidFill>
                                            <a:prstClr val="black"/>
                                          </a:solidFill>
                                        </a:ln>
                                      </p:spPr>
                                      <p:txBody>
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<a:prstTxWarp prst="textNoShape">
                                            <a:avLst/>
                                          </a:prstTxWarp>
                                          <a:noAutofit/>
                                        </a:bodyPr>
                                        <a:lstStyle/>
                                        <a:p>
                                          <a:r>
                                            <a:rPr lang="en-NZ" sz="600" dirty="0">
                                              <a:latin typeface="Calibri" panose="020F0502020204030204" pitchFamily="34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a:t>Navicular bone</a:t>
                                          </a:r>
                                        </a:p>
                                      </p:txBody>
                                    </p:sp>
                                  </p:grpSp>
                                  <p:sp>
                                    <p:nvSpPr>
                                      <p:cNvPr id="6880" name="Text Box 303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46433EBF-409C-91D6-B372-E6CF8B1463E5}"/>
                                          </a:ext>
                                        </a:extLst>
                                      </p:cNvPr>
                                      <p:cNvSpPr txBox="1">
                                        <a:spLocks noChangeAspect="1"/>
                                      </p:cNvSpPr>
                                      <p:nvPr/>
                                    </p:nvSpPr>
                                    <p:spPr>
                                      <a:xfrm>
                                        <a:off x="37356979" y="6034597"/>
                                        <a:ext cx="36000" cy="36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rgbClr val="FF0000"/>
                                      </a:solidFill>
                                      <a:ln w="6350">
                                        <a:noFill/>
                                      </a:ln>
                                    </p:spPr>
                                    <p:txBody>
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<a:prstTxWarp prst="textNoShape">
                                          <a:avLst/>
                                        </a:prstTxWarp>
                                        <a:noAutofit/>
                                      </a:bodyPr>
                                      <a:lstStyle/>
                                      <a:p>
                                        <a:pPr algn="ctr">
                                          <a:lnSpc>
                                            <a:spcPct val="107000"/>
                                          </a:lnSpc>
                                          <a:spcAft>
                                            <a:spcPts val="800"/>
                                          </a:spcAft>
                                        </a:pPr>
                                        <a:endParaRPr lang="en-NZ" sz="1100" strike="sngStrike" dirty="0">
                                          <a:latin typeface="Calibri" panose="020F0502020204030204" pitchFamily="34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6881" name="Text Box 303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C1E47296-810F-A9BC-3669-8113B961AD73}"/>
                                          </a:ext>
                                        </a:extLst>
                                      </p:cNvPr>
                                      <p:cNvSpPr txBox="1">
                                        <a:spLocks noChangeAspect="1"/>
                                      </p:cNvSpPr>
                                      <p:nvPr/>
                                    </p:nvSpPr>
                                    <p:spPr>
                                      <a:xfrm>
                                        <a:off x="37356979" y="6079822"/>
                                        <a:ext cx="36000" cy="36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rgbClr val="0070C0"/>
                                      </a:solidFill>
                                      <a:ln w="6350">
                                        <a:noFill/>
                                      </a:ln>
                                    </p:spPr>
                                    <p:txBody>
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<a:prstTxWarp prst="textNoShape">
                                          <a:avLst/>
                                        </a:prstTxWarp>
                                        <a:noAutofit/>
                                      </a:bodyPr>
                                      <a:lstStyle/>
                                      <a:p>
                                        <a:pPr algn="ctr">
                                          <a:lnSpc>
                                            <a:spcPct val="107000"/>
                                          </a:lnSpc>
                                          <a:spcAft>
                                            <a:spcPts val="800"/>
                                          </a:spcAft>
                                        </a:pPr>
                                        <a:endParaRPr lang="en-NZ" sz="1100" strike="sngStrike" dirty="0">
                                          <a:latin typeface="Calibri" panose="020F0502020204030204" pitchFamily="34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6882" name="Text Box 303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59E508B8-3080-7CB8-99BD-71EFCE5CFA6D}"/>
                                          </a:ext>
                                        </a:extLst>
                                      </p:cNvPr>
                                      <p:cNvSpPr txBox="1">
                                        <a:spLocks noChangeAspect="1"/>
                                      </p:cNvSpPr>
                                      <p:nvPr/>
                                    </p:nvSpPr>
                                    <p:spPr>
                                      <a:xfrm>
                                        <a:off x="37405767" y="6062143"/>
                                        <a:ext cx="36000" cy="36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rgbClr val="7030A0"/>
                                      </a:solidFill>
                                      <a:ln w="6350">
                                        <a:noFill/>
                                      </a:ln>
                                    </p:spPr>
                                    <p:txBody>
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<a:prstTxWarp prst="textNoShape">
                                          <a:avLst/>
                                        </a:prstTxWarp>
                                        <a:noAutofit/>
                                      </a:bodyPr>
                                      <a:lstStyle/>
                                      <a:p>
                                        <a:pPr algn="ctr">
                                          <a:lnSpc>
                                            <a:spcPct val="107000"/>
                                          </a:lnSpc>
                                          <a:spcAft>
                                            <a:spcPts val="800"/>
                                          </a:spcAft>
                                        </a:pPr>
                                        <a:endParaRPr lang="en-NZ" sz="1100" strike="sngStrike" dirty="0">
                                          <a:latin typeface="Calibri" panose="020F0502020204030204" pitchFamily="34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endParaRPr>
                                      </a:p>
                                    </p:txBody>
                                  </p:sp>
                                </p:grpSp>
                                <p:sp>
                                  <p:nvSpPr>
                                    <p:cNvPr id="6873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9E4A39F9-7BB2-F1E1-8B77-53636448142D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87372" y="7682036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FF000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6874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8CB5C8FD-7143-7636-3C11-012204B86D6D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87372" y="7737128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0070C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6875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B70FB188-C117-A851-559F-A0046BC1515B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736160" y="7709582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7030A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6876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CA23091A-E00F-5ECC-046E-B67DC01351A1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94516" y="7934906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FF000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6877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89AB3817-7CA9-0330-B6C8-8140D12EFA0D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94516" y="7989998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0070C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6878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29582FA9-7CF6-CECA-01E3-7AAFDBDB50DC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743304" y="7962452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7030A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</p:grpSp>
                              <p:sp>
                                <p:nvSpPr>
                                  <p:cNvPr id="6868" name="FTU - geniohyoid">
                                    <a:extLst>
                                      <a:ext uri="{FF2B5EF4-FFF2-40B4-BE49-F238E27FC236}">
                                        <a16:creationId xmlns:a16="http://schemas.microsoft.com/office/drawing/2014/main" id="{075E5367-382E-2EF1-880D-C4E37339162C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72382" y="7299797"/>
                                    <a:ext cx="1365337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Ankle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6869" name="FTU - longus capitis">
                                    <a:extLst>
                                      <a:ext uri="{FF2B5EF4-FFF2-40B4-BE49-F238E27FC236}">
                                        <a16:creationId xmlns:a16="http://schemas.microsoft.com/office/drawing/2014/main" id="{A970596B-157E-7417-416C-F4689523C904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67620" y="7424112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Talus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6870" name="FTU - longus colli inferior">
                                    <a:extLst>
                                      <a:ext uri="{FF2B5EF4-FFF2-40B4-BE49-F238E27FC236}">
                                        <a16:creationId xmlns:a16="http://schemas.microsoft.com/office/drawing/2014/main" id="{6AA96447-3C72-AA02-FB94-FDD160FF0625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81906" y="7545138"/>
                                    <a:ext cx="1365337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Toes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6871" name="FTU - longus colli inferior">
                                    <a:extLst>
                                      <a:ext uri="{FF2B5EF4-FFF2-40B4-BE49-F238E27FC236}">
                                        <a16:creationId xmlns:a16="http://schemas.microsoft.com/office/drawing/2014/main" id="{8477039A-0AD5-4C6B-A43C-CB7FC3ABD58B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66854" y="7671286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1</a:t>
                                    </a:r>
                                    <a:r>
                                      <a:rPr lang="en-NZ" sz="600" baseline="300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st</a:t>
                                    </a:r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 Metatarsal</a:t>
                                    </a: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6863" name="Group 6862">
                                  <a:extLst>
                                    <a:ext uri="{FF2B5EF4-FFF2-40B4-BE49-F238E27FC236}">
                                      <a16:creationId xmlns:a16="http://schemas.microsoft.com/office/drawing/2014/main" id="{0A14026C-C88E-812F-1CA2-5B2D13EA731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5686550" y="7432854"/>
                                  <a:ext cx="84788" cy="91092"/>
                                  <a:chOff x="35690586" y="7311896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6864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6B5014C7-64B4-33B9-7954-6C05147E69A9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35690586" y="7311896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6865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0224078A-2A64-BBAE-2196-23D06A488CB8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35690586" y="736698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6866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CA16018E-2EE9-586D-A8B4-8C7D9E941627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35739374" y="7339442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</p:grpSp>
                          <p:sp>
                            <p:nvSpPr>
                              <p:cNvPr id="6858" name="FTU - mylohyoid">
                                <a:extLst>
                                  <a:ext uri="{FF2B5EF4-FFF2-40B4-BE49-F238E27FC236}">
                                    <a16:creationId xmlns:a16="http://schemas.microsoft.com/office/drawing/2014/main" id="{76818D55-529D-2C90-6ACD-4C9E81A1AB7F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34359717" y="7783171"/>
                                <a:ext cx="1433877" cy="108000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accent6">
                                  <a:lumMod val="20000"/>
                                  <a:lumOff val="80000"/>
                                </a:schemeClr>
                              </a:solidFill>
                              <a:ln w="6350">
                                <a:solidFill>
                                  <a:prstClr val="black"/>
                                </a:solidFill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r>
                                  <a:rPr lang="en-NZ" sz="6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2</a:t>
                                </a:r>
                                <a:r>
                                  <a:rPr lang="en-NZ" sz="600" baseline="300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nd</a:t>
                                </a:r>
                                <a:r>
                                  <a:rPr lang="en-NZ" sz="6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 Metatarsal</a:t>
                                </a:r>
                              </a:p>
                            </p:txBody>
                          </p:sp>
                          <p:sp>
                            <p:nvSpPr>
                              <p:cNvPr id="6859" name="Text Box 3036">
                                <a:extLst>
                                  <a:ext uri="{FF2B5EF4-FFF2-40B4-BE49-F238E27FC236}">
                                    <a16:creationId xmlns:a16="http://schemas.microsoft.com/office/drawing/2014/main" id="{7EFD60F9-3DE7-5182-37D4-353E41EA5922}"/>
                                  </a:ext>
                                </a:extLst>
                              </p:cNvPr>
                              <p:cNvSpPr txBox="1">
                                <a:spLocks noChangeAspect="1"/>
                              </p:cNvSpPr>
                              <p:nvPr/>
                            </p:nvSpPr>
                            <p:spPr>
                              <a:xfrm>
                                <a:off x="35684206" y="7792345"/>
                                <a:ext cx="36000" cy="36000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FF0000"/>
                              </a:solidFill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endParaRPr lang="en-NZ" sz="1100" strike="sngStrike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6860" name="Text Box 3036">
                                <a:extLst>
                                  <a:ext uri="{FF2B5EF4-FFF2-40B4-BE49-F238E27FC236}">
                                    <a16:creationId xmlns:a16="http://schemas.microsoft.com/office/drawing/2014/main" id="{9872A7F1-72DF-EC19-C74E-4C6E6EA6DA85}"/>
                                  </a:ext>
                                </a:extLst>
                              </p:cNvPr>
                              <p:cNvSpPr txBox="1">
                                <a:spLocks noChangeAspect="1"/>
                              </p:cNvSpPr>
                              <p:nvPr/>
                            </p:nvSpPr>
                            <p:spPr>
                              <a:xfrm>
                                <a:off x="35684206" y="7847437"/>
                                <a:ext cx="36000" cy="36000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0070C0"/>
                              </a:solidFill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endParaRPr lang="en-NZ" sz="1100" strike="sngStrike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6861" name="Text Box 3036">
                                <a:extLst>
                                  <a:ext uri="{FF2B5EF4-FFF2-40B4-BE49-F238E27FC236}">
                                    <a16:creationId xmlns:a16="http://schemas.microsoft.com/office/drawing/2014/main" id="{E382A224-BCF8-56F5-DE6E-3F024785E9EC}"/>
                                  </a:ext>
                                </a:extLst>
                              </p:cNvPr>
                              <p:cNvSpPr txBox="1">
                                <a:spLocks noChangeAspect="1"/>
                              </p:cNvSpPr>
                              <p:nvPr/>
                            </p:nvSpPr>
                            <p:spPr>
                              <a:xfrm>
                                <a:off x="35732994" y="7819891"/>
                                <a:ext cx="36000" cy="36000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7030A0"/>
                              </a:solidFill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endParaRPr lang="en-NZ" sz="1100" strike="sngStrike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</p:grpSp>
                        <p:sp>
                          <p:nvSpPr>
                            <p:cNvPr id="6854" name="FTU - mylohyoid">
                              <a:extLst>
                                <a:ext uri="{FF2B5EF4-FFF2-40B4-BE49-F238E27FC236}">
                                  <a16:creationId xmlns:a16="http://schemas.microsoft.com/office/drawing/2014/main" id="{FCA8C14F-C807-D427-A38E-9B1322774C11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4359717" y="7909805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3</a:t>
                              </a:r>
                              <a:r>
                                <a:rPr lang="en-NZ" sz="600" baseline="300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rd</a:t>
                              </a:r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 Metatarsal</a:t>
                              </a:r>
                            </a:p>
                          </p:txBody>
                        </p:sp>
                        <p:sp>
                          <p:nvSpPr>
                            <p:cNvPr id="6855" name="FTU - mylohyoid">
                              <a:extLst>
                                <a:ext uri="{FF2B5EF4-FFF2-40B4-BE49-F238E27FC236}">
                                  <a16:creationId xmlns:a16="http://schemas.microsoft.com/office/drawing/2014/main" id="{B1A65CF3-A252-EC3B-0076-7C1659992913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4357356" y="8037343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4</a:t>
                              </a:r>
                              <a:r>
                                <a:rPr lang="en-NZ" sz="600" baseline="300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th</a:t>
                              </a:r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 Metatarsal</a:t>
                              </a:r>
                            </a:p>
                          </p:txBody>
                        </p:sp>
                        <p:sp>
                          <p:nvSpPr>
                            <p:cNvPr id="6856" name="FTU - mylohyoid">
                              <a:extLst>
                                <a:ext uri="{FF2B5EF4-FFF2-40B4-BE49-F238E27FC236}">
                                  <a16:creationId xmlns:a16="http://schemas.microsoft.com/office/drawing/2014/main" id="{AC83442A-5BC7-AC02-1561-4A3BC84CD7D4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4359717" y="8168779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5</a:t>
                              </a:r>
                              <a:r>
                                <a:rPr lang="en-NZ" sz="600" baseline="300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th</a:t>
                              </a:r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 Metatarsal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6852" name="FTU - digastric">
                            <a:extLst>
                              <a:ext uri="{FF2B5EF4-FFF2-40B4-BE49-F238E27FC236}">
                                <a16:creationId xmlns:a16="http://schemas.microsoft.com/office/drawing/2014/main" id="{80359C47-744A-550F-4AF6-B69B0D4EB27E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36032710" y="7604287"/>
                            <a:ext cx="1433878" cy="108000"/>
                          </a:xfrm>
                          <a:prstGeom prst="rect">
                            <a:avLst/>
                          </a:prstGeom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n w="6350">
                            <a:solidFill>
                              <a:prstClr val="black"/>
                            </a:solidFill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r>
                              <a: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Calcaneus</a:t>
                            </a:r>
                          </a:p>
                        </p:txBody>
                      </p:sp>
                    </p:grpSp>
                    <p:sp>
                      <p:nvSpPr>
                        <p:cNvPr id="6848" name="Text Box 3036">
                          <a:extLst>
                            <a:ext uri="{FF2B5EF4-FFF2-40B4-BE49-F238E27FC236}">
                              <a16:creationId xmlns:a16="http://schemas.microsoft.com/office/drawing/2014/main" id="{4FFD01C2-9BED-73BA-AEEB-085000566F6B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7369291" y="8918148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6849" name="Text Box 3036">
                          <a:extLst>
                            <a:ext uri="{FF2B5EF4-FFF2-40B4-BE49-F238E27FC236}">
                              <a16:creationId xmlns:a16="http://schemas.microsoft.com/office/drawing/2014/main" id="{23A76C90-2C68-2114-6602-047E1F3CC923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7369291" y="897324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6850" name="Text Box 3036">
                          <a:extLst>
                            <a:ext uri="{FF2B5EF4-FFF2-40B4-BE49-F238E27FC236}">
                              <a16:creationId xmlns:a16="http://schemas.microsoft.com/office/drawing/2014/main" id="{4D189C84-8F09-9D7C-6A1C-444E3A2F0CFD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7418079" y="8945694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</p:grpSp>
                  <p:sp>
                    <p:nvSpPr>
                      <p:cNvPr id="2748" name="Text Box 3036">
                        <a:extLst>
                          <a:ext uri="{FF2B5EF4-FFF2-40B4-BE49-F238E27FC236}">
                            <a16:creationId xmlns:a16="http://schemas.microsoft.com/office/drawing/2014/main" id="{4ABFEE73-F872-79B6-36AD-F223E4E45FCD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69291" y="1002043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749" name="Text Box 3036">
                        <a:extLst>
                          <a:ext uri="{FF2B5EF4-FFF2-40B4-BE49-F238E27FC236}">
                            <a16:creationId xmlns:a16="http://schemas.microsoft.com/office/drawing/2014/main" id="{F5DB757C-11E9-729F-D72A-727E05995022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69291" y="10075526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750" name="Text Box 3036">
                        <a:extLst>
                          <a:ext uri="{FF2B5EF4-FFF2-40B4-BE49-F238E27FC236}">
                            <a16:creationId xmlns:a16="http://schemas.microsoft.com/office/drawing/2014/main" id="{1DB62048-9BC5-F45C-36C1-D752BC31AFB8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418079" y="1004798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sp>
                  <p:nvSpPr>
                    <p:cNvPr id="2744" name="Text Box 3036">
                      <a:extLst>
                        <a:ext uri="{FF2B5EF4-FFF2-40B4-BE49-F238E27FC236}">
                          <a16:creationId xmlns:a16="http://schemas.microsoft.com/office/drawing/2014/main" id="{3EA28550-46B1-08E3-E34D-B812036D8F0D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7369291" y="1027664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745" name="Text Box 3036">
                      <a:extLst>
                        <a:ext uri="{FF2B5EF4-FFF2-40B4-BE49-F238E27FC236}">
                          <a16:creationId xmlns:a16="http://schemas.microsoft.com/office/drawing/2014/main" id="{5C05956B-5DA2-0912-5F5C-D4DAC9694D3F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7369291" y="1033173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746" name="Text Box 3036">
                      <a:extLst>
                        <a:ext uri="{FF2B5EF4-FFF2-40B4-BE49-F238E27FC236}">
                          <a16:creationId xmlns:a16="http://schemas.microsoft.com/office/drawing/2014/main" id="{6D67EFE9-4CA0-75E8-B0D2-683561906B9B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7418079" y="10304192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2740" name="Text Box 3036">
                    <a:extLst>
                      <a:ext uri="{FF2B5EF4-FFF2-40B4-BE49-F238E27FC236}">
                        <a16:creationId xmlns:a16="http://schemas.microsoft.com/office/drawing/2014/main" id="{6DCE8605-0DEE-91F1-3FC5-EB1139E0865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7369291" y="1040774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741" name="Text Box 3036">
                    <a:extLst>
                      <a:ext uri="{FF2B5EF4-FFF2-40B4-BE49-F238E27FC236}">
                        <a16:creationId xmlns:a16="http://schemas.microsoft.com/office/drawing/2014/main" id="{4843C118-92D5-A2D4-3437-EE55AC7DA3A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7369291" y="1046283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742" name="Text Box 3036">
                    <a:extLst>
                      <a:ext uri="{FF2B5EF4-FFF2-40B4-BE49-F238E27FC236}">
                        <a16:creationId xmlns:a16="http://schemas.microsoft.com/office/drawing/2014/main" id="{915E6884-7CEF-2682-9DB4-65BECF22935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7418079" y="1043529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2736" name="Text Box 3036">
                  <a:extLst>
                    <a:ext uri="{FF2B5EF4-FFF2-40B4-BE49-F238E27FC236}">
                      <a16:creationId xmlns:a16="http://schemas.microsoft.com/office/drawing/2014/main" id="{05D60F09-45F8-F366-F359-CE9113E292DF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69291" y="10537762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37" name="Text Box 3036">
                  <a:extLst>
                    <a:ext uri="{FF2B5EF4-FFF2-40B4-BE49-F238E27FC236}">
                      <a16:creationId xmlns:a16="http://schemas.microsoft.com/office/drawing/2014/main" id="{EA2A708E-BBBE-7C24-6AA4-1D1F2E7B6E24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69291" y="10592854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38" name="Text Box 3036">
                  <a:extLst>
                    <a:ext uri="{FF2B5EF4-FFF2-40B4-BE49-F238E27FC236}">
                      <a16:creationId xmlns:a16="http://schemas.microsoft.com/office/drawing/2014/main" id="{DC434149-2F23-066B-9E12-45615FE36A7E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418079" y="10565308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732" name="FTU - mylohyoid">
                <a:extLst>
                  <a:ext uri="{FF2B5EF4-FFF2-40B4-BE49-F238E27FC236}">
                    <a16:creationId xmlns:a16="http://schemas.microsoft.com/office/drawing/2014/main" id="{6C3C0A78-284F-6BAF-CE56-E6E2D43016D9}"/>
                  </a:ext>
                </a:extLst>
              </p:cNvPr>
              <p:cNvSpPr txBox="1"/>
              <p:nvPr/>
            </p:nvSpPr>
            <p:spPr>
              <a:xfrm>
                <a:off x="36025964" y="9941152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Phalanges</a:t>
                </a:r>
              </a:p>
            </p:txBody>
          </p:sp>
          <p:sp>
            <p:nvSpPr>
              <p:cNvPr id="2733" name="FTU - mylohyoid">
                <a:extLst>
                  <a:ext uri="{FF2B5EF4-FFF2-40B4-BE49-F238E27FC236}">
                    <a16:creationId xmlns:a16="http://schemas.microsoft.com/office/drawing/2014/main" id="{4D7D44E1-8392-916D-CA3E-D6D414A81668}"/>
                  </a:ext>
                </a:extLst>
              </p:cNvPr>
              <p:cNvSpPr txBox="1"/>
              <p:nvPr/>
            </p:nvSpPr>
            <p:spPr>
              <a:xfrm>
                <a:off x="36023603" y="1006869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Intermediate Phalanges</a:t>
                </a:r>
              </a:p>
            </p:txBody>
          </p:sp>
          <p:sp>
            <p:nvSpPr>
              <p:cNvPr id="2734" name="FTU - mylohyoid">
                <a:extLst>
                  <a:ext uri="{FF2B5EF4-FFF2-40B4-BE49-F238E27FC236}">
                    <a16:creationId xmlns:a16="http://schemas.microsoft.com/office/drawing/2014/main" id="{D9A25086-FBEE-EA51-B0E7-9076ECAA1202}"/>
                  </a:ext>
                </a:extLst>
              </p:cNvPr>
              <p:cNvSpPr txBox="1"/>
              <p:nvPr/>
            </p:nvSpPr>
            <p:spPr>
              <a:xfrm>
                <a:off x="36025964" y="1020012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Phalanges</a:t>
                </a:r>
              </a:p>
            </p:txBody>
          </p:sp>
        </p:grpSp>
        <p:sp>
          <p:nvSpPr>
            <p:cNvPr id="2712" name="Text Box 3036">
              <a:extLst>
                <a:ext uri="{FF2B5EF4-FFF2-40B4-BE49-F238E27FC236}">
                  <a16:creationId xmlns:a16="http://schemas.microsoft.com/office/drawing/2014/main" id="{14FFCFAC-F356-0A3D-5F52-3E35FEFEDCD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9951772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713" name="Text Box 3036">
              <a:extLst>
                <a:ext uri="{FF2B5EF4-FFF2-40B4-BE49-F238E27FC236}">
                  <a16:creationId xmlns:a16="http://schemas.microsoft.com/office/drawing/2014/main" id="{CB1DE9E9-AD84-77F7-EEE0-6DC246543D2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006864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714" name="Text Box 3036">
              <a:extLst>
                <a:ext uri="{FF2B5EF4-FFF2-40B4-BE49-F238E27FC236}">
                  <a16:creationId xmlns:a16="http://schemas.microsoft.com/office/drawing/2014/main" id="{A9940F8D-AA22-BF7A-4989-FAFF90FE0FA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302" y="9979318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715" name="Text Box 3036">
              <a:extLst>
                <a:ext uri="{FF2B5EF4-FFF2-40B4-BE49-F238E27FC236}">
                  <a16:creationId xmlns:a16="http://schemas.microsoft.com/office/drawing/2014/main" id="{C003D786-CBF1-D835-9895-C6705284FD8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082871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716" name="Text Box 3036">
              <a:extLst>
                <a:ext uri="{FF2B5EF4-FFF2-40B4-BE49-F238E27FC236}">
                  <a16:creationId xmlns:a16="http://schemas.microsoft.com/office/drawing/2014/main" id="{FE72DB81-51F7-9AB6-8F27-89A8A6DC677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137963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722" name="Text Box 3036">
              <a:extLst>
                <a:ext uri="{FF2B5EF4-FFF2-40B4-BE49-F238E27FC236}">
                  <a16:creationId xmlns:a16="http://schemas.microsoft.com/office/drawing/2014/main" id="{4964A49C-2C5C-3C05-627E-3FEDAE49FCA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302" y="10110417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723" name="Text Box 3036">
              <a:extLst>
                <a:ext uri="{FF2B5EF4-FFF2-40B4-BE49-F238E27FC236}">
                  <a16:creationId xmlns:a16="http://schemas.microsoft.com/office/drawing/2014/main" id="{30661491-F709-5141-CD15-8AC08B0D287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212888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729" name="Text Box 3036">
              <a:extLst>
                <a:ext uri="{FF2B5EF4-FFF2-40B4-BE49-F238E27FC236}">
                  <a16:creationId xmlns:a16="http://schemas.microsoft.com/office/drawing/2014/main" id="{E226A1A3-52BA-20DE-4457-EC23FD6DB4A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267980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730" name="Text Box 3036">
              <a:extLst>
                <a:ext uri="{FF2B5EF4-FFF2-40B4-BE49-F238E27FC236}">
                  <a16:creationId xmlns:a16="http://schemas.microsoft.com/office/drawing/2014/main" id="{2A93C0B9-1094-D47E-91CF-6DC987D2A02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302" y="10240434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907" name="Group 6906">
            <a:extLst>
              <a:ext uri="{FF2B5EF4-FFF2-40B4-BE49-F238E27FC236}">
                <a16:creationId xmlns:a16="http://schemas.microsoft.com/office/drawing/2014/main" id="{FE4521E7-5D3E-F34A-E9ED-10807CF350FC}"/>
              </a:ext>
            </a:extLst>
          </p:cNvPr>
          <p:cNvGrpSpPr/>
          <p:nvPr/>
        </p:nvGrpSpPr>
        <p:grpSpPr>
          <a:xfrm>
            <a:off x="36015017" y="9228304"/>
            <a:ext cx="1440513" cy="688421"/>
            <a:chOff x="36017967" y="8916012"/>
            <a:chExt cx="1440513" cy="688421"/>
          </a:xfrm>
        </p:grpSpPr>
        <p:grpSp>
          <p:nvGrpSpPr>
            <p:cNvPr id="6908" name="Group 6907">
              <a:extLst>
                <a:ext uri="{FF2B5EF4-FFF2-40B4-BE49-F238E27FC236}">
                  <a16:creationId xmlns:a16="http://schemas.microsoft.com/office/drawing/2014/main" id="{1AAA47CA-05EA-3AC9-124D-F533F93A9E4F}"/>
                </a:ext>
              </a:extLst>
            </p:cNvPr>
            <p:cNvGrpSpPr/>
            <p:nvPr/>
          </p:nvGrpSpPr>
          <p:grpSpPr>
            <a:xfrm>
              <a:off x="36017967" y="8916012"/>
              <a:ext cx="1440513" cy="688421"/>
              <a:chOff x="36023090" y="7276547"/>
              <a:chExt cx="1440513" cy="688421"/>
            </a:xfrm>
          </p:grpSpPr>
          <p:grpSp>
            <p:nvGrpSpPr>
              <p:cNvPr id="6915" name="Group 6914">
                <a:extLst>
                  <a:ext uri="{FF2B5EF4-FFF2-40B4-BE49-F238E27FC236}">
                    <a16:creationId xmlns:a16="http://schemas.microsoft.com/office/drawing/2014/main" id="{BA69B90B-A6E7-D33E-289E-F0AFD590FD0C}"/>
                  </a:ext>
                </a:extLst>
              </p:cNvPr>
              <p:cNvGrpSpPr/>
              <p:nvPr/>
            </p:nvGrpSpPr>
            <p:grpSpPr>
              <a:xfrm>
                <a:off x="36023090" y="7276547"/>
                <a:ext cx="1440432" cy="688421"/>
                <a:chOff x="32581893" y="6449664"/>
                <a:chExt cx="1440432" cy="688421"/>
              </a:xfrm>
            </p:grpSpPr>
            <p:grpSp>
              <p:nvGrpSpPr>
                <p:cNvPr id="6918" name="Group 6917">
                  <a:extLst>
                    <a:ext uri="{FF2B5EF4-FFF2-40B4-BE49-F238E27FC236}">
                      <a16:creationId xmlns:a16="http://schemas.microsoft.com/office/drawing/2014/main" id="{98B5BD7C-DB7B-027A-9667-B1EAB9BAEEED}"/>
                    </a:ext>
                  </a:extLst>
                </p:cNvPr>
                <p:cNvGrpSpPr/>
                <p:nvPr/>
              </p:nvGrpSpPr>
              <p:grpSpPr>
                <a:xfrm>
                  <a:off x="32581893" y="6449664"/>
                  <a:ext cx="1440432" cy="688421"/>
                  <a:chOff x="34363579" y="5934032"/>
                  <a:chExt cx="1440432" cy="688421"/>
                </a:xfrm>
              </p:grpSpPr>
              <p:grpSp>
                <p:nvGrpSpPr>
                  <p:cNvPr id="6922" name="Group 6921">
                    <a:extLst>
                      <a:ext uri="{FF2B5EF4-FFF2-40B4-BE49-F238E27FC236}">
                        <a16:creationId xmlns:a16="http://schemas.microsoft.com/office/drawing/2014/main" id="{0758DD4A-D7B4-4D08-DE4E-504635A87896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2"/>
                    <a:ext cx="1440000" cy="688421"/>
                    <a:chOff x="7152345" y="5014338"/>
                    <a:chExt cx="1440000" cy="688421"/>
                  </a:xfrm>
                </p:grpSpPr>
                <p:grpSp>
                  <p:nvGrpSpPr>
                    <p:cNvPr id="6924" name="organ group - head &amp; neck muscles">
                      <a:extLst>
                        <a:ext uri="{FF2B5EF4-FFF2-40B4-BE49-F238E27FC236}">
                          <a16:creationId xmlns:a16="http://schemas.microsoft.com/office/drawing/2014/main" id="{E5281B18-5ECA-B777-B649-D022561C38C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8"/>
                      <a:ext cx="1440000" cy="688421"/>
                      <a:chOff x="6009350" y="5014338"/>
                      <a:chExt cx="1440000" cy="688421"/>
                    </a:xfrm>
                  </p:grpSpPr>
                  <p:sp>
                    <p:nvSpPr>
                      <p:cNvPr id="6929" name="organ - head &amp; neck muscles">
                        <a:extLst>
                          <a:ext uri="{FF2B5EF4-FFF2-40B4-BE49-F238E27FC236}">
                            <a16:creationId xmlns:a16="http://schemas.microsoft.com/office/drawing/2014/main" id="{5E7E872B-796C-6D4C-C60D-24B87F4CF33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8"/>
                        <a:ext cx="1440000" cy="688421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Leg</a:t>
                        </a:r>
                      </a:p>
                    </p:txBody>
                  </p:sp>
                  <p:sp>
                    <p:nvSpPr>
                      <p:cNvPr id="6930" name="FTU - mylohyoid">
                        <a:extLst>
                          <a:ext uri="{FF2B5EF4-FFF2-40B4-BE49-F238E27FC236}">
                            <a16:creationId xmlns:a16="http://schemas.microsoft.com/office/drawing/2014/main" id="{2AB1967D-2480-5D05-5F86-E512B6DB13D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Femur</a:t>
                        </a:r>
                      </a:p>
                    </p:txBody>
                  </p:sp>
                </p:grpSp>
                <p:grpSp>
                  <p:nvGrpSpPr>
                    <p:cNvPr id="6925" name="Group 6924">
                      <a:extLst>
                        <a:ext uri="{FF2B5EF4-FFF2-40B4-BE49-F238E27FC236}">
                          <a16:creationId xmlns:a16="http://schemas.microsoft.com/office/drawing/2014/main" id="{4F2C9616-74B5-D9AA-DC22-2F6B99FE3B1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6926" name="Text Box 3036">
                        <a:extLst>
                          <a:ext uri="{FF2B5EF4-FFF2-40B4-BE49-F238E27FC236}">
                            <a16:creationId xmlns:a16="http://schemas.microsoft.com/office/drawing/2014/main" id="{652ED42A-4483-44D2-7954-1D9A4E3880F0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927" name="Text Box 3036">
                        <a:extLst>
                          <a:ext uri="{FF2B5EF4-FFF2-40B4-BE49-F238E27FC236}">
                            <a16:creationId xmlns:a16="http://schemas.microsoft.com/office/drawing/2014/main" id="{583953B0-38B0-EA8B-A5C0-DD2E38670196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928" name="Text Box 3036">
                        <a:extLst>
                          <a:ext uri="{FF2B5EF4-FFF2-40B4-BE49-F238E27FC236}">
                            <a16:creationId xmlns:a16="http://schemas.microsoft.com/office/drawing/2014/main" id="{1AA7E277-3730-1BB0-5EAB-0D0131D0B64E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6923" name="FTU - mylohyoid">
                    <a:extLst>
                      <a:ext uri="{FF2B5EF4-FFF2-40B4-BE49-F238E27FC236}">
                        <a16:creationId xmlns:a16="http://schemas.microsoft.com/office/drawing/2014/main" id="{AA26F593-717D-273B-B461-B0134E1F5D14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3579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Fibula</a:t>
                    </a:r>
                  </a:p>
                </p:txBody>
              </p:sp>
            </p:grpSp>
            <p:sp>
              <p:nvSpPr>
                <p:cNvPr id="6919" name="Text Box 3036">
                  <a:extLst>
                    <a:ext uri="{FF2B5EF4-FFF2-40B4-BE49-F238E27FC236}">
                      <a16:creationId xmlns:a16="http://schemas.microsoft.com/office/drawing/2014/main" id="{EABC7C67-83E1-FBCB-1E98-B6F7B7D643CF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1868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920" name="Text Box 3036">
                  <a:extLst>
                    <a:ext uri="{FF2B5EF4-FFF2-40B4-BE49-F238E27FC236}">
                      <a16:creationId xmlns:a16="http://schemas.microsoft.com/office/drawing/2014/main" id="{8227C1FC-57DE-9B10-7471-2C02CDAC35AD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73776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921" name="Text Box 3036">
                  <a:extLst>
                    <a:ext uri="{FF2B5EF4-FFF2-40B4-BE49-F238E27FC236}">
                      <a16:creationId xmlns:a16="http://schemas.microsoft.com/office/drawing/2014/main" id="{F884A4F8-33D1-0946-18F6-7DD08CE7FA52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61585" y="6746230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6916" name="FTU - mylohyoid">
                <a:extLst>
                  <a:ext uri="{FF2B5EF4-FFF2-40B4-BE49-F238E27FC236}">
                    <a16:creationId xmlns:a16="http://schemas.microsoft.com/office/drawing/2014/main" id="{8E122035-51C1-107B-904C-4CD36856E3E1}"/>
                  </a:ext>
                </a:extLst>
              </p:cNvPr>
              <p:cNvSpPr txBox="1"/>
              <p:nvPr/>
            </p:nvSpPr>
            <p:spPr>
              <a:xfrm>
                <a:off x="36025984" y="7671822"/>
                <a:ext cx="1437619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Patella</a:t>
                </a:r>
              </a:p>
            </p:txBody>
          </p:sp>
          <p:sp>
            <p:nvSpPr>
              <p:cNvPr id="6917" name="FTU - mylohyoid">
                <a:extLst>
                  <a:ext uri="{FF2B5EF4-FFF2-40B4-BE49-F238E27FC236}">
                    <a16:creationId xmlns:a16="http://schemas.microsoft.com/office/drawing/2014/main" id="{CF10FEE8-91F8-7FD9-123E-2E2FCF8A6BEE}"/>
                  </a:ext>
                </a:extLst>
              </p:cNvPr>
              <p:cNvSpPr txBox="1"/>
              <p:nvPr/>
            </p:nvSpPr>
            <p:spPr>
              <a:xfrm>
                <a:off x="36023603" y="780680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Tibia</a:t>
                </a:r>
              </a:p>
            </p:txBody>
          </p:sp>
        </p:grpSp>
        <p:sp>
          <p:nvSpPr>
            <p:cNvPr id="6909" name="Text Box 3036">
              <a:extLst>
                <a:ext uri="{FF2B5EF4-FFF2-40B4-BE49-F238E27FC236}">
                  <a16:creationId xmlns:a16="http://schemas.microsoft.com/office/drawing/2014/main" id="{7793D7CA-5A36-615F-97FC-AD0A1444FB3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6572" y="9320592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910" name="Text Box 3036">
              <a:extLst>
                <a:ext uri="{FF2B5EF4-FFF2-40B4-BE49-F238E27FC236}">
                  <a16:creationId xmlns:a16="http://schemas.microsoft.com/office/drawing/2014/main" id="{599D31EF-55B1-C944-ECAC-50040789DB9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6572" y="9375684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911" name="Text Box 3036">
              <a:extLst>
                <a:ext uri="{FF2B5EF4-FFF2-40B4-BE49-F238E27FC236}">
                  <a16:creationId xmlns:a16="http://schemas.microsoft.com/office/drawing/2014/main" id="{7D322756-B112-876D-1DEA-740B14E35D3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5360" y="9348138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912" name="Text Box 3036">
              <a:extLst>
                <a:ext uri="{FF2B5EF4-FFF2-40B4-BE49-F238E27FC236}">
                  <a16:creationId xmlns:a16="http://schemas.microsoft.com/office/drawing/2014/main" id="{CCA9DC0D-664D-77C1-DAD2-C2AB16B1443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4191" y="9455577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913" name="Text Box 3036">
              <a:extLst>
                <a:ext uri="{FF2B5EF4-FFF2-40B4-BE49-F238E27FC236}">
                  <a16:creationId xmlns:a16="http://schemas.microsoft.com/office/drawing/2014/main" id="{62F280B8-6092-5D3A-4F62-C1B1F177350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4191" y="9510669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914" name="Text Box 3036">
              <a:extLst>
                <a:ext uri="{FF2B5EF4-FFF2-40B4-BE49-F238E27FC236}">
                  <a16:creationId xmlns:a16="http://schemas.microsoft.com/office/drawing/2014/main" id="{6F956054-22DA-B40A-3602-4EEB16DA6E4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979" y="9483123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931" name="Group 6930">
            <a:extLst>
              <a:ext uri="{FF2B5EF4-FFF2-40B4-BE49-F238E27FC236}">
                <a16:creationId xmlns:a16="http://schemas.microsoft.com/office/drawing/2014/main" id="{522CAC90-2B69-6D76-E1C8-3AE49A9D8C4B}"/>
              </a:ext>
            </a:extLst>
          </p:cNvPr>
          <p:cNvGrpSpPr/>
          <p:nvPr/>
        </p:nvGrpSpPr>
        <p:grpSpPr>
          <a:xfrm>
            <a:off x="36008007" y="8562778"/>
            <a:ext cx="1440432" cy="555992"/>
            <a:chOff x="36001335" y="8075850"/>
            <a:chExt cx="1440432" cy="555992"/>
          </a:xfrm>
        </p:grpSpPr>
        <p:grpSp>
          <p:nvGrpSpPr>
            <p:cNvPr id="6932" name="Group 6931">
              <a:extLst>
                <a:ext uri="{FF2B5EF4-FFF2-40B4-BE49-F238E27FC236}">
                  <a16:creationId xmlns:a16="http://schemas.microsoft.com/office/drawing/2014/main" id="{4C5A4657-7EFC-F916-3685-AD3F4F4EFC5B}"/>
                </a:ext>
              </a:extLst>
            </p:cNvPr>
            <p:cNvGrpSpPr/>
            <p:nvPr/>
          </p:nvGrpSpPr>
          <p:grpSpPr>
            <a:xfrm>
              <a:off x="36001335" y="8075850"/>
              <a:ext cx="1440432" cy="555992"/>
              <a:chOff x="36001335" y="8075850"/>
              <a:chExt cx="1440432" cy="555992"/>
            </a:xfrm>
          </p:grpSpPr>
          <p:grpSp>
            <p:nvGrpSpPr>
              <p:cNvPr id="6936" name="Group 6935">
                <a:extLst>
                  <a:ext uri="{FF2B5EF4-FFF2-40B4-BE49-F238E27FC236}">
                    <a16:creationId xmlns:a16="http://schemas.microsoft.com/office/drawing/2014/main" id="{F45D90DB-ECD7-01F7-E41A-949316AFA887}"/>
                  </a:ext>
                </a:extLst>
              </p:cNvPr>
              <p:cNvGrpSpPr/>
              <p:nvPr/>
            </p:nvGrpSpPr>
            <p:grpSpPr>
              <a:xfrm>
                <a:off x="36001335" y="8075850"/>
                <a:ext cx="1440432" cy="555992"/>
                <a:chOff x="32581893" y="6449665"/>
                <a:chExt cx="1440432" cy="555992"/>
              </a:xfrm>
            </p:grpSpPr>
            <p:grpSp>
              <p:nvGrpSpPr>
                <p:cNvPr id="6938" name="Group 6937">
                  <a:extLst>
                    <a:ext uri="{FF2B5EF4-FFF2-40B4-BE49-F238E27FC236}">
                      <a16:creationId xmlns:a16="http://schemas.microsoft.com/office/drawing/2014/main" id="{3A1BE1F8-13B7-9111-AFF7-D939F3E97685}"/>
                    </a:ext>
                  </a:extLst>
                </p:cNvPr>
                <p:cNvGrpSpPr/>
                <p:nvPr/>
              </p:nvGrpSpPr>
              <p:grpSpPr>
                <a:xfrm>
                  <a:off x="32581893" y="6449665"/>
                  <a:ext cx="1440432" cy="555992"/>
                  <a:chOff x="34363579" y="5934033"/>
                  <a:chExt cx="1440432" cy="555992"/>
                </a:xfrm>
              </p:grpSpPr>
              <p:grpSp>
                <p:nvGrpSpPr>
                  <p:cNvPr id="6942" name="Group 6941">
                    <a:extLst>
                      <a:ext uri="{FF2B5EF4-FFF2-40B4-BE49-F238E27FC236}">
                        <a16:creationId xmlns:a16="http://schemas.microsoft.com/office/drawing/2014/main" id="{3188CEB7-3256-4A50-929E-A39649F6755D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3"/>
                    <a:ext cx="1440000" cy="555992"/>
                    <a:chOff x="7152345" y="5014339"/>
                    <a:chExt cx="1440000" cy="555992"/>
                  </a:xfrm>
                </p:grpSpPr>
                <p:grpSp>
                  <p:nvGrpSpPr>
                    <p:cNvPr id="6944" name="organ group - head &amp; neck muscles">
                      <a:extLst>
                        <a:ext uri="{FF2B5EF4-FFF2-40B4-BE49-F238E27FC236}">
                          <a16:creationId xmlns:a16="http://schemas.microsoft.com/office/drawing/2014/main" id="{C5A27705-C3AF-E204-0A8D-98FE805B6DE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9"/>
                      <a:ext cx="1440000" cy="555992"/>
                      <a:chOff x="6009350" y="5014339"/>
                      <a:chExt cx="1440000" cy="555992"/>
                    </a:xfrm>
                  </p:grpSpPr>
                  <p:sp>
                    <p:nvSpPr>
                      <p:cNvPr id="6949" name="organ - head &amp; neck muscles">
                        <a:extLst>
                          <a:ext uri="{FF2B5EF4-FFF2-40B4-BE49-F238E27FC236}">
                            <a16:creationId xmlns:a16="http://schemas.microsoft.com/office/drawing/2014/main" id="{74CC82D3-C62B-4F13-926C-1B82C5EC6AF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9"/>
                        <a:ext cx="1440000" cy="555992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Pelvic Girdle</a:t>
                        </a:r>
                      </a:p>
                    </p:txBody>
                  </p:sp>
                  <p:sp>
                    <p:nvSpPr>
                      <p:cNvPr id="6950" name="FTU - mylohyoid">
                        <a:extLst>
                          <a:ext uri="{FF2B5EF4-FFF2-40B4-BE49-F238E27FC236}">
                            <a16:creationId xmlns:a16="http://schemas.microsoft.com/office/drawing/2014/main" id="{0187B8A6-8088-FD11-CA7E-6B4B3C79BD0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Coccyx</a:t>
                        </a:r>
                      </a:p>
                    </p:txBody>
                  </p:sp>
                </p:grpSp>
                <p:grpSp>
                  <p:nvGrpSpPr>
                    <p:cNvPr id="6945" name="Group 6944">
                      <a:extLst>
                        <a:ext uri="{FF2B5EF4-FFF2-40B4-BE49-F238E27FC236}">
                          <a16:creationId xmlns:a16="http://schemas.microsoft.com/office/drawing/2014/main" id="{EC4F2219-71E9-83EB-5022-F5B976D10B3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6946" name="Text Box 3036">
                        <a:extLst>
                          <a:ext uri="{FF2B5EF4-FFF2-40B4-BE49-F238E27FC236}">
                            <a16:creationId xmlns:a16="http://schemas.microsoft.com/office/drawing/2014/main" id="{BFD359BA-78EC-346D-DF02-994D94D51E55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947" name="Text Box 3036">
                        <a:extLst>
                          <a:ext uri="{FF2B5EF4-FFF2-40B4-BE49-F238E27FC236}">
                            <a16:creationId xmlns:a16="http://schemas.microsoft.com/office/drawing/2014/main" id="{0303E388-237D-7479-2EE2-DC50D453B2C1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948" name="Text Box 3036">
                        <a:extLst>
                          <a:ext uri="{FF2B5EF4-FFF2-40B4-BE49-F238E27FC236}">
                            <a16:creationId xmlns:a16="http://schemas.microsoft.com/office/drawing/2014/main" id="{86106EA6-54DB-9151-702E-68ADE9CEFC1D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6943" name="FTU - mylohyoid">
                    <a:extLst>
                      <a:ext uri="{FF2B5EF4-FFF2-40B4-BE49-F238E27FC236}">
                        <a16:creationId xmlns:a16="http://schemas.microsoft.com/office/drawing/2014/main" id="{E8834D82-CB36-6B85-C0DF-C158D32C914E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3579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Hip bone</a:t>
                    </a:r>
                  </a:p>
                </p:txBody>
              </p:sp>
            </p:grpSp>
            <p:sp>
              <p:nvSpPr>
                <p:cNvPr id="6939" name="Text Box 3036">
                  <a:extLst>
                    <a:ext uri="{FF2B5EF4-FFF2-40B4-BE49-F238E27FC236}">
                      <a16:creationId xmlns:a16="http://schemas.microsoft.com/office/drawing/2014/main" id="{435A882F-69FC-DBE6-5768-6546E5BC9754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1868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940" name="Text Box 3036">
                  <a:extLst>
                    <a:ext uri="{FF2B5EF4-FFF2-40B4-BE49-F238E27FC236}">
                      <a16:creationId xmlns:a16="http://schemas.microsoft.com/office/drawing/2014/main" id="{987D1AC7-415A-8EDA-44D1-BAB7AD899BD8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73776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941" name="Text Box 3036">
                  <a:extLst>
                    <a:ext uri="{FF2B5EF4-FFF2-40B4-BE49-F238E27FC236}">
                      <a16:creationId xmlns:a16="http://schemas.microsoft.com/office/drawing/2014/main" id="{5368C9BE-DF75-FD01-7664-179720E8DFF1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61585" y="6746230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6937" name="FTU - mylohyoid">
                <a:extLst>
                  <a:ext uri="{FF2B5EF4-FFF2-40B4-BE49-F238E27FC236}">
                    <a16:creationId xmlns:a16="http://schemas.microsoft.com/office/drawing/2014/main" id="{86DC2D37-93B4-EB01-5169-5AE5A6AA92F9}"/>
                  </a:ext>
                </a:extLst>
              </p:cNvPr>
              <p:cNvSpPr txBox="1"/>
              <p:nvPr/>
            </p:nvSpPr>
            <p:spPr>
              <a:xfrm>
                <a:off x="36001767" y="8465678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Sacrum</a:t>
                </a:r>
              </a:p>
            </p:txBody>
          </p:sp>
        </p:grpSp>
        <p:sp>
          <p:nvSpPr>
            <p:cNvPr id="6933" name="Text Box 3036">
              <a:extLst>
                <a:ext uri="{FF2B5EF4-FFF2-40B4-BE49-F238E27FC236}">
                  <a16:creationId xmlns:a16="http://schemas.microsoft.com/office/drawing/2014/main" id="{70888776-E326-F3A7-0510-F64B4F5FF84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28572" y="847522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934" name="Text Box 3036">
              <a:extLst>
                <a:ext uri="{FF2B5EF4-FFF2-40B4-BE49-F238E27FC236}">
                  <a16:creationId xmlns:a16="http://schemas.microsoft.com/office/drawing/2014/main" id="{85C2CDA3-1710-55CC-9E64-EF8390AF701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28572" y="853031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935" name="Text Box 3036">
              <a:extLst>
                <a:ext uri="{FF2B5EF4-FFF2-40B4-BE49-F238E27FC236}">
                  <a16:creationId xmlns:a16="http://schemas.microsoft.com/office/drawing/2014/main" id="{E64DD14B-CDD4-8970-18EB-DD473EDFD17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77360" y="8502770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951" name="Group 6950">
            <a:extLst>
              <a:ext uri="{FF2B5EF4-FFF2-40B4-BE49-F238E27FC236}">
                <a16:creationId xmlns:a16="http://schemas.microsoft.com/office/drawing/2014/main" id="{CEFE439A-3E50-0B7A-BF70-937A88E2CD50}"/>
              </a:ext>
            </a:extLst>
          </p:cNvPr>
          <p:cNvGrpSpPr/>
          <p:nvPr/>
        </p:nvGrpSpPr>
        <p:grpSpPr>
          <a:xfrm>
            <a:off x="36029105" y="6282749"/>
            <a:ext cx="1442857" cy="520837"/>
            <a:chOff x="32589185" y="8848719"/>
            <a:chExt cx="1442857" cy="520837"/>
          </a:xfrm>
        </p:grpSpPr>
        <p:grpSp>
          <p:nvGrpSpPr>
            <p:cNvPr id="6952" name="Group 6951">
              <a:extLst>
                <a:ext uri="{FF2B5EF4-FFF2-40B4-BE49-F238E27FC236}">
                  <a16:creationId xmlns:a16="http://schemas.microsoft.com/office/drawing/2014/main" id="{DF05185D-9D99-FE8F-BA99-AFCD9E7EFD4D}"/>
                </a:ext>
              </a:extLst>
            </p:cNvPr>
            <p:cNvGrpSpPr/>
            <p:nvPr/>
          </p:nvGrpSpPr>
          <p:grpSpPr>
            <a:xfrm>
              <a:off x="32589185" y="8848719"/>
              <a:ext cx="1442857" cy="520837"/>
              <a:chOff x="32590599" y="9269986"/>
              <a:chExt cx="1442857" cy="520837"/>
            </a:xfrm>
          </p:grpSpPr>
          <p:grpSp>
            <p:nvGrpSpPr>
              <p:cNvPr id="6956" name="Group 6955">
                <a:extLst>
                  <a:ext uri="{FF2B5EF4-FFF2-40B4-BE49-F238E27FC236}">
                    <a16:creationId xmlns:a16="http://schemas.microsoft.com/office/drawing/2014/main" id="{F6D6C134-4680-9BD0-CE1A-CF34C69B5D64}"/>
                  </a:ext>
                </a:extLst>
              </p:cNvPr>
              <p:cNvGrpSpPr/>
              <p:nvPr/>
            </p:nvGrpSpPr>
            <p:grpSpPr>
              <a:xfrm>
                <a:off x="32590599" y="9269986"/>
                <a:ext cx="1442857" cy="520837"/>
                <a:chOff x="34364011" y="5934032"/>
                <a:chExt cx="1442857" cy="520837"/>
              </a:xfrm>
            </p:grpSpPr>
            <p:grpSp>
              <p:nvGrpSpPr>
                <p:cNvPr id="6958" name="Group 6957">
                  <a:extLst>
                    <a:ext uri="{FF2B5EF4-FFF2-40B4-BE49-F238E27FC236}">
                      <a16:creationId xmlns:a16="http://schemas.microsoft.com/office/drawing/2014/main" id="{B78DEBD4-2BC8-7C85-6FC2-E2C5C51749AF}"/>
                    </a:ext>
                  </a:extLst>
                </p:cNvPr>
                <p:cNvGrpSpPr/>
                <p:nvPr/>
              </p:nvGrpSpPr>
              <p:grpSpPr>
                <a:xfrm>
                  <a:off x="34364011" y="5934032"/>
                  <a:ext cx="1442857" cy="520837"/>
                  <a:chOff x="34364011" y="5934032"/>
                  <a:chExt cx="1442857" cy="520837"/>
                </a:xfrm>
              </p:grpSpPr>
              <p:grpSp>
                <p:nvGrpSpPr>
                  <p:cNvPr id="6962" name="Group 6961">
                    <a:extLst>
                      <a:ext uri="{FF2B5EF4-FFF2-40B4-BE49-F238E27FC236}">
                        <a16:creationId xmlns:a16="http://schemas.microsoft.com/office/drawing/2014/main" id="{180FEE54-69A3-ADE6-194D-96AC83D1ED27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2"/>
                    <a:ext cx="1440000" cy="520837"/>
                    <a:chOff x="7152345" y="5014338"/>
                    <a:chExt cx="1440000" cy="520837"/>
                  </a:xfrm>
                </p:grpSpPr>
                <p:grpSp>
                  <p:nvGrpSpPr>
                    <p:cNvPr id="6964" name="organ group - head &amp; neck muscles">
                      <a:extLst>
                        <a:ext uri="{FF2B5EF4-FFF2-40B4-BE49-F238E27FC236}">
                          <a16:creationId xmlns:a16="http://schemas.microsoft.com/office/drawing/2014/main" id="{79F9D52A-C064-C496-B94B-34F94FA66FA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8"/>
                      <a:ext cx="1440000" cy="520837"/>
                      <a:chOff x="6009350" y="5014338"/>
                      <a:chExt cx="1440000" cy="520837"/>
                    </a:xfrm>
                  </p:grpSpPr>
                  <p:sp>
                    <p:nvSpPr>
                      <p:cNvPr id="6969" name="organ - head &amp; neck muscles">
                        <a:extLst>
                          <a:ext uri="{FF2B5EF4-FFF2-40B4-BE49-F238E27FC236}">
                            <a16:creationId xmlns:a16="http://schemas.microsoft.com/office/drawing/2014/main" id="{2C5D064C-E40C-0039-86C7-8307419AC66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8"/>
                        <a:ext cx="1440000" cy="520837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Ear</a:t>
                        </a:r>
                      </a:p>
                    </p:txBody>
                  </p:sp>
                  <p:sp>
                    <p:nvSpPr>
                      <p:cNvPr id="6970" name="FTU - mylohyoid">
                        <a:extLst>
                          <a:ext uri="{FF2B5EF4-FFF2-40B4-BE49-F238E27FC236}">
                            <a16:creationId xmlns:a16="http://schemas.microsoft.com/office/drawing/2014/main" id="{FAF1458B-E510-DAE4-B9C8-419393A4F05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Incus</a:t>
                        </a:r>
                      </a:p>
                    </p:txBody>
                  </p:sp>
                </p:grpSp>
                <p:grpSp>
                  <p:nvGrpSpPr>
                    <p:cNvPr id="6965" name="Group 6964">
                      <a:extLst>
                        <a:ext uri="{FF2B5EF4-FFF2-40B4-BE49-F238E27FC236}">
                          <a16:creationId xmlns:a16="http://schemas.microsoft.com/office/drawing/2014/main" id="{6D6F815C-E5A8-40B5-2EB4-6866516358D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6966" name="Text Box 3036">
                        <a:extLst>
                          <a:ext uri="{FF2B5EF4-FFF2-40B4-BE49-F238E27FC236}">
                            <a16:creationId xmlns:a16="http://schemas.microsoft.com/office/drawing/2014/main" id="{483B4B14-4A73-AAF5-B39C-837F3A36CDCF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967" name="Text Box 3036">
                        <a:extLst>
                          <a:ext uri="{FF2B5EF4-FFF2-40B4-BE49-F238E27FC236}">
                            <a16:creationId xmlns:a16="http://schemas.microsoft.com/office/drawing/2014/main" id="{902CE388-C301-D5B7-7E97-0DE21B9F8412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968" name="Text Box 3036">
                        <a:extLst>
                          <a:ext uri="{FF2B5EF4-FFF2-40B4-BE49-F238E27FC236}">
                            <a16:creationId xmlns:a16="http://schemas.microsoft.com/office/drawing/2014/main" id="{D71C1399-4F11-52CC-E10F-83DF06D928E4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6963" name="FTU - mylohyoid">
                    <a:extLst>
                      <a:ext uri="{FF2B5EF4-FFF2-40B4-BE49-F238E27FC236}">
                        <a16:creationId xmlns:a16="http://schemas.microsoft.com/office/drawing/2014/main" id="{43CABE87-AB51-DC93-40DF-F23ACCAE532E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6868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Malleus</a:t>
                    </a:r>
                  </a:p>
                </p:txBody>
              </p:sp>
            </p:grpSp>
            <p:sp>
              <p:nvSpPr>
                <p:cNvPr id="6959" name="Text Box 3036">
                  <a:extLst>
                    <a:ext uri="{FF2B5EF4-FFF2-40B4-BE49-F238E27FC236}">
                      <a16:creationId xmlns:a16="http://schemas.microsoft.com/office/drawing/2014/main" id="{66FB407C-1BB7-9641-70F0-85DE2FFFC39E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0113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960" name="Text Box 3036">
                  <a:extLst>
                    <a:ext uri="{FF2B5EF4-FFF2-40B4-BE49-F238E27FC236}">
                      <a16:creationId xmlns:a16="http://schemas.microsoft.com/office/drawing/2014/main" id="{ADD2513D-FAD4-BF5F-E954-24614CFEEA5C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56227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961" name="Text Box 3036">
                  <a:extLst>
                    <a:ext uri="{FF2B5EF4-FFF2-40B4-BE49-F238E27FC236}">
                      <a16:creationId xmlns:a16="http://schemas.microsoft.com/office/drawing/2014/main" id="{1700B487-B1AB-A08E-EC43-8D3850554B19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738798" y="6228681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6957" name="FTU - mylohyoid">
                <a:extLst>
                  <a:ext uri="{FF2B5EF4-FFF2-40B4-BE49-F238E27FC236}">
                    <a16:creationId xmlns:a16="http://schemas.microsoft.com/office/drawing/2014/main" id="{02B902FC-1B6E-8F9B-167A-FFA336432D7E}"/>
                  </a:ext>
                </a:extLst>
              </p:cNvPr>
              <p:cNvSpPr txBox="1"/>
              <p:nvPr/>
            </p:nvSpPr>
            <p:spPr>
              <a:xfrm>
                <a:off x="32591308" y="965334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Stapes</a:t>
                </a:r>
              </a:p>
            </p:txBody>
          </p:sp>
        </p:grpSp>
        <p:sp>
          <p:nvSpPr>
            <p:cNvPr id="6953" name="Text Box 3036">
              <a:extLst>
                <a:ext uri="{FF2B5EF4-FFF2-40B4-BE49-F238E27FC236}">
                  <a16:creationId xmlns:a16="http://schemas.microsoft.com/office/drawing/2014/main" id="{03EF5597-BF14-598A-7BD7-5E7C5E8CB5E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42440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954" name="Text Box 3036">
              <a:extLst>
                <a:ext uri="{FF2B5EF4-FFF2-40B4-BE49-F238E27FC236}">
                  <a16:creationId xmlns:a16="http://schemas.microsoft.com/office/drawing/2014/main" id="{4724AC4A-F89E-46EC-C7B4-E7E8EA445D8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97532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955" name="Text Box 3036">
              <a:extLst>
                <a:ext uri="{FF2B5EF4-FFF2-40B4-BE49-F238E27FC236}">
                  <a16:creationId xmlns:a16="http://schemas.microsoft.com/office/drawing/2014/main" id="{F9AB8412-5511-19A4-9FF9-BE326DC190B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65868" y="9269986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971" name="Group 6970">
            <a:extLst>
              <a:ext uri="{FF2B5EF4-FFF2-40B4-BE49-F238E27FC236}">
                <a16:creationId xmlns:a16="http://schemas.microsoft.com/office/drawing/2014/main" id="{FBB57E20-2BC0-E0BA-5B99-CE8DD1C702F7}"/>
              </a:ext>
            </a:extLst>
          </p:cNvPr>
          <p:cNvGrpSpPr/>
          <p:nvPr/>
        </p:nvGrpSpPr>
        <p:grpSpPr>
          <a:xfrm>
            <a:off x="36008089" y="6925363"/>
            <a:ext cx="1440821" cy="1145698"/>
            <a:chOff x="36010470" y="6866004"/>
            <a:chExt cx="1440821" cy="1145698"/>
          </a:xfrm>
        </p:grpSpPr>
        <p:grpSp>
          <p:nvGrpSpPr>
            <p:cNvPr id="6972" name="Group 6971">
              <a:extLst>
                <a:ext uri="{FF2B5EF4-FFF2-40B4-BE49-F238E27FC236}">
                  <a16:creationId xmlns:a16="http://schemas.microsoft.com/office/drawing/2014/main" id="{78914DED-E252-4935-6C26-A38E036E0EC3}"/>
                </a:ext>
              </a:extLst>
            </p:cNvPr>
            <p:cNvGrpSpPr/>
            <p:nvPr/>
          </p:nvGrpSpPr>
          <p:grpSpPr>
            <a:xfrm>
              <a:off x="36010470" y="6866004"/>
              <a:ext cx="1440821" cy="1145698"/>
              <a:chOff x="36010470" y="6866004"/>
              <a:chExt cx="1440821" cy="1145698"/>
            </a:xfrm>
          </p:grpSpPr>
          <p:grpSp>
            <p:nvGrpSpPr>
              <p:cNvPr id="6979" name="Group 6978">
                <a:extLst>
                  <a:ext uri="{FF2B5EF4-FFF2-40B4-BE49-F238E27FC236}">
                    <a16:creationId xmlns:a16="http://schemas.microsoft.com/office/drawing/2014/main" id="{5915F3B4-ADD4-C8DA-A1CC-C7569CD54F2F}"/>
                  </a:ext>
                </a:extLst>
              </p:cNvPr>
              <p:cNvGrpSpPr/>
              <p:nvPr/>
            </p:nvGrpSpPr>
            <p:grpSpPr>
              <a:xfrm>
                <a:off x="36010470" y="6866004"/>
                <a:ext cx="1440821" cy="1145698"/>
                <a:chOff x="36026979" y="5284096"/>
                <a:chExt cx="1440821" cy="1145698"/>
              </a:xfrm>
            </p:grpSpPr>
            <p:grpSp>
              <p:nvGrpSpPr>
                <p:cNvPr id="6982" name="Group 6981">
                  <a:extLst>
                    <a:ext uri="{FF2B5EF4-FFF2-40B4-BE49-F238E27FC236}">
                      <a16:creationId xmlns:a16="http://schemas.microsoft.com/office/drawing/2014/main" id="{E3B608D3-4A64-6F6F-F6CE-8AEA65A14D4E}"/>
                    </a:ext>
                  </a:extLst>
                </p:cNvPr>
                <p:cNvGrpSpPr/>
                <p:nvPr/>
              </p:nvGrpSpPr>
              <p:grpSpPr>
                <a:xfrm>
                  <a:off x="36026979" y="5284096"/>
                  <a:ext cx="1440821" cy="1145698"/>
                  <a:chOff x="36026979" y="5284096"/>
                  <a:chExt cx="1440821" cy="1145698"/>
                </a:xfrm>
              </p:grpSpPr>
              <p:grpSp>
                <p:nvGrpSpPr>
                  <p:cNvPr id="6986" name="Group 6985">
                    <a:extLst>
                      <a:ext uri="{FF2B5EF4-FFF2-40B4-BE49-F238E27FC236}">
                        <a16:creationId xmlns:a16="http://schemas.microsoft.com/office/drawing/2014/main" id="{FF0DD4B9-3A1F-4E45-FF6A-BAEAF8E025CF}"/>
                      </a:ext>
                    </a:extLst>
                  </p:cNvPr>
                  <p:cNvGrpSpPr/>
                  <p:nvPr/>
                </p:nvGrpSpPr>
                <p:grpSpPr>
                  <a:xfrm>
                    <a:off x="36026979" y="5284096"/>
                    <a:ext cx="1440000" cy="1145698"/>
                    <a:chOff x="7152345" y="5014339"/>
                    <a:chExt cx="1440000" cy="1145698"/>
                  </a:xfrm>
                </p:grpSpPr>
                <p:grpSp>
                  <p:nvGrpSpPr>
                    <p:cNvPr id="6988" name="organ group - head &amp; neck muscles">
                      <a:extLst>
                        <a:ext uri="{FF2B5EF4-FFF2-40B4-BE49-F238E27FC236}">
                          <a16:creationId xmlns:a16="http://schemas.microsoft.com/office/drawing/2014/main" id="{C3F20524-261D-7F4C-5A57-7410CA43370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9"/>
                      <a:ext cx="1440000" cy="1145698"/>
                      <a:chOff x="6009350" y="5014339"/>
                      <a:chExt cx="1440000" cy="1145698"/>
                    </a:xfrm>
                  </p:grpSpPr>
                  <p:sp>
                    <p:nvSpPr>
                      <p:cNvPr id="7009" name="organ - head &amp; neck muscles">
                        <a:extLst>
                          <a:ext uri="{FF2B5EF4-FFF2-40B4-BE49-F238E27FC236}">
                            <a16:creationId xmlns:a16="http://schemas.microsoft.com/office/drawing/2014/main" id="{9F9D0C72-51E6-3A8C-DAF8-42F27FC2878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9"/>
                        <a:ext cx="1440000" cy="1145698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Mouth</a:t>
                        </a:r>
                      </a:p>
                    </p:txBody>
                  </p:sp>
                  <p:sp>
                    <p:nvSpPr>
                      <p:cNvPr id="7010" name="FTU - mylohyoid">
                        <a:extLst>
                          <a:ext uri="{FF2B5EF4-FFF2-40B4-BE49-F238E27FC236}">
                            <a16:creationId xmlns:a16="http://schemas.microsoft.com/office/drawing/2014/main" id="{92C7358F-98AF-C79B-35D9-7559320D4ED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Canines</a:t>
                        </a:r>
                      </a:p>
                    </p:txBody>
                  </p:sp>
                  <p:sp>
                    <p:nvSpPr>
                      <p:cNvPr id="7011" name="FTU - digastric">
                        <a:extLst>
                          <a:ext uri="{FF2B5EF4-FFF2-40B4-BE49-F238E27FC236}">
                            <a16:creationId xmlns:a16="http://schemas.microsoft.com/office/drawing/2014/main" id="{1891618C-E84D-0317-A2BC-B0345F78CA6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25610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Incisors</a:t>
                        </a:r>
                      </a:p>
                    </p:txBody>
                  </p:sp>
                  <p:sp>
                    <p:nvSpPr>
                      <p:cNvPr id="7012" name="FTU - geniohyoid">
                        <a:extLst>
                          <a:ext uri="{FF2B5EF4-FFF2-40B4-BE49-F238E27FC236}">
                            <a16:creationId xmlns:a16="http://schemas.microsoft.com/office/drawing/2014/main" id="{C98173D1-E5FF-5BD5-7DEF-A56C1549DA8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37921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Molars</a:t>
                        </a:r>
                      </a:p>
                    </p:txBody>
                  </p:sp>
                  <p:sp>
                    <p:nvSpPr>
                      <p:cNvPr id="7013" name="FTU - longus capitis">
                        <a:extLst>
                          <a:ext uri="{FF2B5EF4-FFF2-40B4-BE49-F238E27FC236}">
                            <a16:creationId xmlns:a16="http://schemas.microsoft.com/office/drawing/2014/main" id="{953C9EFF-0B20-5375-850D-358727187F0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50024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Premolars</a:t>
                        </a:r>
                      </a:p>
                    </p:txBody>
                  </p:sp>
                  <p:sp>
                    <p:nvSpPr>
                      <p:cNvPr id="7014" name="FTU - longus colli inferior">
                        <a:extLst>
                          <a:ext uri="{FF2B5EF4-FFF2-40B4-BE49-F238E27FC236}">
                            <a16:creationId xmlns:a16="http://schemas.microsoft.com/office/drawing/2014/main" id="{105BAA71-FA89-1373-C8B4-95CEC7CE8CC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62126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Upper Canines</a:t>
                        </a:r>
                      </a:p>
                    </p:txBody>
                  </p:sp>
                </p:grpSp>
                <p:grpSp>
                  <p:nvGrpSpPr>
                    <p:cNvPr id="6989" name="Group 6988">
                      <a:extLst>
                        <a:ext uri="{FF2B5EF4-FFF2-40B4-BE49-F238E27FC236}">
                          <a16:creationId xmlns:a16="http://schemas.microsoft.com/office/drawing/2014/main" id="{DB81CD44-E5BD-BB90-BB9D-5394A12B054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7006" name="Text Box 3036">
                        <a:extLst>
                          <a:ext uri="{FF2B5EF4-FFF2-40B4-BE49-F238E27FC236}">
                            <a16:creationId xmlns:a16="http://schemas.microsoft.com/office/drawing/2014/main" id="{401BD69F-9A2C-E517-28A1-B02BABAE1D91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7007" name="Text Box 3036">
                        <a:extLst>
                          <a:ext uri="{FF2B5EF4-FFF2-40B4-BE49-F238E27FC236}">
                            <a16:creationId xmlns:a16="http://schemas.microsoft.com/office/drawing/2014/main" id="{E46EEDFB-4F96-372B-B8FE-A01D9EB00522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7008" name="Text Box 3036">
                        <a:extLst>
                          <a:ext uri="{FF2B5EF4-FFF2-40B4-BE49-F238E27FC236}">
                            <a16:creationId xmlns:a16="http://schemas.microsoft.com/office/drawing/2014/main" id="{AF04232D-DC76-97D5-A00A-952BFC2BD6F7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6990" name="Group 6989">
                      <a:extLst>
                        <a:ext uri="{FF2B5EF4-FFF2-40B4-BE49-F238E27FC236}">
                          <a16:creationId xmlns:a16="http://schemas.microsoft.com/office/drawing/2014/main" id="{F5B2CCBB-8278-E4D0-BF89-E74E797CAC1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5630" y="5265090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7003" name="Text Box 3036">
                        <a:extLst>
                          <a:ext uri="{FF2B5EF4-FFF2-40B4-BE49-F238E27FC236}">
                            <a16:creationId xmlns:a16="http://schemas.microsoft.com/office/drawing/2014/main" id="{3CE559CC-8DB6-D363-868A-18B897440C0F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7004" name="Text Box 3036">
                        <a:extLst>
                          <a:ext uri="{FF2B5EF4-FFF2-40B4-BE49-F238E27FC236}">
                            <a16:creationId xmlns:a16="http://schemas.microsoft.com/office/drawing/2014/main" id="{7861E5AA-70A5-78EC-C1CF-3B00DBB6F950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7005" name="Text Box 3036">
                        <a:extLst>
                          <a:ext uri="{FF2B5EF4-FFF2-40B4-BE49-F238E27FC236}">
                            <a16:creationId xmlns:a16="http://schemas.microsoft.com/office/drawing/2014/main" id="{99526FBA-DEEF-9BF7-5995-618453B4D49B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6991" name="Group 6990">
                      <a:extLst>
                        <a:ext uri="{FF2B5EF4-FFF2-40B4-BE49-F238E27FC236}">
                          <a16:creationId xmlns:a16="http://schemas.microsoft.com/office/drawing/2014/main" id="{B5ACEB9B-5538-2408-43AF-02CCF7FC1FE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561" y="5387592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7000" name="Text Box 3036">
                        <a:extLst>
                          <a:ext uri="{FF2B5EF4-FFF2-40B4-BE49-F238E27FC236}">
                            <a16:creationId xmlns:a16="http://schemas.microsoft.com/office/drawing/2014/main" id="{2D17BBC0-8E9C-E457-8232-581C3B139E5E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7001" name="Text Box 3036">
                        <a:extLst>
                          <a:ext uri="{FF2B5EF4-FFF2-40B4-BE49-F238E27FC236}">
                            <a16:creationId xmlns:a16="http://schemas.microsoft.com/office/drawing/2014/main" id="{5DAA9934-FBA3-15F7-7BEC-850B2518AAF5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7002" name="Text Box 3036">
                        <a:extLst>
                          <a:ext uri="{FF2B5EF4-FFF2-40B4-BE49-F238E27FC236}">
                            <a16:creationId xmlns:a16="http://schemas.microsoft.com/office/drawing/2014/main" id="{E882DCAF-544D-7ED1-7E55-3A034A800158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6992" name="Group 6991">
                      <a:extLst>
                        <a:ext uri="{FF2B5EF4-FFF2-40B4-BE49-F238E27FC236}">
                          <a16:creationId xmlns:a16="http://schemas.microsoft.com/office/drawing/2014/main" id="{D09DC2CE-986D-48CF-28AE-65498FFE14A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5201" y="5511970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6997" name="Text Box 3036">
                        <a:extLst>
                          <a:ext uri="{FF2B5EF4-FFF2-40B4-BE49-F238E27FC236}">
                            <a16:creationId xmlns:a16="http://schemas.microsoft.com/office/drawing/2014/main" id="{243510F8-6F95-0303-FE3A-5BBC3D6F9637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998" name="Text Box 3036">
                        <a:extLst>
                          <a:ext uri="{FF2B5EF4-FFF2-40B4-BE49-F238E27FC236}">
                            <a16:creationId xmlns:a16="http://schemas.microsoft.com/office/drawing/2014/main" id="{5084DD0A-616D-5B2F-383B-C4AD9C2B8F59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999" name="Text Box 3036">
                        <a:extLst>
                          <a:ext uri="{FF2B5EF4-FFF2-40B4-BE49-F238E27FC236}">
                            <a16:creationId xmlns:a16="http://schemas.microsoft.com/office/drawing/2014/main" id="{48CF392D-A520-6592-E92A-CCB11EF40A7D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6993" name="Group 6992">
                      <a:extLst>
                        <a:ext uri="{FF2B5EF4-FFF2-40B4-BE49-F238E27FC236}">
                          <a16:creationId xmlns:a16="http://schemas.microsoft.com/office/drawing/2014/main" id="{D0623F98-EE42-EA68-3629-AC13940D556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5201" y="5629823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6994" name="Text Box 3036">
                        <a:extLst>
                          <a:ext uri="{FF2B5EF4-FFF2-40B4-BE49-F238E27FC236}">
                            <a16:creationId xmlns:a16="http://schemas.microsoft.com/office/drawing/2014/main" id="{77AC9704-F70C-6A16-EA63-DBD0DCEBE945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995" name="Text Box 3036">
                        <a:extLst>
                          <a:ext uri="{FF2B5EF4-FFF2-40B4-BE49-F238E27FC236}">
                            <a16:creationId xmlns:a16="http://schemas.microsoft.com/office/drawing/2014/main" id="{BF0ABCA9-E0AA-2896-CF9D-07B966B9AF05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996" name="Text Box 3036">
                        <a:extLst>
                          <a:ext uri="{FF2B5EF4-FFF2-40B4-BE49-F238E27FC236}">
                            <a16:creationId xmlns:a16="http://schemas.microsoft.com/office/drawing/2014/main" id="{D35A4208-3D72-1F77-361F-29963B55D5E1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6987" name="FTU - longus colli inferior">
                    <a:extLst>
                      <a:ext uri="{FF2B5EF4-FFF2-40B4-BE49-F238E27FC236}">
                        <a16:creationId xmlns:a16="http://schemas.microsoft.com/office/drawing/2014/main" id="{5FC4EE18-BB02-CE40-C972-4826AA95C7BD}"/>
                      </a:ext>
                    </a:extLst>
                  </p:cNvPr>
                  <p:cNvSpPr txBox="1"/>
                  <p:nvPr/>
                </p:nvSpPr>
                <p:spPr>
                  <a:xfrm>
                    <a:off x="36027800" y="6017171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Upper Incisors</a:t>
                    </a:r>
                  </a:p>
                </p:txBody>
              </p:sp>
            </p:grpSp>
            <p:sp>
              <p:nvSpPr>
                <p:cNvPr id="6983" name="Text Box 3036">
                  <a:extLst>
                    <a:ext uri="{FF2B5EF4-FFF2-40B4-BE49-F238E27FC236}">
                      <a16:creationId xmlns:a16="http://schemas.microsoft.com/office/drawing/2014/main" id="{930999D9-F8B3-E519-98AF-806245530314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56979" y="6034597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984" name="Text Box 3036">
                  <a:extLst>
                    <a:ext uri="{FF2B5EF4-FFF2-40B4-BE49-F238E27FC236}">
                      <a16:creationId xmlns:a16="http://schemas.microsoft.com/office/drawing/2014/main" id="{04B389AF-7F86-C218-611C-967620DBEBFA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56979" y="6089689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985" name="Text Box 3036">
                  <a:extLst>
                    <a:ext uri="{FF2B5EF4-FFF2-40B4-BE49-F238E27FC236}">
                      <a16:creationId xmlns:a16="http://schemas.microsoft.com/office/drawing/2014/main" id="{3DFFD433-C239-C3D0-128F-A76C28C6D868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405767" y="6062143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6980" name="FTU - geniohyoid">
                <a:extLst>
                  <a:ext uri="{FF2B5EF4-FFF2-40B4-BE49-F238E27FC236}">
                    <a16:creationId xmlns:a16="http://schemas.microsoft.com/office/drawing/2014/main" id="{85BF3E6F-543A-5149-874E-957AEF0226DD}"/>
                  </a:ext>
                </a:extLst>
              </p:cNvPr>
              <p:cNvSpPr txBox="1"/>
              <p:nvPr/>
            </p:nvSpPr>
            <p:spPr>
              <a:xfrm>
                <a:off x="36011291" y="772503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Molars</a:t>
                </a:r>
              </a:p>
            </p:txBody>
          </p:sp>
          <p:sp>
            <p:nvSpPr>
              <p:cNvPr id="6981" name="FTU - longus capitis">
                <a:extLst>
                  <a:ext uri="{FF2B5EF4-FFF2-40B4-BE49-F238E27FC236}">
                    <a16:creationId xmlns:a16="http://schemas.microsoft.com/office/drawing/2014/main" id="{40640449-DE4A-0A9E-9D8C-F221460FC114}"/>
                  </a:ext>
                </a:extLst>
              </p:cNvPr>
              <p:cNvSpPr txBox="1"/>
              <p:nvPr/>
            </p:nvSpPr>
            <p:spPr>
              <a:xfrm>
                <a:off x="36011291" y="7846062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Premolars</a:t>
                </a:r>
              </a:p>
            </p:txBody>
          </p:sp>
        </p:grpSp>
        <p:sp>
          <p:nvSpPr>
            <p:cNvPr id="6973" name="Text Box 3036">
              <a:extLst>
                <a:ext uri="{FF2B5EF4-FFF2-40B4-BE49-F238E27FC236}">
                  <a16:creationId xmlns:a16="http://schemas.microsoft.com/office/drawing/2014/main" id="{BAFC909D-AF3A-98B1-2C8C-C797E56AEAC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35118" y="7731929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974" name="Text Box 3036">
              <a:extLst>
                <a:ext uri="{FF2B5EF4-FFF2-40B4-BE49-F238E27FC236}">
                  <a16:creationId xmlns:a16="http://schemas.microsoft.com/office/drawing/2014/main" id="{BD7B6B54-F534-CAE5-437B-1A0129B5F5D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35118" y="7787021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975" name="Text Box 3036">
              <a:extLst>
                <a:ext uri="{FF2B5EF4-FFF2-40B4-BE49-F238E27FC236}">
                  <a16:creationId xmlns:a16="http://schemas.microsoft.com/office/drawing/2014/main" id="{47F65C85-CB16-865D-6B82-7A1D3D64402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83906" y="775947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976" name="Text Box 3036">
              <a:extLst>
                <a:ext uri="{FF2B5EF4-FFF2-40B4-BE49-F238E27FC236}">
                  <a16:creationId xmlns:a16="http://schemas.microsoft.com/office/drawing/2014/main" id="{E0F4427E-2F62-DFE2-D8DC-B64D190E6D1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2262" y="786218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977" name="Text Box 3036">
              <a:extLst>
                <a:ext uri="{FF2B5EF4-FFF2-40B4-BE49-F238E27FC236}">
                  <a16:creationId xmlns:a16="http://schemas.microsoft.com/office/drawing/2014/main" id="{9417B12F-28D4-FCBE-3C4B-8009E68FD1E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2262" y="7912514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978" name="Text Box 3036">
              <a:extLst>
                <a:ext uri="{FF2B5EF4-FFF2-40B4-BE49-F238E27FC236}">
                  <a16:creationId xmlns:a16="http://schemas.microsoft.com/office/drawing/2014/main" id="{65DCEEA6-E2DC-F137-F45D-DCA85DF146C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1050" y="7894492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015" name="Group 7014">
            <a:extLst>
              <a:ext uri="{FF2B5EF4-FFF2-40B4-BE49-F238E27FC236}">
                <a16:creationId xmlns:a16="http://schemas.microsoft.com/office/drawing/2014/main" id="{E4B06D0F-025F-B0BE-FEA9-E0BF6EB5C178}"/>
              </a:ext>
            </a:extLst>
          </p:cNvPr>
          <p:cNvGrpSpPr/>
          <p:nvPr/>
        </p:nvGrpSpPr>
        <p:grpSpPr>
          <a:xfrm>
            <a:off x="32617651" y="6588763"/>
            <a:ext cx="1442371" cy="2410439"/>
            <a:chOff x="32617651" y="6588763"/>
            <a:chExt cx="1442371" cy="2410439"/>
          </a:xfrm>
        </p:grpSpPr>
        <p:grpSp>
          <p:nvGrpSpPr>
            <p:cNvPr id="7016" name="Group 7015">
              <a:extLst>
                <a:ext uri="{FF2B5EF4-FFF2-40B4-BE49-F238E27FC236}">
                  <a16:creationId xmlns:a16="http://schemas.microsoft.com/office/drawing/2014/main" id="{A9A92035-D4BD-243B-752E-07A4E78217B0}"/>
                </a:ext>
              </a:extLst>
            </p:cNvPr>
            <p:cNvGrpSpPr/>
            <p:nvPr/>
          </p:nvGrpSpPr>
          <p:grpSpPr>
            <a:xfrm>
              <a:off x="32617651" y="6588763"/>
              <a:ext cx="1442371" cy="2410439"/>
              <a:chOff x="32617651" y="6588763"/>
              <a:chExt cx="1442371" cy="2410439"/>
            </a:xfrm>
          </p:grpSpPr>
          <p:grpSp>
            <p:nvGrpSpPr>
              <p:cNvPr id="7023" name="Group 7022">
                <a:extLst>
                  <a:ext uri="{FF2B5EF4-FFF2-40B4-BE49-F238E27FC236}">
                    <a16:creationId xmlns:a16="http://schemas.microsoft.com/office/drawing/2014/main" id="{C7F4D1AC-2C6A-B815-1D0F-36201872F148}"/>
                  </a:ext>
                </a:extLst>
              </p:cNvPr>
              <p:cNvGrpSpPr/>
              <p:nvPr/>
            </p:nvGrpSpPr>
            <p:grpSpPr>
              <a:xfrm>
                <a:off x="32618160" y="6588763"/>
                <a:ext cx="1441862" cy="2410439"/>
                <a:chOff x="32421064" y="6644348"/>
                <a:chExt cx="1441862" cy="2410439"/>
              </a:xfrm>
            </p:grpSpPr>
            <p:grpSp>
              <p:nvGrpSpPr>
                <p:cNvPr id="7026" name="Group 7025">
                  <a:extLst>
                    <a:ext uri="{FF2B5EF4-FFF2-40B4-BE49-F238E27FC236}">
                      <a16:creationId xmlns:a16="http://schemas.microsoft.com/office/drawing/2014/main" id="{D12A0F1F-6428-835F-037D-F03AEA24F4FE}"/>
                    </a:ext>
                  </a:extLst>
                </p:cNvPr>
                <p:cNvGrpSpPr/>
                <p:nvPr/>
              </p:nvGrpSpPr>
              <p:grpSpPr>
                <a:xfrm>
                  <a:off x="32421064" y="6644348"/>
                  <a:ext cx="1441862" cy="2410439"/>
                  <a:chOff x="32421064" y="6644348"/>
                  <a:chExt cx="1441862" cy="2410439"/>
                </a:xfrm>
              </p:grpSpPr>
              <p:grpSp>
                <p:nvGrpSpPr>
                  <p:cNvPr id="7028" name="Group 7027">
                    <a:extLst>
                      <a:ext uri="{FF2B5EF4-FFF2-40B4-BE49-F238E27FC236}">
                        <a16:creationId xmlns:a16="http://schemas.microsoft.com/office/drawing/2014/main" id="{E08C18E8-9FEA-D320-DBEA-B741578CF543}"/>
                      </a:ext>
                    </a:extLst>
                  </p:cNvPr>
                  <p:cNvGrpSpPr/>
                  <p:nvPr/>
                </p:nvGrpSpPr>
                <p:grpSpPr>
                  <a:xfrm>
                    <a:off x="32421064" y="6644348"/>
                    <a:ext cx="1441862" cy="2410439"/>
                    <a:chOff x="32590074" y="6631985"/>
                    <a:chExt cx="1441862" cy="2410439"/>
                  </a:xfrm>
                </p:grpSpPr>
                <p:grpSp>
                  <p:nvGrpSpPr>
                    <p:cNvPr id="7052" name="Group 7051">
                      <a:extLst>
                        <a:ext uri="{FF2B5EF4-FFF2-40B4-BE49-F238E27FC236}">
                          <a16:creationId xmlns:a16="http://schemas.microsoft.com/office/drawing/2014/main" id="{E34FD41F-A3AB-D5BA-B8FB-705E9B2D965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2590074" y="6631985"/>
                      <a:ext cx="1441862" cy="2410439"/>
                      <a:chOff x="32590074" y="6631985"/>
                      <a:chExt cx="1441862" cy="2410439"/>
                    </a:xfrm>
                  </p:grpSpPr>
                  <p:grpSp>
                    <p:nvGrpSpPr>
                      <p:cNvPr id="7071" name="Group 7070">
                        <a:extLst>
                          <a:ext uri="{FF2B5EF4-FFF2-40B4-BE49-F238E27FC236}">
                            <a16:creationId xmlns:a16="http://schemas.microsoft.com/office/drawing/2014/main" id="{C41CCA8B-F021-1BC7-55FB-E1184BD1403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2590598" y="6631985"/>
                        <a:ext cx="1440808" cy="2410439"/>
                        <a:chOff x="32593423" y="6706420"/>
                        <a:chExt cx="1440808" cy="2410439"/>
                      </a:xfrm>
                    </p:grpSpPr>
                    <p:grpSp>
                      <p:nvGrpSpPr>
                        <p:cNvPr id="7085" name="organ group - head &amp; neck muscles">
                          <a:extLst>
                            <a:ext uri="{FF2B5EF4-FFF2-40B4-BE49-F238E27FC236}">
                              <a16:creationId xmlns:a16="http://schemas.microsoft.com/office/drawing/2014/main" id="{AFF51302-0B08-3277-2340-4EA415455E76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2593423" y="6706420"/>
                          <a:ext cx="1440808" cy="2410439"/>
                          <a:chOff x="6009350" y="4754440"/>
                          <a:chExt cx="1440808" cy="2410439"/>
                        </a:xfrm>
                      </p:grpSpPr>
                      <p:sp>
                        <p:nvSpPr>
                          <p:cNvPr id="7087" name="organ - head &amp; neck muscles">
                            <a:extLst>
                              <a:ext uri="{FF2B5EF4-FFF2-40B4-BE49-F238E27FC236}">
                                <a16:creationId xmlns:a16="http://schemas.microsoft.com/office/drawing/2014/main" id="{03E85140-6E23-34F3-E427-EF7ACC196D5D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009350" y="4754440"/>
                            <a:ext cx="1440000" cy="2410439"/>
                          </a:xfrm>
                          <a:prstGeom prst="rect">
                            <a:avLst/>
                          </a:prstGeom>
                          <a:solidFill>
                            <a:schemeClr val="bg2">
                              <a:lumMod val="90000"/>
                            </a:schemeClr>
                          </a:solidFill>
                          <a:ln w="6350">
                            <a:solidFill>
                              <a:prstClr val="black"/>
                            </a:solidFill>
                          </a:ln>
                        </p:spPr>
                        <p:txBody>
                          <a:bodyPr rot="0" spcFirstLastPara="0" vert="horz" wrap="none" lIns="91440" tIns="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r>
                              <a: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Thorax</a:t>
                            </a:r>
                          </a:p>
                        </p:txBody>
                      </p:sp>
                      <p:sp>
                        <p:nvSpPr>
                          <p:cNvPr id="7088" name="FTU - mylohyoid">
                            <a:extLst>
                              <a:ext uri="{FF2B5EF4-FFF2-40B4-BE49-F238E27FC236}">
                                <a16:creationId xmlns:a16="http://schemas.microsoft.com/office/drawing/2014/main" id="{64D8DCE1-DD92-7F89-9457-E68928848CC0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010158" y="5316903"/>
                            <a:ext cx="1440000" cy="108000"/>
                          </a:xfrm>
                          <a:prstGeom prst="rect">
                            <a:avLst/>
                          </a:prstGeom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n w="6350">
                            <a:solidFill>
                              <a:prstClr val="black"/>
                            </a:solidFill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r>
                              <a: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Xyphoid Process</a:t>
                            </a:r>
                          </a:p>
                        </p:txBody>
                      </p:sp>
                    </p:grpSp>
                    <p:sp>
                      <p:nvSpPr>
                        <p:cNvPr id="7086" name="FTU - mylohyoid">
                          <a:extLst>
                            <a:ext uri="{FF2B5EF4-FFF2-40B4-BE49-F238E27FC236}">
                              <a16:creationId xmlns:a16="http://schemas.microsoft.com/office/drawing/2014/main" id="{C50787BE-0346-2277-B70E-802283A27FB1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2594231" y="7125566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Sternum</a:t>
                          </a:r>
                        </a:p>
                      </p:txBody>
                    </p:sp>
                  </p:grpSp>
                  <p:sp>
                    <p:nvSpPr>
                      <p:cNvPr id="7072" name="FTU - mylohyoid">
                        <a:extLst>
                          <a:ext uri="{FF2B5EF4-FFF2-40B4-BE49-F238E27FC236}">
                            <a16:creationId xmlns:a16="http://schemas.microsoft.com/office/drawing/2014/main" id="{27CDAE63-EE50-1A90-BEA3-1DF544FE809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513418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st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7073" name="FTU - digastric">
                        <a:extLst>
                          <a:ext uri="{FF2B5EF4-FFF2-40B4-BE49-F238E27FC236}">
                            <a16:creationId xmlns:a16="http://schemas.microsoft.com/office/drawing/2014/main" id="{F779C657-DD5C-1A91-E09E-E834EAAE468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63444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2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nd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7074" name="FTU - geniohyoid">
                        <a:extLst>
                          <a:ext uri="{FF2B5EF4-FFF2-40B4-BE49-F238E27FC236}">
                            <a16:creationId xmlns:a16="http://schemas.microsoft.com/office/drawing/2014/main" id="{19604256-2A7C-9630-F37A-6FD57829675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757552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3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rd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7075" name="FTU - longus capitis">
                        <a:extLst>
                          <a:ext uri="{FF2B5EF4-FFF2-40B4-BE49-F238E27FC236}">
                            <a16:creationId xmlns:a16="http://schemas.microsoft.com/office/drawing/2014/main" id="{0CE7621E-D084-0885-C85D-68470DB30E5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878578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4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7076" name="FTU - longus colli inferior">
                        <a:extLst>
                          <a:ext uri="{FF2B5EF4-FFF2-40B4-BE49-F238E27FC236}">
                            <a16:creationId xmlns:a16="http://schemas.microsoft.com/office/drawing/2014/main" id="{48546D7C-9834-51D8-D0C1-191AE29C5CB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99960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5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7077" name="FTU - longus colli inferior">
                        <a:extLst>
                          <a:ext uri="{FF2B5EF4-FFF2-40B4-BE49-F238E27FC236}">
                            <a16:creationId xmlns:a16="http://schemas.microsoft.com/office/drawing/2014/main" id="{545A797B-859B-7DD2-EFCE-280CB496E18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074" y="8125752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6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7078" name="FTU - mylohyoid">
                        <a:extLst>
                          <a:ext uri="{FF2B5EF4-FFF2-40B4-BE49-F238E27FC236}">
                            <a16:creationId xmlns:a16="http://schemas.microsoft.com/office/drawing/2014/main" id="{FCC925C1-3510-CC83-DEDB-0BCEA21883D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24859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7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7079" name="FTU - digastric">
                        <a:extLst>
                          <a:ext uri="{FF2B5EF4-FFF2-40B4-BE49-F238E27FC236}">
                            <a16:creationId xmlns:a16="http://schemas.microsoft.com/office/drawing/2014/main" id="{92F07760-B424-CBF8-AE53-ECFFE61DF2F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36961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8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7080" name="FTU - geniohyoid">
                        <a:extLst>
                          <a:ext uri="{FF2B5EF4-FFF2-40B4-BE49-F238E27FC236}">
                            <a16:creationId xmlns:a16="http://schemas.microsoft.com/office/drawing/2014/main" id="{DBD8B3F8-CA0B-3B0A-ED86-F001EF94345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489435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9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7081" name="FTU - longus capitis">
                        <a:extLst>
                          <a:ext uri="{FF2B5EF4-FFF2-40B4-BE49-F238E27FC236}">
                            <a16:creationId xmlns:a16="http://schemas.microsoft.com/office/drawing/2014/main" id="{10E1AE92-6166-C44F-68E0-82090B60E0A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61375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10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7082" name="FTU - longus colli inferior">
                        <a:extLst>
                          <a:ext uri="{FF2B5EF4-FFF2-40B4-BE49-F238E27FC236}">
                            <a16:creationId xmlns:a16="http://schemas.microsoft.com/office/drawing/2014/main" id="{73F7BC95-FEC5-1B2A-1D00-DF1CFBB0B12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73477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11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7083" name="FTU - longus colli inferior">
                        <a:extLst>
                          <a:ext uri="{FF2B5EF4-FFF2-40B4-BE49-F238E27FC236}">
                            <a16:creationId xmlns:a16="http://schemas.microsoft.com/office/drawing/2014/main" id="{F7D7FCB3-3D7F-115A-D67F-1FC6DE13E8D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170" y="886092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12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7084" name="FTU - mylohyoid">
                        <a:extLst>
                          <a:ext uri="{FF2B5EF4-FFF2-40B4-BE49-F238E27FC236}">
                            <a16:creationId xmlns:a16="http://schemas.microsoft.com/office/drawing/2014/main" id="{4C8E0D88-549F-D095-2AC3-663A62FD9E1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6991" y="7372687"/>
                        <a:ext cx="1341724" cy="108000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Rib cage</a:t>
                        </a:r>
                      </a:p>
                    </p:txBody>
                  </p:sp>
                </p:grpSp>
                <p:sp>
                  <p:nvSpPr>
                    <p:cNvPr id="7053" name="Text Box 3036">
                      <a:extLst>
                        <a:ext uri="{FF2B5EF4-FFF2-40B4-BE49-F238E27FC236}">
                          <a16:creationId xmlns:a16="http://schemas.microsoft.com/office/drawing/2014/main" id="{755DE047-D1BC-140E-A114-DB6F8DF00A6B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703789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054" name="Text Box 3036">
                      <a:extLst>
                        <a:ext uri="{FF2B5EF4-FFF2-40B4-BE49-F238E27FC236}">
                          <a16:creationId xmlns:a16="http://schemas.microsoft.com/office/drawing/2014/main" id="{889261DD-6F35-C640-A099-AE8DADCFA786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648697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055" name="Text Box 3036">
                      <a:extLst>
                        <a:ext uri="{FF2B5EF4-FFF2-40B4-BE49-F238E27FC236}">
                          <a16:creationId xmlns:a16="http://schemas.microsoft.com/office/drawing/2014/main" id="{DE93D30A-E571-B5A2-E51C-96E788FC8B50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69503" y="7676243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056" name="Text Box 3036">
                      <a:extLst>
                        <a:ext uri="{FF2B5EF4-FFF2-40B4-BE49-F238E27FC236}">
                          <a16:creationId xmlns:a16="http://schemas.microsoft.com/office/drawing/2014/main" id="{834FC8A3-A6D5-0CAE-E00D-550590C784D1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941499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057" name="Text Box 3036">
                      <a:extLst>
                        <a:ext uri="{FF2B5EF4-FFF2-40B4-BE49-F238E27FC236}">
                          <a16:creationId xmlns:a16="http://schemas.microsoft.com/office/drawing/2014/main" id="{4FF007FD-5E66-231E-B0AB-E50572255AE3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886407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058" name="Text Box 3036">
                      <a:extLst>
                        <a:ext uri="{FF2B5EF4-FFF2-40B4-BE49-F238E27FC236}">
                          <a16:creationId xmlns:a16="http://schemas.microsoft.com/office/drawing/2014/main" id="{1F0915D1-9711-6334-1C20-B773C8275B42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69503" y="7913953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059" name="Text Box 3036">
                      <a:extLst>
                        <a:ext uri="{FF2B5EF4-FFF2-40B4-BE49-F238E27FC236}">
                          <a16:creationId xmlns:a16="http://schemas.microsoft.com/office/drawing/2014/main" id="{727D4C7D-C1A8-495F-BDC9-604BD40259B2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5585" y="8193217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060" name="Text Box 3036">
                      <a:extLst>
                        <a:ext uri="{FF2B5EF4-FFF2-40B4-BE49-F238E27FC236}">
                          <a16:creationId xmlns:a16="http://schemas.microsoft.com/office/drawing/2014/main" id="{68593ECB-6381-3ED2-A6A0-4F28E6827BDF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5585" y="8138125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061" name="Text Box 3036">
                      <a:extLst>
                        <a:ext uri="{FF2B5EF4-FFF2-40B4-BE49-F238E27FC236}">
                          <a16:creationId xmlns:a16="http://schemas.microsoft.com/office/drawing/2014/main" id="{16D6A551-450A-7157-3AC1-391C9FFF1390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74373" y="8165671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062" name="Text Box 3036">
                      <a:extLst>
                        <a:ext uri="{FF2B5EF4-FFF2-40B4-BE49-F238E27FC236}">
                          <a16:creationId xmlns:a16="http://schemas.microsoft.com/office/drawing/2014/main" id="{E120B31A-0544-1187-A96F-D3AEED0B3B82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8436205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063" name="Text Box 3036">
                      <a:extLst>
                        <a:ext uri="{FF2B5EF4-FFF2-40B4-BE49-F238E27FC236}">
                          <a16:creationId xmlns:a16="http://schemas.microsoft.com/office/drawing/2014/main" id="{59E7B01A-A20F-2201-4E26-9557DCE118D9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8381113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064" name="Text Box 3036">
                      <a:extLst>
                        <a:ext uri="{FF2B5EF4-FFF2-40B4-BE49-F238E27FC236}">
                          <a16:creationId xmlns:a16="http://schemas.microsoft.com/office/drawing/2014/main" id="{9B64367D-9A70-D8E4-0C02-55A33A578947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69503" y="8408659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065" name="Text Box 3036">
                      <a:extLst>
                        <a:ext uri="{FF2B5EF4-FFF2-40B4-BE49-F238E27FC236}">
                          <a16:creationId xmlns:a16="http://schemas.microsoft.com/office/drawing/2014/main" id="{C8AD0A78-5ACC-E198-617E-2A3AE047BC68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681834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066" name="Text Box 3036">
                      <a:extLst>
                        <a:ext uri="{FF2B5EF4-FFF2-40B4-BE49-F238E27FC236}">
                          <a16:creationId xmlns:a16="http://schemas.microsoft.com/office/drawing/2014/main" id="{42A31753-1C7D-11A9-3446-F8FA903B8969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626742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067" name="Text Box 3036">
                      <a:extLst>
                        <a:ext uri="{FF2B5EF4-FFF2-40B4-BE49-F238E27FC236}">
                          <a16:creationId xmlns:a16="http://schemas.microsoft.com/office/drawing/2014/main" id="{64F707A3-221B-3D91-E3AB-5150BACB5574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77011" y="8654288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068" name="Text Box 3036">
                      <a:extLst>
                        <a:ext uri="{FF2B5EF4-FFF2-40B4-BE49-F238E27FC236}">
                          <a16:creationId xmlns:a16="http://schemas.microsoft.com/office/drawing/2014/main" id="{EE7CA916-0745-568F-2139-A9B08DED0141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926642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069" name="Text Box 3036">
                      <a:extLst>
                        <a:ext uri="{FF2B5EF4-FFF2-40B4-BE49-F238E27FC236}">
                          <a16:creationId xmlns:a16="http://schemas.microsoft.com/office/drawing/2014/main" id="{775EDCE5-70AD-D22C-7236-E3DCDDE4E8FF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871550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070" name="Text Box 3036">
                      <a:extLst>
                        <a:ext uri="{FF2B5EF4-FFF2-40B4-BE49-F238E27FC236}">
                          <a16:creationId xmlns:a16="http://schemas.microsoft.com/office/drawing/2014/main" id="{62D0738B-EA53-04D1-E5A6-009C91CFB258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77011" y="8899096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7029" name="Text Box 3036">
                    <a:extLst>
                      <a:ext uri="{FF2B5EF4-FFF2-40B4-BE49-F238E27FC236}">
                        <a16:creationId xmlns:a16="http://schemas.microsoft.com/office/drawing/2014/main" id="{0F51EA6D-F2D9-A599-4CD2-2DB12487C2C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3778" y="7073032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030" name="Text Box 3036">
                    <a:extLst>
                      <a:ext uri="{FF2B5EF4-FFF2-40B4-BE49-F238E27FC236}">
                        <a16:creationId xmlns:a16="http://schemas.microsoft.com/office/drawing/2014/main" id="{067389D0-DCFC-BC17-83D6-4CE292B00AB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2566" y="7093435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031" name="Text Box 3036">
                    <a:extLst>
                      <a:ext uri="{FF2B5EF4-FFF2-40B4-BE49-F238E27FC236}">
                        <a16:creationId xmlns:a16="http://schemas.microsoft.com/office/drawing/2014/main" id="{A4406C3E-BF9D-9EB7-1343-2A22C198AA8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7772" y="726892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032" name="Text Box 3036">
                    <a:extLst>
                      <a:ext uri="{FF2B5EF4-FFF2-40B4-BE49-F238E27FC236}">
                        <a16:creationId xmlns:a16="http://schemas.microsoft.com/office/drawing/2014/main" id="{4DAA3072-117B-62BC-83C9-FFA9591F610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7772" y="721383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033" name="Text Box 3036">
                    <a:extLst>
                      <a:ext uri="{FF2B5EF4-FFF2-40B4-BE49-F238E27FC236}">
                        <a16:creationId xmlns:a16="http://schemas.microsoft.com/office/drawing/2014/main" id="{52B4C20D-A19D-E201-5FAD-EC727701151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6560" y="724138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034" name="Text Box 3036">
                    <a:extLst>
                      <a:ext uri="{FF2B5EF4-FFF2-40B4-BE49-F238E27FC236}">
                        <a16:creationId xmlns:a16="http://schemas.microsoft.com/office/drawing/2014/main" id="{842B97A7-16C9-3044-2B15-6E80808F2B6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590488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035" name="Text Box 3036">
                    <a:extLst>
                      <a:ext uri="{FF2B5EF4-FFF2-40B4-BE49-F238E27FC236}">
                        <a16:creationId xmlns:a16="http://schemas.microsoft.com/office/drawing/2014/main" id="{21154061-536F-835E-5BB6-267F061C8D1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535396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036" name="Text Box 3036">
                    <a:extLst>
                      <a:ext uri="{FF2B5EF4-FFF2-40B4-BE49-F238E27FC236}">
                        <a16:creationId xmlns:a16="http://schemas.microsoft.com/office/drawing/2014/main" id="{B8D470DE-6D9A-20B9-ACC5-10B618CD3E3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7562942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037" name="Text Box 3036">
                    <a:extLst>
                      <a:ext uri="{FF2B5EF4-FFF2-40B4-BE49-F238E27FC236}">
                        <a16:creationId xmlns:a16="http://schemas.microsoft.com/office/drawing/2014/main" id="{4138542E-C632-C279-84B8-BAC3DBF9345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83529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038" name="Text Box 3036">
                    <a:extLst>
                      <a:ext uri="{FF2B5EF4-FFF2-40B4-BE49-F238E27FC236}">
                        <a16:creationId xmlns:a16="http://schemas.microsoft.com/office/drawing/2014/main" id="{2702ADEA-1BF3-239F-39AA-68E62517F03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78020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039" name="Text Box 3036">
                    <a:extLst>
                      <a:ext uri="{FF2B5EF4-FFF2-40B4-BE49-F238E27FC236}">
                        <a16:creationId xmlns:a16="http://schemas.microsoft.com/office/drawing/2014/main" id="{ABC20303-153A-8AB9-23FD-63D61AF60AE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780775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040" name="Text Box 3036">
                    <a:extLst>
                      <a:ext uri="{FF2B5EF4-FFF2-40B4-BE49-F238E27FC236}">
                        <a16:creationId xmlns:a16="http://schemas.microsoft.com/office/drawing/2014/main" id="{537A879F-1AB1-B6E1-0E46-DF0B7F6DD0A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6416" y="807373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041" name="Text Box 3036">
                    <a:extLst>
                      <a:ext uri="{FF2B5EF4-FFF2-40B4-BE49-F238E27FC236}">
                        <a16:creationId xmlns:a16="http://schemas.microsoft.com/office/drawing/2014/main" id="{862FA2B7-DC22-1BBE-7AC7-860AADFAA2C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6416" y="801863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042" name="Text Box 3036">
                    <a:extLst>
                      <a:ext uri="{FF2B5EF4-FFF2-40B4-BE49-F238E27FC236}">
                        <a16:creationId xmlns:a16="http://schemas.microsoft.com/office/drawing/2014/main" id="{7B9C2002-A3CC-6D73-12A0-8CF12606A8C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5204" y="804618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043" name="Text Box 3036">
                    <a:extLst>
                      <a:ext uri="{FF2B5EF4-FFF2-40B4-BE49-F238E27FC236}">
                        <a16:creationId xmlns:a16="http://schemas.microsoft.com/office/drawing/2014/main" id="{EDA93629-AB8C-F727-505A-332AD94583D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32616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044" name="Text Box 3036">
                    <a:extLst>
                      <a:ext uri="{FF2B5EF4-FFF2-40B4-BE49-F238E27FC236}">
                        <a16:creationId xmlns:a16="http://schemas.microsoft.com/office/drawing/2014/main" id="{41348244-7D3E-6A6D-65B3-FC32C33D4DE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27107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045" name="Text Box 3036">
                    <a:extLst>
                      <a:ext uri="{FF2B5EF4-FFF2-40B4-BE49-F238E27FC236}">
                        <a16:creationId xmlns:a16="http://schemas.microsoft.com/office/drawing/2014/main" id="{77A37C9A-B9DF-80B9-046C-1C67F87DCEE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829862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046" name="Text Box 3036">
                    <a:extLst>
                      <a:ext uri="{FF2B5EF4-FFF2-40B4-BE49-F238E27FC236}">
                        <a16:creationId xmlns:a16="http://schemas.microsoft.com/office/drawing/2014/main" id="{A7FEF4C6-4FEC-E960-8A9F-9E15FA10DBB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56214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047" name="Text Box 3036">
                    <a:extLst>
                      <a:ext uri="{FF2B5EF4-FFF2-40B4-BE49-F238E27FC236}">
                        <a16:creationId xmlns:a16="http://schemas.microsoft.com/office/drawing/2014/main" id="{D6828279-102A-8B6B-1BF5-B459E002A99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50705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048" name="Text Box 3036">
                    <a:extLst>
                      <a:ext uri="{FF2B5EF4-FFF2-40B4-BE49-F238E27FC236}">
                        <a16:creationId xmlns:a16="http://schemas.microsoft.com/office/drawing/2014/main" id="{90B355D0-59C3-1CF0-131E-4498F47BDB2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853460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049" name="Text Box 3036">
                    <a:extLst>
                      <a:ext uri="{FF2B5EF4-FFF2-40B4-BE49-F238E27FC236}">
                        <a16:creationId xmlns:a16="http://schemas.microsoft.com/office/drawing/2014/main" id="{F177D42B-F81A-5B4C-A95F-1DF8D7481E3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3778" y="880709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050" name="Text Box 3036">
                    <a:extLst>
                      <a:ext uri="{FF2B5EF4-FFF2-40B4-BE49-F238E27FC236}">
                        <a16:creationId xmlns:a16="http://schemas.microsoft.com/office/drawing/2014/main" id="{B1F6BA11-88FA-911B-AA83-981B359B186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3778" y="875200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051" name="Text Box 3036">
                    <a:extLst>
                      <a:ext uri="{FF2B5EF4-FFF2-40B4-BE49-F238E27FC236}">
                        <a16:creationId xmlns:a16="http://schemas.microsoft.com/office/drawing/2014/main" id="{1123AA3C-4D33-A2B6-37A8-A496B092CBC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2566" y="877955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7027" name="Text Box 3036">
                  <a:extLst>
                    <a:ext uri="{FF2B5EF4-FFF2-40B4-BE49-F238E27FC236}">
                      <a16:creationId xmlns:a16="http://schemas.microsoft.com/office/drawing/2014/main" id="{96EA1C4C-EE82-78BE-EBE2-7631603AD7CD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758621" y="7125566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7024" name="FTU - mylohyoid">
                <a:extLst>
                  <a:ext uri="{FF2B5EF4-FFF2-40B4-BE49-F238E27FC236}">
                    <a16:creationId xmlns:a16="http://schemas.microsoft.com/office/drawing/2014/main" id="{380DA82D-16FC-64BE-344F-D68A9FD5D231}"/>
                  </a:ext>
                </a:extLst>
              </p:cNvPr>
              <p:cNvSpPr txBox="1"/>
              <p:nvPr/>
            </p:nvSpPr>
            <p:spPr>
              <a:xfrm>
                <a:off x="32617651" y="687507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Manubrium</a:t>
                </a:r>
              </a:p>
            </p:txBody>
          </p:sp>
          <p:sp>
            <p:nvSpPr>
              <p:cNvPr id="7025" name="FTU - mylohyoid">
                <a:extLst>
                  <a:ext uri="{FF2B5EF4-FFF2-40B4-BE49-F238E27FC236}">
                    <a16:creationId xmlns:a16="http://schemas.microsoft.com/office/drawing/2014/main" id="{4CAD54D0-02A4-7D8C-6C8F-2A47E0E68268}"/>
                  </a:ext>
                </a:extLst>
              </p:cNvPr>
              <p:cNvSpPr txBox="1"/>
              <p:nvPr/>
            </p:nvSpPr>
            <p:spPr>
              <a:xfrm>
                <a:off x="32617651" y="673175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Clavicle</a:t>
                </a:r>
              </a:p>
            </p:txBody>
          </p:sp>
        </p:grpSp>
        <p:sp>
          <p:nvSpPr>
            <p:cNvPr id="7017" name="Text Box 3036">
              <a:extLst>
                <a:ext uri="{FF2B5EF4-FFF2-40B4-BE49-F238E27FC236}">
                  <a16:creationId xmlns:a16="http://schemas.microsoft.com/office/drawing/2014/main" id="{9D345F56-254C-04A1-96D3-60C04981054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0411" y="6746182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18" name="Text Box 3036">
              <a:extLst>
                <a:ext uri="{FF2B5EF4-FFF2-40B4-BE49-F238E27FC236}">
                  <a16:creationId xmlns:a16="http://schemas.microsoft.com/office/drawing/2014/main" id="{F9F70720-0107-D7FF-4372-FF6E52DBDA3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89199" y="676658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19" name="Text Box 3036">
              <a:extLst>
                <a:ext uri="{FF2B5EF4-FFF2-40B4-BE49-F238E27FC236}">
                  <a16:creationId xmlns:a16="http://schemas.microsoft.com/office/drawing/2014/main" id="{19F8A3EE-A100-CDCF-75E5-57AA8715F55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4405" y="6942079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20" name="Text Box 3036">
              <a:extLst>
                <a:ext uri="{FF2B5EF4-FFF2-40B4-BE49-F238E27FC236}">
                  <a16:creationId xmlns:a16="http://schemas.microsoft.com/office/drawing/2014/main" id="{C1FC74F2-CB15-D9F2-2D22-31D0060CEB3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4405" y="6886987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21" name="Text Box 3036">
              <a:extLst>
                <a:ext uri="{FF2B5EF4-FFF2-40B4-BE49-F238E27FC236}">
                  <a16:creationId xmlns:a16="http://schemas.microsoft.com/office/drawing/2014/main" id="{E3DAB780-E5CB-65A6-CD86-E22F39C9D9E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93193" y="6914533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22" name="Text Box 3036">
              <a:extLst>
                <a:ext uri="{FF2B5EF4-FFF2-40B4-BE49-F238E27FC236}">
                  <a16:creationId xmlns:a16="http://schemas.microsoft.com/office/drawing/2014/main" id="{29C16692-9FA5-50FC-F008-E726898B34C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5254" y="679871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089" name="Group 7088">
            <a:extLst>
              <a:ext uri="{FF2B5EF4-FFF2-40B4-BE49-F238E27FC236}">
                <a16:creationId xmlns:a16="http://schemas.microsoft.com/office/drawing/2014/main" id="{72100DA4-3EC2-591E-9BE3-73DC749B89CA}"/>
              </a:ext>
            </a:extLst>
          </p:cNvPr>
          <p:cNvGrpSpPr/>
          <p:nvPr/>
        </p:nvGrpSpPr>
        <p:grpSpPr>
          <a:xfrm>
            <a:off x="8696589" y="7781336"/>
            <a:ext cx="1440000" cy="1292000"/>
            <a:chOff x="8696533" y="7708102"/>
            <a:chExt cx="1440000" cy="1292000"/>
          </a:xfrm>
        </p:grpSpPr>
        <p:grpSp>
          <p:nvGrpSpPr>
            <p:cNvPr id="7090" name="organ group - facial muscles">
              <a:extLst>
                <a:ext uri="{FF2B5EF4-FFF2-40B4-BE49-F238E27FC236}">
                  <a16:creationId xmlns:a16="http://schemas.microsoft.com/office/drawing/2014/main" id="{788651A6-630A-1E1E-25DE-AB0F2B3B31C0}"/>
                </a:ext>
              </a:extLst>
            </p:cNvPr>
            <p:cNvGrpSpPr/>
            <p:nvPr/>
          </p:nvGrpSpPr>
          <p:grpSpPr>
            <a:xfrm>
              <a:off x="8696533" y="7708102"/>
              <a:ext cx="1440000" cy="1292000"/>
              <a:chOff x="7554484" y="5020162"/>
              <a:chExt cx="1440000" cy="1292000"/>
            </a:xfrm>
          </p:grpSpPr>
          <p:sp>
            <p:nvSpPr>
              <p:cNvPr id="7127" name="organ - facial muscles">
                <a:extLst>
                  <a:ext uri="{FF2B5EF4-FFF2-40B4-BE49-F238E27FC236}">
                    <a16:creationId xmlns:a16="http://schemas.microsoft.com/office/drawing/2014/main" id="{DD3D1001-C5EB-634F-97C3-9C0E4E265D2B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2920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Tongue</a:t>
                </a:r>
              </a:p>
            </p:txBody>
          </p:sp>
          <p:sp>
            <p:nvSpPr>
              <p:cNvPr id="7128" name="FTU - orbicularis oculi">
                <a:extLst>
                  <a:ext uri="{FF2B5EF4-FFF2-40B4-BE49-F238E27FC236}">
                    <a16:creationId xmlns:a16="http://schemas.microsoft.com/office/drawing/2014/main" id="{DF580B2B-E52B-EBA5-0A0A-61775FF87B7E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Genioglossus</a:t>
                </a:r>
              </a:p>
            </p:txBody>
          </p:sp>
          <p:sp>
            <p:nvSpPr>
              <p:cNvPr id="7129" name="FTU - occipitofrontalis">
                <a:extLst>
                  <a:ext uri="{FF2B5EF4-FFF2-40B4-BE49-F238E27FC236}">
                    <a16:creationId xmlns:a16="http://schemas.microsoft.com/office/drawing/2014/main" id="{3B60C3C3-F926-0AF0-9462-7C22B2FF0991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Hyoglossus</a:t>
                </a:r>
              </a:p>
            </p:txBody>
          </p:sp>
          <p:sp>
            <p:nvSpPr>
              <p:cNvPr id="7130" name="FTU - nasalis">
                <a:extLst>
                  <a:ext uri="{FF2B5EF4-FFF2-40B4-BE49-F238E27FC236}">
                    <a16:creationId xmlns:a16="http://schemas.microsoft.com/office/drawing/2014/main" id="{72CE1928-8A5E-4788-F6C3-89A941E6EDB7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Chondroglossus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31" name="FTU - zygomaticus major">
                <a:extLst>
                  <a:ext uri="{FF2B5EF4-FFF2-40B4-BE49-F238E27FC236}">
                    <a16:creationId xmlns:a16="http://schemas.microsoft.com/office/drawing/2014/main" id="{190F1E9C-28D3-57AB-0A21-6C84799E2CBF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Styloglossus</a:t>
                </a:r>
              </a:p>
            </p:txBody>
          </p:sp>
          <p:sp>
            <p:nvSpPr>
              <p:cNvPr id="7132" name="FTU - zygomaticus minor">
                <a:extLst>
                  <a:ext uri="{FF2B5EF4-FFF2-40B4-BE49-F238E27FC236}">
                    <a16:creationId xmlns:a16="http://schemas.microsoft.com/office/drawing/2014/main" id="{8B680A54-1A33-2D40-4556-BA09D4D5E768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Palatoglossus</a:t>
                </a:r>
              </a:p>
            </p:txBody>
          </p:sp>
          <p:sp>
            <p:nvSpPr>
              <p:cNvPr id="7133" name="FTU - orbicularis oris">
                <a:extLst>
                  <a:ext uri="{FF2B5EF4-FFF2-40B4-BE49-F238E27FC236}">
                    <a16:creationId xmlns:a16="http://schemas.microsoft.com/office/drawing/2014/main" id="{76B86B06-731D-7786-4D19-298767F9C783}"/>
                  </a:ext>
                </a:extLst>
              </p:cNvPr>
              <p:cNvSpPr txBox="1"/>
              <p:nvPr/>
            </p:nvSpPr>
            <p:spPr>
              <a:xfrm>
                <a:off x="7554484" y="580083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longitudinal muscle of tongue</a:t>
                </a:r>
              </a:p>
            </p:txBody>
          </p:sp>
          <p:sp>
            <p:nvSpPr>
              <p:cNvPr id="7134" name="FTU - depressor anguli oris">
                <a:extLst>
                  <a:ext uri="{FF2B5EF4-FFF2-40B4-BE49-F238E27FC236}">
                    <a16:creationId xmlns:a16="http://schemas.microsoft.com/office/drawing/2014/main" id="{56B4E51C-1839-0626-FA13-605A410B2065}"/>
                  </a:ext>
                </a:extLst>
              </p:cNvPr>
              <p:cNvSpPr txBox="1"/>
              <p:nvPr/>
            </p:nvSpPr>
            <p:spPr>
              <a:xfrm>
                <a:off x="7554484" y="592250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Transversus muscle of tongue</a:t>
                </a:r>
              </a:p>
            </p:txBody>
          </p:sp>
          <p:sp>
            <p:nvSpPr>
              <p:cNvPr id="7135" name="FTU - levator labii">
                <a:extLst>
                  <a:ext uri="{FF2B5EF4-FFF2-40B4-BE49-F238E27FC236}">
                    <a16:creationId xmlns:a16="http://schemas.microsoft.com/office/drawing/2014/main" id="{4FEB8FE3-2EAA-442B-FDDB-49B45789480D}"/>
                  </a:ext>
                </a:extLst>
              </p:cNvPr>
              <p:cNvSpPr txBox="1"/>
              <p:nvPr/>
            </p:nvSpPr>
            <p:spPr>
              <a:xfrm>
                <a:off x="7554484" y="604418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longitudinal muscle of tongue</a:t>
                </a:r>
              </a:p>
            </p:txBody>
          </p:sp>
          <p:sp>
            <p:nvSpPr>
              <p:cNvPr id="7136" name="FTU - mentalis">
                <a:extLst>
                  <a:ext uri="{FF2B5EF4-FFF2-40B4-BE49-F238E27FC236}">
                    <a16:creationId xmlns:a16="http://schemas.microsoft.com/office/drawing/2014/main" id="{833E1211-6988-6922-6BC2-BC83DF0B1097}"/>
                  </a:ext>
                </a:extLst>
              </p:cNvPr>
              <p:cNvSpPr txBox="1"/>
              <p:nvPr/>
            </p:nvSpPr>
            <p:spPr>
              <a:xfrm>
                <a:off x="7554484" y="616585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Verticalis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muscle of tongue</a:t>
                </a:r>
              </a:p>
            </p:txBody>
          </p:sp>
        </p:grpSp>
        <p:grpSp>
          <p:nvGrpSpPr>
            <p:cNvPr id="7091" name="Group 7090">
              <a:extLst>
                <a:ext uri="{FF2B5EF4-FFF2-40B4-BE49-F238E27FC236}">
                  <a16:creationId xmlns:a16="http://schemas.microsoft.com/office/drawing/2014/main" id="{32ED87BA-B669-92E0-EE6B-3D2E82ECBB45}"/>
                </a:ext>
              </a:extLst>
            </p:cNvPr>
            <p:cNvGrpSpPr/>
            <p:nvPr/>
          </p:nvGrpSpPr>
          <p:grpSpPr>
            <a:xfrm>
              <a:off x="10024913" y="7840104"/>
              <a:ext cx="84788" cy="91092"/>
              <a:chOff x="12626158" y="10798008"/>
              <a:chExt cx="84788" cy="91092"/>
            </a:xfrm>
          </p:grpSpPr>
          <p:sp>
            <p:nvSpPr>
              <p:cNvPr id="7124" name="Text Box 3036">
                <a:extLst>
                  <a:ext uri="{FF2B5EF4-FFF2-40B4-BE49-F238E27FC236}">
                    <a16:creationId xmlns:a16="http://schemas.microsoft.com/office/drawing/2014/main" id="{F7682DB1-921F-39A0-0E4B-AE07F622401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25" name="Text Box 3036">
                <a:extLst>
                  <a:ext uri="{FF2B5EF4-FFF2-40B4-BE49-F238E27FC236}">
                    <a16:creationId xmlns:a16="http://schemas.microsoft.com/office/drawing/2014/main" id="{F2901D18-D743-76C4-ADF4-DE6C173DDA3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26" name="Text Box 3036">
                <a:extLst>
                  <a:ext uri="{FF2B5EF4-FFF2-40B4-BE49-F238E27FC236}">
                    <a16:creationId xmlns:a16="http://schemas.microsoft.com/office/drawing/2014/main" id="{2A67999F-AA9B-C0C3-2080-E767D554779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92" name="Group 7091">
              <a:extLst>
                <a:ext uri="{FF2B5EF4-FFF2-40B4-BE49-F238E27FC236}">
                  <a16:creationId xmlns:a16="http://schemas.microsoft.com/office/drawing/2014/main" id="{DB6205BD-3A84-168F-3BC8-969ECBBD87A1}"/>
                </a:ext>
              </a:extLst>
            </p:cNvPr>
            <p:cNvGrpSpPr/>
            <p:nvPr/>
          </p:nvGrpSpPr>
          <p:grpSpPr>
            <a:xfrm>
              <a:off x="10023709" y="7960940"/>
              <a:ext cx="84788" cy="91092"/>
              <a:chOff x="12626158" y="10798008"/>
              <a:chExt cx="84788" cy="91092"/>
            </a:xfrm>
          </p:grpSpPr>
          <p:sp>
            <p:nvSpPr>
              <p:cNvPr id="7121" name="Text Box 3036">
                <a:extLst>
                  <a:ext uri="{FF2B5EF4-FFF2-40B4-BE49-F238E27FC236}">
                    <a16:creationId xmlns:a16="http://schemas.microsoft.com/office/drawing/2014/main" id="{88196E28-2C32-0504-A2AD-CEC325D90F7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22" name="Text Box 3036">
                <a:extLst>
                  <a:ext uri="{FF2B5EF4-FFF2-40B4-BE49-F238E27FC236}">
                    <a16:creationId xmlns:a16="http://schemas.microsoft.com/office/drawing/2014/main" id="{62629B56-8A71-024F-2503-D506A941CC7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23" name="Text Box 3036">
                <a:extLst>
                  <a:ext uri="{FF2B5EF4-FFF2-40B4-BE49-F238E27FC236}">
                    <a16:creationId xmlns:a16="http://schemas.microsoft.com/office/drawing/2014/main" id="{F830D087-A85B-DD18-5A13-62A7977271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93" name="Group 7092">
              <a:extLst>
                <a:ext uri="{FF2B5EF4-FFF2-40B4-BE49-F238E27FC236}">
                  <a16:creationId xmlns:a16="http://schemas.microsoft.com/office/drawing/2014/main" id="{AE71B86D-D373-EEC4-E27D-9A8F161E3507}"/>
                </a:ext>
              </a:extLst>
            </p:cNvPr>
            <p:cNvGrpSpPr/>
            <p:nvPr/>
          </p:nvGrpSpPr>
          <p:grpSpPr>
            <a:xfrm>
              <a:off x="10024640" y="8083442"/>
              <a:ext cx="84788" cy="91092"/>
              <a:chOff x="12626158" y="10798008"/>
              <a:chExt cx="84788" cy="91092"/>
            </a:xfrm>
          </p:grpSpPr>
          <p:sp>
            <p:nvSpPr>
              <p:cNvPr id="7118" name="Text Box 3036">
                <a:extLst>
                  <a:ext uri="{FF2B5EF4-FFF2-40B4-BE49-F238E27FC236}">
                    <a16:creationId xmlns:a16="http://schemas.microsoft.com/office/drawing/2014/main" id="{726CE22E-4255-7F43-3FC5-E117175EEC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19" name="Text Box 3036">
                <a:extLst>
                  <a:ext uri="{FF2B5EF4-FFF2-40B4-BE49-F238E27FC236}">
                    <a16:creationId xmlns:a16="http://schemas.microsoft.com/office/drawing/2014/main" id="{C64DDE06-24C2-2C2C-1255-2A0291EF4F5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20" name="Text Box 3036">
                <a:extLst>
                  <a:ext uri="{FF2B5EF4-FFF2-40B4-BE49-F238E27FC236}">
                    <a16:creationId xmlns:a16="http://schemas.microsoft.com/office/drawing/2014/main" id="{48449AD2-D737-4318-E301-109DC68B61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94" name="Group 7093">
              <a:extLst>
                <a:ext uri="{FF2B5EF4-FFF2-40B4-BE49-F238E27FC236}">
                  <a16:creationId xmlns:a16="http://schemas.microsoft.com/office/drawing/2014/main" id="{7C3A1CCD-4C3F-1BD5-7643-FD324E97C106}"/>
                </a:ext>
              </a:extLst>
            </p:cNvPr>
            <p:cNvGrpSpPr/>
            <p:nvPr/>
          </p:nvGrpSpPr>
          <p:grpSpPr>
            <a:xfrm>
              <a:off x="10023280" y="8203360"/>
              <a:ext cx="84788" cy="91092"/>
              <a:chOff x="12626158" y="10798008"/>
              <a:chExt cx="84788" cy="91092"/>
            </a:xfrm>
          </p:grpSpPr>
          <p:sp>
            <p:nvSpPr>
              <p:cNvPr id="7115" name="Text Box 3036">
                <a:extLst>
                  <a:ext uri="{FF2B5EF4-FFF2-40B4-BE49-F238E27FC236}">
                    <a16:creationId xmlns:a16="http://schemas.microsoft.com/office/drawing/2014/main" id="{B3FED05D-6042-51B8-A35E-FCA2DE92D0C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16" name="Text Box 3036">
                <a:extLst>
                  <a:ext uri="{FF2B5EF4-FFF2-40B4-BE49-F238E27FC236}">
                    <a16:creationId xmlns:a16="http://schemas.microsoft.com/office/drawing/2014/main" id="{D2D49703-EB56-8897-38C7-F7D99652D41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17" name="Text Box 3036">
                <a:extLst>
                  <a:ext uri="{FF2B5EF4-FFF2-40B4-BE49-F238E27FC236}">
                    <a16:creationId xmlns:a16="http://schemas.microsoft.com/office/drawing/2014/main" id="{1F42AF2E-4F6C-C49B-4E47-4CDA8B9C4CF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95" name="Group 7094">
              <a:extLst>
                <a:ext uri="{FF2B5EF4-FFF2-40B4-BE49-F238E27FC236}">
                  <a16:creationId xmlns:a16="http://schemas.microsoft.com/office/drawing/2014/main" id="{2804C688-96F1-BBA6-BEE7-165FEE6C0259}"/>
                </a:ext>
              </a:extLst>
            </p:cNvPr>
            <p:cNvGrpSpPr/>
            <p:nvPr/>
          </p:nvGrpSpPr>
          <p:grpSpPr>
            <a:xfrm>
              <a:off x="10023280" y="8325673"/>
              <a:ext cx="84788" cy="91092"/>
              <a:chOff x="12626158" y="10798008"/>
              <a:chExt cx="84788" cy="91092"/>
            </a:xfrm>
          </p:grpSpPr>
          <p:sp>
            <p:nvSpPr>
              <p:cNvPr id="7112" name="Text Box 3036">
                <a:extLst>
                  <a:ext uri="{FF2B5EF4-FFF2-40B4-BE49-F238E27FC236}">
                    <a16:creationId xmlns:a16="http://schemas.microsoft.com/office/drawing/2014/main" id="{B207D255-0D04-6816-7069-A2EF0ABDF1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13" name="Text Box 3036">
                <a:extLst>
                  <a:ext uri="{FF2B5EF4-FFF2-40B4-BE49-F238E27FC236}">
                    <a16:creationId xmlns:a16="http://schemas.microsoft.com/office/drawing/2014/main" id="{92EC9A6A-4FB4-0693-569F-93B7CEC35F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14" name="Text Box 3036">
                <a:extLst>
                  <a:ext uri="{FF2B5EF4-FFF2-40B4-BE49-F238E27FC236}">
                    <a16:creationId xmlns:a16="http://schemas.microsoft.com/office/drawing/2014/main" id="{DE9F862E-5F9F-5538-0863-1C883DEDC4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96" name="Group 7095">
              <a:extLst>
                <a:ext uri="{FF2B5EF4-FFF2-40B4-BE49-F238E27FC236}">
                  <a16:creationId xmlns:a16="http://schemas.microsoft.com/office/drawing/2014/main" id="{61D33989-552B-9A66-0C2A-E901D3F751EC}"/>
                </a:ext>
              </a:extLst>
            </p:cNvPr>
            <p:cNvGrpSpPr/>
            <p:nvPr/>
          </p:nvGrpSpPr>
          <p:grpSpPr>
            <a:xfrm>
              <a:off x="10024059" y="8496681"/>
              <a:ext cx="84788" cy="91092"/>
              <a:chOff x="12626158" y="10798008"/>
              <a:chExt cx="84788" cy="91092"/>
            </a:xfrm>
          </p:grpSpPr>
          <p:sp>
            <p:nvSpPr>
              <p:cNvPr id="7109" name="Text Box 3036">
                <a:extLst>
                  <a:ext uri="{FF2B5EF4-FFF2-40B4-BE49-F238E27FC236}">
                    <a16:creationId xmlns:a16="http://schemas.microsoft.com/office/drawing/2014/main" id="{6CC6E186-5669-9BC0-4EAF-05D5ADC7CF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10" name="Text Box 3036">
                <a:extLst>
                  <a:ext uri="{FF2B5EF4-FFF2-40B4-BE49-F238E27FC236}">
                    <a16:creationId xmlns:a16="http://schemas.microsoft.com/office/drawing/2014/main" id="{E3A624A9-87C0-3EF4-5869-87F9F60288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11" name="Text Box 3036">
                <a:extLst>
                  <a:ext uri="{FF2B5EF4-FFF2-40B4-BE49-F238E27FC236}">
                    <a16:creationId xmlns:a16="http://schemas.microsoft.com/office/drawing/2014/main" id="{EDAADC84-F83F-AB09-48C2-D2969229B3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97" name="Group 7096">
              <a:extLst>
                <a:ext uri="{FF2B5EF4-FFF2-40B4-BE49-F238E27FC236}">
                  <a16:creationId xmlns:a16="http://schemas.microsoft.com/office/drawing/2014/main" id="{480F363F-45A0-71B0-E4C0-F085F4F55146}"/>
                </a:ext>
              </a:extLst>
            </p:cNvPr>
            <p:cNvGrpSpPr/>
            <p:nvPr/>
          </p:nvGrpSpPr>
          <p:grpSpPr>
            <a:xfrm>
              <a:off x="10022855" y="8617517"/>
              <a:ext cx="84788" cy="91092"/>
              <a:chOff x="12626158" y="10798008"/>
              <a:chExt cx="84788" cy="91092"/>
            </a:xfrm>
          </p:grpSpPr>
          <p:sp>
            <p:nvSpPr>
              <p:cNvPr id="7106" name="Text Box 3036">
                <a:extLst>
                  <a:ext uri="{FF2B5EF4-FFF2-40B4-BE49-F238E27FC236}">
                    <a16:creationId xmlns:a16="http://schemas.microsoft.com/office/drawing/2014/main" id="{2E01E6B4-3FB7-AEF4-63F7-F8F7D4F279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07" name="Text Box 3036">
                <a:extLst>
                  <a:ext uri="{FF2B5EF4-FFF2-40B4-BE49-F238E27FC236}">
                    <a16:creationId xmlns:a16="http://schemas.microsoft.com/office/drawing/2014/main" id="{FD2F23BA-EBBA-5FD2-9FC9-0BD7BD1A7D5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08" name="Text Box 3036">
                <a:extLst>
                  <a:ext uri="{FF2B5EF4-FFF2-40B4-BE49-F238E27FC236}">
                    <a16:creationId xmlns:a16="http://schemas.microsoft.com/office/drawing/2014/main" id="{20D5C05D-1335-FE1D-3BD9-FECE947DF1A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98" name="Group 7097">
              <a:extLst>
                <a:ext uri="{FF2B5EF4-FFF2-40B4-BE49-F238E27FC236}">
                  <a16:creationId xmlns:a16="http://schemas.microsoft.com/office/drawing/2014/main" id="{280091F8-4EF4-F8FC-4F65-8DBDCD912379}"/>
                </a:ext>
              </a:extLst>
            </p:cNvPr>
            <p:cNvGrpSpPr/>
            <p:nvPr/>
          </p:nvGrpSpPr>
          <p:grpSpPr>
            <a:xfrm>
              <a:off x="10023786" y="8740019"/>
              <a:ext cx="84788" cy="91092"/>
              <a:chOff x="12626158" y="10798008"/>
              <a:chExt cx="84788" cy="91092"/>
            </a:xfrm>
          </p:grpSpPr>
          <p:sp>
            <p:nvSpPr>
              <p:cNvPr id="7103" name="Text Box 3036">
                <a:extLst>
                  <a:ext uri="{FF2B5EF4-FFF2-40B4-BE49-F238E27FC236}">
                    <a16:creationId xmlns:a16="http://schemas.microsoft.com/office/drawing/2014/main" id="{B0EB7A9F-C149-20C5-C0A9-F4604BA685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04" name="Text Box 3036">
                <a:extLst>
                  <a:ext uri="{FF2B5EF4-FFF2-40B4-BE49-F238E27FC236}">
                    <a16:creationId xmlns:a16="http://schemas.microsoft.com/office/drawing/2014/main" id="{96A9E9A0-B460-4358-699F-EFABF3EBE7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05" name="Text Box 3036">
                <a:extLst>
                  <a:ext uri="{FF2B5EF4-FFF2-40B4-BE49-F238E27FC236}">
                    <a16:creationId xmlns:a16="http://schemas.microsoft.com/office/drawing/2014/main" id="{F6769DAE-5C70-56F6-33BD-C724660F679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99" name="Group 7098">
              <a:extLst>
                <a:ext uri="{FF2B5EF4-FFF2-40B4-BE49-F238E27FC236}">
                  <a16:creationId xmlns:a16="http://schemas.microsoft.com/office/drawing/2014/main" id="{E7D84554-0DAF-2598-7B36-711CFCDE4995}"/>
                </a:ext>
              </a:extLst>
            </p:cNvPr>
            <p:cNvGrpSpPr/>
            <p:nvPr/>
          </p:nvGrpSpPr>
          <p:grpSpPr>
            <a:xfrm>
              <a:off x="10022426" y="8859937"/>
              <a:ext cx="84788" cy="91092"/>
              <a:chOff x="12626158" y="10798008"/>
              <a:chExt cx="84788" cy="91092"/>
            </a:xfrm>
          </p:grpSpPr>
          <p:sp>
            <p:nvSpPr>
              <p:cNvPr id="7100" name="Text Box 3036">
                <a:extLst>
                  <a:ext uri="{FF2B5EF4-FFF2-40B4-BE49-F238E27FC236}">
                    <a16:creationId xmlns:a16="http://schemas.microsoft.com/office/drawing/2014/main" id="{EDC19A35-2F68-3DBF-E8E6-7F8B112E43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01" name="Text Box 3036">
                <a:extLst>
                  <a:ext uri="{FF2B5EF4-FFF2-40B4-BE49-F238E27FC236}">
                    <a16:creationId xmlns:a16="http://schemas.microsoft.com/office/drawing/2014/main" id="{FA2DCE3A-899E-BB68-6686-963D0895C45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02" name="Text Box 3036">
                <a:extLst>
                  <a:ext uri="{FF2B5EF4-FFF2-40B4-BE49-F238E27FC236}">
                    <a16:creationId xmlns:a16="http://schemas.microsoft.com/office/drawing/2014/main" id="{C37D4142-7821-5726-CB36-09C83921C2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137" name="Group 7136">
            <a:extLst>
              <a:ext uri="{FF2B5EF4-FFF2-40B4-BE49-F238E27FC236}">
                <a16:creationId xmlns:a16="http://schemas.microsoft.com/office/drawing/2014/main" id="{E24F9D5A-ABC3-2BB5-A7DC-56F28ECF32B2}"/>
              </a:ext>
            </a:extLst>
          </p:cNvPr>
          <p:cNvGrpSpPr/>
          <p:nvPr/>
        </p:nvGrpSpPr>
        <p:grpSpPr>
          <a:xfrm>
            <a:off x="8695863" y="6279206"/>
            <a:ext cx="1440000" cy="1359830"/>
            <a:chOff x="8695863" y="6279206"/>
            <a:chExt cx="1440000" cy="1359830"/>
          </a:xfrm>
        </p:grpSpPr>
        <p:grpSp>
          <p:nvGrpSpPr>
            <p:cNvPr id="7138" name="organ group - facial muscles">
              <a:extLst>
                <a:ext uri="{FF2B5EF4-FFF2-40B4-BE49-F238E27FC236}">
                  <a16:creationId xmlns:a16="http://schemas.microsoft.com/office/drawing/2014/main" id="{0D895CCB-6F56-2FE6-E96D-E2E83E6D68B8}"/>
                </a:ext>
              </a:extLst>
            </p:cNvPr>
            <p:cNvGrpSpPr/>
            <p:nvPr/>
          </p:nvGrpSpPr>
          <p:grpSpPr>
            <a:xfrm>
              <a:off x="8695863" y="6279206"/>
              <a:ext cx="1440000" cy="1359830"/>
              <a:chOff x="7554484" y="5020162"/>
              <a:chExt cx="1440000" cy="1359830"/>
            </a:xfrm>
          </p:grpSpPr>
          <p:sp>
            <p:nvSpPr>
              <p:cNvPr id="7179" name="organ - facial muscles">
                <a:extLst>
                  <a:ext uri="{FF2B5EF4-FFF2-40B4-BE49-F238E27FC236}">
                    <a16:creationId xmlns:a16="http://schemas.microsoft.com/office/drawing/2014/main" id="{B4A8C3B5-FF89-79F5-EDAC-16587CE7806D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35983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Mouth</a:t>
                </a:r>
              </a:p>
            </p:txBody>
          </p:sp>
          <p:sp>
            <p:nvSpPr>
              <p:cNvPr id="7180" name="FTU - orbicularis oculi">
                <a:extLst>
                  <a:ext uri="{FF2B5EF4-FFF2-40B4-BE49-F238E27FC236}">
                    <a16:creationId xmlns:a16="http://schemas.microsoft.com/office/drawing/2014/main" id="{1A49A455-7372-2C8B-85BC-1D192EA6E914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anguli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oris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(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caninus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  <p:sp>
            <p:nvSpPr>
              <p:cNvPr id="7181" name="FTU - occipitofrontalis">
                <a:extLst>
                  <a:ext uri="{FF2B5EF4-FFF2-40B4-BE49-F238E27FC236}">
                    <a16:creationId xmlns:a16="http://schemas.microsoft.com/office/drawing/2014/main" id="{ED41047D-8DF8-5AE1-24F5-CD40BC3AA930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anguli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oris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(triangularis)</a:t>
                </a:r>
              </a:p>
            </p:txBody>
          </p:sp>
          <p:sp>
            <p:nvSpPr>
              <p:cNvPr id="7182" name="FTU - nasalis">
                <a:extLst>
                  <a:ext uri="{FF2B5EF4-FFF2-40B4-BE49-F238E27FC236}">
                    <a16:creationId xmlns:a16="http://schemas.microsoft.com/office/drawing/2014/main" id="{0B428378-31AE-D9FB-5D84-93A2BA32F380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labii superioris</a:t>
                </a:r>
              </a:p>
            </p:txBody>
          </p:sp>
          <p:sp>
            <p:nvSpPr>
              <p:cNvPr id="7183" name="FTU - zygomaticus major">
                <a:extLst>
                  <a:ext uri="{FF2B5EF4-FFF2-40B4-BE49-F238E27FC236}">
                    <a16:creationId xmlns:a16="http://schemas.microsoft.com/office/drawing/2014/main" id="{364BDD87-439E-EC93-E2C2-D84010CA72E8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labii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84" name="FTU - zygomaticus minor">
                <a:extLst>
                  <a:ext uri="{FF2B5EF4-FFF2-40B4-BE49-F238E27FC236}">
                    <a16:creationId xmlns:a16="http://schemas.microsoft.com/office/drawing/2014/main" id="{8ECC6C47-97A0-9DEC-6508-BD1ECFA1D58F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Mentalis</a:t>
                </a:r>
              </a:p>
            </p:txBody>
          </p:sp>
          <p:sp>
            <p:nvSpPr>
              <p:cNvPr id="7185" name="FTU - orbicularis oris">
                <a:extLst>
                  <a:ext uri="{FF2B5EF4-FFF2-40B4-BE49-F238E27FC236}">
                    <a16:creationId xmlns:a16="http://schemas.microsoft.com/office/drawing/2014/main" id="{E5EAE7BB-65B5-63E2-06C2-075F0AB7C6B7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Buccinator</a:t>
                </a:r>
              </a:p>
            </p:txBody>
          </p:sp>
          <p:sp>
            <p:nvSpPr>
              <p:cNvPr id="7186" name="FTU - depressor anguli oris">
                <a:extLst>
                  <a:ext uri="{FF2B5EF4-FFF2-40B4-BE49-F238E27FC236}">
                    <a16:creationId xmlns:a16="http://schemas.microsoft.com/office/drawing/2014/main" id="{C3FB0867-C340-BE35-96E4-186431CEB637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Orbicularis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87" name="FTU - levator labii">
                <a:extLst>
                  <a:ext uri="{FF2B5EF4-FFF2-40B4-BE49-F238E27FC236}">
                    <a16:creationId xmlns:a16="http://schemas.microsoft.com/office/drawing/2014/main" id="{BDD4101B-17D0-DED9-A0F3-403E18C74104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Risorius</a:t>
                </a:r>
              </a:p>
            </p:txBody>
          </p:sp>
          <p:sp>
            <p:nvSpPr>
              <p:cNvPr id="7188" name="FTU - mentalis">
                <a:extLst>
                  <a:ext uri="{FF2B5EF4-FFF2-40B4-BE49-F238E27FC236}">
                    <a16:creationId xmlns:a16="http://schemas.microsoft.com/office/drawing/2014/main" id="{FB33A2CC-7BF6-F120-4B98-58241318CD7B}"/>
                  </a:ext>
                </a:extLst>
              </p:cNvPr>
              <p:cNvSpPr txBox="1"/>
              <p:nvPr/>
            </p:nvSpPr>
            <p:spPr>
              <a:xfrm>
                <a:off x="7554484" y="611382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Zygomaticus major</a:t>
                </a:r>
              </a:p>
            </p:txBody>
          </p:sp>
          <p:sp>
            <p:nvSpPr>
              <p:cNvPr id="7189" name="FTU - temporalis">
                <a:extLst>
                  <a:ext uri="{FF2B5EF4-FFF2-40B4-BE49-F238E27FC236}">
                    <a16:creationId xmlns:a16="http://schemas.microsoft.com/office/drawing/2014/main" id="{F82B0226-2F32-B5B4-D8D0-C9504AFE6AA4}"/>
                  </a:ext>
                </a:extLst>
              </p:cNvPr>
              <p:cNvSpPr txBox="1"/>
              <p:nvPr/>
            </p:nvSpPr>
            <p:spPr>
              <a:xfrm>
                <a:off x="7554484" y="623549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Zygomaticus minor</a:t>
                </a:r>
              </a:p>
            </p:txBody>
          </p:sp>
        </p:grpSp>
        <p:grpSp>
          <p:nvGrpSpPr>
            <p:cNvPr id="7139" name="Group 7138">
              <a:extLst>
                <a:ext uri="{FF2B5EF4-FFF2-40B4-BE49-F238E27FC236}">
                  <a16:creationId xmlns:a16="http://schemas.microsoft.com/office/drawing/2014/main" id="{C6E98148-B38A-D283-F065-837D4CC817D5}"/>
                </a:ext>
              </a:extLst>
            </p:cNvPr>
            <p:cNvGrpSpPr/>
            <p:nvPr/>
          </p:nvGrpSpPr>
          <p:grpSpPr>
            <a:xfrm>
              <a:off x="10022016" y="6407919"/>
              <a:ext cx="84788" cy="91092"/>
              <a:chOff x="12626158" y="10798008"/>
              <a:chExt cx="84788" cy="91092"/>
            </a:xfrm>
          </p:grpSpPr>
          <p:sp>
            <p:nvSpPr>
              <p:cNvPr id="7176" name="Text Box 3036">
                <a:extLst>
                  <a:ext uri="{FF2B5EF4-FFF2-40B4-BE49-F238E27FC236}">
                    <a16:creationId xmlns:a16="http://schemas.microsoft.com/office/drawing/2014/main" id="{92555413-ACFB-F1C7-5A32-3B381A6D049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77" name="Text Box 3036">
                <a:extLst>
                  <a:ext uri="{FF2B5EF4-FFF2-40B4-BE49-F238E27FC236}">
                    <a16:creationId xmlns:a16="http://schemas.microsoft.com/office/drawing/2014/main" id="{7A7809CA-8000-B61F-2DE9-6C6EFC595D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78" name="Text Box 3036">
                <a:extLst>
                  <a:ext uri="{FF2B5EF4-FFF2-40B4-BE49-F238E27FC236}">
                    <a16:creationId xmlns:a16="http://schemas.microsoft.com/office/drawing/2014/main" id="{EF1DF2A3-F9B4-538D-E3CA-C4B6F0F2AF7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40" name="Group 7139">
              <a:extLst>
                <a:ext uri="{FF2B5EF4-FFF2-40B4-BE49-F238E27FC236}">
                  <a16:creationId xmlns:a16="http://schemas.microsoft.com/office/drawing/2014/main" id="{EB7D5E7A-BB6B-04B1-3316-F03A61BABBF1}"/>
                </a:ext>
              </a:extLst>
            </p:cNvPr>
            <p:cNvGrpSpPr/>
            <p:nvPr/>
          </p:nvGrpSpPr>
          <p:grpSpPr>
            <a:xfrm>
              <a:off x="10020812" y="6528755"/>
              <a:ext cx="84788" cy="91092"/>
              <a:chOff x="12626158" y="10798008"/>
              <a:chExt cx="84788" cy="91092"/>
            </a:xfrm>
          </p:grpSpPr>
          <p:sp>
            <p:nvSpPr>
              <p:cNvPr id="7173" name="Text Box 3036">
                <a:extLst>
                  <a:ext uri="{FF2B5EF4-FFF2-40B4-BE49-F238E27FC236}">
                    <a16:creationId xmlns:a16="http://schemas.microsoft.com/office/drawing/2014/main" id="{0814F22F-70F9-DBE1-4F0A-0BCD16E53A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74" name="Text Box 3036">
                <a:extLst>
                  <a:ext uri="{FF2B5EF4-FFF2-40B4-BE49-F238E27FC236}">
                    <a16:creationId xmlns:a16="http://schemas.microsoft.com/office/drawing/2014/main" id="{60C19346-A41C-6342-6F1B-5925047F4D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75" name="Text Box 3036">
                <a:extLst>
                  <a:ext uri="{FF2B5EF4-FFF2-40B4-BE49-F238E27FC236}">
                    <a16:creationId xmlns:a16="http://schemas.microsoft.com/office/drawing/2014/main" id="{B1B9F3BD-8ACA-BA20-6E8C-D4D5868791C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41" name="Group 7140">
              <a:extLst>
                <a:ext uri="{FF2B5EF4-FFF2-40B4-BE49-F238E27FC236}">
                  <a16:creationId xmlns:a16="http://schemas.microsoft.com/office/drawing/2014/main" id="{65888F8F-033F-73AF-D66B-C9F3122E0D33}"/>
                </a:ext>
              </a:extLst>
            </p:cNvPr>
            <p:cNvGrpSpPr/>
            <p:nvPr/>
          </p:nvGrpSpPr>
          <p:grpSpPr>
            <a:xfrm>
              <a:off x="10021743" y="6651257"/>
              <a:ext cx="84788" cy="91092"/>
              <a:chOff x="12626158" y="10798008"/>
              <a:chExt cx="84788" cy="91092"/>
            </a:xfrm>
          </p:grpSpPr>
          <p:sp>
            <p:nvSpPr>
              <p:cNvPr id="7170" name="Text Box 3036">
                <a:extLst>
                  <a:ext uri="{FF2B5EF4-FFF2-40B4-BE49-F238E27FC236}">
                    <a16:creationId xmlns:a16="http://schemas.microsoft.com/office/drawing/2014/main" id="{1FC868E1-E74C-CC05-A5F2-B61CF54EE6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71" name="Text Box 3036">
                <a:extLst>
                  <a:ext uri="{FF2B5EF4-FFF2-40B4-BE49-F238E27FC236}">
                    <a16:creationId xmlns:a16="http://schemas.microsoft.com/office/drawing/2014/main" id="{E4A5F671-9036-C64B-97E0-D72D9771123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72" name="Text Box 3036">
                <a:extLst>
                  <a:ext uri="{FF2B5EF4-FFF2-40B4-BE49-F238E27FC236}">
                    <a16:creationId xmlns:a16="http://schemas.microsoft.com/office/drawing/2014/main" id="{28AE1D61-3F11-1403-4ACC-D076155CFB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42" name="Group 7141">
              <a:extLst>
                <a:ext uri="{FF2B5EF4-FFF2-40B4-BE49-F238E27FC236}">
                  <a16:creationId xmlns:a16="http://schemas.microsoft.com/office/drawing/2014/main" id="{83BBAB2C-FF9A-B37C-2E59-6617B13307EF}"/>
                </a:ext>
              </a:extLst>
            </p:cNvPr>
            <p:cNvGrpSpPr/>
            <p:nvPr/>
          </p:nvGrpSpPr>
          <p:grpSpPr>
            <a:xfrm>
              <a:off x="10020383" y="6771175"/>
              <a:ext cx="84788" cy="91092"/>
              <a:chOff x="12626158" y="10798008"/>
              <a:chExt cx="84788" cy="91092"/>
            </a:xfrm>
          </p:grpSpPr>
          <p:sp>
            <p:nvSpPr>
              <p:cNvPr id="7167" name="Text Box 3036">
                <a:extLst>
                  <a:ext uri="{FF2B5EF4-FFF2-40B4-BE49-F238E27FC236}">
                    <a16:creationId xmlns:a16="http://schemas.microsoft.com/office/drawing/2014/main" id="{704BA168-EB9F-FDBA-FE95-3D8FD9A82C2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68" name="Text Box 3036">
                <a:extLst>
                  <a:ext uri="{FF2B5EF4-FFF2-40B4-BE49-F238E27FC236}">
                    <a16:creationId xmlns:a16="http://schemas.microsoft.com/office/drawing/2014/main" id="{0D340C90-A040-152A-C4F2-7D8B986325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69" name="Text Box 3036">
                <a:extLst>
                  <a:ext uri="{FF2B5EF4-FFF2-40B4-BE49-F238E27FC236}">
                    <a16:creationId xmlns:a16="http://schemas.microsoft.com/office/drawing/2014/main" id="{9422354F-663E-A29B-1E60-AE2718A9426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43" name="Group 7142">
              <a:extLst>
                <a:ext uri="{FF2B5EF4-FFF2-40B4-BE49-F238E27FC236}">
                  <a16:creationId xmlns:a16="http://schemas.microsoft.com/office/drawing/2014/main" id="{92D6D4D4-AFEB-8BBF-65A6-646D0E465324}"/>
                </a:ext>
              </a:extLst>
            </p:cNvPr>
            <p:cNvGrpSpPr/>
            <p:nvPr/>
          </p:nvGrpSpPr>
          <p:grpSpPr>
            <a:xfrm>
              <a:off x="10020383" y="6893488"/>
              <a:ext cx="84788" cy="91092"/>
              <a:chOff x="12626158" y="10798008"/>
              <a:chExt cx="84788" cy="91092"/>
            </a:xfrm>
          </p:grpSpPr>
          <p:sp>
            <p:nvSpPr>
              <p:cNvPr id="7164" name="Text Box 3036">
                <a:extLst>
                  <a:ext uri="{FF2B5EF4-FFF2-40B4-BE49-F238E27FC236}">
                    <a16:creationId xmlns:a16="http://schemas.microsoft.com/office/drawing/2014/main" id="{06E2522E-A497-2B72-25AF-7F380DC617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65" name="Text Box 3036">
                <a:extLst>
                  <a:ext uri="{FF2B5EF4-FFF2-40B4-BE49-F238E27FC236}">
                    <a16:creationId xmlns:a16="http://schemas.microsoft.com/office/drawing/2014/main" id="{715E3930-E24A-09B5-20F0-48FCE0C2D7F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66" name="Text Box 3036">
                <a:extLst>
                  <a:ext uri="{FF2B5EF4-FFF2-40B4-BE49-F238E27FC236}">
                    <a16:creationId xmlns:a16="http://schemas.microsoft.com/office/drawing/2014/main" id="{0215D9CF-9387-ABE1-698B-58AE1FBDDDC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44" name="Group 7143">
              <a:extLst>
                <a:ext uri="{FF2B5EF4-FFF2-40B4-BE49-F238E27FC236}">
                  <a16:creationId xmlns:a16="http://schemas.microsoft.com/office/drawing/2014/main" id="{6C3B635E-5151-0D49-DC04-DAAC72182A48}"/>
                </a:ext>
              </a:extLst>
            </p:cNvPr>
            <p:cNvGrpSpPr/>
            <p:nvPr/>
          </p:nvGrpSpPr>
          <p:grpSpPr>
            <a:xfrm>
              <a:off x="10025191" y="7017386"/>
              <a:ext cx="84788" cy="91092"/>
              <a:chOff x="12626158" y="10798008"/>
              <a:chExt cx="84788" cy="91092"/>
            </a:xfrm>
          </p:grpSpPr>
          <p:sp>
            <p:nvSpPr>
              <p:cNvPr id="7161" name="Text Box 3036">
                <a:extLst>
                  <a:ext uri="{FF2B5EF4-FFF2-40B4-BE49-F238E27FC236}">
                    <a16:creationId xmlns:a16="http://schemas.microsoft.com/office/drawing/2014/main" id="{DB522B61-3767-AEA8-1DB8-14AEB1A0D51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62" name="Text Box 3036">
                <a:extLst>
                  <a:ext uri="{FF2B5EF4-FFF2-40B4-BE49-F238E27FC236}">
                    <a16:creationId xmlns:a16="http://schemas.microsoft.com/office/drawing/2014/main" id="{6BBF908D-A464-AA31-6E4C-21B9E30985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63" name="Text Box 3036">
                <a:extLst>
                  <a:ext uri="{FF2B5EF4-FFF2-40B4-BE49-F238E27FC236}">
                    <a16:creationId xmlns:a16="http://schemas.microsoft.com/office/drawing/2014/main" id="{9ED3D67D-8A03-28BD-2A6C-0A1A90C189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45" name="Group 7144">
              <a:extLst>
                <a:ext uri="{FF2B5EF4-FFF2-40B4-BE49-F238E27FC236}">
                  <a16:creationId xmlns:a16="http://schemas.microsoft.com/office/drawing/2014/main" id="{4BF08FFD-AAC5-9EB8-169A-BF33FBB24A84}"/>
                </a:ext>
              </a:extLst>
            </p:cNvPr>
            <p:cNvGrpSpPr/>
            <p:nvPr/>
          </p:nvGrpSpPr>
          <p:grpSpPr>
            <a:xfrm>
              <a:off x="10023987" y="7138222"/>
              <a:ext cx="84788" cy="91092"/>
              <a:chOff x="12626158" y="10798008"/>
              <a:chExt cx="84788" cy="91092"/>
            </a:xfrm>
          </p:grpSpPr>
          <p:sp>
            <p:nvSpPr>
              <p:cNvPr id="7158" name="Text Box 3036">
                <a:extLst>
                  <a:ext uri="{FF2B5EF4-FFF2-40B4-BE49-F238E27FC236}">
                    <a16:creationId xmlns:a16="http://schemas.microsoft.com/office/drawing/2014/main" id="{C8CB787B-8AC3-3B41-7778-4BE07845B4F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59" name="Text Box 3036">
                <a:extLst>
                  <a:ext uri="{FF2B5EF4-FFF2-40B4-BE49-F238E27FC236}">
                    <a16:creationId xmlns:a16="http://schemas.microsoft.com/office/drawing/2014/main" id="{003C2874-EB2D-F3FC-983D-CB558F8634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60" name="Text Box 3036">
                <a:extLst>
                  <a:ext uri="{FF2B5EF4-FFF2-40B4-BE49-F238E27FC236}">
                    <a16:creationId xmlns:a16="http://schemas.microsoft.com/office/drawing/2014/main" id="{7E0731AE-3BBC-8EDA-17B1-1ED9B037CFB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46" name="Group 7145">
              <a:extLst>
                <a:ext uri="{FF2B5EF4-FFF2-40B4-BE49-F238E27FC236}">
                  <a16:creationId xmlns:a16="http://schemas.microsoft.com/office/drawing/2014/main" id="{A135B621-9C02-784A-4F52-1F289CD2C9CE}"/>
                </a:ext>
              </a:extLst>
            </p:cNvPr>
            <p:cNvGrpSpPr/>
            <p:nvPr/>
          </p:nvGrpSpPr>
          <p:grpSpPr>
            <a:xfrm>
              <a:off x="10024918" y="7260724"/>
              <a:ext cx="84788" cy="91092"/>
              <a:chOff x="12626158" y="10798008"/>
              <a:chExt cx="84788" cy="91092"/>
            </a:xfrm>
          </p:grpSpPr>
          <p:sp>
            <p:nvSpPr>
              <p:cNvPr id="7155" name="Text Box 3036">
                <a:extLst>
                  <a:ext uri="{FF2B5EF4-FFF2-40B4-BE49-F238E27FC236}">
                    <a16:creationId xmlns:a16="http://schemas.microsoft.com/office/drawing/2014/main" id="{A08E3A24-011A-69EA-1C98-154F582D65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56" name="Text Box 3036">
                <a:extLst>
                  <a:ext uri="{FF2B5EF4-FFF2-40B4-BE49-F238E27FC236}">
                    <a16:creationId xmlns:a16="http://schemas.microsoft.com/office/drawing/2014/main" id="{06181ACB-0040-0E4E-A92B-174DD81AF8F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57" name="Text Box 3036">
                <a:extLst>
                  <a:ext uri="{FF2B5EF4-FFF2-40B4-BE49-F238E27FC236}">
                    <a16:creationId xmlns:a16="http://schemas.microsoft.com/office/drawing/2014/main" id="{0A001BEA-4731-CE62-0511-6116A527C24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47" name="Group 7146">
              <a:extLst>
                <a:ext uri="{FF2B5EF4-FFF2-40B4-BE49-F238E27FC236}">
                  <a16:creationId xmlns:a16="http://schemas.microsoft.com/office/drawing/2014/main" id="{EFC38C3A-3556-4189-65D8-B71DB3B64ECA}"/>
                </a:ext>
              </a:extLst>
            </p:cNvPr>
            <p:cNvGrpSpPr/>
            <p:nvPr/>
          </p:nvGrpSpPr>
          <p:grpSpPr>
            <a:xfrm>
              <a:off x="10023558" y="7380642"/>
              <a:ext cx="84788" cy="91092"/>
              <a:chOff x="12626158" y="10798008"/>
              <a:chExt cx="84788" cy="91092"/>
            </a:xfrm>
          </p:grpSpPr>
          <p:sp>
            <p:nvSpPr>
              <p:cNvPr id="7152" name="Text Box 3036">
                <a:extLst>
                  <a:ext uri="{FF2B5EF4-FFF2-40B4-BE49-F238E27FC236}">
                    <a16:creationId xmlns:a16="http://schemas.microsoft.com/office/drawing/2014/main" id="{40C8BB57-0560-810A-B243-D2ECF781805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53" name="Text Box 3036">
                <a:extLst>
                  <a:ext uri="{FF2B5EF4-FFF2-40B4-BE49-F238E27FC236}">
                    <a16:creationId xmlns:a16="http://schemas.microsoft.com/office/drawing/2014/main" id="{1047ECCD-BDA8-A45A-679F-8F7B687FCB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54" name="Text Box 3036">
                <a:extLst>
                  <a:ext uri="{FF2B5EF4-FFF2-40B4-BE49-F238E27FC236}">
                    <a16:creationId xmlns:a16="http://schemas.microsoft.com/office/drawing/2014/main" id="{D73CCA1F-5790-517B-B310-31B2363DB0E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48" name="Group 7147">
              <a:extLst>
                <a:ext uri="{FF2B5EF4-FFF2-40B4-BE49-F238E27FC236}">
                  <a16:creationId xmlns:a16="http://schemas.microsoft.com/office/drawing/2014/main" id="{49F4F8C8-9155-600E-D5DE-BD10FD668D07}"/>
                </a:ext>
              </a:extLst>
            </p:cNvPr>
            <p:cNvGrpSpPr/>
            <p:nvPr/>
          </p:nvGrpSpPr>
          <p:grpSpPr>
            <a:xfrm>
              <a:off x="10023558" y="7502955"/>
              <a:ext cx="84788" cy="91092"/>
              <a:chOff x="12626158" y="10798008"/>
              <a:chExt cx="84788" cy="91092"/>
            </a:xfrm>
          </p:grpSpPr>
          <p:sp>
            <p:nvSpPr>
              <p:cNvPr id="7149" name="Text Box 3036">
                <a:extLst>
                  <a:ext uri="{FF2B5EF4-FFF2-40B4-BE49-F238E27FC236}">
                    <a16:creationId xmlns:a16="http://schemas.microsoft.com/office/drawing/2014/main" id="{783F5222-70EC-0527-A2E1-23262D3E202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50" name="Text Box 3036">
                <a:extLst>
                  <a:ext uri="{FF2B5EF4-FFF2-40B4-BE49-F238E27FC236}">
                    <a16:creationId xmlns:a16="http://schemas.microsoft.com/office/drawing/2014/main" id="{25A34F90-5E6B-0DF3-E8C4-D5E4739E6D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51" name="Text Box 3036">
                <a:extLst>
                  <a:ext uri="{FF2B5EF4-FFF2-40B4-BE49-F238E27FC236}">
                    <a16:creationId xmlns:a16="http://schemas.microsoft.com/office/drawing/2014/main" id="{AD61D24D-767B-A774-CC70-110AB26DB94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190" name="Group 7189">
            <a:extLst>
              <a:ext uri="{FF2B5EF4-FFF2-40B4-BE49-F238E27FC236}">
                <a16:creationId xmlns:a16="http://schemas.microsoft.com/office/drawing/2014/main" id="{B3B10308-5ED3-0C01-E15E-BEC2AB463610}"/>
              </a:ext>
            </a:extLst>
          </p:cNvPr>
          <p:cNvGrpSpPr/>
          <p:nvPr/>
        </p:nvGrpSpPr>
        <p:grpSpPr>
          <a:xfrm>
            <a:off x="8696533" y="5013557"/>
            <a:ext cx="1440000" cy="1104679"/>
            <a:chOff x="8696533" y="5013557"/>
            <a:chExt cx="1440000" cy="1104679"/>
          </a:xfrm>
        </p:grpSpPr>
        <p:grpSp>
          <p:nvGrpSpPr>
            <p:cNvPr id="7191" name="organ group - facial muscles">
              <a:extLst>
                <a:ext uri="{FF2B5EF4-FFF2-40B4-BE49-F238E27FC236}">
                  <a16:creationId xmlns:a16="http://schemas.microsoft.com/office/drawing/2014/main" id="{4ABD57D8-8595-0BF1-2743-DA91C07EB315}"/>
                </a:ext>
              </a:extLst>
            </p:cNvPr>
            <p:cNvGrpSpPr/>
            <p:nvPr/>
          </p:nvGrpSpPr>
          <p:grpSpPr>
            <a:xfrm>
              <a:off x="8696533" y="5013557"/>
              <a:ext cx="1440000" cy="1104679"/>
              <a:chOff x="7554484" y="5020162"/>
              <a:chExt cx="1440000" cy="1104679"/>
            </a:xfrm>
          </p:grpSpPr>
          <p:sp>
            <p:nvSpPr>
              <p:cNvPr id="7224" name="organ - facial muscles">
                <a:extLst>
                  <a:ext uri="{FF2B5EF4-FFF2-40B4-BE49-F238E27FC236}">
                    <a16:creationId xmlns:a16="http://schemas.microsoft.com/office/drawing/2014/main" id="{F4E0EF81-006D-B48C-849F-CEC637C9E208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104679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Extraocular muscles</a:t>
                </a:r>
              </a:p>
            </p:txBody>
          </p:sp>
          <p:sp>
            <p:nvSpPr>
              <p:cNvPr id="7225" name="FTU - orbicularis oculi">
                <a:extLst>
                  <a:ext uri="{FF2B5EF4-FFF2-40B4-BE49-F238E27FC236}">
                    <a16:creationId xmlns:a16="http://schemas.microsoft.com/office/drawing/2014/main" id="{B47EAA5A-846A-1617-9305-AB237E352CA6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palpebrae superioris</a:t>
                </a:r>
              </a:p>
            </p:txBody>
          </p:sp>
          <p:sp>
            <p:nvSpPr>
              <p:cNvPr id="7226" name="FTU - occipitofrontalis">
                <a:extLst>
                  <a:ext uri="{FF2B5EF4-FFF2-40B4-BE49-F238E27FC236}">
                    <a16:creationId xmlns:a16="http://schemas.microsoft.com/office/drawing/2014/main" id="{BDC93F88-7E71-DD34-3F37-051FD675FB27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tarsal/Muller's Muscle</a:t>
                </a:r>
              </a:p>
            </p:txBody>
          </p:sp>
          <p:sp>
            <p:nvSpPr>
              <p:cNvPr id="7227" name="FTU - nasalis">
                <a:extLst>
                  <a:ext uri="{FF2B5EF4-FFF2-40B4-BE49-F238E27FC236}">
                    <a16:creationId xmlns:a16="http://schemas.microsoft.com/office/drawing/2014/main" id="{EB58BED2-B0C2-3581-ABD6-135DE8576856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rectus muscle</a:t>
                </a:r>
              </a:p>
            </p:txBody>
          </p:sp>
          <p:sp>
            <p:nvSpPr>
              <p:cNvPr id="7228" name="FTU - zygomaticus major">
                <a:extLst>
                  <a:ext uri="{FF2B5EF4-FFF2-40B4-BE49-F238E27FC236}">
                    <a16:creationId xmlns:a16="http://schemas.microsoft.com/office/drawing/2014/main" id="{7D55B6AB-A7F5-CD60-0822-652F6242BCEA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rectus muscle</a:t>
                </a:r>
              </a:p>
            </p:txBody>
          </p:sp>
          <p:sp>
            <p:nvSpPr>
              <p:cNvPr id="7229" name="FTU - zygomaticus minor">
                <a:extLst>
                  <a:ext uri="{FF2B5EF4-FFF2-40B4-BE49-F238E27FC236}">
                    <a16:creationId xmlns:a16="http://schemas.microsoft.com/office/drawing/2014/main" id="{C4EEE6B4-5919-55D2-9049-1048E2F54539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Medial rectus muscle</a:t>
                </a:r>
              </a:p>
            </p:txBody>
          </p:sp>
          <p:sp>
            <p:nvSpPr>
              <p:cNvPr id="7230" name="FTU - orbicularis oris">
                <a:extLst>
                  <a:ext uri="{FF2B5EF4-FFF2-40B4-BE49-F238E27FC236}">
                    <a16:creationId xmlns:a16="http://schemas.microsoft.com/office/drawing/2014/main" id="{4A7AB57D-5646-6FC6-0345-3A26355E5205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Lateral rectus muscle</a:t>
                </a:r>
              </a:p>
            </p:txBody>
          </p:sp>
          <p:sp>
            <p:nvSpPr>
              <p:cNvPr id="7231" name="FTU - depressor anguli oris">
                <a:extLst>
                  <a:ext uri="{FF2B5EF4-FFF2-40B4-BE49-F238E27FC236}">
                    <a16:creationId xmlns:a16="http://schemas.microsoft.com/office/drawing/2014/main" id="{C9B17467-A409-AC2D-F95C-9FCAA0575A8D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oblique muscle</a:t>
                </a:r>
              </a:p>
            </p:txBody>
          </p:sp>
          <p:sp>
            <p:nvSpPr>
              <p:cNvPr id="7232" name="FTU - levator labii">
                <a:extLst>
                  <a:ext uri="{FF2B5EF4-FFF2-40B4-BE49-F238E27FC236}">
                    <a16:creationId xmlns:a16="http://schemas.microsoft.com/office/drawing/2014/main" id="{4ED4B6BA-6A95-7CD8-F05E-32269B85B5D6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oblique muscle</a:t>
                </a:r>
              </a:p>
            </p:txBody>
          </p:sp>
        </p:grpSp>
        <p:grpSp>
          <p:nvGrpSpPr>
            <p:cNvPr id="7192" name="Group 7191">
              <a:extLst>
                <a:ext uri="{FF2B5EF4-FFF2-40B4-BE49-F238E27FC236}">
                  <a16:creationId xmlns:a16="http://schemas.microsoft.com/office/drawing/2014/main" id="{9402A27B-D422-C518-672A-12E4E4ABEB61}"/>
                </a:ext>
              </a:extLst>
            </p:cNvPr>
            <p:cNvGrpSpPr/>
            <p:nvPr/>
          </p:nvGrpSpPr>
          <p:grpSpPr>
            <a:xfrm>
              <a:off x="10019567" y="5143353"/>
              <a:ext cx="84788" cy="91092"/>
              <a:chOff x="12626158" y="10798008"/>
              <a:chExt cx="84788" cy="91092"/>
            </a:xfrm>
          </p:grpSpPr>
          <p:sp>
            <p:nvSpPr>
              <p:cNvPr id="7221" name="Text Box 3036">
                <a:extLst>
                  <a:ext uri="{FF2B5EF4-FFF2-40B4-BE49-F238E27FC236}">
                    <a16:creationId xmlns:a16="http://schemas.microsoft.com/office/drawing/2014/main" id="{EC44648E-98BA-9A3E-ECDC-58BECA1893D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22" name="Text Box 3036">
                <a:extLst>
                  <a:ext uri="{FF2B5EF4-FFF2-40B4-BE49-F238E27FC236}">
                    <a16:creationId xmlns:a16="http://schemas.microsoft.com/office/drawing/2014/main" id="{4E5B9607-7067-00DC-9CCF-6C99A47EAC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23" name="Text Box 3036">
                <a:extLst>
                  <a:ext uri="{FF2B5EF4-FFF2-40B4-BE49-F238E27FC236}">
                    <a16:creationId xmlns:a16="http://schemas.microsoft.com/office/drawing/2014/main" id="{75AC93E6-1D21-5E98-8B7C-34CFFFA1E38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93" name="Group 7192">
              <a:extLst>
                <a:ext uri="{FF2B5EF4-FFF2-40B4-BE49-F238E27FC236}">
                  <a16:creationId xmlns:a16="http://schemas.microsoft.com/office/drawing/2014/main" id="{69C66120-6F6A-49ED-6320-132A9967B95B}"/>
                </a:ext>
              </a:extLst>
            </p:cNvPr>
            <p:cNvGrpSpPr/>
            <p:nvPr/>
          </p:nvGrpSpPr>
          <p:grpSpPr>
            <a:xfrm>
              <a:off x="10018363" y="5264189"/>
              <a:ext cx="84788" cy="91092"/>
              <a:chOff x="12626158" y="10798008"/>
              <a:chExt cx="84788" cy="91092"/>
            </a:xfrm>
          </p:grpSpPr>
          <p:sp>
            <p:nvSpPr>
              <p:cNvPr id="7218" name="Text Box 3036">
                <a:extLst>
                  <a:ext uri="{FF2B5EF4-FFF2-40B4-BE49-F238E27FC236}">
                    <a16:creationId xmlns:a16="http://schemas.microsoft.com/office/drawing/2014/main" id="{22B02DFB-AC92-BDF8-0707-0E16B8A0EF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19" name="Text Box 3036">
                <a:extLst>
                  <a:ext uri="{FF2B5EF4-FFF2-40B4-BE49-F238E27FC236}">
                    <a16:creationId xmlns:a16="http://schemas.microsoft.com/office/drawing/2014/main" id="{C41C4468-51AB-F0FB-2F3F-798F5EDDF83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20" name="Text Box 3036">
                <a:extLst>
                  <a:ext uri="{FF2B5EF4-FFF2-40B4-BE49-F238E27FC236}">
                    <a16:creationId xmlns:a16="http://schemas.microsoft.com/office/drawing/2014/main" id="{5EDD82C3-E427-A074-8E52-139C38A013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94" name="Group 7193">
              <a:extLst>
                <a:ext uri="{FF2B5EF4-FFF2-40B4-BE49-F238E27FC236}">
                  <a16:creationId xmlns:a16="http://schemas.microsoft.com/office/drawing/2014/main" id="{9DAA3521-9CA9-5F87-64A1-02F0CE2F73FF}"/>
                </a:ext>
              </a:extLst>
            </p:cNvPr>
            <p:cNvGrpSpPr/>
            <p:nvPr/>
          </p:nvGrpSpPr>
          <p:grpSpPr>
            <a:xfrm>
              <a:off x="10019294" y="5386691"/>
              <a:ext cx="84788" cy="91092"/>
              <a:chOff x="12626158" y="10798008"/>
              <a:chExt cx="84788" cy="91092"/>
            </a:xfrm>
          </p:grpSpPr>
          <p:sp>
            <p:nvSpPr>
              <p:cNvPr id="7215" name="Text Box 3036">
                <a:extLst>
                  <a:ext uri="{FF2B5EF4-FFF2-40B4-BE49-F238E27FC236}">
                    <a16:creationId xmlns:a16="http://schemas.microsoft.com/office/drawing/2014/main" id="{0B370AB0-2BE7-83A4-B6FF-54845C37CDE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16" name="Text Box 3036">
                <a:extLst>
                  <a:ext uri="{FF2B5EF4-FFF2-40B4-BE49-F238E27FC236}">
                    <a16:creationId xmlns:a16="http://schemas.microsoft.com/office/drawing/2014/main" id="{9CCC90C2-1E7C-6FE6-12FE-CAE9AAFAC2F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17" name="Text Box 3036">
                <a:extLst>
                  <a:ext uri="{FF2B5EF4-FFF2-40B4-BE49-F238E27FC236}">
                    <a16:creationId xmlns:a16="http://schemas.microsoft.com/office/drawing/2014/main" id="{E5BADB99-7D96-6DB4-F197-8B7260F13D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95" name="Group 7194">
              <a:extLst>
                <a:ext uri="{FF2B5EF4-FFF2-40B4-BE49-F238E27FC236}">
                  <a16:creationId xmlns:a16="http://schemas.microsoft.com/office/drawing/2014/main" id="{69375A08-9449-C04B-A3A4-8415352EE9F5}"/>
                </a:ext>
              </a:extLst>
            </p:cNvPr>
            <p:cNvGrpSpPr/>
            <p:nvPr/>
          </p:nvGrpSpPr>
          <p:grpSpPr>
            <a:xfrm>
              <a:off x="10019067" y="5510830"/>
              <a:ext cx="84788" cy="91092"/>
              <a:chOff x="12626158" y="10798008"/>
              <a:chExt cx="84788" cy="91092"/>
            </a:xfrm>
          </p:grpSpPr>
          <p:sp>
            <p:nvSpPr>
              <p:cNvPr id="7212" name="Text Box 3036">
                <a:extLst>
                  <a:ext uri="{FF2B5EF4-FFF2-40B4-BE49-F238E27FC236}">
                    <a16:creationId xmlns:a16="http://schemas.microsoft.com/office/drawing/2014/main" id="{301AFA61-DC4E-4854-C282-D26F815C7E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13" name="Text Box 3036">
                <a:extLst>
                  <a:ext uri="{FF2B5EF4-FFF2-40B4-BE49-F238E27FC236}">
                    <a16:creationId xmlns:a16="http://schemas.microsoft.com/office/drawing/2014/main" id="{9168F570-D4D5-C83E-8D20-2D5E0DA26EB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14" name="Text Box 3036">
                <a:extLst>
                  <a:ext uri="{FF2B5EF4-FFF2-40B4-BE49-F238E27FC236}">
                    <a16:creationId xmlns:a16="http://schemas.microsoft.com/office/drawing/2014/main" id="{8980C315-8CC5-EAFE-43D3-1CD6E1B1FCE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96" name="Group 7195">
              <a:extLst>
                <a:ext uri="{FF2B5EF4-FFF2-40B4-BE49-F238E27FC236}">
                  <a16:creationId xmlns:a16="http://schemas.microsoft.com/office/drawing/2014/main" id="{3C09A50D-665B-74FE-DA7B-0F8C0E19B78D}"/>
                </a:ext>
              </a:extLst>
            </p:cNvPr>
            <p:cNvGrpSpPr/>
            <p:nvPr/>
          </p:nvGrpSpPr>
          <p:grpSpPr>
            <a:xfrm>
              <a:off x="10017863" y="5631666"/>
              <a:ext cx="84788" cy="91092"/>
              <a:chOff x="12626158" y="10798008"/>
              <a:chExt cx="84788" cy="91092"/>
            </a:xfrm>
          </p:grpSpPr>
          <p:sp>
            <p:nvSpPr>
              <p:cNvPr id="7209" name="Text Box 3036">
                <a:extLst>
                  <a:ext uri="{FF2B5EF4-FFF2-40B4-BE49-F238E27FC236}">
                    <a16:creationId xmlns:a16="http://schemas.microsoft.com/office/drawing/2014/main" id="{39E6F969-4AF8-7BB6-32DC-21388B1E71E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10" name="Text Box 3036">
                <a:extLst>
                  <a:ext uri="{FF2B5EF4-FFF2-40B4-BE49-F238E27FC236}">
                    <a16:creationId xmlns:a16="http://schemas.microsoft.com/office/drawing/2014/main" id="{3CBB4075-58FF-26B1-5899-F2DA7AA1B0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11" name="Text Box 3036">
                <a:extLst>
                  <a:ext uri="{FF2B5EF4-FFF2-40B4-BE49-F238E27FC236}">
                    <a16:creationId xmlns:a16="http://schemas.microsoft.com/office/drawing/2014/main" id="{400D2006-C8E0-F430-6398-CAEB7646A1C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97" name="Group 7196">
              <a:extLst>
                <a:ext uri="{FF2B5EF4-FFF2-40B4-BE49-F238E27FC236}">
                  <a16:creationId xmlns:a16="http://schemas.microsoft.com/office/drawing/2014/main" id="{27C472E1-2F87-4C40-64CB-88B107A93415}"/>
                </a:ext>
              </a:extLst>
            </p:cNvPr>
            <p:cNvGrpSpPr/>
            <p:nvPr/>
          </p:nvGrpSpPr>
          <p:grpSpPr>
            <a:xfrm>
              <a:off x="10018794" y="5754168"/>
              <a:ext cx="84788" cy="91092"/>
              <a:chOff x="12626158" y="10798008"/>
              <a:chExt cx="84788" cy="91092"/>
            </a:xfrm>
          </p:grpSpPr>
          <p:sp>
            <p:nvSpPr>
              <p:cNvPr id="7206" name="Text Box 3036">
                <a:extLst>
                  <a:ext uri="{FF2B5EF4-FFF2-40B4-BE49-F238E27FC236}">
                    <a16:creationId xmlns:a16="http://schemas.microsoft.com/office/drawing/2014/main" id="{F10850C5-B605-2814-0FBC-833ED7970E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07" name="Text Box 3036">
                <a:extLst>
                  <a:ext uri="{FF2B5EF4-FFF2-40B4-BE49-F238E27FC236}">
                    <a16:creationId xmlns:a16="http://schemas.microsoft.com/office/drawing/2014/main" id="{FDA6A8A9-94AD-FDC7-B22E-EC8D2F2145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08" name="Text Box 3036">
                <a:extLst>
                  <a:ext uri="{FF2B5EF4-FFF2-40B4-BE49-F238E27FC236}">
                    <a16:creationId xmlns:a16="http://schemas.microsoft.com/office/drawing/2014/main" id="{651EBD93-C3D4-BA2C-3000-F7D58C6EE83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98" name="Group 7197">
              <a:extLst>
                <a:ext uri="{FF2B5EF4-FFF2-40B4-BE49-F238E27FC236}">
                  <a16:creationId xmlns:a16="http://schemas.microsoft.com/office/drawing/2014/main" id="{FFDD3F35-8E21-FF26-5DDF-06C90759591B}"/>
                </a:ext>
              </a:extLst>
            </p:cNvPr>
            <p:cNvGrpSpPr/>
            <p:nvPr/>
          </p:nvGrpSpPr>
          <p:grpSpPr>
            <a:xfrm>
              <a:off x="10017434" y="5874086"/>
              <a:ext cx="84788" cy="91092"/>
              <a:chOff x="12626158" y="10798008"/>
              <a:chExt cx="84788" cy="91092"/>
            </a:xfrm>
          </p:grpSpPr>
          <p:sp>
            <p:nvSpPr>
              <p:cNvPr id="7203" name="Text Box 3036">
                <a:extLst>
                  <a:ext uri="{FF2B5EF4-FFF2-40B4-BE49-F238E27FC236}">
                    <a16:creationId xmlns:a16="http://schemas.microsoft.com/office/drawing/2014/main" id="{054EEB6C-7231-3204-0865-DAAD0476DE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04" name="Text Box 3036">
                <a:extLst>
                  <a:ext uri="{FF2B5EF4-FFF2-40B4-BE49-F238E27FC236}">
                    <a16:creationId xmlns:a16="http://schemas.microsoft.com/office/drawing/2014/main" id="{B599BE4A-AD45-7B9A-3A51-3EF3F27D9A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05" name="Text Box 3036">
                <a:extLst>
                  <a:ext uri="{FF2B5EF4-FFF2-40B4-BE49-F238E27FC236}">
                    <a16:creationId xmlns:a16="http://schemas.microsoft.com/office/drawing/2014/main" id="{93B44CB2-165B-325B-054B-7B94703350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99" name="Group 7198">
              <a:extLst>
                <a:ext uri="{FF2B5EF4-FFF2-40B4-BE49-F238E27FC236}">
                  <a16:creationId xmlns:a16="http://schemas.microsoft.com/office/drawing/2014/main" id="{0FFCFEA8-CFDA-EB0E-B9A1-118740F55D36}"/>
                </a:ext>
              </a:extLst>
            </p:cNvPr>
            <p:cNvGrpSpPr/>
            <p:nvPr/>
          </p:nvGrpSpPr>
          <p:grpSpPr>
            <a:xfrm>
              <a:off x="10017434" y="5996399"/>
              <a:ext cx="84788" cy="91092"/>
              <a:chOff x="12626158" y="10798008"/>
              <a:chExt cx="84788" cy="91092"/>
            </a:xfrm>
          </p:grpSpPr>
          <p:sp>
            <p:nvSpPr>
              <p:cNvPr id="7200" name="Text Box 3036">
                <a:extLst>
                  <a:ext uri="{FF2B5EF4-FFF2-40B4-BE49-F238E27FC236}">
                    <a16:creationId xmlns:a16="http://schemas.microsoft.com/office/drawing/2014/main" id="{B851B032-52A0-6314-BFB4-085C1FBF3C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01" name="Text Box 3036">
                <a:extLst>
                  <a:ext uri="{FF2B5EF4-FFF2-40B4-BE49-F238E27FC236}">
                    <a16:creationId xmlns:a16="http://schemas.microsoft.com/office/drawing/2014/main" id="{43A1EF80-46E6-A114-0BC2-B261ADC345F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02" name="Text Box 3036">
                <a:extLst>
                  <a:ext uri="{FF2B5EF4-FFF2-40B4-BE49-F238E27FC236}">
                    <a16:creationId xmlns:a16="http://schemas.microsoft.com/office/drawing/2014/main" id="{32E0101D-3A2A-DD36-C5AF-56D459DB38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233" name="Group 7232">
            <a:extLst>
              <a:ext uri="{FF2B5EF4-FFF2-40B4-BE49-F238E27FC236}">
                <a16:creationId xmlns:a16="http://schemas.microsoft.com/office/drawing/2014/main" id="{8F18F0E4-D6A0-183F-BFEF-1FEC58300E3C}"/>
              </a:ext>
            </a:extLst>
          </p:cNvPr>
          <p:cNvGrpSpPr/>
          <p:nvPr/>
        </p:nvGrpSpPr>
        <p:grpSpPr>
          <a:xfrm>
            <a:off x="7152345" y="5014338"/>
            <a:ext cx="1440000" cy="746715"/>
            <a:chOff x="7152345" y="5014338"/>
            <a:chExt cx="1440000" cy="746715"/>
          </a:xfrm>
        </p:grpSpPr>
        <p:grpSp>
          <p:nvGrpSpPr>
            <p:cNvPr id="7234" name="organ group - head &amp; neck muscles">
              <a:extLst>
                <a:ext uri="{FF2B5EF4-FFF2-40B4-BE49-F238E27FC236}">
                  <a16:creationId xmlns:a16="http://schemas.microsoft.com/office/drawing/2014/main" id="{B678997D-9C22-E5CF-91E7-4B29C10600DA}"/>
                </a:ext>
              </a:extLst>
            </p:cNvPr>
            <p:cNvGrpSpPr/>
            <p:nvPr/>
          </p:nvGrpSpPr>
          <p:grpSpPr>
            <a:xfrm>
              <a:off x="7152345" y="5014338"/>
              <a:ext cx="1440000" cy="746715"/>
              <a:chOff x="6009350" y="5014338"/>
              <a:chExt cx="1440000" cy="746715"/>
            </a:xfrm>
          </p:grpSpPr>
          <p:sp>
            <p:nvSpPr>
              <p:cNvPr id="7255" name="organ - head &amp; neck muscles">
                <a:extLst>
                  <a:ext uri="{FF2B5EF4-FFF2-40B4-BE49-F238E27FC236}">
                    <a16:creationId xmlns:a16="http://schemas.microsoft.com/office/drawing/2014/main" id="{630CF28F-512F-1B49-F134-B33450B8680C}"/>
                  </a:ext>
                </a:extLst>
              </p:cNvPr>
              <p:cNvSpPr txBox="1"/>
              <p:nvPr/>
            </p:nvSpPr>
            <p:spPr>
              <a:xfrm>
                <a:off x="6009350" y="5014338"/>
                <a:ext cx="1440000" cy="74671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Forehead/eyelid</a:t>
                </a:r>
              </a:p>
            </p:txBody>
          </p:sp>
          <p:sp>
            <p:nvSpPr>
              <p:cNvPr id="7256" name="FTU - mylohyoid">
                <a:extLst>
                  <a:ext uri="{FF2B5EF4-FFF2-40B4-BE49-F238E27FC236}">
                    <a16:creationId xmlns:a16="http://schemas.microsoft.com/office/drawing/2014/main" id="{8689B13C-27E1-D498-746A-B6A51147DDC3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Occipitalis</a:t>
                </a:r>
              </a:p>
            </p:txBody>
          </p:sp>
          <p:sp>
            <p:nvSpPr>
              <p:cNvPr id="7257" name="FTU - digastric">
                <a:extLst>
                  <a:ext uri="{FF2B5EF4-FFF2-40B4-BE49-F238E27FC236}">
                    <a16:creationId xmlns:a16="http://schemas.microsoft.com/office/drawing/2014/main" id="{2C98A434-EB80-479E-41C3-DBEDE3A53598}"/>
                  </a:ext>
                </a:extLst>
              </p:cNvPr>
              <p:cNvSpPr txBox="1"/>
              <p:nvPr/>
            </p:nvSpPr>
            <p:spPr>
              <a:xfrm>
                <a:off x="6009350" y="525610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Frontalis</a:t>
                </a:r>
              </a:p>
            </p:txBody>
          </p:sp>
          <p:sp>
            <p:nvSpPr>
              <p:cNvPr id="7258" name="FTU - geniohyoid">
                <a:extLst>
                  <a:ext uri="{FF2B5EF4-FFF2-40B4-BE49-F238E27FC236}">
                    <a16:creationId xmlns:a16="http://schemas.microsoft.com/office/drawing/2014/main" id="{9D430858-A43F-CEC3-739D-145E1D1630E6}"/>
                  </a:ext>
                </a:extLst>
              </p:cNvPr>
              <p:cNvSpPr txBox="1"/>
              <p:nvPr/>
            </p:nvSpPr>
            <p:spPr>
              <a:xfrm>
                <a:off x="6009350" y="537921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Orbicularis oculi</a:t>
                </a:r>
              </a:p>
            </p:txBody>
          </p:sp>
          <p:sp>
            <p:nvSpPr>
              <p:cNvPr id="7259" name="FTU - longus capitis">
                <a:extLst>
                  <a:ext uri="{FF2B5EF4-FFF2-40B4-BE49-F238E27FC236}">
                    <a16:creationId xmlns:a16="http://schemas.microsoft.com/office/drawing/2014/main" id="{DE34B4C2-372C-6071-7310-42FE8DA09D9A}"/>
                  </a:ext>
                </a:extLst>
              </p:cNvPr>
              <p:cNvSpPr txBox="1"/>
              <p:nvPr/>
            </p:nvSpPr>
            <p:spPr>
              <a:xfrm>
                <a:off x="6009350" y="550024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Corrugator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supercilii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60" name="FTU - longus colli inferior">
                <a:extLst>
                  <a:ext uri="{FF2B5EF4-FFF2-40B4-BE49-F238E27FC236}">
                    <a16:creationId xmlns:a16="http://schemas.microsoft.com/office/drawing/2014/main" id="{F71F20DF-6533-91FE-C45B-831172058595}"/>
                  </a:ext>
                </a:extLst>
              </p:cNvPr>
              <p:cNvSpPr txBox="1"/>
              <p:nvPr/>
            </p:nvSpPr>
            <p:spPr>
              <a:xfrm>
                <a:off x="6009350" y="562126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supercilii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35" name="Group 7234">
              <a:extLst>
                <a:ext uri="{FF2B5EF4-FFF2-40B4-BE49-F238E27FC236}">
                  <a16:creationId xmlns:a16="http://schemas.microsoft.com/office/drawing/2014/main" id="{405BCB44-998C-E469-0761-58D661F1419B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7252" name="Text Box 3036">
                <a:extLst>
                  <a:ext uri="{FF2B5EF4-FFF2-40B4-BE49-F238E27FC236}">
                    <a16:creationId xmlns:a16="http://schemas.microsoft.com/office/drawing/2014/main" id="{C8A72317-3E57-596C-1B30-C3A266F97F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53" name="Text Box 3036">
                <a:extLst>
                  <a:ext uri="{FF2B5EF4-FFF2-40B4-BE49-F238E27FC236}">
                    <a16:creationId xmlns:a16="http://schemas.microsoft.com/office/drawing/2014/main" id="{D2D11207-FEF5-BC5C-B76C-39C682184E9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54" name="Text Box 3036">
                <a:extLst>
                  <a:ext uri="{FF2B5EF4-FFF2-40B4-BE49-F238E27FC236}">
                    <a16:creationId xmlns:a16="http://schemas.microsoft.com/office/drawing/2014/main" id="{0276DA18-EB89-2F55-AAFB-EDB2CCF618F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36" name="Group 7235">
              <a:extLst>
                <a:ext uri="{FF2B5EF4-FFF2-40B4-BE49-F238E27FC236}">
                  <a16:creationId xmlns:a16="http://schemas.microsoft.com/office/drawing/2014/main" id="{E5C7B1A4-3C58-D1B5-2CFD-FD2BC2E8256B}"/>
                </a:ext>
              </a:extLst>
            </p:cNvPr>
            <p:cNvGrpSpPr/>
            <p:nvPr/>
          </p:nvGrpSpPr>
          <p:grpSpPr>
            <a:xfrm>
              <a:off x="8475630" y="5265090"/>
              <a:ext cx="84788" cy="91092"/>
              <a:chOff x="12626158" y="10798008"/>
              <a:chExt cx="84788" cy="91092"/>
            </a:xfrm>
          </p:grpSpPr>
          <p:sp>
            <p:nvSpPr>
              <p:cNvPr id="7249" name="Text Box 3036">
                <a:extLst>
                  <a:ext uri="{FF2B5EF4-FFF2-40B4-BE49-F238E27FC236}">
                    <a16:creationId xmlns:a16="http://schemas.microsoft.com/office/drawing/2014/main" id="{25F3E223-705F-A408-76B0-FD4D4E2DAF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50" name="Text Box 3036">
                <a:extLst>
                  <a:ext uri="{FF2B5EF4-FFF2-40B4-BE49-F238E27FC236}">
                    <a16:creationId xmlns:a16="http://schemas.microsoft.com/office/drawing/2014/main" id="{34A8D4BD-8D2F-8105-052A-0D54759E3E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51" name="Text Box 3036">
                <a:extLst>
                  <a:ext uri="{FF2B5EF4-FFF2-40B4-BE49-F238E27FC236}">
                    <a16:creationId xmlns:a16="http://schemas.microsoft.com/office/drawing/2014/main" id="{BA9821D9-4806-49E1-BD83-D07860E1CB9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37" name="Group 7236">
              <a:extLst>
                <a:ext uri="{FF2B5EF4-FFF2-40B4-BE49-F238E27FC236}">
                  <a16:creationId xmlns:a16="http://schemas.microsoft.com/office/drawing/2014/main" id="{B15175CA-44AE-78F0-BF95-5228CDDFB6BE}"/>
                </a:ext>
              </a:extLst>
            </p:cNvPr>
            <p:cNvGrpSpPr/>
            <p:nvPr/>
          </p:nvGrpSpPr>
          <p:grpSpPr>
            <a:xfrm>
              <a:off x="8476561" y="5387592"/>
              <a:ext cx="84788" cy="91092"/>
              <a:chOff x="12626158" y="10798008"/>
              <a:chExt cx="84788" cy="91092"/>
            </a:xfrm>
          </p:grpSpPr>
          <p:sp>
            <p:nvSpPr>
              <p:cNvPr id="7246" name="Text Box 3036">
                <a:extLst>
                  <a:ext uri="{FF2B5EF4-FFF2-40B4-BE49-F238E27FC236}">
                    <a16:creationId xmlns:a16="http://schemas.microsoft.com/office/drawing/2014/main" id="{AC5555A2-6915-C72F-2EAE-89ECF81FE91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47" name="Text Box 3036">
                <a:extLst>
                  <a:ext uri="{FF2B5EF4-FFF2-40B4-BE49-F238E27FC236}">
                    <a16:creationId xmlns:a16="http://schemas.microsoft.com/office/drawing/2014/main" id="{F0D631D6-5EB8-A8B2-F780-A89999BD9A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48" name="Text Box 3036">
                <a:extLst>
                  <a:ext uri="{FF2B5EF4-FFF2-40B4-BE49-F238E27FC236}">
                    <a16:creationId xmlns:a16="http://schemas.microsoft.com/office/drawing/2014/main" id="{8A42248C-2F5A-6E32-AD96-10A423FAE9C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38" name="Group 7237">
              <a:extLst>
                <a:ext uri="{FF2B5EF4-FFF2-40B4-BE49-F238E27FC236}">
                  <a16:creationId xmlns:a16="http://schemas.microsoft.com/office/drawing/2014/main" id="{2CD184AE-4D55-2C16-74C4-BB1A397F42EE}"/>
                </a:ext>
              </a:extLst>
            </p:cNvPr>
            <p:cNvGrpSpPr/>
            <p:nvPr/>
          </p:nvGrpSpPr>
          <p:grpSpPr>
            <a:xfrm>
              <a:off x="8475201" y="5511970"/>
              <a:ext cx="84788" cy="91092"/>
              <a:chOff x="12626158" y="10798008"/>
              <a:chExt cx="84788" cy="91092"/>
            </a:xfrm>
          </p:grpSpPr>
          <p:sp>
            <p:nvSpPr>
              <p:cNvPr id="7243" name="Text Box 3036">
                <a:extLst>
                  <a:ext uri="{FF2B5EF4-FFF2-40B4-BE49-F238E27FC236}">
                    <a16:creationId xmlns:a16="http://schemas.microsoft.com/office/drawing/2014/main" id="{4F3C1DB0-140D-F854-C7EF-4225012EB23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44" name="Text Box 3036">
                <a:extLst>
                  <a:ext uri="{FF2B5EF4-FFF2-40B4-BE49-F238E27FC236}">
                    <a16:creationId xmlns:a16="http://schemas.microsoft.com/office/drawing/2014/main" id="{E339F399-8429-5AFF-8AAA-46644D424E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45" name="Text Box 3036">
                <a:extLst>
                  <a:ext uri="{FF2B5EF4-FFF2-40B4-BE49-F238E27FC236}">
                    <a16:creationId xmlns:a16="http://schemas.microsoft.com/office/drawing/2014/main" id="{7632F6D2-20D4-F278-9E78-8E0AE7DB78B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39" name="Group 7238">
              <a:extLst>
                <a:ext uri="{FF2B5EF4-FFF2-40B4-BE49-F238E27FC236}">
                  <a16:creationId xmlns:a16="http://schemas.microsoft.com/office/drawing/2014/main" id="{C40C6F4C-719B-A52A-C131-C2C799817849}"/>
                </a:ext>
              </a:extLst>
            </p:cNvPr>
            <p:cNvGrpSpPr/>
            <p:nvPr/>
          </p:nvGrpSpPr>
          <p:grpSpPr>
            <a:xfrm>
              <a:off x="8475201" y="5629823"/>
              <a:ext cx="84788" cy="91092"/>
              <a:chOff x="12626158" y="10798008"/>
              <a:chExt cx="84788" cy="91092"/>
            </a:xfrm>
          </p:grpSpPr>
          <p:sp>
            <p:nvSpPr>
              <p:cNvPr id="7240" name="Text Box 3036">
                <a:extLst>
                  <a:ext uri="{FF2B5EF4-FFF2-40B4-BE49-F238E27FC236}">
                    <a16:creationId xmlns:a16="http://schemas.microsoft.com/office/drawing/2014/main" id="{877C77F7-116A-6C68-4CFE-406C6610AF4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41" name="Text Box 3036">
                <a:extLst>
                  <a:ext uri="{FF2B5EF4-FFF2-40B4-BE49-F238E27FC236}">
                    <a16:creationId xmlns:a16="http://schemas.microsoft.com/office/drawing/2014/main" id="{C5658202-9666-DB1F-D2CB-CED8D425A00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42" name="Text Box 3036">
                <a:extLst>
                  <a:ext uri="{FF2B5EF4-FFF2-40B4-BE49-F238E27FC236}">
                    <a16:creationId xmlns:a16="http://schemas.microsoft.com/office/drawing/2014/main" id="{E030FC04-9C16-2D14-6422-42E6F335C2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261" name="Group 7260">
            <a:extLst>
              <a:ext uri="{FF2B5EF4-FFF2-40B4-BE49-F238E27FC236}">
                <a16:creationId xmlns:a16="http://schemas.microsoft.com/office/drawing/2014/main" id="{2265C99A-FBD8-5D31-767A-4BCA9C0EF5FF}"/>
              </a:ext>
            </a:extLst>
          </p:cNvPr>
          <p:cNvGrpSpPr/>
          <p:nvPr/>
        </p:nvGrpSpPr>
        <p:grpSpPr>
          <a:xfrm>
            <a:off x="7150978" y="5880431"/>
            <a:ext cx="1440000" cy="876386"/>
            <a:chOff x="7151199" y="5971864"/>
            <a:chExt cx="1440000" cy="876386"/>
          </a:xfrm>
        </p:grpSpPr>
        <p:grpSp>
          <p:nvGrpSpPr>
            <p:cNvPr id="7262" name="organ group - facial muscles">
              <a:extLst>
                <a:ext uri="{FF2B5EF4-FFF2-40B4-BE49-F238E27FC236}">
                  <a16:creationId xmlns:a16="http://schemas.microsoft.com/office/drawing/2014/main" id="{FAEED6B9-6DE1-C2B9-E08A-3E2F973DE1CF}"/>
                </a:ext>
              </a:extLst>
            </p:cNvPr>
            <p:cNvGrpSpPr/>
            <p:nvPr/>
          </p:nvGrpSpPr>
          <p:grpSpPr>
            <a:xfrm>
              <a:off x="7151199" y="5971864"/>
              <a:ext cx="1440000" cy="876386"/>
              <a:chOff x="7554484" y="5020163"/>
              <a:chExt cx="1440000" cy="876386"/>
            </a:xfrm>
          </p:grpSpPr>
          <p:sp>
            <p:nvSpPr>
              <p:cNvPr id="7287" name="organ - facial muscles">
                <a:extLst>
                  <a:ext uri="{FF2B5EF4-FFF2-40B4-BE49-F238E27FC236}">
                    <a16:creationId xmlns:a16="http://schemas.microsoft.com/office/drawing/2014/main" id="{1C7663BC-3F07-BD5B-434B-01933BB40E49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87638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Ear</a:t>
                </a:r>
              </a:p>
            </p:txBody>
          </p:sp>
          <p:sp>
            <p:nvSpPr>
              <p:cNvPr id="7288" name="FTU - orbicularis oculi">
                <a:extLst>
                  <a:ext uri="{FF2B5EF4-FFF2-40B4-BE49-F238E27FC236}">
                    <a16:creationId xmlns:a16="http://schemas.microsoft.com/office/drawing/2014/main" id="{45D1B8EA-7AAA-F0EC-A868-E8F8F5756E29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Temporoparietalis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89" name="FTU - occipitofrontalis">
                <a:extLst>
                  <a:ext uri="{FF2B5EF4-FFF2-40B4-BE49-F238E27FC236}">
                    <a16:creationId xmlns:a16="http://schemas.microsoft.com/office/drawing/2014/main" id="{46820538-690F-573E-EE82-6A0DEBF8F686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Auricularis anterior</a:t>
                </a:r>
              </a:p>
            </p:txBody>
          </p:sp>
          <p:sp>
            <p:nvSpPr>
              <p:cNvPr id="7290" name="FTU - nasalis">
                <a:extLst>
                  <a:ext uri="{FF2B5EF4-FFF2-40B4-BE49-F238E27FC236}">
                    <a16:creationId xmlns:a16="http://schemas.microsoft.com/office/drawing/2014/main" id="{C9EF296C-1ADC-8F70-272E-E2F1CB98A724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Auricularis superior</a:t>
                </a:r>
              </a:p>
            </p:txBody>
          </p:sp>
          <p:sp>
            <p:nvSpPr>
              <p:cNvPr id="7291" name="FTU - zygomaticus major">
                <a:extLst>
                  <a:ext uri="{FF2B5EF4-FFF2-40B4-BE49-F238E27FC236}">
                    <a16:creationId xmlns:a16="http://schemas.microsoft.com/office/drawing/2014/main" id="{CE394149-FA89-F4A3-20CE-93D9C7D76A41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Auricularis posterior </a:t>
                </a:r>
              </a:p>
            </p:txBody>
          </p:sp>
          <p:sp>
            <p:nvSpPr>
              <p:cNvPr id="7292" name="FTU - zygomaticus minor">
                <a:extLst>
                  <a:ext uri="{FF2B5EF4-FFF2-40B4-BE49-F238E27FC236}">
                    <a16:creationId xmlns:a16="http://schemas.microsoft.com/office/drawing/2014/main" id="{4CC92642-8718-CFDD-67F6-1F4415E82977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Stapedius</a:t>
                </a:r>
              </a:p>
            </p:txBody>
          </p:sp>
          <p:sp>
            <p:nvSpPr>
              <p:cNvPr id="7293" name="FTU - orbicularis oris">
                <a:extLst>
                  <a:ext uri="{FF2B5EF4-FFF2-40B4-BE49-F238E27FC236}">
                    <a16:creationId xmlns:a16="http://schemas.microsoft.com/office/drawing/2014/main" id="{2B8E6E55-E94A-850B-200E-4AAD73BF74E1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Tensor tympani</a:t>
                </a:r>
              </a:p>
            </p:txBody>
          </p:sp>
        </p:grpSp>
        <p:grpSp>
          <p:nvGrpSpPr>
            <p:cNvPr id="7263" name="Group 7262">
              <a:extLst>
                <a:ext uri="{FF2B5EF4-FFF2-40B4-BE49-F238E27FC236}">
                  <a16:creationId xmlns:a16="http://schemas.microsoft.com/office/drawing/2014/main" id="{640BF7CA-A8BF-128E-D71D-7D25B22A805D}"/>
                </a:ext>
              </a:extLst>
            </p:cNvPr>
            <p:cNvGrpSpPr/>
            <p:nvPr/>
          </p:nvGrpSpPr>
          <p:grpSpPr>
            <a:xfrm>
              <a:off x="8477260" y="6104504"/>
              <a:ext cx="84788" cy="91092"/>
              <a:chOff x="12626158" y="10798008"/>
              <a:chExt cx="84788" cy="91092"/>
            </a:xfrm>
          </p:grpSpPr>
          <p:sp>
            <p:nvSpPr>
              <p:cNvPr id="7284" name="Text Box 3036">
                <a:extLst>
                  <a:ext uri="{FF2B5EF4-FFF2-40B4-BE49-F238E27FC236}">
                    <a16:creationId xmlns:a16="http://schemas.microsoft.com/office/drawing/2014/main" id="{05904143-865C-324A-7CC9-21E8E6B169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85" name="Text Box 3036">
                <a:extLst>
                  <a:ext uri="{FF2B5EF4-FFF2-40B4-BE49-F238E27FC236}">
                    <a16:creationId xmlns:a16="http://schemas.microsoft.com/office/drawing/2014/main" id="{E35D8FA1-B208-753E-5C46-2E8E36FBE8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86" name="Text Box 3036">
                <a:extLst>
                  <a:ext uri="{FF2B5EF4-FFF2-40B4-BE49-F238E27FC236}">
                    <a16:creationId xmlns:a16="http://schemas.microsoft.com/office/drawing/2014/main" id="{2B6D5830-75F4-907A-0389-2A01C69C8A7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64" name="Group 7263">
              <a:extLst>
                <a:ext uri="{FF2B5EF4-FFF2-40B4-BE49-F238E27FC236}">
                  <a16:creationId xmlns:a16="http://schemas.microsoft.com/office/drawing/2014/main" id="{488D57DD-855B-AE18-7DE7-D07EBB1C5133}"/>
                </a:ext>
              </a:extLst>
            </p:cNvPr>
            <p:cNvGrpSpPr/>
            <p:nvPr/>
          </p:nvGrpSpPr>
          <p:grpSpPr>
            <a:xfrm>
              <a:off x="8476056" y="6225340"/>
              <a:ext cx="84788" cy="91092"/>
              <a:chOff x="12626158" y="10798008"/>
              <a:chExt cx="84788" cy="91092"/>
            </a:xfrm>
          </p:grpSpPr>
          <p:sp>
            <p:nvSpPr>
              <p:cNvPr id="7281" name="Text Box 3036">
                <a:extLst>
                  <a:ext uri="{FF2B5EF4-FFF2-40B4-BE49-F238E27FC236}">
                    <a16:creationId xmlns:a16="http://schemas.microsoft.com/office/drawing/2014/main" id="{71434B38-FEE2-59C9-B1B0-5353BB5613B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82" name="Text Box 3036">
                <a:extLst>
                  <a:ext uri="{FF2B5EF4-FFF2-40B4-BE49-F238E27FC236}">
                    <a16:creationId xmlns:a16="http://schemas.microsoft.com/office/drawing/2014/main" id="{865D8D85-E8C3-CEC1-4A3E-6D5D1A778D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83" name="Text Box 3036">
                <a:extLst>
                  <a:ext uri="{FF2B5EF4-FFF2-40B4-BE49-F238E27FC236}">
                    <a16:creationId xmlns:a16="http://schemas.microsoft.com/office/drawing/2014/main" id="{2135F402-48F9-1A7F-F261-404DB13A1EB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65" name="Group 7264">
              <a:extLst>
                <a:ext uri="{FF2B5EF4-FFF2-40B4-BE49-F238E27FC236}">
                  <a16:creationId xmlns:a16="http://schemas.microsoft.com/office/drawing/2014/main" id="{255F87F6-FB59-2FB0-CE8F-B498EBE18D42}"/>
                </a:ext>
              </a:extLst>
            </p:cNvPr>
            <p:cNvGrpSpPr/>
            <p:nvPr/>
          </p:nvGrpSpPr>
          <p:grpSpPr>
            <a:xfrm>
              <a:off x="8476987" y="6347842"/>
              <a:ext cx="84788" cy="91092"/>
              <a:chOff x="12626158" y="10798008"/>
              <a:chExt cx="84788" cy="91092"/>
            </a:xfrm>
          </p:grpSpPr>
          <p:sp>
            <p:nvSpPr>
              <p:cNvPr id="7278" name="Text Box 3036">
                <a:extLst>
                  <a:ext uri="{FF2B5EF4-FFF2-40B4-BE49-F238E27FC236}">
                    <a16:creationId xmlns:a16="http://schemas.microsoft.com/office/drawing/2014/main" id="{4D520ACC-060C-C3B3-724A-8E2069DAA67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79" name="Text Box 3036">
                <a:extLst>
                  <a:ext uri="{FF2B5EF4-FFF2-40B4-BE49-F238E27FC236}">
                    <a16:creationId xmlns:a16="http://schemas.microsoft.com/office/drawing/2014/main" id="{EC63BB37-62FF-D2A8-BACA-10E7DC1875F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80" name="Text Box 3036">
                <a:extLst>
                  <a:ext uri="{FF2B5EF4-FFF2-40B4-BE49-F238E27FC236}">
                    <a16:creationId xmlns:a16="http://schemas.microsoft.com/office/drawing/2014/main" id="{7A1FCAC6-CA10-E5F0-AD59-8FF7AD3FD86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66" name="Group 7265">
              <a:extLst>
                <a:ext uri="{FF2B5EF4-FFF2-40B4-BE49-F238E27FC236}">
                  <a16:creationId xmlns:a16="http://schemas.microsoft.com/office/drawing/2014/main" id="{7A26F73C-3E8A-CF0F-1CCE-EBCB358BAC92}"/>
                </a:ext>
              </a:extLst>
            </p:cNvPr>
            <p:cNvGrpSpPr/>
            <p:nvPr/>
          </p:nvGrpSpPr>
          <p:grpSpPr>
            <a:xfrm>
              <a:off x="8476760" y="6467521"/>
              <a:ext cx="84788" cy="91092"/>
              <a:chOff x="12626158" y="10798008"/>
              <a:chExt cx="84788" cy="91092"/>
            </a:xfrm>
          </p:grpSpPr>
          <p:sp>
            <p:nvSpPr>
              <p:cNvPr id="7275" name="Text Box 3036">
                <a:extLst>
                  <a:ext uri="{FF2B5EF4-FFF2-40B4-BE49-F238E27FC236}">
                    <a16:creationId xmlns:a16="http://schemas.microsoft.com/office/drawing/2014/main" id="{74C904C4-845D-397E-B3DE-F146850E0E1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76" name="Text Box 3036">
                <a:extLst>
                  <a:ext uri="{FF2B5EF4-FFF2-40B4-BE49-F238E27FC236}">
                    <a16:creationId xmlns:a16="http://schemas.microsoft.com/office/drawing/2014/main" id="{16FF877C-8681-48B5-22A1-AB9BFBE5BD0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77" name="Text Box 3036">
                <a:extLst>
                  <a:ext uri="{FF2B5EF4-FFF2-40B4-BE49-F238E27FC236}">
                    <a16:creationId xmlns:a16="http://schemas.microsoft.com/office/drawing/2014/main" id="{AD0BAC2E-4F16-7F8F-D227-C4688AE776D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67" name="Group 7266">
              <a:extLst>
                <a:ext uri="{FF2B5EF4-FFF2-40B4-BE49-F238E27FC236}">
                  <a16:creationId xmlns:a16="http://schemas.microsoft.com/office/drawing/2014/main" id="{571749E2-8E5C-2432-61BB-BDDBDDF35820}"/>
                </a:ext>
              </a:extLst>
            </p:cNvPr>
            <p:cNvGrpSpPr/>
            <p:nvPr/>
          </p:nvGrpSpPr>
          <p:grpSpPr>
            <a:xfrm>
              <a:off x="8480016" y="6588357"/>
              <a:ext cx="84788" cy="91092"/>
              <a:chOff x="12626158" y="10798008"/>
              <a:chExt cx="84788" cy="91092"/>
            </a:xfrm>
          </p:grpSpPr>
          <p:sp>
            <p:nvSpPr>
              <p:cNvPr id="7272" name="Text Box 3036">
                <a:extLst>
                  <a:ext uri="{FF2B5EF4-FFF2-40B4-BE49-F238E27FC236}">
                    <a16:creationId xmlns:a16="http://schemas.microsoft.com/office/drawing/2014/main" id="{34E4C568-51F7-5118-3AE3-45FFB83A86F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73" name="Text Box 3036">
                <a:extLst>
                  <a:ext uri="{FF2B5EF4-FFF2-40B4-BE49-F238E27FC236}">
                    <a16:creationId xmlns:a16="http://schemas.microsoft.com/office/drawing/2014/main" id="{F4727165-BB32-9061-6CDB-7BF08CD9A4C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74" name="Text Box 3036">
                <a:extLst>
                  <a:ext uri="{FF2B5EF4-FFF2-40B4-BE49-F238E27FC236}">
                    <a16:creationId xmlns:a16="http://schemas.microsoft.com/office/drawing/2014/main" id="{E4541ADA-1CA0-DA7B-7B1B-AB32A2E194C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68" name="Group 7267">
              <a:extLst>
                <a:ext uri="{FF2B5EF4-FFF2-40B4-BE49-F238E27FC236}">
                  <a16:creationId xmlns:a16="http://schemas.microsoft.com/office/drawing/2014/main" id="{9CE9EC9C-8167-157A-A431-A544BED1462F}"/>
                </a:ext>
              </a:extLst>
            </p:cNvPr>
            <p:cNvGrpSpPr/>
            <p:nvPr/>
          </p:nvGrpSpPr>
          <p:grpSpPr>
            <a:xfrm>
              <a:off x="8476487" y="6710859"/>
              <a:ext cx="84788" cy="91092"/>
              <a:chOff x="12626158" y="10798008"/>
              <a:chExt cx="84788" cy="91092"/>
            </a:xfrm>
          </p:grpSpPr>
          <p:sp>
            <p:nvSpPr>
              <p:cNvPr id="7269" name="Text Box 3036">
                <a:extLst>
                  <a:ext uri="{FF2B5EF4-FFF2-40B4-BE49-F238E27FC236}">
                    <a16:creationId xmlns:a16="http://schemas.microsoft.com/office/drawing/2014/main" id="{67F43BB5-F6B0-8238-2AC4-391A819EF0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70" name="Text Box 3036">
                <a:extLst>
                  <a:ext uri="{FF2B5EF4-FFF2-40B4-BE49-F238E27FC236}">
                    <a16:creationId xmlns:a16="http://schemas.microsoft.com/office/drawing/2014/main" id="{B81CAA73-723D-1077-7BD5-D49FD24F0F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71" name="Text Box 3036">
                <a:extLst>
                  <a:ext uri="{FF2B5EF4-FFF2-40B4-BE49-F238E27FC236}">
                    <a16:creationId xmlns:a16="http://schemas.microsoft.com/office/drawing/2014/main" id="{9B84053F-EA77-E9FD-53C3-C096F4758A3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294" name="Group 7293">
            <a:extLst>
              <a:ext uri="{FF2B5EF4-FFF2-40B4-BE49-F238E27FC236}">
                <a16:creationId xmlns:a16="http://schemas.microsoft.com/office/drawing/2014/main" id="{3A44C52A-2B08-114F-016A-2F871BB4AF3C}"/>
              </a:ext>
            </a:extLst>
          </p:cNvPr>
          <p:cNvGrpSpPr/>
          <p:nvPr/>
        </p:nvGrpSpPr>
        <p:grpSpPr>
          <a:xfrm>
            <a:off x="7151933" y="6895517"/>
            <a:ext cx="1440000" cy="734840"/>
            <a:chOff x="7147612" y="7047490"/>
            <a:chExt cx="1440000" cy="734840"/>
          </a:xfrm>
        </p:grpSpPr>
        <p:grpSp>
          <p:nvGrpSpPr>
            <p:cNvPr id="7295" name="organ group - facial muscles">
              <a:extLst>
                <a:ext uri="{FF2B5EF4-FFF2-40B4-BE49-F238E27FC236}">
                  <a16:creationId xmlns:a16="http://schemas.microsoft.com/office/drawing/2014/main" id="{FE48EC2E-BC59-5925-97A2-B2ACC3BC7AFA}"/>
                </a:ext>
              </a:extLst>
            </p:cNvPr>
            <p:cNvGrpSpPr/>
            <p:nvPr/>
          </p:nvGrpSpPr>
          <p:grpSpPr>
            <a:xfrm>
              <a:off x="7147612" y="7047490"/>
              <a:ext cx="1440000" cy="734840"/>
              <a:chOff x="7554484" y="5020163"/>
              <a:chExt cx="1440000" cy="734840"/>
            </a:xfrm>
          </p:grpSpPr>
          <p:sp>
            <p:nvSpPr>
              <p:cNvPr id="7316" name="organ - facial muscles">
                <a:extLst>
                  <a:ext uri="{FF2B5EF4-FFF2-40B4-BE49-F238E27FC236}">
                    <a16:creationId xmlns:a16="http://schemas.microsoft.com/office/drawing/2014/main" id="{FDEB7F48-E686-765A-1EBC-DBF7806298D3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Nose</a:t>
                </a:r>
              </a:p>
            </p:txBody>
          </p:sp>
          <p:sp>
            <p:nvSpPr>
              <p:cNvPr id="7317" name="FTU - orbicularis oculi">
                <a:extLst>
                  <a:ext uri="{FF2B5EF4-FFF2-40B4-BE49-F238E27FC236}">
                    <a16:creationId xmlns:a16="http://schemas.microsoft.com/office/drawing/2014/main" id="{CE455FB2-271D-B767-E554-329BBB198815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Procerus muscle</a:t>
                </a:r>
              </a:p>
            </p:txBody>
          </p:sp>
          <p:sp>
            <p:nvSpPr>
              <p:cNvPr id="7318" name="FTU - occipitofrontalis">
                <a:extLst>
                  <a:ext uri="{FF2B5EF4-FFF2-40B4-BE49-F238E27FC236}">
                    <a16:creationId xmlns:a16="http://schemas.microsoft.com/office/drawing/2014/main" id="{F85199E4-71E9-E869-9397-C95110828207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septi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nasi</a:t>
                </a:r>
              </a:p>
            </p:txBody>
          </p:sp>
          <p:sp>
            <p:nvSpPr>
              <p:cNvPr id="7319" name="FTU - nasalis">
                <a:extLst>
                  <a:ext uri="{FF2B5EF4-FFF2-40B4-BE49-F238E27FC236}">
                    <a16:creationId xmlns:a16="http://schemas.microsoft.com/office/drawing/2014/main" id="{368EE5B5-D4FE-E280-9362-0E3A9079FF57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labii superioris alaeque nasi</a:t>
                </a:r>
              </a:p>
            </p:txBody>
          </p:sp>
          <p:sp>
            <p:nvSpPr>
              <p:cNvPr id="7320" name="FTU - zygomaticus major">
                <a:extLst>
                  <a:ext uri="{FF2B5EF4-FFF2-40B4-BE49-F238E27FC236}">
                    <a16:creationId xmlns:a16="http://schemas.microsoft.com/office/drawing/2014/main" id="{9FF4FA39-3ACE-929B-673E-9D64CD36D0CD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Nasalis - transverse part</a:t>
                </a:r>
              </a:p>
            </p:txBody>
          </p:sp>
          <p:sp>
            <p:nvSpPr>
              <p:cNvPr id="7321" name="FTU - zygomaticus minor">
                <a:extLst>
                  <a:ext uri="{FF2B5EF4-FFF2-40B4-BE49-F238E27FC236}">
                    <a16:creationId xmlns:a16="http://schemas.microsoft.com/office/drawing/2014/main" id="{EBFAB98A-0F0A-F090-1FD1-94B3CB834361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Nasalis - alar part</a:t>
                </a:r>
              </a:p>
            </p:txBody>
          </p:sp>
        </p:grpSp>
        <p:grpSp>
          <p:nvGrpSpPr>
            <p:cNvPr id="7296" name="Group 7295">
              <a:extLst>
                <a:ext uri="{FF2B5EF4-FFF2-40B4-BE49-F238E27FC236}">
                  <a16:creationId xmlns:a16="http://schemas.microsoft.com/office/drawing/2014/main" id="{1B5C7BCA-FFD5-473F-A875-19AF6AC97DD4}"/>
                </a:ext>
              </a:extLst>
            </p:cNvPr>
            <p:cNvGrpSpPr/>
            <p:nvPr/>
          </p:nvGrpSpPr>
          <p:grpSpPr>
            <a:xfrm>
              <a:off x="8477595" y="7175033"/>
              <a:ext cx="84788" cy="91092"/>
              <a:chOff x="12626158" y="10798008"/>
              <a:chExt cx="84788" cy="91092"/>
            </a:xfrm>
          </p:grpSpPr>
          <p:sp>
            <p:nvSpPr>
              <p:cNvPr id="7313" name="Text Box 3036">
                <a:extLst>
                  <a:ext uri="{FF2B5EF4-FFF2-40B4-BE49-F238E27FC236}">
                    <a16:creationId xmlns:a16="http://schemas.microsoft.com/office/drawing/2014/main" id="{A24B142F-0548-492A-BDC5-F14DB7B28E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14" name="Text Box 3036">
                <a:extLst>
                  <a:ext uri="{FF2B5EF4-FFF2-40B4-BE49-F238E27FC236}">
                    <a16:creationId xmlns:a16="http://schemas.microsoft.com/office/drawing/2014/main" id="{04769370-F884-E994-5BE3-5CB05BC004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15" name="Text Box 3036">
                <a:extLst>
                  <a:ext uri="{FF2B5EF4-FFF2-40B4-BE49-F238E27FC236}">
                    <a16:creationId xmlns:a16="http://schemas.microsoft.com/office/drawing/2014/main" id="{BAD7C314-FE72-5424-B58F-A65956FF015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97" name="Group 7296">
              <a:extLst>
                <a:ext uri="{FF2B5EF4-FFF2-40B4-BE49-F238E27FC236}">
                  <a16:creationId xmlns:a16="http://schemas.microsoft.com/office/drawing/2014/main" id="{2FF8A1E4-5C42-4D7C-6508-AE1105627F2F}"/>
                </a:ext>
              </a:extLst>
            </p:cNvPr>
            <p:cNvGrpSpPr/>
            <p:nvPr/>
          </p:nvGrpSpPr>
          <p:grpSpPr>
            <a:xfrm>
              <a:off x="8476391" y="7295869"/>
              <a:ext cx="84788" cy="91092"/>
              <a:chOff x="12626158" y="10798008"/>
              <a:chExt cx="84788" cy="91092"/>
            </a:xfrm>
          </p:grpSpPr>
          <p:sp>
            <p:nvSpPr>
              <p:cNvPr id="7310" name="Text Box 3036">
                <a:extLst>
                  <a:ext uri="{FF2B5EF4-FFF2-40B4-BE49-F238E27FC236}">
                    <a16:creationId xmlns:a16="http://schemas.microsoft.com/office/drawing/2014/main" id="{5BAC17C4-35A9-CA79-16A0-1812C5EFDB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11" name="Text Box 3036">
                <a:extLst>
                  <a:ext uri="{FF2B5EF4-FFF2-40B4-BE49-F238E27FC236}">
                    <a16:creationId xmlns:a16="http://schemas.microsoft.com/office/drawing/2014/main" id="{FF9006A3-FF10-5CFE-1C86-52B43748DC3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12" name="Text Box 3036">
                <a:extLst>
                  <a:ext uri="{FF2B5EF4-FFF2-40B4-BE49-F238E27FC236}">
                    <a16:creationId xmlns:a16="http://schemas.microsoft.com/office/drawing/2014/main" id="{DA339A70-19A9-BA61-3C7E-4F0F6C9478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98" name="Group 7297">
              <a:extLst>
                <a:ext uri="{FF2B5EF4-FFF2-40B4-BE49-F238E27FC236}">
                  <a16:creationId xmlns:a16="http://schemas.microsoft.com/office/drawing/2014/main" id="{DAF7BD22-DF2C-7F4F-6410-740AB4B883D8}"/>
                </a:ext>
              </a:extLst>
            </p:cNvPr>
            <p:cNvGrpSpPr/>
            <p:nvPr/>
          </p:nvGrpSpPr>
          <p:grpSpPr>
            <a:xfrm>
              <a:off x="8477322" y="7418371"/>
              <a:ext cx="84788" cy="91092"/>
              <a:chOff x="12626158" y="10798008"/>
              <a:chExt cx="84788" cy="91092"/>
            </a:xfrm>
          </p:grpSpPr>
          <p:sp>
            <p:nvSpPr>
              <p:cNvPr id="7307" name="Text Box 3036">
                <a:extLst>
                  <a:ext uri="{FF2B5EF4-FFF2-40B4-BE49-F238E27FC236}">
                    <a16:creationId xmlns:a16="http://schemas.microsoft.com/office/drawing/2014/main" id="{40E35DB9-8A5A-146F-4E69-018BD7BE60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8" name="Text Box 3036">
                <a:extLst>
                  <a:ext uri="{FF2B5EF4-FFF2-40B4-BE49-F238E27FC236}">
                    <a16:creationId xmlns:a16="http://schemas.microsoft.com/office/drawing/2014/main" id="{F229D203-46B8-91AB-03CF-C531F537CA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9" name="Text Box 3036">
                <a:extLst>
                  <a:ext uri="{FF2B5EF4-FFF2-40B4-BE49-F238E27FC236}">
                    <a16:creationId xmlns:a16="http://schemas.microsoft.com/office/drawing/2014/main" id="{54833D96-ABD9-4DC2-4BF8-043FCE1C22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99" name="Group 7298">
              <a:extLst>
                <a:ext uri="{FF2B5EF4-FFF2-40B4-BE49-F238E27FC236}">
                  <a16:creationId xmlns:a16="http://schemas.microsoft.com/office/drawing/2014/main" id="{4DB0FC0F-CEFF-D906-5557-98400D541CEF}"/>
                </a:ext>
              </a:extLst>
            </p:cNvPr>
            <p:cNvGrpSpPr/>
            <p:nvPr/>
          </p:nvGrpSpPr>
          <p:grpSpPr>
            <a:xfrm>
              <a:off x="8477095" y="7542510"/>
              <a:ext cx="84788" cy="91092"/>
              <a:chOff x="12626158" y="10798008"/>
              <a:chExt cx="84788" cy="91092"/>
            </a:xfrm>
          </p:grpSpPr>
          <p:sp>
            <p:nvSpPr>
              <p:cNvPr id="7304" name="Text Box 3036">
                <a:extLst>
                  <a:ext uri="{FF2B5EF4-FFF2-40B4-BE49-F238E27FC236}">
                    <a16:creationId xmlns:a16="http://schemas.microsoft.com/office/drawing/2014/main" id="{07CC3EAF-D44A-38AF-06C0-55698F85F3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5" name="Text Box 3036">
                <a:extLst>
                  <a:ext uri="{FF2B5EF4-FFF2-40B4-BE49-F238E27FC236}">
                    <a16:creationId xmlns:a16="http://schemas.microsoft.com/office/drawing/2014/main" id="{022F98A6-B37E-D837-18E8-D6993F6736C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6" name="Text Box 3036">
                <a:extLst>
                  <a:ext uri="{FF2B5EF4-FFF2-40B4-BE49-F238E27FC236}">
                    <a16:creationId xmlns:a16="http://schemas.microsoft.com/office/drawing/2014/main" id="{D0B41B77-0871-F26E-C897-B690C8040EC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00" name="Group 7299">
              <a:extLst>
                <a:ext uri="{FF2B5EF4-FFF2-40B4-BE49-F238E27FC236}">
                  <a16:creationId xmlns:a16="http://schemas.microsoft.com/office/drawing/2014/main" id="{3F103523-5FF6-97E9-76B8-3383D6E1062A}"/>
                </a:ext>
              </a:extLst>
            </p:cNvPr>
            <p:cNvGrpSpPr/>
            <p:nvPr/>
          </p:nvGrpSpPr>
          <p:grpSpPr>
            <a:xfrm>
              <a:off x="8475891" y="7663346"/>
              <a:ext cx="84788" cy="91092"/>
              <a:chOff x="12626158" y="10798008"/>
              <a:chExt cx="84788" cy="91092"/>
            </a:xfrm>
          </p:grpSpPr>
          <p:sp>
            <p:nvSpPr>
              <p:cNvPr id="7301" name="Text Box 3036">
                <a:extLst>
                  <a:ext uri="{FF2B5EF4-FFF2-40B4-BE49-F238E27FC236}">
                    <a16:creationId xmlns:a16="http://schemas.microsoft.com/office/drawing/2014/main" id="{8AE6EAC4-5773-1BFB-A5CC-42A015CF40F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2" name="Text Box 3036">
                <a:extLst>
                  <a:ext uri="{FF2B5EF4-FFF2-40B4-BE49-F238E27FC236}">
                    <a16:creationId xmlns:a16="http://schemas.microsoft.com/office/drawing/2014/main" id="{763106A4-20F4-68AC-01E0-E607F148CD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3" name="Text Box 3036">
                <a:extLst>
                  <a:ext uri="{FF2B5EF4-FFF2-40B4-BE49-F238E27FC236}">
                    <a16:creationId xmlns:a16="http://schemas.microsoft.com/office/drawing/2014/main" id="{3DACAA91-A14E-0C05-A11B-33E678DACE5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322" name="Group 7321">
            <a:extLst>
              <a:ext uri="{FF2B5EF4-FFF2-40B4-BE49-F238E27FC236}">
                <a16:creationId xmlns:a16="http://schemas.microsoft.com/office/drawing/2014/main" id="{71B1C076-7702-E7F0-C8E0-4B5764503C6F}"/>
              </a:ext>
            </a:extLst>
          </p:cNvPr>
          <p:cNvGrpSpPr/>
          <p:nvPr/>
        </p:nvGrpSpPr>
        <p:grpSpPr>
          <a:xfrm>
            <a:off x="7150428" y="7778856"/>
            <a:ext cx="1440000" cy="616561"/>
            <a:chOff x="7148850" y="7982176"/>
            <a:chExt cx="1440000" cy="616561"/>
          </a:xfrm>
        </p:grpSpPr>
        <p:grpSp>
          <p:nvGrpSpPr>
            <p:cNvPr id="7323" name="organ group - facial muscles">
              <a:extLst>
                <a:ext uri="{FF2B5EF4-FFF2-40B4-BE49-F238E27FC236}">
                  <a16:creationId xmlns:a16="http://schemas.microsoft.com/office/drawing/2014/main" id="{3F189308-D869-A524-D97D-48B71E22FB63}"/>
                </a:ext>
              </a:extLst>
            </p:cNvPr>
            <p:cNvGrpSpPr/>
            <p:nvPr/>
          </p:nvGrpSpPr>
          <p:grpSpPr>
            <a:xfrm>
              <a:off x="7148850" y="7982176"/>
              <a:ext cx="1440000" cy="616561"/>
              <a:chOff x="7554484" y="5020163"/>
              <a:chExt cx="1440000" cy="616561"/>
            </a:xfrm>
          </p:grpSpPr>
          <p:sp>
            <p:nvSpPr>
              <p:cNvPr id="7340" name="organ - facial muscles">
                <a:extLst>
                  <a:ext uri="{FF2B5EF4-FFF2-40B4-BE49-F238E27FC236}">
                    <a16:creationId xmlns:a16="http://schemas.microsoft.com/office/drawing/2014/main" id="{C2E707CA-CD86-74DC-8899-AA8DC9C5EF17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61656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Mastication</a:t>
                </a:r>
              </a:p>
            </p:txBody>
          </p:sp>
          <p:sp>
            <p:nvSpPr>
              <p:cNvPr id="7341" name="FTU - orbicularis oculi">
                <a:extLst>
                  <a:ext uri="{FF2B5EF4-FFF2-40B4-BE49-F238E27FC236}">
                    <a16:creationId xmlns:a16="http://schemas.microsoft.com/office/drawing/2014/main" id="{FDA578C0-0235-7D67-BE68-A12A91C755B5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Masseter</a:t>
                </a:r>
              </a:p>
            </p:txBody>
          </p:sp>
          <p:sp>
            <p:nvSpPr>
              <p:cNvPr id="7342" name="FTU - occipitofrontalis">
                <a:extLst>
                  <a:ext uri="{FF2B5EF4-FFF2-40B4-BE49-F238E27FC236}">
                    <a16:creationId xmlns:a16="http://schemas.microsoft.com/office/drawing/2014/main" id="{C4238407-2006-6C41-87CD-CD53012F16E7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Temporalis</a:t>
                </a:r>
              </a:p>
            </p:txBody>
          </p:sp>
          <p:sp>
            <p:nvSpPr>
              <p:cNvPr id="7343" name="FTU - nasalis">
                <a:extLst>
                  <a:ext uri="{FF2B5EF4-FFF2-40B4-BE49-F238E27FC236}">
                    <a16:creationId xmlns:a16="http://schemas.microsoft.com/office/drawing/2014/main" id="{0E1549B1-69A3-C618-2577-9894781AF519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Lateral pterygoid muscle</a:t>
                </a:r>
              </a:p>
            </p:txBody>
          </p:sp>
          <p:sp>
            <p:nvSpPr>
              <p:cNvPr id="7344" name="FTU - zygomaticus major">
                <a:extLst>
                  <a:ext uri="{FF2B5EF4-FFF2-40B4-BE49-F238E27FC236}">
                    <a16:creationId xmlns:a16="http://schemas.microsoft.com/office/drawing/2014/main" id="{93EB427E-BFFE-146C-0185-3DB5AF33F484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Medial pterygoid muscle</a:t>
                </a:r>
              </a:p>
            </p:txBody>
          </p:sp>
        </p:grpSp>
        <p:grpSp>
          <p:nvGrpSpPr>
            <p:cNvPr id="7324" name="Group 7323">
              <a:extLst>
                <a:ext uri="{FF2B5EF4-FFF2-40B4-BE49-F238E27FC236}">
                  <a16:creationId xmlns:a16="http://schemas.microsoft.com/office/drawing/2014/main" id="{582CBA75-E558-C11B-4D30-BCC67B67D3CB}"/>
                </a:ext>
              </a:extLst>
            </p:cNvPr>
            <p:cNvGrpSpPr/>
            <p:nvPr/>
          </p:nvGrpSpPr>
          <p:grpSpPr>
            <a:xfrm>
              <a:off x="8477137" y="8109107"/>
              <a:ext cx="84788" cy="91092"/>
              <a:chOff x="12626158" y="10798008"/>
              <a:chExt cx="84788" cy="91092"/>
            </a:xfrm>
          </p:grpSpPr>
          <p:sp>
            <p:nvSpPr>
              <p:cNvPr id="7337" name="Text Box 3036">
                <a:extLst>
                  <a:ext uri="{FF2B5EF4-FFF2-40B4-BE49-F238E27FC236}">
                    <a16:creationId xmlns:a16="http://schemas.microsoft.com/office/drawing/2014/main" id="{FFF1F8E9-5C0F-B79F-58E7-DDC9B79EE8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38" name="Text Box 3036">
                <a:extLst>
                  <a:ext uri="{FF2B5EF4-FFF2-40B4-BE49-F238E27FC236}">
                    <a16:creationId xmlns:a16="http://schemas.microsoft.com/office/drawing/2014/main" id="{2E30F6A2-E616-691C-C8AB-EB926F9967E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39" name="Text Box 3036">
                <a:extLst>
                  <a:ext uri="{FF2B5EF4-FFF2-40B4-BE49-F238E27FC236}">
                    <a16:creationId xmlns:a16="http://schemas.microsoft.com/office/drawing/2014/main" id="{ECDF5687-E511-55A1-8E13-8ECBD278E23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25" name="Group 7324">
              <a:extLst>
                <a:ext uri="{FF2B5EF4-FFF2-40B4-BE49-F238E27FC236}">
                  <a16:creationId xmlns:a16="http://schemas.microsoft.com/office/drawing/2014/main" id="{B00316C0-1BD2-0957-3254-E53B68E5003F}"/>
                </a:ext>
              </a:extLst>
            </p:cNvPr>
            <p:cNvGrpSpPr/>
            <p:nvPr/>
          </p:nvGrpSpPr>
          <p:grpSpPr>
            <a:xfrm>
              <a:off x="8475933" y="8229943"/>
              <a:ext cx="84788" cy="91092"/>
              <a:chOff x="12626158" y="10798008"/>
              <a:chExt cx="84788" cy="91092"/>
            </a:xfrm>
          </p:grpSpPr>
          <p:sp>
            <p:nvSpPr>
              <p:cNvPr id="7334" name="Text Box 3036">
                <a:extLst>
                  <a:ext uri="{FF2B5EF4-FFF2-40B4-BE49-F238E27FC236}">
                    <a16:creationId xmlns:a16="http://schemas.microsoft.com/office/drawing/2014/main" id="{E18EDC7E-1C06-09B4-E2FC-C23D2F92AE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35" name="Text Box 3036">
                <a:extLst>
                  <a:ext uri="{FF2B5EF4-FFF2-40B4-BE49-F238E27FC236}">
                    <a16:creationId xmlns:a16="http://schemas.microsoft.com/office/drawing/2014/main" id="{8ED84795-6F73-E5C7-8B73-0909BE6DB49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36" name="Text Box 3036">
                <a:extLst>
                  <a:ext uri="{FF2B5EF4-FFF2-40B4-BE49-F238E27FC236}">
                    <a16:creationId xmlns:a16="http://schemas.microsoft.com/office/drawing/2014/main" id="{014C7ABD-3F58-F019-49E7-E0E54E774D6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26" name="Group 7325">
              <a:extLst>
                <a:ext uri="{FF2B5EF4-FFF2-40B4-BE49-F238E27FC236}">
                  <a16:creationId xmlns:a16="http://schemas.microsoft.com/office/drawing/2014/main" id="{2D0CADB7-C995-E32E-9BC8-C8658DBCCE50}"/>
                </a:ext>
              </a:extLst>
            </p:cNvPr>
            <p:cNvGrpSpPr/>
            <p:nvPr/>
          </p:nvGrpSpPr>
          <p:grpSpPr>
            <a:xfrm>
              <a:off x="8476864" y="8352445"/>
              <a:ext cx="84788" cy="91092"/>
              <a:chOff x="12626158" y="10798008"/>
              <a:chExt cx="84788" cy="91092"/>
            </a:xfrm>
          </p:grpSpPr>
          <p:sp>
            <p:nvSpPr>
              <p:cNvPr id="7331" name="Text Box 3036">
                <a:extLst>
                  <a:ext uri="{FF2B5EF4-FFF2-40B4-BE49-F238E27FC236}">
                    <a16:creationId xmlns:a16="http://schemas.microsoft.com/office/drawing/2014/main" id="{68DB0AF3-8B1F-89FA-7556-7E60A6BED4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32" name="Text Box 3036">
                <a:extLst>
                  <a:ext uri="{FF2B5EF4-FFF2-40B4-BE49-F238E27FC236}">
                    <a16:creationId xmlns:a16="http://schemas.microsoft.com/office/drawing/2014/main" id="{001236C9-7858-1B2C-2B7A-34EDEC4E7B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33" name="Text Box 3036">
                <a:extLst>
                  <a:ext uri="{FF2B5EF4-FFF2-40B4-BE49-F238E27FC236}">
                    <a16:creationId xmlns:a16="http://schemas.microsoft.com/office/drawing/2014/main" id="{064EFD64-E586-B065-CD2E-CF2DDA295D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27" name="Group 7326">
              <a:extLst>
                <a:ext uri="{FF2B5EF4-FFF2-40B4-BE49-F238E27FC236}">
                  <a16:creationId xmlns:a16="http://schemas.microsoft.com/office/drawing/2014/main" id="{A1D9272F-938C-52B9-6E43-7BA0FA9BDD62}"/>
                </a:ext>
              </a:extLst>
            </p:cNvPr>
            <p:cNvGrpSpPr/>
            <p:nvPr/>
          </p:nvGrpSpPr>
          <p:grpSpPr>
            <a:xfrm>
              <a:off x="8476637" y="8476584"/>
              <a:ext cx="84788" cy="91092"/>
              <a:chOff x="12626158" y="10798008"/>
              <a:chExt cx="84788" cy="91092"/>
            </a:xfrm>
          </p:grpSpPr>
          <p:sp>
            <p:nvSpPr>
              <p:cNvPr id="7328" name="Text Box 3036">
                <a:extLst>
                  <a:ext uri="{FF2B5EF4-FFF2-40B4-BE49-F238E27FC236}">
                    <a16:creationId xmlns:a16="http://schemas.microsoft.com/office/drawing/2014/main" id="{202C9ED8-7A73-9746-5AE9-9E9523A1F2E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29" name="Text Box 3036">
                <a:extLst>
                  <a:ext uri="{FF2B5EF4-FFF2-40B4-BE49-F238E27FC236}">
                    <a16:creationId xmlns:a16="http://schemas.microsoft.com/office/drawing/2014/main" id="{BE371935-3BE9-11DF-A672-87392EAE0EC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30" name="Text Box 3036">
                <a:extLst>
                  <a:ext uri="{FF2B5EF4-FFF2-40B4-BE49-F238E27FC236}">
                    <a16:creationId xmlns:a16="http://schemas.microsoft.com/office/drawing/2014/main" id="{BF57B9A7-11BE-802B-A2C4-476E971A7AB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345" name="Group 7344">
            <a:extLst>
              <a:ext uri="{FF2B5EF4-FFF2-40B4-BE49-F238E27FC236}">
                <a16:creationId xmlns:a16="http://schemas.microsoft.com/office/drawing/2014/main" id="{254EE736-4964-2F9E-6DBC-62098E5F2677}"/>
              </a:ext>
            </a:extLst>
          </p:cNvPr>
          <p:cNvGrpSpPr/>
          <p:nvPr/>
        </p:nvGrpSpPr>
        <p:grpSpPr>
          <a:xfrm>
            <a:off x="7152759" y="8526394"/>
            <a:ext cx="1440000" cy="734840"/>
            <a:chOff x="7146126" y="8717035"/>
            <a:chExt cx="1440000" cy="734840"/>
          </a:xfrm>
        </p:grpSpPr>
        <p:grpSp>
          <p:nvGrpSpPr>
            <p:cNvPr id="7346" name="organ group - facial muscles">
              <a:extLst>
                <a:ext uri="{FF2B5EF4-FFF2-40B4-BE49-F238E27FC236}">
                  <a16:creationId xmlns:a16="http://schemas.microsoft.com/office/drawing/2014/main" id="{85BA9D9F-5A46-445D-3086-7EC2AF90590E}"/>
                </a:ext>
              </a:extLst>
            </p:cNvPr>
            <p:cNvGrpSpPr/>
            <p:nvPr/>
          </p:nvGrpSpPr>
          <p:grpSpPr>
            <a:xfrm>
              <a:off x="7146126" y="8717035"/>
              <a:ext cx="1440000" cy="734840"/>
              <a:chOff x="7554484" y="5020163"/>
              <a:chExt cx="1440000" cy="734840"/>
            </a:xfrm>
          </p:grpSpPr>
          <p:sp>
            <p:nvSpPr>
              <p:cNvPr id="7367" name="organ - facial muscles">
                <a:extLst>
                  <a:ext uri="{FF2B5EF4-FFF2-40B4-BE49-F238E27FC236}">
                    <a16:creationId xmlns:a16="http://schemas.microsoft.com/office/drawing/2014/main" id="{83C3958B-0FB1-CD23-0D13-08A87AA46FC9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Soft palate</a:t>
                </a:r>
              </a:p>
            </p:txBody>
          </p:sp>
          <p:sp>
            <p:nvSpPr>
              <p:cNvPr id="7368" name="FTU - orbicularis oculi">
                <a:extLst>
                  <a:ext uri="{FF2B5EF4-FFF2-40B4-BE49-F238E27FC236}">
                    <a16:creationId xmlns:a16="http://schemas.microsoft.com/office/drawing/2014/main" id="{C428A8BE-74FA-1950-2133-D44E12B05328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Tensor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palatini</a:t>
                </a:r>
              </a:p>
            </p:txBody>
          </p:sp>
          <p:sp>
            <p:nvSpPr>
              <p:cNvPr id="7369" name="FTU - occipitofrontalis">
                <a:extLst>
                  <a:ext uri="{FF2B5EF4-FFF2-40B4-BE49-F238E27FC236}">
                    <a16:creationId xmlns:a16="http://schemas.microsoft.com/office/drawing/2014/main" id="{1520E413-86B9-5B7B-D099-2F3D820209EA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palatini</a:t>
                </a:r>
              </a:p>
            </p:txBody>
          </p:sp>
          <p:sp>
            <p:nvSpPr>
              <p:cNvPr id="7370" name="FTU - nasalis">
                <a:extLst>
                  <a:ext uri="{FF2B5EF4-FFF2-40B4-BE49-F238E27FC236}">
                    <a16:creationId xmlns:a16="http://schemas.microsoft.com/office/drawing/2014/main" id="{C52E156B-9658-CEE9-5C8A-5BA4B7D19BB8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Palatoglossus</a:t>
                </a:r>
              </a:p>
            </p:txBody>
          </p:sp>
          <p:sp>
            <p:nvSpPr>
              <p:cNvPr id="7371" name="FTU - zygomaticus major">
                <a:extLst>
                  <a:ext uri="{FF2B5EF4-FFF2-40B4-BE49-F238E27FC236}">
                    <a16:creationId xmlns:a16="http://schemas.microsoft.com/office/drawing/2014/main" id="{9973A1D8-EDA2-8716-D3B8-E045104F6794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Palatopharyngeus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72" name="FTU - zygomaticus minor">
                <a:extLst>
                  <a:ext uri="{FF2B5EF4-FFF2-40B4-BE49-F238E27FC236}">
                    <a16:creationId xmlns:a16="http://schemas.microsoft.com/office/drawing/2014/main" id="{EBEEF0C3-E5AB-8757-7C0F-6808913DF771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Palatine uvula</a:t>
                </a:r>
              </a:p>
            </p:txBody>
          </p:sp>
        </p:grpSp>
        <p:grpSp>
          <p:nvGrpSpPr>
            <p:cNvPr id="7347" name="Group 7346">
              <a:extLst>
                <a:ext uri="{FF2B5EF4-FFF2-40B4-BE49-F238E27FC236}">
                  <a16:creationId xmlns:a16="http://schemas.microsoft.com/office/drawing/2014/main" id="{FEBDABB7-1BC1-6402-2B90-E3C8DDD56EF7}"/>
                </a:ext>
              </a:extLst>
            </p:cNvPr>
            <p:cNvGrpSpPr/>
            <p:nvPr/>
          </p:nvGrpSpPr>
          <p:grpSpPr>
            <a:xfrm>
              <a:off x="8475862" y="8847454"/>
              <a:ext cx="84788" cy="91092"/>
              <a:chOff x="12626158" y="10798008"/>
              <a:chExt cx="84788" cy="91092"/>
            </a:xfrm>
          </p:grpSpPr>
          <p:sp>
            <p:nvSpPr>
              <p:cNvPr id="7364" name="Text Box 3036">
                <a:extLst>
                  <a:ext uri="{FF2B5EF4-FFF2-40B4-BE49-F238E27FC236}">
                    <a16:creationId xmlns:a16="http://schemas.microsoft.com/office/drawing/2014/main" id="{172CA2F9-D02A-ACAE-14E9-683E95AA8F4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65" name="Text Box 3036">
                <a:extLst>
                  <a:ext uri="{FF2B5EF4-FFF2-40B4-BE49-F238E27FC236}">
                    <a16:creationId xmlns:a16="http://schemas.microsoft.com/office/drawing/2014/main" id="{D491EE24-F47F-E684-2EFD-558536B44D7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66" name="Text Box 3036">
                <a:extLst>
                  <a:ext uri="{FF2B5EF4-FFF2-40B4-BE49-F238E27FC236}">
                    <a16:creationId xmlns:a16="http://schemas.microsoft.com/office/drawing/2014/main" id="{80E1688A-8C53-5C8F-ED45-F59B7A1E64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48" name="Group 7347">
              <a:extLst>
                <a:ext uri="{FF2B5EF4-FFF2-40B4-BE49-F238E27FC236}">
                  <a16:creationId xmlns:a16="http://schemas.microsoft.com/office/drawing/2014/main" id="{C31CB271-DFD1-9553-8E3F-46946DC60356}"/>
                </a:ext>
              </a:extLst>
            </p:cNvPr>
            <p:cNvGrpSpPr/>
            <p:nvPr/>
          </p:nvGrpSpPr>
          <p:grpSpPr>
            <a:xfrm>
              <a:off x="8476793" y="8969956"/>
              <a:ext cx="84788" cy="91092"/>
              <a:chOff x="12626158" y="10798008"/>
              <a:chExt cx="84788" cy="91092"/>
            </a:xfrm>
          </p:grpSpPr>
          <p:sp>
            <p:nvSpPr>
              <p:cNvPr id="7361" name="Text Box 3036">
                <a:extLst>
                  <a:ext uri="{FF2B5EF4-FFF2-40B4-BE49-F238E27FC236}">
                    <a16:creationId xmlns:a16="http://schemas.microsoft.com/office/drawing/2014/main" id="{9E2E5EB9-C1FA-C0B4-45C5-0641F77E3C1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62" name="Text Box 3036">
                <a:extLst>
                  <a:ext uri="{FF2B5EF4-FFF2-40B4-BE49-F238E27FC236}">
                    <a16:creationId xmlns:a16="http://schemas.microsoft.com/office/drawing/2014/main" id="{89DBD55D-8AE0-9940-6159-AAE6F2342F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63" name="Text Box 3036">
                <a:extLst>
                  <a:ext uri="{FF2B5EF4-FFF2-40B4-BE49-F238E27FC236}">
                    <a16:creationId xmlns:a16="http://schemas.microsoft.com/office/drawing/2014/main" id="{3BCB0FFB-39AB-6972-0D50-B817A5BDE6E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49" name="Group 7348">
              <a:extLst>
                <a:ext uri="{FF2B5EF4-FFF2-40B4-BE49-F238E27FC236}">
                  <a16:creationId xmlns:a16="http://schemas.microsoft.com/office/drawing/2014/main" id="{216AA892-9E73-9177-52F9-118F4983A55B}"/>
                </a:ext>
              </a:extLst>
            </p:cNvPr>
            <p:cNvGrpSpPr/>
            <p:nvPr/>
          </p:nvGrpSpPr>
          <p:grpSpPr>
            <a:xfrm>
              <a:off x="8475433" y="9089874"/>
              <a:ext cx="84788" cy="91092"/>
              <a:chOff x="12626158" y="10798008"/>
              <a:chExt cx="84788" cy="91092"/>
            </a:xfrm>
          </p:grpSpPr>
          <p:sp>
            <p:nvSpPr>
              <p:cNvPr id="7358" name="Text Box 3036">
                <a:extLst>
                  <a:ext uri="{FF2B5EF4-FFF2-40B4-BE49-F238E27FC236}">
                    <a16:creationId xmlns:a16="http://schemas.microsoft.com/office/drawing/2014/main" id="{B4F94F2C-4F63-7262-D5ED-55354FE1EE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59" name="Text Box 3036">
                <a:extLst>
                  <a:ext uri="{FF2B5EF4-FFF2-40B4-BE49-F238E27FC236}">
                    <a16:creationId xmlns:a16="http://schemas.microsoft.com/office/drawing/2014/main" id="{F8570645-8AB2-7292-E4EA-261A80E0D9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60" name="Text Box 3036">
                <a:extLst>
                  <a:ext uri="{FF2B5EF4-FFF2-40B4-BE49-F238E27FC236}">
                    <a16:creationId xmlns:a16="http://schemas.microsoft.com/office/drawing/2014/main" id="{1CA0BB5C-D1B6-F9B8-7946-F61348D133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50" name="Group 7349">
              <a:extLst>
                <a:ext uri="{FF2B5EF4-FFF2-40B4-BE49-F238E27FC236}">
                  <a16:creationId xmlns:a16="http://schemas.microsoft.com/office/drawing/2014/main" id="{F8DFDDD0-EA17-9206-3446-63094F0D8D5E}"/>
                </a:ext>
              </a:extLst>
            </p:cNvPr>
            <p:cNvGrpSpPr/>
            <p:nvPr/>
          </p:nvGrpSpPr>
          <p:grpSpPr>
            <a:xfrm>
              <a:off x="8475433" y="9212187"/>
              <a:ext cx="84788" cy="91092"/>
              <a:chOff x="12626158" y="10798008"/>
              <a:chExt cx="84788" cy="91092"/>
            </a:xfrm>
          </p:grpSpPr>
          <p:sp>
            <p:nvSpPr>
              <p:cNvPr id="7355" name="Text Box 3036">
                <a:extLst>
                  <a:ext uri="{FF2B5EF4-FFF2-40B4-BE49-F238E27FC236}">
                    <a16:creationId xmlns:a16="http://schemas.microsoft.com/office/drawing/2014/main" id="{6E26F7E1-1906-8415-B19B-F3C1031E650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56" name="Text Box 3036">
                <a:extLst>
                  <a:ext uri="{FF2B5EF4-FFF2-40B4-BE49-F238E27FC236}">
                    <a16:creationId xmlns:a16="http://schemas.microsoft.com/office/drawing/2014/main" id="{2F33816C-B70B-6F28-2A67-B0D101D9168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57" name="Text Box 3036">
                <a:extLst>
                  <a:ext uri="{FF2B5EF4-FFF2-40B4-BE49-F238E27FC236}">
                    <a16:creationId xmlns:a16="http://schemas.microsoft.com/office/drawing/2014/main" id="{D16C2001-CD28-02F0-D171-68D93A5EF8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51" name="Group 7350">
              <a:extLst>
                <a:ext uri="{FF2B5EF4-FFF2-40B4-BE49-F238E27FC236}">
                  <a16:creationId xmlns:a16="http://schemas.microsoft.com/office/drawing/2014/main" id="{9EC507EF-909B-FBBF-200D-340D1C22D931}"/>
                </a:ext>
              </a:extLst>
            </p:cNvPr>
            <p:cNvGrpSpPr/>
            <p:nvPr/>
          </p:nvGrpSpPr>
          <p:grpSpPr>
            <a:xfrm>
              <a:off x="8475862" y="9333587"/>
              <a:ext cx="84788" cy="91092"/>
              <a:chOff x="12626158" y="10798008"/>
              <a:chExt cx="84788" cy="91092"/>
            </a:xfrm>
          </p:grpSpPr>
          <p:sp>
            <p:nvSpPr>
              <p:cNvPr id="7352" name="Text Box 3036">
                <a:extLst>
                  <a:ext uri="{FF2B5EF4-FFF2-40B4-BE49-F238E27FC236}">
                    <a16:creationId xmlns:a16="http://schemas.microsoft.com/office/drawing/2014/main" id="{9F107819-360E-D7F5-27C6-87ADD5D3CFB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53" name="Text Box 3036">
                <a:extLst>
                  <a:ext uri="{FF2B5EF4-FFF2-40B4-BE49-F238E27FC236}">
                    <a16:creationId xmlns:a16="http://schemas.microsoft.com/office/drawing/2014/main" id="{2011AE48-A51A-D695-1F29-6126CC323D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54" name="Text Box 3036">
                <a:extLst>
                  <a:ext uri="{FF2B5EF4-FFF2-40B4-BE49-F238E27FC236}">
                    <a16:creationId xmlns:a16="http://schemas.microsoft.com/office/drawing/2014/main" id="{5001CFE4-3B8E-3B81-0C8D-3F275E664A1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373" name="Group 7372">
            <a:extLst>
              <a:ext uri="{FF2B5EF4-FFF2-40B4-BE49-F238E27FC236}">
                <a16:creationId xmlns:a16="http://schemas.microsoft.com/office/drawing/2014/main" id="{F2B917C1-F508-6ED7-465F-52308D5C6112}"/>
              </a:ext>
            </a:extLst>
          </p:cNvPr>
          <p:cNvGrpSpPr/>
          <p:nvPr/>
        </p:nvGrpSpPr>
        <p:grpSpPr>
          <a:xfrm>
            <a:off x="7153559" y="9369458"/>
            <a:ext cx="1440000" cy="734840"/>
            <a:chOff x="7145782" y="9579781"/>
            <a:chExt cx="1440000" cy="734840"/>
          </a:xfrm>
        </p:grpSpPr>
        <p:grpSp>
          <p:nvGrpSpPr>
            <p:cNvPr id="7374" name="organ group - facial muscles">
              <a:extLst>
                <a:ext uri="{FF2B5EF4-FFF2-40B4-BE49-F238E27FC236}">
                  <a16:creationId xmlns:a16="http://schemas.microsoft.com/office/drawing/2014/main" id="{2B62E577-276D-F1E6-7CD1-15F64649DDF8}"/>
                </a:ext>
              </a:extLst>
            </p:cNvPr>
            <p:cNvGrpSpPr/>
            <p:nvPr/>
          </p:nvGrpSpPr>
          <p:grpSpPr>
            <a:xfrm>
              <a:off x="7145782" y="9579781"/>
              <a:ext cx="1440000" cy="734840"/>
              <a:chOff x="7554484" y="5020163"/>
              <a:chExt cx="1440000" cy="734840"/>
            </a:xfrm>
          </p:grpSpPr>
          <p:sp>
            <p:nvSpPr>
              <p:cNvPr id="7395" name="organ - facial muscles">
                <a:extLst>
                  <a:ext uri="{FF2B5EF4-FFF2-40B4-BE49-F238E27FC236}">
                    <a16:creationId xmlns:a16="http://schemas.microsoft.com/office/drawing/2014/main" id="{DD1E3639-7B55-4F26-9F82-2B37DEEF3EE6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Pharynx</a:t>
                </a:r>
              </a:p>
            </p:txBody>
          </p:sp>
          <p:sp>
            <p:nvSpPr>
              <p:cNvPr id="7396" name="FTU - orbicularis oculi">
                <a:extLst>
                  <a:ext uri="{FF2B5EF4-FFF2-40B4-BE49-F238E27FC236}">
                    <a16:creationId xmlns:a16="http://schemas.microsoft.com/office/drawing/2014/main" id="{75E56485-E7E5-4386-0824-31E9900DCD9B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Stylopharyngeus</a:t>
                </a:r>
              </a:p>
            </p:txBody>
          </p:sp>
          <p:sp>
            <p:nvSpPr>
              <p:cNvPr id="7397" name="FTU - occipitofrontalis">
                <a:extLst>
                  <a:ext uri="{FF2B5EF4-FFF2-40B4-BE49-F238E27FC236}">
                    <a16:creationId xmlns:a16="http://schemas.microsoft.com/office/drawing/2014/main" id="{51F05766-1C66-75F3-52FA-A8269F258B6E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Salpingopharyngeus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98" name="FTU - nasalis">
                <a:extLst>
                  <a:ext uri="{FF2B5EF4-FFF2-40B4-BE49-F238E27FC236}">
                    <a16:creationId xmlns:a16="http://schemas.microsoft.com/office/drawing/2014/main" id="{E4FD0136-0AB2-4428-1EC7-7D663B8E5475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pharyngeal constrictor muscle</a:t>
                </a:r>
              </a:p>
            </p:txBody>
          </p:sp>
          <p:sp>
            <p:nvSpPr>
              <p:cNvPr id="7399" name="FTU - zygomaticus major">
                <a:extLst>
                  <a:ext uri="{FF2B5EF4-FFF2-40B4-BE49-F238E27FC236}">
                    <a16:creationId xmlns:a16="http://schemas.microsoft.com/office/drawing/2014/main" id="{C873BA54-6783-C815-8134-EF4499CBFC21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Middle pharyngeal constrictor muscle</a:t>
                </a:r>
              </a:p>
            </p:txBody>
          </p:sp>
          <p:sp>
            <p:nvSpPr>
              <p:cNvPr id="7400" name="FTU - zygomaticus minor">
                <a:extLst>
                  <a:ext uri="{FF2B5EF4-FFF2-40B4-BE49-F238E27FC236}">
                    <a16:creationId xmlns:a16="http://schemas.microsoft.com/office/drawing/2014/main" id="{E11BB7AA-AB97-3D9E-8E15-4BD9FAFC286C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pharyngeal constrictor muscle</a:t>
                </a:r>
              </a:p>
            </p:txBody>
          </p:sp>
        </p:grpSp>
        <p:grpSp>
          <p:nvGrpSpPr>
            <p:cNvPr id="7375" name="Group 7374">
              <a:extLst>
                <a:ext uri="{FF2B5EF4-FFF2-40B4-BE49-F238E27FC236}">
                  <a16:creationId xmlns:a16="http://schemas.microsoft.com/office/drawing/2014/main" id="{D17A67FE-7E74-0ACD-3299-977C838F653A}"/>
                </a:ext>
              </a:extLst>
            </p:cNvPr>
            <p:cNvGrpSpPr/>
            <p:nvPr/>
          </p:nvGrpSpPr>
          <p:grpSpPr>
            <a:xfrm>
              <a:off x="8476110" y="9712264"/>
              <a:ext cx="84788" cy="91092"/>
              <a:chOff x="12626158" y="10798008"/>
              <a:chExt cx="84788" cy="91092"/>
            </a:xfrm>
          </p:grpSpPr>
          <p:sp>
            <p:nvSpPr>
              <p:cNvPr id="7392" name="Text Box 3036">
                <a:extLst>
                  <a:ext uri="{FF2B5EF4-FFF2-40B4-BE49-F238E27FC236}">
                    <a16:creationId xmlns:a16="http://schemas.microsoft.com/office/drawing/2014/main" id="{4DACDBA0-2977-D682-733E-9E0D3768F07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93" name="Text Box 3036">
                <a:extLst>
                  <a:ext uri="{FF2B5EF4-FFF2-40B4-BE49-F238E27FC236}">
                    <a16:creationId xmlns:a16="http://schemas.microsoft.com/office/drawing/2014/main" id="{A1CE21BE-4CEC-AB4E-1BEC-8F86CAC1177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94" name="Text Box 3036">
                <a:extLst>
                  <a:ext uri="{FF2B5EF4-FFF2-40B4-BE49-F238E27FC236}">
                    <a16:creationId xmlns:a16="http://schemas.microsoft.com/office/drawing/2014/main" id="{A03826C1-3DCF-4A82-3695-8CC2224092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76" name="Group 7375">
              <a:extLst>
                <a:ext uri="{FF2B5EF4-FFF2-40B4-BE49-F238E27FC236}">
                  <a16:creationId xmlns:a16="http://schemas.microsoft.com/office/drawing/2014/main" id="{367E30AC-B996-E585-C413-B3A2FF3C7B4D}"/>
                </a:ext>
              </a:extLst>
            </p:cNvPr>
            <p:cNvGrpSpPr/>
            <p:nvPr/>
          </p:nvGrpSpPr>
          <p:grpSpPr>
            <a:xfrm>
              <a:off x="8474750" y="9832182"/>
              <a:ext cx="84788" cy="91092"/>
              <a:chOff x="12626158" y="10798008"/>
              <a:chExt cx="84788" cy="91092"/>
            </a:xfrm>
          </p:grpSpPr>
          <p:sp>
            <p:nvSpPr>
              <p:cNvPr id="7389" name="Text Box 3036">
                <a:extLst>
                  <a:ext uri="{FF2B5EF4-FFF2-40B4-BE49-F238E27FC236}">
                    <a16:creationId xmlns:a16="http://schemas.microsoft.com/office/drawing/2014/main" id="{59E62D05-D656-F7F1-11A0-5B94404178F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90" name="Text Box 3036">
                <a:extLst>
                  <a:ext uri="{FF2B5EF4-FFF2-40B4-BE49-F238E27FC236}">
                    <a16:creationId xmlns:a16="http://schemas.microsoft.com/office/drawing/2014/main" id="{3CFF317B-6B32-B41E-EF13-43CCBE68BA9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91" name="Text Box 3036">
                <a:extLst>
                  <a:ext uri="{FF2B5EF4-FFF2-40B4-BE49-F238E27FC236}">
                    <a16:creationId xmlns:a16="http://schemas.microsoft.com/office/drawing/2014/main" id="{9632EB6B-BB98-0515-A41A-BF4B30A2A09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77" name="Group 7376">
              <a:extLst>
                <a:ext uri="{FF2B5EF4-FFF2-40B4-BE49-F238E27FC236}">
                  <a16:creationId xmlns:a16="http://schemas.microsoft.com/office/drawing/2014/main" id="{C3A16803-323C-08C5-C1D4-81F928B5EA47}"/>
                </a:ext>
              </a:extLst>
            </p:cNvPr>
            <p:cNvGrpSpPr/>
            <p:nvPr/>
          </p:nvGrpSpPr>
          <p:grpSpPr>
            <a:xfrm>
              <a:off x="8474750" y="9954495"/>
              <a:ext cx="84788" cy="91092"/>
              <a:chOff x="12626158" y="10798008"/>
              <a:chExt cx="84788" cy="91092"/>
            </a:xfrm>
          </p:grpSpPr>
          <p:sp>
            <p:nvSpPr>
              <p:cNvPr id="7386" name="Text Box 3036">
                <a:extLst>
                  <a:ext uri="{FF2B5EF4-FFF2-40B4-BE49-F238E27FC236}">
                    <a16:creationId xmlns:a16="http://schemas.microsoft.com/office/drawing/2014/main" id="{66AC4772-063E-7DBD-7FC3-C51647A50E8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87" name="Text Box 3036">
                <a:extLst>
                  <a:ext uri="{FF2B5EF4-FFF2-40B4-BE49-F238E27FC236}">
                    <a16:creationId xmlns:a16="http://schemas.microsoft.com/office/drawing/2014/main" id="{01D13086-D7E3-50C6-C2AE-5C08444D60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88" name="Text Box 3036">
                <a:extLst>
                  <a:ext uri="{FF2B5EF4-FFF2-40B4-BE49-F238E27FC236}">
                    <a16:creationId xmlns:a16="http://schemas.microsoft.com/office/drawing/2014/main" id="{92DA902F-A916-E9B2-6762-39ED7E88499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78" name="Group 7377">
              <a:extLst>
                <a:ext uri="{FF2B5EF4-FFF2-40B4-BE49-F238E27FC236}">
                  <a16:creationId xmlns:a16="http://schemas.microsoft.com/office/drawing/2014/main" id="{303E256E-CAF3-F1D6-43D1-8BA70191D0EA}"/>
                </a:ext>
              </a:extLst>
            </p:cNvPr>
            <p:cNvGrpSpPr/>
            <p:nvPr/>
          </p:nvGrpSpPr>
          <p:grpSpPr>
            <a:xfrm>
              <a:off x="8476665" y="10073964"/>
              <a:ext cx="84788" cy="91092"/>
              <a:chOff x="12626158" y="10798008"/>
              <a:chExt cx="84788" cy="91092"/>
            </a:xfrm>
          </p:grpSpPr>
          <p:sp>
            <p:nvSpPr>
              <p:cNvPr id="7383" name="Text Box 3036">
                <a:extLst>
                  <a:ext uri="{FF2B5EF4-FFF2-40B4-BE49-F238E27FC236}">
                    <a16:creationId xmlns:a16="http://schemas.microsoft.com/office/drawing/2014/main" id="{BE201C0D-3B88-ABCA-2E66-AD2EDBF46E6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84" name="Text Box 3036">
                <a:extLst>
                  <a:ext uri="{FF2B5EF4-FFF2-40B4-BE49-F238E27FC236}">
                    <a16:creationId xmlns:a16="http://schemas.microsoft.com/office/drawing/2014/main" id="{93C6DE9F-4801-D6AE-D9D8-64E6875E8F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85" name="Text Box 3036">
                <a:extLst>
                  <a:ext uri="{FF2B5EF4-FFF2-40B4-BE49-F238E27FC236}">
                    <a16:creationId xmlns:a16="http://schemas.microsoft.com/office/drawing/2014/main" id="{3384287D-7593-6D2E-A1FB-1A85DBD1DC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79" name="Group 7378">
              <a:extLst>
                <a:ext uri="{FF2B5EF4-FFF2-40B4-BE49-F238E27FC236}">
                  <a16:creationId xmlns:a16="http://schemas.microsoft.com/office/drawing/2014/main" id="{951BC9A3-AB7D-6843-BD32-858CF41B9EAC}"/>
                </a:ext>
              </a:extLst>
            </p:cNvPr>
            <p:cNvGrpSpPr/>
            <p:nvPr/>
          </p:nvGrpSpPr>
          <p:grpSpPr>
            <a:xfrm>
              <a:off x="8475305" y="10193882"/>
              <a:ext cx="84788" cy="91092"/>
              <a:chOff x="12626158" y="10798008"/>
              <a:chExt cx="84788" cy="91092"/>
            </a:xfrm>
          </p:grpSpPr>
          <p:sp>
            <p:nvSpPr>
              <p:cNvPr id="7380" name="Text Box 3036">
                <a:extLst>
                  <a:ext uri="{FF2B5EF4-FFF2-40B4-BE49-F238E27FC236}">
                    <a16:creationId xmlns:a16="http://schemas.microsoft.com/office/drawing/2014/main" id="{78CDE115-45E0-9802-6127-2120C32EA9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81" name="Text Box 3036">
                <a:extLst>
                  <a:ext uri="{FF2B5EF4-FFF2-40B4-BE49-F238E27FC236}">
                    <a16:creationId xmlns:a16="http://schemas.microsoft.com/office/drawing/2014/main" id="{55382A53-6B82-D4EE-9F47-ACF0EB58937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82" name="Text Box 3036">
                <a:extLst>
                  <a:ext uri="{FF2B5EF4-FFF2-40B4-BE49-F238E27FC236}">
                    <a16:creationId xmlns:a16="http://schemas.microsoft.com/office/drawing/2014/main" id="{74399E1D-F396-5E3F-D619-0C0B447F889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401" name="Group 7400">
            <a:extLst>
              <a:ext uri="{FF2B5EF4-FFF2-40B4-BE49-F238E27FC236}">
                <a16:creationId xmlns:a16="http://schemas.microsoft.com/office/drawing/2014/main" id="{4FD7AFBD-6F1B-3CFA-8DE5-094D6CBBBAF1}"/>
              </a:ext>
            </a:extLst>
          </p:cNvPr>
          <p:cNvGrpSpPr/>
          <p:nvPr/>
        </p:nvGrpSpPr>
        <p:grpSpPr>
          <a:xfrm>
            <a:off x="7150500" y="10201564"/>
            <a:ext cx="1440000" cy="860342"/>
            <a:chOff x="7143990" y="10478218"/>
            <a:chExt cx="1440000" cy="860342"/>
          </a:xfrm>
        </p:grpSpPr>
        <p:grpSp>
          <p:nvGrpSpPr>
            <p:cNvPr id="7402" name="organ group - facial muscles">
              <a:extLst>
                <a:ext uri="{FF2B5EF4-FFF2-40B4-BE49-F238E27FC236}">
                  <a16:creationId xmlns:a16="http://schemas.microsoft.com/office/drawing/2014/main" id="{553B4DA2-89FD-E6FB-51FA-14364F2F0CFD}"/>
                </a:ext>
              </a:extLst>
            </p:cNvPr>
            <p:cNvGrpSpPr/>
            <p:nvPr/>
          </p:nvGrpSpPr>
          <p:grpSpPr>
            <a:xfrm>
              <a:off x="7143990" y="10478218"/>
              <a:ext cx="1440000" cy="860342"/>
              <a:chOff x="7554484" y="5020162"/>
              <a:chExt cx="1440000" cy="860342"/>
            </a:xfrm>
          </p:grpSpPr>
          <p:sp>
            <p:nvSpPr>
              <p:cNvPr id="7427" name="organ - facial muscles">
                <a:extLst>
                  <a:ext uri="{FF2B5EF4-FFF2-40B4-BE49-F238E27FC236}">
                    <a16:creationId xmlns:a16="http://schemas.microsoft.com/office/drawing/2014/main" id="{65E7D131-0809-6AEF-BFE2-4E91F8759838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86034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Abdomen</a:t>
                </a:r>
              </a:p>
            </p:txBody>
          </p:sp>
          <p:sp>
            <p:nvSpPr>
              <p:cNvPr id="7428" name="FTU - orbicularis oculi">
                <a:extLst>
                  <a:ext uri="{FF2B5EF4-FFF2-40B4-BE49-F238E27FC236}">
                    <a16:creationId xmlns:a16="http://schemas.microsoft.com/office/drawing/2014/main" id="{F9BAD316-FC81-B5A5-B9ED-F9E2D503FE84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Rectus abdominis</a:t>
                </a:r>
              </a:p>
            </p:txBody>
          </p:sp>
          <p:sp>
            <p:nvSpPr>
              <p:cNvPr id="7429" name="FTU - occipitofrontalis">
                <a:extLst>
                  <a:ext uri="{FF2B5EF4-FFF2-40B4-BE49-F238E27FC236}">
                    <a16:creationId xmlns:a16="http://schemas.microsoft.com/office/drawing/2014/main" id="{83CB2B07-B2E7-EACB-E9E3-2B214A53616A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External oblique</a:t>
                </a:r>
              </a:p>
            </p:txBody>
          </p:sp>
          <p:sp>
            <p:nvSpPr>
              <p:cNvPr id="7430" name="FTU - nasalis">
                <a:extLst>
                  <a:ext uri="{FF2B5EF4-FFF2-40B4-BE49-F238E27FC236}">
                    <a16:creationId xmlns:a16="http://schemas.microsoft.com/office/drawing/2014/main" id="{8CC82E85-7E31-4B35-6016-E505F83C1B93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Internal oblique</a:t>
                </a:r>
              </a:p>
            </p:txBody>
          </p:sp>
          <p:sp>
            <p:nvSpPr>
              <p:cNvPr id="7431" name="FTU - zygomaticus major">
                <a:extLst>
                  <a:ext uri="{FF2B5EF4-FFF2-40B4-BE49-F238E27FC236}">
                    <a16:creationId xmlns:a16="http://schemas.microsoft.com/office/drawing/2014/main" id="{3C7B4922-1461-1D56-F9F2-9B170F72C0B0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Transversus abdominis</a:t>
                </a:r>
              </a:p>
            </p:txBody>
          </p:sp>
          <p:sp>
            <p:nvSpPr>
              <p:cNvPr id="7432" name="FTU - zygomaticus minor">
                <a:extLst>
                  <a:ext uri="{FF2B5EF4-FFF2-40B4-BE49-F238E27FC236}">
                    <a16:creationId xmlns:a16="http://schemas.microsoft.com/office/drawing/2014/main" id="{4ACAEE50-8E87-8C75-DF1C-F1AA766AA3C6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Pyramidalis</a:t>
                </a:r>
              </a:p>
            </p:txBody>
          </p:sp>
          <p:sp>
            <p:nvSpPr>
              <p:cNvPr id="7433" name="FTU - orbicularis oris">
                <a:extLst>
                  <a:ext uri="{FF2B5EF4-FFF2-40B4-BE49-F238E27FC236}">
                    <a16:creationId xmlns:a16="http://schemas.microsoft.com/office/drawing/2014/main" id="{C82A99FF-2A68-AD50-681D-D69F90941A95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Quadratus lumborum</a:t>
                </a:r>
              </a:p>
            </p:txBody>
          </p:sp>
        </p:grpSp>
        <p:grpSp>
          <p:nvGrpSpPr>
            <p:cNvPr id="7403" name="Group 7402">
              <a:extLst>
                <a:ext uri="{FF2B5EF4-FFF2-40B4-BE49-F238E27FC236}">
                  <a16:creationId xmlns:a16="http://schemas.microsoft.com/office/drawing/2014/main" id="{E9926BCB-37D5-FB79-1647-5DA34798184D}"/>
                </a:ext>
              </a:extLst>
            </p:cNvPr>
            <p:cNvGrpSpPr/>
            <p:nvPr/>
          </p:nvGrpSpPr>
          <p:grpSpPr>
            <a:xfrm>
              <a:off x="8480978" y="10609390"/>
              <a:ext cx="84788" cy="91092"/>
              <a:chOff x="12626158" y="10798008"/>
              <a:chExt cx="84788" cy="91092"/>
            </a:xfrm>
          </p:grpSpPr>
          <p:sp>
            <p:nvSpPr>
              <p:cNvPr id="7424" name="Text Box 3036">
                <a:extLst>
                  <a:ext uri="{FF2B5EF4-FFF2-40B4-BE49-F238E27FC236}">
                    <a16:creationId xmlns:a16="http://schemas.microsoft.com/office/drawing/2014/main" id="{9A74CB0E-E2E4-C861-AA71-4B277714F6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25" name="Text Box 3036">
                <a:extLst>
                  <a:ext uri="{FF2B5EF4-FFF2-40B4-BE49-F238E27FC236}">
                    <a16:creationId xmlns:a16="http://schemas.microsoft.com/office/drawing/2014/main" id="{4A12A525-ECB6-E006-DB1F-69B88DE811C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26" name="Text Box 3036">
                <a:extLst>
                  <a:ext uri="{FF2B5EF4-FFF2-40B4-BE49-F238E27FC236}">
                    <a16:creationId xmlns:a16="http://schemas.microsoft.com/office/drawing/2014/main" id="{3C4F09FC-EFF8-84B1-3D04-834EA6CF389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04" name="Group 7403">
              <a:extLst>
                <a:ext uri="{FF2B5EF4-FFF2-40B4-BE49-F238E27FC236}">
                  <a16:creationId xmlns:a16="http://schemas.microsoft.com/office/drawing/2014/main" id="{0BEE3065-3851-1EF4-0348-85987E84E2A4}"/>
                </a:ext>
              </a:extLst>
            </p:cNvPr>
            <p:cNvGrpSpPr/>
            <p:nvPr/>
          </p:nvGrpSpPr>
          <p:grpSpPr>
            <a:xfrm>
              <a:off x="8479618" y="10729308"/>
              <a:ext cx="84788" cy="91092"/>
              <a:chOff x="12626158" y="10798008"/>
              <a:chExt cx="84788" cy="91092"/>
            </a:xfrm>
          </p:grpSpPr>
          <p:sp>
            <p:nvSpPr>
              <p:cNvPr id="7421" name="Text Box 3036">
                <a:extLst>
                  <a:ext uri="{FF2B5EF4-FFF2-40B4-BE49-F238E27FC236}">
                    <a16:creationId xmlns:a16="http://schemas.microsoft.com/office/drawing/2014/main" id="{6E81B820-6619-475B-D08F-649FB90ECEF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22" name="Text Box 3036">
                <a:extLst>
                  <a:ext uri="{FF2B5EF4-FFF2-40B4-BE49-F238E27FC236}">
                    <a16:creationId xmlns:a16="http://schemas.microsoft.com/office/drawing/2014/main" id="{B0C70FD4-1DF9-ACA5-EFB5-43FBA650F06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23" name="Text Box 3036">
                <a:extLst>
                  <a:ext uri="{FF2B5EF4-FFF2-40B4-BE49-F238E27FC236}">
                    <a16:creationId xmlns:a16="http://schemas.microsoft.com/office/drawing/2014/main" id="{FBC14FE5-41D0-1A87-5318-BCDDE660D8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05" name="Group 7404">
              <a:extLst>
                <a:ext uri="{FF2B5EF4-FFF2-40B4-BE49-F238E27FC236}">
                  <a16:creationId xmlns:a16="http://schemas.microsoft.com/office/drawing/2014/main" id="{CEEB908B-6133-5423-331F-F53E4434DDE1}"/>
                </a:ext>
              </a:extLst>
            </p:cNvPr>
            <p:cNvGrpSpPr/>
            <p:nvPr/>
          </p:nvGrpSpPr>
          <p:grpSpPr>
            <a:xfrm>
              <a:off x="8479618" y="10851621"/>
              <a:ext cx="84788" cy="91092"/>
              <a:chOff x="12626158" y="10798008"/>
              <a:chExt cx="84788" cy="91092"/>
            </a:xfrm>
          </p:grpSpPr>
          <p:sp>
            <p:nvSpPr>
              <p:cNvPr id="7418" name="Text Box 3036">
                <a:extLst>
                  <a:ext uri="{FF2B5EF4-FFF2-40B4-BE49-F238E27FC236}">
                    <a16:creationId xmlns:a16="http://schemas.microsoft.com/office/drawing/2014/main" id="{7F8118DA-D031-44DC-CF08-C0DBAC9B9F1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19" name="Text Box 3036">
                <a:extLst>
                  <a:ext uri="{FF2B5EF4-FFF2-40B4-BE49-F238E27FC236}">
                    <a16:creationId xmlns:a16="http://schemas.microsoft.com/office/drawing/2014/main" id="{A5216382-7D48-191E-4AC7-F452F4ADEB1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20" name="Text Box 3036">
                <a:extLst>
                  <a:ext uri="{FF2B5EF4-FFF2-40B4-BE49-F238E27FC236}">
                    <a16:creationId xmlns:a16="http://schemas.microsoft.com/office/drawing/2014/main" id="{5FC93FB4-DF45-75CE-5271-94C8B92C14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06" name="Group 7405">
              <a:extLst>
                <a:ext uri="{FF2B5EF4-FFF2-40B4-BE49-F238E27FC236}">
                  <a16:creationId xmlns:a16="http://schemas.microsoft.com/office/drawing/2014/main" id="{8B22DBB9-B0B2-84BC-0A93-A2D0EA9A9A79}"/>
                </a:ext>
              </a:extLst>
            </p:cNvPr>
            <p:cNvGrpSpPr/>
            <p:nvPr/>
          </p:nvGrpSpPr>
          <p:grpSpPr>
            <a:xfrm>
              <a:off x="8475905" y="10975150"/>
              <a:ext cx="84788" cy="91092"/>
              <a:chOff x="12626158" y="10798008"/>
              <a:chExt cx="84788" cy="91092"/>
            </a:xfrm>
          </p:grpSpPr>
          <p:sp>
            <p:nvSpPr>
              <p:cNvPr id="7415" name="Text Box 3036">
                <a:extLst>
                  <a:ext uri="{FF2B5EF4-FFF2-40B4-BE49-F238E27FC236}">
                    <a16:creationId xmlns:a16="http://schemas.microsoft.com/office/drawing/2014/main" id="{5FB2524B-EA12-15A5-89E4-4B158DBF17F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16" name="Text Box 3036">
                <a:extLst>
                  <a:ext uri="{FF2B5EF4-FFF2-40B4-BE49-F238E27FC236}">
                    <a16:creationId xmlns:a16="http://schemas.microsoft.com/office/drawing/2014/main" id="{5E3B9889-AB1F-CC47-711D-F5E7CBCD4D7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17" name="Text Box 3036">
                <a:extLst>
                  <a:ext uri="{FF2B5EF4-FFF2-40B4-BE49-F238E27FC236}">
                    <a16:creationId xmlns:a16="http://schemas.microsoft.com/office/drawing/2014/main" id="{F2B24D1E-2F1E-1535-3FD4-9CA08391E20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07" name="Group 7406">
              <a:extLst>
                <a:ext uri="{FF2B5EF4-FFF2-40B4-BE49-F238E27FC236}">
                  <a16:creationId xmlns:a16="http://schemas.microsoft.com/office/drawing/2014/main" id="{30D068CA-C5D4-5697-07C4-DF9659376F10}"/>
                </a:ext>
              </a:extLst>
            </p:cNvPr>
            <p:cNvGrpSpPr/>
            <p:nvPr/>
          </p:nvGrpSpPr>
          <p:grpSpPr>
            <a:xfrm>
              <a:off x="8474545" y="11095068"/>
              <a:ext cx="84788" cy="91092"/>
              <a:chOff x="12626158" y="10798008"/>
              <a:chExt cx="84788" cy="91092"/>
            </a:xfrm>
          </p:grpSpPr>
          <p:sp>
            <p:nvSpPr>
              <p:cNvPr id="7412" name="Text Box 3036">
                <a:extLst>
                  <a:ext uri="{FF2B5EF4-FFF2-40B4-BE49-F238E27FC236}">
                    <a16:creationId xmlns:a16="http://schemas.microsoft.com/office/drawing/2014/main" id="{CDF061C4-20D8-BEB3-E1D7-1FFB28735D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13" name="Text Box 3036">
                <a:extLst>
                  <a:ext uri="{FF2B5EF4-FFF2-40B4-BE49-F238E27FC236}">
                    <a16:creationId xmlns:a16="http://schemas.microsoft.com/office/drawing/2014/main" id="{27F4387D-D2DB-2DF3-9C36-90EE03AB1E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14" name="Text Box 3036">
                <a:extLst>
                  <a:ext uri="{FF2B5EF4-FFF2-40B4-BE49-F238E27FC236}">
                    <a16:creationId xmlns:a16="http://schemas.microsoft.com/office/drawing/2014/main" id="{FD86B444-6BE7-0D65-E8B1-C123CF87432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08" name="Group 7407">
              <a:extLst>
                <a:ext uri="{FF2B5EF4-FFF2-40B4-BE49-F238E27FC236}">
                  <a16:creationId xmlns:a16="http://schemas.microsoft.com/office/drawing/2014/main" id="{B9ACB298-777E-D598-479B-F51474AD7576}"/>
                </a:ext>
              </a:extLst>
            </p:cNvPr>
            <p:cNvGrpSpPr/>
            <p:nvPr/>
          </p:nvGrpSpPr>
          <p:grpSpPr>
            <a:xfrm>
              <a:off x="8474545" y="11217381"/>
              <a:ext cx="84788" cy="91092"/>
              <a:chOff x="12626158" y="10798008"/>
              <a:chExt cx="84788" cy="91092"/>
            </a:xfrm>
          </p:grpSpPr>
          <p:sp>
            <p:nvSpPr>
              <p:cNvPr id="7409" name="Text Box 3036">
                <a:extLst>
                  <a:ext uri="{FF2B5EF4-FFF2-40B4-BE49-F238E27FC236}">
                    <a16:creationId xmlns:a16="http://schemas.microsoft.com/office/drawing/2014/main" id="{BF76D99C-CE9C-332E-A87C-740CD49042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10" name="Text Box 3036">
                <a:extLst>
                  <a:ext uri="{FF2B5EF4-FFF2-40B4-BE49-F238E27FC236}">
                    <a16:creationId xmlns:a16="http://schemas.microsoft.com/office/drawing/2014/main" id="{05AF4805-B803-5F51-A431-9233AF39CC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11" name="Text Box 3036">
                <a:extLst>
                  <a:ext uri="{FF2B5EF4-FFF2-40B4-BE49-F238E27FC236}">
                    <a16:creationId xmlns:a16="http://schemas.microsoft.com/office/drawing/2014/main" id="{AB87C630-9BED-18C8-042B-9D5E1EE6A9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434" name="Group 7433">
            <a:extLst>
              <a:ext uri="{FF2B5EF4-FFF2-40B4-BE49-F238E27FC236}">
                <a16:creationId xmlns:a16="http://schemas.microsoft.com/office/drawing/2014/main" id="{241B3BCB-A7C6-5F1C-D07D-CD4C0A210440}"/>
              </a:ext>
            </a:extLst>
          </p:cNvPr>
          <p:cNvGrpSpPr/>
          <p:nvPr/>
        </p:nvGrpSpPr>
        <p:grpSpPr>
          <a:xfrm>
            <a:off x="7146758" y="11177507"/>
            <a:ext cx="1441349" cy="1599226"/>
            <a:chOff x="7136707" y="11556436"/>
            <a:chExt cx="1441349" cy="1599226"/>
          </a:xfrm>
        </p:grpSpPr>
        <p:grpSp>
          <p:nvGrpSpPr>
            <p:cNvPr id="7435" name="Group 7434">
              <a:extLst>
                <a:ext uri="{FF2B5EF4-FFF2-40B4-BE49-F238E27FC236}">
                  <a16:creationId xmlns:a16="http://schemas.microsoft.com/office/drawing/2014/main" id="{86F4D0E6-C8AC-0F4A-4212-BA8A8E3B0370}"/>
                </a:ext>
              </a:extLst>
            </p:cNvPr>
            <p:cNvGrpSpPr/>
            <p:nvPr/>
          </p:nvGrpSpPr>
          <p:grpSpPr>
            <a:xfrm>
              <a:off x="7136707" y="11556436"/>
              <a:ext cx="1441349" cy="1599226"/>
              <a:chOff x="8689413" y="11391905"/>
              <a:chExt cx="1441349" cy="1599226"/>
            </a:xfrm>
          </p:grpSpPr>
          <p:grpSp>
            <p:nvGrpSpPr>
              <p:cNvPr id="7484" name="organ group - facial muscles">
                <a:extLst>
                  <a:ext uri="{FF2B5EF4-FFF2-40B4-BE49-F238E27FC236}">
                    <a16:creationId xmlns:a16="http://schemas.microsoft.com/office/drawing/2014/main" id="{A314E292-1ED8-815C-6F25-F48E8C32156F}"/>
                  </a:ext>
                </a:extLst>
              </p:cNvPr>
              <p:cNvGrpSpPr/>
              <p:nvPr/>
            </p:nvGrpSpPr>
            <p:grpSpPr>
              <a:xfrm>
                <a:off x="8690762" y="11391905"/>
                <a:ext cx="1440000" cy="1599226"/>
                <a:chOff x="7554484" y="5020163"/>
                <a:chExt cx="1440000" cy="1599226"/>
              </a:xfrm>
            </p:grpSpPr>
            <p:sp>
              <p:nvSpPr>
                <p:cNvPr id="7488" name="organ - facial muscles">
                  <a:extLst>
                    <a:ext uri="{FF2B5EF4-FFF2-40B4-BE49-F238E27FC236}">
                      <a16:creationId xmlns:a16="http://schemas.microsoft.com/office/drawing/2014/main" id="{F6076187-529B-D78A-27C8-0D718CEB9D6F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159922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Back</a:t>
                  </a:r>
                </a:p>
              </p:txBody>
            </p:sp>
            <p:sp>
              <p:nvSpPr>
                <p:cNvPr id="7489" name="FTU - orbicularis oculi">
                  <a:extLst>
                    <a:ext uri="{FF2B5EF4-FFF2-40B4-BE49-F238E27FC236}">
                      <a16:creationId xmlns:a16="http://schemas.microsoft.com/office/drawing/2014/main" id="{A5DFE76E-3195-4B7B-9418-AE90832616A3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Iliocostalis</a:t>
                  </a:r>
                </a:p>
              </p:txBody>
            </p:sp>
            <p:sp>
              <p:nvSpPr>
                <p:cNvPr id="7490" name="FTU - occipitofrontalis">
                  <a:extLst>
                    <a:ext uri="{FF2B5EF4-FFF2-40B4-BE49-F238E27FC236}">
                      <a16:creationId xmlns:a16="http://schemas.microsoft.com/office/drawing/2014/main" id="{9FF002C4-C273-0896-AE0C-A01FA4BD7AD8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Longissimus</a:t>
                  </a:r>
                </a:p>
              </p:txBody>
            </p:sp>
            <p:sp>
              <p:nvSpPr>
                <p:cNvPr id="7491" name="FTU - nasalis">
                  <a:extLst>
                    <a:ext uri="{FF2B5EF4-FFF2-40B4-BE49-F238E27FC236}">
                      <a16:creationId xmlns:a16="http://schemas.microsoft.com/office/drawing/2014/main" id="{41E824DE-174F-000A-380A-6EFCBA120AFD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Spinalis</a:t>
                  </a:r>
                </a:p>
              </p:txBody>
            </p:sp>
            <p:sp>
              <p:nvSpPr>
                <p:cNvPr id="7492" name="FTU - zygomaticus major">
                  <a:extLst>
                    <a:ext uri="{FF2B5EF4-FFF2-40B4-BE49-F238E27FC236}">
                      <a16:creationId xmlns:a16="http://schemas.microsoft.com/office/drawing/2014/main" id="{9E7B1183-2B0D-421C-9136-D40E5D821153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Latissimus dorsi</a:t>
                  </a:r>
                </a:p>
              </p:txBody>
            </p:sp>
            <p:sp>
              <p:nvSpPr>
                <p:cNvPr id="7493" name="FTU - zygomaticus minor">
                  <a:extLst>
                    <a:ext uri="{FF2B5EF4-FFF2-40B4-BE49-F238E27FC236}">
                      <a16:creationId xmlns:a16="http://schemas.microsoft.com/office/drawing/2014/main" id="{163485D5-9676-B808-677F-210C3695A67F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thoracis</a:t>
                  </a:r>
                </a:p>
              </p:txBody>
            </p:sp>
            <p:sp>
              <p:nvSpPr>
                <p:cNvPr id="7494" name="FTU - orbicularis oris">
                  <a:extLst>
                    <a:ext uri="{FF2B5EF4-FFF2-40B4-BE49-F238E27FC236}">
                      <a16:creationId xmlns:a16="http://schemas.microsoft.com/office/drawing/2014/main" id="{F6391E7F-FA99-2D1E-5365-94B8DFF4C0FC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cervicis</a:t>
                  </a:r>
                </a:p>
              </p:txBody>
            </p:sp>
            <p:sp>
              <p:nvSpPr>
                <p:cNvPr id="7495" name="FTU - depressor anguli oris">
                  <a:extLst>
                    <a:ext uri="{FF2B5EF4-FFF2-40B4-BE49-F238E27FC236}">
                      <a16:creationId xmlns:a16="http://schemas.microsoft.com/office/drawing/2014/main" id="{EC57F8D0-7174-9127-5A26-3D87E3685B64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capitis</a:t>
                  </a:r>
                </a:p>
              </p:txBody>
            </p:sp>
            <p:sp>
              <p:nvSpPr>
                <p:cNvPr id="7496" name="FTU - levator labii">
                  <a:extLst>
                    <a:ext uri="{FF2B5EF4-FFF2-40B4-BE49-F238E27FC236}">
                      <a16:creationId xmlns:a16="http://schemas.microsoft.com/office/drawing/2014/main" id="{BF9D80FE-7AFE-F23C-042E-ACF6DAB4AB68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Multifidus</a:t>
                  </a:r>
                </a:p>
              </p:txBody>
            </p:sp>
            <p:sp>
              <p:nvSpPr>
                <p:cNvPr id="7497" name="FTU - mentalis">
                  <a:extLst>
                    <a:ext uri="{FF2B5EF4-FFF2-40B4-BE49-F238E27FC236}">
                      <a16:creationId xmlns:a16="http://schemas.microsoft.com/office/drawing/2014/main" id="{57E09C88-B2C6-75EC-0875-0FBAB079E309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Rotatores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498" name="FTU - temporalis">
                  <a:extLst>
                    <a:ext uri="{FF2B5EF4-FFF2-40B4-BE49-F238E27FC236}">
                      <a16:creationId xmlns:a16="http://schemas.microsoft.com/office/drawing/2014/main" id="{6F267A60-EC13-B154-756C-781D7C875977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Interspinales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485" name="organ group - facial muscles">
                <a:extLst>
                  <a:ext uri="{FF2B5EF4-FFF2-40B4-BE49-F238E27FC236}">
                    <a16:creationId xmlns:a16="http://schemas.microsoft.com/office/drawing/2014/main" id="{91BED299-02B4-71DA-AB50-C655B8B3D5B9}"/>
                  </a:ext>
                </a:extLst>
              </p:cNvPr>
              <p:cNvGrpSpPr/>
              <p:nvPr/>
            </p:nvGrpSpPr>
            <p:grpSpPr>
              <a:xfrm>
                <a:off x="8689413" y="12732704"/>
                <a:ext cx="1440000" cy="232281"/>
                <a:chOff x="7554484" y="5140413"/>
                <a:chExt cx="1440000" cy="232281"/>
              </a:xfrm>
            </p:grpSpPr>
            <p:sp>
              <p:nvSpPr>
                <p:cNvPr id="7486" name="FTU - orbicularis oculi">
                  <a:extLst>
                    <a:ext uri="{FF2B5EF4-FFF2-40B4-BE49-F238E27FC236}">
                      <a16:creationId xmlns:a16="http://schemas.microsoft.com/office/drawing/2014/main" id="{B4B4FF0F-AB59-C736-BED7-07209A701FB8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Intertransversarii</a:t>
                  </a:r>
                </a:p>
              </p:txBody>
            </p:sp>
            <p:sp>
              <p:nvSpPr>
                <p:cNvPr id="7487" name="FTU - nasalis">
                  <a:extLst>
                    <a:ext uri="{FF2B5EF4-FFF2-40B4-BE49-F238E27FC236}">
                      <a16:creationId xmlns:a16="http://schemas.microsoft.com/office/drawing/2014/main" id="{69304A7A-F491-29FC-597F-B33393D99E20}"/>
                    </a:ext>
                  </a:extLst>
                </p:cNvPr>
                <p:cNvSpPr txBox="1"/>
                <p:nvPr/>
              </p:nvSpPr>
              <p:spPr>
                <a:xfrm>
                  <a:off x="7554484" y="526469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Splenius - cervicis</a:t>
                  </a:r>
                </a:p>
              </p:txBody>
            </p:sp>
          </p:grpSp>
        </p:grpSp>
        <p:grpSp>
          <p:nvGrpSpPr>
            <p:cNvPr id="7436" name="Group 7435">
              <a:extLst>
                <a:ext uri="{FF2B5EF4-FFF2-40B4-BE49-F238E27FC236}">
                  <a16:creationId xmlns:a16="http://schemas.microsoft.com/office/drawing/2014/main" id="{C6B3C75B-6D5F-6918-15F2-B02138C8E908}"/>
                </a:ext>
              </a:extLst>
            </p:cNvPr>
            <p:cNvGrpSpPr/>
            <p:nvPr/>
          </p:nvGrpSpPr>
          <p:grpSpPr>
            <a:xfrm>
              <a:off x="8480869" y="11689385"/>
              <a:ext cx="84788" cy="91092"/>
              <a:chOff x="12626158" y="10798008"/>
              <a:chExt cx="84788" cy="91092"/>
            </a:xfrm>
          </p:grpSpPr>
          <p:sp>
            <p:nvSpPr>
              <p:cNvPr id="7481" name="Text Box 3036">
                <a:extLst>
                  <a:ext uri="{FF2B5EF4-FFF2-40B4-BE49-F238E27FC236}">
                    <a16:creationId xmlns:a16="http://schemas.microsoft.com/office/drawing/2014/main" id="{628070C9-9E94-577C-0D9D-88975D291B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82" name="Text Box 3036">
                <a:extLst>
                  <a:ext uri="{FF2B5EF4-FFF2-40B4-BE49-F238E27FC236}">
                    <a16:creationId xmlns:a16="http://schemas.microsoft.com/office/drawing/2014/main" id="{6D738FB3-81A9-7E51-B683-3654CD6007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83" name="Text Box 3036">
                <a:extLst>
                  <a:ext uri="{FF2B5EF4-FFF2-40B4-BE49-F238E27FC236}">
                    <a16:creationId xmlns:a16="http://schemas.microsoft.com/office/drawing/2014/main" id="{C9223848-501D-9C4B-E381-FB81D3B268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37" name="Group 7436">
              <a:extLst>
                <a:ext uri="{FF2B5EF4-FFF2-40B4-BE49-F238E27FC236}">
                  <a16:creationId xmlns:a16="http://schemas.microsoft.com/office/drawing/2014/main" id="{9681042A-622A-BBBB-581D-907685169F89}"/>
                </a:ext>
              </a:extLst>
            </p:cNvPr>
            <p:cNvGrpSpPr/>
            <p:nvPr/>
          </p:nvGrpSpPr>
          <p:grpSpPr>
            <a:xfrm>
              <a:off x="8479509" y="11809303"/>
              <a:ext cx="84788" cy="91092"/>
              <a:chOff x="12626158" y="10798008"/>
              <a:chExt cx="84788" cy="91092"/>
            </a:xfrm>
          </p:grpSpPr>
          <p:sp>
            <p:nvSpPr>
              <p:cNvPr id="7478" name="Text Box 3036">
                <a:extLst>
                  <a:ext uri="{FF2B5EF4-FFF2-40B4-BE49-F238E27FC236}">
                    <a16:creationId xmlns:a16="http://schemas.microsoft.com/office/drawing/2014/main" id="{A2E8694C-8A5D-C1DE-0B9E-5375E2BBB8B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79" name="Text Box 3036">
                <a:extLst>
                  <a:ext uri="{FF2B5EF4-FFF2-40B4-BE49-F238E27FC236}">
                    <a16:creationId xmlns:a16="http://schemas.microsoft.com/office/drawing/2014/main" id="{9C11A6E4-E2F7-D91B-472C-162E7EC09B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80" name="Text Box 3036">
                <a:extLst>
                  <a:ext uri="{FF2B5EF4-FFF2-40B4-BE49-F238E27FC236}">
                    <a16:creationId xmlns:a16="http://schemas.microsoft.com/office/drawing/2014/main" id="{6E70F5B0-9CEF-0824-5750-680B5231DD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38" name="Group 7437">
              <a:extLst>
                <a:ext uri="{FF2B5EF4-FFF2-40B4-BE49-F238E27FC236}">
                  <a16:creationId xmlns:a16="http://schemas.microsoft.com/office/drawing/2014/main" id="{5E03094A-4BBE-95AE-227C-BF64D80AFD2D}"/>
                </a:ext>
              </a:extLst>
            </p:cNvPr>
            <p:cNvGrpSpPr/>
            <p:nvPr/>
          </p:nvGrpSpPr>
          <p:grpSpPr>
            <a:xfrm>
              <a:off x="8479509" y="11931616"/>
              <a:ext cx="84788" cy="91092"/>
              <a:chOff x="12626158" y="10798008"/>
              <a:chExt cx="84788" cy="91092"/>
            </a:xfrm>
          </p:grpSpPr>
          <p:sp>
            <p:nvSpPr>
              <p:cNvPr id="7475" name="Text Box 3036">
                <a:extLst>
                  <a:ext uri="{FF2B5EF4-FFF2-40B4-BE49-F238E27FC236}">
                    <a16:creationId xmlns:a16="http://schemas.microsoft.com/office/drawing/2014/main" id="{50E95CEF-6D01-4132-F9B5-B353ECFD1B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76" name="Text Box 3036">
                <a:extLst>
                  <a:ext uri="{FF2B5EF4-FFF2-40B4-BE49-F238E27FC236}">
                    <a16:creationId xmlns:a16="http://schemas.microsoft.com/office/drawing/2014/main" id="{3EB81958-4FAF-B413-983B-B616CB71B8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77" name="Text Box 3036">
                <a:extLst>
                  <a:ext uri="{FF2B5EF4-FFF2-40B4-BE49-F238E27FC236}">
                    <a16:creationId xmlns:a16="http://schemas.microsoft.com/office/drawing/2014/main" id="{AAAF8E63-4F44-2F4B-9A14-8D32FBBC93A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39" name="Group 7438">
              <a:extLst>
                <a:ext uri="{FF2B5EF4-FFF2-40B4-BE49-F238E27FC236}">
                  <a16:creationId xmlns:a16="http://schemas.microsoft.com/office/drawing/2014/main" id="{6B7CE8BF-4385-867F-47F2-6984B1F7E42D}"/>
                </a:ext>
              </a:extLst>
            </p:cNvPr>
            <p:cNvGrpSpPr/>
            <p:nvPr/>
          </p:nvGrpSpPr>
          <p:grpSpPr>
            <a:xfrm>
              <a:off x="8475796" y="12055145"/>
              <a:ext cx="84788" cy="91092"/>
              <a:chOff x="12626158" y="10798008"/>
              <a:chExt cx="84788" cy="91092"/>
            </a:xfrm>
          </p:grpSpPr>
          <p:sp>
            <p:nvSpPr>
              <p:cNvPr id="7472" name="Text Box 3036">
                <a:extLst>
                  <a:ext uri="{FF2B5EF4-FFF2-40B4-BE49-F238E27FC236}">
                    <a16:creationId xmlns:a16="http://schemas.microsoft.com/office/drawing/2014/main" id="{92700879-B205-FEB8-0A5E-FAC8FCC1421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73" name="Text Box 3036">
                <a:extLst>
                  <a:ext uri="{FF2B5EF4-FFF2-40B4-BE49-F238E27FC236}">
                    <a16:creationId xmlns:a16="http://schemas.microsoft.com/office/drawing/2014/main" id="{FDD2D0A0-87B9-E816-C87E-3E6CBD7FDDA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74" name="Text Box 3036">
                <a:extLst>
                  <a:ext uri="{FF2B5EF4-FFF2-40B4-BE49-F238E27FC236}">
                    <a16:creationId xmlns:a16="http://schemas.microsoft.com/office/drawing/2014/main" id="{620192C4-1C06-E6C1-75D8-8EFA1FA26B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40" name="Group 7439">
              <a:extLst>
                <a:ext uri="{FF2B5EF4-FFF2-40B4-BE49-F238E27FC236}">
                  <a16:creationId xmlns:a16="http://schemas.microsoft.com/office/drawing/2014/main" id="{02335065-4276-027A-163A-7C96D268D015}"/>
                </a:ext>
              </a:extLst>
            </p:cNvPr>
            <p:cNvGrpSpPr/>
            <p:nvPr/>
          </p:nvGrpSpPr>
          <p:grpSpPr>
            <a:xfrm>
              <a:off x="8474436" y="12175063"/>
              <a:ext cx="84788" cy="91092"/>
              <a:chOff x="12626158" y="10798008"/>
              <a:chExt cx="84788" cy="91092"/>
            </a:xfrm>
          </p:grpSpPr>
          <p:sp>
            <p:nvSpPr>
              <p:cNvPr id="7469" name="Text Box 3036">
                <a:extLst>
                  <a:ext uri="{FF2B5EF4-FFF2-40B4-BE49-F238E27FC236}">
                    <a16:creationId xmlns:a16="http://schemas.microsoft.com/office/drawing/2014/main" id="{AE4537B4-F51F-9EFF-87D8-9897EEBC49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70" name="Text Box 3036">
                <a:extLst>
                  <a:ext uri="{FF2B5EF4-FFF2-40B4-BE49-F238E27FC236}">
                    <a16:creationId xmlns:a16="http://schemas.microsoft.com/office/drawing/2014/main" id="{E9FFF433-2FC7-2B95-2AB1-A773A60C271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71" name="Text Box 3036">
                <a:extLst>
                  <a:ext uri="{FF2B5EF4-FFF2-40B4-BE49-F238E27FC236}">
                    <a16:creationId xmlns:a16="http://schemas.microsoft.com/office/drawing/2014/main" id="{49A20E42-3ECD-0E05-2A55-22FC72CAEBE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41" name="Group 7440">
              <a:extLst>
                <a:ext uri="{FF2B5EF4-FFF2-40B4-BE49-F238E27FC236}">
                  <a16:creationId xmlns:a16="http://schemas.microsoft.com/office/drawing/2014/main" id="{61CBC619-5353-FD66-B066-85F11AA0C3F8}"/>
                </a:ext>
              </a:extLst>
            </p:cNvPr>
            <p:cNvGrpSpPr/>
            <p:nvPr/>
          </p:nvGrpSpPr>
          <p:grpSpPr>
            <a:xfrm>
              <a:off x="8474436" y="12297376"/>
              <a:ext cx="84788" cy="91092"/>
              <a:chOff x="12626158" y="10798008"/>
              <a:chExt cx="84788" cy="91092"/>
            </a:xfrm>
          </p:grpSpPr>
          <p:sp>
            <p:nvSpPr>
              <p:cNvPr id="7466" name="Text Box 3036">
                <a:extLst>
                  <a:ext uri="{FF2B5EF4-FFF2-40B4-BE49-F238E27FC236}">
                    <a16:creationId xmlns:a16="http://schemas.microsoft.com/office/drawing/2014/main" id="{125CDF4B-10CA-C64A-F915-89466BA84A2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67" name="Text Box 3036">
                <a:extLst>
                  <a:ext uri="{FF2B5EF4-FFF2-40B4-BE49-F238E27FC236}">
                    <a16:creationId xmlns:a16="http://schemas.microsoft.com/office/drawing/2014/main" id="{6ACF959C-3732-B796-CA93-72B2FB6EB5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68" name="Text Box 3036">
                <a:extLst>
                  <a:ext uri="{FF2B5EF4-FFF2-40B4-BE49-F238E27FC236}">
                    <a16:creationId xmlns:a16="http://schemas.microsoft.com/office/drawing/2014/main" id="{D87A8735-3691-6385-9EEB-8EAB4F6A0D2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42" name="Group 7441">
              <a:extLst>
                <a:ext uri="{FF2B5EF4-FFF2-40B4-BE49-F238E27FC236}">
                  <a16:creationId xmlns:a16="http://schemas.microsoft.com/office/drawing/2014/main" id="{21F7DA32-C798-E04B-F737-238FB7F574D2}"/>
                </a:ext>
              </a:extLst>
            </p:cNvPr>
            <p:cNvGrpSpPr/>
            <p:nvPr/>
          </p:nvGrpSpPr>
          <p:grpSpPr>
            <a:xfrm>
              <a:off x="8476387" y="12422601"/>
              <a:ext cx="84788" cy="91092"/>
              <a:chOff x="12626158" y="10798008"/>
              <a:chExt cx="84788" cy="91092"/>
            </a:xfrm>
          </p:grpSpPr>
          <p:sp>
            <p:nvSpPr>
              <p:cNvPr id="7463" name="Text Box 3036">
                <a:extLst>
                  <a:ext uri="{FF2B5EF4-FFF2-40B4-BE49-F238E27FC236}">
                    <a16:creationId xmlns:a16="http://schemas.microsoft.com/office/drawing/2014/main" id="{716FECA3-358E-FA0F-B31A-0C00D5519B6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64" name="Text Box 3036">
                <a:extLst>
                  <a:ext uri="{FF2B5EF4-FFF2-40B4-BE49-F238E27FC236}">
                    <a16:creationId xmlns:a16="http://schemas.microsoft.com/office/drawing/2014/main" id="{12399098-2D2F-1329-12D7-D6E09C55A8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65" name="Text Box 3036">
                <a:extLst>
                  <a:ext uri="{FF2B5EF4-FFF2-40B4-BE49-F238E27FC236}">
                    <a16:creationId xmlns:a16="http://schemas.microsoft.com/office/drawing/2014/main" id="{4F3A4DC5-B79D-D0C1-D8BA-39307BB28E5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43" name="Group 7442">
              <a:extLst>
                <a:ext uri="{FF2B5EF4-FFF2-40B4-BE49-F238E27FC236}">
                  <a16:creationId xmlns:a16="http://schemas.microsoft.com/office/drawing/2014/main" id="{A53D908B-5EDE-CED6-8458-3F94BA987E8B}"/>
                </a:ext>
              </a:extLst>
            </p:cNvPr>
            <p:cNvGrpSpPr/>
            <p:nvPr/>
          </p:nvGrpSpPr>
          <p:grpSpPr>
            <a:xfrm>
              <a:off x="8475027" y="12542519"/>
              <a:ext cx="84788" cy="91092"/>
              <a:chOff x="12626158" y="10798008"/>
              <a:chExt cx="84788" cy="91092"/>
            </a:xfrm>
          </p:grpSpPr>
          <p:sp>
            <p:nvSpPr>
              <p:cNvPr id="7460" name="Text Box 3036">
                <a:extLst>
                  <a:ext uri="{FF2B5EF4-FFF2-40B4-BE49-F238E27FC236}">
                    <a16:creationId xmlns:a16="http://schemas.microsoft.com/office/drawing/2014/main" id="{AEBCFC52-ADDC-1868-061B-8651369C2C5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61" name="Text Box 3036">
                <a:extLst>
                  <a:ext uri="{FF2B5EF4-FFF2-40B4-BE49-F238E27FC236}">
                    <a16:creationId xmlns:a16="http://schemas.microsoft.com/office/drawing/2014/main" id="{E1ED3A7C-89CA-2534-0D27-CFC9F96F00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62" name="Text Box 3036">
                <a:extLst>
                  <a:ext uri="{FF2B5EF4-FFF2-40B4-BE49-F238E27FC236}">
                    <a16:creationId xmlns:a16="http://schemas.microsoft.com/office/drawing/2014/main" id="{0A1D035E-00F2-7CB8-8B72-B2414D0130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44" name="Group 7443">
              <a:extLst>
                <a:ext uri="{FF2B5EF4-FFF2-40B4-BE49-F238E27FC236}">
                  <a16:creationId xmlns:a16="http://schemas.microsoft.com/office/drawing/2014/main" id="{FA0913C2-BB74-03CF-F74D-6C7134BD1B46}"/>
                </a:ext>
              </a:extLst>
            </p:cNvPr>
            <p:cNvGrpSpPr/>
            <p:nvPr/>
          </p:nvGrpSpPr>
          <p:grpSpPr>
            <a:xfrm>
              <a:off x="8475027" y="12664832"/>
              <a:ext cx="84788" cy="91092"/>
              <a:chOff x="12626158" y="10798008"/>
              <a:chExt cx="84788" cy="91092"/>
            </a:xfrm>
          </p:grpSpPr>
          <p:sp>
            <p:nvSpPr>
              <p:cNvPr id="7457" name="Text Box 3036">
                <a:extLst>
                  <a:ext uri="{FF2B5EF4-FFF2-40B4-BE49-F238E27FC236}">
                    <a16:creationId xmlns:a16="http://schemas.microsoft.com/office/drawing/2014/main" id="{E20A55D8-1AE0-F769-F2D4-229A36E3AB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58" name="Text Box 3036">
                <a:extLst>
                  <a:ext uri="{FF2B5EF4-FFF2-40B4-BE49-F238E27FC236}">
                    <a16:creationId xmlns:a16="http://schemas.microsoft.com/office/drawing/2014/main" id="{91570109-8B27-999A-AE32-0AD7843228A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59" name="Text Box 3036">
                <a:extLst>
                  <a:ext uri="{FF2B5EF4-FFF2-40B4-BE49-F238E27FC236}">
                    <a16:creationId xmlns:a16="http://schemas.microsoft.com/office/drawing/2014/main" id="{52CA6ED3-BF0A-730A-3D37-C7BCC552C8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45" name="Group 7444">
              <a:extLst>
                <a:ext uri="{FF2B5EF4-FFF2-40B4-BE49-F238E27FC236}">
                  <a16:creationId xmlns:a16="http://schemas.microsoft.com/office/drawing/2014/main" id="{5FA9B6E5-3E8A-E311-4B28-6C6D24C5DB61}"/>
                </a:ext>
              </a:extLst>
            </p:cNvPr>
            <p:cNvGrpSpPr/>
            <p:nvPr/>
          </p:nvGrpSpPr>
          <p:grpSpPr>
            <a:xfrm>
              <a:off x="8471314" y="12788361"/>
              <a:ext cx="84788" cy="91092"/>
              <a:chOff x="12626158" y="10798008"/>
              <a:chExt cx="84788" cy="91092"/>
            </a:xfrm>
          </p:grpSpPr>
          <p:sp>
            <p:nvSpPr>
              <p:cNvPr id="7454" name="Text Box 3036">
                <a:extLst>
                  <a:ext uri="{FF2B5EF4-FFF2-40B4-BE49-F238E27FC236}">
                    <a16:creationId xmlns:a16="http://schemas.microsoft.com/office/drawing/2014/main" id="{E65B0361-AE8C-D7D7-55DC-3C8A888EAD4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55" name="Text Box 3036">
                <a:extLst>
                  <a:ext uri="{FF2B5EF4-FFF2-40B4-BE49-F238E27FC236}">
                    <a16:creationId xmlns:a16="http://schemas.microsoft.com/office/drawing/2014/main" id="{8406CA47-5E53-59C4-A948-E512601C8F4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56" name="Text Box 3036">
                <a:extLst>
                  <a:ext uri="{FF2B5EF4-FFF2-40B4-BE49-F238E27FC236}">
                    <a16:creationId xmlns:a16="http://schemas.microsoft.com/office/drawing/2014/main" id="{F6CE2519-5CA5-79BE-A0A5-61BB425374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46" name="Group 7445">
              <a:extLst>
                <a:ext uri="{FF2B5EF4-FFF2-40B4-BE49-F238E27FC236}">
                  <a16:creationId xmlns:a16="http://schemas.microsoft.com/office/drawing/2014/main" id="{97408728-59F5-48F2-8ACE-AEEBA95ABADC}"/>
                </a:ext>
              </a:extLst>
            </p:cNvPr>
            <p:cNvGrpSpPr/>
            <p:nvPr/>
          </p:nvGrpSpPr>
          <p:grpSpPr>
            <a:xfrm>
              <a:off x="8469954" y="12908279"/>
              <a:ext cx="84788" cy="91092"/>
              <a:chOff x="12626158" y="10798008"/>
              <a:chExt cx="84788" cy="91092"/>
            </a:xfrm>
          </p:grpSpPr>
          <p:sp>
            <p:nvSpPr>
              <p:cNvPr id="7451" name="Text Box 3036">
                <a:extLst>
                  <a:ext uri="{FF2B5EF4-FFF2-40B4-BE49-F238E27FC236}">
                    <a16:creationId xmlns:a16="http://schemas.microsoft.com/office/drawing/2014/main" id="{073DF2B1-BAC4-9137-0A00-85246490B3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52" name="Text Box 3036">
                <a:extLst>
                  <a:ext uri="{FF2B5EF4-FFF2-40B4-BE49-F238E27FC236}">
                    <a16:creationId xmlns:a16="http://schemas.microsoft.com/office/drawing/2014/main" id="{5E4088A0-AC98-4B65-B50E-FFF43BF08A9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53" name="Text Box 3036">
                <a:extLst>
                  <a:ext uri="{FF2B5EF4-FFF2-40B4-BE49-F238E27FC236}">
                    <a16:creationId xmlns:a16="http://schemas.microsoft.com/office/drawing/2014/main" id="{CEDCD3BD-EC2D-5530-BC6A-F38EE137C8B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47" name="Group 7446">
              <a:extLst>
                <a:ext uri="{FF2B5EF4-FFF2-40B4-BE49-F238E27FC236}">
                  <a16:creationId xmlns:a16="http://schemas.microsoft.com/office/drawing/2014/main" id="{633BD05F-42C0-7F9C-87DD-30E19D186334}"/>
                </a:ext>
              </a:extLst>
            </p:cNvPr>
            <p:cNvGrpSpPr/>
            <p:nvPr/>
          </p:nvGrpSpPr>
          <p:grpSpPr>
            <a:xfrm>
              <a:off x="8469954" y="13030592"/>
              <a:ext cx="84788" cy="91092"/>
              <a:chOff x="12626158" y="10798008"/>
              <a:chExt cx="84788" cy="91092"/>
            </a:xfrm>
          </p:grpSpPr>
          <p:sp>
            <p:nvSpPr>
              <p:cNvPr id="7448" name="Text Box 3036">
                <a:extLst>
                  <a:ext uri="{FF2B5EF4-FFF2-40B4-BE49-F238E27FC236}">
                    <a16:creationId xmlns:a16="http://schemas.microsoft.com/office/drawing/2014/main" id="{BB59045F-FAF3-50FC-918D-74058FDD90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49" name="Text Box 3036">
                <a:extLst>
                  <a:ext uri="{FF2B5EF4-FFF2-40B4-BE49-F238E27FC236}">
                    <a16:creationId xmlns:a16="http://schemas.microsoft.com/office/drawing/2014/main" id="{318A659A-B477-57C4-E300-FDAFBC255F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50" name="Text Box 3036">
                <a:extLst>
                  <a:ext uri="{FF2B5EF4-FFF2-40B4-BE49-F238E27FC236}">
                    <a16:creationId xmlns:a16="http://schemas.microsoft.com/office/drawing/2014/main" id="{762E7B12-B4E7-9D4C-C733-D0A28862E5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499" name="Group 7498">
            <a:extLst>
              <a:ext uri="{FF2B5EF4-FFF2-40B4-BE49-F238E27FC236}">
                <a16:creationId xmlns:a16="http://schemas.microsoft.com/office/drawing/2014/main" id="{6EBB67A9-BA1F-5288-3014-FD1236611EB9}"/>
              </a:ext>
            </a:extLst>
          </p:cNvPr>
          <p:cNvGrpSpPr/>
          <p:nvPr/>
        </p:nvGrpSpPr>
        <p:grpSpPr>
          <a:xfrm>
            <a:off x="7150812" y="13107146"/>
            <a:ext cx="1440000" cy="1227908"/>
            <a:chOff x="7152387" y="13561267"/>
            <a:chExt cx="1440000" cy="1227908"/>
          </a:xfrm>
        </p:grpSpPr>
        <p:grpSp>
          <p:nvGrpSpPr>
            <p:cNvPr id="7500" name="organ group - facial muscles">
              <a:extLst>
                <a:ext uri="{FF2B5EF4-FFF2-40B4-BE49-F238E27FC236}">
                  <a16:creationId xmlns:a16="http://schemas.microsoft.com/office/drawing/2014/main" id="{888F5B1D-8314-1367-6CA7-979AFE25FA0F}"/>
                </a:ext>
              </a:extLst>
            </p:cNvPr>
            <p:cNvGrpSpPr/>
            <p:nvPr/>
          </p:nvGrpSpPr>
          <p:grpSpPr>
            <a:xfrm>
              <a:off x="7152387" y="13561267"/>
              <a:ext cx="1440000" cy="1227908"/>
              <a:chOff x="7554484" y="5020162"/>
              <a:chExt cx="1440000" cy="1227908"/>
            </a:xfrm>
          </p:grpSpPr>
          <p:sp>
            <p:nvSpPr>
              <p:cNvPr id="7537" name="organ - facial muscles">
                <a:extLst>
                  <a:ext uri="{FF2B5EF4-FFF2-40B4-BE49-F238E27FC236}">
                    <a16:creationId xmlns:a16="http://schemas.microsoft.com/office/drawing/2014/main" id="{BEE8C124-1F22-6F57-3EC8-31F34EE6550E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22790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Chest</a:t>
                </a:r>
              </a:p>
            </p:txBody>
          </p:sp>
          <p:sp>
            <p:nvSpPr>
              <p:cNvPr id="7538" name="FTU - orbicularis oculi">
                <a:extLst>
                  <a:ext uri="{FF2B5EF4-FFF2-40B4-BE49-F238E27FC236}">
                    <a16:creationId xmlns:a16="http://schemas.microsoft.com/office/drawing/2014/main" id="{8BC84558-7C5A-2520-F57C-0E2B1093BC81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Intercostals - external</a:t>
                </a:r>
              </a:p>
            </p:txBody>
          </p:sp>
          <p:sp>
            <p:nvSpPr>
              <p:cNvPr id="7539" name="FTU - occipitofrontalis">
                <a:extLst>
                  <a:ext uri="{FF2B5EF4-FFF2-40B4-BE49-F238E27FC236}">
                    <a16:creationId xmlns:a16="http://schemas.microsoft.com/office/drawing/2014/main" id="{BAF776B5-9C57-6F30-AD6F-E1F3AFF53C50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Intercostals - internal</a:t>
                </a:r>
              </a:p>
            </p:txBody>
          </p:sp>
          <p:sp>
            <p:nvSpPr>
              <p:cNvPr id="7540" name="FTU - nasalis">
                <a:extLst>
                  <a:ext uri="{FF2B5EF4-FFF2-40B4-BE49-F238E27FC236}">
                    <a16:creationId xmlns:a16="http://schemas.microsoft.com/office/drawing/2014/main" id="{DFB2F694-F947-F9C3-06A3-77CE936B1189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Intercostals - innermost</a:t>
                </a:r>
              </a:p>
            </p:txBody>
          </p:sp>
          <p:sp>
            <p:nvSpPr>
              <p:cNvPr id="7541" name="FTU - zygomaticus major">
                <a:extLst>
                  <a:ext uri="{FF2B5EF4-FFF2-40B4-BE49-F238E27FC236}">
                    <a16:creationId xmlns:a16="http://schemas.microsoft.com/office/drawing/2014/main" id="{D6822BA3-E025-3040-A267-0A3835E54890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Subcostales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42" name="FTU - zygomaticus minor">
                <a:extLst>
                  <a:ext uri="{FF2B5EF4-FFF2-40B4-BE49-F238E27FC236}">
                    <a16:creationId xmlns:a16="http://schemas.microsoft.com/office/drawing/2014/main" id="{6E5AED63-F13B-86FC-88B5-6B85E42FA383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Transversus thoracis</a:t>
                </a:r>
              </a:p>
            </p:txBody>
          </p:sp>
          <p:sp>
            <p:nvSpPr>
              <p:cNvPr id="7543" name="FTU - orbicularis oris">
                <a:extLst>
                  <a:ext uri="{FF2B5EF4-FFF2-40B4-BE49-F238E27FC236}">
                    <a16:creationId xmlns:a16="http://schemas.microsoft.com/office/drawing/2014/main" id="{5A9AA5C3-63FC-324B-E108-6183C53169C4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Levatores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costarum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44" name="FTU - depressor anguli oris">
                <a:extLst>
                  <a:ext uri="{FF2B5EF4-FFF2-40B4-BE49-F238E27FC236}">
                    <a16:creationId xmlns:a16="http://schemas.microsoft.com/office/drawing/2014/main" id="{9EFF003E-4FE1-D32B-0CB9-4D6EAE2703E0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Serratus posterior - inferior</a:t>
                </a:r>
              </a:p>
            </p:txBody>
          </p:sp>
          <p:sp>
            <p:nvSpPr>
              <p:cNvPr id="7545" name="FTU - levator labii">
                <a:extLst>
                  <a:ext uri="{FF2B5EF4-FFF2-40B4-BE49-F238E27FC236}">
                    <a16:creationId xmlns:a16="http://schemas.microsoft.com/office/drawing/2014/main" id="{DA656D91-70E1-A54F-4878-DC0B1D12A582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Serratus posterior - superior</a:t>
                </a:r>
              </a:p>
            </p:txBody>
          </p:sp>
          <p:sp>
            <p:nvSpPr>
              <p:cNvPr id="7546" name="FTU - mentalis">
                <a:extLst>
                  <a:ext uri="{FF2B5EF4-FFF2-40B4-BE49-F238E27FC236}">
                    <a16:creationId xmlns:a16="http://schemas.microsoft.com/office/drawing/2014/main" id="{361BA690-C593-5414-479B-41B8C5136E00}"/>
                  </a:ext>
                </a:extLst>
              </p:cNvPr>
              <p:cNvSpPr txBox="1"/>
              <p:nvPr/>
            </p:nvSpPr>
            <p:spPr>
              <a:xfrm>
                <a:off x="7554484" y="611382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Thoracic diaphragm</a:t>
                </a:r>
              </a:p>
            </p:txBody>
          </p:sp>
        </p:grpSp>
        <p:grpSp>
          <p:nvGrpSpPr>
            <p:cNvPr id="7501" name="Group 7500">
              <a:extLst>
                <a:ext uri="{FF2B5EF4-FFF2-40B4-BE49-F238E27FC236}">
                  <a16:creationId xmlns:a16="http://schemas.microsoft.com/office/drawing/2014/main" id="{778C9652-01DC-6F4D-F610-A273C6389CA4}"/>
                </a:ext>
              </a:extLst>
            </p:cNvPr>
            <p:cNvGrpSpPr/>
            <p:nvPr/>
          </p:nvGrpSpPr>
          <p:grpSpPr>
            <a:xfrm>
              <a:off x="8480785" y="13689702"/>
              <a:ext cx="84788" cy="91092"/>
              <a:chOff x="12626158" y="10798008"/>
              <a:chExt cx="84788" cy="91092"/>
            </a:xfrm>
          </p:grpSpPr>
          <p:sp>
            <p:nvSpPr>
              <p:cNvPr id="7534" name="Text Box 3036">
                <a:extLst>
                  <a:ext uri="{FF2B5EF4-FFF2-40B4-BE49-F238E27FC236}">
                    <a16:creationId xmlns:a16="http://schemas.microsoft.com/office/drawing/2014/main" id="{48D704F4-B59E-1272-7556-B2CEEF77EF7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35" name="Text Box 3036">
                <a:extLst>
                  <a:ext uri="{FF2B5EF4-FFF2-40B4-BE49-F238E27FC236}">
                    <a16:creationId xmlns:a16="http://schemas.microsoft.com/office/drawing/2014/main" id="{6A62D8B1-508A-9443-9C2A-208942228A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36" name="Text Box 3036">
                <a:extLst>
                  <a:ext uri="{FF2B5EF4-FFF2-40B4-BE49-F238E27FC236}">
                    <a16:creationId xmlns:a16="http://schemas.microsoft.com/office/drawing/2014/main" id="{8D6D3542-7D7D-7026-04CC-6C4A5F879C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02" name="Group 7501">
              <a:extLst>
                <a:ext uri="{FF2B5EF4-FFF2-40B4-BE49-F238E27FC236}">
                  <a16:creationId xmlns:a16="http://schemas.microsoft.com/office/drawing/2014/main" id="{0C513552-DCFB-99DF-AA4F-7CF74DA0DF64}"/>
                </a:ext>
              </a:extLst>
            </p:cNvPr>
            <p:cNvGrpSpPr/>
            <p:nvPr/>
          </p:nvGrpSpPr>
          <p:grpSpPr>
            <a:xfrm>
              <a:off x="8480785" y="13812015"/>
              <a:ext cx="84788" cy="91092"/>
              <a:chOff x="12626158" y="10798008"/>
              <a:chExt cx="84788" cy="91092"/>
            </a:xfrm>
          </p:grpSpPr>
          <p:sp>
            <p:nvSpPr>
              <p:cNvPr id="7531" name="Text Box 3036">
                <a:extLst>
                  <a:ext uri="{FF2B5EF4-FFF2-40B4-BE49-F238E27FC236}">
                    <a16:creationId xmlns:a16="http://schemas.microsoft.com/office/drawing/2014/main" id="{C47C0798-1EE0-C5D6-A8D0-188721E854C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32" name="Text Box 3036">
                <a:extLst>
                  <a:ext uri="{FF2B5EF4-FFF2-40B4-BE49-F238E27FC236}">
                    <a16:creationId xmlns:a16="http://schemas.microsoft.com/office/drawing/2014/main" id="{E4683CE6-ABE4-0034-9520-297DA9C6488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33" name="Text Box 3036">
                <a:extLst>
                  <a:ext uri="{FF2B5EF4-FFF2-40B4-BE49-F238E27FC236}">
                    <a16:creationId xmlns:a16="http://schemas.microsoft.com/office/drawing/2014/main" id="{35C337E7-CD4E-1155-60CD-2CDEEDEDECF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03" name="Group 7502">
              <a:extLst>
                <a:ext uri="{FF2B5EF4-FFF2-40B4-BE49-F238E27FC236}">
                  <a16:creationId xmlns:a16="http://schemas.microsoft.com/office/drawing/2014/main" id="{B25B42D1-BB41-5759-691F-635C6BEA8D61}"/>
                </a:ext>
              </a:extLst>
            </p:cNvPr>
            <p:cNvGrpSpPr/>
            <p:nvPr/>
          </p:nvGrpSpPr>
          <p:grpSpPr>
            <a:xfrm>
              <a:off x="8477072" y="13935544"/>
              <a:ext cx="84788" cy="91092"/>
              <a:chOff x="12626158" y="10798008"/>
              <a:chExt cx="84788" cy="91092"/>
            </a:xfrm>
          </p:grpSpPr>
          <p:sp>
            <p:nvSpPr>
              <p:cNvPr id="7528" name="Text Box 3036">
                <a:extLst>
                  <a:ext uri="{FF2B5EF4-FFF2-40B4-BE49-F238E27FC236}">
                    <a16:creationId xmlns:a16="http://schemas.microsoft.com/office/drawing/2014/main" id="{6A976540-237F-D366-185C-E915ED17F51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29" name="Text Box 3036">
                <a:extLst>
                  <a:ext uri="{FF2B5EF4-FFF2-40B4-BE49-F238E27FC236}">
                    <a16:creationId xmlns:a16="http://schemas.microsoft.com/office/drawing/2014/main" id="{186DD694-6B25-EF88-07A0-501D597FE32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30" name="Text Box 3036">
                <a:extLst>
                  <a:ext uri="{FF2B5EF4-FFF2-40B4-BE49-F238E27FC236}">
                    <a16:creationId xmlns:a16="http://schemas.microsoft.com/office/drawing/2014/main" id="{74ECF793-E151-7580-8CC6-EE81C5164B9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04" name="Group 7503">
              <a:extLst>
                <a:ext uri="{FF2B5EF4-FFF2-40B4-BE49-F238E27FC236}">
                  <a16:creationId xmlns:a16="http://schemas.microsoft.com/office/drawing/2014/main" id="{A1F7DD33-66F9-B989-154B-ABC4CFC817AC}"/>
                </a:ext>
              </a:extLst>
            </p:cNvPr>
            <p:cNvGrpSpPr/>
            <p:nvPr/>
          </p:nvGrpSpPr>
          <p:grpSpPr>
            <a:xfrm>
              <a:off x="8475712" y="14055462"/>
              <a:ext cx="84788" cy="91092"/>
              <a:chOff x="12626158" y="10798008"/>
              <a:chExt cx="84788" cy="91092"/>
            </a:xfrm>
          </p:grpSpPr>
          <p:sp>
            <p:nvSpPr>
              <p:cNvPr id="7525" name="Text Box 3036">
                <a:extLst>
                  <a:ext uri="{FF2B5EF4-FFF2-40B4-BE49-F238E27FC236}">
                    <a16:creationId xmlns:a16="http://schemas.microsoft.com/office/drawing/2014/main" id="{817BF76C-8673-0AEF-7A3B-46F8864890E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26" name="Text Box 3036">
                <a:extLst>
                  <a:ext uri="{FF2B5EF4-FFF2-40B4-BE49-F238E27FC236}">
                    <a16:creationId xmlns:a16="http://schemas.microsoft.com/office/drawing/2014/main" id="{50CBC1FB-D646-D9D9-FF98-6D1B1B1C401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27" name="Text Box 3036">
                <a:extLst>
                  <a:ext uri="{FF2B5EF4-FFF2-40B4-BE49-F238E27FC236}">
                    <a16:creationId xmlns:a16="http://schemas.microsoft.com/office/drawing/2014/main" id="{013EED38-D8D8-2E77-B000-01CBD78210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05" name="Group 7504">
              <a:extLst>
                <a:ext uri="{FF2B5EF4-FFF2-40B4-BE49-F238E27FC236}">
                  <a16:creationId xmlns:a16="http://schemas.microsoft.com/office/drawing/2014/main" id="{0196B50C-E23E-361D-43C3-AFDF3FA527BC}"/>
                </a:ext>
              </a:extLst>
            </p:cNvPr>
            <p:cNvGrpSpPr/>
            <p:nvPr/>
          </p:nvGrpSpPr>
          <p:grpSpPr>
            <a:xfrm>
              <a:off x="8475712" y="14177775"/>
              <a:ext cx="84788" cy="91092"/>
              <a:chOff x="12626158" y="10798008"/>
              <a:chExt cx="84788" cy="91092"/>
            </a:xfrm>
          </p:grpSpPr>
          <p:sp>
            <p:nvSpPr>
              <p:cNvPr id="7522" name="Text Box 3036">
                <a:extLst>
                  <a:ext uri="{FF2B5EF4-FFF2-40B4-BE49-F238E27FC236}">
                    <a16:creationId xmlns:a16="http://schemas.microsoft.com/office/drawing/2014/main" id="{62DB264E-AFB0-A934-327E-10DB2F35404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23" name="Text Box 3036">
                <a:extLst>
                  <a:ext uri="{FF2B5EF4-FFF2-40B4-BE49-F238E27FC236}">
                    <a16:creationId xmlns:a16="http://schemas.microsoft.com/office/drawing/2014/main" id="{1BA256A8-7FED-4CEF-6D7D-7B9C9D7D13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24" name="Text Box 3036">
                <a:extLst>
                  <a:ext uri="{FF2B5EF4-FFF2-40B4-BE49-F238E27FC236}">
                    <a16:creationId xmlns:a16="http://schemas.microsoft.com/office/drawing/2014/main" id="{610A9A31-A2C7-5E27-6092-CC804EAD7CB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06" name="Group 7505">
              <a:extLst>
                <a:ext uri="{FF2B5EF4-FFF2-40B4-BE49-F238E27FC236}">
                  <a16:creationId xmlns:a16="http://schemas.microsoft.com/office/drawing/2014/main" id="{A74DB508-3B0D-4A60-659D-6952FDA8BF3F}"/>
                </a:ext>
              </a:extLst>
            </p:cNvPr>
            <p:cNvGrpSpPr/>
            <p:nvPr/>
          </p:nvGrpSpPr>
          <p:grpSpPr>
            <a:xfrm>
              <a:off x="8477703" y="14298546"/>
              <a:ext cx="84788" cy="91092"/>
              <a:chOff x="12626158" y="10798008"/>
              <a:chExt cx="84788" cy="91092"/>
            </a:xfrm>
          </p:grpSpPr>
          <p:sp>
            <p:nvSpPr>
              <p:cNvPr id="7519" name="Text Box 3036">
                <a:extLst>
                  <a:ext uri="{FF2B5EF4-FFF2-40B4-BE49-F238E27FC236}">
                    <a16:creationId xmlns:a16="http://schemas.microsoft.com/office/drawing/2014/main" id="{288F6A86-3972-5160-B74E-F7EAB947CD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20" name="Text Box 3036">
                <a:extLst>
                  <a:ext uri="{FF2B5EF4-FFF2-40B4-BE49-F238E27FC236}">
                    <a16:creationId xmlns:a16="http://schemas.microsoft.com/office/drawing/2014/main" id="{897B3660-5648-6C64-7B28-6D271DB724F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21" name="Text Box 3036">
                <a:extLst>
                  <a:ext uri="{FF2B5EF4-FFF2-40B4-BE49-F238E27FC236}">
                    <a16:creationId xmlns:a16="http://schemas.microsoft.com/office/drawing/2014/main" id="{C6EA4B30-27E7-EB07-7A9D-A658EEB8CE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07" name="Group 7506">
              <a:extLst>
                <a:ext uri="{FF2B5EF4-FFF2-40B4-BE49-F238E27FC236}">
                  <a16:creationId xmlns:a16="http://schemas.microsoft.com/office/drawing/2014/main" id="{931B7131-2596-0FEA-AFFF-6F82450C725F}"/>
                </a:ext>
              </a:extLst>
            </p:cNvPr>
            <p:cNvGrpSpPr/>
            <p:nvPr/>
          </p:nvGrpSpPr>
          <p:grpSpPr>
            <a:xfrm>
              <a:off x="8476343" y="14418464"/>
              <a:ext cx="84788" cy="91092"/>
              <a:chOff x="12626158" y="10798008"/>
              <a:chExt cx="84788" cy="91092"/>
            </a:xfrm>
          </p:grpSpPr>
          <p:sp>
            <p:nvSpPr>
              <p:cNvPr id="7516" name="Text Box 3036">
                <a:extLst>
                  <a:ext uri="{FF2B5EF4-FFF2-40B4-BE49-F238E27FC236}">
                    <a16:creationId xmlns:a16="http://schemas.microsoft.com/office/drawing/2014/main" id="{A5B46227-9DA2-100E-D66E-052E4A1420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17" name="Text Box 3036">
                <a:extLst>
                  <a:ext uri="{FF2B5EF4-FFF2-40B4-BE49-F238E27FC236}">
                    <a16:creationId xmlns:a16="http://schemas.microsoft.com/office/drawing/2014/main" id="{096F07FD-A922-6108-D322-8C330C3094D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18" name="Text Box 3036">
                <a:extLst>
                  <a:ext uri="{FF2B5EF4-FFF2-40B4-BE49-F238E27FC236}">
                    <a16:creationId xmlns:a16="http://schemas.microsoft.com/office/drawing/2014/main" id="{289C8A64-52FD-473D-6606-60FE51F369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08" name="Group 7507">
              <a:extLst>
                <a:ext uri="{FF2B5EF4-FFF2-40B4-BE49-F238E27FC236}">
                  <a16:creationId xmlns:a16="http://schemas.microsoft.com/office/drawing/2014/main" id="{122FB38F-1EE5-D65B-43B1-CA41E9ECB21E}"/>
                </a:ext>
              </a:extLst>
            </p:cNvPr>
            <p:cNvGrpSpPr/>
            <p:nvPr/>
          </p:nvGrpSpPr>
          <p:grpSpPr>
            <a:xfrm>
              <a:off x="8476343" y="14540777"/>
              <a:ext cx="84788" cy="91092"/>
              <a:chOff x="12626158" y="10798008"/>
              <a:chExt cx="84788" cy="91092"/>
            </a:xfrm>
          </p:grpSpPr>
          <p:sp>
            <p:nvSpPr>
              <p:cNvPr id="7513" name="Text Box 3036">
                <a:extLst>
                  <a:ext uri="{FF2B5EF4-FFF2-40B4-BE49-F238E27FC236}">
                    <a16:creationId xmlns:a16="http://schemas.microsoft.com/office/drawing/2014/main" id="{81D35549-037E-0A6F-6386-04512281D63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14" name="Text Box 3036">
                <a:extLst>
                  <a:ext uri="{FF2B5EF4-FFF2-40B4-BE49-F238E27FC236}">
                    <a16:creationId xmlns:a16="http://schemas.microsoft.com/office/drawing/2014/main" id="{583751CF-73F7-96FA-2776-170143B603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15" name="Text Box 3036">
                <a:extLst>
                  <a:ext uri="{FF2B5EF4-FFF2-40B4-BE49-F238E27FC236}">
                    <a16:creationId xmlns:a16="http://schemas.microsoft.com/office/drawing/2014/main" id="{EB8D3AAD-9D1D-0504-9298-B93F9EF5F27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09" name="Group 7508">
              <a:extLst>
                <a:ext uri="{FF2B5EF4-FFF2-40B4-BE49-F238E27FC236}">
                  <a16:creationId xmlns:a16="http://schemas.microsoft.com/office/drawing/2014/main" id="{68E74457-A359-1CA5-A26D-F6B3AE37AAB1}"/>
                </a:ext>
              </a:extLst>
            </p:cNvPr>
            <p:cNvGrpSpPr/>
            <p:nvPr/>
          </p:nvGrpSpPr>
          <p:grpSpPr>
            <a:xfrm>
              <a:off x="8472630" y="14664306"/>
              <a:ext cx="84788" cy="91092"/>
              <a:chOff x="12626158" y="10798008"/>
              <a:chExt cx="84788" cy="91092"/>
            </a:xfrm>
          </p:grpSpPr>
          <p:sp>
            <p:nvSpPr>
              <p:cNvPr id="7510" name="Text Box 3036">
                <a:extLst>
                  <a:ext uri="{FF2B5EF4-FFF2-40B4-BE49-F238E27FC236}">
                    <a16:creationId xmlns:a16="http://schemas.microsoft.com/office/drawing/2014/main" id="{297424AC-59B4-3976-55EA-898BA69B92C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11" name="Text Box 3036">
                <a:extLst>
                  <a:ext uri="{FF2B5EF4-FFF2-40B4-BE49-F238E27FC236}">
                    <a16:creationId xmlns:a16="http://schemas.microsoft.com/office/drawing/2014/main" id="{EEBB8609-99EB-A913-3512-CC095420A9E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12" name="Text Box 3036">
                <a:extLst>
                  <a:ext uri="{FF2B5EF4-FFF2-40B4-BE49-F238E27FC236}">
                    <a16:creationId xmlns:a16="http://schemas.microsoft.com/office/drawing/2014/main" id="{1DD626A3-3AC1-85D6-D236-EF661DE057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547" name="Group 7546">
            <a:extLst>
              <a:ext uri="{FF2B5EF4-FFF2-40B4-BE49-F238E27FC236}">
                <a16:creationId xmlns:a16="http://schemas.microsoft.com/office/drawing/2014/main" id="{2016C4E9-700D-7178-1BD1-303A7D31E499}"/>
              </a:ext>
            </a:extLst>
          </p:cNvPr>
          <p:cNvGrpSpPr/>
          <p:nvPr/>
        </p:nvGrpSpPr>
        <p:grpSpPr>
          <a:xfrm>
            <a:off x="7150406" y="14473904"/>
            <a:ext cx="1440000" cy="1007047"/>
            <a:chOff x="7149728" y="15015544"/>
            <a:chExt cx="1440000" cy="1007047"/>
          </a:xfrm>
        </p:grpSpPr>
        <p:grpSp>
          <p:nvGrpSpPr>
            <p:cNvPr id="7548" name="organ group - facial muscles">
              <a:extLst>
                <a:ext uri="{FF2B5EF4-FFF2-40B4-BE49-F238E27FC236}">
                  <a16:creationId xmlns:a16="http://schemas.microsoft.com/office/drawing/2014/main" id="{035F0EC3-ADC2-34D7-8082-B836A47F38DA}"/>
                </a:ext>
              </a:extLst>
            </p:cNvPr>
            <p:cNvGrpSpPr/>
            <p:nvPr/>
          </p:nvGrpSpPr>
          <p:grpSpPr>
            <a:xfrm>
              <a:off x="7149728" y="15015544"/>
              <a:ext cx="1440000" cy="1007047"/>
              <a:chOff x="7554484" y="5020162"/>
              <a:chExt cx="1440000" cy="1007047"/>
            </a:xfrm>
          </p:grpSpPr>
          <p:sp>
            <p:nvSpPr>
              <p:cNvPr id="7577" name="organ - facial muscles">
                <a:extLst>
                  <a:ext uri="{FF2B5EF4-FFF2-40B4-BE49-F238E27FC236}">
                    <a16:creationId xmlns:a16="http://schemas.microsoft.com/office/drawing/2014/main" id="{1289681B-8489-6FB7-7BBF-53F72FBCE538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007047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Perineum</a:t>
                </a:r>
              </a:p>
            </p:txBody>
          </p:sp>
          <p:sp>
            <p:nvSpPr>
              <p:cNvPr id="7578" name="FTU - orbicularis oculi">
                <a:extLst>
                  <a:ext uri="{FF2B5EF4-FFF2-40B4-BE49-F238E27FC236}">
                    <a16:creationId xmlns:a16="http://schemas.microsoft.com/office/drawing/2014/main" id="{E3C3E7D6-949A-8A97-59BE-39280E634EB8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 ani - externus</a:t>
                </a:r>
              </a:p>
            </p:txBody>
          </p:sp>
          <p:sp>
            <p:nvSpPr>
              <p:cNvPr id="7579" name="FTU - occipitofrontalis">
                <a:extLst>
                  <a:ext uri="{FF2B5EF4-FFF2-40B4-BE49-F238E27FC236}">
                    <a16:creationId xmlns:a16="http://schemas.microsoft.com/office/drawing/2014/main" id="{EEC59F3E-993A-F0D0-09A3-7A9A5554F085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 ani - internus</a:t>
                </a:r>
              </a:p>
            </p:txBody>
          </p:sp>
          <p:sp>
            <p:nvSpPr>
              <p:cNvPr id="7580" name="FTU - nasalis">
                <a:extLst>
                  <a:ext uri="{FF2B5EF4-FFF2-40B4-BE49-F238E27FC236}">
                    <a16:creationId xmlns:a16="http://schemas.microsoft.com/office/drawing/2014/main" id="{DC7CE4AB-3720-0072-66AD-0E43AF1BBA1B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Superficial transverse perineal muscle</a:t>
                </a:r>
              </a:p>
            </p:txBody>
          </p:sp>
          <p:sp>
            <p:nvSpPr>
              <p:cNvPr id="7581" name="FTU - zygomaticus major">
                <a:extLst>
                  <a:ext uri="{FF2B5EF4-FFF2-40B4-BE49-F238E27FC236}">
                    <a16:creationId xmlns:a16="http://schemas.microsoft.com/office/drawing/2014/main" id="{05E11894-CD21-241D-62AB-F9A1E8BE94EC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Bulbospongiosus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82" name="FTU - zygomaticus minor">
                <a:extLst>
                  <a:ext uri="{FF2B5EF4-FFF2-40B4-BE49-F238E27FC236}">
                    <a16:creationId xmlns:a16="http://schemas.microsoft.com/office/drawing/2014/main" id="{34B544AB-993C-E753-C0A8-D5E9DBDBC40A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Ischiocavernosus</a:t>
                </a:r>
              </a:p>
            </p:txBody>
          </p:sp>
          <p:sp>
            <p:nvSpPr>
              <p:cNvPr id="7583" name="FTU - orbicularis oris">
                <a:extLst>
                  <a:ext uri="{FF2B5EF4-FFF2-40B4-BE49-F238E27FC236}">
                    <a16:creationId xmlns:a16="http://schemas.microsoft.com/office/drawing/2014/main" id="{CE7DB47E-3ACF-BD93-2506-C535ABF1F136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Deep transverse perineal muscle</a:t>
                </a:r>
              </a:p>
            </p:txBody>
          </p:sp>
          <p:sp>
            <p:nvSpPr>
              <p:cNvPr id="7584" name="FTU - depressor anguli oris">
                <a:extLst>
                  <a:ext uri="{FF2B5EF4-FFF2-40B4-BE49-F238E27FC236}">
                    <a16:creationId xmlns:a16="http://schemas.microsoft.com/office/drawing/2014/main" id="{B02F8842-5F8E-B824-F792-154BB010C0B2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 urethrae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membranaceae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49" name="Group 7548">
              <a:extLst>
                <a:ext uri="{FF2B5EF4-FFF2-40B4-BE49-F238E27FC236}">
                  <a16:creationId xmlns:a16="http://schemas.microsoft.com/office/drawing/2014/main" id="{B3F9BAAC-1B9B-E141-6E05-6DAB9F5F5E69}"/>
                </a:ext>
              </a:extLst>
            </p:cNvPr>
            <p:cNvGrpSpPr/>
            <p:nvPr/>
          </p:nvGrpSpPr>
          <p:grpSpPr>
            <a:xfrm>
              <a:off x="8476128" y="15146288"/>
              <a:ext cx="84788" cy="91092"/>
              <a:chOff x="12626158" y="10798008"/>
              <a:chExt cx="84788" cy="91092"/>
            </a:xfrm>
          </p:grpSpPr>
          <p:sp>
            <p:nvSpPr>
              <p:cNvPr id="7574" name="Text Box 3036">
                <a:extLst>
                  <a:ext uri="{FF2B5EF4-FFF2-40B4-BE49-F238E27FC236}">
                    <a16:creationId xmlns:a16="http://schemas.microsoft.com/office/drawing/2014/main" id="{C2590A28-6FC0-6A32-7C06-BC27C2D5C0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75" name="Text Box 3036">
                <a:extLst>
                  <a:ext uri="{FF2B5EF4-FFF2-40B4-BE49-F238E27FC236}">
                    <a16:creationId xmlns:a16="http://schemas.microsoft.com/office/drawing/2014/main" id="{D37B32B0-911D-2DEC-6E97-045C8C92A65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76" name="Text Box 3036">
                <a:extLst>
                  <a:ext uri="{FF2B5EF4-FFF2-40B4-BE49-F238E27FC236}">
                    <a16:creationId xmlns:a16="http://schemas.microsoft.com/office/drawing/2014/main" id="{5C2A9C7F-024C-0AFF-E63B-E48F13814A3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50" name="Group 7549">
              <a:extLst>
                <a:ext uri="{FF2B5EF4-FFF2-40B4-BE49-F238E27FC236}">
                  <a16:creationId xmlns:a16="http://schemas.microsoft.com/office/drawing/2014/main" id="{70563C75-338B-10A6-ABBE-BA9D9160DF0C}"/>
                </a:ext>
              </a:extLst>
            </p:cNvPr>
            <p:cNvGrpSpPr/>
            <p:nvPr/>
          </p:nvGrpSpPr>
          <p:grpSpPr>
            <a:xfrm>
              <a:off x="8476128" y="15268601"/>
              <a:ext cx="84788" cy="91092"/>
              <a:chOff x="12626158" y="10798008"/>
              <a:chExt cx="84788" cy="91092"/>
            </a:xfrm>
          </p:grpSpPr>
          <p:sp>
            <p:nvSpPr>
              <p:cNvPr id="7571" name="Text Box 3036">
                <a:extLst>
                  <a:ext uri="{FF2B5EF4-FFF2-40B4-BE49-F238E27FC236}">
                    <a16:creationId xmlns:a16="http://schemas.microsoft.com/office/drawing/2014/main" id="{E137D933-2F3D-F7AD-2413-94B81F53547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72" name="Text Box 3036">
                <a:extLst>
                  <a:ext uri="{FF2B5EF4-FFF2-40B4-BE49-F238E27FC236}">
                    <a16:creationId xmlns:a16="http://schemas.microsoft.com/office/drawing/2014/main" id="{9A9A4D0B-F990-63F5-4F4F-F7F5DABAC4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73" name="Text Box 3036">
                <a:extLst>
                  <a:ext uri="{FF2B5EF4-FFF2-40B4-BE49-F238E27FC236}">
                    <a16:creationId xmlns:a16="http://schemas.microsoft.com/office/drawing/2014/main" id="{01D8027F-E98D-8DAE-D465-FBE167C714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51" name="Group 7550">
              <a:extLst>
                <a:ext uri="{FF2B5EF4-FFF2-40B4-BE49-F238E27FC236}">
                  <a16:creationId xmlns:a16="http://schemas.microsoft.com/office/drawing/2014/main" id="{A8C13BDB-C13D-8B44-B094-1D977222CC13}"/>
                </a:ext>
              </a:extLst>
            </p:cNvPr>
            <p:cNvGrpSpPr/>
            <p:nvPr/>
          </p:nvGrpSpPr>
          <p:grpSpPr>
            <a:xfrm>
              <a:off x="8476750" y="15388075"/>
              <a:ext cx="84788" cy="91092"/>
              <a:chOff x="12626158" y="10798008"/>
              <a:chExt cx="84788" cy="91092"/>
            </a:xfrm>
          </p:grpSpPr>
          <p:sp>
            <p:nvSpPr>
              <p:cNvPr id="7568" name="Text Box 3036">
                <a:extLst>
                  <a:ext uri="{FF2B5EF4-FFF2-40B4-BE49-F238E27FC236}">
                    <a16:creationId xmlns:a16="http://schemas.microsoft.com/office/drawing/2014/main" id="{3C395576-5D86-41F9-8A24-8BED13786B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9" name="Text Box 3036">
                <a:extLst>
                  <a:ext uri="{FF2B5EF4-FFF2-40B4-BE49-F238E27FC236}">
                    <a16:creationId xmlns:a16="http://schemas.microsoft.com/office/drawing/2014/main" id="{F4C0D9B1-36EF-A12A-0B18-39E0A19DCAC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70" name="Text Box 3036">
                <a:extLst>
                  <a:ext uri="{FF2B5EF4-FFF2-40B4-BE49-F238E27FC236}">
                    <a16:creationId xmlns:a16="http://schemas.microsoft.com/office/drawing/2014/main" id="{A29FB5CD-DE03-493A-3D11-5F1754E5744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52" name="Group 7551">
              <a:extLst>
                <a:ext uri="{FF2B5EF4-FFF2-40B4-BE49-F238E27FC236}">
                  <a16:creationId xmlns:a16="http://schemas.microsoft.com/office/drawing/2014/main" id="{7C2626EA-D74B-BA7B-B4DA-2C4B6211CA47}"/>
                </a:ext>
              </a:extLst>
            </p:cNvPr>
            <p:cNvGrpSpPr/>
            <p:nvPr/>
          </p:nvGrpSpPr>
          <p:grpSpPr>
            <a:xfrm>
              <a:off x="8475390" y="15507993"/>
              <a:ext cx="84788" cy="91092"/>
              <a:chOff x="12626158" y="10798008"/>
              <a:chExt cx="84788" cy="91092"/>
            </a:xfrm>
          </p:grpSpPr>
          <p:sp>
            <p:nvSpPr>
              <p:cNvPr id="7565" name="Text Box 3036">
                <a:extLst>
                  <a:ext uri="{FF2B5EF4-FFF2-40B4-BE49-F238E27FC236}">
                    <a16:creationId xmlns:a16="http://schemas.microsoft.com/office/drawing/2014/main" id="{6BFCDA62-29EA-8BB9-94AA-FDF96BB3A6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6" name="Text Box 3036">
                <a:extLst>
                  <a:ext uri="{FF2B5EF4-FFF2-40B4-BE49-F238E27FC236}">
                    <a16:creationId xmlns:a16="http://schemas.microsoft.com/office/drawing/2014/main" id="{8C332FA4-9F3A-5104-EC75-F1054ECC15A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7" name="Text Box 3036">
                <a:extLst>
                  <a:ext uri="{FF2B5EF4-FFF2-40B4-BE49-F238E27FC236}">
                    <a16:creationId xmlns:a16="http://schemas.microsoft.com/office/drawing/2014/main" id="{8E1B7E3D-916F-7EBD-3D7D-6340096C3B3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53" name="Group 7552">
              <a:extLst>
                <a:ext uri="{FF2B5EF4-FFF2-40B4-BE49-F238E27FC236}">
                  <a16:creationId xmlns:a16="http://schemas.microsoft.com/office/drawing/2014/main" id="{DAFA1EB5-4907-CBE5-89AE-BBE453322C2E}"/>
                </a:ext>
              </a:extLst>
            </p:cNvPr>
            <p:cNvGrpSpPr/>
            <p:nvPr/>
          </p:nvGrpSpPr>
          <p:grpSpPr>
            <a:xfrm>
              <a:off x="8475390" y="15630306"/>
              <a:ext cx="84788" cy="91092"/>
              <a:chOff x="12626158" y="10798008"/>
              <a:chExt cx="84788" cy="91092"/>
            </a:xfrm>
          </p:grpSpPr>
          <p:sp>
            <p:nvSpPr>
              <p:cNvPr id="7562" name="Text Box 3036">
                <a:extLst>
                  <a:ext uri="{FF2B5EF4-FFF2-40B4-BE49-F238E27FC236}">
                    <a16:creationId xmlns:a16="http://schemas.microsoft.com/office/drawing/2014/main" id="{65BB8702-9AE3-2131-5B83-6A5D1FE81E1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3" name="Text Box 3036">
                <a:extLst>
                  <a:ext uri="{FF2B5EF4-FFF2-40B4-BE49-F238E27FC236}">
                    <a16:creationId xmlns:a16="http://schemas.microsoft.com/office/drawing/2014/main" id="{CB3D37CF-21C9-BCE8-8F94-1800F9F7A7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4" name="Text Box 3036">
                <a:extLst>
                  <a:ext uri="{FF2B5EF4-FFF2-40B4-BE49-F238E27FC236}">
                    <a16:creationId xmlns:a16="http://schemas.microsoft.com/office/drawing/2014/main" id="{656312FD-EA1B-3C2E-13FD-0E9F7D5450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54" name="Group 7553">
              <a:extLst>
                <a:ext uri="{FF2B5EF4-FFF2-40B4-BE49-F238E27FC236}">
                  <a16:creationId xmlns:a16="http://schemas.microsoft.com/office/drawing/2014/main" id="{4A636537-E00E-EF09-0EE1-1648C125A182}"/>
                </a:ext>
              </a:extLst>
            </p:cNvPr>
            <p:cNvGrpSpPr/>
            <p:nvPr/>
          </p:nvGrpSpPr>
          <p:grpSpPr>
            <a:xfrm>
              <a:off x="8471677" y="15753835"/>
              <a:ext cx="84788" cy="91092"/>
              <a:chOff x="12626158" y="10798008"/>
              <a:chExt cx="84788" cy="91092"/>
            </a:xfrm>
          </p:grpSpPr>
          <p:sp>
            <p:nvSpPr>
              <p:cNvPr id="7559" name="Text Box 3036">
                <a:extLst>
                  <a:ext uri="{FF2B5EF4-FFF2-40B4-BE49-F238E27FC236}">
                    <a16:creationId xmlns:a16="http://schemas.microsoft.com/office/drawing/2014/main" id="{145B2324-B023-CA42-52F9-0E4372F74F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0" name="Text Box 3036">
                <a:extLst>
                  <a:ext uri="{FF2B5EF4-FFF2-40B4-BE49-F238E27FC236}">
                    <a16:creationId xmlns:a16="http://schemas.microsoft.com/office/drawing/2014/main" id="{426C59E9-DE60-EF1E-E2D8-A6E031075AC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1" name="Text Box 3036">
                <a:extLst>
                  <a:ext uri="{FF2B5EF4-FFF2-40B4-BE49-F238E27FC236}">
                    <a16:creationId xmlns:a16="http://schemas.microsoft.com/office/drawing/2014/main" id="{9FDF7A8A-85E1-7392-B5AB-8E8286573E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55" name="Group 7554">
              <a:extLst>
                <a:ext uri="{FF2B5EF4-FFF2-40B4-BE49-F238E27FC236}">
                  <a16:creationId xmlns:a16="http://schemas.microsoft.com/office/drawing/2014/main" id="{11F8EE2F-CB6D-55E6-0252-9BFA08FB6359}"/>
                </a:ext>
              </a:extLst>
            </p:cNvPr>
            <p:cNvGrpSpPr/>
            <p:nvPr/>
          </p:nvGrpSpPr>
          <p:grpSpPr>
            <a:xfrm>
              <a:off x="8470317" y="15873753"/>
              <a:ext cx="84788" cy="91092"/>
              <a:chOff x="12626158" y="10798008"/>
              <a:chExt cx="84788" cy="91092"/>
            </a:xfrm>
          </p:grpSpPr>
          <p:sp>
            <p:nvSpPr>
              <p:cNvPr id="7556" name="Text Box 3036">
                <a:extLst>
                  <a:ext uri="{FF2B5EF4-FFF2-40B4-BE49-F238E27FC236}">
                    <a16:creationId xmlns:a16="http://schemas.microsoft.com/office/drawing/2014/main" id="{CFEC3BF3-2636-8651-A0F5-2BB8D114DA2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57" name="Text Box 3036">
                <a:extLst>
                  <a:ext uri="{FF2B5EF4-FFF2-40B4-BE49-F238E27FC236}">
                    <a16:creationId xmlns:a16="http://schemas.microsoft.com/office/drawing/2014/main" id="{DFDC70E6-645D-014F-9657-67B624DA71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58" name="Text Box 3036">
                <a:extLst>
                  <a:ext uri="{FF2B5EF4-FFF2-40B4-BE49-F238E27FC236}">
                    <a16:creationId xmlns:a16="http://schemas.microsoft.com/office/drawing/2014/main" id="{B2C0ECFE-C910-B207-1A63-AB99A0DF44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585" name="Group 7584">
            <a:extLst>
              <a:ext uri="{FF2B5EF4-FFF2-40B4-BE49-F238E27FC236}">
                <a16:creationId xmlns:a16="http://schemas.microsoft.com/office/drawing/2014/main" id="{E6B0B639-8C36-E6AD-D237-EA11D307E003}"/>
              </a:ext>
            </a:extLst>
          </p:cNvPr>
          <p:cNvGrpSpPr/>
          <p:nvPr/>
        </p:nvGrpSpPr>
        <p:grpSpPr>
          <a:xfrm>
            <a:off x="7150550" y="15638202"/>
            <a:ext cx="1440000" cy="734840"/>
            <a:chOff x="7150925" y="16322892"/>
            <a:chExt cx="1440000" cy="734840"/>
          </a:xfrm>
        </p:grpSpPr>
        <p:grpSp>
          <p:nvGrpSpPr>
            <p:cNvPr id="7586" name="organ group - facial muscles">
              <a:extLst>
                <a:ext uri="{FF2B5EF4-FFF2-40B4-BE49-F238E27FC236}">
                  <a16:creationId xmlns:a16="http://schemas.microsoft.com/office/drawing/2014/main" id="{3F8FEC2F-044F-FD8D-9FB7-34A88339C115}"/>
                </a:ext>
              </a:extLst>
            </p:cNvPr>
            <p:cNvGrpSpPr/>
            <p:nvPr/>
          </p:nvGrpSpPr>
          <p:grpSpPr>
            <a:xfrm>
              <a:off x="7150925" y="16322892"/>
              <a:ext cx="1440000" cy="734840"/>
              <a:chOff x="7554484" y="5020163"/>
              <a:chExt cx="1440000" cy="734840"/>
            </a:xfrm>
          </p:grpSpPr>
          <p:sp>
            <p:nvSpPr>
              <p:cNvPr id="7607" name="organ - facial muscles">
                <a:extLst>
                  <a:ext uri="{FF2B5EF4-FFF2-40B4-BE49-F238E27FC236}">
                    <a16:creationId xmlns:a16="http://schemas.microsoft.com/office/drawing/2014/main" id="{00442A3E-6E24-1D03-53C1-0D7CCF056C37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Arm</a:t>
                </a:r>
              </a:p>
            </p:txBody>
          </p:sp>
          <p:sp>
            <p:nvSpPr>
              <p:cNvPr id="7608" name="FTU - orbicularis oculi">
                <a:extLst>
                  <a:ext uri="{FF2B5EF4-FFF2-40B4-BE49-F238E27FC236}">
                    <a16:creationId xmlns:a16="http://schemas.microsoft.com/office/drawing/2014/main" id="{5FD34C0F-8B22-9ACC-660B-EB590703E489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Coracobrachialis</a:t>
                </a:r>
              </a:p>
            </p:txBody>
          </p:sp>
          <p:sp>
            <p:nvSpPr>
              <p:cNvPr id="7609" name="FTU - occipitofrontalis">
                <a:extLst>
                  <a:ext uri="{FF2B5EF4-FFF2-40B4-BE49-F238E27FC236}">
                    <a16:creationId xmlns:a16="http://schemas.microsoft.com/office/drawing/2014/main" id="{E2BBD4B7-8BD5-A145-E137-EF8C6FF50E1C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Biceps brachii</a:t>
                </a:r>
              </a:p>
            </p:txBody>
          </p:sp>
          <p:sp>
            <p:nvSpPr>
              <p:cNvPr id="7610" name="FTU - nasalis">
                <a:extLst>
                  <a:ext uri="{FF2B5EF4-FFF2-40B4-BE49-F238E27FC236}">
                    <a16:creationId xmlns:a16="http://schemas.microsoft.com/office/drawing/2014/main" id="{C346C957-6F41-3AC8-35A6-4E888407F17F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Brachialis</a:t>
                </a:r>
              </a:p>
            </p:txBody>
          </p:sp>
          <p:sp>
            <p:nvSpPr>
              <p:cNvPr id="7611" name="FTU - zygomaticus major">
                <a:extLst>
                  <a:ext uri="{FF2B5EF4-FFF2-40B4-BE49-F238E27FC236}">
                    <a16:creationId xmlns:a16="http://schemas.microsoft.com/office/drawing/2014/main" id="{8D37BF98-591E-36AE-34A7-20E27A53D1EF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Triceps brachii</a:t>
                </a:r>
              </a:p>
            </p:txBody>
          </p:sp>
          <p:sp>
            <p:nvSpPr>
              <p:cNvPr id="7612" name="FTU - zygomaticus minor">
                <a:extLst>
                  <a:ext uri="{FF2B5EF4-FFF2-40B4-BE49-F238E27FC236}">
                    <a16:creationId xmlns:a16="http://schemas.microsoft.com/office/drawing/2014/main" id="{3B0FA067-A6B7-7756-4E3B-0EF6C7D31965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Anconeus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87" name="Group 7586">
              <a:extLst>
                <a:ext uri="{FF2B5EF4-FFF2-40B4-BE49-F238E27FC236}">
                  <a16:creationId xmlns:a16="http://schemas.microsoft.com/office/drawing/2014/main" id="{EC62D322-EFF0-5477-7B18-72A6C85EA869}"/>
                </a:ext>
              </a:extLst>
            </p:cNvPr>
            <p:cNvGrpSpPr/>
            <p:nvPr/>
          </p:nvGrpSpPr>
          <p:grpSpPr>
            <a:xfrm>
              <a:off x="8481465" y="16454223"/>
              <a:ext cx="84788" cy="91092"/>
              <a:chOff x="12626158" y="10798008"/>
              <a:chExt cx="84788" cy="91092"/>
            </a:xfrm>
          </p:grpSpPr>
          <p:sp>
            <p:nvSpPr>
              <p:cNvPr id="7604" name="Text Box 3036">
                <a:extLst>
                  <a:ext uri="{FF2B5EF4-FFF2-40B4-BE49-F238E27FC236}">
                    <a16:creationId xmlns:a16="http://schemas.microsoft.com/office/drawing/2014/main" id="{E65AA962-9898-B87E-77A3-2337CC8A9E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05" name="Text Box 3036">
                <a:extLst>
                  <a:ext uri="{FF2B5EF4-FFF2-40B4-BE49-F238E27FC236}">
                    <a16:creationId xmlns:a16="http://schemas.microsoft.com/office/drawing/2014/main" id="{E8679922-196E-A8B0-3958-48046206F04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06" name="Text Box 3036">
                <a:extLst>
                  <a:ext uri="{FF2B5EF4-FFF2-40B4-BE49-F238E27FC236}">
                    <a16:creationId xmlns:a16="http://schemas.microsoft.com/office/drawing/2014/main" id="{8ED96A9D-6C2A-BA0F-726C-EB5FE851714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88" name="Group 7587">
              <a:extLst>
                <a:ext uri="{FF2B5EF4-FFF2-40B4-BE49-F238E27FC236}">
                  <a16:creationId xmlns:a16="http://schemas.microsoft.com/office/drawing/2014/main" id="{BC0AB60A-3744-F497-7475-2264652EDFCB}"/>
                </a:ext>
              </a:extLst>
            </p:cNvPr>
            <p:cNvGrpSpPr/>
            <p:nvPr/>
          </p:nvGrpSpPr>
          <p:grpSpPr>
            <a:xfrm>
              <a:off x="8480105" y="16574141"/>
              <a:ext cx="84788" cy="91092"/>
              <a:chOff x="12626158" y="10798008"/>
              <a:chExt cx="84788" cy="91092"/>
            </a:xfrm>
          </p:grpSpPr>
          <p:sp>
            <p:nvSpPr>
              <p:cNvPr id="7601" name="Text Box 3036">
                <a:extLst>
                  <a:ext uri="{FF2B5EF4-FFF2-40B4-BE49-F238E27FC236}">
                    <a16:creationId xmlns:a16="http://schemas.microsoft.com/office/drawing/2014/main" id="{82614F1B-EA49-445E-BD0D-642B5991E2F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02" name="Text Box 3036">
                <a:extLst>
                  <a:ext uri="{FF2B5EF4-FFF2-40B4-BE49-F238E27FC236}">
                    <a16:creationId xmlns:a16="http://schemas.microsoft.com/office/drawing/2014/main" id="{883076ED-D9EC-31D9-1123-254C12767A7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03" name="Text Box 3036">
                <a:extLst>
                  <a:ext uri="{FF2B5EF4-FFF2-40B4-BE49-F238E27FC236}">
                    <a16:creationId xmlns:a16="http://schemas.microsoft.com/office/drawing/2014/main" id="{AE0C2861-C4EE-8DB0-DC21-4BC433FB2C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89" name="Group 7588">
              <a:extLst>
                <a:ext uri="{FF2B5EF4-FFF2-40B4-BE49-F238E27FC236}">
                  <a16:creationId xmlns:a16="http://schemas.microsoft.com/office/drawing/2014/main" id="{A999E17C-D191-9C52-31D4-4A473A6EFF82}"/>
                </a:ext>
              </a:extLst>
            </p:cNvPr>
            <p:cNvGrpSpPr/>
            <p:nvPr/>
          </p:nvGrpSpPr>
          <p:grpSpPr>
            <a:xfrm>
              <a:off x="8480105" y="16696454"/>
              <a:ext cx="84788" cy="91092"/>
              <a:chOff x="12626158" y="10798008"/>
              <a:chExt cx="84788" cy="91092"/>
            </a:xfrm>
          </p:grpSpPr>
          <p:sp>
            <p:nvSpPr>
              <p:cNvPr id="7598" name="Text Box 3036">
                <a:extLst>
                  <a:ext uri="{FF2B5EF4-FFF2-40B4-BE49-F238E27FC236}">
                    <a16:creationId xmlns:a16="http://schemas.microsoft.com/office/drawing/2014/main" id="{3C9C8C8D-2BE7-DBE6-B166-350BFD0D103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99" name="Text Box 3036">
                <a:extLst>
                  <a:ext uri="{FF2B5EF4-FFF2-40B4-BE49-F238E27FC236}">
                    <a16:creationId xmlns:a16="http://schemas.microsoft.com/office/drawing/2014/main" id="{CFCC5F8B-BA58-8DB3-CA8C-51FF8A8665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00" name="Text Box 3036">
                <a:extLst>
                  <a:ext uri="{FF2B5EF4-FFF2-40B4-BE49-F238E27FC236}">
                    <a16:creationId xmlns:a16="http://schemas.microsoft.com/office/drawing/2014/main" id="{B1063639-8F28-1113-03B4-1D1D58EC787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90" name="Group 7589">
              <a:extLst>
                <a:ext uri="{FF2B5EF4-FFF2-40B4-BE49-F238E27FC236}">
                  <a16:creationId xmlns:a16="http://schemas.microsoft.com/office/drawing/2014/main" id="{4F066EA7-D8B3-01F4-4D74-2AAD0051C04E}"/>
                </a:ext>
              </a:extLst>
            </p:cNvPr>
            <p:cNvGrpSpPr/>
            <p:nvPr/>
          </p:nvGrpSpPr>
          <p:grpSpPr>
            <a:xfrm>
              <a:off x="8476392" y="16819983"/>
              <a:ext cx="84788" cy="91092"/>
              <a:chOff x="12626158" y="10798008"/>
              <a:chExt cx="84788" cy="91092"/>
            </a:xfrm>
          </p:grpSpPr>
          <p:sp>
            <p:nvSpPr>
              <p:cNvPr id="7595" name="Text Box 3036">
                <a:extLst>
                  <a:ext uri="{FF2B5EF4-FFF2-40B4-BE49-F238E27FC236}">
                    <a16:creationId xmlns:a16="http://schemas.microsoft.com/office/drawing/2014/main" id="{8808B5DB-8699-8B12-410D-753D4B6415D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96" name="Text Box 3036">
                <a:extLst>
                  <a:ext uri="{FF2B5EF4-FFF2-40B4-BE49-F238E27FC236}">
                    <a16:creationId xmlns:a16="http://schemas.microsoft.com/office/drawing/2014/main" id="{CCFF4742-FA36-3879-7550-B3BA11E7365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97" name="Text Box 3036">
                <a:extLst>
                  <a:ext uri="{FF2B5EF4-FFF2-40B4-BE49-F238E27FC236}">
                    <a16:creationId xmlns:a16="http://schemas.microsoft.com/office/drawing/2014/main" id="{45F5122B-0FE5-592F-8897-44A4C0ED62D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91" name="Group 7590">
              <a:extLst>
                <a:ext uri="{FF2B5EF4-FFF2-40B4-BE49-F238E27FC236}">
                  <a16:creationId xmlns:a16="http://schemas.microsoft.com/office/drawing/2014/main" id="{97507629-A66F-BC1F-7D6E-A1A3B6E80EC8}"/>
                </a:ext>
              </a:extLst>
            </p:cNvPr>
            <p:cNvGrpSpPr/>
            <p:nvPr/>
          </p:nvGrpSpPr>
          <p:grpSpPr>
            <a:xfrm>
              <a:off x="8475032" y="16939901"/>
              <a:ext cx="84788" cy="91092"/>
              <a:chOff x="12626158" y="10798008"/>
              <a:chExt cx="84788" cy="91092"/>
            </a:xfrm>
          </p:grpSpPr>
          <p:sp>
            <p:nvSpPr>
              <p:cNvPr id="7592" name="Text Box 3036">
                <a:extLst>
                  <a:ext uri="{FF2B5EF4-FFF2-40B4-BE49-F238E27FC236}">
                    <a16:creationId xmlns:a16="http://schemas.microsoft.com/office/drawing/2014/main" id="{8E280A1C-66FF-63AC-2D20-E23AD0F306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93" name="Text Box 3036">
                <a:extLst>
                  <a:ext uri="{FF2B5EF4-FFF2-40B4-BE49-F238E27FC236}">
                    <a16:creationId xmlns:a16="http://schemas.microsoft.com/office/drawing/2014/main" id="{CC4EA792-A316-BFAD-AA00-243A370D354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94" name="Text Box 3036">
                <a:extLst>
                  <a:ext uri="{FF2B5EF4-FFF2-40B4-BE49-F238E27FC236}">
                    <a16:creationId xmlns:a16="http://schemas.microsoft.com/office/drawing/2014/main" id="{32E580B3-E901-2AA6-0090-5A855EC1B7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613" name="Group 7612">
            <a:extLst>
              <a:ext uri="{FF2B5EF4-FFF2-40B4-BE49-F238E27FC236}">
                <a16:creationId xmlns:a16="http://schemas.microsoft.com/office/drawing/2014/main" id="{473C99E8-BB94-AB25-5209-65DF4C10B345}"/>
              </a:ext>
            </a:extLst>
          </p:cNvPr>
          <p:cNvGrpSpPr/>
          <p:nvPr/>
        </p:nvGrpSpPr>
        <p:grpSpPr>
          <a:xfrm>
            <a:off x="7151415" y="16527652"/>
            <a:ext cx="1441349" cy="2464875"/>
            <a:chOff x="7145683" y="17392827"/>
            <a:chExt cx="1441349" cy="2464875"/>
          </a:xfrm>
        </p:grpSpPr>
        <p:grpSp>
          <p:nvGrpSpPr>
            <p:cNvPr id="7614" name="Group 7613">
              <a:extLst>
                <a:ext uri="{FF2B5EF4-FFF2-40B4-BE49-F238E27FC236}">
                  <a16:creationId xmlns:a16="http://schemas.microsoft.com/office/drawing/2014/main" id="{703A455A-663B-6439-323F-6575A403B653}"/>
                </a:ext>
              </a:extLst>
            </p:cNvPr>
            <p:cNvGrpSpPr/>
            <p:nvPr/>
          </p:nvGrpSpPr>
          <p:grpSpPr>
            <a:xfrm>
              <a:off x="7145683" y="17392827"/>
              <a:ext cx="1441349" cy="2464875"/>
              <a:chOff x="7135964" y="17514574"/>
              <a:chExt cx="1441349" cy="2464875"/>
            </a:xfrm>
          </p:grpSpPr>
          <p:grpSp>
            <p:nvGrpSpPr>
              <p:cNvPr id="7691" name="organ group - facial muscles">
                <a:extLst>
                  <a:ext uri="{FF2B5EF4-FFF2-40B4-BE49-F238E27FC236}">
                    <a16:creationId xmlns:a16="http://schemas.microsoft.com/office/drawing/2014/main" id="{93475116-62E6-F349-BDEE-F8920A648A10}"/>
                  </a:ext>
                </a:extLst>
              </p:cNvPr>
              <p:cNvGrpSpPr/>
              <p:nvPr/>
            </p:nvGrpSpPr>
            <p:grpSpPr>
              <a:xfrm>
                <a:off x="7137313" y="17514574"/>
                <a:ext cx="1440000" cy="2464875"/>
                <a:chOff x="7554484" y="5020162"/>
                <a:chExt cx="1440000" cy="2464875"/>
              </a:xfrm>
            </p:grpSpPr>
            <p:sp>
              <p:nvSpPr>
                <p:cNvPr id="7702" name="organ - facial muscles">
                  <a:extLst>
                    <a:ext uri="{FF2B5EF4-FFF2-40B4-BE49-F238E27FC236}">
                      <a16:creationId xmlns:a16="http://schemas.microsoft.com/office/drawing/2014/main" id="{A7D6B5E1-7366-50E0-119E-08421FCCE245}"/>
                    </a:ext>
                  </a:extLst>
                </p:cNvPr>
                <p:cNvSpPr txBox="1"/>
                <p:nvPr/>
              </p:nvSpPr>
              <p:spPr>
                <a:xfrm>
                  <a:off x="7554484" y="5020162"/>
                  <a:ext cx="1440000" cy="2464875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Forearm</a:t>
                  </a:r>
                </a:p>
              </p:txBody>
            </p:sp>
            <p:sp>
              <p:nvSpPr>
                <p:cNvPr id="7703" name="FTU - orbicularis oculi">
                  <a:extLst>
                    <a:ext uri="{FF2B5EF4-FFF2-40B4-BE49-F238E27FC236}">
                      <a16:creationId xmlns:a16="http://schemas.microsoft.com/office/drawing/2014/main" id="{5093612F-1401-2A7A-8838-5FEC9DF055CB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Pronator teres</a:t>
                  </a:r>
                </a:p>
              </p:txBody>
            </p:sp>
            <p:sp>
              <p:nvSpPr>
                <p:cNvPr id="7704" name="FTU - occipitofrontalis">
                  <a:extLst>
                    <a:ext uri="{FF2B5EF4-FFF2-40B4-BE49-F238E27FC236}">
                      <a16:creationId xmlns:a16="http://schemas.microsoft.com/office/drawing/2014/main" id="{C5E382E5-B9EB-7A82-97F4-23EC69B361EF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carpi radialis</a:t>
                  </a:r>
                </a:p>
              </p:txBody>
            </p:sp>
            <p:sp>
              <p:nvSpPr>
                <p:cNvPr id="7705" name="FTU - nasalis">
                  <a:extLst>
                    <a:ext uri="{FF2B5EF4-FFF2-40B4-BE49-F238E27FC236}">
                      <a16:creationId xmlns:a16="http://schemas.microsoft.com/office/drawing/2014/main" id="{C56AD2C6-9520-08E1-3ADE-D5289D738EC7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Palmaris longus</a:t>
                  </a:r>
                </a:p>
              </p:txBody>
            </p:sp>
            <p:sp>
              <p:nvSpPr>
                <p:cNvPr id="7706" name="FTU - zygomaticus major">
                  <a:extLst>
                    <a:ext uri="{FF2B5EF4-FFF2-40B4-BE49-F238E27FC236}">
                      <a16:creationId xmlns:a16="http://schemas.microsoft.com/office/drawing/2014/main" id="{0653E7FB-D942-8C6E-6EB8-39FAA60AD89A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carpi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ulnaris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707" name="FTU - zygomaticus minor">
                  <a:extLst>
                    <a:ext uri="{FF2B5EF4-FFF2-40B4-BE49-F238E27FC236}">
                      <a16:creationId xmlns:a16="http://schemas.microsoft.com/office/drawing/2014/main" id="{3898200F-1124-C8CF-DB0A-D5B292ED5A48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superficialis</a:t>
                  </a:r>
                </a:p>
              </p:txBody>
            </p:sp>
            <p:sp>
              <p:nvSpPr>
                <p:cNvPr id="7708" name="FTU - orbicularis oris">
                  <a:extLst>
                    <a:ext uri="{FF2B5EF4-FFF2-40B4-BE49-F238E27FC236}">
                      <a16:creationId xmlns:a16="http://schemas.microsoft.com/office/drawing/2014/main" id="{4E444785-39EA-4657-A4A5-090888FC786F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Pronator quadratus</a:t>
                  </a:r>
                </a:p>
              </p:txBody>
            </p:sp>
            <p:sp>
              <p:nvSpPr>
                <p:cNvPr id="7709" name="FTU - depressor anguli oris">
                  <a:extLst>
                    <a:ext uri="{FF2B5EF4-FFF2-40B4-BE49-F238E27FC236}">
                      <a16:creationId xmlns:a16="http://schemas.microsoft.com/office/drawing/2014/main" id="{A6897A65-C4AE-960C-8A0E-83E534DD893C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profundus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710" name="FTU - levator labii">
                  <a:extLst>
                    <a:ext uri="{FF2B5EF4-FFF2-40B4-BE49-F238E27FC236}">
                      <a16:creationId xmlns:a16="http://schemas.microsoft.com/office/drawing/2014/main" id="{8E13BB9E-744B-5D59-5415-F663D2D91F0F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pollicis longus</a:t>
                  </a:r>
                </a:p>
              </p:txBody>
            </p:sp>
            <p:sp>
              <p:nvSpPr>
                <p:cNvPr id="7711" name="FTU - mentalis">
                  <a:extLst>
                    <a:ext uri="{FF2B5EF4-FFF2-40B4-BE49-F238E27FC236}">
                      <a16:creationId xmlns:a16="http://schemas.microsoft.com/office/drawing/2014/main" id="{846B2EEE-E10C-589A-ABCF-40C330B3F3DC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digitorum</a:t>
                  </a:r>
                </a:p>
              </p:txBody>
            </p:sp>
            <p:sp>
              <p:nvSpPr>
                <p:cNvPr id="7712" name="FTU - temporalis">
                  <a:extLst>
                    <a:ext uri="{FF2B5EF4-FFF2-40B4-BE49-F238E27FC236}">
                      <a16:creationId xmlns:a16="http://schemas.microsoft.com/office/drawing/2014/main" id="{C076CCFE-A7ED-3F31-4855-9098D776DBCB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692" name="organ group - facial muscles">
                <a:extLst>
                  <a:ext uri="{FF2B5EF4-FFF2-40B4-BE49-F238E27FC236}">
                    <a16:creationId xmlns:a16="http://schemas.microsoft.com/office/drawing/2014/main" id="{850E8EFE-5EF7-BC08-CBBF-D417926132A7}"/>
                  </a:ext>
                </a:extLst>
              </p:cNvPr>
              <p:cNvGrpSpPr/>
              <p:nvPr/>
            </p:nvGrpSpPr>
            <p:grpSpPr>
              <a:xfrm>
                <a:off x="7135964" y="18855374"/>
                <a:ext cx="1440000" cy="1089500"/>
                <a:chOff x="7546392" y="5140413"/>
                <a:chExt cx="1440000" cy="1089500"/>
              </a:xfrm>
            </p:grpSpPr>
            <p:sp>
              <p:nvSpPr>
                <p:cNvPr id="7693" name="FTU - orbicularis oculi">
                  <a:extLst>
                    <a:ext uri="{FF2B5EF4-FFF2-40B4-BE49-F238E27FC236}">
                      <a16:creationId xmlns:a16="http://schemas.microsoft.com/office/drawing/2014/main" id="{7B3A8FF7-DAD5-59D6-8A37-BFF8AEAF46CC}"/>
                    </a:ext>
                  </a:extLst>
                </p:cNvPr>
                <p:cNvSpPr txBox="1"/>
                <p:nvPr/>
              </p:nvSpPr>
              <p:spPr>
                <a:xfrm>
                  <a:off x="7546392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carpi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ulnaris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694" name="FTU - occipitofrontalis">
                  <a:extLst>
                    <a:ext uri="{FF2B5EF4-FFF2-40B4-BE49-F238E27FC236}">
                      <a16:creationId xmlns:a16="http://schemas.microsoft.com/office/drawing/2014/main" id="{E44B9BD8-06E8-3CC7-532F-7E22BF871A0D}"/>
                    </a:ext>
                  </a:extLst>
                </p:cNvPr>
                <p:cNvSpPr txBox="1"/>
                <p:nvPr/>
              </p:nvSpPr>
              <p:spPr>
                <a:xfrm>
                  <a:off x="7546392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Brachioradialis</a:t>
                  </a:r>
                </a:p>
              </p:txBody>
            </p:sp>
            <p:sp>
              <p:nvSpPr>
                <p:cNvPr id="7695" name="FTU - nasalis">
                  <a:extLst>
                    <a:ext uri="{FF2B5EF4-FFF2-40B4-BE49-F238E27FC236}">
                      <a16:creationId xmlns:a16="http://schemas.microsoft.com/office/drawing/2014/main" id="{216D7FEC-D4E4-6240-B8AB-6EAA038F7ED9}"/>
                    </a:ext>
                  </a:extLst>
                </p:cNvPr>
                <p:cNvSpPr txBox="1"/>
                <p:nvPr/>
              </p:nvSpPr>
              <p:spPr>
                <a:xfrm>
                  <a:off x="7546392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carpi radialis longus</a:t>
                  </a:r>
                </a:p>
              </p:txBody>
            </p:sp>
            <p:sp>
              <p:nvSpPr>
                <p:cNvPr id="7696" name="FTU - zygomaticus major">
                  <a:extLst>
                    <a:ext uri="{FF2B5EF4-FFF2-40B4-BE49-F238E27FC236}">
                      <a16:creationId xmlns:a16="http://schemas.microsoft.com/office/drawing/2014/main" id="{3B85E93F-AB66-58A4-E4F9-5B211CCC94C0}"/>
                    </a:ext>
                  </a:extLst>
                </p:cNvPr>
                <p:cNvSpPr txBox="1"/>
                <p:nvPr/>
              </p:nvSpPr>
              <p:spPr>
                <a:xfrm>
                  <a:off x="7546392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carpi radialis brevis</a:t>
                  </a:r>
                </a:p>
              </p:txBody>
            </p:sp>
            <p:sp>
              <p:nvSpPr>
                <p:cNvPr id="7697" name="FTU - zygomaticus minor">
                  <a:extLst>
                    <a:ext uri="{FF2B5EF4-FFF2-40B4-BE49-F238E27FC236}">
                      <a16:creationId xmlns:a16="http://schemas.microsoft.com/office/drawing/2014/main" id="{706ECEDF-B6FD-89D2-8F6C-2993A8FAB445}"/>
                    </a:ext>
                  </a:extLst>
                </p:cNvPr>
                <p:cNvSpPr txBox="1"/>
                <p:nvPr/>
              </p:nvSpPr>
              <p:spPr>
                <a:xfrm>
                  <a:off x="7546392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Supinator</a:t>
                  </a:r>
                </a:p>
              </p:txBody>
            </p:sp>
            <p:sp>
              <p:nvSpPr>
                <p:cNvPr id="7698" name="FTU - orbicularis oris">
                  <a:extLst>
                    <a:ext uri="{FF2B5EF4-FFF2-40B4-BE49-F238E27FC236}">
                      <a16:creationId xmlns:a16="http://schemas.microsoft.com/office/drawing/2014/main" id="{E7170DCE-E635-9C81-9F54-CBE5A0A8BC11}"/>
                    </a:ext>
                  </a:extLst>
                </p:cNvPr>
                <p:cNvSpPr txBox="1"/>
                <p:nvPr/>
              </p:nvSpPr>
              <p:spPr>
                <a:xfrm>
                  <a:off x="7546392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indicis</a:t>
                  </a:r>
                </a:p>
              </p:txBody>
            </p:sp>
            <p:sp>
              <p:nvSpPr>
                <p:cNvPr id="7699" name="FTU - depressor anguli oris">
                  <a:extLst>
                    <a:ext uri="{FF2B5EF4-FFF2-40B4-BE49-F238E27FC236}">
                      <a16:creationId xmlns:a16="http://schemas.microsoft.com/office/drawing/2014/main" id="{D1AB0298-6C79-1C5A-60E7-CE516CC49788}"/>
                    </a:ext>
                  </a:extLst>
                </p:cNvPr>
                <p:cNvSpPr txBox="1"/>
                <p:nvPr/>
              </p:nvSpPr>
              <p:spPr>
                <a:xfrm>
                  <a:off x="7546392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pollicis longus</a:t>
                  </a:r>
                </a:p>
              </p:txBody>
            </p:sp>
            <p:sp>
              <p:nvSpPr>
                <p:cNvPr id="7700" name="FTU - levator labii">
                  <a:extLst>
                    <a:ext uri="{FF2B5EF4-FFF2-40B4-BE49-F238E27FC236}">
                      <a16:creationId xmlns:a16="http://schemas.microsoft.com/office/drawing/2014/main" id="{BE23A61A-A19D-3E95-2D5B-A43F23708CCF}"/>
                    </a:ext>
                  </a:extLst>
                </p:cNvPr>
                <p:cNvSpPr txBox="1"/>
                <p:nvPr/>
              </p:nvSpPr>
              <p:spPr>
                <a:xfrm>
                  <a:off x="7546392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pollicis brevis</a:t>
                  </a:r>
                </a:p>
              </p:txBody>
            </p:sp>
            <p:sp>
              <p:nvSpPr>
                <p:cNvPr id="7701" name="FTU - mentalis">
                  <a:extLst>
                    <a:ext uri="{FF2B5EF4-FFF2-40B4-BE49-F238E27FC236}">
                      <a16:creationId xmlns:a16="http://schemas.microsoft.com/office/drawing/2014/main" id="{C5B1115E-7BB3-3630-8191-18023AC1FE8B}"/>
                    </a:ext>
                  </a:extLst>
                </p:cNvPr>
                <p:cNvSpPr txBox="1"/>
                <p:nvPr/>
              </p:nvSpPr>
              <p:spPr>
                <a:xfrm>
                  <a:off x="7546392" y="61219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pollicis longus</a:t>
                  </a:r>
                </a:p>
              </p:txBody>
            </p:sp>
          </p:grpSp>
        </p:grpSp>
        <p:grpSp>
          <p:nvGrpSpPr>
            <p:cNvPr id="7615" name="Group 7614">
              <a:extLst>
                <a:ext uri="{FF2B5EF4-FFF2-40B4-BE49-F238E27FC236}">
                  <a16:creationId xmlns:a16="http://schemas.microsoft.com/office/drawing/2014/main" id="{A49BCEDD-3921-E1B8-6E83-71F4271F698A}"/>
                </a:ext>
              </a:extLst>
            </p:cNvPr>
            <p:cNvGrpSpPr/>
            <p:nvPr/>
          </p:nvGrpSpPr>
          <p:grpSpPr>
            <a:xfrm>
              <a:off x="8477754" y="17524707"/>
              <a:ext cx="84788" cy="91092"/>
              <a:chOff x="12626158" y="10798008"/>
              <a:chExt cx="84788" cy="91092"/>
            </a:xfrm>
          </p:grpSpPr>
          <p:sp>
            <p:nvSpPr>
              <p:cNvPr id="7688" name="Text Box 3036">
                <a:extLst>
                  <a:ext uri="{FF2B5EF4-FFF2-40B4-BE49-F238E27FC236}">
                    <a16:creationId xmlns:a16="http://schemas.microsoft.com/office/drawing/2014/main" id="{1AC73BC7-B176-DF77-13C8-98E5F3ECD7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89" name="Text Box 3036">
                <a:extLst>
                  <a:ext uri="{FF2B5EF4-FFF2-40B4-BE49-F238E27FC236}">
                    <a16:creationId xmlns:a16="http://schemas.microsoft.com/office/drawing/2014/main" id="{71EC3CCA-CAD1-F53C-39F9-06F02BAFA6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90" name="Text Box 3036">
                <a:extLst>
                  <a:ext uri="{FF2B5EF4-FFF2-40B4-BE49-F238E27FC236}">
                    <a16:creationId xmlns:a16="http://schemas.microsoft.com/office/drawing/2014/main" id="{003BC6A0-1471-3DF0-B7A6-81725A5C0FD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16" name="Group 7615">
              <a:extLst>
                <a:ext uri="{FF2B5EF4-FFF2-40B4-BE49-F238E27FC236}">
                  <a16:creationId xmlns:a16="http://schemas.microsoft.com/office/drawing/2014/main" id="{30EF44D7-CE83-2C57-F78F-7A87E48FB7F6}"/>
                </a:ext>
              </a:extLst>
            </p:cNvPr>
            <p:cNvGrpSpPr/>
            <p:nvPr/>
          </p:nvGrpSpPr>
          <p:grpSpPr>
            <a:xfrm>
              <a:off x="8476394" y="17644625"/>
              <a:ext cx="84788" cy="91092"/>
              <a:chOff x="12626158" y="10798008"/>
              <a:chExt cx="84788" cy="91092"/>
            </a:xfrm>
          </p:grpSpPr>
          <p:sp>
            <p:nvSpPr>
              <p:cNvPr id="7685" name="Text Box 3036">
                <a:extLst>
                  <a:ext uri="{FF2B5EF4-FFF2-40B4-BE49-F238E27FC236}">
                    <a16:creationId xmlns:a16="http://schemas.microsoft.com/office/drawing/2014/main" id="{7E1DDFB3-06BD-B29C-B16B-5C7057E21FD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86" name="Text Box 3036">
                <a:extLst>
                  <a:ext uri="{FF2B5EF4-FFF2-40B4-BE49-F238E27FC236}">
                    <a16:creationId xmlns:a16="http://schemas.microsoft.com/office/drawing/2014/main" id="{5FC2B202-F4D9-6A8D-7276-DCA0D3DF46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87" name="Text Box 3036">
                <a:extLst>
                  <a:ext uri="{FF2B5EF4-FFF2-40B4-BE49-F238E27FC236}">
                    <a16:creationId xmlns:a16="http://schemas.microsoft.com/office/drawing/2014/main" id="{F70DAF0A-0631-A139-9AB4-3055147F3D0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17" name="Group 7616">
              <a:extLst>
                <a:ext uri="{FF2B5EF4-FFF2-40B4-BE49-F238E27FC236}">
                  <a16:creationId xmlns:a16="http://schemas.microsoft.com/office/drawing/2014/main" id="{FA239970-A9CF-BB75-61BE-AE2B8AD2BF4F}"/>
                </a:ext>
              </a:extLst>
            </p:cNvPr>
            <p:cNvGrpSpPr/>
            <p:nvPr/>
          </p:nvGrpSpPr>
          <p:grpSpPr>
            <a:xfrm>
              <a:off x="8476394" y="17766938"/>
              <a:ext cx="84788" cy="91092"/>
              <a:chOff x="12626158" y="10798008"/>
              <a:chExt cx="84788" cy="91092"/>
            </a:xfrm>
          </p:grpSpPr>
          <p:sp>
            <p:nvSpPr>
              <p:cNvPr id="7682" name="Text Box 3036">
                <a:extLst>
                  <a:ext uri="{FF2B5EF4-FFF2-40B4-BE49-F238E27FC236}">
                    <a16:creationId xmlns:a16="http://schemas.microsoft.com/office/drawing/2014/main" id="{63EAA064-A46F-4ECF-CED6-962A3F0949D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83" name="Text Box 3036">
                <a:extLst>
                  <a:ext uri="{FF2B5EF4-FFF2-40B4-BE49-F238E27FC236}">
                    <a16:creationId xmlns:a16="http://schemas.microsoft.com/office/drawing/2014/main" id="{862A77E3-0D48-7AC6-F84A-D6B1EBE9414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84" name="Text Box 3036">
                <a:extLst>
                  <a:ext uri="{FF2B5EF4-FFF2-40B4-BE49-F238E27FC236}">
                    <a16:creationId xmlns:a16="http://schemas.microsoft.com/office/drawing/2014/main" id="{0DABA9CB-DAF0-4219-C3D3-788FF424E7C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18" name="Group 7617">
              <a:extLst>
                <a:ext uri="{FF2B5EF4-FFF2-40B4-BE49-F238E27FC236}">
                  <a16:creationId xmlns:a16="http://schemas.microsoft.com/office/drawing/2014/main" id="{3736D702-610E-0F7D-9675-756DAC1C9D9B}"/>
                </a:ext>
              </a:extLst>
            </p:cNvPr>
            <p:cNvGrpSpPr/>
            <p:nvPr/>
          </p:nvGrpSpPr>
          <p:grpSpPr>
            <a:xfrm>
              <a:off x="8472681" y="17890467"/>
              <a:ext cx="84788" cy="91092"/>
              <a:chOff x="12626158" y="10798008"/>
              <a:chExt cx="84788" cy="91092"/>
            </a:xfrm>
          </p:grpSpPr>
          <p:sp>
            <p:nvSpPr>
              <p:cNvPr id="7679" name="Text Box 3036">
                <a:extLst>
                  <a:ext uri="{FF2B5EF4-FFF2-40B4-BE49-F238E27FC236}">
                    <a16:creationId xmlns:a16="http://schemas.microsoft.com/office/drawing/2014/main" id="{49642CB6-23B0-54B7-06AA-3D67D73766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80" name="Text Box 3036">
                <a:extLst>
                  <a:ext uri="{FF2B5EF4-FFF2-40B4-BE49-F238E27FC236}">
                    <a16:creationId xmlns:a16="http://schemas.microsoft.com/office/drawing/2014/main" id="{25307D84-D8C9-97BC-5528-E0306F5992D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81" name="Text Box 3036">
                <a:extLst>
                  <a:ext uri="{FF2B5EF4-FFF2-40B4-BE49-F238E27FC236}">
                    <a16:creationId xmlns:a16="http://schemas.microsoft.com/office/drawing/2014/main" id="{B5A452D9-576D-A451-7BB7-8DB2C19A2C6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19" name="Group 7618">
              <a:extLst>
                <a:ext uri="{FF2B5EF4-FFF2-40B4-BE49-F238E27FC236}">
                  <a16:creationId xmlns:a16="http://schemas.microsoft.com/office/drawing/2014/main" id="{FA069639-1CCE-07C1-A487-C1E5584FFEC2}"/>
                </a:ext>
              </a:extLst>
            </p:cNvPr>
            <p:cNvGrpSpPr/>
            <p:nvPr/>
          </p:nvGrpSpPr>
          <p:grpSpPr>
            <a:xfrm>
              <a:off x="8471321" y="18010385"/>
              <a:ext cx="84788" cy="91092"/>
              <a:chOff x="12626158" y="10798008"/>
              <a:chExt cx="84788" cy="91092"/>
            </a:xfrm>
          </p:grpSpPr>
          <p:sp>
            <p:nvSpPr>
              <p:cNvPr id="7676" name="Text Box 3036">
                <a:extLst>
                  <a:ext uri="{FF2B5EF4-FFF2-40B4-BE49-F238E27FC236}">
                    <a16:creationId xmlns:a16="http://schemas.microsoft.com/office/drawing/2014/main" id="{41292D9B-C8E8-22DA-A085-461BBAF4DF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77" name="Text Box 3036">
                <a:extLst>
                  <a:ext uri="{FF2B5EF4-FFF2-40B4-BE49-F238E27FC236}">
                    <a16:creationId xmlns:a16="http://schemas.microsoft.com/office/drawing/2014/main" id="{F31FBA99-3CC2-663E-4151-71DB6B33DC7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78" name="Text Box 3036">
                <a:extLst>
                  <a:ext uri="{FF2B5EF4-FFF2-40B4-BE49-F238E27FC236}">
                    <a16:creationId xmlns:a16="http://schemas.microsoft.com/office/drawing/2014/main" id="{7DC8E534-4F4F-4E99-0301-259C871E7FA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20" name="Group 7619">
              <a:extLst>
                <a:ext uri="{FF2B5EF4-FFF2-40B4-BE49-F238E27FC236}">
                  <a16:creationId xmlns:a16="http://schemas.microsoft.com/office/drawing/2014/main" id="{2AE87F02-DACB-547E-37A8-DB8764D1F245}"/>
                </a:ext>
              </a:extLst>
            </p:cNvPr>
            <p:cNvGrpSpPr/>
            <p:nvPr/>
          </p:nvGrpSpPr>
          <p:grpSpPr>
            <a:xfrm>
              <a:off x="8471321" y="18132698"/>
              <a:ext cx="84788" cy="91092"/>
              <a:chOff x="12626158" y="10798008"/>
              <a:chExt cx="84788" cy="91092"/>
            </a:xfrm>
          </p:grpSpPr>
          <p:sp>
            <p:nvSpPr>
              <p:cNvPr id="7673" name="Text Box 3036">
                <a:extLst>
                  <a:ext uri="{FF2B5EF4-FFF2-40B4-BE49-F238E27FC236}">
                    <a16:creationId xmlns:a16="http://schemas.microsoft.com/office/drawing/2014/main" id="{55736D66-365B-025B-ABB1-D65FAB57381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74" name="Text Box 3036">
                <a:extLst>
                  <a:ext uri="{FF2B5EF4-FFF2-40B4-BE49-F238E27FC236}">
                    <a16:creationId xmlns:a16="http://schemas.microsoft.com/office/drawing/2014/main" id="{0245DBD7-B9F4-8CB4-7D08-8E8B353CB6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75" name="Text Box 3036">
                <a:extLst>
                  <a:ext uri="{FF2B5EF4-FFF2-40B4-BE49-F238E27FC236}">
                    <a16:creationId xmlns:a16="http://schemas.microsoft.com/office/drawing/2014/main" id="{AD249BF7-2AE5-ABAC-34FB-79AB91AE87C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21" name="Group 7620">
              <a:extLst>
                <a:ext uri="{FF2B5EF4-FFF2-40B4-BE49-F238E27FC236}">
                  <a16:creationId xmlns:a16="http://schemas.microsoft.com/office/drawing/2014/main" id="{830E1344-E176-FFDC-458B-81BFF42DE440}"/>
                </a:ext>
              </a:extLst>
            </p:cNvPr>
            <p:cNvGrpSpPr/>
            <p:nvPr/>
          </p:nvGrpSpPr>
          <p:grpSpPr>
            <a:xfrm>
              <a:off x="8478708" y="18255660"/>
              <a:ext cx="84788" cy="91092"/>
              <a:chOff x="12626158" y="10798008"/>
              <a:chExt cx="84788" cy="91092"/>
            </a:xfrm>
          </p:grpSpPr>
          <p:sp>
            <p:nvSpPr>
              <p:cNvPr id="7670" name="Text Box 3036">
                <a:extLst>
                  <a:ext uri="{FF2B5EF4-FFF2-40B4-BE49-F238E27FC236}">
                    <a16:creationId xmlns:a16="http://schemas.microsoft.com/office/drawing/2014/main" id="{852C26ED-80DF-1927-6025-2DEC56F820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71" name="Text Box 3036">
                <a:extLst>
                  <a:ext uri="{FF2B5EF4-FFF2-40B4-BE49-F238E27FC236}">
                    <a16:creationId xmlns:a16="http://schemas.microsoft.com/office/drawing/2014/main" id="{E0A3B73D-0E24-18D4-DC0C-B002BD2A127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72" name="Text Box 3036">
                <a:extLst>
                  <a:ext uri="{FF2B5EF4-FFF2-40B4-BE49-F238E27FC236}">
                    <a16:creationId xmlns:a16="http://schemas.microsoft.com/office/drawing/2014/main" id="{9515E8C8-E51A-F690-7EB4-A896B33778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22" name="Group 7621">
              <a:extLst>
                <a:ext uri="{FF2B5EF4-FFF2-40B4-BE49-F238E27FC236}">
                  <a16:creationId xmlns:a16="http://schemas.microsoft.com/office/drawing/2014/main" id="{0BD5255F-3E76-DEAB-08F9-1A48453DF7E2}"/>
                </a:ext>
              </a:extLst>
            </p:cNvPr>
            <p:cNvGrpSpPr/>
            <p:nvPr/>
          </p:nvGrpSpPr>
          <p:grpSpPr>
            <a:xfrm>
              <a:off x="8477348" y="18375578"/>
              <a:ext cx="84788" cy="91092"/>
              <a:chOff x="12626158" y="10798008"/>
              <a:chExt cx="84788" cy="91092"/>
            </a:xfrm>
          </p:grpSpPr>
          <p:sp>
            <p:nvSpPr>
              <p:cNvPr id="7667" name="Text Box 3036">
                <a:extLst>
                  <a:ext uri="{FF2B5EF4-FFF2-40B4-BE49-F238E27FC236}">
                    <a16:creationId xmlns:a16="http://schemas.microsoft.com/office/drawing/2014/main" id="{FCCBC9C1-0C19-32C8-DC86-B5DCB7DFACD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68" name="Text Box 3036">
                <a:extLst>
                  <a:ext uri="{FF2B5EF4-FFF2-40B4-BE49-F238E27FC236}">
                    <a16:creationId xmlns:a16="http://schemas.microsoft.com/office/drawing/2014/main" id="{1A9D4559-3DCE-B52D-8899-D2928E0542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69" name="Text Box 3036">
                <a:extLst>
                  <a:ext uri="{FF2B5EF4-FFF2-40B4-BE49-F238E27FC236}">
                    <a16:creationId xmlns:a16="http://schemas.microsoft.com/office/drawing/2014/main" id="{37664002-CB99-70E5-CDEB-EEF428FE0C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23" name="Group 7622">
              <a:extLst>
                <a:ext uri="{FF2B5EF4-FFF2-40B4-BE49-F238E27FC236}">
                  <a16:creationId xmlns:a16="http://schemas.microsoft.com/office/drawing/2014/main" id="{3E673B7B-0F2D-19AC-9158-8D1CBB071101}"/>
                </a:ext>
              </a:extLst>
            </p:cNvPr>
            <p:cNvGrpSpPr/>
            <p:nvPr/>
          </p:nvGrpSpPr>
          <p:grpSpPr>
            <a:xfrm>
              <a:off x="8477348" y="18497891"/>
              <a:ext cx="84788" cy="91092"/>
              <a:chOff x="12626158" y="10798008"/>
              <a:chExt cx="84788" cy="91092"/>
            </a:xfrm>
          </p:grpSpPr>
          <p:sp>
            <p:nvSpPr>
              <p:cNvPr id="7664" name="Text Box 3036">
                <a:extLst>
                  <a:ext uri="{FF2B5EF4-FFF2-40B4-BE49-F238E27FC236}">
                    <a16:creationId xmlns:a16="http://schemas.microsoft.com/office/drawing/2014/main" id="{73D55C66-AAE5-925C-EBAE-6E10582CB5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65" name="Text Box 3036">
                <a:extLst>
                  <a:ext uri="{FF2B5EF4-FFF2-40B4-BE49-F238E27FC236}">
                    <a16:creationId xmlns:a16="http://schemas.microsoft.com/office/drawing/2014/main" id="{9833573A-D8C1-CDC9-61D4-9B55C5647E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66" name="Text Box 3036">
                <a:extLst>
                  <a:ext uri="{FF2B5EF4-FFF2-40B4-BE49-F238E27FC236}">
                    <a16:creationId xmlns:a16="http://schemas.microsoft.com/office/drawing/2014/main" id="{B3CC7567-28B7-587D-4292-819DC8FB78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24" name="Group 7623">
              <a:extLst>
                <a:ext uri="{FF2B5EF4-FFF2-40B4-BE49-F238E27FC236}">
                  <a16:creationId xmlns:a16="http://schemas.microsoft.com/office/drawing/2014/main" id="{DC83CD52-64C2-C223-F225-8DB629CA513E}"/>
                </a:ext>
              </a:extLst>
            </p:cNvPr>
            <p:cNvGrpSpPr/>
            <p:nvPr/>
          </p:nvGrpSpPr>
          <p:grpSpPr>
            <a:xfrm>
              <a:off x="8473635" y="18621420"/>
              <a:ext cx="84788" cy="91092"/>
              <a:chOff x="12626158" y="10798008"/>
              <a:chExt cx="84788" cy="91092"/>
            </a:xfrm>
          </p:grpSpPr>
          <p:sp>
            <p:nvSpPr>
              <p:cNvPr id="7661" name="Text Box 3036">
                <a:extLst>
                  <a:ext uri="{FF2B5EF4-FFF2-40B4-BE49-F238E27FC236}">
                    <a16:creationId xmlns:a16="http://schemas.microsoft.com/office/drawing/2014/main" id="{F1E0E71C-64E0-CB43-4E6C-42DBF25DF67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62" name="Text Box 3036">
                <a:extLst>
                  <a:ext uri="{FF2B5EF4-FFF2-40B4-BE49-F238E27FC236}">
                    <a16:creationId xmlns:a16="http://schemas.microsoft.com/office/drawing/2014/main" id="{CD943216-678A-F0DC-BE51-D3D25CB7BF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63" name="Text Box 3036">
                <a:extLst>
                  <a:ext uri="{FF2B5EF4-FFF2-40B4-BE49-F238E27FC236}">
                    <a16:creationId xmlns:a16="http://schemas.microsoft.com/office/drawing/2014/main" id="{E28D6FD8-C410-9E83-AAC8-5AB2218A2E0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25" name="Group 7624">
              <a:extLst>
                <a:ext uri="{FF2B5EF4-FFF2-40B4-BE49-F238E27FC236}">
                  <a16:creationId xmlns:a16="http://schemas.microsoft.com/office/drawing/2014/main" id="{E48A450C-9B23-0FCC-D77C-A6A394D1F9DA}"/>
                </a:ext>
              </a:extLst>
            </p:cNvPr>
            <p:cNvGrpSpPr/>
            <p:nvPr/>
          </p:nvGrpSpPr>
          <p:grpSpPr>
            <a:xfrm>
              <a:off x="8472275" y="18741338"/>
              <a:ext cx="84788" cy="91092"/>
              <a:chOff x="12626158" y="10798008"/>
              <a:chExt cx="84788" cy="91092"/>
            </a:xfrm>
          </p:grpSpPr>
          <p:sp>
            <p:nvSpPr>
              <p:cNvPr id="7658" name="Text Box 3036">
                <a:extLst>
                  <a:ext uri="{FF2B5EF4-FFF2-40B4-BE49-F238E27FC236}">
                    <a16:creationId xmlns:a16="http://schemas.microsoft.com/office/drawing/2014/main" id="{0776262E-6011-F705-3FC2-4AB108B59D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59" name="Text Box 3036">
                <a:extLst>
                  <a:ext uri="{FF2B5EF4-FFF2-40B4-BE49-F238E27FC236}">
                    <a16:creationId xmlns:a16="http://schemas.microsoft.com/office/drawing/2014/main" id="{2021A99C-B47B-5AE3-F3AC-8A9313A06C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60" name="Text Box 3036">
                <a:extLst>
                  <a:ext uri="{FF2B5EF4-FFF2-40B4-BE49-F238E27FC236}">
                    <a16:creationId xmlns:a16="http://schemas.microsoft.com/office/drawing/2014/main" id="{F64BBCF0-201C-58A1-D544-7F9EBF403F9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26" name="Group 7625">
              <a:extLst>
                <a:ext uri="{FF2B5EF4-FFF2-40B4-BE49-F238E27FC236}">
                  <a16:creationId xmlns:a16="http://schemas.microsoft.com/office/drawing/2014/main" id="{370D2CAD-6F6A-1A49-A32F-F2E5099A601D}"/>
                </a:ext>
              </a:extLst>
            </p:cNvPr>
            <p:cNvGrpSpPr/>
            <p:nvPr/>
          </p:nvGrpSpPr>
          <p:grpSpPr>
            <a:xfrm>
              <a:off x="8472275" y="18863651"/>
              <a:ext cx="84788" cy="91092"/>
              <a:chOff x="12626158" y="10798008"/>
              <a:chExt cx="84788" cy="91092"/>
            </a:xfrm>
          </p:grpSpPr>
          <p:sp>
            <p:nvSpPr>
              <p:cNvPr id="7655" name="Text Box 3036">
                <a:extLst>
                  <a:ext uri="{FF2B5EF4-FFF2-40B4-BE49-F238E27FC236}">
                    <a16:creationId xmlns:a16="http://schemas.microsoft.com/office/drawing/2014/main" id="{D2300D95-05B2-6C65-9AA0-E2C51F5B90B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56" name="Text Box 3036">
                <a:extLst>
                  <a:ext uri="{FF2B5EF4-FFF2-40B4-BE49-F238E27FC236}">
                    <a16:creationId xmlns:a16="http://schemas.microsoft.com/office/drawing/2014/main" id="{28D31086-BDE0-EE81-C9B7-A4A9C6719D2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57" name="Text Box 3036">
                <a:extLst>
                  <a:ext uri="{FF2B5EF4-FFF2-40B4-BE49-F238E27FC236}">
                    <a16:creationId xmlns:a16="http://schemas.microsoft.com/office/drawing/2014/main" id="{84BF3527-E0FD-A587-A4CD-1D546F98DE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27" name="Group 7626">
              <a:extLst>
                <a:ext uri="{FF2B5EF4-FFF2-40B4-BE49-F238E27FC236}">
                  <a16:creationId xmlns:a16="http://schemas.microsoft.com/office/drawing/2014/main" id="{FABBD1E0-1588-1FB9-E04A-EE3AB2A6BE28}"/>
                </a:ext>
              </a:extLst>
            </p:cNvPr>
            <p:cNvGrpSpPr/>
            <p:nvPr/>
          </p:nvGrpSpPr>
          <p:grpSpPr>
            <a:xfrm>
              <a:off x="8474998" y="18987635"/>
              <a:ext cx="84788" cy="91092"/>
              <a:chOff x="12626158" y="10798008"/>
              <a:chExt cx="84788" cy="91092"/>
            </a:xfrm>
          </p:grpSpPr>
          <p:sp>
            <p:nvSpPr>
              <p:cNvPr id="7652" name="Text Box 3036">
                <a:extLst>
                  <a:ext uri="{FF2B5EF4-FFF2-40B4-BE49-F238E27FC236}">
                    <a16:creationId xmlns:a16="http://schemas.microsoft.com/office/drawing/2014/main" id="{BDF289F2-B713-E778-D6D3-1E5CE4C9685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53" name="Text Box 3036">
                <a:extLst>
                  <a:ext uri="{FF2B5EF4-FFF2-40B4-BE49-F238E27FC236}">
                    <a16:creationId xmlns:a16="http://schemas.microsoft.com/office/drawing/2014/main" id="{65277267-7816-00D6-809E-0410524A79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54" name="Text Box 3036">
                <a:extLst>
                  <a:ext uri="{FF2B5EF4-FFF2-40B4-BE49-F238E27FC236}">
                    <a16:creationId xmlns:a16="http://schemas.microsoft.com/office/drawing/2014/main" id="{DE6A4E6E-F214-E6E6-9E5A-D24194F208E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28" name="Group 7627">
              <a:extLst>
                <a:ext uri="{FF2B5EF4-FFF2-40B4-BE49-F238E27FC236}">
                  <a16:creationId xmlns:a16="http://schemas.microsoft.com/office/drawing/2014/main" id="{CBA2AEA9-AF2B-222F-B245-0442B504E516}"/>
                </a:ext>
              </a:extLst>
            </p:cNvPr>
            <p:cNvGrpSpPr/>
            <p:nvPr/>
          </p:nvGrpSpPr>
          <p:grpSpPr>
            <a:xfrm>
              <a:off x="8473638" y="19107553"/>
              <a:ext cx="84788" cy="91092"/>
              <a:chOff x="12626158" y="10798008"/>
              <a:chExt cx="84788" cy="91092"/>
            </a:xfrm>
          </p:grpSpPr>
          <p:sp>
            <p:nvSpPr>
              <p:cNvPr id="7649" name="Text Box 3036">
                <a:extLst>
                  <a:ext uri="{FF2B5EF4-FFF2-40B4-BE49-F238E27FC236}">
                    <a16:creationId xmlns:a16="http://schemas.microsoft.com/office/drawing/2014/main" id="{D19EDC9A-3303-5B7D-9C4E-C3836DCE8A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50" name="Text Box 3036">
                <a:extLst>
                  <a:ext uri="{FF2B5EF4-FFF2-40B4-BE49-F238E27FC236}">
                    <a16:creationId xmlns:a16="http://schemas.microsoft.com/office/drawing/2014/main" id="{F958FF28-DE7F-D85A-1868-76203066A1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51" name="Text Box 3036">
                <a:extLst>
                  <a:ext uri="{FF2B5EF4-FFF2-40B4-BE49-F238E27FC236}">
                    <a16:creationId xmlns:a16="http://schemas.microsoft.com/office/drawing/2014/main" id="{9A83747A-53D3-D607-E5A6-CAAB796E3CB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29" name="Group 7628">
              <a:extLst>
                <a:ext uri="{FF2B5EF4-FFF2-40B4-BE49-F238E27FC236}">
                  <a16:creationId xmlns:a16="http://schemas.microsoft.com/office/drawing/2014/main" id="{A3F1C904-9CD1-4F95-BF65-29D167EFB6CD}"/>
                </a:ext>
              </a:extLst>
            </p:cNvPr>
            <p:cNvGrpSpPr/>
            <p:nvPr/>
          </p:nvGrpSpPr>
          <p:grpSpPr>
            <a:xfrm>
              <a:off x="8473638" y="19229866"/>
              <a:ext cx="84788" cy="91092"/>
              <a:chOff x="12626158" y="10798008"/>
              <a:chExt cx="84788" cy="91092"/>
            </a:xfrm>
          </p:grpSpPr>
          <p:sp>
            <p:nvSpPr>
              <p:cNvPr id="7646" name="Text Box 3036">
                <a:extLst>
                  <a:ext uri="{FF2B5EF4-FFF2-40B4-BE49-F238E27FC236}">
                    <a16:creationId xmlns:a16="http://schemas.microsoft.com/office/drawing/2014/main" id="{BCA84BC4-5D89-7E02-8AC4-C8BDBDA76F0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47" name="Text Box 3036">
                <a:extLst>
                  <a:ext uri="{FF2B5EF4-FFF2-40B4-BE49-F238E27FC236}">
                    <a16:creationId xmlns:a16="http://schemas.microsoft.com/office/drawing/2014/main" id="{0ED4532D-D1D2-4751-266F-DD62FC62F32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48" name="Text Box 3036">
                <a:extLst>
                  <a:ext uri="{FF2B5EF4-FFF2-40B4-BE49-F238E27FC236}">
                    <a16:creationId xmlns:a16="http://schemas.microsoft.com/office/drawing/2014/main" id="{FB1B1E88-FE9E-F235-F7EF-B0CFE9677D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30" name="Group 7629">
              <a:extLst>
                <a:ext uri="{FF2B5EF4-FFF2-40B4-BE49-F238E27FC236}">
                  <a16:creationId xmlns:a16="http://schemas.microsoft.com/office/drawing/2014/main" id="{C769C248-47D2-698C-F411-F83C64CAD15F}"/>
                </a:ext>
              </a:extLst>
            </p:cNvPr>
            <p:cNvGrpSpPr/>
            <p:nvPr/>
          </p:nvGrpSpPr>
          <p:grpSpPr>
            <a:xfrm>
              <a:off x="8469925" y="19353395"/>
              <a:ext cx="84788" cy="91092"/>
              <a:chOff x="12626158" y="10798008"/>
              <a:chExt cx="84788" cy="91092"/>
            </a:xfrm>
          </p:grpSpPr>
          <p:sp>
            <p:nvSpPr>
              <p:cNvPr id="7643" name="Text Box 3036">
                <a:extLst>
                  <a:ext uri="{FF2B5EF4-FFF2-40B4-BE49-F238E27FC236}">
                    <a16:creationId xmlns:a16="http://schemas.microsoft.com/office/drawing/2014/main" id="{27AD4EB5-3EBB-A675-8DFE-C0B1B21E37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44" name="Text Box 3036">
                <a:extLst>
                  <a:ext uri="{FF2B5EF4-FFF2-40B4-BE49-F238E27FC236}">
                    <a16:creationId xmlns:a16="http://schemas.microsoft.com/office/drawing/2014/main" id="{E6479DE0-A2F1-82B1-5DB8-1C4B2C020F6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45" name="Text Box 3036">
                <a:extLst>
                  <a:ext uri="{FF2B5EF4-FFF2-40B4-BE49-F238E27FC236}">
                    <a16:creationId xmlns:a16="http://schemas.microsoft.com/office/drawing/2014/main" id="{B557C512-F75B-B97F-F57B-D79FEC98177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31" name="Group 7630">
              <a:extLst>
                <a:ext uri="{FF2B5EF4-FFF2-40B4-BE49-F238E27FC236}">
                  <a16:creationId xmlns:a16="http://schemas.microsoft.com/office/drawing/2014/main" id="{04F63612-843B-7180-4265-EE1A772F25BC}"/>
                </a:ext>
              </a:extLst>
            </p:cNvPr>
            <p:cNvGrpSpPr/>
            <p:nvPr/>
          </p:nvGrpSpPr>
          <p:grpSpPr>
            <a:xfrm>
              <a:off x="8468565" y="19473313"/>
              <a:ext cx="84788" cy="91092"/>
              <a:chOff x="12626158" y="10798008"/>
              <a:chExt cx="84788" cy="91092"/>
            </a:xfrm>
          </p:grpSpPr>
          <p:sp>
            <p:nvSpPr>
              <p:cNvPr id="7640" name="Text Box 3036">
                <a:extLst>
                  <a:ext uri="{FF2B5EF4-FFF2-40B4-BE49-F238E27FC236}">
                    <a16:creationId xmlns:a16="http://schemas.microsoft.com/office/drawing/2014/main" id="{1582F7BD-3513-A88D-0223-58BBF1FAE2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41" name="Text Box 3036">
                <a:extLst>
                  <a:ext uri="{FF2B5EF4-FFF2-40B4-BE49-F238E27FC236}">
                    <a16:creationId xmlns:a16="http://schemas.microsoft.com/office/drawing/2014/main" id="{F87A9AA2-146B-967D-DD0B-7E168F4EAF8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42" name="Text Box 3036">
                <a:extLst>
                  <a:ext uri="{FF2B5EF4-FFF2-40B4-BE49-F238E27FC236}">
                    <a16:creationId xmlns:a16="http://schemas.microsoft.com/office/drawing/2014/main" id="{46B49DFC-9FB2-81D8-4B83-8960D5B15C4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32" name="Group 7631">
              <a:extLst>
                <a:ext uri="{FF2B5EF4-FFF2-40B4-BE49-F238E27FC236}">
                  <a16:creationId xmlns:a16="http://schemas.microsoft.com/office/drawing/2014/main" id="{E4ACAC3E-2CFD-DE84-3276-926FB29D3113}"/>
                </a:ext>
              </a:extLst>
            </p:cNvPr>
            <p:cNvGrpSpPr/>
            <p:nvPr/>
          </p:nvGrpSpPr>
          <p:grpSpPr>
            <a:xfrm>
              <a:off x="8468565" y="19595626"/>
              <a:ext cx="84788" cy="91092"/>
              <a:chOff x="12626158" y="10798008"/>
              <a:chExt cx="84788" cy="91092"/>
            </a:xfrm>
          </p:grpSpPr>
          <p:sp>
            <p:nvSpPr>
              <p:cNvPr id="7637" name="Text Box 3036">
                <a:extLst>
                  <a:ext uri="{FF2B5EF4-FFF2-40B4-BE49-F238E27FC236}">
                    <a16:creationId xmlns:a16="http://schemas.microsoft.com/office/drawing/2014/main" id="{7F3D6C68-6C7D-C1DF-D337-E7F3C85CE0E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38" name="Text Box 3036">
                <a:extLst>
                  <a:ext uri="{FF2B5EF4-FFF2-40B4-BE49-F238E27FC236}">
                    <a16:creationId xmlns:a16="http://schemas.microsoft.com/office/drawing/2014/main" id="{C65A1828-4960-41B8-465B-F4E0AED37B0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39" name="Text Box 3036">
                <a:extLst>
                  <a:ext uri="{FF2B5EF4-FFF2-40B4-BE49-F238E27FC236}">
                    <a16:creationId xmlns:a16="http://schemas.microsoft.com/office/drawing/2014/main" id="{FF4CCCE4-71FC-6948-413E-B942E8B0F2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33" name="Group 7632">
              <a:extLst>
                <a:ext uri="{FF2B5EF4-FFF2-40B4-BE49-F238E27FC236}">
                  <a16:creationId xmlns:a16="http://schemas.microsoft.com/office/drawing/2014/main" id="{FE08FA0D-3218-F537-0CB8-B1BD55E0E0C2}"/>
                </a:ext>
              </a:extLst>
            </p:cNvPr>
            <p:cNvGrpSpPr/>
            <p:nvPr/>
          </p:nvGrpSpPr>
          <p:grpSpPr>
            <a:xfrm>
              <a:off x="8473569" y="19723684"/>
              <a:ext cx="84788" cy="91092"/>
              <a:chOff x="12626158" y="10798008"/>
              <a:chExt cx="84788" cy="91092"/>
            </a:xfrm>
          </p:grpSpPr>
          <p:sp>
            <p:nvSpPr>
              <p:cNvPr id="7634" name="Text Box 3036">
                <a:extLst>
                  <a:ext uri="{FF2B5EF4-FFF2-40B4-BE49-F238E27FC236}">
                    <a16:creationId xmlns:a16="http://schemas.microsoft.com/office/drawing/2014/main" id="{1AE824C0-5ACD-68CC-A169-9E707EC3D1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35" name="Text Box 3036">
                <a:extLst>
                  <a:ext uri="{FF2B5EF4-FFF2-40B4-BE49-F238E27FC236}">
                    <a16:creationId xmlns:a16="http://schemas.microsoft.com/office/drawing/2014/main" id="{E5742681-A857-5D11-3FAC-52EB05A1D1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36" name="Text Box 3036">
                <a:extLst>
                  <a:ext uri="{FF2B5EF4-FFF2-40B4-BE49-F238E27FC236}">
                    <a16:creationId xmlns:a16="http://schemas.microsoft.com/office/drawing/2014/main" id="{0F69297A-E58F-0252-BFBC-F80D434C4B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713" name="Group 7712">
            <a:extLst>
              <a:ext uri="{FF2B5EF4-FFF2-40B4-BE49-F238E27FC236}">
                <a16:creationId xmlns:a16="http://schemas.microsoft.com/office/drawing/2014/main" id="{87CCDBD2-ABD8-EC08-7EFC-65AD1B6F59B8}"/>
              </a:ext>
            </a:extLst>
          </p:cNvPr>
          <p:cNvGrpSpPr/>
          <p:nvPr/>
        </p:nvGrpSpPr>
        <p:grpSpPr>
          <a:xfrm>
            <a:off x="8700888" y="21075854"/>
            <a:ext cx="1440000" cy="512906"/>
            <a:chOff x="7155093" y="20157860"/>
            <a:chExt cx="1440000" cy="512906"/>
          </a:xfrm>
        </p:grpSpPr>
        <p:grpSp>
          <p:nvGrpSpPr>
            <p:cNvPr id="7714" name="organ group - facial muscles">
              <a:extLst>
                <a:ext uri="{FF2B5EF4-FFF2-40B4-BE49-F238E27FC236}">
                  <a16:creationId xmlns:a16="http://schemas.microsoft.com/office/drawing/2014/main" id="{97A8043E-2981-90BC-FE0F-A15078E3930D}"/>
                </a:ext>
              </a:extLst>
            </p:cNvPr>
            <p:cNvGrpSpPr/>
            <p:nvPr/>
          </p:nvGrpSpPr>
          <p:grpSpPr>
            <a:xfrm>
              <a:off x="7155093" y="20157860"/>
              <a:ext cx="1440000" cy="512906"/>
              <a:chOff x="7554484" y="5020163"/>
              <a:chExt cx="1440000" cy="512906"/>
            </a:xfrm>
          </p:grpSpPr>
          <p:sp>
            <p:nvSpPr>
              <p:cNvPr id="7727" name="organ - facial muscles">
                <a:extLst>
                  <a:ext uri="{FF2B5EF4-FFF2-40B4-BE49-F238E27FC236}">
                    <a16:creationId xmlns:a16="http://schemas.microsoft.com/office/drawing/2014/main" id="{6CE44976-6380-78B6-6A46-879FEF416EB9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51290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limb - Iliac region</a:t>
                </a:r>
              </a:p>
            </p:txBody>
          </p:sp>
          <p:sp>
            <p:nvSpPr>
              <p:cNvPr id="7728" name="FTU - orbicularis oculi">
                <a:extLst>
                  <a:ext uri="{FF2B5EF4-FFF2-40B4-BE49-F238E27FC236}">
                    <a16:creationId xmlns:a16="http://schemas.microsoft.com/office/drawing/2014/main" id="{4C4875BC-7CBE-B9F4-CBC9-91C50E6DF90B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Psoas major</a:t>
                </a:r>
              </a:p>
            </p:txBody>
          </p:sp>
          <p:sp>
            <p:nvSpPr>
              <p:cNvPr id="7729" name="FTU - occipitofrontalis">
                <a:extLst>
                  <a:ext uri="{FF2B5EF4-FFF2-40B4-BE49-F238E27FC236}">
                    <a16:creationId xmlns:a16="http://schemas.microsoft.com/office/drawing/2014/main" id="{02DD5CE6-1762-A837-75C7-1684EAE04906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Psoas minor</a:t>
                </a:r>
              </a:p>
            </p:txBody>
          </p:sp>
          <p:sp>
            <p:nvSpPr>
              <p:cNvPr id="7730" name="FTU - nasalis">
                <a:extLst>
                  <a:ext uri="{FF2B5EF4-FFF2-40B4-BE49-F238E27FC236}">
                    <a16:creationId xmlns:a16="http://schemas.microsoft.com/office/drawing/2014/main" id="{09D0BF05-5911-671B-69C0-6D79F334A437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Iliacus</a:t>
                </a:r>
              </a:p>
            </p:txBody>
          </p:sp>
        </p:grpSp>
        <p:grpSp>
          <p:nvGrpSpPr>
            <p:cNvPr id="7715" name="Group 7714">
              <a:extLst>
                <a:ext uri="{FF2B5EF4-FFF2-40B4-BE49-F238E27FC236}">
                  <a16:creationId xmlns:a16="http://schemas.microsoft.com/office/drawing/2014/main" id="{CCE56E40-E6BB-A98C-F4F6-A03B325E9E4D}"/>
                </a:ext>
              </a:extLst>
            </p:cNvPr>
            <p:cNvGrpSpPr/>
            <p:nvPr/>
          </p:nvGrpSpPr>
          <p:grpSpPr>
            <a:xfrm>
              <a:off x="8481455" y="20288290"/>
              <a:ext cx="84788" cy="91092"/>
              <a:chOff x="12626158" y="10798008"/>
              <a:chExt cx="84788" cy="91092"/>
            </a:xfrm>
          </p:grpSpPr>
          <p:sp>
            <p:nvSpPr>
              <p:cNvPr id="7724" name="Text Box 3036">
                <a:extLst>
                  <a:ext uri="{FF2B5EF4-FFF2-40B4-BE49-F238E27FC236}">
                    <a16:creationId xmlns:a16="http://schemas.microsoft.com/office/drawing/2014/main" id="{B2A68FBC-6B09-B525-0E09-007D6DBB691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25" name="Text Box 3036">
                <a:extLst>
                  <a:ext uri="{FF2B5EF4-FFF2-40B4-BE49-F238E27FC236}">
                    <a16:creationId xmlns:a16="http://schemas.microsoft.com/office/drawing/2014/main" id="{FE60A7C2-9C95-101E-3949-F2DCE38CBCC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26" name="Text Box 3036">
                <a:extLst>
                  <a:ext uri="{FF2B5EF4-FFF2-40B4-BE49-F238E27FC236}">
                    <a16:creationId xmlns:a16="http://schemas.microsoft.com/office/drawing/2014/main" id="{7CD736DE-7739-5A16-4488-9020025EC41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16" name="Group 7715">
              <a:extLst>
                <a:ext uri="{FF2B5EF4-FFF2-40B4-BE49-F238E27FC236}">
                  <a16:creationId xmlns:a16="http://schemas.microsoft.com/office/drawing/2014/main" id="{F7A7B915-007B-6515-5417-9AC5C0C94030}"/>
                </a:ext>
              </a:extLst>
            </p:cNvPr>
            <p:cNvGrpSpPr/>
            <p:nvPr/>
          </p:nvGrpSpPr>
          <p:grpSpPr>
            <a:xfrm>
              <a:off x="8481455" y="20410603"/>
              <a:ext cx="84788" cy="91092"/>
              <a:chOff x="12626158" y="10798008"/>
              <a:chExt cx="84788" cy="91092"/>
            </a:xfrm>
          </p:grpSpPr>
          <p:sp>
            <p:nvSpPr>
              <p:cNvPr id="7721" name="Text Box 3036">
                <a:extLst>
                  <a:ext uri="{FF2B5EF4-FFF2-40B4-BE49-F238E27FC236}">
                    <a16:creationId xmlns:a16="http://schemas.microsoft.com/office/drawing/2014/main" id="{0F9DFB6C-27F5-017F-4945-09FCE8B520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22" name="Text Box 3036">
                <a:extLst>
                  <a:ext uri="{FF2B5EF4-FFF2-40B4-BE49-F238E27FC236}">
                    <a16:creationId xmlns:a16="http://schemas.microsoft.com/office/drawing/2014/main" id="{2719569E-936F-508D-A3AD-AB4809E114A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23" name="Text Box 3036">
                <a:extLst>
                  <a:ext uri="{FF2B5EF4-FFF2-40B4-BE49-F238E27FC236}">
                    <a16:creationId xmlns:a16="http://schemas.microsoft.com/office/drawing/2014/main" id="{43E4CCFF-DACE-2BED-149A-87EB28ED1FC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17" name="Group 7716">
              <a:extLst>
                <a:ext uri="{FF2B5EF4-FFF2-40B4-BE49-F238E27FC236}">
                  <a16:creationId xmlns:a16="http://schemas.microsoft.com/office/drawing/2014/main" id="{CBBDBBFF-882C-23DA-8753-89C440C88485}"/>
                </a:ext>
              </a:extLst>
            </p:cNvPr>
            <p:cNvGrpSpPr/>
            <p:nvPr/>
          </p:nvGrpSpPr>
          <p:grpSpPr>
            <a:xfrm>
              <a:off x="8477742" y="20534132"/>
              <a:ext cx="84788" cy="91092"/>
              <a:chOff x="12626158" y="10798008"/>
              <a:chExt cx="84788" cy="91092"/>
            </a:xfrm>
          </p:grpSpPr>
          <p:sp>
            <p:nvSpPr>
              <p:cNvPr id="7718" name="Text Box 3036">
                <a:extLst>
                  <a:ext uri="{FF2B5EF4-FFF2-40B4-BE49-F238E27FC236}">
                    <a16:creationId xmlns:a16="http://schemas.microsoft.com/office/drawing/2014/main" id="{64762F95-316A-19A6-DB6C-978EF9E3DEE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19" name="Text Box 3036">
                <a:extLst>
                  <a:ext uri="{FF2B5EF4-FFF2-40B4-BE49-F238E27FC236}">
                    <a16:creationId xmlns:a16="http://schemas.microsoft.com/office/drawing/2014/main" id="{3DF075A8-8B3E-8AE9-4368-B73642999D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20" name="Text Box 3036">
                <a:extLst>
                  <a:ext uri="{FF2B5EF4-FFF2-40B4-BE49-F238E27FC236}">
                    <a16:creationId xmlns:a16="http://schemas.microsoft.com/office/drawing/2014/main" id="{886AE81F-3C3D-EC6B-6D11-A204F8F07C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731" name="Group 7730">
            <a:extLst>
              <a:ext uri="{FF2B5EF4-FFF2-40B4-BE49-F238E27FC236}">
                <a16:creationId xmlns:a16="http://schemas.microsoft.com/office/drawing/2014/main" id="{D495E640-F4E9-06FB-8E60-0D84711C185D}"/>
              </a:ext>
            </a:extLst>
          </p:cNvPr>
          <p:cNvGrpSpPr/>
          <p:nvPr/>
        </p:nvGrpSpPr>
        <p:grpSpPr>
          <a:xfrm>
            <a:off x="7149069" y="22785852"/>
            <a:ext cx="1441349" cy="1739118"/>
            <a:chOff x="7149069" y="22540271"/>
            <a:chExt cx="1441349" cy="1739118"/>
          </a:xfrm>
        </p:grpSpPr>
        <p:grpSp>
          <p:nvGrpSpPr>
            <p:cNvPr id="7732" name="Group 7731">
              <a:extLst>
                <a:ext uri="{FF2B5EF4-FFF2-40B4-BE49-F238E27FC236}">
                  <a16:creationId xmlns:a16="http://schemas.microsoft.com/office/drawing/2014/main" id="{C6D3A561-4CA9-B11A-4512-CA7560C3B66A}"/>
                </a:ext>
              </a:extLst>
            </p:cNvPr>
            <p:cNvGrpSpPr/>
            <p:nvPr/>
          </p:nvGrpSpPr>
          <p:grpSpPr>
            <a:xfrm>
              <a:off x="7149069" y="22540271"/>
              <a:ext cx="1441349" cy="1739118"/>
              <a:chOff x="7138846" y="22464198"/>
              <a:chExt cx="1441349" cy="1739118"/>
            </a:xfrm>
          </p:grpSpPr>
          <p:grpSp>
            <p:nvGrpSpPr>
              <p:cNvPr id="7785" name="organ group - facial muscles">
                <a:extLst>
                  <a:ext uri="{FF2B5EF4-FFF2-40B4-BE49-F238E27FC236}">
                    <a16:creationId xmlns:a16="http://schemas.microsoft.com/office/drawing/2014/main" id="{B8CD2EAE-DDA1-E67D-2B61-FBE18A410781}"/>
                  </a:ext>
                </a:extLst>
              </p:cNvPr>
              <p:cNvGrpSpPr/>
              <p:nvPr/>
            </p:nvGrpSpPr>
            <p:grpSpPr>
              <a:xfrm>
                <a:off x="7140195" y="22464198"/>
                <a:ext cx="1440000" cy="1739118"/>
                <a:chOff x="7554484" y="5020163"/>
                <a:chExt cx="1440000" cy="1739118"/>
              </a:xfrm>
            </p:grpSpPr>
            <p:sp>
              <p:nvSpPr>
                <p:cNvPr id="7790" name="organ - facial muscles">
                  <a:extLst>
                    <a:ext uri="{FF2B5EF4-FFF2-40B4-BE49-F238E27FC236}">
                      <a16:creationId xmlns:a16="http://schemas.microsoft.com/office/drawing/2014/main" id="{34CA93BF-7E09-C10C-2631-2354A643B515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1739118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Leg</a:t>
                  </a:r>
                </a:p>
              </p:txBody>
            </p:sp>
            <p:sp>
              <p:nvSpPr>
                <p:cNvPr id="7791" name="FTU - orbicularis oculi">
                  <a:extLst>
                    <a:ext uri="{FF2B5EF4-FFF2-40B4-BE49-F238E27FC236}">
                      <a16:creationId xmlns:a16="http://schemas.microsoft.com/office/drawing/2014/main" id="{1691D340-6790-6E5C-90C4-E5A5B647FDDA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Tibialis anterior</a:t>
                  </a:r>
                </a:p>
              </p:txBody>
            </p:sp>
            <p:sp>
              <p:nvSpPr>
                <p:cNvPr id="7792" name="FTU - occipitofrontalis">
                  <a:extLst>
                    <a:ext uri="{FF2B5EF4-FFF2-40B4-BE49-F238E27FC236}">
                      <a16:creationId xmlns:a16="http://schemas.microsoft.com/office/drawing/2014/main" id="{1C38804C-3FBD-F9F7-8F7F-BABB7BFD0392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hallucis longus</a:t>
                  </a:r>
                </a:p>
              </p:txBody>
            </p:sp>
            <p:sp>
              <p:nvSpPr>
                <p:cNvPr id="7793" name="FTU - nasalis">
                  <a:extLst>
                    <a:ext uri="{FF2B5EF4-FFF2-40B4-BE49-F238E27FC236}">
                      <a16:creationId xmlns:a16="http://schemas.microsoft.com/office/drawing/2014/main" id="{AA63492C-0A9E-92D0-00B5-168DB75BE74D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digitorum longus</a:t>
                  </a:r>
                </a:p>
              </p:txBody>
            </p:sp>
            <p:sp>
              <p:nvSpPr>
                <p:cNvPr id="7794" name="FTU - zygomaticus major">
                  <a:extLst>
                    <a:ext uri="{FF2B5EF4-FFF2-40B4-BE49-F238E27FC236}">
                      <a16:creationId xmlns:a16="http://schemas.microsoft.com/office/drawing/2014/main" id="{0310F1F9-E153-334C-A1BA-E10C4C7F65E9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Fibularis tertius</a:t>
                  </a:r>
                </a:p>
              </p:txBody>
            </p:sp>
            <p:sp>
              <p:nvSpPr>
                <p:cNvPr id="7795" name="FTU - zygomaticus minor">
                  <a:extLst>
                    <a:ext uri="{FF2B5EF4-FFF2-40B4-BE49-F238E27FC236}">
                      <a16:creationId xmlns:a16="http://schemas.microsoft.com/office/drawing/2014/main" id="{30ABB5B9-E107-6965-2F3B-BE08E3E16589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Gastrocnemius</a:t>
                  </a:r>
                </a:p>
              </p:txBody>
            </p:sp>
            <p:sp>
              <p:nvSpPr>
                <p:cNvPr id="7796" name="FTU - orbicularis oris">
                  <a:extLst>
                    <a:ext uri="{FF2B5EF4-FFF2-40B4-BE49-F238E27FC236}">
                      <a16:creationId xmlns:a16="http://schemas.microsoft.com/office/drawing/2014/main" id="{09A1D167-FC91-6A97-9E8E-6BF8EBA2A636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Soleus</a:t>
                  </a:r>
                </a:p>
              </p:txBody>
            </p:sp>
            <p:sp>
              <p:nvSpPr>
                <p:cNvPr id="7797" name="FTU - depressor anguli oris">
                  <a:extLst>
                    <a:ext uri="{FF2B5EF4-FFF2-40B4-BE49-F238E27FC236}">
                      <a16:creationId xmlns:a16="http://schemas.microsoft.com/office/drawing/2014/main" id="{5BD2F642-D587-F2C7-C749-C51E802E63E9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Plantaris</a:t>
                  </a:r>
                </a:p>
              </p:txBody>
            </p:sp>
            <p:sp>
              <p:nvSpPr>
                <p:cNvPr id="7798" name="FTU - levator labii">
                  <a:extLst>
                    <a:ext uri="{FF2B5EF4-FFF2-40B4-BE49-F238E27FC236}">
                      <a16:creationId xmlns:a16="http://schemas.microsoft.com/office/drawing/2014/main" id="{71C475BC-58D6-7D84-FCB3-F675566F171A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Popliteus</a:t>
                  </a:r>
                </a:p>
              </p:txBody>
            </p:sp>
            <p:sp>
              <p:nvSpPr>
                <p:cNvPr id="7799" name="FTU - mentalis">
                  <a:extLst>
                    <a:ext uri="{FF2B5EF4-FFF2-40B4-BE49-F238E27FC236}">
                      <a16:creationId xmlns:a16="http://schemas.microsoft.com/office/drawing/2014/main" id="{5B1A1713-FE7B-FF7B-95BF-3CB0F3A10BB4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hallucis longus</a:t>
                  </a:r>
                </a:p>
              </p:txBody>
            </p:sp>
            <p:sp>
              <p:nvSpPr>
                <p:cNvPr id="7800" name="FTU - temporalis">
                  <a:extLst>
                    <a:ext uri="{FF2B5EF4-FFF2-40B4-BE49-F238E27FC236}">
                      <a16:creationId xmlns:a16="http://schemas.microsoft.com/office/drawing/2014/main" id="{83E6F03D-D35E-9C71-B610-797A420BE7BE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longus</a:t>
                  </a:r>
                </a:p>
              </p:txBody>
            </p:sp>
          </p:grpSp>
          <p:grpSp>
            <p:nvGrpSpPr>
              <p:cNvPr id="7786" name="organ group - facial muscles">
                <a:extLst>
                  <a:ext uri="{FF2B5EF4-FFF2-40B4-BE49-F238E27FC236}">
                    <a16:creationId xmlns:a16="http://schemas.microsoft.com/office/drawing/2014/main" id="{97B0FC2C-4026-5E9A-F485-E303FE3E58A0}"/>
                  </a:ext>
                </a:extLst>
              </p:cNvPr>
              <p:cNvGrpSpPr/>
              <p:nvPr/>
            </p:nvGrpSpPr>
            <p:grpSpPr>
              <a:xfrm>
                <a:off x="7138846" y="23804997"/>
                <a:ext cx="1440000" cy="351352"/>
                <a:chOff x="7546392" y="5140413"/>
                <a:chExt cx="1440000" cy="351352"/>
              </a:xfrm>
            </p:grpSpPr>
            <p:sp>
              <p:nvSpPr>
                <p:cNvPr id="7787" name="FTU - orbicularis oculi">
                  <a:extLst>
                    <a:ext uri="{FF2B5EF4-FFF2-40B4-BE49-F238E27FC236}">
                      <a16:creationId xmlns:a16="http://schemas.microsoft.com/office/drawing/2014/main" id="{3E5838C3-2A6A-C701-D33E-FAE5348E17BF}"/>
                    </a:ext>
                  </a:extLst>
                </p:cNvPr>
                <p:cNvSpPr txBox="1"/>
                <p:nvPr/>
              </p:nvSpPr>
              <p:spPr>
                <a:xfrm>
                  <a:off x="7546392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Tibialis posterior</a:t>
                  </a:r>
                </a:p>
              </p:txBody>
            </p:sp>
            <p:sp>
              <p:nvSpPr>
                <p:cNvPr id="7788" name="FTU - occipitofrontalis">
                  <a:extLst>
                    <a:ext uri="{FF2B5EF4-FFF2-40B4-BE49-F238E27FC236}">
                      <a16:creationId xmlns:a16="http://schemas.microsoft.com/office/drawing/2014/main" id="{D1B54886-9A1E-9F49-7577-5062390A269C}"/>
                    </a:ext>
                  </a:extLst>
                </p:cNvPr>
                <p:cNvSpPr txBox="1"/>
                <p:nvPr/>
              </p:nvSpPr>
              <p:spPr>
                <a:xfrm>
                  <a:off x="7546392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Fibularis longus</a:t>
                  </a:r>
                </a:p>
              </p:txBody>
            </p:sp>
            <p:sp>
              <p:nvSpPr>
                <p:cNvPr id="7789" name="FTU - nasalis">
                  <a:extLst>
                    <a:ext uri="{FF2B5EF4-FFF2-40B4-BE49-F238E27FC236}">
                      <a16:creationId xmlns:a16="http://schemas.microsoft.com/office/drawing/2014/main" id="{7BF62B60-8703-6529-0EB0-8ECF81D86D92}"/>
                    </a:ext>
                  </a:extLst>
                </p:cNvPr>
                <p:cNvSpPr txBox="1"/>
                <p:nvPr/>
              </p:nvSpPr>
              <p:spPr>
                <a:xfrm>
                  <a:off x="7546392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Fibularis brevis</a:t>
                  </a:r>
                </a:p>
              </p:txBody>
            </p:sp>
          </p:grpSp>
        </p:grpSp>
        <p:grpSp>
          <p:nvGrpSpPr>
            <p:cNvPr id="7733" name="Group 7732">
              <a:extLst>
                <a:ext uri="{FF2B5EF4-FFF2-40B4-BE49-F238E27FC236}">
                  <a16:creationId xmlns:a16="http://schemas.microsoft.com/office/drawing/2014/main" id="{146C4099-7260-8964-2064-A6C291E3728C}"/>
                </a:ext>
              </a:extLst>
            </p:cNvPr>
            <p:cNvGrpSpPr/>
            <p:nvPr/>
          </p:nvGrpSpPr>
          <p:grpSpPr>
            <a:xfrm>
              <a:off x="8476459" y="22672130"/>
              <a:ext cx="84788" cy="91092"/>
              <a:chOff x="12626158" y="10798008"/>
              <a:chExt cx="84788" cy="91092"/>
            </a:xfrm>
          </p:grpSpPr>
          <p:sp>
            <p:nvSpPr>
              <p:cNvPr id="7782" name="Text Box 3036">
                <a:extLst>
                  <a:ext uri="{FF2B5EF4-FFF2-40B4-BE49-F238E27FC236}">
                    <a16:creationId xmlns:a16="http://schemas.microsoft.com/office/drawing/2014/main" id="{FEDED4E6-6AA8-824E-0DB9-A6B03985BA9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83" name="Text Box 3036">
                <a:extLst>
                  <a:ext uri="{FF2B5EF4-FFF2-40B4-BE49-F238E27FC236}">
                    <a16:creationId xmlns:a16="http://schemas.microsoft.com/office/drawing/2014/main" id="{2634BDA5-0254-209E-948B-69518E3308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84" name="Text Box 3036">
                <a:extLst>
                  <a:ext uri="{FF2B5EF4-FFF2-40B4-BE49-F238E27FC236}">
                    <a16:creationId xmlns:a16="http://schemas.microsoft.com/office/drawing/2014/main" id="{E5C1E817-F458-3A5E-484E-DAF98977AF8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34" name="Group 7733">
              <a:extLst>
                <a:ext uri="{FF2B5EF4-FFF2-40B4-BE49-F238E27FC236}">
                  <a16:creationId xmlns:a16="http://schemas.microsoft.com/office/drawing/2014/main" id="{B3996ADA-3D75-A01F-887F-8527A3AED122}"/>
                </a:ext>
              </a:extLst>
            </p:cNvPr>
            <p:cNvGrpSpPr/>
            <p:nvPr/>
          </p:nvGrpSpPr>
          <p:grpSpPr>
            <a:xfrm>
              <a:off x="8479581" y="22792048"/>
              <a:ext cx="84788" cy="91092"/>
              <a:chOff x="12626158" y="10798008"/>
              <a:chExt cx="84788" cy="91092"/>
            </a:xfrm>
          </p:grpSpPr>
          <p:sp>
            <p:nvSpPr>
              <p:cNvPr id="7779" name="Text Box 3036">
                <a:extLst>
                  <a:ext uri="{FF2B5EF4-FFF2-40B4-BE49-F238E27FC236}">
                    <a16:creationId xmlns:a16="http://schemas.microsoft.com/office/drawing/2014/main" id="{A74B6D6F-0540-1819-75AC-2AB023B89AB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80" name="Text Box 3036">
                <a:extLst>
                  <a:ext uri="{FF2B5EF4-FFF2-40B4-BE49-F238E27FC236}">
                    <a16:creationId xmlns:a16="http://schemas.microsoft.com/office/drawing/2014/main" id="{1F20D35A-4E58-1AB7-AED1-3A19EAA08A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81" name="Text Box 3036">
                <a:extLst>
                  <a:ext uri="{FF2B5EF4-FFF2-40B4-BE49-F238E27FC236}">
                    <a16:creationId xmlns:a16="http://schemas.microsoft.com/office/drawing/2014/main" id="{2B498DC8-3893-4B83-4B93-8429438489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35" name="Group 7734">
              <a:extLst>
                <a:ext uri="{FF2B5EF4-FFF2-40B4-BE49-F238E27FC236}">
                  <a16:creationId xmlns:a16="http://schemas.microsoft.com/office/drawing/2014/main" id="{894AF4DB-3DEC-1FE1-F0F8-87DB091E7864}"/>
                </a:ext>
              </a:extLst>
            </p:cNvPr>
            <p:cNvGrpSpPr/>
            <p:nvPr/>
          </p:nvGrpSpPr>
          <p:grpSpPr>
            <a:xfrm>
              <a:off x="8479581" y="22914361"/>
              <a:ext cx="84788" cy="91092"/>
              <a:chOff x="12626158" y="10798008"/>
              <a:chExt cx="84788" cy="91092"/>
            </a:xfrm>
          </p:grpSpPr>
          <p:sp>
            <p:nvSpPr>
              <p:cNvPr id="7776" name="Text Box 3036">
                <a:extLst>
                  <a:ext uri="{FF2B5EF4-FFF2-40B4-BE49-F238E27FC236}">
                    <a16:creationId xmlns:a16="http://schemas.microsoft.com/office/drawing/2014/main" id="{556CFC62-CE31-0F67-B459-6C5224A0D70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77" name="Text Box 3036">
                <a:extLst>
                  <a:ext uri="{FF2B5EF4-FFF2-40B4-BE49-F238E27FC236}">
                    <a16:creationId xmlns:a16="http://schemas.microsoft.com/office/drawing/2014/main" id="{83B16130-8BEC-D336-9BE7-5A523D84757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78" name="Text Box 3036">
                <a:extLst>
                  <a:ext uri="{FF2B5EF4-FFF2-40B4-BE49-F238E27FC236}">
                    <a16:creationId xmlns:a16="http://schemas.microsoft.com/office/drawing/2014/main" id="{55C95237-8669-C149-7C83-F88B9CFECF8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36" name="Group 7735">
              <a:extLst>
                <a:ext uri="{FF2B5EF4-FFF2-40B4-BE49-F238E27FC236}">
                  <a16:creationId xmlns:a16="http://schemas.microsoft.com/office/drawing/2014/main" id="{7EE4725A-4C91-145D-5452-BAA84E84CCE2}"/>
                </a:ext>
              </a:extLst>
            </p:cNvPr>
            <p:cNvGrpSpPr/>
            <p:nvPr/>
          </p:nvGrpSpPr>
          <p:grpSpPr>
            <a:xfrm>
              <a:off x="8480350" y="23037890"/>
              <a:ext cx="84788" cy="91092"/>
              <a:chOff x="12626158" y="10798008"/>
              <a:chExt cx="84788" cy="91092"/>
            </a:xfrm>
          </p:grpSpPr>
          <p:sp>
            <p:nvSpPr>
              <p:cNvPr id="7773" name="Text Box 3036">
                <a:extLst>
                  <a:ext uri="{FF2B5EF4-FFF2-40B4-BE49-F238E27FC236}">
                    <a16:creationId xmlns:a16="http://schemas.microsoft.com/office/drawing/2014/main" id="{35B3A42E-4257-78B1-B56A-682044DBE0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74" name="Text Box 3036">
                <a:extLst>
                  <a:ext uri="{FF2B5EF4-FFF2-40B4-BE49-F238E27FC236}">
                    <a16:creationId xmlns:a16="http://schemas.microsoft.com/office/drawing/2014/main" id="{69FFCB94-5F69-35E0-49B4-ED8E86B4AFC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75" name="Text Box 3036">
                <a:extLst>
                  <a:ext uri="{FF2B5EF4-FFF2-40B4-BE49-F238E27FC236}">
                    <a16:creationId xmlns:a16="http://schemas.microsoft.com/office/drawing/2014/main" id="{05BE27C7-E99A-4C03-E0C2-6D6F06A45F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37" name="Group 7736">
              <a:extLst>
                <a:ext uri="{FF2B5EF4-FFF2-40B4-BE49-F238E27FC236}">
                  <a16:creationId xmlns:a16="http://schemas.microsoft.com/office/drawing/2014/main" id="{CA6BD0B6-9100-9940-BE4B-80056BF5840C}"/>
                </a:ext>
              </a:extLst>
            </p:cNvPr>
            <p:cNvGrpSpPr/>
            <p:nvPr/>
          </p:nvGrpSpPr>
          <p:grpSpPr>
            <a:xfrm>
              <a:off x="8478990" y="23157808"/>
              <a:ext cx="84788" cy="91092"/>
              <a:chOff x="12626158" y="10798008"/>
              <a:chExt cx="84788" cy="91092"/>
            </a:xfrm>
          </p:grpSpPr>
          <p:sp>
            <p:nvSpPr>
              <p:cNvPr id="7770" name="Text Box 3036">
                <a:extLst>
                  <a:ext uri="{FF2B5EF4-FFF2-40B4-BE49-F238E27FC236}">
                    <a16:creationId xmlns:a16="http://schemas.microsoft.com/office/drawing/2014/main" id="{C0DD6B96-C4E0-E500-0AB2-716654283B0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71" name="Text Box 3036">
                <a:extLst>
                  <a:ext uri="{FF2B5EF4-FFF2-40B4-BE49-F238E27FC236}">
                    <a16:creationId xmlns:a16="http://schemas.microsoft.com/office/drawing/2014/main" id="{CD533999-2483-374D-F09A-DACDF7F9553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72" name="Text Box 3036">
                <a:extLst>
                  <a:ext uri="{FF2B5EF4-FFF2-40B4-BE49-F238E27FC236}">
                    <a16:creationId xmlns:a16="http://schemas.microsoft.com/office/drawing/2014/main" id="{CDF42DD7-4B4E-7234-AF26-46F92ECEA42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38" name="Group 7737">
              <a:extLst>
                <a:ext uri="{FF2B5EF4-FFF2-40B4-BE49-F238E27FC236}">
                  <a16:creationId xmlns:a16="http://schemas.microsoft.com/office/drawing/2014/main" id="{E3484215-AAA7-3DA0-B000-D1A72AD75C03}"/>
                </a:ext>
              </a:extLst>
            </p:cNvPr>
            <p:cNvGrpSpPr/>
            <p:nvPr/>
          </p:nvGrpSpPr>
          <p:grpSpPr>
            <a:xfrm>
              <a:off x="8478990" y="23280121"/>
              <a:ext cx="84788" cy="91092"/>
              <a:chOff x="12626158" y="10798008"/>
              <a:chExt cx="84788" cy="91092"/>
            </a:xfrm>
          </p:grpSpPr>
          <p:sp>
            <p:nvSpPr>
              <p:cNvPr id="7767" name="Text Box 3036">
                <a:extLst>
                  <a:ext uri="{FF2B5EF4-FFF2-40B4-BE49-F238E27FC236}">
                    <a16:creationId xmlns:a16="http://schemas.microsoft.com/office/drawing/2014/main" id="{2C12026F-A5EE-D470-7346-6537A868D0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68" name="Text Box 3036">
                <a:extLst>
                  <a:ext uri="{FF2B5EF4-FFF2-40B4-BE49-F238E27FC236}">
                    <a16:creationId xmlns:a16="http://schemas.microsoft.com/office/drawing/2014/main" id="{30DDBD6D-D0B7-5D2B-16FC-8D249E15BD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69" name="Text Box 3036">
                <a:extLst>
                  <a:ext uri="{FF2B5EF4-FFF2-40B4-BE49-F238E27FC236}">
                    <a16:creationId xmlns:a16="http://schemas.microsoft.com/office/drawing/2014/main" id="{6CE4966D-9360-DFA7-AAE7-27DD4512C6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39" name="Group 7738">
              <a:extLst>
                <a:ext uri="{FF2B5EF4-FFF2-40B4-BE49-F238E27FC236}">
                  <a16:creationId xmlns:a16="http://schemas.microsoft.com/office/drawing/2014/main" id="{C2BE7FDE-B438-2BCC-FD6C-99EFA02ABBF9}"/>
                </a:ext>
              </a:extLst>
            </p:cNvPr>
            <p:cNvGrpSpPr/>
            <p:nvPr/>
          </p:nvGrpSpPr>
          <p:grpSpPr>
            <a:xfrm>
              <a:off x="8477129" y="23402754"/>
              <a:ext cx="84788" cy="91092"/>
              <a:chOff x="12626158" y="10798008"/>
              <a:chExt cx="84788" cy="91092"/>
            </a:xfrm>
          </p:grpSpPr>
          <p:sp>
            <p:nvSpPr>
              <p:cNvPr id="7764" name="Text Box 3036">
                <a:extLst>
                  <a:ext uri="{FF2B5EF4-FFF2-40B4-BE49-F238E27FC236}">
                    <a16:creationId xmlns:a16="http://schemas.microsoft.com/office/drawing/2014/main" id="{A24C8F74-FC04-F6DF-E75E-6CE98F5FD90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65" name="Text Box 3036">
                <a:extLst>
                  <a:ext uri="{FF2B5EF4-FFF2-40B4-BE49-F238E27FC236}">
                    <a16:creationId xmlns:a16="http://schemas.microsoft.com/office/drawing/2014/main" id="{CB3DC4C3-82E4-5F11-E563-E773E729E8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66" name="Text Box 3036">
                <a:extLst>
                  <a:ext uri="{FF2B5EF4-FFF2-40B4-BE49-F238E27FC236}">
                    <a16:creationId xmlns:a16="http://schemas.microsoft.com/office/drawing/2014/main" id="{1E7D66D5-8486-9FD1-FE58-44D18AE9BB4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40" name="Group 7739">
              <a:extLst>
                <a:ext uri="{FF2B5EF4-FFF2-40B4-BE49-F238E27FC236}">
                  <a16:creationId xmlns:a16="http://schemas.microsoft.com/office/drawing/2014/main" id="{7751B56D-DC26-A5C4-24D9-9AA5B4075ECF}"/>
                </a:ext>
              </a:extLst>
            </p:cNvPr>
            <p:cNvGrpSpPr/>
            <p:nvPr/>
          </p:nvGrpSpPr>
          <p:grpSpPr>
            <a:xfrm>
              <a:off x="8480251" y="23522672"/>
              <a:ext cx="84788" cy="91092"/>
              <a:chOff x="12626158" y="10798008"/>
              <a:chExt cx="84788" cy="91092"/>
            </a:xfrm>
          </p:grpSpPr>
          <p:sp>
            <p:nvSpPr>
              <p:cNvPr id="7761" name="Text Box 3036">
                <a:extLst>
                  <a:ext uri="{FF2B5EF4-FFF2-40B4-BE49-F238E27FC236}">
                    <a16:creationId xmlns:a16="http://schemas.microsoft.com/office/drawing/2014/main" id="{546F35BC-1F5F-3D01-0057-F8D803F245B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62" name="Text Box 3036">
                <a:extLst>
                  <a:ext uri="{FF2B5EF4-FFF2-40B4-BE49-F238E27FC236}">
                    <a16:creationId xmlns:a16="http://schemas.microsoft.com/office/drawing/2014/main" id="{9ED068DA-40DB-8196-C81F-E2A4E2B9C0D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63" name="Text Box 3036">
                <a:extLst>
                  <a:ext uri="{FF2B5EF4-FFF2-40B4-BE49-F238E27FC236}">
                    <a16:creationId xmlns:a16="http://schemas.microsoft.com/office/drawing/2014/main" id="{D57E61DB-7560-658A-8F77-5FC693E2457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41" name="Group 7740">
              <a:extLst>
                <a:ext uri="{FF2B5EF4-FFF2-40B4-BE49-F238E27FC236}">
                  <a16:creationId xmlns:a16="http://schemas.microsoft.com/office/drawing/2014/main" id="{4BD1C2CB-44E7-BF38-D33B-BE3C48B36E74}"/>
                </a:ext>
              </a:extLst>
            </p:cNvPr>
            <p:cNvGrpSpPr/>
            <p:nvPr/>
          </p:nvGrpSpPr>
          <p:grpSpPr>
            <a:xfrm>
              <a:off x="8480251" y="23644985"/>
              <a:ext cx="84788" cy="91092"/>
              <a:chOff x="12626158" y="10798008"/>
              <a:chExt cx="84788" cy="91092"/>
            </a:xfrm>
          </p:grpSpPr>
          <p:sp>
            <p:nvSpPr>
              <p:cNvPr id="7758" name="Text Box 3036">
                <a:extLst>
                  <a:ext uri="{FF2B5EF4-FFF2-40B4-BE49-F238E27FC236}">
                    <a16:creationId xmlns:a16="http://schemas.microsoft.com/office/drawing/2014/main" id="{FB3A85E6-067C-9FEE-F9E7-CF0D265D32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59" name="Text Box 3036">
                <a:extLst>
                  <a:ext uri="{FF2B5EF4-FFF2-40B4-BE49-F238E27FC236}">
                    <a16:creationId xmlns:a16="http://schemas.microsoft.com/office/drawing/2014/main" id="{D8F9A560-7982-181D-D44F-4E102AC20A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60" name="Text Box 3036">
                <a:extLst>
                  <a:ext uri="{FF2B5EF4-FFF2-40B4-BE49-F238E27FC236}">
                    <a16:creationId xmlns:a16="http://schemas.microsoft.com/office/drawing/2014/main" id="{C0567940-2D80-A1CE-DBC2-6C28C08DE3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42" name="Group 7741">
              <a:extLst>
                <a:ext uri="{FF2B5EF4-FFF2-40B4-BE49-F238E27FC236}">
                  <a16:creationId xmlns:a16="http://schemas.microsoft.com/office/drawing/2014/main" id="{2583F77A-66DD-663A-FA25-29C2F920E27D}"/>
                </a:ext>
              </a:extLst>
            </p:cNvPr>
            <p:cNvGrpSpPr/>
            <p:nvPr/>
          </p:nvGrpSpPr>
          <p:grpSpPr>
            <a:xfrm>
              <a:off x="8481020" y="23768514"/>
              <a:ext cx="84788" cy="91092"/>
              <a:chOff x="12626158" y="10798008"/>
              <a:chExt cx="84788" cy="91092"/>
            </a:xfrm>
          </p:grpSpPr>
          <p:sp>
            <p:nvSpPr>
              <p:cNvPr id="7755" name="Text Box 3036">
                <a:extLst>
                  <a:ext uri="{FF2B5EF4-FFF2-40B4-BE49-F238E27FC236}">
                    <a16:creationId xmlns:a16="http://schemas.microsoft.com/office/drawing/2014/main" id="{70C497FF-B25F-116F-5ED1-B5240C38F8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56" name="Text Box 3036">
                <a:extLst>
                  <a:ext uri="{FF2B5EF4-FFF2-40B4-BE49-F238E27FC236}">
                    <a16:creationId xmlns:a16="http://schemas.microsoft.com/office/drawing/2014/main" id="{71516956-E1D9-ACEB-C86A-0FE402CD616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57" name="Text Box 3036">
                <a:extLst>
                  <a:ext uri="{FF2B5EF4-FFF2-40B4-BE49-F238E27FC236}">
                    <a16:creationId xmlns:a16="http://schemas.microsoft.com/office/drawing/2014/main" id="{4981B6FE-18E0-46E5-3674-FF5C3D62FC0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43" name="Group 7742">
              <a:extLst>
                <a:ext uri="{FF2B5EF4-FFF2-40B4-BE49-F238E27FC236}">
                  <a16:creationId xmlns:a16="http://schemas.microsoft.com/office/drawing/2014/main" id="{84AC3013-F9A7-43E6-682A-C821D4370003}"/>
                </a:ext>
              </a:extLst>
            </p:cNvPr>
            <p:cNvGrpSpPr/>
            <p:nvPr/>
          </p:nvGrpSpPr>
          <p:grpSpPr>
            <a:xfrm>
              <a:off x="8479660" y="23888432"/>
              <a:ext cx="84788" cy="91092"/>
              <a:chOff x="12626158" y="10798008"/>
              <a:chExt cx="84788" cy="91092"/>
            </a:xfrm>
          </p:grpSpPr>
          <p:sp>
            <p:nvSpPr>
              <p:cNvPr id="7752" name="Text Box 3036">
                <a:extLst>
                  <a:ext uri="{FF2B5EF4-FFF2-40B4-BE49-F238E27FC236}">
                    <a16:creationId xmlns:a16="http://schemas.microsoft.com/office/drawing/2014/main" id="{D3D732D4-1A98-D334-B64D-92FC7C79C74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53" name="Text Box 3036">
                <a:extLst>
                  <a:ext uri="{FF2B5EF4-FFF2-40B4-BE49-F238E27FC236}">
                    <a16:creationId xmlns:a16="http://schemas.microsoft.com/office/drawing/2014/main" id="{5900146B-CC33-1795-AC5E-18EDC88E79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54" name="Text Box 3036">
                <a:extLst>
                  <a:ext uri="{FF2B5EF4-FFF2-40B4-BE49-F238E27FC236}">
                    <a16:creationId xmlns:a16="http://schemas.microsoft.com/office/drawing/2014/main" id="{F3DDFC3B-6E60-CBD2-D541-0B463795B7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44" name="Group 7743">
              <a:extLst>
                <a:ext uri="{FF2B5EF4-FFF2-40B4-BE49-F238E27FC236}">
                  <a16:creationId xmlns:a16="http://schemas.microsoft.com/office/drawing/2014/main" id="{4EFF4435-7D39-4D5E-9F1C-84BFE4E07528}"/>
                </a:ext>
              </a:extLst>
            </p:cNvPr>
            <p:cNvGrpSpPr/>
            <p:nvPr/>
          </p:nvGrpSpPr>
          <p:grpSpPr>
            <a:xfrm>
              <a:off x="8479660" y="24010745"/>
              <a:ext cx="84788" cy="91092"/>
              <a:chOff x="12626158" y="10798008"/>
              <a:chExt cx="84788" cy="91092"/>
            </a:xfrm>
          </p:grpSpPr>
          <p:sp>
            <p:nvSpPr>
              <p:cNvPr id="7749" name="Text Box 3036">
                <a:extLst>
                  <a:ext uri="{FF2B5EF4-FFF2-40B4-BE49-F238E27FC236}">
                    <a16:creationId xmlns:a16="http://schemas.microsoft.com/office/drawing/2014/main" id="{F09B3FAB-13AE-05CA-2A55-68169079C3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50" name="Text Box 3036">
                <a:extLst>
                  <a:ext uri="{FF2B5EF4-FFF2-40B4-BE49-F238E27FC236}">
                    <a16:creationId xmlns:a16="http://schemas.microsoft.com/office/drawing/2014/main" id="{491B3408-373E-63C2-5CFD-057C5FD4B3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51" name="Text Box 3036">
                <a:extLst>
                  <a:ext uri="{FF2B5EF4-FFF2-40B4-BE49-F238E27FC236}">
                    <a16:creationId xmlns:a16="http://schemas.microsoft.com/office/drawing/2014/main" id="{CCFF22FF-B889-B287-0F7C-1C6F8170EE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45" name="Group 7744">
              <a:extLst>
                <a:ext uri="{FF2B5EF4-FFF2-40B4-BE49-F238E27FC236}">
                  <a16:creationId xmlns:a16="http://schemas.microsoft.com/office/drawing/2014/main" id="{9BAE5C42-618B-1679-09FE-17714FD63384}"/>
                </a:ext>
              </a:extLst>
            </p:cNvPr>
            <p:cNvGrpSpPr/>
            <p:nvPr/>
          </p:nvGrpSpPr>
          <p:grpSpPr>
            <a:xfrm>
              <a:off x="8477129" y="24134478"/>
              <a:ext cx="84788" cy="91092"/>
              <a:chOff x="12626158" y="10798008"/>
              <a:chExt cx="84788" cy="91092"/>
            </a:xfrm>
          </p:grpSpPr>
          <p:sp>
            <p:nvSpPr>
              <p:cNvPr id="7746" name="Text Box 3036">
                <a:extLst>
                  <a:ext uri="{FF2B5EF4-FFF2-40B4-BE49-F238E27FC236}">
                    <a16:creationId xmlns:a16="http://schemas.microsoft.com/office/drawing/2014/main" id="{93736143-E98A-C732-6084-46F530B03E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47" name="Text Box 3036">
                <a:extLst>
                  <a:ext uri="{FF2B5EF4-FFF2-40B4-BE49-F238E27FC236}">
                    <a16:creationId xmlns:a16="http://schemas.microsoft.com/office/drawing/2014/main" id="{500A680B-C7FA-4437-0024-955E539196C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48" name="Text Box 3036">
                <a:extLst>
                  <a:ext uri="{FF2B5EF4-FFF2-40B4-BE49-F238E27FC236}">
                    <a16:creationId xmlns:a16="http://schemas.microsoft.com/office/drawing/2014/main" id="{B9183278-9899-932E-6001-E2BA8932F4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01" name="Group 7800">
            <a:extLst>
              <a:ext uri="{FF2B5EF4-FFF2-40B4-BE49-F238E27FC236}">
                <a16:creationId xmlns:a16="http://schemas.microsoft.com/office/drawing/2014/main" id="{D8FAA544-4AA8-E6F4-4DE6-AB7F775F7F45}"/>
              </a:ext>
            </a:extLst>
          </p:cNvPr>
          <p:cNvGrpSpPr/>
          <p:nvPr/>
        </p:nvGrpSpPr>
        <p:grpSpPr>
          <a:xfrm>
            <a:off x="8698246" y="14462219"/>
            <a:ext cx="1440000" cy="649026"/>
            <a:chOff x="8694010" y="14236400"/>
            <a:chExt cx="1440000" cy="649026"/>
          </a:xfrm>
        </p:grpSpPr>
        <p:grpSp>
          <p:nvGrpSpPr>
            <p:cNvPr id="7802" name="organ group - facial muscles">
              <a:extLst>
                <a:ext uri="{FF2B5EF4-FFF2-40B4-BE49-F238E27FC236}">
                  <a16:creationId xmlns:a16="http://schemas.microsoft.com/office/drawing/2014/main" id="{874D00B9-1A93-853C-4652-F23B2CD55642}"/>
                </a:ext>
              </a:extLst>
            </p:cNvPr>
            <p:cNvGrpSpPr/>
            <p:nvPr/>
          </p:nvGrpSpPr>
          <p:grpSpPr>
            <a:xfrm>
              <a:off x="8694010" y="14236400"/>
              <a:ext cx="1440000" cy="649026"/>
              <a:chOff x="7554484" y="5020163"/>
              <a:chExt cx="1440000" cy="649026"/>
            </a:xfrm>
          </p:grpSpPr>
          <p:sp>
            <p:nvSpPr>
              <p:cNvPr id="7819" name="organ - facial muscles">
                <a:extLst>
                  <a:ext uri="{FF2B5EF4-FFF2-40B4-BE49-F238E27FC236}">
                    <a16:creationId xmlns:a16="http://schemas.microsoft.com/office/drawing/2014/main" id="{7BF4155F-E278-DBF7-0847-0C4A13E82121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64902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Pelvis</a:t>
                </a:r>
              </a:p>
            </p:txBody>
          </p:sp>
          <p:sp>
            <p:nvSpPr>
              <p:cNvPr id="7820" name="FTU - orbicularis oculi">
                <a:extLst>
                  <a:ext uri="{FF2B5EF4-FFF2-40B4-BE49-F238E27FC236}">
                    <a16:creationId xmlns:a16="http://schemas.microsoft.com/office/drawing/2014/main" id="{1D08D757-B81B-2185-0716-B683ECE027B0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Coccygeus</a:t>
                </a:r>
              </a:p>
            </p:txBody>
          </p:sp>
          <p:sp>
            <p:nvSpPr>
              <p:cNvPr id="7821" name="FTU - occipitofrontalis">
                <a:extLst>
                  <a:ext uri="{FF2B5EF4-FFF2-40B4-BE49-F238E27FC236}">
                    <a16:creationId xmlns:a16="http://schemas.microsoft.com/office/drawing/2014/main" id="{0E40FC01-2F53-D727-BFE7-C0409F8B91FF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Iliococcygeus</a:t>
                </a:r>
              </a:p>
            </p:txBody>
          </p:sp>
          <p:sp>
            <p:nvSpPr>
              <p:cNvPr id="7822" name="FTU - nasalis">
                <a:extLst>
                  <a:ext uri="{FF2B5EF4-FFF2-40B4-BE49-F238E27FC236}">
                    <a16:creationId xmlns:a16="http://schemas.microsoft.com/office/drawing/2014/main" id="{FEB162BF-F42F-05CA-33DE-7AC3E793E526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Pubococcygeus</a:t>
                </a:r>
              </a:p>
            </p:txBody>
          </p:sp>
          <p:sp>
            <p:nvSpPr>
              <p:cNvPr id="7823" name="FTU - zygomaticus major">
                <a:extLst>
                  <a:ext uri="{FF2B5EF4-FFF2-40B4-BE49-F238E27FC236}">
                    <a16:creationId xmlns:a16="http://schemas.microsoft.com/office/drawing/2014/main" id="{82575F8D-FC7F-5E52-572A-B7D7A7186AB0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Puborectalis</a:t>
                </a:r>
              </a:p>
            </p:txBody>
          </p:sp>
        </p:grpSp>
        <p:grpSp>
          <p:nvGrpSpPr>
            <p:cNvPr id="7803" name="Group 7802">
              <a:extLst>
                <a:ext uri="{FF2B5EF4-FFF2-40B4-BE49-F238E27FC236}">
                  <a16:creationId xmlns:a16="http://schemas.microsoft.com/office/drawing/2014/main" id="{D2183AC2-2D32-BB44-508E-6EDA6D8F070E}"/>
                </a:ext>
              </a:extLst>
            </p:cNvPr>
            <p:cNvGrpSpPr/>
            <p:nvPr/>
          </p:nvGrpSpPr>
          <p:grpSpPr>
            <a:xfrm>
              <a:off x="10020056" y="14365787"/>
              <a:ext cx="84788" cy="91092"/>
              <a:chOff x="12626158" y="10798008"/>
              <a:chExt cx="84788" cy="91092"/>
            </a:xfrm>
          </p:grpSpPr>
          <p:sp>
            <p:nvSpPr>
              <p:cNvPr id="7816" name="Text Box 3036">
                <a:extLst>
                  <a:ext uri="{FF2B5EF4-FFF2-40B4-BE49-F238E27FC236}">
                    <a16:creationId xmlns:a16="http://schemas.microsoft.com/office/drawing/2014/main" id="{48E982A9-D49C-A57C-3FC5-7C6C5C05D11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17" name="Text Box 3036">
                <a:extLst>
                  <a:ext uri="{FF2B5EF4-FFF2-40B4-BE49-F238E27FC236}">
                    <a16:creationId xmlns:a16="http://schemas.microsoft.com/office/drawing/2014/main" id="{911A8DF5-B2BA-17E1-B152-C6CDAA32FF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18" name="Text Box 3036">
                <a:extLst>
                  <a:ext uri="{FF2B5EF4-FFF2-40B4-BE49-F238E27FC236}">
                    <a16:creationId xmlns:a16="http://schemas.microsoft.com/office/drawing/2014/main" id="{26E74AD8-9DB3-26FA-58CF-7BE5CE6610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04" name="Group 7803">
              <a:extLst>
                <a:ext uri="{FF2B5EF4-FFF2-40B4-BE49-F238E27FC236}">
                  <a16:creationId xmlns:a16="http://schemas.microsoft.com/office/drawing/2014/main" id="{DE7DE591-971C-9EDE-1D6E-38C14C974F07}"/>
                </a:ext>
              </a:extLst>
            </p:cNvPr>
            <p:cNvGrpSpPr/>
            <p:nvPr/>
          </p:nvGrpSpPr>
          <p:grpSpPr>
            <a:xfrm>
              <a:off x="10020056" y="14488100"/>
              <a:ext cx="84788" cy="91092"/>
              <a:chOff x="12626158" y="10798008"/>
              <a:chExt cx="84788" cy="91092"/>
            </a:xfrm>
          </p:grpSpPr>
          <p:sp>
            <p:nvSpPr>
              <p:cNvPr id="7813" name="Text Box 3036">
                <a:extLst>
                  <a:ext uri="{FF2B5EF4-FFF2-40B4-BE49-F238E27FC236}">
                    <a16:creationId xmlns:a16="http://schemas.microsoft.com/office/drawing/2014/main" id="{77E4E0F0-55D5-E9F2-B346-18562FDC57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14" name="Text Box 3036">
                <a:extLst>
                  <a:ext uri="{FF2B5EF4-FFF2-40B4-BE49-F238E27FC236}">
                    <a16:creationId xmlns:a16="http://schemas.microsoft.com/office/drawing/2014/main" id="{74D7497E-4E85-A245-544C-45E1C0A4F60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15" name="Text Box 3036">
                <a:extLst>
                  <a:ext uri="{FF2B5EF4-FFF2-40B4-BE49-F238E27FC236}">
                    <a16:creationId xmlns:a16="http://schemas.microsoft.com/office/drawing/2014/main" id="{A148309F-D0E6-5858-1071-BD226773CD1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05" name="Group 7804">
              <a:extLst>
                <a:ext uri="{FF2B5EF4-FFF2-40B4-BE49-F238E27FC236}">
                  <a16:creationId xmlns:a16="http://schemas.microsoft.com/office/drawing/2014/main" id="{5B1FBC1D-2911-4D15-9D8E-5F995F134094}"/>
                </a:ext>
              </a:extLst>
            </p:cNvPr>
            <p:cNvGrpSpPr/>
            <p:nvPr/>
          </p:nvGrpSpPr>
          <p:grpSpPr>
            <a:xfrm>
              <a:off x="10016343" y="14611629"/>
              <a:ext cx="84788" cy="91092"/>
              <a:chOff x="12626158" y="10798008"/>
              <a:chExt cx="84788" cy="91092"/>
            </a:xfrm>
          </p:grpSpPr>
          <p:sp>
            <p:nvSpPr>
              <p:cNvPr id="7810" name="Text Box 3036">
                <a:extLst>
                  <a:ext uri="{FF2B5EF4-FFF2-40B4-BE49-F238E27FC236}">
                    <a16:creationId xmlns:a16="http://schemas.microsoft.com/office/drawing/2014/main" id="{50C1F104-48E7-0AD6-7BFA-F756F82E39D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11" name="Text Box 3036">
                <a:extLst>
                  <a:ext uri="{FF2B5EF4-FFF2-40B4-BE49-F238E27FC236}">
                    <a16:creationId xmlns:a16="http://schemas.microsoft.com/office/drawing/2014/main" id="{4A90619B-E5E2-C16E-C494-641B4D7628E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12" name="Text Box 3036">
                <a:extLst>
                  <a:ext uri="{FF2B5EF4-FFF2-40B4-BE49-F238E27FC236}">
                    <a16:creationId xmlns:a16="http://schemas.microsoft.com/office/drawing/2014/main" id="{5393E581-8F02-02B3-9C18-5A322AC85DB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06" name="Group 7805">
              <a:extLst>
                <a:ext uri="{FF2B5EF4-FFF2-40B4-BE49-F238E27FC236}">
                  <a16:creationId xmlns:a16="http://schemas.microsoft.com/office/drawing/2014/main" id="{56BFF0EF-5482-57D2-AC4D-25AE96D4A255}"/>
                </a:ext>
              </a:extLst>
            </p:cNvPr>
            <p:cNvGrpSpPr/>
            <p:nvPr/>
          </p:nvGrpSpPr>
          <p:grpSpPr>
            <a:xfrm>
              <a:off x="10014983" y="14731547"/>
              <a:ext cx="84788" cy="91092"/>
              <a:chOff x="12626158" y="10798008"/>
              <a:chExt cx="84788" cy="91092"/>
            </a:xfrm>
          </p:grpSpPr>
          <p:sp>
            <p:nvSpPr>
              <p:cNvPr id="7807" name="Text Box 3036">
                <a:extLst>
                  <a:ext uri="{FF2B5EF4-FFF2-40B4-BE49-F238E27FC236}">
                    <a16:creationId xmlns:a16="http://schemas.microsoft.com/office/drawing/2014/main" id="{01B4FB3D-2EC4-8A24-6A46-8590E666E2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08" name="Text Box 3036">
                <a:extLst>
                  <a:ext uri="{FF2B5EF4-FFF2-40B4-BE49-F238E27FC236}">
                    <a16:creationId xmlns:a16="http://schemas.microsoft.com/office/drawing/2014/main" id="{667BDC9C-9A7D-2C7B-AD19-937E9527E4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09" name="Text Box 3036">
                <a:extLst>
                  <a:ext uri="{FF2B5EF4-FFF2-40B4-BE49-F238E27FC236}">
                    <a16:creationId xmlns:a16="http://schemas.microsoft.com/office/drawing/2014/main" id="{AE8DF560-1DA9-89E8-4C4F-6F5084A3E1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24" name="Group 7823">
            <a:extLst>
              <a:ext uri="{FF2B5EF4-FFF2-40B4-BE49-F238E27FC236}">
                <a16:creationId xmlns:a16="http://schemas.microsoft.com/office/drawing/2014/main" id="{D476BDBF-9412-6E52-7E03-82E4552727B9}"/>
              </a:ext>
            </a:extLst>
          </p:cNvPr>
          <p:cNvGrpSpPr/>
          <p:nvPr/>
        </p:nvGrpSpPr>
        <p:grpSpPr>
          <a:xfrm>
            <a:off x="8696905" y="15320020"/>
            <a:ext cx="1440000" cy="734840"/>
            <a:chOff x="8696905" y="15320020"/>
            <a:chExt cx="1440000" cy="734840"/>
          </a:xfrm>
        </p:grpSpPr>
        <p:grpSp>
          <p:nvGrpSpPr>
            <p:cNvPr id="7825" name="organ group - facial muscles">
              <a:extLst>
                <a:ext uri="{FF2B5EF4-FFF2-40B4-BE49-F238E27FC236}">
                  <a16:creationId xmlns:a16="http://schemas.microsoft.com/office/drawing/2014/main" id="{A5FD0961-0C4B-CF9A-16D1-AA30DBBDEB37}"/>
                </a:ext>
              </a:extLst>
            </p:cNvPr>
            <p:cNvGrpSpPr/>
            <p:nvPr/>
          </p:nvGrpSpPr>
          <p:grpSpPr>
            <a:xfrm>
              <a:off x="8696905" y="15320020"/>
              <a:ext cx="1440000" cy="734840"/>
              <a:chOff x="7554484" y="5020163"/>
              <a:chExt cx="1440000" cy="734840"/>
            </a:xfrm>
          </p:grpSpPr>
          <p:sp>
            <p:nvSpPr>
              <p:cNvPr id="7846" name="organ - facial muscles">
                <a:extLst>
                  <a:ext uri="{FF2B5EF4-FFF2-40B4-BE49-F238E27FC236}">
                    <a16:creationId xmlns:a16="http://schemas.microsoft.com/office/drawing/2014/main" id="{F6084EDF-B559-4091-D204-70A17B6B7B0D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Vertebral column</a:t>
                </a:r>
              </a:p>
            </p:txBody>
          </p:sp>
          <p:sp>
            <p:nvSpPr>
              <p:cNvPr id="7847" name="FTU - orbicularis oculi">
                <a:extLst>
                  <a:ext uri="{FF2B5EF4-FFF2-40B4-BE49-F238E27FC236}">
                    <a16:creationId xmlns:a16="http://schemas.microsoft.com/office/drawing/2014/main" id="{AC420ECA-B834-EE84-4A66-038AF77E45DB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Trapezius</a:t>
                </a:r>
              </a:p>
            </p:txBody>
          </p:sp>
          <p:sp>
            <p:nvSpPr>
              <p:cNvPr id="7848" name="FTU - occipitofrontalis">
                <a:extLst>
                  <a:ext uri="{FF2B5EF4-FFF2-40B4-BE49-F238E27FC236}">
                    <a16:creationId xmlns:a16="http://schemas.microsoft.com/office/drawing/2014/main" id="{79E6B643-4B4F-0C23-883F-0DB06E8766C6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Latissimus dorsi</a:t>
                </a:r>
              </a:p>
            </p:txBody>
          </p:sp>
          <p:sp>
            <p:nvSpPr>
              <p:cNvPr id="7849" name="FTU - nasalis">
                <a:extLst>
                  <a:ext uri="{FF2B5EF4-FFF2-40B4-BE49-F238E27FC236}">
                    <a16:creationId xmlns:a16="http://schemas.microsoft.com/office/drawing/2014/main" id="{E63595D9-FE8B-5F4A-E73E-94506A4C2BAB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Rhomboid major</a:t>
                </a:r>
              </a:p>
            </p:txBody>
          </p:sp>
          <p:sp>
            <p:nvSpPr>
              <p:cNvPr id="7850" name="FTU - zygomaticus major">
                <a:extLst>
                  <a:ext uri="{FF2B5EF4-FFF2-40B4-BE49-F238E27FC236}">
                    <a16:creationId xmlns:a16="http://schemas.microsoft.com/office/drawing/2014/main" id="{9F7AA70A-4426-9999-4A13-AE4F328663E0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Rhomboid minor</a:t>
                </a:r>
              </a:p>
            </p:txBody>
          </p:sp>
          <p:sp>
            <p:nvSpPr>
              <p:cNvPr id="7851" name="FTU - zygomaticus minor">
                <a:extLst>
                  <a:ext uri="{FF2B5EF4-FFF2-40B4-BE49-F238E27FC236}">
                    <a16:creationId xmlns:a16="http://schemas.microsoft.com/office/drawing/2014/main" id="{0E7C75B1-F3F1-36F6-F3AE-E08FB9F9E485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scapulae</a:t>
                </a:r>
              </a:p>
            </p:txBody>
          </p:sp>
        </p:grpSp>
        <p:grpSp>
          <p:nvGrpSpPr>
            <p:cNvPr id="7826" name="Group 7825">
              <a:extLst>
                <a:ext uri="{FF2B5EF4-FFF2-40B4-BE49-F238E27FC236}">
                  <a16:creationId xmlns:a16="http://schemas.microsoft.com/office/drawing/2014/main" id="{C021A926-C639-3863-C046-7E1ACFAF61EC}"/>
                </a:ext>
              </a:extLst>
            </p:cNvPr>
            <p:cNvGrpSpPr/>
            <p:nvPr/>
          </p:nvGrpSpPr>
          <p:grpSpPr>
            <a:xfrm>
              <a:off x="10026406" y="15451332"/>
              <a:ext cx="84788" cy="91092"/>
              <a:chOff x="12626158" y="10798008"/>
              <a:chExt cx="84788" cy="91092"/>
            </a:xfrm>
          </p:grpSpPr>
          <p:sp>
            <p:nvSpPr>
              <p:cNvPr id="7843" name="Text Box 3036">
                <a:extLst>
                  <a:ext uri="{FF2B5EF4-FFF2-40B4-BE49-F238E27FC236}">
                    <a16:creationId xmlns:a16="http://schemas.microsoft.com/office/drawing/2014/main" id="{52E12394-D613-6C0C-C988-84E3CA910A5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44" name="Text Box 3036">
                <a:extLst>
                  <a:ext uri="{FF2B5EF4-FFF2-40B4-BE49-F238E27FC236}">
                    <a16:creationId xmlns:a16="http://schemas.microsoft.com/office/drawing/2014/main" id="{3E9AA777-5738-C7DD-BA5B-4AF06C50671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45" name="Text Box 3036">
                <a:extLst>
                  <a:ext uri="{FF2B5EF4-FFF2-40B4-BE49-F238E27FC236}">
                    <a16:creationId xmlns:a16="http://schemas.microsoft.com/office/drawing/2014/main" id="{88DB8A00-D952-4859-5380-C3EF0E726D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27" name="Group 7826">
              <a:extLst>
                <a:ext uri="{FF2B5EF4-FFF2-40B4-BE49-F238E27FC236}">
                  <a16:creationId xmlns:a16="http://schemas.microsoft.com/office/drawing/2014/main" id="{E2A4BDAD-5A39-E9D2-B62D-5F05B497360A}"/>
                </a:ext>
              </a:extLst>
            </p:cNvPr>
            <p:cNvGrpSpPr/>
            <p:nvPr/>
          </p:nvGrpSpPr>
          <p:grpSpPr>
            <a:xfrm>
              <a:off x="10026406" y="15573645"/>
              <a:ext cx="84788" cy="91092"/>
              <a:chOff x="12626158" y="10798008"/>
              <a:chExt cx="84788" cy="91092"/>
            </a:xfrm>
          </p:grpSpPr>
          <p:sp>
            <p:nvSpPr>
              <p:cNvPr id="7840" name="Text Box 3036">
                <a:extLst>
                  <a:ext uri="{FF2B5EF4-FFF2-40B4-BE49-F238E27FC236}">
                    <a16:creationId xmlns:a16="http://schemas.microsoft.com/office/drawing/2014/main" id="{DA163CE9-425F-32C9-4965-53344DF90B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41" name="Text Box 3036">
                <a:extLst>
                  <a:ext uri="{FF2B5EF4-FFF2-40B4-BE49-F238E27FC236}">
                    <a16:creationId xmlns:a16="http://schemas.microsoft.com/office/drawing/2014/main" id="{1F168008-014C-2193-ECEB-1BB609E6134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42" name="Text Box 3036">
                <a:extLst>
                  <a:ext uri="{FF2B5EF4-FFF2-40B4-BE49-F238E27FC236}">
                    <a16:creationId xmlns:a16="http://schemas.microsoft.com/office/drawing/2014/main" id="{2DFF4022-1DE6-EA36-044F-9DC4C868924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28" name="Group 7827">
              <a:extLst>
                <a:ext uri="{FF2B5EF4-FFF2-40B4-BE49-F238E27FC236}">
                  <a16:creationId xmlns:a16="http://schemas.microsoft.com/office/drawing/2014/main" id="{2C450733-70AF-0A0D-237B-AAAAE05D9488}"/>
                </a:ext>
              </a:extLst>
            </p:cNvPr>
            <p:cNvGrpSpPr/>
            <p:nvPr/>
          </p:nvGrpSpPr>
          <p:grpSpPr>
            <a:xfrm>
              <a:off x="10022693" y="15697174"/>
              <a:ext cx="84788" cy="91092"/>
              <a:chOff x="12626158" y="10798008"/>
              <a:chExt cx="84788" cy="91092"/>
            </a:xfrm>
          </p:grpSpPr>
          <p:sp>
            <p:nvSpPr>
              <p:cNvPr id="7837" name="Text Box 3036">
                <a:extLst>
                  <a:ext uri="{FF2B5EF4-FFF2-40B4-BE49-F238E27FC236}">
                    <a16:creationId xmlns:a16="http://schemas.microsoft.com/office/drawing/2014/main" id="{602AF3B9-F978-DF84-EBD0-4BA73F08EBF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38" name="Text Box 3036">
                <a:extLst>
                  <a:ext uri="{FF2B5EF4-FFF2-40B4-BE49-F238E27FC236}">
                    <a16:creationId xmlns:a16="http://schemas.microsoft.com/office/drawing/2014/main" id="{FE9DB79A-0295-17FB-7890-0F6EC474F72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39" name="Text Box 3036">
                <a:extLst>
                  <a:ext uri="{FF2B5EF4-FFF2-40B4-BE49-F238E27FC236}">
                    <a16:creationId xmlns:a16="http://schemas.microsoft.com/office/drawing/2014/main" id="{F15E211D-7C9E-FCE7-92C3-CE5D63DA854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29" name="Group 7828">
              <a:extLst>
                <a:ext uri="{FF2B5EF4-FFF2-40B4-BE49-F238E27FC236}">
                  <a16:creationId xmlns:a16="http://schemas.microsoft.com/office/drawing/2014/main" id="{3B9EE385-E5A2-78D2-6EBC-014B74C9A54B}"/>
                </a:ext>
              </a:extLst>
            </p:cNvPr>
            <p:cNvGrpSpPr/>
            <p:nvPr/>
          </p:nvGrpSpPr>
          <p:grpSpPr>
            <a:xfrm>
              <a:off x="10021333" y="15817092"/>
              <a:ext cx="84788" cy="91092"/>
              <a:chOff x="12626158" y="10798008"/>
              <a:chExt cx="84788" cy="91092"/>
            </a:xfrm>
          </p:grpSpPr>
          <p:sp>
            <p:nvSpPr>
              <p:cNvPr id="7834" name="Text Box 3036">
                <a:extLst>
                  <a:ext uri="{FF2B5EF4-FFF2-40B4-BE49-F238E27FC236}">
                    <a16:creationId xmlns:a16="http://schemas.microsoft.com/office/drawing/2014/main" id="{FB4BFDFD-AB8C-56B3-C5F1-1A6A1AF4E1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35" name="Text Box 3036">
                <a:extLst>
                  <a:ext uri="{FF2B5EF4-FFF2-40B4-BE49-F238E27FC236}">
                    <a16:creationId xmlns:a16="http://schemas.microsoft.com/office/drawing/2014/main" id="{95AEFB9C-D822-F261-884D-2EE42F5D527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36" name="Text Box 3036">
                <a:extLst>
                  <a:ext uri="{FF2B5EF4-FFF2-40B4-BE49-F238E27FC236}">
                    <a16:creationId xmlns:a16="http://schemas.microsoft.com/office/drawing/2014/main" id="{E1932207-F690-0DE8-0208-58EE559B9F9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30" name="Group 7829">
              <a:extLst>
                <a:ext uri="{FF2B5EF4-FFF2-40B4-BE49-F238E27FC236}">
                  <a16:creationId xmlns:a16="http://schemas.microsoft.com/office/drawing/2014/main" id="{298FE382-7E8F-5E66-AD34-24085C6280A3}"/>
                </a:ext>
              </a:extLst>
            </p:cNvPr>
            <p:cNvGrpSpPr/>
            <p:nvPr/>
          </p:nvGrpSpPr>
          <p:grpSpPr>
            <a:xfrm>
              <a:off x="10021333" y="15939405"/>
              <a:ext cx="84788" cy="91092"/>
              <a:chOff x="12626158" y="10798008"/>
              <a:chExt cx="84788" cy="91092"/>
            </a:xfrm>
          </p:grpSpPr>
          <p:sp>
            <p:nvSpPr>
              <p:cNvPr id="7831" name="Text Box 3036">
                <a:extLst>
                  <a:ext uri="{FF2B5EF4-FFF2-40B4-BE49-F238E27FC236}">
                    <a16:creationId xmlns:a16="http://schemas.microsoft.com/office/drawing/2014/main" id="{08D69119-D51D-113A-F3B2-21EFF504442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32" name="Text Box 3036">
                <a:extLst>
                  <a:ext uri="{FF2B5EF4-FFF2-40B4-BE49-F238E27FC236}">
                    <a16:creationId xmlns:a16="http://schemas.microsoft.com/office/drawing/2014/main" id="{6FE0ADB6-6D6B-0BD8-FA51-ED7DFCD512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33" name="Text Box 3036">
                <a:extLst>
                  <a:ext uri="{FF2B5EF4-FFF2-40B4-BE49-F238E27FC236}">
                    <a16:creationId xmlns:a16="http://schemas.microsoft.com/office/drawing/2014/main" id="{72A74560-C359-F9FC-0F38-34E01F2022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52" name="Group 7851">
            <a:extLst>
              <a:ext uri="{FF2B5EF4-FFF2-40B4-BE49-F238E27FC236}">
                <a16:creationId xmlns:a16="http://schemas.microsoft.com/office/drawing/2014/main" id="{57FE34F2-32DD-293E-4268-CCA7827A73CB}"/>
              </a:ext>
            </a:extLst>
          </p:cNvPr>
          <p:cNvGrpSpPr/>
          <p:nvPr/>
        </p:nvGrpSpPr>
        <p:grpSpPr>
          <a:xfrm>
            <a:off x="8697118" y="16256505"/>
            <a:ext cx="1440000" cy="649026"/>
            <a:chOff x="8697185" y="15743436"/>
            <a:chExt cx="1440000" cy="649026"/>
          </a:xfrm>
        </p:grpSpPr>
        <p:grpSp>
          <p:nvGrpSpPr>
            <p:cNvPr id="7853" name="organ group - facial muscles">
              <a:extLst>
                <a:ext uri="{FF2B5EF4-FFF2-40B4-BE49-F238E27FC236}">
                  <a16:creationId xmlns:a16="http://schemas.microsoft.com/office/drawing/2014/main" id="{66423E3E-AA16-24E4-1710-4B265BC49561}"/>
                </a:ext>
              </a:extLst>
            </p:cNvPr>
            <p:cNvGrpSpPr/>
            <p:nvPr/>
          </p:nvGrpSpPr>
          <p:grpSpPr>
            <a:xfrm>
              <a:off x="8697185" y="15743436"/>
              <a:ext cx="1440000" cy="649026"/>
              <a:chOff x="7554484" y="5020163"/>
              <a:chExt cx="1440000" cy="649026"/>
            </a:xfrm>
          </p:grpSpPr>
          <p:sp>
            <p:nvSpPr>
              <p:cNvPr id="7870" name="organ - facial muscles">
                <a:extLst>
                  <a:ext uri="{FF2B5EF4-FFF2-40B4-BE49-F238E27FC236}">
                    <a16:creationId xmlns:a16="http://schemas.microsoft.com/office/drawing/2014/main" id="{CD6B03A5-7C62-66B4-DA3E-286B94438652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64902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Thoracic walls</a:t>
                </a:r>
              </a:p>
            </p:txBody>
          </p:sp>
          <p:sp>
            <p:nvSpPr>
              <p:cNvPr id="7871" name="FTU - orbicularis oculi">
                <a:extLst>
                  <a:ext uri="{FF2B5EF4-FFF2-40B4-BE49-F238E27FC236}">
                    <a16:creationId xmlns:a16="http://schemas.microsoft.com/office/drawing/2014/main" id="{954E2789-C310-7A21-7FDA-2AE582A1E5D5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Pectoralis major</a:t>
                </a:r>
              </a:p>
            </p:txBody>
          </p:sp>
          <p:sp>
            <p:nvSpPr>
              <p:cNvPr id="7872" name="FTU - occipitofrontalis">
                <a:extLst>
                  <a:ext uri="{FF2B5EF4-FFF2-40B4-BE49-F238E27FC236}">
                    <a16:creationId xmlns:a16="http://schemas.microsoft.com/office/drawing/2014/main" id="{5100C78D-FFF3-2A0B-A695-28099637A50A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Pectoralis minor</a:t>
                </a:r>
              </a:p>
            </p:txBody>
          </p:sp>
          <p:sp>
            <p:nvSpPr>
              <p:cNvPr id="7873" name="FTU - nasalis">
                <a:extLst>
                  <a:ext uri="{FF2B5EF4-FFF2-40B4-BE49-F238E27FC236}">
                    <a16:creationId xmlns:a16="http://schemas.microsoft.com/office/drawing/2014/main" id="{535DAFEC-9172-B3EE-8785-732D1CF18DC3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Subclavius</a:t>
                </a:r>
              </a:p>
            </p:txBody>
          </p:sp>
          <p:sp>
            <p:nvSpPr>
              <p:cNvPr id="7874" name="FTU - zygomaticus major">
                <a:extLst>
                  <a:ext uri="{FF2B5EF4-FFF2-40B4-BE49-F238E27FC236}">
                    <a16:creationId xmlns:a16="http://schemas.microsoft.com/office/drawing/2014/main" id="{4E30064F-4F9D-921C-BBFE-2E96E9A884A9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Serratus anterior</a:t>
                </a:r>
              </a:p>
            </p:txBody>
          </p:sp>
        </p:grpSp>
        <p:grpSp>
          <p:nvGrpSpPr>
            <p:cNvPr id="7854" name="Group 7853">
              <a:extLst>
                <a:ext uri="{FF2B5EF4-FFF2-40B4-BE49-F238E27FC236}">
                  <a16:creationId xmlns:a16="http://schemas.microsoft.com/office/drawing/2014/main" id="{3DCC1202-2BA1-3066-B89E-B112413D0622}"/>
                </a:ext>
              </a:extLst>
            </p:cNvPr>
            <p:cNvGrpSpPr/>
            <p:nvPr/>
          </p:nvGrpSpPr>
          <p:grpSpPr>
            <a:xfrm>
              <a:off x="10026432" y="15868923"/>
              <a:ext cx="84788" cy="91092"/>
              <a:chOff x="12626158" y="10798008"/>
              <a:chExt cx="84788" cy="91092"/>
            </a:xfrm>
          </p:grpSpPr>
          <p:sp>
            <p:nvSpPr>
              <p:cNvPr id="7867" name="Text Box 3036">
                <a:extLst>
                  <a:ext uri="{FF2B5EF4-FFF2-40B4-BE49-F238E27FC236}">
                    <a16:creationId xmlns:a16="http://schemas.microsoft.com/office/drawing/2014/main" id="{3F1A1522-5931-F1D8-ABCD-453BCE860C9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68" name="Text Box 3036">
                <a:extLst>
                  <a:ext uri="{FF2B5EF4-FFF2-40B4-BE49-F238E27FC236}">
                    <a16:creationId xmlns:a16="http://schemas.microsoft.com/office/drawing/2014/main" id="{FD26EE29-6DA9-9F77-463E-8C46653C00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69" name="Text Box 3036">
                <a:extLst>
                  <a:ext uri="{FF2B5EF4-FFF2-40B4-BE49-F238E27FC236}">
                    <a16:creationId xmlns:a16="http://schemas.microsoft.com/office/drawing/2014/main" id="{F74943C0-FF64-F268-1456-A849113D44F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55" name="Group 7854">
              <a:extLst>
                <a:ext uri="{FF2B5EF4-FFF2-40B4-BE49-F238E27FC236}">
                  <a16:creationId xmlns:a16="http://schemas.microsoft.com/office/drawing/2014/main" id="{64128853-A52B-A3FA-C976-483AA766761A}"/>
                </a:ext>
              </a:extLst>
            </p:cNvPr>
            <p:cNvGrpSpPr/>
            <p:nvPr/>
          </p:nvGrpSpPr>
          <p:grpSpPr>
            <a:xfrm>
              <a:off x="10026432" y="15991236"/>
              <a:ext cx="84788" cy="91092"/>
              <a:chOff x="12626158" y="10798008"/>
              <a:chExt cx="84788" cy="91092"/>
            </a:xfrm>
          </p:grpSpPr>
          <p:sp>
            <p:nvSpPr>
              <p:cNvPr id="7864" name="Text Box 3036">
                <a:extLst>
                  <a:ext uri="{FF2B5EF4-FFF2-40B4-BE49-F238E27FC236}">
                    <a16:creationId xmlns:a16="http://schemas.microsoft.com/office/drawing/2014/main" id="{5B090FE3-932D-C513-A373-A9ED7459289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65" name="Text Box 3036">
                <a:extLst>
                  <a:ext uri="{FF2B5EF4-FFF2-40B4-BE49-F238E27FC236}">
                    <a16:creationId xmlns:a16="http://schemas.microsoft.com/office/drawing/2014/main" id="{E62BC1F4-ED3D-6588-2864-11FFE81E22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66" name="Text Box 3036">
                <a:extLst>
                  <a:ext uri="{FF2B5EF4-FFF2-40B4-BE49-F238E27FC236}">
                    <a16:creationId xmlns:a16="http://schemas.microsoft.com/office/drawing/2014/main" id="{346CCEEE-8F68-DD1C-4E13-1099C2AE97D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56" name="Group 7855">
              <a:extLst>
                <a:ext uri="{FF2B5EF4-FFF2-40B4-BE49-F238E27FC236}">
                  <a16:creationId xmlns:a16="http://schemas.microsoft.com/office/drawing/2014/main" id="{0B6D9E28-B1E9-6430-A738-9E72126ED8FC}"/>
                </a:ext>
              </a:extLst>
            </p:cNvPr>
            <p:cNvGrpSpPr/>
            <p:nvPr/>
          </p:nvGrpSpPr>
          <p:grpSpPr>
            <a:xfrm>
              <a:off x="10022719" y="16114765"/>
              <a:ext cx="84788" cy="91092"/>
              <a:chOff x="12626158" y="10798008"/>
              <a:chExt cx="84788" cy="91092"/>
            </a:xfrm>
          </p:grpSpPr>
          <p:sp>
            <p:nvSpPr>
              <p:cNvPr id="7861" name="Text Box 3036">
                <a:extLst>
                  <a:ext uri="{FF2B5EF4-FFF2-40B4-BE49-F238E27FC236}">
                    <a16:creationId xmlns:a16="http://schemas.microsoft.com/office/drawing/2014/main" id="{F46051D3-9155-ED3D-3B89-E7DEE6A520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62" name="Text Box 3036">
                <a:extLst>
                  <a:ext uri="{FF2B5EF4-FFF2-40B4-BE49-F238E27FC236}">
                    <a16:creationId xmlns:a16="http://schemas.microsoft.com/office/drawing/2014/main" id="{9AEEF5FC-1DD3-385D-0153-D365CD837A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63" name="Text Box 3036">
                <a:extLst>
                  <a:ext uri="{FF2B5EF4-FFF2-40B4-BE49-F238E27FC236}">
                    <a16:creationId xmlns:a16="http://schemas.microsoft.com/office/drawing/2014/main" id="{DC42263B-B468-CCA5-9699-393116338EE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57" name="Group 7856">
              <a:extLst>
                <a:ext uri="{FF2B5EF4-FFF2-40B4-BE49-F238E27FC236}">
                  <a16:creationId xmlns:a16="http://schemas.microsoft.com/office/drawing/2014/main" id="{F318D228-4DF6-E70B-4677-F5F901BB8B9A}"/>
                </a:ext>
              </a:extLst>
            </p:cNvPr>
            <p:cNvGrpSpPr/>
            <p:nvPr/>
          </p:nvGrpSpPr>
          <p:grpSpPr>
            <a:xfrm>
              <a:off x="10021359" y="16234683"/>
              <a:ext cx="84788" cy="91092"/>
              <a:chOff x="12626158" y="10798008"/>
              <a:chExt cx="84788" cy="91092"/>
            </a:xfrm>
          </p:grpSpPr>
          <p:sp>
            <p:nvSpPr>
              <p:cNvPr id="7858" name="Text Box 3036">
                <a:extLst>
                  <a:ext uri="{FF2B5EF4-FFF2-40B4-BE49-F238E27FC236}">
                    <a16:creationId xmlns:a16="http://schemas.microsoft.com/office/drawing/2014/main" id="{7B3CC349-052B-F70D-CBA5-ADC705ED309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59" name="Text Box 3036">
                <a:extLst>
                  <a:ext uri="{FF2B5EF4-FFF2-40B4-BE49-F238E27FC236}">
                    <a16:creationId xmlns:a16="http://schemas.microsoft.com/office/drawing/2014/main" id="{6AD5711C-C136-7D6B-DB91-2D7C6FD8FA6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60" name="Text Box 3036">
                <a:extLst>
                  <a:ext uri="{FF2B5EF4-FFF2-40B4-BE49-F238E27FC236}">
                    <a16:creationId xmlns:a16="http://schemas.microsoft.com/office/drawing/2014/main" id="{D73802A5-8EFE-C898-170D-0BC61409B6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75" name="Group 7874">
            <a:extLst>
              <a:ext uri="{FF2B5EF4-FFF2-40B4-BE49-F238E27FC236}">
                <a16:creationId xmlns:a16="http://schemas.microsoft.com/office/drawing/2014/main" id="{A7F09C4B-EB30-FDEE-176E-A1A53686FE1F}"/>
              </a:ext>
            </a:extLst>
          </p:cNvPr>
          <p:cNvGrpSpPr/>
          <p:nvPr/>
        </p:nvGrpSpPr>
        <p:grpSpPr>
          <a:xfrm>
            <a:off x="8695971" y="17132690"/>
            <a:ext cx="1440000" cy="876933"/>
            <a:chOff x="8695164" y="16631630"/>
            <a:chExt cx="1440000" cy="876933"/>
          </a:xfrm>
        </p:grpSpPr>
        <p:grpSp>
          <p:nvGrpSpPr>
            <p:cNvPr id="7876" name="organ group - facial muscles">
              <a:extLst>
                <a:ext uri="{FF2B5EF4-FFF2-40B4-BE49-F238E27FC236}">
                  <a16:creationId xmlns:a16="http://schemas.microsoft.com/office/drawing/2014/main" id="{6D1B3D59-FFC8-5FB8-5F87-135382E8E70C}"/>
                </a:ext>
              </a:extLst>
            </p:cNvPr>
            <p:cNvGrpSpPr/>
            <p:nvPr/>
          </p:nvGrpSpPr>
          <p:grpSpPr>
            <a:xfrm>
              <a:off x="8695164" y="16631630"/>
              <a:ext cx="1440000" cy="876933"/>
              <a:chOff x="7554484" y="5020162"/>
              <a:chExt cx="1440000" cy="876933"/>
            </a:xfrm>
          </p:grpSpPr>
          <p:sp>
            <p:nvSpPr>
              <p:cNvPr id="7901" name="organ - facial muscles">
                <a:extLst>
                  <a:ext uri="{FF2B5EF4-FFF2-40B4-BE49-F238E27FC236}">
                    <a16:creationId xmlns:a16="http://schemas.microsoft.com/office/drawing/2014/main" id="{80EA5AD1-4718-5395-A568-A9CE34CA8FF7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876933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Shoulder</a:t>
                </a:r>
              </a:p>
            </p:txBody>
          </p:sp>
          <p:sp>
            <p:nvSpPr>
              <p:cNvPr id="7902" name="FTU - orbicularis oculi">
                <a:extLst>
                  <a:ext uri="{FF2B5EF4-FFF2-40B4-BE49-F238E27FC236}">
                    <a16:creationId xmlns:a16="http://schemas.microsoft.com/office/drawing/2014/main" id="{5EA31FBE-1FB1-818C-F429-6FEE48BC8893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Deltoid</a:t>
                </a:r>
              </a:p>
            </p:txBody>
          </p:sp>
          <p:sp>
            <p:nvSpPr>
              <p:cNvPr id="7903" name="FTU - occipitofrontalis">
                <a:extLst>
                  <a:ext uri="{FF2B5EF4-FFF2-40B4-BE49-F238E27FC236}">
                    <a16:creationId xmlns:a16="http://schemas.microsoft.com/office/drawing/2014/main" id="{70994B92-0BFE-58DD-BB51-F03D06452C32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Teres major</a:t>
                </a:r>
              </a:p>
            </p:txBody>
          </p:sp>
          <p:sp>
            <p:nvSpPr>
              <p:cNvPr id="7904" name="FTU - nasalis">
                <a:extLst>
                  <a:ext uri="{FF2B5EF4-FFF2-40B4-BE49-F238E27FC236}">
                    <a16:creationId xmlns:a16="http://schemas.microsoft.com/office/drawing/2014/main" id="{E8FDEA85-F20B-4EFD-BBC3-7C14B9A251BB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Supraspinatus</a:t>
                </a:r>
              </a:p>
            </p:txBody>
          </p:sp>
          <p:sp>
            <p:nvSpPr>
              <p:cNvPr id="7905" name="FTU - zygomaticus major">
                <a:extLst>
                  <a:ext uri="{FF2B5EF4-FFF2-40B4-BE49-F238E27FC236}">
                    <a16:creationId xmlns:a16="http://schemas.microsoft.com/office/drawing/2014/main" id="{0AA1B90C-0961-CEA3-E1D8-704C9629A7DC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Infraspinatus</a:t>
                </a:r>
              </a:p>
            </p:txBody>
          </p:sp>
          <p:sp>
            <p:nvSpPr>
              <p:cNvPr id="7906" name="FTU - zygomaticus minor">
                <a:extLst>
                  <a:ext uri="{FF2B5EF4-FFF2-40B4-BE49-F238E27FC236}">
                    <a16:creationId xmlns:a16="http://schemas.microsoft.com/office/drawing/2014/main" id="{75B1DB41-08BE-929A-CFF9-5D8FDDD6748E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Teres minor</a:t>
                </a:r>
              </a:p>
            </p:txBody>
          </p:sp>
          <p:sp>
            <p:nvSpPr>
              <p:cNvPr id="7907" name="FTU - orbicularis oris">
                <a:extLst>
                  <a:ext uri="{FF2B5EF4-FFF2-40B4-BE49-F238E27FC236}">
                    <a16:creationId xmlns:a16="http://schemas.microsoft.com/office/drawing/2014/main" id="{AB2FA8BA-B061-ED42-2B33-73C6B702147B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Subscapularis</a:t>
                </a:r>
              </a:p>
            </p:txBody>
          </p:sp>
        </p:grpSp>
        <p:grpSp>
          <p:nvGrpSpPr>
            <p:cNvPr id="7877" name="Group 7876">
              <a:extLst>
                <a:ext uri="{FF2B5EF4-FFF2-40B4-BE49-F238E27FC236}">
                  <a16:creationId xmlns:a16="http://schemas.microsoft.com/office/drawing/2014/main" id="{866BAA65-F3C2-0E61-C6B7-BE2466551732}"/>
                </a:ext>
              </a:extLst>
            </p:cNvPr>
            <p:cNvGrpSpPr/>
            <p:nvPr/>
          </p:nvGrpSpPr>
          <p:grpSpPr>
            <a:xfrm>
              <a:off x="10023231" y="16761810"/>
              <a:ext cx="84788" cy="91092"/>
              <a:chOff x="12626158" y="10798008"/>
              <a:chExt cx="84788" cy="91092"/>
            </a:xfrm>
          </p:grpSpPr>
          <p:sp>
            <p:nvSpPr>
              <p:cNvPr id="7898" name="Text Box 3036">
                <a:extLst>
                  <a:ext uri="{FF2B5EF4-FFF2-40B4-BE49-F238E27FC236}">
                    <a16:creationId xmlns:a16="http://schemas.microsoft.com/office/drawing/2014/main" id="{AE2BADEF-5662-9AAB-F1D6-70569884D38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99" name="Text Box 3036">
                <a:extLst>
                  <a:ext uri="{FF2B5EF4-FFF2-40B4-BE49-F238E27FC236}">
                    <a16:creationId xmlns:a16="http://schemas.microsoft.com/office/drawing/2014/main" id="{2722B77B-3AC8-F6E3-99F8-877E6BEE81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00" name="Text Box 3036">
                <a:extLst>
                  <a:ext uri="{FF2B5EF4-FFF2-40B4-BE49-F238E27FC236}">
                    <a16:creationId xmlns:a16="http://schemas.microsoft.com/office/drawing/2014/main" id="{2BC5E2EF-967F-EDFE-8598-E50A9192CF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78" name="Group 7877">
              <a:extLst>
                <a:ext uri="{FF2B5EF4-FFF2-40B4-BE49-F238E27FC236}">
                  <a16:creationId xmlns:a16="http://schemas.microsoft.com/office/drawing/2014/main" id="{452A61DA-EDF5-5065-9A0E-DD2351C00345}"/>
                </a:ext>
              </a:extLst>
            </p:cNvPr>
            <p:cNvGrpSpPr/>
            <p:nvPr/>
          </p:nvGrpSpPr>
          <p:grpSpPr>
            <a:xfrm>
              <a:off x="10023231" y="16884123"/>
              <a:ext cx="84788" cy="91092"/>
              <a:chOff x="12626158" y="10798008"/>
              <a:chExt cx="84788" cy="91092"/>
            </a:xfrm>
          </p:grpSpPr>
          <p:sp>
            <p:nvSpPr>
              <p:cNvPr id="7895" name="Text Box 3036">
                <a:extLst>
                  <a:ext uri="{FF2B5EF4-FFF2-40B4-BE49-F238E27FC236}">
                    <a16:creationId xmlns:a16="http://schemas.microsoft.com/office/drawing/2014/main" id="{0B9F95AA-0B7B-78FE-8AFE-E4D3DD813A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96" name="Text Box 3036">
                <a:extLst>
                  <a:ext uri="{FF2B5EF4-FFF2-40B4-BE49-F238E27FC236}">
                    <a16:creationId xmlns:a16="http://schemas.microsoft.com/office/drawing/2014/main" id="{4147821E-111B-34A0-5106-3EE04FBFB11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97" name="Text Box 3036">
                <a:extLst>
                  <a:ext uri="{FF2B5EF4-FFF2-40B4-BE49-F238E27FC236}">
                    <a16:creationId xmlns:a16="http://schemas.microsoft.com/office/drawing/2014/main" id="{0D456AF6-DD13-E921-3D54-A768C00202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79" name="Group 7878">
              <a:extLst>
                <a:ext uri="{FF2B5EF4-FFF2-40B4-BE49-F238E27FC236}">
                  <a16:creationId xmlns:a16="http://schemas.microsoft.com/office/drawing/2014/main" id="{8898C4E0-84E4-2300-A4EA-24E01130115E}"/>
                </a:ext>
              </a:extLst>
            </p:cNvPr>
            <p:cNvGrpSpPr/>
            <p:nvPr/>
          </p:nvGrpSpPr>
          <p:grpSpPr>
            <a:xfrm>
              <a:off x="10019518" y="17007652"/>
              <a:ext cx="84788" cy="91092"/>
              <a:chOff x="12626158" y="10798008"/>
              <a:chExt cx="84788" cy="91092"/>
            </a:xfrm>
          </p:grpSpPr>
          <p:sp>
            <p:nvSpPr>
              <p:cNvPr id="7892" name="Text Box 3036">
                <a:extLst>
                  <a:ext uri="{FF2B5EF4-FFF2-40B4-BE49-F238E27FC236}">
                    <a16:creationId xmlns:a16="http://schemas.microsoft.com/office/drawing/2014/main" id="{8FE396B3-2673-D49E-B77F-29CA09FFD3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93" name="Text Box 3036">
                <a:extLst>
                  <a:ext uri="{FF2B5EF4-FFF2-40B4-BE49-F238E27FC236}">
                    <a16:creationId xmlns:a16="http://schemas.microsoft.com/office/drawing/2014/main" id="{FD7F075F-CF97-80C3-E2D2-48086CB54A7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94" name="Text Box 3036">
                <a:extLst>
                  <a:ext uri="{FF2B5EF4-FFF2-40B4-BE49-F238E27FC236}">
                    <a16:creationId xmlns:a16="http://schemas.microsoft.com/office/drawing/2014/main" id="{5546E556-64D4-CDC2-DFD8-5BD1B630AC7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80" name="Group 7879">
              <a:extLst>
                <a:ext uri="{FF2B5EF4-FFF2-40B4-BE49-F238E27FC236}">
                  <a16:creationId xmlns:a16="http://schemas.microsoft.com/office/drawing/2014/main" id="{1FF76839-2E2C-1961-C864-A836515EFB52}"/>
                </a:ext>
              </a:extLst>
            </p:cNvPr>
            <p:cNvGrpSpPr/>
            <p:nvPr/>
          </p:nvGrpSpPr>
          <p:grpSpPr>
            <a:xfrm>
              <a:off x="10018158" y="17127570"/>
              <a:ext cx="84788" cy="91092"/>
              <a:chOff x="12626158" y="10798008"/>
              <a:chExt cx="84788" cy="91092"/>
            </a:xfrm>
          </p:grpSpPr>
          <p:sp>
            <p:nvSpPr>
              <p:cNvPr id="7889" name="Text Box 3036">
                <a:extLst>
                  <a:ext uri="{FF2B5EF4-FFF2-40B4-BE49-F238E27FC236}">
                    <a16:creationId xmlns:a16="http://schemas.microsoft.com/office/drawing/2014/main" id="{57532092-4AC3-A9DE-8A93-2A877B5DC6E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90" name="Text Box 3036">
                <a:extLst>
                  <a:ext uri="{FF2B5EF4-FFF2-40B4-BE49-F238E27FC236}">
                    <a16:creationId xmlns:a16="http://schemas.microsoft.com/office/drawing/2014/main" id="{DCA7F23D-FA70-F93A-D23F-7FF2A3FA25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91" name="Text Box 3036">
                <a:extLst>
                  <a:ext uri="{FF2B5EF4-FFF2-40B4-BE49-F238E27FC236}">
                    <a16:creationId xmlns:a16="http://schemas.microsoft.com/office/drawing/2014/main" id="{ECBFEABC-2258-D810-F8A8-80B4086CA6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81" name="Group 7880">
              <a:extLst>
                <a:ext uri="{FF2B5EF4-FFF2-40B4-BE49-F238E27FC236}">
                  <a16:creationId xmlns:a16="http://schemas.microsoft.com/office/drawing/2014/main" id="{E4D33ACC-982D-9555-595F-D111B4FEE1EA}"/>
                </a:ext>
              </a:extLst>
            </p:cNvPr>
            <p:cNvGrpSpPr/>
            <p:nvPr/>
          </p:nvGrpSpPr>
          <p:grpSpPr>
            <a:xfrm>
              <a:off x="10018158" y="17249883"/>
              <a:ext cx="84788" cy="91092"/>
              <a:chOff x="12626158" y="10798008"/>
              <a:chExt cx="84788" cy="91092"/>
            </a:xfrm>
          </p:grpSpPr>
          <p:sp>
            <p:nvSpPr>
              <p:cNvPr id="7886" name="Text Box 3036">
                <a:extLst>
                  <a:ext uri="{FF2B5EF4-FFF2-40B4-BE49-F238E27FC236}">
                    <a16:creationId xmlns:a16="http://schemas.microsoft.com/office/drawing/2014/main" id="{24577217-F5BB-AC8B-9D94-BA689FD8C4C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87" name="Text Box 3036">
                <a:extLst>
                  <a:ext uri="{FF2B5EF4-FFF2-40B4-BE49-F238E27FC236}">
                    <a16:creationId xmlns:a16="http://schemas.microsoft.com/office/drawing/2014/main" id="{0A0AE70E-ED90-4860-1CC7-78063464270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88" name="Text Box 3036">
                <a:extLst>
                  <a:ext uri="{FF2B5EF4-FFF2-40B4-BE49-F238E27FC236}">
                    <a16:creationId xmlns:a16="http://schemas.microsoft.com/office/drawing/2014/main" id="{1B2C47C9-3F3B-7F6E-E8E9-A521E3AA9D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82" name="Group 7881">
              <a:extLst>
                <a:ext uri="{FF2B5EF4-FFF2-40B4-BE49-F238E27FC236}">
                  <a16:creationId xmlns:a16="http://schemas.microsoft.com/office/drawing/2014/main" id="{5D8753F1-1DA4-7037-49AD-B9AF24E00C1D}"/>
                </a:ext>
              </a:extLst>
            </p:cNvPr>
            <p:cNvGrpSpPr/>
            <p:nvPr/>
          </p:nvGrpSpPr>
          <p:grpSpPr>
            <a:xfrm>
              <a:off x="10023231" y="17373464"/>
              <a:ext cx="84788" cy="91092"/>
              <a:chOff x="12626158" y="10798008"/>
              <a:chExt cx="84788" cy="91092"/>
            </a:xfrm>
          </p:grpSpPr>
          <p:sp>
            <p:nvSpPr>
              <p:cNvPr id="7883" name="Text Box 3036">
                <a:extLst>
                  <a:ext uri="{FF2B5EF4-FFF2-40B4-BE49-F238E27FC236}">
                    <a16:creationId xmlns:a16="http://schemas.microsoft.com/office/drawing/2014/main" id="{CD309E13-0583-CCED-6A1E-F9335A43E4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84" name="Text Box 3036">
                <a:extLst>
                  <a:ext uri="{FF2B5EF4-FFF2-40B4-BE49-F238E27FC236}">
                    <a16:creationId xmlns:a16="http://schemas.microsoft.com/office/drawing/2014/main" id="{35DD62B4-CA11-8BDF-E61D-8CEA408E537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85" name="Text Box 3036">
                <a:extLst>
                  <a:ext uri="{FF2B5EF4-FFF2-40B4-BE49-F238E27FC236}">
                    <a16:creationId xmlns:a16="http://schemas.microsoft.com/office/drawing/2014/main" id="{654DB3E3-AB17-AD97-5D84-6764D4F62AC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908" name="Group 7907">
            <a:extLst>
              <a:ext uri="{FF2B5EF4-FFF2-40B4-BE49-F238E27FC236}">
                <a16:creationId xmlns:a16="http://schemas.microsoft.com/office/drawing/2014/main" id="{FF6BDD35-E5B3-47F2-CE85-891A54B22FAE}"/>
              </a:ext>
            </a:extLst>
          </p:cNvPr>
          <p:cNvGrpSpPr/>
          <p:nvPr/>
        </p:nvGrpSpPr>
        <p:grpSpPr>
          <a:xfrm>
            <a:off x="8694336" y="18242782"/>
            <a:ext cx="1442788" cy="2603148"/>
            <a:chOff x="8701322" y="17728398"/>
            <a:chExt cx="1442788" cy="2603148"/>
          </a:xfrm>
        </p:grpSpPr>
        <p:grpSp>
          <p:nvGrpSpPr>
            <p:cNvPr id="7909" name="Group 7908">
              <a:extLst>
                <a:ext uri="{FF2B5EF4-FFF2-40B4-BE49-F238E27FC236}">
                  <a16:creationId xmlns:a16="http://schemas.microsoft.com/office/drawing/2014/main" id="{D7883057-4244-7D44-A3A9-30C2D5A42CCC}"/>
                </a:ext>
              </a:extLst>
            </p:cNvPr>
            <p:cNvGrpSpPr/>
            <p:nvPr/>
          </p:nvGrpSpPr>
          <p:grpSpPr>
            <a:xfrm>
              <a:off x="8701322" y="17728398"/>
              <a:ext cx="1441349" cy="2603148"/>
              <a:chOff x="8689413" y="20289442"/>
              <a:chExt cx="1441349" cy="2603148"/>
            </a:xfrm>
          </p:grpSpPr>
          <p:grpSp>
            <p:nvGrpSpPr>
              <p:cNvPr id="7996" name="organ group - facial muscles">
                <a:extLst>
                  <a:ext uri="{FF2B5EF4-FFF2-40B4-BE49-F238E27FC236}">
                    <a16:creationId xmlns:a16="http://schemas.microsoft.com/office/drawing/2014/main" id="{DE102DE7-C648-2FBF-CABA-7C24D343400D}"/>
                  </a:ext>
                </a:extLst>
              </p:cNvPr>
              <p:cNvGrpSpPr/>
              <p:nvPr/>
            </p:nvGrpSpPr>
            <p:grpSpPr>
              <a:xfrm>
                <a:off x="8690762" y="20289442"/>
                <a:ext cx="1440000" cy="2603148"/>
                <a:chOff x="7554484" y="5020163"/>
                <a:chExt cx="1440000" cy="2603148"/>
              </a:xfrm>
            </p:grpSpPr>
            <p:sp>
              <p:nvSpPr>
                <p:cNvPr id="8002" name="organ - facial muscles">
                  <a:extLst>
                    <a:ext uri="{FF2B5EF4-FFF2-40B4-BE49-F238E27FC236}">
                      <a16:creationId xmlns:a16="http://schemas.microsoft.com/office/drawing/2014/main" id="{2284662A-5B06-723E-D190-4DB958E0547A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2603148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Hand</a:t>
                  </a:r>
                </a:p>
              </p:txBody>
            </p:sp>
            <p:sp>
              <p:nvSpPr>
                <p:cNvPr id="8003" name="FTU - orbicularis oculi">
                  <a:extLst>
                    <a:ext uri="{FF2B5EF4-FFF2-40B4-BE49-F238E27FC236}">
                      <a16:creationId xmlns:a16="http://schemas.microsoft.com/office/drawing/2014/main" id="{B820598D-C966-D71E-86C8-97BB33D2D25C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Opponens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pollicis</a:t>
                  </a:r>
                </a:p>
              </p:txBody>
            </p:sp>
            <p:sp>
              <p:nvSpPr>
                <p:cNvPr id="8004" name="FTU - occipitofrontalis">
                  <a:extLst>
                    <a:ext uri="{FF2B5EF4-FFF2-40B4-BE49-F238E27FC236}">
                      <a16:creationId xmlns:a16="http://schemas.microsoft.com/office/drawing/2014/main" id="{1D8B793C-E6CB-1A92-96B2-58F6093AF005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pollicis brevis</a:t>
                  </a:r>
                </a:p>
              </p:txBody>
            </p:sp>
            <p:sp>
              <p:nvSpPr>
                <p:cNvPr id="8005" name="FTU - nasalis">
                  <a:extLst>
                    <a:ext uri="{FF2B5EF4-FFF2-40B4-BE49-F238E27FC236}">
                      <a16:creationId xmlns:a16="http://schemas.microsoft.com/office/drawing/2014/main" id="{789C32F4-5E29-B517-63BA-7F3888ACC382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pollicis brevis</a:t>
                  </a:r>
                </a:p>
              </p:txBody>
            </p:sp>
            <p:sp>
              <p:nvSpPr>
                <p:cNvPr id="8006" name="FTU - zygomaticus major">
                  <a:extLst>
                    <a:ext uri="{FF2B5EF4-FFF2-40B4-BE49-F238E27FC236}">
                      <a16:creationId xmlns:a16="http://schemas.microsoft.com/office/drawing/2014/main" id="{0BC984F1-CD44-B76D-F256-782FBB7F96B3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pollicis</a:t>
                  </a:r>
                </a:p>
              </p:txBody>
            </p:sp>
            <p:sp>
              <p:nvSpPr>
                <p:cNvPr id="8007" name="FTU - zygomaticus minor">
                  <a:extLst>
                    <a:ext uri="{FF2B5EF4-FFF2-40B4-BE49-F238E27FC236}">
                      <a16:creationId xmlns:a16="http://schemas.microsoft.com/office/drawing/2014/main" id="{31B117AA-9F2A-99BA-26C6-A0B46B4C1DFB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Palmaris brevis</a:t>
                  </a:r>
                </a:p>
              </p:txBody>
            </p:sp>
            <p:sp>
              <p:nvSpPr>
                <p:cNvPr id="8008" name="FTU - orbicularis oris">
                  <a:extLst>
                    <a:ext uri="{FF2B5EF4-FFF2-40B4-BE49-F238E27FC236}">
                      <a16:creationId xmlns:a16="http://schemas.microsoft.com/office/drawing/2014/main" id="{A912680E-7B15-B480-17B4-32C27C5A1787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009" name="FTU - depressor anguli oris">
                  <a:extLst>
                    <a:ext uri="{FF2B5EF4-FFF2-40B4-BE49-F238E27FC236}">
                      <a16:creationId xmlns:a16="http://schemas.microsoft.com/office/drawing/2014/main" id="{98A3707A-E8BF-A6EE-F284-FED53F545636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brevis</a:t>
                  </a:r>
                </a:p>
              </p:txBody>
            </p:sp>
            <p:sp>
              <p:nvSpPr>
                <p:cNvPr id="8010" name="FTU - levator labii">
                  <a:extLst>
                    <a:ext uri="{FF2B5EF4-FFF2-40B4-BE49-F238E27FC236}">
                      <a16:creationId xmlns:a16="http://schemas.microsoft.com/office/drawing/2014/main" id="{0530C2C6-95B5-F04E-002F-AD5298589E39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Opponens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011" name="FTU - mentalis">
                  <a:extLst>
                    <a:ext uri="{FF2B5EF4-FFF2-40B4-BE49-F238E27FC236}">
                      <a16:creationId xmlns:a16="http://schemas.microsoft.com/office/drawing/2014/main" id="{B56CC070-5A1A-FC85-8F1F-819B1A727A5E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</a:t>
                  </a:r>
                </a:p>
              </p:txBody>
            </p:sp>
            <p:sp>
              <p:nvSpPr>
                <p:cNvPr id="8012" name="FTU - temporalis">
                  <a:extLst>
                    <a:ext uri="{FF2B5EF4-FFF2-40B4-BE49-F238E27FC236}">
                      <a16:creationId xmlns:a16="http://schemas.microsoft.com/office/drawing/2014/main" id="{44F73793-7C75-55AD-C876-8602F3F0422E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II</a:t>
                  </a:r>
                </a:p>
              </p:txBody>
            </p:sp>
          </p:grpSp>
          <p:grpSp>
            <p:nvGrpSpPr>
              <p:cNvPr id="7997" name="organ group - facial muscles">
                <a:extLst>
                  <a:ext uri="{FF2B5EF4-FFF2-40B4-BE49-F238E27FC236}">
                    <a16:creationId xmlns:a16="http://schemas.microsoft.com/office/drawing/2014/main" id="{EA9A4B6E-48A7-7CAC-309A-86DBB93CC9B9}"/>
                  </a:ext>
                </a:extLst>
              </p:cNvPr>
              <p:cNvGrpSpPr/>
              <p:nvPr/>
            </p:nvGrpSpPr>
            <p:grpSpPr>
              <a:xfrm>
                <a:off x="8689413" y="21630241"/>
                <a:ext cx="1440000" cy="473028"/>
                <a:chOff x="7546392" y="5140413"/>
                <a:chExt cx="1440000" cy="473028"/>
              </a:xfrm>
            </p:grpSpPr>
            <p:sp>
              <p:nvSpPr>
                <p:cNvPr id="7998" name="FTU - orbicularis oculi">
                  <a:extLst>
                    <a:ext uri="{FF2B5EF4-FFF2-40B4-BE49-F238E27FC236}">
                      <a16:creationId xmlns:a16="http://schemas.microsoft.com/office/drawing/2014/main" id="{EAD5FE20-245A-DD7F-5213-755AB5EE1409}"/>
                    </a:ext>
                  </a:extLst>
                </p:cNvPr>
                <p:cNvSpPr txBox="1"/>
                <p:nvPr/>
              </p:nvSpPr>
              <p:spPr>
                <a:xfrm>
                  <a:off x="7546392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III</a:t>
                  </a:r>
                </a:p>
              </p:txBody>
            </p:sp>
            <p:sp>
              <p:nvSpPr>
                <p:cNvPr id="7999" name="FTU - occipitofrontalis">
                  <a:extLst>
                    <a:ext uri="{FF2B5EF4-FFF2-40B4-BE49-F238E27FC236}">
                      <a16:creationId xmlns:a16="http://schemas.microsoft.com/office/drawing/2014/main" id="{F80A7EE2-FEBD-4F02-A1E8-1078B6599762}"/>
                    </a:ext>
                  </a:extLst>
                </p:cNvPr>
                <p:cNvSpPr txBox="1"/>
                <p:nvPr/>
              </p:nvSpPr>
              <p:spPr>
                <a:xfrm>
                  <a:off x="7546392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IV</a:t>
                  </a:r>
                </a:p>
              </p:txBody>
            </p:sp>
            <p:sp>
              <p:nvSpPr>
                <p:cNvPr id="8000" name="FTU - nasalis">
                  <a:extLst>
                    <a:ext uri="{FF2B5EF4-FFF2-40B4-BE49-F238E27FC236}">
                      <a16:creationId xmlns:a16="http://schemas.microsoft.com/office/drawing/2014/main" id="{E0661A72-4A1A-0D3D-3DD8-4871789243E3}"/>
                    </a:ext>
                  </a:extLst>
                </p:cNvPr>
                <p:cNvSpPr txBox="1"/>
                <p:nvPr/>
              </p:nvSpPr>
              <p:spPr>
                <a:xfrm>
                  <a:off x="7546392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interossei I</a:t>
                  </a:r>
                </a:p>
              </p:txBody>
            </p:sp>
            <p:sp>
              <p:nvSpPr>
                <p:cNvPr id="8001" name="FTU - zygomaticus major">
                  <a:extLst>
                    <a:ext uri="{FF2B5EF4-FFF2-40B4-BE49-F238E27FC236}">
                      <a16:creationId xmlns:a16="http://schemas.microsoft.com/office/drawing/2014/main" id="{484FA446-703F-57ED-5D29-3D9FAEC95792}"/>
                    </a:ext>
                  </a:extLst>
                </p:cNvPr>
                <p:cNvSpPr txBox="1"/>
                <p:nvPr/>
              </p:nvSpPr>
              <p:spPr>
                <a:xfrm>
                  <a:off x="7546392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interossei II</a:t>
                  </a:r>
                </a:p>
              </p:txBody>
            </p:sp>
          </p:grpSp>
        </p:grpSp>
        <p:sp>
          <p:nvSpPr>
            <p:cNvPr id="7910" name="FTU - zygomaticus major">
              <a:extLst>
                <a:ext uri="{FF2B5EF4-FFF2-40B4-BE49-F238E27FC236}">
                  <a16:creationId xmlns:a16="http://schemas.microsoft.com/office/drawing/2014/main" id="{B086DA8A-F794-1620-5EC2-3CDB27A6E112}"/>
                </a:ext>
              </a:extLst>
            </p:cNvPr>
            <p:cNvSpPr txBox="1"/>
            <p:nvPr/>
          </p:nvSpPr>
          <p:spPr>
            <a:xfrm>
              <a:off x="8701997" y="1955891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III</a:t>
              </a:r>
            </a:p>
          </p:txBody>
        </p:sp>
        <p:sp>
          <p:nvSpPr>
            <p:cNvPr id="7911" name="FTU - zygomaticus major">
              <a:extLst>
                <a:ext uri="{FF2B5EF4-FFF2-40B4-BE49-F238E27FC236}">
                  <a16:creationId xmlns:a16="http://schemas.microsoft.com/office/drawing/2014/main" id="{933E525B-1849-38E6-F34D-764E7B87A12C}"/>
                </a:ext>
              </a:extLst>
            </p:cNvPr>
            <p:cNvSpPr txBox="1"/>
            <p:nvPr/>
          </p:nvSpPr>
          <p:spPr>
            <a:xfrm>
              <a:off x="8704104" y="1968223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IV</a:t>
              </a:r>
            </a:p>
          </p:txBody>
        </p:sp>
        <p:sp>
          <p:nvSpPr>
            <p:cNvPr id="7912" name="FTU - palmar interosseus I">
              <a:extLst>
                <a:ext uri="{FF2B5EF4-FFF2-40B4-BE49-F238E27FC236}">
                  <a16:creationId xmlns:a16="http://schemas.microsoft.com/office/drawing/2014/main" id="{B2956031-B2DE-1477-CAF2-A618996BF843}"/>
                </a:ext>
              </a:extLst>
            </p:cNvPr>
            <p:cNvSpPr txBox="1"/>
            <p:nvPr/>
          </p:nvSpPr>
          <p:spPr>
            <a:xfrm>
              <a:off x="8704104" y="1980370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 </a:t>
              </a:r>
            </a:p>
          </p:txBody>
        </p:sp>
        <p:sp>
          <p:nvSpPr>
            <p:cNvPr id="7913" name="FTU - palmar interosseus I">
              <a:extLst>
                <a:ext uri="{FF2B5EF4-FFF2-40B4-BE49-F238E27FC236}">
                  <a16:creationId xmlns:a16="http://schemas.microsoft.com/office/drawing/2014/main" id="{622A5BDA-CFAE-248A-F571-2E821180FEC5}"/>
                </a:ext>
              </a:extLst>
            </p:cNvPr>
            <p:cNvSpPr txBox="1"/>
            <p:nvPr/>
          </p:nvSpPr>
          <p:spPr>
            <a:xfrm>
              <a:off x="8704110" y="1992839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II</a:t>
              </a:r>
            </a:p>
          </p:txBody>
        </p:sp>
        <p:sp>
          <p:nvSpPr>
            <p:cNvPr id="7914" name="FTU - palmar interosseus I">
              <a:extLst>
                <a:ext uri="{FF2B5EF4-FFF2-40B4-BE49-F238E27FC236}">
                  <a16:creationId xmlns:a16="http://schemas.microsoft.com/office/drawing/2014/main" id="{18B67C6B-B35D-7AE4-D327-2ADCE646BF36}"/>
                </a:ext>
              </a:extLst>
            </p:cNvPr>
            <p:cNvSpPr txBox="1"/>
            <p:nvPr/>
          </p:nvSpPr>
          <p:spPr>
            <a:xfrm>
              <a:off x="8703680" y="20049860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III</a:t>
              </a:r>
            </a:p>
          </p:txBody>
        </p:sp>
        <p:sp>
          <p:nvSpPr>
            <p:cNvPr id="7915" name="FTU - palmar interosseus I">
              <a:extLst>
                <a:ext uri="{FF2B5EF4-FFF2-40B4-BE49-F238E27FC236}">
                  <a16:creationId xmlns:a16="http://schemas.microsoft.com/office/drawing/2014/main" id="{B5A25D78-BC62-373B-7544-3998FFA6396D}"/>
                </a:ext>
              </a:extLst>
            </p:cNvPr>
            <p:cNvSpPr txBox="1"/>
            <p:nvPr/>
          </p:nvSpPr>
          <p:spPr>
            <a:xfrm>
              <a:off x="8703680" y="2017132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IV</a:t>
              </a:r>
            </a:p>
          </p:txBody>
        </p:sp>
        <p:grpSp>
          <p:nvGrpSpPr>
            <p:cNvPr id="7916" name="Group 7915">
              <a:extLst>
                <a:ext uri="{FF2B5EF4-FFF2-40B4-BE49-F238E27FC236}">
                  <a16:creationId xmlns:a16="http://schemas.microsoft.com/office/drawing/2014/main" id="{E43F6ED8-A5C4-9841-78E3-A492A1462D19}"/>
                </a:ext>
              </a:extLst>
            </p:cNvPr>
            <p:cNvGrpSpPr/>
            <p:nvPr/>
          </p:nvGrpSpPr>
          <p:grpSpPr>
            <a:xfrm>
              <a:off x="10027912" y="17857285"/>
              <a:ext cx="84788" cy="91092"/>
              <a:chOff x="12626158" y="10798008"/>
              <a:chExt cx="84788" cy="91092"/>
            </a:xfrm>
          </p:grpSpPr>
          <p:sp>
            <p:nvSpPr>
              <p:cNvPr id="7993" name="Text Box 3036">
                <a:extLst>
                  <a:ext uri="{FF2B5EF4-FFF2-40B4-BE49-F238E27FC236}">
                    <a16:creationId xmlns:a16="http://schemas.microsoft.com/office/drawing/2014/main" id="{8FB9E345-7A21-4D64-BA2B-AFB5E704BF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94" name="Text Box 3036">
                <a:extLst>
                  <a:ext uri="{FF2B5EF4-FFF2-40B4-BE49-F238E27FC236}">
                    <a16:creationId xmlns:a16="http://schemas.microsoft.com/office/drawing/2014/main" id="{F8697B01-9786-98ED-DA90-329659A7DA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95" name="Text Box 3036">
                <a:extLst>
                  <a:ext uri="{FF2B5EF4-FFF2-40B4-BE49-F238E27FC236}">
                    <a16:creationId xmlns:a16="http://schemas.microsoft.com/office/drawing/2014/main" id="{92AC0980-6ED2-F09E-3456-038E7998A5D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17" name="Group 7916">
              <a:extLst>
                <a:ext uri="{FF2B5EF4-FFF2-40B4-BE49-F238E27FC236}">
                  <a16:creationId xmlns:a16="http://schemas.microsoft.com/office/drawing/2014/main" id="{B49C2504-BE76-38B3-D5D4-B17F0DCD389B}"/>
                </a:ext>
              </a:extLst>
            </p:cNvPr>
            <p:cNvGrpSpPr/>
            <p:nvPr/>
          </p:nvGrpSpPr>
          <p:grpSpPr>
            <a:xfrm>
              <a:off x="10024199" y="17980814"/>
              <a:ext cx="84788" cy="91092"/>
              <a:chOff x="12626158" y="10798008"/>
              <a:chExt cx="84788" cy="91092"/>
            </a:xfrm>
          </p:grpSpPr>
          <p:sp>
            <p:nvSpPr>
              <p:cNvPr id="7990" name="Text Box 3036">
                <a:extLst>
                  <a:ext uri="{FF2B5EF4-FFF2-40B4-BE49-F238E27FC236}">
                    <a16:creationId xmlns:a16="http://schemas.microsoft.com/office/drawing/2014/main" id="{530BDA08-9279-88E0-A067-0B10F4323B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91" name="Text Box 3036">
                <a:extLst>
                  <a:ext uri="{FF2B5EF4-FFF2-40B4-BE49-F238E27FC236}">
                    <a16:creationId xmlns:a16="http://schemas.microsoft.com/office/drawing/2014/main" id="{56681F0A-DFA1-F033-DD04-176D23A9BAC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92" name="Text Box 3036">
                <a:extLst>
                  <a:ext uri="{FF2B5EF4-FFF2-40B4-BE49-F238E27FC236}">
                    <a16:creationId xmlns:a16="http://schemas.microsoft.com/office/drawing/2014/main" id="{BA0BAE0F-C254-96F1-D6DD-9D4EC4A153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18" name="Group 7917">
              <a:extLst>
                <a:ext uri="{FF2B5EF4-FFF2-40B4-BE49-F238E27FC236}">
                  <a16:creationId xmlns:a16="http://schemas.microsoft.com/office/drawing/2014/main" id="{6C27816F-24D2-0A45-A7FD-C537D70FB4E8}"/>
                </a:ext>
              </a:extLst>
            </p:cNvPr>
            <p:cNvGrpSpPr/>
            <p:nvPr/>
          </p:nvGrpSpPr>
          <p:grpSpPr>
            <a:xfrm>
              <a:off x="10022839" y="18100732"/>
              <a:ext cx="84788" cy="91092"/>
              <a:chOff x="12626158" y="10798008"/>
              <a:chExt cx="84788" cy="91092"/>
            </a:xfrm>
          </p:grpSpPr>
          <p:sp>
            <p:nvSpPr>
              <p:cNvPr id="7987" name="Text Box 3036">
                <a:extLst>
                  <a:ext uri="{FF2B5EF4-FFF2-40B4-BE49-F238E27FC236}">
                    <a16:creationId xmlns:a16="http://schemas.microsoft.com/office/drawing/2014/main" id="{B372F489-D47C-0C2A-9709-F12C3DE38D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88" name="Text Box 3036">
                <a:extLst>
                  <a:ext uri="{FF2B5EF4-FFF2-40B4-BE49-F238E27FC236}">
                    <a16:creationId xmlns:a16="http://schemas.microsoft.com/office/drawing/2014/main" id="{C19D16FD-BEFA-E9FE-85BB-4D0A152F7D0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89" name="Text Box 3036">
                <a:extLst>
                  <a:ext uri="{FF2B5EF4-FFF2-40B4-BE49-F238E27FC236}">
                    <a16:creationId xmlns:a16="http://schemas.microsoft.com/office/drawing/2014/main" id="{33F3A247-623F-5FE2-C9CC-421E066C5CE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19" name="Group 7918">
              <a:extLst>
                <a:ext uri="{FF2B5EF4-FFF2-40B4-BE49-F238E27FC236}">
                  <a16:creationId xmlns:a16="http://schemas.microsoft.com/office/drawing/2014/main" id="{1E3A07C3-D7F8-23A1-C848-8D1E14E6AE44}"/>
                </a:ext>
              </a:extLst>
            </p:cNvPr>
            <p:cNvGrpSpPr/>
            <p:nvPr/>
          </p:nvGrpSpPr>
          <p:grpSpPr>
            <a:xfrm>
              <a:off x="10022839" y="18223045"/>
              <a:ext cx="84788" cy="91092"/>
              <a:chOff x="12626158" y="10798008"/>
              <a:chExt cx="84788" cy="91092"/>
            </a:xfrm>
          </p:grpSpPr>
          <p:sp>
            <p:nvSpPr>
              <p:cNvPr id="7984" name="Text Box 3036">
                <a:extLst>
                  <a:ext uri="{FF2B5EF4-FFF2-40B4-BE49-F238E27FC236}">
                    <a16:creationId xmlns:a16="http://schemas.microsoft.com/office/drawing/2014/main" id="{FA836EC4-A242-1493-F7AC-ED37D1EC999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85" name="Text Box 3036">
                <a:extLst>
                  <a:ext uri="{FF2B5EF4-FFF2-40B4-BE49-F238E27FC236}">
                    <a16:creationId xmlns:a16="http://schemas.microsoft.com/office/drawing/2014/main" id="{52FF8303-DF4C-3831-FD7E-1CBFC7EF497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86" name="Text Box 3036">
                <a:extLst>
                  <a:ext uri="{FF2B5EF4-FFF2-40B4-BE49-F238E27FC236}">
                    <a16:creationId xmlns:a16="http://schemas.microsoft.com/office/drawing/2014/main" id="{AA64ED60-BF43-645E-D527-048A1AE137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20" name="Group 7919">
              <a:extLst>
                <a:ext uri="{FF2B5EF4-FFF2-40B4-BE49-F238E27FC236}">
                  <a16:creationId xmlns:a16="http://schemas.microsoft.com/office/drawing/2014/main" id="{FDE69DFA-7F2D-F6DE-163D-A701849560D5}"/>
                </a:ext>
              </a:extLst>
            </p:cNvPr>
            <p:cNvGrpSpPr/>
            <p:nvPr/>
          </p:nvGrpSpPr>
          <p:grpSpPr>
            <a:xfrm>
              <a:off x="10027713" y="18345116"/>
              <a:ext cx="84788" cy="91092"/>
              <a:chOff x="12626158" y="10798008"/>
              <a:chExt cx="84788" cy="91092"/>
            </a:xfrm>
          </p:grpSpPr>
          <p:sp>
            <p:nvSpPr>
              <p:cNvPr id="7981" name="Text Box 3036">
                <a:extLst>
                  <a:ext uri="{FF2B5EF4-FFF2-40B4-BE49-F238E27FC236}">
                    <a16:creationId xmlns:a16="http://schemas.microsoft.com/office/drawing/2014/main" id="{DCC01E50-8445-663C-DFB1-7AAD21BE6A2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82" name="Text Box 3036">
                <a:extLst>
                  <a:ext uri="{FF2B5EF4-FFF2-40B4-BE49-F238E27FC236}">
                    <a16:creationId xmlns:a16="http://schemas.microsoft.com/office/drawing/2014/main" id="{CFA01057-B24B-6F51-6E93-305EB4DC1BE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83" name="Text Box 3036">
                <a:extLst>
                  <a:ext uri="{FF2B5EF4-FFF2-40B4-BE49-F238E27FC236}">
                    <a16:creationId xmlns:a16="http://schemas.microsoft.com/office/drawing/2014/main" id="{A8B655C1-66D7-1555-83A9-91363DCA4E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21" name="Group 7920">
              <a:extLst>
                <a:ext uri="{FF2B5EF4-FFF2-40B4-BE49-F238E27FC236}">
                  <a16:creationId xmlns:a16="http://schemas.microsoft.com/office/drawing/2014/main" id="{90355445-E9F3-8B0C-3548-43553E1CA712}"/>
                </a:ext>
              </a:extLst>
            </p:cNvPr>
            <p:cNvGrpSpPr/>
            <p:nvPr/>
          </p:nvGrpSpPr>
          <p:grpSpPr>
            <a:xfrm>
              <a:off x="10027713" y="18467429"/>
              <a:ext cx="84788" cy="91092"/>
              <a:chOff x="12626158" y="10798008"/>
              <a:chExt cx="84788" cy="91092"/>
            </a:xfrm>
          </p:grpSpPr>
          <p:sp>
            <p:nvSpPr>
              <p:cNvPr id="7978" name="Text Box 3036">
                <a:extLst>
                  <a:ext uri="{FF2B5EF4-FFF2-40B4-BE49-F238E27FC236}">
                    <a16:creationId xmlns:a16="http://schemas.microsoft.com/office/drawing/2014/main" id="{7EC6ABAA-2442-B133-A72E-0D1BC4427E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9" name="Text Box 3036">
                <a:extLst>
                  <a:ext uri="{FF2B5EF4-FFF2-40B4-BE49-F238E27FC236}">
                    <a16:creationId xmlns:a16="http://schemas.microsoft.com/office/drawing/2014/main" id="{630E67C8-37A6-62E7-62D8-E97D804A932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80" name="Text Box 3036">
                <a:extLst>
                  <a:ext uri="{FF2B5EF4-FFF2-40B4-BE49-F238E27FC236}">
                    <a16:creationId xmlns:a16="http://schemas.microsoft.com/office/drawing/2014/main" id="{BFF6B054-A8F1-FE1C-3A0D-26C1AD7C24D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22" name="Group 7921">
              <a:extLst>
                <a:ext uri="{FF2B5EF4-FFF2-40B4-BE49-F238E27FC236}">
                  <a16:creationId xmlns:a16="http://schemas.microsoft.com/office/drawing/2014/main" id="{1BDDD95D-0F31-3BD6-93C8-EA2F5338E992}"/>
                </a:ext>
              </a:extLst>
            </p:cNvPr>
            <p:cNvGrpSpPr/>
            <p:nvPr/>
          </p:nvGrpSpPr>
          <p:grpSpPr>
            <a:xfrm>
              <a:off x="10024000" y="18590958"/>
              <a:ext cx="84788" cy="91092"/>
              <a:chOff x="12626158" y="10798008"/>
              <a:chExt cx="84788" cy="91092"/>
            </a:xfrm>
          </p:grpSpPr>
          <p:sp>
            <p:nvSpPr>
              <p:cNvPr id="7975" name="Text Box 3036">
                <a:extLst>
                  <a:ext uri="{FF2B5EF4-FFF2-40B4-BE49-F238E27FC236}">
                    <a16:creationId xmlns:a16="http://schemas.microsoft.com/office/drawing/2014/main" id="{94267F5E-98DE-84E1-45ED-6E9308B343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6" name="Text Box 3036">
                <a:extLst>
                  <a:ext uri="{FF2B5EF4-FFF2-40B4-BE49-F238E27FC236}">
                    <a16:creationId xmlns:a16="http://schemas.microsoft.com/office/drawing/2014/main" id="{B878672A-A1CB-8B19-212B-B66245B51F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7" name="Text Box 3036">
                <a:extLst>
                  <a:ext uri="{FF2B5EF4-FFF2-40B4-BE49-F238E27FC236}">
                    <a16:creationId xmlns:a16="http://schemas.microsoft.com/office/drawing/2014/main" id="{354E94F3-5F87-D321-8824-BBA5960104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23" name="Group 7922">
              <a:extLst>
                <a:ext uri="{FF2B5EF4-FFF2-40B4-BE49-F238E27FC236}">
                  <a16:creationId xmlns:a16="http://schemas.microsoft.com/office/drawing/2014/main" id="{1694DE76-E3D9-87DF-0AC1-80B4CEC8A047}"/>
                </a:ext>
              </a:extLst>
            </p:cNvPr>
            <p:cNvGrpSpPr/>
            <p:nvPr/>
          </p:nvGrpSpPr>
          <p:grpSpPr>
            <a:xfrm>
              <a:off x="10022640" y="18710876"/>
              <a:ext cx="84788" cy="91092"/>
              <a:chOff x="12626158" y="10798008"/>
              <a:chExt cx="84788" cy="91092"/>
            </a:xfrm>
          </p:grpSpPr>
          <p:sp>
            <p:nvSpPr>
              <p:cNvPr id="7972" name="Text Box 3036">
                <a:extLst>
                  <a:ext uri="{FF2B5EF4-FFF2-40B4-BE49-F238E27FC236}">
                    <a16:creationId xmlns:a16="http://schemas.microsoft.com/office/drawing/2014/main" id="{BA7A61DA-1B9D-859D-0951-54D3E0277E9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3" name="Text Box 3036">
                <a:extLst>
                  <a:ext uri="{FF2B5EF4-FFF2-40B4-BE49-F238E27FC236}">
                    <a16:creationId xmlns:a16="http://schemas.microsoft.com/office/drawing/2014/main" id="{1BE61FD8-3CB5-3D23-BF7F-A2504C7400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4" name="Text Box 3036">
                <a:extLst>
                  <a:ext uri="{FF2B5EF4-FFF2-40B4-BE49-F238E27FC236}">
                    <a16:creationId xmlns:a16="http://schemas.microsoft.com/office/drawing/2014/main" id="{0C7E9E91-5396-E57F-D0B2-7EB20397995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24" name="Group 7923">
              <a:extLst>
                <a:ext uri="{FF2B5EF4-FFF2-40B4-BE49-F238E27FC236}">
                  <a16:creationId xmlns:a16="http://schemas.microsoft.com/office/drawing/2014/main" id="{812E05CF-A842-CF24-B4F8-9A5D916441A3}"/>
                </a:ext>
              </a:extLst>
            </p:cNvPr>
            <p:cNvGrpSpPr/>
            <p:nvPr/>
          </p:nvGrpSpPr>
          <p:grpSpPr>
            <a:xfrm>
              <a:off x="10022640" y="18833189"/>
              <a:ext cx="84788" cy="91092"/>
              <a:chOff x="12626158" y="10798008"/>
              <a:chExt cx="84788" cy="91092"/>
            </a:xfrm>
          </p:grpSpPr>
          <p:sp>
            <p:nvSpPr>
              <p:cNvPr id="7969" name="Text Box 3036">
                <a:extLst>
                  <a:ext uri="{FF2B5EF4-FFF2-40B4-BE49-F238E27FC236}">
                    <a16:creationId xmlns:a16="http://schemas.microsoft.com/office/drawing/2014/main" id="{5C671665-7B10-E969-2481-E7461934F23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0" name="Text Box 3036">
                <a:extLst>
                  <a:ext uri="{FF2B5EF4-FFF2-40B4-BE49-F238E27FC236}">
                    <a16:creationId xmlns:a16="http://schemas.microsoft.com/office/drawing/2014/main" id="{1D387BD9-AB99-7837-4618-A1D4003FD5C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1" name="Text Box 3036">
                <a:extLst>
                  <a:ext uri="{FF2B5EF4-FFF2-40B4-BE49-F238E27FC236}">
                    <a16:creationId xmlns:a16="http://schemas.microsoft.com/office/drawing/2014/main" id="{98594C8C-C2CC-9361-44AE-FA967B881F7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25" name="Group 7924">
              <a:extLst>
                <a:ext uri="{FF2B5EF4-FFF2-40B4-BE49-F238E27FC236}">
                  <a16:creationId xmlns:a16="http://schemas.microsoft.com/office/drawing/2014/main" id="{995531E9-79E9-6C22-E00D-384ED77B998E}"/>
                </a:ext>
              </a:extLst>
            </p:cNvPr>
            <p:cNvGrpSpPr/>
            <p:nvPr/>
          </p:nvGrpSpPr>
          <p:grpSpPr>
            <a:xfrm>
              <a:off x="10023229" y="18956727"/>
              <a:ext cx="84788" cy="91092"/>
              <a:chOff x="12626158" y="10798008"/>
              <a:chExt cx="84788" cy="91092"/>
            </a:xfrm>
          </p:grpSpPr>
          <p:sp>
            <p:nvSpPr>
              <p:cNvPr id="7966" name="Text Box 3036">
                <a:extLst>
                  <a:ext uri="{FF2B5EF4-FFF2-40B4-BE49-F238E27FC236}">
                    <a16:creationId xmlns:a16="http://schemas.microsoft.com/office/drawing/2014/main" id="{E6F5B869-0248-8420-C0C8-FE2C022713B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67" name="Text Box 3036">
                <a:extLst>
                  <a:ext uri="{FF2B5EF4-FFF2-40B4-BE49-F238E27FC236}">
                    <a16:creationId xmlns:a16="http://schemas.microsoft.com/office/drawing/2014/main" id="{F25B4D17-BDE8-7D39-113F-C36B76F8248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68" name="Text Box 3036">
                <a:extLst>
                  <a:ext uri="{FF2B5EF4-FFF2-40B4-BE49-F238E27FC236}">
                    <a16:creationId xmlns:a16="http://schemas.microsoft.com/office/drawing/2014/main" id="{2D013A3E-F734-B0DE-0E98-E9474ED638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26" name="Group 7925">
              <a:extLst>
                <a:ext uri="{FF2B5EF4-FFF2-40B4-BE49-F238E27FC236}">
                  <a16:creationId xmlns:a16="http://schemas.microsoft.com/office/drawing/2014/main" id="{8D6FC6FD-E701-EE72-FA21-FF948C4F8945}"/>
                </a:ext>
              </a:extLst>
            </p:cNvPr>
            <p:cNvGrpSpPr/>
            <p:nvPr/>
          </p:nvGrpSpPr>
          <p:grpSpPr>
            <a:xfrm>
              <a:off x="10023229" y="19079040"/>
              <a:ext cx="84788" cy="91092"/>
              <a:chOff x="12626158" y="10798008"/>
              <a:chExt cx="84788" cy="91092"/>
            </a:xfrm>
          </p:grpSpPr>
          <p:sp>
            <p:nvSpPr>
              <p:cNvPr id="7963" name="Text Box 3036">
                <a:extLst>
                  <a:ext uri="{FF2B5EF4-FFF2-40B4-BE49-F238E27FC236}">
                    <a16:creationId xmlns:a16="http://schemas.microsoft.com/office/drawing/2014/main" id="{5BD955C8-A5BC-4488-5125-39328E1DA5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64" name="Text Box 3036">
                <a:extLst>
                  <a:ext uri="{FF2B5EF4-FFF2-40B4-BE49-F238E27FC236}">
                    <a16:creationId xmlns:a16="http://schemas.microsoft.com/office/drawing/2014/main" id="{75FD9BAA-20FC-A64E-31F6-38E5854DBBA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65" name="Text Box 3036">
                <a:extLst>
                  <a:ext uri="{FF2B5EF4-FFF2-40B4-BE49-F238E27FC236}">
                    <a16:creationId xmlns:a16="http://schemas.microsoft.com/office/drawing/2014/main" id="{532D22A2-0354-FB14-68DB-4DA62DCB19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27" name="Group 7926">
              <a:extLst>
                <a:ext uri="{FF2B5EF4-FFF2-40B4-BE49-F238E27FC236}">
                  <a16:creationId xmlns:a16="http://schemas.microsoft.com/office/drawing/2014/main" id="{35C0E304-9E38-7457-7651-85A489DAC65E}"/>
                </a:ext>
              </a:extLst>
            </p:cNvPr>
            <p:cNvGrpSpPr/>
            <p:nvPr/>
          </p:nvGrpSpPr>
          <p:grpSpPr>
            <a:xfrm>
              <a:off x="10019516" y="19202569"/>
              <a:ext cx="84788" cy="91092"/>
              <a:chOff x="12626158" y="10798008"/>
              <a:chExt cx="84788" cy="91092"/>
            </a:xfrm>
          </p:grpSpPr>
          <p:sp>
            <p:nvSpPr>
              <p:cNvPr id="7960" name="Text Box 3036">
                <a:extLst>
                  <a:ext uri="{FF2B5EF4-FFF2-40B4-BE49-F238E27FC236}">
                    <a16:creationId xmlns:a16="http://schemas.microsoft.com/office/drawing/2014/main" id="{26E07D2A-4C84-932E-BF20-72A02DCA42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61" name="Text Box 3036">
                <a:extLst>
                  <a:ext uri="{FF2B5EF4-FFF2-40B4-BE49-F238E27FC236}">
                    <a16:creationId xmlns:a16="http://schemas.microsoft.com/office/drawing/2014/main" id="{5DD06EE4-F413-39E0-B742-B5367D34DD3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62" name="Text Box 3036">
                <a:extLst>
                  <a:ext uri="{FF2B5EF4-FFF2-40B4-BE49-F238E27FC236}">
                    <a16:creationId xmlns:a16="http://schemas.microsoft.com/office/drawing/2014/main" id="{730BB282-452A-B4B7-4BF3-C1FCC2C973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28" name="Group 7927">
              <a:extLst>
                <a:ext uri="{FF2B5EF4-FFF2-40B4-BE49-F238E27FC236}">
                  <a16:creationId xmlns:a16="http://schemas.microsoft.com/office/drawing/2014/main" id="{6CCD1EE6-5C07-AF52-312A-0863236AFCE8}"/>
                </a:ext>
              </a:extLst>
            </p:cNvPr>
            <p:cNvGrpSpPr/>
            <p:nvPr/>
          </p:nvGrpSpPr>
          <p:grpSpPr>
            <a:xfrm>
              <a:off x="10018156" y="19322487"/>
              <a:ext cx="84788" cy="91092"/>
              <a:chOff x="12626158" y="10798008"/>
              <a:chExt cx="84788" cy="91092"/>
            </a:xfrm>
          </p:grpSpPr>
          <p:sp>
            <p:nvSpPr>
              <p:cNvPr id="7957" name="Text Box 3036">
                <a:extLst>
                  <a:ext uri="{FF2B5EF4-FFF2-40B4-BE49-F238E27FC236}">
                    <a16:creationId xmlns:a16="http://schemas.microsoft.com/office/drawing/2014/main" id="{B1437366-3B7D-6625-2CA9-39D98DB2F2D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58" name="Text Box 3036">
                <a:extLst>
                  <a:ext uri="{FF2B5EF4-FFF2-40B4-BE49-F238E27FC236}">
                    <a16:creationId xmlns:a16="http://schemas.microsoft.com/office/drawing/2014/main" id="{59A6B26B-2D31-0AA8-777C-9781D838B09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59" name="Text Box 3036">
                <a:extLst>
                  <a:ext uri="{FF2B5EF4-FFF2-40B4-BE49-F238E27FC236}">
                    <a16:creationId xmlns:a16="http://schemas.microsoft.com/office/drawing/2014/main" id="{F943B6F7-5156-F300-B6BC-EB54DA5FA05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29" name="Group 7928">
              <a:extLst>
                <a:ext uri="{FF2B5EF4-FFF2-40B4-BE49-F238E27FC236}">
                  <a16:creationId xmlns:a16="http://schemas.microsoft.com/office/drawing/2014/main" id="{4FC267FD-DD50-605A-B559-BAB34F94B364}"/>
                </a:ext>
              </a:extLst>
            </p:cNvPr>
            <p:cNvGrpSpPr/>
            <p:nvPr/>
          </p:nvGrpSpPr>
          <p:grpSpPr>
            <a:xfrm>
              <a:off x="10018156" y="19444800"/>
              <a:ext cx="84788" cy="91092"/>
              <a:chOff x="12626158" y="10798008"/>
              <a:chExt cx="84788" cy="91092"/>
            </a:xfrm>
          </p:grpSpPr>
          <p:sp>
            <p:nvSpPr>
              <p:cNvPr id="7954" name="Text Box 3036">
                <a:extLst>
                  <a:ext uri="{FF2B5EF4-FFF2-40B4-BE49-F238E27FC236}">
                    <a16:creationId xmlns:a16="http://schemas.microsoft.com/office/drawing/2014/main" id="{DAAAA1EB-ECB9-7B1C-E099-F9D1A927CF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55" name="Text Box 3036">
                <a:extLst>
                  <a:ext uri="{FF2B5EF4-FFF2-40B4-BE49-F238E27FC236}">
                    <a16:creationId xmlns:a16="http://schemas.microsoft.com/office/drawing/2014/main" id="{86261CA0-06CC-B6F6-C0F3-A6B118A226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56" name="Text Box 3036">
                <a:extLst>
                  <a:ext uri="{FF2B5EF4-FFF2-40B4-BE49-F238E27FC236}">
                    <a16:creationId xmlns:a16="http://schemas.microsoft.com/office/drawing/2014/main" id="{F867562B-AB7F-613C-C950-BBAE887D94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30" name="Group 7929">
              <a:extLst>
                <a:ext uri="{FF2B5EF4-FFF2-40B4-BE49-F238E27FC236}">
                  <a16:creationId xmlns:a16="http://schemas.microsoft.com/office/drawing/2014/main" id="{7FC54662-9849-93DC-F9D1-2FDD84BB69C2}"/>
                </a:ext>
              </a:extLst>
            </p:cNvPr>
            <p:cNvGrpSpPr/>
            <p:nvPr/>
          </p:nvGrpSpPr>
          <p:grpSpPr>
            <a:xfrm>
              <a:off x="10027485" y="19569731"/>
              <a:ext cx="84788" cy="91092"/>
              <a:chOff x="12626158" y="10798008"/>
              <a:chExt cx="84788" cy="91092"/>
            </a:xfrm>
          </p:grpSpPr>
          <p:sp>
            <p:nvSpPr>
              <p:cNvPr id="7951" name="Text Box 3036">
                <a:extLst>
                  <a:ext uri="{FF2B5EF4-FFF2-40B4-BE49-F238E27FC236}">
                    <a16:creationId xmlns:a16="http://schemas.microsoft.com/office/drawing/2014/main" id="{6F831A90-515D-34E2-3FFE-CF04C93FB17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52" name="Text Box 3036">
                <a:extLst>
                  <a:ext uri="{FF2B5EF4-FFF2-40B4-BE49-F238E27FC236}">
                    <a16:creationId xmlns:a16="http://schemas.microsoft.com/office/drawing/2014/main" id="{A6038A0F-B102-CA0A-7E13-B22B7A0BE85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53" name="Text Box 3036">
                <a:extLst>
                  <a:ext uri="{FF2B5EF4-FFF2-40B4-BE49-F238E27FC236}">
                    <a16:creationId xmlns:a16="http://schemas.microsoft.com/office/drawing/2014/main" id="{5B79FE1A-794D-C899-D500-A9752EC730E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31" name="Group 7930">
              <a:extLst>
                <a:ext uri="{FF2B5EF4-FFF2-40B4-BE49-F238E27FC236}">
                  <a16:creationId xmlns:a16="http://schemas.microsoft.com/office/drawing/2014/main" id="{7ACD32DC-C8C7-0DDD-32CC-1D972C7BFC79}"/>
                </a:ext>
              </a:extLst>
            </p:cNvPr>
            <p:cNvGrpSpPr/>
            <p:nvPr/>
          </p:nvGrpSpPr>
          <p:grpSpPr>
            <a:xfrm>
              <a:off x="10027485" y="19692044"/>
              <a:ext cx="84788" cy="91092"/>
              <a:chOff x="12626158" y="10798008"/>
              <a:chExt cx="84788" cy="91092"/>
            </a:xfrm>
          </p:grpSpPr>
          <p:sp>
            <p:nvSpPr>
              <p:cNvPr id="7948" name="Text Box 3036">
                <a:extLst>
                  <a:ext uri="{FF2B5EF4-FFF2-40B4-BE49-F238E27FC236}">
                    <a16:creationId xmlns:a16="http://schemas.microsoft.com/office/drawing/2014/main" id="{411E2307-E1AC-34D9-46D8-21DB498A08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9" name="Text Box 3036">
                <a:extLst>
                  <a:ext uri="{FF2B5EF4-FFF2-40B4-BE49-F238E27FC236}">
                    <a16:creationId xmlns:a16="http://schemas.microsoft.com/office/drawing/2014/main" id="{7CFA6DA8-E7C1-E1B5-BD14-B18C03AB1D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50" name="Text Box 3036">
                <a:extLst>
                  <a:ext uri="{FF2B5EF4-FFF2-40B4-BE49-F238E27FC236}">
                    <a16:creationId xmlns:a16="http://schemas.microsoft.com/office/drawing/2014/main" id="{84C05EDE-6DBD-05E8-CFCF-3637C0207D2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32" name="Group 7931">
              <a:extLst>
                <a:ext uri="{FF2B5EF4-FFF2-40B4-BE49-F238E27FC236}">
                  <a16:creationId xmlns:a16="http://schemas.microsoft.com/office/drawing/2014/main" id="{1F473F37-E55F-3A17-FA26-2B1F1F01D44A}"/>
                </a:ext>
              </a:extLst>
            </p:cNvPr>
            <p:cNvGrpSpPr/>
            <p:nvPr/>
          </p:nvGrpSpPr>
          <p:grpSpPr>
            <a:xfrm>
              <a:off x="10023772" y="19815573"/>
              <a:ext cx="84788" cy="91092"/>
              <a:chOff x="12626158" y="10798008"/>
              <a:chExt cx="84788" cy="91092"/>
            </a:xfrm>
          </p:grpSpPr>
          <p:sp>
            <p:nvSpPr>
              <p:cNvPr id="7945" name="Text Box 3036">
                <a:extLst>
                  <a:ext uri="{FF2B5EF4-FFF2-40B4-BE49-F238E27FC236}">
                    <a16:creationId xmlns:a16="http://schemas.microsoft.com/office/drawing/2014/main" id="{81D11C90-7E50-7548-7E58-7F87849D519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6" name="Text Box 3036">
                <a:extLst>
                  <a:ext uri="{FF2B5EF4-FFF2-40B4-BE49-F238E27FC236}">
                    <a16:creationId xmlns:a16="http://schemas.microsoft.com/office/drawing/2014/main" id="{34810057-6978-D860-5831-16784B3627F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7" name="Text Box 3036">
                <a:extLst>
                  <a:ext uri="{FF2B5EF4-FFF2-40B4-BE49-F238E27FC236}">
                    <a16:creationId xmlns:a16="http://schemas.microsoft.com/office/drawing/2014/main" id="{352F6161-2CB3-5394-4DB6-DDA619C27CB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33" name="Group 7932">
              <a:extLst>
                <a:ext uri="{FF2B5EF4-FFF2-40B4-BE49-F238E27FC236}">
                  <a16:creationId xmlns:a16="http://schemas.microsoft.com/office/drawing/2014/main" id="{764B47B6-A05C-5174-357F-3D09143B174A}"/>
                </a:ext>
              </a:extLst>
            </p:cNvPr>
            <p:cNvGrpSpPr/>
            <p:nvPr/>
          </p:nvGrpSpPr>
          <p:grpSpPr>
            <a:xfrm>
              <a:off x="10022412" y="19935491"/>
              <a:ext cx="84788" cy="91092"/>
              <a:chOff x="12626158" y="10798008"/>
              <a:chExt cx="84788" cy="91092"/>
            </a:xfrm>
          </p:grpSpPr>
          <p:sp>
            <p:nvSpPr>
              <p:cNvPr id="7942" name="Text Box 3036">
                <a:extLst>
                  <a:ext uri="{FF2B5EF4-FFF2-40B4-BE49-F238E27FC236}">
                    <a16:creationId xmlns:a16="http://schemas.microsoft.com/office/drawing/2014/main" id="{35BADF39-4FD3-8CA2-B29D-9A004E9028E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3" name="Text Box 3036">
                <a:extLst>
                  <a:ext uri="{FF2B5EF4-FFF2-40B4-BE49-F238E27FC236}">
                    <a16:creationId xmlns:a16="http://schemas.microsoft.com/office/drawing/2014/main" id="{C422AA13-63C8-B42D-B593-887987E1E40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4" name="Text Box 3036">
                <a:extLst>
                  <a:ext uri="{FF2B5EF4-FFF2-40B4-BE49-F238E27FC236}">
                    <a16:creationId xmlns:a16="http://schemas.microsoft.com/office/drawing/2014/main" id="{E46A2346-88AD-404E-73ED-ED0A67898A4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34" name="Group 7933">
              <a:extLst>
                <a:ext uri="{FF2B5EF4-FFF2-40B4-BE49-F238E27FC236}">
                  <a16:creationId xmlns:a16="http://schemas.microsoft.com/office/drawing/2014/main" id="{FBE672DD-5B56-6733-7C67-B5935AB44722}"/>
                </a:ext>
              </a:extLst>
            </p:cNvPr>
            <p:cNvGrpSpPr/>
            <p:nvPr/>
          </p:nvGrpSpPr>
          <p:grpSpPr>
            <a:xfrm>
              <a:off x="10022412" y="20057804"/>
              <a:ext cx="84788" cy="91092"/>
              <a:chOff x="12626158" y="10798008"/>
              <a:chExt cx="84788" cy="91092"/>
            </a:xfrm>
          </p:grpSpPr>
          <p:sp>
            <p:nvSpPr>
              <p:cNvPr id="7939" name="Text Box 3036">
                <a:extLst>
                  <a:ext uri="{FF2B5EF4-FFF2-40B4-BE49-F238E27FC236}">
                    <a16:creationId xmlns:a16="http://schemas.microsoft.com/office/drawing/2014/main" id="{8A60E368-A8A7-F68D-EA4A-E1377F45C5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0" name="Text Box 3036">
                <a:extLst>
                  <a:ext uri="{FF2B5EF4-FFF2-40B4-BE49-F238E27FC236}">
                    <a16:creationId xmlns:a16="http://schemas.microsoft.com/office/drawing/2014/main" id="{EB5BD2DE-93F2-551F-EF0D-984601CE900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1" name="Text Box 3036">
                <a:extLst>
                  <a:ext uri="{FF2B5EF4-FFF2-40B4-BE49-F238E27FC236}">
                    <a16:creationId xmlns:a16="http://schemas.microsoft.com/office/drawing/2014/main" id="{B4CBCB87-7EFA-2890-3B96-8047E656883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35" name="Group 7934">
              <a:extLst>
                <a:ext uri="{FF2B5EF4-FFF2-40B4-BE49-F238E27FC236}">
                  <a16:creationId xmlns:a16="http://schemas.microsoft.com/office/drawing/2014/main" id="{75019230-89EF-9D1D-BEFE-45094B6FDC27}"/>
                </a:ext>
              </a:extLst>
            </p:cNvPr>
            <p:cNvGrpSpPr/>
            <p:nvPr/>
          </p:nvGrpSpPr>
          <p:grpSpPr>
            <a:xfrm>
              <a:off x="10020672" y="20179780"/>
              <a:ext cx="84788" cy="91092"/>
              <a:chOff x="12626158" y="10798008"/>
              <a:chExt cx="84788" cy="91092"/>
            </a:xfrm>
          </p:grpSpPr>
          <p:sp>
            <p:nvSpPr>
              <p:cNvPr id="7936" name="Text Box 3036">
                <a:extLst>
                  <a:ext uri="{FF2B5EF4-FFF2-40B4-BE49-F238E27FC236}">
                    <a16:creationId xmlns:a16="http://schemas.microsoft.com/office/drawing/2014/main" id="{F514C34E-81A0-940D-9F6B-4C6D3AF391D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37" name="Text Box 3036">
                <a:extLst>
                  <a:ext uri="{FF2B5EF4-FFF2-40B4-BE49-F238E27FC236}">
                    <a16:creationId xmlns:a16="http://schemas.microsoft.com/office/drawing/2014/main" id="{BAE71290-8164-4F58-D6C2-8FE060A27F8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38" name="Text Box 3036">
                <a:extLst>
                  <a:ext uri="{FF2B5EF4-FFF2-40B4-BE49-F238E27FC236}">
                    <a16:creationId xmlns:a16="http://schemas.microsoft.com/office/drawing/2014/main" id="{06AFCA90-8C12-713D-0FEE-403182BF73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013" name="Group 8012">
            <a:extLst>
              <a:ext uri="{FF2B5EF4-FFF2-40B4-BE49-F238E27FC236}">
                <a16:creationId xmlns:a16="http://schemas.microsoft.com/office/drawing/2014/main" id="{CAF9B323-5DBD-1FA6-31B8-A390CA23F44C}"/>
              </a:ext>
            </a:extLst>
          </p:cNvPr>
          <p:cNvGrpSpPr/>
          <p:nvPr/>
        </p:nvGrpSpPr>
        <p:grpSpPr>
          <a:xfrm>
            <a:off x="8695320" y="9220193"/>
            <a:ext cx="1443908" cy="1015066"/>
            <a:chOff x="8692016" y="9163008"/>
            <a:chExt cx="1443908" cy="1015066"/>
          </a:xfrm>
        </p:grpSpPr>
        <p:grpSp>
          <p:nvGrpSpPr>
            <p:cNvPr id="8014" name="organ group - facial muscles">
              <a:extLst>
                <a:ext uri="{FF2B5EF4-FFF2-40B4-BE49-F238E27FC236}">
                  <a16:creationId xmlns:a16="http://schemas.microsoft.com/office/drawing/2014/main" id="{9CA78693-7036-ED46-5A23-83ADD91DB0F3}"/>
                </a:ext>
              </a:extLst>
            </p:cNvPr>
            <p:cNvGrpSpPr/>
            <p:nvPr/>
          </p:nvGrpSpPr>
          <p:grpSpPr>
            <a:xfrm>
              <a:off x="8692543" y="9163008"/>
              <a:ext cx="1441436" cy="1015066"/>
              <a:chOff x="7553048" y="4881091"/>
              <a:chExt cx="1441436" cy="1015066"/>
            </a:xfrm>
          </p:grpSpPr>
          <p:sp>
            <p:nvSpPr>
              <p:cNvPr id="8045" name="organ - facial muscles">
                <a:extLst>
                  <a:ext uri="{FF2B5EF4-FFF2-40B4-BE49-F238E27FC236}">
                    <a16:creationId xmlns:a16="http://schemas.microsoft.com/office/drawing/2014/main" id="{DCC4B329-5D8D-88C0-8CC4-77F30B2621FE}"/>
                  </a:ext>
                </a:extLst>
              </p:cNvPr>
              <p:cNvSpPr txBox="1"/>
              <p:nvPr/>
            </p:nvSpPr>
            <p:spPr>
              <a:xfrm>
                <a:off x="7554484" y="4881091"/>
                <a:ext cx="1440000" cy="101506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Larynx</a:t>
                </a:r>
              </a:p>
            </p:txBody>
          </p:sp>
          <p:sp>
            <p:nvSpPr>
              <p:cNvPr id="8046" name="FTU - orbicularis oculi">
                <a:extLst>
                  <a:ext uri="{FF2B5EF4-FFF2-40B4-BE49-F238E27FC236}">
                    <a16:creationId xmlns:a16="http://schemas.microsoft.com/office/drawing/2014/main" id="{80FC7F28-14EB-B3C3-E1EE-4E28345D4FA4}"/>
                  </a:ext>
                </a:extLst>
              </p:cNvPr>
              <p:cNvSpPr txBox="1"/>
              <p:nvPr/>
            </p:nvSpPr>
            <p:spPr>
              <a:xfrm>
                <a:off x="7553048" y="501070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Cricothyroid</a:t>
                </a:r>
              </a:p>
            </p:txBody>
          </p:sp>
          <p:sp>
            <p:nvSpPr>
              <p:cNvPr id="8047" name="FTU - occipitofrontalis">
                <a:extLst>
                  <a:ext uri="{FF2B5EF4-FFF2-40B4-BE49-F238E27FC236}">
                    <a16:creationId xmlns:a16="http://schemas.microsoft.com/office/drawing/2014/main" id="{DDD53306-2767-96E4-3A0D-6F4DDD03040A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Arytenoid - oblique</a:t>
                </a:r>
              </a:p>
            </p:txBody>
          </p:sp>
          <p:sp>
            <p:nvSpPr>
              <p:cNvPr id="8048" name="FTU - nasalis">
                <a:extLst>
                  <a:ext uri="{FF2B5EF4-FFF2-40B4-BE49-F238E27FC236}">
                    <a16:creationId xmlns:a16="http://schemas.microsoft.com/office/drawing/2014/main" id="{E424399A-6BF7-4B51-D97F-30D0E00C07AE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Thyroarytenoid</a:t>
                </a:r>
              </a:p>
            </p:txBody>
          </p:sp>
          <p:sp>
            <p:nvSpPr>
              <p:cNvPr id="8049" name="FTU - zygomaticus major">
                <a:extLst>
                  <a:ext uri="{FF2B5EF4-FFF2-40B4-BE49-F238E27FC236}">
                    <a16:creationId xmlns:a16="http://schemas.microsoft.com/office/drawing/2014/main" id="{58D5B475-7DA5-A050-7A82-C53673C8EAA5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Posterior cricoarytenoid muscles</a:t>
                </a:r>
              </a:p>
            </p:txBody>
          </p:sp>
          <p:sp>
            <p:nvSpPr>
              <p:cNvPr id="8050" name="FTU - zygomaticus minor">
                <a:extLst>
                  <a:ext uri="{FF2B5EF4-FFF2-40B4-BE49-F238E27FC236}">
                    <a16:creationId xmlns:a16="http://schemas.microsoft.com/office/drawing/2014/main" id="{BB4EA96B-7A01-AC8F-101A-B9A543863971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Lateral cricoarytenoid muscles</a:t>
                </a:r>
              </a:p>
            </p:txBody>
          </p:sp>
        </p:grpSp>
        <p:grpSp>
          <p:nvGrpSpPr>
            <p:cNvPr id="8015" name="Group 8014">
              <a:extLst>
                <a:ext uri="{FF2B5EF4-FFF2-40B4-BE49-F238E27FC236}">
                  <a16:creationId xmlns:a16="http://schemas.microsoft.com/office/drawing/2014/main" id="{94DEC61E-44D1-188D-2E4D-79517A3D1B0A}"/>
                </a:ext>
              </a:extLst>
            </p:cNvPr>
            <p:cNvGrpSpPr/>
            <p:nvPr/>
          </p:nvGrpSpPr>
          <p:grpSpPr>
            <a:xfrm>
              <a:off x="10019786" y="9300767"/>
              <a:ext cx="84788" cy="91092"/>
              <a:chOff x="12626158" y="10798008"/>
              <a:chExt cx="84788" cy="91092"/>
            </a:xfrm>
          </p:grpSpPr>
          <p:sp>
            <p:nvSpPr>
              <p:cNvPr id="8042" name="Text Box 3036">
                <a:extLst>
                  <a:ext uri="{FF2B5EF4-FFF2-40B4-BE49-F238E27FC236}">
                    <a16:creationId xmlns:a16="http://schemas.microsoft.com/office/drawing/2014/main" id="{93486A9A-6980-77CF-A37D-4305E8DCE1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43" name="Text Box 3036">
                <a:extLst>
                  <a:ext uri="{FF2B5EF4-FFF2-40B4-BE49-F238E27FC236}">
                    <a16:creationId xmlns:a16="http://schemas.microsoft.com/office/drawing/2014/main" id="{EDE507E5-C712-C2C2-27B4-BA4FD43CF4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44" name="Text Box 3036">
                <a:extLst>
                  <a:ext uri="{FF2B5EF4-FFF2-40B4-BE49-F238E27FC236}">
                    <a16:creationId xmlns:a16="http://schemas.microsoft.com/office/drawing/2014/main" id="{74FF12D1-452F-7258-5B5A-F8DFA261FCD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16" name="Group 8015">
              <a:extLst>
                <a:ext uri="{FF2B5EF4-FFF2-40B4-BE49-F238E27FC236}">
                  <a16:creationId xmlns:a16="http://schemas.microsoft.com/office/drawing/2014/main" id="{C3ED5BC9-FB74-1DC3-01C5-61316DA690DA}"/>
                </a:ext>
              </a:extLst>
            </p:cNvPr>
            <p:cNvGrpSpPr/>
            <p:nvPr/>
          </p:nvGrpSpPr>
          <p:grpSpPr>
            <a:xfrm>
              <a:off x="10021329" y="9551282"/>
              <a:ext cx="84788" cy="91092"/>
              <a:chOff x="12626158" y="10798008"/>
              <a:chExt cx="84788" cy="91092"/>
            </a:xfrm>
          </p:grpSpPr>
          <p:sp>
            <p:nvSpPr>
              <p:cNvPr id="8039" name="Text Box 3036">
                <a:extLst>
                  <a:ext uri="{FF2B5EF4-FFF2-40B4-BE49-F238E27FC236}">
                    <a16:creationId xmlns:a16="http://schemas.microsoft.com/office/drawing/2014/main" id="{3ED76B3C-C914-C00E-38B2-494CC4C9A1B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40" name="Text Box 3036">
                <a:extLst>
                  <a:ext uri="{FF2B5EF4-FFF2-40B4-BE49-F238E27FC236}">
                    <a16:creationId xmlns:a16="http://schemas.microsoft.com/office/drawing/2014/main" id="{261DCE17-811D-025C-2B2E-1B30FFCD74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41" name="Text Box 3036">
                <a:extLst>
                  <a:ext uri="{FF2B5EF4-FFF2-40B4-BE49-F238E27FC236}">
                    <a16:creationId xmlns:a16="http://schemas.microsoft.com/office/drawing/2014/main" id="{93689401-39BF-E532-158B-1A429587AC6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17" name="Group 8016">
              <a:extLst>
                <a:ext uri="{FF2B5EF4-FFF2-40B4-BE49-F238E27FC236}">
                  <a16:creationId xmlns:a16="http://schemas.microsoft.com/office/drawing/2014/main" id="{86815CD2-A200-1C04-5328-D8F3ACA62E79}"/>
                </a:ext>
              </a:extLst>
            </p:cNvPr>
            <p:cNvGrpSpPr/>
            <p:nvPr/>
          </p:nvGrpSpPr>
          <p:grpSpPr>
            <a:xfrm>
              <a:off x="10022260" y="9673784"/>
              <a:ext cx="84788" cy="91092"/>
              <a:chOff x="12626158" y="10798008"/>
              <a:chExt cx="84788" cy="91092"/>
            </a:xfrm>
          </p:grpSpPr>
          <p:sp>
            <p:nvSpPr>
              <p:cNvPr id="8036" name="Text Box 3036">
                <a:extLst>
                  <a:ext uri="{FF2B5EF4-FFF2-40B4-BE49-F238E27FC236}">
                    <a16:creationId xmlns:a16="http://schemas.microsoft.com/office/drawing/2014/main" id="{32B84B45-5A11-98D9-3486-B09A9F2DCCC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37" name="Text Box 3036">
                <a:extLst>
                  <a:ext uri="{FF2B5EF4-FFF2-40B4-BE49-F238E27FC236}">
                    <a16:creationId xmlns:a16="http://schemas.microsoft.com/office/drawing/2014/main" id="{5B298728-7990-0534-2B50-FE038533897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38" name="Text Box 3036">
                <a:extLst>
                  <a:ext uri="{FF2B5EF4-FFF2-40B4-BE49-F238E27FC236}">
                    <a16:creationId xmlns:a16="http://schemas.microsoft.com/office/drawing/2014/main" id="{E8138817-8B66-0F31-7836-C2CD31CB8FB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18" name="Group 8017">
              <a:extLst>
                <a:ext uri="{FF2B5EF4-FFF2-40B4-BE49-F238E27FC236}">
                  <a16:creationId xmlns:a16="http://schemas.microsoft.com/office/drawing/2014/main" id="{0A6CF172-3CEC-E963-5A26-C32E3470696F}"/>
                </a:ext>
              </a:extLst>
            </p:cNvPr>
            <p:cNvGrpSpPr/>
            <p:nvPr/>
          </p:nvGrpSpPr>
          <p:grpSpPr>
            <a:xfrm>
              <a:off x="10020900" y="9793702"/>
              <a:ext cx="84788" cy="91092"/>
              <a:chOff x="12626158" y="10798008"/>
              <a:chExt cx="84788" cy="91092"/>
            </a:xfrm>
          </p:grpSpPr>
          <p:sp>
            <p:nvSpPr>
              <p:cNvPr id="8033" name="Text Box 3036">
                <a:extLst>
                  <a:ext uri="{FF2B5EF4-FFF2-40B4-BE49-F238E27FC236}">
                    <a16:creationId xmlns:a16="http://schemas.microsoft.com/office/drawing/2014/main" id="{37F12367-D0CB-5381-0987-A692EEA523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34" name="Text Box 3036">
                <a:extLst>
                  <a:ext uri="{FF2B5EF4-FFF2-40B4-BE49-F238E27FC236}">
                    <a16:creationId xmlns:a16="http://schemas.microsoft.com/office/drawing/2014/main" id="{17E05D0A-C748-FB76-DA91-A2CBF0E8889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35" name="Text Box 3036">
                <a:extLst>
                  <a:ext uri="{FF2B5EF4-FFF2-40B4-BE49-F238E27FC236}">
                    <a16:creationId xmlns:a16="http://schemas.microsoft.com/office/drawing/2014/main" id="{C36A0C58-1C1B-E4AE-8096-1E01309479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19" name="Group 8018">
              <a:extLst>
                <a:ext uri="{FF2B5EF4-FFF2-40B4-BE49-F238E27FC236}">
                  <a16:creationId xmlns:a16="http://schemas.microsoft.com/office/drawing/2014/main" id="{D0ACF7DA-F2D4-12D8-1364-1BD29CBBB2F2}"/>
                </a:ext>
              </a:extLst>
            </p:cNvPr>
            <p:cNvGrpSpPr/>
            <p:nvPr/>
          </p:nvGrpSpPr>
          <p:grpSpPr>
            <a:xfrm>
              <a:off x="10020900" y="9916015"/>
              <a:ext cx="84788" cy="91092"/>
              <a:chOff x="12626158" y="10798008"/>
              <a:chExt cx="84788" cy="91092"/>
            </a:xfrm>
          </p:grpSpPr>
          <p:sp>
            <p:nvSpPr>
              <p:cNvPr id="8030" name="Text Box 3036">
                <a:extLst>
                  <a:ext uri="{FF2B5EF4-FFF2-40B4-BE49-F238E27FC236}">
                    <a16:creationId xmlns:a16="http://schemas.microsoft.com/office/drawing/2014/main" id="{EB1C4BD0-E700-727C-DE8F-04D1AC348E4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31" name="Text Box 3036">
                <a:extLst>
                  <a:ext uri="{FF2B5EF4-FFF2-40B4-BE49-F238E27FC236}">
                    <a16:creationId xmlns:a16="http://schemas.microsoft.com/office/drawing/2014/main" id="{F86781F0-7724-D2B3-0ACB-CA4C62DC0CE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32" name="Text Box 3036">
                <a:extLst>
                  <a:ext uri="{FF2B5EF4-FFF2-40B4-BE49-F238E27FC236}">
                    <a16:creationId xmlns:a16="http://schemas.microsoft.com/office/drawing/2014/main" id="{97E963E1-E98F-BCFF-D87C-0B8ED32F4D2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020" name="FTU - orbicularis oculi">
              <a:extLst>
                <a:ext uri="{FF2B5EF4-FFF2-40B4-BE49-F238E27FC236}">
                  <a16:creationId xmlns:a16="http://schemas.microsoft.com/office/drawing/2014/main" id="{A0705627-5051-6D0D-CD1A-FB1B07041929}"/>
                </a:ext>
              </a:extLst>
            </p:cNvPr>
            <p:cNvSpPr txBox="1"/>
            <p:nvPr/>
          </p:nvSpPr>
          <p:spPr>
            <a:xfrm>
              <a:off x="8692016" y="941967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Arytenoid  - transverse</a:t>
              </a:r>
            </a:p>
          </p:txBody>
        </p:sp>
        <p:grpSp>
          <p:nvGrpSpPr>
            <p:cNvPr id="8021" name="Group 8020">
              <a:extLst>
                <a:ext uri="{FF2B5EF4-FFF2-40B4-BE49-F238E27FC236}">
                  <a16:creationId xmlns:a16="http://schemas.microsoft.com/office/drawing/2014/main" id="{719F2BB5-7025-D971-CB8E-600B9C6F83C5}"/>
                </a:ext>
              </a:extLst>
            </p:cNvPr>
            <p:cNvGrpSpPr/>
            <p:nvPr/>
          </p:nvGrpSpPr>
          <p:grpSpPr>
            <a:xfrm>
              <a:off x="10021405" y="9428128"/>
              <a:ext cx="84788" cy="91092"/>
              <a:chOff x="12626158" y="10798008"/>
              <a:chExt cx="84788" cy="91092"/>
            </a:xfrm>
          </p:grpSpPr>
          <p:sp>
            <p:nvSpPr>
              <p:cNvPr id="8027" name="Text Box 3036">
                <a:extLst>
                  <a:ext uri="{FF2B5EF4-FFF2-40B4-BE49-F238E27FC236}">
                    <a16:creationId xmlns:a16="http://schemas.microsoft.com/office/drawing/2014/main" id="{E9F9B907-3D30-B224-32C6-B0E6E2207E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28" name="Text Box 3036">
                <a:extLst>
                  <a:ext uri="{FF2B5EF4-FFF2-40B4-BE49-F238E27FC236}">
                    <a16:creationId xmlns:a16="http://schemas.microsoft.com/office/drawing/2014/main" id="{64002EA8-4136-90ED-C497-52EB5EE087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29" name="Text Box 3036">
                <a:extLst>
                  <a:ext uri="{FF2B5EF4-FFF2-40B4-BE49-F238E27FC236}">
                    <a16:creationId xmlns:a16="http://schemas.microsoft.com/office/drawing/2014/main" id="{7482C686-6937-7C6D-03F3-B43C4AF0A15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022" name="FTU - orbicularis oculi">
              <a:extLst>
                <a:ext uri="{FF2B5EF4-FFF2-40B4-BE49-F238E27FC236}">
                  <a16:creationId xmlns:a16="http://schemas.microsoft.com/office/drawing/2014/main" id="{9D9B7621-7C0A-88A5-3BFA-50C2D1C9D308}"/>
                </a:ext>
              </a:extLst>
            </p:cNvPr>
            <p:cNvSpPr txBox="1"/>
            <p:nvPr/>
          </p:nvSpPr>
          <p:spPr>
            <a:xfrm>
              <a:off x="8695924" y="1003361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Ceratocricoid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ligament</a:t>
              </a:r>
            </a:p>
          </p:txBody>
        </p:sp>
        <p:grpSp>
          <p:nvGrpSpPr>
            <p:cNvPr id="8023" name="Group 8022">
              <a:extLst>
                <a:ext uri="{FF2B5EF4-FFF2-40B4-BE49-F238E27FC236}">
                  <a16:creationId xmlns:a16="http://schemas.microsoft.com/office/drawing/2014/main" id="{772E0D94-2EFD-A023-88C5-EC1EC3C6FE27}"/>
                </a:ext>
              </a:extLst>
            </p:cNvPr>
            <p:cNvGrpSpPr/>
            <p:nvPr/>
          </p:nvGrpSpPr>
          <p:grpSpPr>
            <a:xfrm>
              <a:off x="10025313" y="10042070"/>
              <a:ext cx="84788" cy="91092"/>
              <a:chOff x="12626158" y="10798008"/>
              <a:chExt cx="84788" cy="91092"/>
            </a:xfrm>
          </p:grpSpPr>
          <p:sp>
            <p:nvSpPr>
              <p:cNvPr id="8024" name="Text Box 3036">
                <a:extLst>
                  <a:ext uri="{FF2B5EF4-FFF2-40B4-BE49-F238E27FC236}">
                    <a16:creationId xmlns:a16="http://schemas.microsoft.com/office/drawing/2014/main" id="{4D01C3D1-48AB-3A23-B4F2-7D0EC4D903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25" name="Text Box 3036">
                <a:extLst>
                  <a:ext uri="{FF2B5EF4-FFF2-40B4-BE49-F238E27FC236}">
                    <a16:creationId xmlns:a16="http://schemas.microsoft.com/office/drawing/2014/main" id="{1111C0CD-EA9C-02B4-C509-6CC737196E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26" name="Text Box 3036">
                <a:extLst>
                  <a:ext uri="{FF2B5EF4-FFF2-40B4-BE49-F238E27FC236}">
                    <a16:creationId xmlns:a16="http://schemas.microsoft.com/office/drawing/2014/main" id="{CE8166E8-15E7-3BE6-875E-78D2115A264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051" name="Group 8050">
            <a:extLst>
              <a:ext uri="{FF2B5EF4-FFF2-40B4-BE49-F238E27FC236}">
                <a16:creationId xmlns:a16="http://schemas.microsoft.com/office/drawing/2014/main" id="{1FADC481-BCB6-4D1E-083B-957B4E5F224A}"/>
              </a:ext>
            </a:extLst>
          </p:cNvPr>
          <p:cNvGrpSpPr/>
          <p:nvPr/>
        </p:nvGrpSpPr>
        <p:grpSpPr>
          <a:xfrm>
            <a:off x="8699754" y="10395329"/>
            <a:ext cx="1440761" cy="3814964"/>
            <a:chOff x="8692873" y="10193883"/>
            <a:chExt cx="1440761" cy="3814964"/>
          </a:xfrm>
        </p:grpSpPr>
        <p:grpSp>
          <p:nvGrpSpPr>
            <p:cNvPr id="8052" name="Group 8051">
              <a:extLst>
                <a:ext uri="{FF2B5EF4-FFF2-40B4-BE49-F238E27FC236}">
                  <a16:creationId xmlns:a16="http://schemas.microsoft.com/office/drawing/2014/main" id="{6550811D-4D2D-3317-8AE2-C3AD6EF28679}"/>
                </a:ext>
              </a:extLst>
            </p:cNvPr>
            <p:cNvGrpSpPr/>
            <p:nvPr/>
          </p:nvGrpSpPr>
          <p:grpSpPr>
            <a:xfrm>
              <a:off x="8692873" y="10193883"/>
              <a:ext cx="1440761" cy="3814964"/>
              <a:chOff x="7139434" y="9442467"/>
              <a:chExt cx="1440761" cy="3814964"/>
            </a:xfrm>
          </p:grpSpPr>
          <p:grpSp>
            <p:nvGrpSpPr>
              <p:cNvPr id="8176" name="organ group - facial muscles">
                <a:extLst>
                  <a:ext uri="{FF2B5EF4-FFF2-40B4-BE49-F238E27FC236}">
                    <a16:creationId xmlns:a16="http://schemas.microsoft.com/office/drawing/2014/main" id="{2303B4C8-33F7-82AD-62C9-E5381793F6EA}"/>
                  </a:ext>
                </a:extLst>
              </p:cNvPr>
              <p:cNvGrpSpPr/>
              <p:nvPr/>
            </p:nvGrpSpPr>
            <p:grpSpPr>
              <a:xfrm>
                <a:off x="7140195" y="9442467"/>
                <a:ext cx="1440000" cy="3814964"/>
                <a:chOff x="7554484" y="4889553"/>
                <a:chExt cx="1440000" cy="3814964"/>
              </a:xfrm>
            </p:grpSpPr>
            <p:sp>
              <p:nvSpPr>
                <p:cNvPr id="8196" name="organ - facial muscles">
                  <a:extLst>
                    <a:ext uri="{FF2B5EF4-FFF2-40B4-BE49-F238E27FC236}">
                      <a16:creationId xmlns:a16="http://schemas.microsoft.com/office/drawing/2014/main" id="{CDA61C2E-B0AD-CECF-4DC2-5DA3570C8F42}"/>
                    </a:ext>
                  </a:extLst>
                </p:cNvPr>
                <p:cNvSpPr txBox="1"/>
                <p:nvPr/>
              </p:nvSpPr>
              <p:spPr>
                <a:xfrm>
                  <a:off x="7554484" y="4889553"/>
                  <a:ext cx="1440000" cy="3814964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Neck</a:t>
                  </a:r>
                </a:p>
              </p:txBody>
            </p:sp>
            <p:sp>
              <p:nvSpPr>
                <p:cNvPr id="8197" name="FTU - orbicularis oculi">
                  <a:extLst>
                    <a:ext uri="{FF2B5EF4-FFF2-40B4-BE49-F238E27FC236}">
                      <a16:creationId xmlns:a16="http://schemas.microsoft.com/office/drawing/2014/main" id="{6DDDE160-1373-0A8D-DE37-22630DD7E646}"/>
                    </a:ext>
                  </a:extLst>
                </p:cNvPr>
                <p:cNvSpPr txBox="1"/>
                <p:nvPr/>
              </p:nvSpPr>
              <p:spPr>
                <a:xfrm>
                  <a:off x="7554484" y="502293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Platysma</a:t>
                  </a:r>
                </a:p>
              </p:txBody>
            </p:sp>
            <p:sp>
              <p:nvSpPr>
                <p:cNvPr id="8198" name="FTU - occipitofrontalis">
                  <a:extLst>
                    <a:ext uri="{FF2B5EF4-FFF2-40B4-BE49-F238E27FC236}">
                      <a16:creationId xmlns:a16="http://schemas.microsoft.com/office/drawing/2014/main" id="{94C8560A-AD96-3327-CABA-1D75C13B4039}"/>
                    </a:ext>
                  </a:extLst>
                </p:cNvPr>
                <p:cNvSpPr txBox="1"/>
                <p:nvPr/>
              </p:nvSpPr>
              <p:spPr>
                <a:xfrm>
                  <a:off x="7554484" y="514461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Sternocleidomastoid</a:t>
                  </a:r>
                </a:p>
              </p:txBody>
            </p:sp>
            <p:sp>
              <p:nvSpPr>
                <p:cNvPr id="8199" name="FTU - nasalis">
                  <a:extLst>
                    <a:ext uri="{FF2B5EF4-FFF2-40B4-BE49-F238E27FC236}">
                      <a16:creationId xmlns:a16="http://schemas.microsoft.com/office/drawing/2014/main" id="{A0411EE3-E0B4-EAF6-9B31-39431785483C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Digastricus posterior</a:t>
                  </a:r>
                </a:p>
              </p:txBody>
            </p:sp>
            <p:sp>
              <p:nvSpPr>
                <p:cNvPr id="8200" name="FTU - zygomaticus major">
                  <a:extLst>
                    <a:ext uri="{FF2B5EF4-FFF2-40B4-BE49-F238E27FC236}">
                      <a16:creationId xmlns:a16="http://schemas.microsoft.com/office/drawing/2014/main" id="{7C58066C-3A19-68A5-2E3B-52E05322DD8D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Stylohyoid</a:t>
                  </a:r>
                </a:p>
              </p:txBody>
            </p:sp>
            <p:sp>
              <p:nvSpPr>
                <p:cNvPr id="8201" name="FTU - zygomaticus minor">
                  <a:extLst>
                    <a:ext uri="{FF2B5EF4-FFF2-40B4-BE49-F238E27FC236}">
                      <a16:creationId xmlns:a16="http://schemas.microsoft.com/office/drawing/2014/main" id="{25B509D2-22A9-219B-5B06-EC2396791C2F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Mylohyoid</a:t>
                  </a:r>
                </a:p>
              </p:txBody>
            </p:sp>
            <p:sp>
              <p:nvSpPr>
                <p:cNvPr id="8202" name="FTU - orbicularis oris">
                  <a:extLst>
                    <a:ext uri="{FF2B5EF4-FFF2-40B4-BE49-F238E27FC236}">
                      <a16:creationId xmlns:a16="http://schemas.microsoft.com/office/drawing/2014/main" id="{3845A40D-3598-A807-B6F4-807C18BE6CC1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Geniohyoid</a:t>
                  </a:r>
                </a:p>
              </p:txBody>
            </p:sp>
            <p:sp>
              <p:nvSpPr>
                <p:cNvPr id="8203" name="FTU - depressor anguli oris">
                  <a:extLst>
                    <a:ext uri="{FF2B5EF4-FFF2-40B4-BE49-F238E27FC236}">
                      <a16:creationId xmlns:a16="http://schemas.microsoft.com/office/drawing/2014/main" id="{16CBA0A9-A9E4-DEC7-9313-D677FD17683F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Sternohyoid</a:t>
                  </a:r>
                </a:p>
              </p:txBody>
            </p:sp>
            <p:sp>
              <p:nvSpPr>
                <p:cNvPr id="8204" name="FTU - levator labii">
                  <a:extLst>
                    <a:ext uri="{FF2B5EF4-FFF2-40B4-BE49-F238E27FC236}">
                      <a16:creationId xmlns:a16="http://schemas.microsoft.com/office/drawing/2014/main" id="{1D3E2D04-6151-9336-6460-D0F8C3779A7B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Sternothyroid</a:t>
                  </a:r>
                </a:p>
              </p:txBody>
            </p:sp>
            <p:sp>
              <p:nvSpPr>
                <p:cNvPr id="8205" name="FTU - mentalis">
                  <a:extLst>
                    <a:ext uri="{FF2B5EF4-FFF2-40B4-BE49-F238E27FC236}">
                      <a16:creationId xmlns:a16="http://schemas.microsoft.com/office/drawing/2014/main" id="{8E00342B-4F43-A91C-B8B7-63265212465A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Thyrohyoid</a:t>
                  </a:r>
                </a:p>
              </p:txBody>
            </p:sp>
            <p:sp>
              <p:nvSpPr>
                <p:cNvPr id="8206" name="FTU - temporalis">
                  <a:extLst>
                    <a:ext uri="{FF2B5EF4-FFF2-40B4-BE49-F238E27FC236}">
                      <a16:creationId xmlns:a16="http://schemas.microsoft.com/office/drawing/2014/main" id="{A9F55691-06D0-5C75-876C-1D4779D9D4A8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Omohyoid</a:t>
                  </a:r>
                </a:p>
              </p:txBody>
            </p:sp>
          </p:grpSp>
          <p:grpSp>
            <p:nvGrpSpPr>
              <p:cNvPr id="8177" name="organ group - facial muscles">
                <a:extLst>
                  <a:ext uri="{FF2B5EF4-FFF2-40B4-BE49-F238E27FC236}">
                    <a16:creationId xmlns:a16="http://schemas.microsoft.com/office/drawing/2014/main" id="{46BED086-7A43-5C7C-7124-43E5E32E45F2}"/>
                  </a:ext>
                </a:extLst>
              </p:cNvPr>
              <p:cNvGrpSpPr/>
              <p:nvPr/>
            </p:nvGrpSpPr>
            <p:grpSpPr>
              <a:xfrm>
                <a:off x="7139504" y="10913876"/>
                <a:ext cx="1440000" cy="1323998"/>
                <a:chOff x="7547050" y="5140413"/>
                <a:chExt cx="1440000" cy="1323998"/>
              </a:xfrm>
            </p:grpSpPr>
            <p:sp>
              <p:nvSpPr>
                <p:cNvPr id="8187" name="FTU - orbicularis oculi">
                  <a:extLst>
                    <a:ext uri="{FF2B5EF4-FFF2-40B4-BE49-F238E27FC236}">
                      <a16:creationId xmlns:a16="http://schemas.microsoft.com/office/drawing/2014/main" id="{3F54BD40-9DEC-B197-D3EE-F800DB693A42}"/>
                    </a:ext>
                  </a:extLst>
                </p:cNvPr>
                <p:cNvSpPr txBox="1"/>
                <p:nvPr/>
              </p:nvSpPr>
              <p:spPr>
                <a:xfrm>
                  <a:off x="7547050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Longus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colli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inferior</a:t>
                  </a:r>
                </a:p>
              </p:txBody>
            </p:sp>
            <p:sp>
              <p:nvSpPr>
                <p:cNvPr id="8188" name="FTU - occipitofrontalis">
                  <a:extLst>
                    <a:ext uri="{FF2B5EF4-FFF2-40B4-BE49-F238E27FC236}">
                      <a16:creationId xmlns:a16="http://schemas.microsoft.com/office/drawing/2014/main" id="{B9A9C8D2-71BB-550F-6F11-3AF27068EE4D}"/>
                    </a:ext>
                  </a:extLst>
                </p:cNvPr>
                <p:cNvSpPr txBox="1"/>
                <p:nvPr/>
              </p:nvSpPr>
              <p:spPr>
                <a:xfrm>
                  <a:off x="7547050" y="550656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Longus capitis</a:t>
                  </a:r>
                </a:p>
              </p:txBody>
            </p:sp>
            <p:sp>
              <p:nvSpPr>
                <p:cNvPr id="8189" name="FTU - nasalis">
                  <a:extLst>
                    <a:ext uri="{FF2B5EF4-FFF2-40B4-BE49-F238E27FC236}">
                      <a16:creationId xmlns:a16="http://schemas.microsoft.com/office/drawing/2014/main" id="{5220C87C-D8C5-2465-FC4C-9287DD10EEFD}"/>
                    </a:ext>
                  </a:extLst>
                </p:cNvPr>
                <p:cNvSpPr txBox="1"/>
                <p:nvPr/>
              </p:nvSpPr>
              <p:spPr>
                <a:xfrm>
                  <a:off x="7547050" y="562824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anterior</a:t>
                  </a:r>
                </a:p>
              </p:txBody>
            </p:sp>
            <p:sp>
              <p:nvSpPr>
                <p:cNvPr id="8190" name="FTU - zygomaticus major">
                  <a:extLst>
                    <a:ext uri="{FF2B5EF4-FFF2-40B4-BE49-F238E27FC236}">
                      <a16:creationId xmlns:a16="http://schemas.microsoft.com/office/drawing/2014/main" id="{A0F5A4E3-27A5-B4AF-DFBE-B91C5F4FD263}"/>
                    </a:ext>
                  </a:extLst>
                </p:cNvPr>
                <p:cNvSpPr txBox="1"/>
                <p:nvPr/>
              </p:nvSpPr>
              <p:spPr>
                <a:xfrm>
                  <a:off x="7547050" y="574991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lateralis</a:t>
                  </a:r>
                </a:p>
              </p:txBody>
            </p:sp>
            <p:sp>
              <p:nvSpPr>
                <p:cNvPr id="8191" name="FTU - zygomaticus minor">
                  <a:extLst>
                    <a:ext uri="{FF2B5EF4-FFF2-40B4-BE49-F238E27FC236}">
                      <a16:creationId xmlns:a16="http://schemas.microsoft.com/office/drawing/2014/main" id="{ABD72CEC-39CE-F5DC-37D6-D3E452FC8F1D}"/>
                    </a:ext>
                  </a:extLst>
                </p:cNvPr>
                <p:cNvSpPr txBox="1"/>
                <p:nvPr/>
              </p:nvSpPr>
              <p:spPr>
                <a:xfrm>
                  <a:off x="7547050" y="5871592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Scalenus anterior</a:t>
                  </a:r>
                </a:p>
              </p:txBody>
            </p:sp>
            <p:sp>
              <p:nvSpPr>
                <p:cNvPr id="8192" name="FTU - orbicularis oris">
                  <a:extLst>
                    <a:ext uri="{FF2B5EF4-FFF2-40B4-BE49-F238E27FC236}">
                      <a16:creationId xmlns:a16="http://schemas.microsoft.com/office/drawing/2014/main" id="{17B88839-BE03-674F-70B3-7B9C7978F5BD}"/>
                    </a:ext>
                  </a:extLst>
                </p:cNvPr>
                <p:cNvSpPr txBox="1"/>
                <p:nvPr/>
              </p:nvSpPr>
              <p:spPr>
                <a:xfrm>
                  <a:off x="7547050" y="599326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Scalenus middle</a:t>
                  </a:r>
                </a:p>
              </p:txBody>
            </p:sp>
            <p:sp>
              <p:nvSpPr>
                <p:cNvPr id="8193" name="FTU - depressor anguli oris">
                  <a:extLst>
                    <a:ext uri="{FF2B5EF4-FFF2-40B4-BE49-F238E27FC236}">
                      <a16:creationId xmlns:a16="http://schemas.microsoft.com/office/drawing/2014/main" id="{FA95A227-04F7-204A-6F24-63ECF786CEC3}"/>
                    </a:ext>
                  </a:extLst>
                </p:cNvPr>
                <p:cNvSpPr txBox="1"/>
                <p:nvPr/>
              </p:nvSpPr>
              <p:spPr>
                <a:xfrm>
                  <a:off x="7547050" y="611494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Scalenus posterior</a:t>
                  </a:r>
                </a:p>
              </p:txBody>
            </p:sp>
            <p:sp>
              <p:nvSpPr>
                <p:cNvPr id="8194" name="FTU - levator labii">
                  <a:extLst>
                    <a:ext uri="{FF2B5EF4-FFF2-40B4-BE49-F238E27FC236}">
                      <a16:creationId xmlns:a16="http://schemas.microsoft.com/office/drawing/2014/main" id="{D1185F62-8A09-A362-4BCA-5B585C2AF79B}"/>
                    </a:ext>
                  </a:extLst>
                </p:cNvPr>
                <p:cNvSpPr txBox="1"/>
                <p:nvPr/>
              </p:nvSpPr>
              <p:spPr>
                <a:xfrm>
                  <a:off x="7547050" y="623662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Levator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scapulae</a:t>
                  </a:r>
                </a:p>
              </p:txBody>
            </p:sp>
            <p:sp>
              <p:nvSpPr>
                <p:cNvPr id="8195" name="FTU - temporalis">
                  <a:extLst>
                    <a:ext uri="{FF2B5EF4-FFF2-40B4-BE49-F238E27FC236}">
                      <a16:creationId xmlns:a16="http://schemas.microsoft.com/office/drawing/2014/main" id="{5815B227-99DA-163A-CBBE-588F56C31F3E}"/>
                    </a:ext>
                  </a:extLst>
                </p:cNvPr>
                <p:cNvSpPr txBox="1"/>
                <p:nvPr/>
              </p:nvSpPr>
              <p:spPr>
                <a:xfrm>
                  <a:off x="7547050" y="635641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superior</a:t>
                  </a:r>
                </a:p>
              </p:txBody>
            </p:sp>
          </p:grpSp>
          <p:grpSp>
            <p:nvGrpSpPr>
              <p:cNvPr id="8178" name="organ group - facial muscles">
                <a:extLst>
                  <a:ext uri="{FF2B5EF4-FFF2-40B4-BE49-F238E27FC236}">
                    <a16:creationId xmlns:a16="http://schemas.microsoft.com/office/drawing/2014/main" id="{2FE6DC39-2C2A-5D7C-531F-C22FF3AC8642}"/>
                  </a:ext>
                </a:extLst>
              </p:cNvPr>
              <p:cNvGrpSpPr/>
              <p:nvPr/>
            </p:nvGrpSpPr>
            <p:grpSpPr>
              <a:xfrm>
                <a:off x="7139434" y="12258318"/>
                <a:ext cx="1440000" cy="959732"/>
                <a:chOff x="7554484" y="5261327"/>
                <a:chExt cx="1440000" cy="959732"/>
              </a:xfrm>
            </p:grpSpPr>
            <p:sp>
              <p:nvSpPr>
                <p:cNvPr id="8179" name="FTU - orbicularis oculi">
                  <a:extLst>
                    <a:ext uri="{FF2B5EF4-FFF2-40B4-BE49-F238E27FC236}">
                      <a16:creationId xmlns:a16="http://schemas.microsoft.com/office/drawing/2014/main" id="{6AC651F1-F0AE-4716-100F-919D5F4728B7}"/>
                    </a:ext>
                  </a:extLst>
                </p:cNvPr>
                <p:cNvSpPr txBox="1"/>
                <p:nvPr/>
              </p:nvSpPr>
              <p:spPr>
                <a:xfrm>
                  <a:off x="7554484" y="526132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inferior</a:t>
                  </a:r>
                </a:p>
              </p:txBody>
            </p:sp>
            <p:sp>
              <p:nvSpPr>
                <p:cNvPr id="8180" name="FTU - occipitofrontalis">
                  <a:extLst>
                    <a:ext uri="{FF2B5EF4-FFF2-40B4-BE49-F238E27FC236}">
                      <a16:creationId xmlns:a16="http://schemas.microsoft.com/office/drawing/2014/main" id="{8B6F0CF2-2DCC-C33F-5A64-D4C1FD14256A}"/>
                    </a:ext>
                  </a:extLst>
                </p:cNvPr>
                <p:cNvSpPr txBox="1"/>
                <p:nvPr/>
              </p:nvSpPr>
              <p:spPr>
                <a:xfrm>
                  <a:off x="7554484" y="538300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posterior minor</a:t>
                  </a:r>
                </a:p>
              </p:txBody>
            </p:sp>
            <p:sp>
              <p:nvSpPr>
                <p:cNvPr id="8181" name="FTU - nasalis">
                  <a:extLst>
                    <a:ext uri="{FF2B5EF4-FFF2-40B4-BE49-F238E27FC236}">
                      <a16:creationId xmlns:a16="http://schemas.microsoft.com/office/drawing/2014/main" id="{C4A3D0B7-2AAF-8CB6-7ADC-44412F3A3386}"/>
                    </a:ext>
                  </a:extLst>
                </p:cNvPr>
                <p:cNvSpPr txBox="1"/>
                <p:nvPr/>
              </p:nvSpPr>
              <p:spPr>
                <a:xfrm>
                  <a:off x="7554484" y="550467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posterior major</a:t>
                  </a:r>
                </a:p>
              </p:txBody>
            </p:sp>
            <p:sp>
              <p:nvSpPr>
                <p:cNvPr id="8182" name="FTU - zygomaticus major">
                  <a:extLst>
                    <a:ext uri="{FF2B5EF4-FFF2-40B4-BE49-F238E27FC236}">
                      <a16:creationId xmlns:a16="http://schemas.microsoft.com/office/drawing/2014/main" id="{860C3F9F-E526-85B7-82A8-2AB895FD7527}"/>
                    </a:ext>
                  </a:extLst>
                </p:cNvPr>
                <p:cNvSpPr txBox="1"/>
                <p:nvPr/>
              </p:nvSpPr>
              <p:spPr>
                <a:xfrm>
                  <a:off x="7554484" y="562635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capitis</a:t>
                  </a:r>
                </a:p>
              </p:txBody>
            </p:sp>
            <p:sp>
              <p:nvSpPr>
                <p:cNvPr id="8183" name="FTU - zygomaticus minor">
                  <a:extLst>
                    <a:ext uri="{FF2B5EF4-FFF2-40B4-BE49-F238E27FC236}">
                      <a16:creationId xmlns:a16="http://schemas.microsoft.com/office/drawing/2014/main" id="{96A81F71-D87C-4504-51BF-7E728E2118EF}"/>
                    </a:ext>
                  </a:extLst>
                </p:cNvPr>
                <p:cNvSpPr txBox="1"/>
                <p:nvPr/>
              </p:nvSpPr>
              <p:spPr>
                <a:xfrm>
                  <a:off x="7554484" y="574803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Longissimus capitis</a:t>
                  </a:r>
                </a:p>
              </p:txBody>
            </p:sp>
            <p:sp>
              <p:nvSpPr>
                <p:cNvPr id="8184" name="FTU - orbicularis oris">
                  <a:extLst>
                    <a:ext uri="{FF2B5EF4-FFF2-40B4-BE49-F238E27FC236}">
                      <a16:creationId xmlns:a16="http://schemas.microsoft.com/office/drawing/2014/main" id="{1DF55FF6-BF36-FE1D-8CB7-708664763606}"/>
                    </a:ext>
                  </a:extLst>
                </p:cNvPr>
                <p:cNvSpPr txBox="1"/>
                <p:nvPr/>
              </p:nvSpPr>
              <p:spPr>
                <a:xfrm>
                  <a:off x="7554484" y="586970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Splenius capitis</a:t>
                  </a:r>
                </a:p>
              </p:txBody>
            </p:sp>
            <p:sp>
              <p:nvSpPr>
                <p:cNvPr id="8185" name="FTU - depressor anguli oris">
                  <a:extLst>
                    <a:ext uri="{FF2B5EF4-FFF2-40B4-BE49-F238E27FC236}">
                      <a16:creationId xmlns:a16="http://schemas.microsoft.com/office/drawing/2014/main" id="{74079B22-CA54-D54A-1298-B8E4B867EC37}"/>
                    </a:ext>
                  </a:extLst>
                </p:cNvPr>
                <p:cNvSpPr txBox="1"/>
                <p:nvPr/>
              </p:nvSpPr>
              <p:spPr>
                <a:xfrm>
                  <a:off x="7554484" y="599138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superior</a:t>
                  </a:r>
                </a:p>
              </p:txBody>
            </p:sp>
            <p:sp>
              <p:nvSpPr>
                <p:cNvPr id="8186" name="FTU - levator labii">
                  <a:extLst>
                    <a:ext uri="{FF2B5EF4-FFF2-40B4-BE49-F238E27FC236}">
                      <a16:creationId xmlns:a16="http://schemas.microsoft.com/office/drawing/2014/main" id="{300DF66A-00DC-9E3B-C701-0A0999AF579F}"/>
                    </a:ext>
                  </a:extLst>
                </p:cNvPr>
                <p:cNvSpPr txBox="1"/>
                <p:nvPr/>
              </p:nvSpPr>
              <p:spPr>
                <a:xfrm>
                  <a:off x="7554484" y="611305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inferior</a:t>
                  </a:r>
                </a:p>
              </p:txBody>
            </p:sp>
          </p:grpSp>
        </p:grpSp>
        <p:grpSp>
          <p:nvGrpSpPr>
            <p:cNvPr id="8053" name="Group 8052">
              <a:extLst>
                <a:ext uri="{FF2B5EF4-FFF2-40B4-BE49-F238E27FC236}">
                  <a16:creationId xmlns:a16="http://schemas.microsoft.com/office/drawing/2014/main" id="{EEB3E9C6-221C-5BDB-A361-C60C43F827BD}"/>
                </a:ext>
              </a:extLst>
            </p:cNvPr>
            <p:cNvGrpSpPr/>
            <p:nvPr/>
          </p:nvGrpSpPr>
          <p:grpSpPr>
            <a:xfrm>
              <a:off x="10022596" y="10456151"/>
              <a:ext cx="84788" cy="91092"/>
              <a:chOff x="12626158" y="10798008"/>
              <a:chExt cx="84788" cy="91092"/>
            </a:xfrm>
          </p:grpSpPr>
          <p:sp>
            <p:nvSpPr>
              <p:cNvPr id="8173" name="Text Box 3036">
                <a:extLst>
                  <a:ext uri="{FF2B5EF4-FFF2-40B4-BE49-F238E27FC236}">
                    <a16:creationId xmlns:a16="http://schemas.microsoft.com/office/drawing/2014/main" id="{7DE7DAB8-A8D7-D6D0-34B1-F846C0D801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74" name="Text Box 3036">
                <a:extLst>
                  <a:ext uri="{FF2B5EF4-FFF2-40B4-BE49-F238E27FC236}">
                    <a16:creationId xmlns:a16="http://schemas.microsoft.com/office/drawing/2014/main" id="{5962C2DB-1B67-BB57-2751-58EF4AFB32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75" name="Text Box 3036">
                <a:extLst>
                  <a:ext uri="{FF2B5EF4-FFF2-40B4-BE49-F238E27FC236}">
                    <a16:creationId xmlns:a16="http://schemas.microsoft.com/office/drawing/2014/main" id="{3934C968-0726-1190-A509-1837EFDD82A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54" name="Group 8053">
              <a:extLst>
                <a:ext uri="{FF2B5EF4-FFF2-40B4-BE49-F238E27FC236}">
                  <a16:creationId xmlns:a16="http://schemas.microsoft.com/office/drawing/2014/main" id="{415376FC-E8F4-9A78-D0F3-1B652A5DECA3}"/>
                </a:ext>
              </a:extLst>
            </p:cNvPr>
            <p:cNvGrpSpPr/>
            <p:nvPr/>
          </p:nvGrpSpPr>
          <p:grpSpPr>
            <a:xfrm>
              <a:off x="10019798" y="10336106"/>
              <a:ext cx="84788" cy="91092"/>
              <a:chOff x="12626158" y="10798008"/>
              <a:chExt cx="84788" cy="91092"/>
            </a:xfrm>
          </p:grpSpPr>
          <p:sp>
            <p:nvSpPr>
              <p:cNvPr id="8170" name="Text Box 3036">
                <a:extLst>
                  <a:ext uri="{FF2B5EF4-FFF2-40B4-BE49-F238E27FC236}">
                    <a16:creationId xmlns:a16="http://schemas.microsoft.com/office/drawing/2014/main" id="{DDBA7039-F597-6A06-F441-E5F3849D5C2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71" name="Text Box 3036">
                <a:extLst>
                  <a:ext uri="{FF2B5EF4-FFF2-40B4-BE49-F238E27FC236}">
                    <a16:creationId xmlns:a16="http://schemas.microsoft.com/office/drawing/2014/main" id="{67F1CAD9-959D-EFAA-F352-526E7BD72D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72" name="Text Box 3036">
                <a:extLst>
                  <a:ext uri="{FF2B5EF4-FFF2-40B4-BE49-F238E27FC236}">
                    <a16:creationId xmlns:a16="http://schemas.microsoft.com/office/drawing/2014/main" id="{2BF0D2E0-6642-6A20-E177-6853EB9CCF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55" name="Group 8054">
              <a:extLst>
                <a:ext uri="{FF2B5EF4-FFF2-40B4-BE49-F238E27FC236}">
                  <a16:creationId xmlns:a16="http://schemas.microsoft.com/office/drawing/2014/main" id="{A0C9631A-07A8-4755-1A21-1FB6F62CCB38}"/>
                </a:ext>
              </a:extLst>
            </p:cNvPr>
            <p:cNvGrpSpPr/>
            <p:nvPr/>
          </p:nvGrpSpPr>
          <p:grpSpPr>
            <a:xfrm>
              <a:off x="10022323" y="10699489"/>
              <a:ext cx="84788" cy="91092"/>
              <a:chOff x="12626158" y="10798008"/>
              <a:chExt cx="84788" cy="91092"/>
            </a:xfrm>
          </p:grpSpPr>
          <p:sp>
            <p:nvSpPr>
              <p:cNvPr id="8167" name="Text Box 3036">
                <a:extLst>
                  <a:ext uri="{FF2B5EF4-FFF2-40B4-BE49-F238E27FC236}">
                    <a16:creationId xmlns:a16="http://schemas.microsoft.com/office/drawing/2014/main" id="{CE65FC9F-EEBB-CD84-4A36-DE4A30CB5D4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68" name="Text Box 3036">
                <a:extLst>
                  <a:ext uri="{FF2B5EF4-FFF2-40B4-BE49-F238E27FC236}">
                    <a16:creationId xmlns:a16="http://schemas.microsoft.com/office/drawing/2014/main" id="{E5BF12FD-D813-A328-2C9F-F65308873D8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69" name="Text Box 3036">
                <a:extLst>
                  <a:ext uri="{FF2B5EF4-FFF2-40B4-BE49-F238E27FC236}">
                    <a16:creationId xmlns:a16="http://schemas.microsoft.com/office/drawing/2014/main" id="{13BE1748-9CDA-8B47-BFA1-C36D55D7B7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56" name="Group 8055">
              <a:extLst>
                <a:ext uri="{FF2B5EF4-FFF2-40B4-BE49-F238E27FC236}">
                  <a16:creationId xmlns:a16="http://schemas.microsoft.com/office/drawing/2014/main" id="{B1AEAE5B-9ED4-3873-57CA-43588963FE99}"/>
                </a:ext>
              </a:extLst>
            </p:cNvPr>
            <p:cNvGrpSpPr/>
            <p:nvPr/>
          </p:nvGrpSpPr>
          <p:grpSpPr>
            <a:xfrm>
              <a:off x="10020963" y="10819407"/>
              <a:ext cx="84788" cy="91092"/>
              <a:chOff x="12626158" y="10798008"/>
              <a:chExt cx="84788" cy="91092"/>
            </a:xfrm>
          </p:grpSpPr>
          <p:sp>
            <p:nvSpPr>
              <p:cNvPr id="8164" name="Text Box 3036">
                <a:extLst>
                  <a:ext uri="{FF2B5EF4-FFF2-40B4-BE49-F238E27FC236}">
                    <a16:creationId xmlns:a16="http://schemas.microsoft.com/office/drawing/2014/main" id="{E7AF6934-D926-9AFE-E2F0-3F9A31B18BB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65" name="Text Box 3036">
                <a:extLst>
                  <a:ext uri="{FF2B5EF4-FFF2-40B4-BE49-F238E27FC236}">
                    <a16:creationId xmlns:a16="http://schemas.microsoft.com/office/drawing/2014/main" id="{258EAC71-11A1-2063-E445-AB919627B5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66" name="Text Box 3036">
                <a:extLst>
                  <a:ext uri="{FF2B5EF4-FFF2-40B4-BE49-F238E27FC236}">
                    <a16:creationId xmlns:a16="http://schemas.microsoft.com/office/drawing/2014/main" id="{3928DB28-7B98-172D-7D6C-103149D63A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57" name="Group 8056">
              <a:extLst>
                <a:ext uri="{FF2B5EF4-FFF2-40B4-BE49-F238E27FC236}">
                  <a16:creationId xmlns:a16="http://schemas.microsoft.com/office/drawing/2014/main" id="{677C7188-112C-54FE-FC9D-A4A684F1D05D}"/>
                </a:ext>
              </a:extLst>
            </p:cNvPr>
            <p:cNvGrpSpPr/>
            <p:nvPr/>
          </p:nvGrpSpPr>
          <p:grpSpPr>
            <a:xfrm>
              <a:off x="10020963" y="10941720"/>
              <a:ext cx="84788" cy="91092"/>
              <a:chOff x="12626158" y="10798008"/>
              <a:chExt cx="84788" cy="91092"/>
            </a:xfrm>
          </p:grpSpPr>
          <p:sp>
            <p:nvSpPr>
              <p:cNvPr id="8161" name="Text Box 3036">
                <a:extLst>
                  <a:ext uri="{FF2B5EF4-FFF2-40B4-BE49-F238E27FC236}">
                    <a16:creationId xmlns:a16="http://schemas.microsoft.com/office/drawing/2014/main" id="{4FBFCA07-C4CF-4594-68D9-59217BC4DEE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62" name="Text Box 3036">
                <a:extLst>
                  <a:ext uri="{FF2B5EF4-FFF2-40B4-BE49-F238E27FC236}">
                    <a16:creationId xmlns:a16="http://schemas.microsoft.com/office/drawing/2014/main" id="{0CC6AB88-B487-00A2-25DB-D67A4AA172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63" name="Text Box 3036">
                <a:extLst>
                  <a:ext uri="{FF2B5EF4-FFF2-40B4-BE49-F238E27FC236}">
                    <a16:creationId xmlns:a16="http://schemas.microsoft.com/office/drawing/2014/main" id="{6526381B-66C9-66F5-40A7-5D2A406CAE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58" name="Group 8057">
              <a:extLst>
                <a:ext uri="{FF2B5EF4-FFF2-40B4-BE49-F238E27FC236}">
                  <a16:creationId xmlns:a16="http://schemas.microsoft.com/office/drawing/2014/main" id="{B06B62EB-A646-D258-843A-C868BD889123}"/>
                </a:ext>
              </a:extLst>
            </p:cNvPr>
            <p:cNvGrpSpPr/>
            <p:nvPr/>
          </p:nvGrpSpPr>
          <p:grpSpPr>
            <a:xfrm>
              <a:off x="10022367" y="11061827"/>
              <a:ext cx="84788" cy="91092"/>
              <a:chOff x="12626158" y="10798008"/>
              <a:chExt cx="84788" cy="91092"/>
            </a:xfrm>
          </p:grpSpPr>
          <p:sp>
            <p:nvSpPr>
              <p:cNvPr id="8158" name="Text Box 3036">
                <a:extLst>
                  <a:ext uri="{FF2B5EF4-FFF2-40B4-BE49-F238E27FC236}">
                    <a16:creationId xmlns:a16="http://schemas.microsoft.com/office/drawing/2014/main" id="{7AA4A0DD-0C69-A1B0-1630-E6FC5A45826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59" name="Text Box 3036">
                <a:extLst>
                  <a:ext uri="{FF2B5EF4-FFF2-40B4-BE49-F238E27FC236}">
                    <a16:creationId xmlns:a16="http://schemas.microsoft.com/office/drawing/2014/main" id="{57C0C568-ECCD-C897-BD58-85BF977F3F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60" name="Text Box 3036">
                <a:extLst>
                  <a:ext uri="{FF2B5EF4-FFF2-40B4-BE49-F238E27FC236}">
                    <a16:creationId xmlns:a16="http://schemas.microsoft.com/office/drawing/2014/main" id="{E6DBF997-85E0-E9E4-7C1B-66C076D7897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59" name="Group 8058">
              <a:extLst>
                <a:ext uri="{FF2B5EF4-FFF2-40B4-BE49-F238E27FC236}">
                  <a16:creationId xmlns:a16="http://schemas.microsoft.com/office/drawing/2014/main" id="{07EA5451-8CF7-CFFE-54A2-8232ABBFFD25}"/>
                </a:ext>
              </a:extLst>
            </p:cNvPr>
            <p:cNvGrpSpPr/>
            <p:nvPr/>
          </p:nvGrpSpPr>
          <p:grpSpPr>
            <a:xfrm>
              <a:off x="10022367" y="11182588"/>
              <a:ext cx="84788" cy="91092"/>
              <a:chOff x="12626158" y="10798008"/>
              <a:chExt cx="84788" cy="91092"/>
            </a:xfrm>
          </p:grpSpPr>
          <p:sp>
            <p:nvSpPr>
              <p:cNvPr id="8155" name="Text Box 3036">
                <a:extLst>
                  <a:ext uri="{FF2B5EF4-FFF2-40B4-BE49-F238E27FC236}">
                    <a16:creationId xmlns:a16="http://schemas.microsoft.com/office/drawing/2014/main" id="{5ACFC1F9-7733-5FBB-EBD8-DDEBAE4E3A0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56" name="Text Box 3036">
                <a:extLst>
                  <a:ext uri="{FF2B5EF4-FFF2-40B4-BE49-F238E27FC236}">
                    <a16:creationId xmlns:a16="http://schemas.microsoft.com/office/drawing/2014/main" id="{6DEFA159-F149-65B7-6431-4B72C4D64EE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57" name="Text Box 3036">
                <a:extLst>
                  <a:ext uri="{FF2B5EF4-FFF2-40B4-BE49-F238E27FC236}">
                    <a16:creationId xmlns:a16="http://schemas.microsoft.com/office/drawing/2014/main" id="{51DAEE27-F5BF-7E3B-07D9-BC126F7349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60" name="Group 8059">
              <a:extLst>
                <a:ext uri="{FF2B5EF4-FFF2-40B4-BE49-F238E27FC236}">
                  <a16:creationId xmlns:a16="http://schemas.microsoft.com/office/drawing/2014/main" id="{42F56DAA-DE6A-4A83-C03B-6C82AFFBFC9D}"/>
                </a:ext>
              </a:extLst>
            </p:cNvPr>
            <p:cNvGrpSpPr/>
            <p:nvPr/>
          </p:nvGrpSpPr>
          <p:grpSpPr>
            <a:xfrm>
              <a:off x="10023347" y="11306674"/>
              <a:ext cx="84788" cy="91092"/>
              <a:chOff x="12626158" y="10798008"/>
              <a:chExt cx="84788" cy="91092"/>
            </a:xfrm>
          </p:grpSpPr>
          <p:sp>
            <p:nvSpPr>
              <p:cNvPr id="8152" name="Text Box 3036">
                <a:extLst>
                  <a:ext uri="{FF2B5EF4-FFF2-40B4-BE49-F238E27FC236}">
                    <a16:creationId xmlns:a16="http://schemas.microsoft.com/office/drawing/2014/main" id="{C0EB8C65-51C5-2211-2B6B-84EAA93779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53" name="Text Box 3036">
                <a:extLst>
                  <a:ext uri="{FF2B5EF4-FFF2-40B4-BE49-F238E27FC236}">
                    <a16:creationId xmlns:a16="http://schemas.microsoft.com/office/drawing/2014/main" id="{9568D428-DD2B-0355-5154-54C0CF60E87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54" name="Text Box 3036">
                <a:extLst>
                  <a:ext uri="{FF2B5EF4-FFF2-40B4-BE49-F238E27FC236}">
                    <a16:creationId xmlns:a16="http://schemas.microsoft.com/office/drawing/2014/main" id="{2EA37FC4-49E4-6841-2B18-184E5B81199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61" name="Group 8060">
              <a:extLst>
                <a:ext uri="{FF2B5EF4-FFF2-40B4-BE49-F238E27FC236}">
                  <a16:creationId xmlns:a16="http://schemas.microsoft.com/office/drawing/2014/main" id="{300F3EE5-8C01-D374-1074-05CCC470383B}"/>
                </a:ext>
              </a:extLst>
            </p:cNvPr>
            <p:cNvGrpSpPr/>
            <p:nvPr/>
          </p:nvGrpSpPr>
          <p:grpSpPr>
            <a:xfrm>
              <a:off x="10023307" y="11427130"/>
              <a:ext cx="84788" cy="91092"/>
              <a:chOff x="12626158" y="10798008"/>
              <a:chExt cx="84788" cy="91092"/>
            </a:xfrm>
          </p:grpSpPr>
          <p:sp>
            <p:nvSpPr>
              <p:cNvPr id="8149" name="Text Box 3036">
                <a:extLst>
                  <a:ext uri="{FF2B5EF4-FFF2-40B4-BE49-F238E27FC236}">
                    <a16:creationId xmlns:a16="http://schemas.microsoft.com/office/drawing/2014/main" id="{A7BAAF89-C289-AFEE-9934-62AE0D66AA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50" name="Text Box 3036">
                <a:extLst>
                  <a:ext uri="{FF2B5EF4-FFF2-40B4-BE49-F238E27FC236}">
                    <a16:creationId xmlns:a16="http://schemas.microsoft.com/office/drawing/2014/main" id="{8819C30D-F03E-7A2F-F94B-62E665A8261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51" name="Text Box 3036">
                <a:extLst>
                  <a:ext uri="{FF2B5EF4-FFF2-40B4-BE49-F238E27FC236}">
                    <a16:creationId xmlns:a16="http://schemas.microsoft.com/office/drawing/2014/main" id="{F5D061C7-20D3-CEF8-8013-261F43A747E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62" name="Group 8061">
              <a:extLst>
                <a:ext uri="{FF2B5EF4-FFF2-40B4-BE49-F238E27FC236}">
                  <a16:creationId xmlns:a16="http://schemas.microsoft.com/office/drawing/2014/main" id="{DED9D2AD-0418-9CE1-01D3-245F9BC182D0}"/>
                </a:ext>
              </a:extLst>
            </p:cNvPr>
            <p:cNvGrpSpPr/>
            <p:nvPr/>
          </p:nvGrpSpPr>
          <p:grpSpPr>
            <a:xfrm>
              <a:off x="10023347" y="11546437"/>
              <a:ext cx="84788" cy="91092"/>
              <a:chOff x="12626158" y="10798008"/>
              <a:chExt cx="84788" cy="91092"/>
            </a:xfrm>
          </p:grpSpPr>
          <p:sp>
            <p:nvSpPr>
              <p:cNvPr id="8146" name="Text Box 3036">
                <a:extLst>
                  <a:ext uri="{FF2B5EF4-FFF2-40B4-BE49-F238E27FC236}">
                    <a16:creationId xmlns:a16="http://schemas.microsoft.com/office/drawing/2014/main" id="{4365DDB5-0E5B-25AC-1A93-526FB8F33C5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47" name="Text Box 3036">
                <a:extLst>
                  <a:ext uri="{FF2B5EF4-FFF2-40B4-BE49-F238E27FC236}">
                    <a16:creationId xmlns:a16="http://schemas.microsoft.com/office/drawing/2014/main" id="{52C0F6E8-1A1E-5C63-5326-AECD21148B7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48" name="Text Box 3036">
                <a:extLst>
                  <a:ext uri="{FF2B5EF4-FFF2-40B4-BE49-F238E27FC236}">
                    <a16:creationId xmlns:a16="http://schemas.microsoft.com/office/drawing/2014/main" id="{BAB160FA-E6DA-D94C-19CB-87E1ABC12E5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63" name="Group 8062">
              <a:extLst>
                <a:ext uri="{FF2B5EF4-FFF2-40B4-BE49-F238E27FC236}">
                  <a16:creationId xmlns:a16="http://schemas.microsoft.com/office/drawing/2014/main" id="{D390E539-E9B7-6A71-64CB-B08C84CB391E}"/>
                </a:ext>
              </a:extLst>
            </p:cNvPr>
            <p:cNvGrpSpPr/>
            <p:nvPr/>
          </p:nvGrpSpPr>
          <p:grpSpPr>
            <a:xfrm>
              <a:off x="10023307" y="11674442"/>
              <a:ext cx="84788" cy="91092"/>
              <a:chOff x="12626158" y="10798008"/>
              <a:chExt cx="84788" cy="91092"/>
            </a:xfrm>
          </p:grpSpPr>
          <p:sp>
            <p:nvSpPr>
              <p:cNvPr id="8143" name="Text Box 3036">
                <a:extLst>
                  <a:ext uri="{FF2B5EF4-FFF2-40B4-BE49-F238E27FC236}">
                    <a16:creationId xmlns:a16="http://schemas.microsoft.com/office/drawing/2014/main" id="{95033559-4486-96FE-1616-8D0AB0D1703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44" name="Text Box 3036">
                <a:extLst>
                  <a:ext uri="{FF2B5EF4-FFF2-40B4-BE49-F238E27FC236}">
                    <a16:creationId xmlns:a16="http://schemas.microsoft.com/office/drawing/2014/main" id="{D0CA1832-B190-307B-B8AD-109D2CD45F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45" name="Text Box 3036">
                <a:extLst>
                  <a:ext uri="{FF2B5EF4-FFF2-40B4-BE49-F238E27FC236}">
                    <a16:creationId xmlns:a16="http://schemas.microsoft.com/office/drawing/2014/main" id="{EFB14B23-5FCC-6D93-DAC9-A4AA89F53F3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64" name="Group 8063">
              <a:extLst>
                <a:ext uri="{FF2B5EF4-FFF2-40B4-BE49-F238E27FC236}">
                  <a16:creationId xmlns:a16="http://schemas.microsoft.com/office/drawing/2014/main" id="{9AB26481-1382-72D5-0C56-BFC75AECEB62}"/>
                </a:ext>
              </a:extLst>
            </p:cNvPr>
            <p:cNvGrpSpPr/>
            <p:nvPr/>
          </p:nvGrpSpPr>
          <p:grpSpPr>
            <a:xfrm>
              <a:off x="10022104" y="12040461"/>
              <a:ext cx="84788" cy="91092"/>
              <a:chOff x="12626158" y="10798008"/>
              <a:chExt cx="84788" cy="91092"/>
            </a:xfrm>
          </p:grpSpPr>
          <p:sp>
            <p:nvSpPr>
              <p:cNvPr id="8140" name="Text Box 3036">
                <a:extLst>
                  <a:ext uri="{FF2B5EF4-FFF2-40B4-BE49-F238E27FC236}">
                    <a16:creationId xmlns:a16="http://schemas.microsoft.com/office/drawing/2014/main" id="{9BD6D1DF-E0D0-3243-DED2-002D278FF83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41" name="Text Box 3036">
                <a:extLst>
                  <a:ext uri="{FF2B5EF4-FFF2-40B4-BE49-F238E27FC236}">
                    <a16:creationId xmlns:a16="http://schemas.microsoft.com/office/drawing/2014/main" id="{CF868BF0-5A21-C9A7-7853-64C55071B8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42" name="Text Box 3036">
                <a:extLst>
                  <a:ext uri="{FF2B5EF4-FFF2-40B4-BE49-F238E27FC236}">
                    <a16:creationId xmlns:a16="http://schemas.microsoft.com/office/drawing/2014/main" id="{775ECAAA-8942-D668-E5A6-E4522D3A35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65" name="Group 8064">
              <a:extLst>
                <a:ext uri="{FF2B5EF4-FFF2-40B4-BE49-F238E27FC236}">
                  <a16:creationId xmlns:a16="http://schemas.microsoft.com/office/drawing/2014/main" id="{D6502918-59CC-587E-BAA3-9A7988872586}"/>
                </a:ext>
              </a:extLst>
            </p:cNvPr>
            <p:cNvGrpSpPr/>
            <p:nvPr/>
          </p:nvGrpSpPr>
          <p:grpSpPr>
            <a:xfrm>
              <a:off x="10020900" y="12161297"/>
              <a:ext cx="84788" cy="91092"/>
              <a:chOff x="12626158" y="10798008"/>
              <a:chExt cx="84788" cy="91092"/>
            </a:xfrm>
          </p:grpSpPr>
          <p:sp>
            <p:nvSpPr>
              <p:cNvPr id="8137" name="Text Box 3036">
                <a:extLst>
                  <a:ext uri="{FF2B5EF4-FFF2-40B4-BE49-F238E27FC236}">
                    <a16:creationId xmlns:a16="http://schemas.microsoft.com/office/drawing/2014/main" id="{F0C10DAA-7412-A5E4-99C3-120D769F86C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38" name="Text Box 3036">
                <a:extLst>
                  <a:ext uri="{FF2B5EF4-FFF2-40B4-BE49-F238E27FC236}">
                    <a16:creationId xmlns:a16="http://schemas.microsoft.com/office/drawing/2014/main" id="{9DC803DA-AA44-7008-1B3F-FF4B4A52EF7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39" name="Text Box 3036">
                <a:extLst>
                  <a:ext uri="{FF2B5EF4-FFF2-40B4-BE49-F238E27FC236}">
                    <a16:creationId xmlns:a16="http://schemas.microsoft.com/office/drawing/2014/main" id="{6A8BC824-0D2E-C7A5-E450-7A9805DC010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66" name="Group 8065">
              <a:extLst>
                <a:ext uri="{FF2B5EF4-FFF2-40B4-BE49-F238E27FC236}">
                  <a16:creationId xmlns:a16="http://schemas.microsoft.com/office/drawing/2014/main" id="{14DC891F-F3D5-A8E7-B7E5-F4F04A178716}"/>
                </a:ext>
              </a:extLst>
            </p:cNvPr>
            <p:cNvGrpSpPr/>
            <p:nvPr/>
          </p:nvGrpSpPr>
          <p:grpSpPr>
            <a:xfrm>
              <a:off x="10021831" y="12283799"/>
              <a:ext cx="84788" cy="91092"/>
              <a:chOff x="12626158" y="10798008"/>
              <a:chExt cx="84788" cy="91092"/>
            </a:xfrm>
          </p:grpSpPr>
          <p:sp>
            <p:nvSpPr>
              <p:cNvPr id="8134" name="Text Box 3036">
                <a:extLst>
                  <a:ext uri="{FF2B5EF4-FFF2-40B4-BE49-F238E27FC236}">
                    <a16:creationId xmlns:a16="http://schemas.microsoft.com/office/drawing/2014/main" id="{B040FC21-4AEB-2048-8EE4-5601F480D1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35" name="Text Box 3036">
                <a:extLst>
                  <a:ext uri="{FF2B5EF4-FFF2-40B4-BE49-F238E27FC236}">
                    <a16:creationId xmlns:a16="http://schemas.microsoft.com/office/drawing/2014/main" id="{7CCF4320-4DE6-E658-1DAB-26800D667D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36" name="Text Box 3036">
                <a:extLst>
                  <a:ext uri="{FF2B5EF4-FFF2-40B4-BE49-F238E27FC236}">
                    <a16:creationId xmlns:a16="http://schemas.microsoft.com/office/drawing/2014/main" id="{60D21769-833E-56CD-8EC9-B4EEC3937B0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67" name="Group 8066">
              <a:extLst>
                <a:ext uri="{FF2B5EF4-FFF2-40B4-BE49-F238E27FC236}">
                  <a16:creationId xmlns:a16="http://schemas.microsoft.com/office/drawing/2014/main" id="{47BF3F08-2E06-8CA4-1A52-6F24CC96FA48}"/>
                </a:ext>
              </a:extLst>
            </p:cNvPr>
            <p:cNvGrpSpPr/>
            <p:nvPr/>
          </p:nvGrpSpPr>
          <p:grpSpPr>
            <a:xfrm>
              <a:off x="10020471" y="12403717"/>
              <a:ext cx="84788" cy="91092"/>
              <a:chOff x="12626158" y="10798008"/>
              <a:chExt cx="84788" cy="91092"/>
            </a:xfrm>
          </p:grpSpPr>
          <p:sp>
            <p:nvSpPr>
              <p:cNvPr id="8131" name="Text Box 3036">
                <a:extLst>
                  <a:ext uri="{FF2B5EF4-FFF2-40B4-BE49-F238E27FC236}">
                    <a16:creationId xmlns:a16="http://schemas.microsoft.com/office/drawing/2014/main" id="{08DA78EC-E7A4-FB4C-B925-21BE6F77D4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32" name="Text Box 3036">
                <a:extLst>
                  <a:ext uri="{FF2B5EF4-FFF2-40B4-BE49-F238E27FC236}">
                    <a16:creationId xmlns:a16="http://schemas.microsoft.com/office/drawing/2014/main" id="{77F9CCBD-009C-A94F-1747-D7CB076543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33" name="Text Box 3036">
                <a:extLst>
                  <a:ext uri="{FF2B5EF4-FFF2-40B4-BE49-F238E27FC236}">
                    <a16:creationId xmlns:a16="http://schemas.microsoft.com/office/drawing/2014/main" id="{7D0E16D8-1B7F-BEDD-CB36-90F97C55EB9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68" name="Group 8067">
              <a:extLst>
                <a:ext uri="{FF2B5EF4-FFF2-40B4-BE49-F238E27FC236}">
                  <a16:creationId xmlns:a16="http://schemas.microsoft.com/office/drawing/2014/main" id="{823EE783-9754-ADF4-4AF0-59CDBB02DA48}"/>
                </a:ext>
              </a:extLst>
            </p:cNvPr>
            <p:cNvGrpSpPr/>
            <p:nvPr/>
          </p:nvGrpSpPr>
          <p:grpSpPr>
            <a:xfrm>
              <a:off x="10020471" y="12526030"/>
              <a:ext cx="84788" cy="91092"/>
              <a:chOff x="12626158" y="10798008"/>
              <a:chExt cx="84788" cy="91092"/>
            </a:xfrm>
          </p:grpSpPr>
          <p:sp>
            <p:nvSpPr>
              <p:cNvPr id="8128" name="Text Box 3036">
                <a:extLst>
                  <a:ext uri="{FF2B5EF4-FFF2-40B4-BE49-F238E27FC236}">
                    <a16:creationId xmlns:a16="http://schemas.microsoft.com/office/drawing/2014/main" id="{AF32B94A-6C0F-3FF5-B23E-0F4CE2A8207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29" name="Text Box 3036">
                <a:extLst>
                  <a:ext uri="{FF2B5EF4-FFF2-40B4-BE49-F238E27FC236}">
                    <a16:creationId xmlns:a16="http://schemas.microsoft.com/office/drawing/2014/main" id="{027A1263-5894-13A1-8554-E7CBBCCD91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30" name="Text Box 3036">
                <a:extLst>
                  <a:ext uri="{FF2B5EF4-FFF2-40B4-BE49-F238E27FC236}">
                    <a16:creationId xmlns:a16="http://schemas.microsoft.com/office/drawing/2014/main" id="{FF42F375-7667-5098-5A62-AFACEA89E43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69" name="Group 8068">
              <a:extLst>
                <a:ext uri="{FF2B5EF4-FFF2-40B4-BE49-F238E27FC236}">
                  <a16:creationId xmlns:a16="http://schemas.microsoft.com/office/drawing/2014/main" id="{CD62B86E-A341-85DC-C4D1-2550F6854156}"/>
                </a:ext>
              </a:extLst>
            </p:cNvPr>
            <p:cNvGrpSpPr/>
            <p:nvPr/>
          </p:nvGrpSpPr>
          <p:grpSpPr>
            <a:xfrm>
              <a:off x="10021875" y="12649312"/>
              <a:ext cx="84788" cy="91092"/>
              <a:chOff x="12626158" y="10798008"/>
              <a:chExt cx="84788" cy="91092"/>
            </a:xfrm>
          </p:grpSpPr>
          <p:sp>
            <p:nvSpPr>
              <p:cNvPr id="8125" name="Text Box 3036">
                <a:extLst>
                  <a:ext uri="{FF2B5EF4-FFF2-40B4-BE49-F238E27FC236}">
                    <a16:creationId xmlns:a16="http://schemas.microsoft.com/office/drawing/2014/main" id="{92C53B19-2259-86A4-3B93-5F899EB06A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26" name="Text Box 3036">
                <a:extLst>
                  <a:ext uri="{FF2B5EF4-FFF2-40B4-BE49-F238E27FC236}">
                    <a16:creationId xmlns:a16="http://schemas.microsoft.com/office/drawing/2014/main" id="{B662C5D1-A655-82C1-D793-6032E811313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27" name="Text Box 3036">
                <a:extLst>
                  <a:ext uri="{FF2B5EF4-FFF2-40B4-BE49-F238E27FC236}">
                    <a16:creationId xmlns:a16="http://schemas.microsoft.com/office/drawing/2014/main" id="{2B97AC0D-64CC-CE1B-0558-AAE56B524A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70" name="Group 8069">
              <a:extLst>
                <a:ext uri="{FF2B5EF4-FFF2-40B4-BE49-F238E27FC236}">
                  <a16:creationId xmlns:a16="http://schemas.microsoft.com/office/drawing/2014/main" id="{B280AE01-AC1A-968C-1CCA-E84F824D5180}"/>
                </a:ext>
              </a:extLst>
            </p:cNvPr>
            <p:cNvGrpSpPr/>
            <p:nvPr/>
          </p:nvGrpSpPr>
          <p:grpSpPr>
            <a:xfrm>
              <a:off x="10021875" y="12770073"/>
              <a:ext cx="84788" cy="91092"/>
              <a:chOff x="12626158" y="10798008"/>
              <a:chExt cx="84788" cy="91092"/>
            </a:xfrm>
          </p:grpSpPr>
          <p:sp>
            <p:nvSpPr>
              <p:cNvPr id="8122" name="Text Box 3036">
                <a:extLst>
                  <a:ext uri="{FF2B5EF4-FFF2-40B4-BE49-F238E27FC236}">
                    <a16:creationId xmlns:a16="http://schemas.microsoft.com/office/drawing/2014/main" id="{B11694BC-76F3-BB1C-E22D-A980DE08DD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23" name="Text Box 3036">
                <a:extLst>
                  <a:ext uri="{FF2B5EF4-FFF2-40B4-BE49-F238E27FC236}">
                    <a16:creationId xmlns:a16="http://schemas.microsoft.com/office/drawing/2014/main" id="{B263EC5D-8A99-E570-8ACE-BFF57520BD3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24" name="Text Box 3036">
                <a:extLst>
                  <a:ext uri="{FF2B5EF4-FFF2-40B4-BE49-F238E27FC236}">
                    <a16:creationId xmlns:a16="http://schemas.microsoft.com/office/drawing/2014/main" id="{B24A2D4E-1731-E343-EA38-04E3559ABC0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71" name="Group 8070">
              <a:extLst>
                <a:ext uri="{FF2B5EF4-FFF2-40B4-BE49-F238E27FC236}">
                  <a16:creationId xmlns:a16="http://schemas.microsoft.com/office/drawing/2014/main" id="{E0A2BAA9-887E-0A5D-7711-708813BA63C0}"/>
                </a:ext>
              </a:extLst>
            </p:cNvPr>
            <p:cNvGrpSpPr/>
            <p:nvPr/>
          </p:nvGrpSpPr>
          <p:grpSpPr>
            <a:xfrm>
              <a:off x="10022855" y="12897334"/>
              <a:ext cx="84788" cy="91092"/>
              <a:chOff x="12626158" y="10798008"/>
              <a:chExt cx="84788" cy="91092"/>
            </a:xfrm>
          </p:grpSpPr>
          <p:sp>
            <p:nvSpPr>
              <p:cNvPr id="8119" name="Text Box 3036">
                <a:extLst>
                  <a:ext uri="{FF2B5EF4-FFF2-40B4-BE49-F238E27FC236}">
                    <a16:creationId xmlns:a16="http://schemas.microsoft.com/office/drawing/2014/main" id="{0FC3435E-8B32-C82F-8829-721EFBE8B80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20" name="Text Box 3036">
                <a:extLst>
                  <a:ext uri="{FF2B5EF4-FFF2-40B4-BE49-F238E27FC236}">
                    <a16:creationId xmlns:a16="http://schemas.microsoft.com/office/drawing/2014/main" id="{FCC78B12-B5C7-CF5D-3405-8BCC67E3036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21" name="Text Box 3036">
                <a:extLst>
                  <a:ext uri="{FF2B5EF4-FFF2-40B4-BE49-F238E27FC236}">
                    <a16:creationId xmlns:a16="http://schemas.microsoft.com/office/drawing/2014/main" id="{DFE093B5-6412-6055-805C-4C6E5EA39F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72" name="Group 8071">
              <a:extLst>
                <a:ext uri="{FF2B5EF4-FFF2-40B4-BE49-F238E27FC236}">
                  <a16:creationId xmlns:a16="http://schemas.microsoft.com/office/drawing/2014/main" id="{1FBBDD8A-45BC-3A90-7548-9B947877A6E1}"/>
                </a:ext>
              </a:extLst>
            </p:cNvPr>
            <p:cNvGrpSpPr/>
            <p:nvPr/>
          </p:nvGrpSpPr>
          <p:grpSpPr>
            <a:xfrm>
              <a:off x="10022815" y="13017790"/>
              <a:ext cx="84788" cy="91092"/>
              <a:chOff x="12626158" y="10798008"/>
              <a:chExt cx="84788" cy="91092"/>
            </a:xfrm>
          </p:grpSpPr>
          <p:sp>
            <p:nvSpPr>
              <p:cNvPr id="8116" name="Text Box 3036">
                <a:extLst>
                  <a:ext uri="{FF2B5EF4-FFF2-40B4-BE49-F238E27FC236}">
                    <a16:creationId xmlns:a16="http://schemas.microsoft.com/office/drawing/2014/main" id="{2A46A167-EB30-91BC-69F3-53315C8022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17" name="Text Box 3036">
                <a:extLst>
                  <a:ext uri="{FF2B5EF4-FFF2-40B4-BE49-F238E27FC236}">
                    <a16:creationId xmlns:a16="http://schemas.microsoft.com/office/drawing/2014/main" id="{79DBEBB5-80DB-FF27-C57C-01A0D040E7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18" name="Text Box 3036">
                <a:extLst>
                  <a:ext uri="{FF2B5EF4-FFF2-40B4-BE49-F238E27FC236}">
                    <a16:creationId xmlns:a16="http://schemas.microsoft.com/office/drawing/2014/main" id="{B5252C9F-C928-40A9-A983-ABD83100B35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73" name="Group 8072">
              <a:extLst>
                <a:ext uri="{FF2B5EF4-FFF2-40B4-BE49-F238E27FC236}">
                  <a16:creationId xmlns:a16="http://schemas.microsoft.com/office/drawing/2014/main" id="{532B06A4-A245-783D-0AEF-D516E786AFDE}"/>
                </a:ext>
              </a:extLst>
            </p:cNvPr>
            <p:cNvGrpSpPr/>
            <p:nvPr/>
          </p:nvGrpSpPr>
          <p:grpSpPr>
            <a:xfrm>
              <a:off x="10022855" y="13140272"/>
              <a:ext cx="84788" cy="91092"/>
              <a:chOff x="12626158" y="10798008"/>
              <a:chExt cx="84788" cy="91092"/>
            </a:xfrm>
          </p:grpSpPr>
          <p:sp>
            <p:nvSpPr>
              <p:cNvPr id="8113" name="Text Box 3036">
                <a:extLst>
                  <a:ext uri="{FF2B5EF4-FFF2-40B4-BE49-F238E27FC236}">
                    <a16:creationId xmlns:a16="http://schemas.microsoft.com/office/drawing/2014/main" id="{D80B3820-8E47-63BE-F585-E98600B000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14" name="Text Box 3036">
                <a:extLst>
                  <a:ext uri="{FF2B5EF4-FFF2-40B4-BE49-F238E27FC236}">
                    <a16:creationId xmlns:a16="http://schemas.microsoft.com/office/drawing/2014/main" id="{E50A24A6-952A-5D07-F2B4-D3CB3AF408A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15" name="Text Box 3036">
                <a:extLst>
                  <a:ext uri="{FF2B5EF4-FFF2-40B4-BE49-F238E27FC236}">
                    <a16:creationId xmlns:a16="http://schemas.microsoft.com/office/drawing/2014/main" id="{02DBBE2F-0216-1C76-43CA-F53F861C36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74" name="Group 8073">
              <a:extLst>
                <a:ext uri="{FF2B5EF4-FFF2-40B4-BE49-F238E27FC236}">
                  <a16:creationId xmlns:a16="http://schemas.microsoft.com/office/drawing/2014/main" id="{0AA7F22D-5F16-4837-C8F2-F9FD9A6DBD89}"/>
                </a:ext>
              </a:extLst>
            </p:cNvPr>
            <p:cNvGrpSpPr/>
            <p:nvPr/>
          </p:nvGrpSpPr>
          <p:grpSpPr>
            <a:xfrm>
              <a:off x="10022815" y="13265102"/>
              <a:ext cx="84788" cy="91092"/>
              <a:chOff x="12626158" y="10798008"/>
              <a:chExt cx="84788" cy="91092"/>
            </a:xfrm>
          </p:grpSpPr>
          <p:sp>
            <p:nvSpPr>
              <p:cNvPr id="8110" name="Text Box 3036">
                <a:extLst>
                  <a:ext uri="{FF2B5EF4-FFF2-40B4-BE49-F238E27FC236}">
                    <a16:creationId xmlns:a16="http://schemas.microsoft.com/office/drawing/2014/main" id="{1D33CE51-B364-222F-CF51-3059144156C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11" name="Text Box 3036">
                <a:extLst>
                  <a:ext uri="{FF2B5EF4-FFF2-40B4-BE49-F238E27FC236}">
                    <a16:creationId xmlns:a16="http://schemas.microsoft.com/office/drawing/2014/main" id="{525C055D-9994-1849-517C-D14BAAA908E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12" name="Text Box 3036">
                <a:extLst>
                  <a:ext uri="{FF2B5EF4-FFF2-40B4-BE49-F238E27FC236}">
                    <a16:creationId xmlns:a16="http://schemas.microsoft.com/office/drawing/2014/main" id="{AA6BED84-5651-C2F2-0CC6-D4A923A669B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75" name="Group 8074">
              <a:extLst>
                <a:ext uri="{FF2B5EF4-FFF2-40B4-BE49-F238E27FC236}">
                  <a16:creationId xmlns:a16="http://schemas.microsoft.com/office/drawing/2014/main" id="{0C06E36C-EBDD-9478-D04E-BAD14E2E0EE3}"/>
                </a:ext>
              </a:extLst>
            </p:cNvPr>
            <p:cNvGrpSpPr/>
            <p:nvPr/>
          </p:nvGrpSpPr>
          <p:grpSpPr>
            <a:xfrm>
              <a:off x="10022815" y="13387858"/>
              <a:ext cx="84788" cy="91092"/>
              <a:chOff x="12626158" y="10798008"/>
              <a:chExt cx="84788" cy="91092"/>
            </a:xfrm>
          </p:grpSpPr>
          <p:sp>
            <p:nvSpPr>
              <p:cNvPr id="8107" name="Text Box 3036">
                <a:extLst>
                  <a:ext uri="{FF2B5EF4-FFF2-40B4-BE49-F238E27FC236}">
                    <a16:creationId xmlns:a16="http://schemas.microsoft.com/office/drawing/2014/main" id="{19249085-0A90-44CB-A2F4-704703E7CE1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08" name="Text Box 3036">
                <a:extLst>
                  <a:ext uri="{FF2B5EF4-FFF2-40B4-BE49-F238E27FC236}">
                    <a16:creationId xmlns:a16="http://schemas.microsoft.com/office/drawing/2014/main" id="{C8F41C67-2786-7881-7B3C-3FE1856C8E9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09" name="Text Box 3036">
                <a:extLst>
                  <a:ext uri="{FF2B5EF4-FFF2-40B4-BE49-F238E27FC236}">
                    <a16:creationId xmlns:a16="http://schemas.microsoft.com/office/drawing/2014/main" id="{5CD82289-08C8-B081-98A6-E9FB3BFC0B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76" name="Group 8075">
              <a:extLst>
                <a:ext uri="{FF2B5EF4-FFF2-40B4-BE49-F238E27FC236}">
                  <a16:creationId xmlns:a16="http://schemas.microsoft.com/office/drawing/2014/main" id="{8C56905D-DE63-4BA4-87D0-DDACEAE18C7E}"/>
                </a:ext>
              </a:extLst>
            </p:cNvPr>
            <p:cNvGrpSpPr/>
            <p:nvPr/>
          </p:nvGrpSpPr>
          <p:grpSpPr>
            <a:xfrm>
              <a:off x="10022815" y="13507696"/>
              <a:ext cx="84788" cy="91092"/>
              <a:chOff x="12626158" y="10798008"/>
              <a:chExt cx="84788" cy="91092"/>
            </a:xfrm>
          </p:grpSpPr>
          <p:sp>
            <p:nvSpPr>
              <p:cNvPr id="8104" name="Text Box 3036">
                <a:extLst>
                  <a:ext uri="{FF2B5EF4-FFF2-40B4-BE49-F238E27FC236}">
                    <a16:creationId xmlns:a16="http://schemas.microsoft.com/office/drawing/2014/main" id="{E100C2C4-5C21-54EE-DA12-8DF009B38C9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05" name="Text Box 3036">
                <a:extLst>
                  <a:ext uri="{FF2B5EF4-FFF2-40B4-BE49-F238E27FC236}">
                    <a16:creationId xmlns:a16="http://schemas.microsoft.com/office/drawing/2014/main" id="{2773E3D9-8626-28F6-47B8-8051B9A780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06" name="Text Box 3036">
                <a:extLst>
                  <a:ext uri="{FF2B5EF4-FFF2-40B4-BE49-F238E27FC236}">
                    <a16:creationId xmlns:a16="http://schemas.microsoft.com/office/drawing/2014/main" id="{A223EFF7-EE00-4EB5-3185-08A26784B0E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77" name="Group 8076">
              <a:extLst>
                <a:ext uri="{FF2B5EF4-FFF2-40B4-BE49-F238E27FC236}">
                  <a16:creationId xmlns:a16="http://schemas.microsoft.com/office/drawing/2014/main" id="{50645E29-2BE1-D66B-52E1-3EE8A985969F}"/>
                </a:ext>
              </a:extLst>
            </p:cNvPr>
            <p:cNvGrpSpPr/>
            <p:nvPr/>
          </p:nvGrpSpPr>
          <p:grpSpPr>
            <a:xfrm>
              <a:off x="10022912" y="13624714"/>
              <a:ext cx="84788" cy="91092"/>
              <a:chOff x="12626158" y="10798008"/>
              <a:chExt cx="84788" cy="91092"/>
            </a:xfrm>
          </p:grpSpPr>
          <p:sp>
            <p:nvSpPr>
              <p:cNvPr id="8101" name="Text Box 3036">
                <a:extLst>
                  <a:ext uri="{FF2B5EF4-FFF2-40B4-BE49-F238E27FC236}">
                    <a16:creationId xmlns:a16="http://schemas.microsoft.com/office/drawing/2014/main" id="{DF92C783-AAE6-E639-3DE9-ED8D2DF3DA7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02" name="Text Box 3036">
                <a:extLst>
                  <a:ext uri="{FF2B5EF4-FFF2-40B4-BE49-F238E27FC236}">
                    <a16:creationId xmlns:a16="http://schemas.microsoft.com/office/drawing/2014/main" id="{270F8C22-B4EE-5958-1371-282904C829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03" name="Text Box 3036">
                <a:extLst>
                  <a:ext uri="{FF2B5EF4-FFF2-40B4-BE49-F238E27FC236}">
                    <a16:creationId xmlns:a16="http://schemas.microsoft.com/office/drawing/2014/main" id="{57119DD3-888D-2442-811D-F61C27942E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78" name="Group 8077">
              <a:extLst>
                <a:ext uri="{FF2B5EF4-FFF2-40B4-BE49-F238E27FC236}">
                  <a16:creationId xmlns:a16="http://schemas.microsoft.com/office/drawing/2014/main" id="{0C4720AB-C6B5-2CB2-25E7-C826A2AFACD0}"/>
                </a:ext>
              </a:extLst>
            </p:cNvPr>
            <p:cNvGrpSpPr/>
            <p:nvPr/>
          </p:nvGrpSpPr>
          <p:grpSpPr>
            <a:xfrm>
              <a:off x="10022815" y="13748562"/>
              <a:ext cx="84788" cy="91092"/>
              <a:chOff x="12626158" y="10798008"/>
              <a:chExt cx="84788" cy="91092"/>
            </a:xfrm>
          </p:grpSpPr>
          <p:sp>
            <p:nvSpPr>
              <p:cNvPr id="8098" name="Text Box 3036">
                <a:extLst>
                  <a:ext uri="{FF2B5EF4-FFF2-40B4-BE49-F238E27FC236}">
                    <a16:creationId xmlns:a16="http://schemas.microsoft.com/office/drawing/2014/main" id="{89BFC034-5EC0-380A-3264-474F805D60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99" name="Text Box 3036">
                <a:extLst>
                  <a:ext uri="{FF2B5EF4-FFF2-40B4-BE49-F238E27FC236}">
                    <a16:creationId xmlns:a16="http://schemas.microsoft.com/office/drawing/2014/main" id="{C6FCE4F8-253F-FC53-E7C6-99DCEB1245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00" name="Text Box 3036">
                <a:extLst>
                  <a:ext uri="{FF2B5EF4-FFF2-40B4-BE49-F238E27FC236}">
                    <a16:creationId xmlns:a16="http://schemas.microsoft.com/office/drawing/2014/main" id="{B826E658-22C4-E264-95B1-F272AB9DD60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79" name="Group 8078">
              <a:extLst>
                <a:ext uri="{FF2B5EF4-FFF2-40B4-BE49-F238E27FC236}">
                  <a16:creationId xmlns:a16="http://schemas.microsoft.com/office/drawing/2014/main" id="{47AABECB-393B-90BB-B2F4-6518C157582C}"/>
                </a:ext>
              </a:extLst>
            </p:cNvPr>
            <p:cNvGrpSpPr/>
            <p:nvPr/>
          </p:nvGrpSpPr>
          <p:grpSpPr>
            <a:xfrm>
              <a:off x="10024410" y="13872364"/>
              <a:ext cx="84788" cy="91092"/>
              <a:chOff x="12626158" y="10798008"/>
              <a:chExt cx="84788" cy="91092"/>
            </a:xfrm>
          </p:grpSpPr>
          <p:sp>
            <p:nvSpPr>
              <p:cNvPr id="8095" name="Text Box 3036">
                <a:extLst>
                  <a:ext uri="{FF2B5EF4-FFF2-40B4-BE49-F238E27FC236}">
                    <a16:creationId xmlns:a16="http://schemas.microsoft.com/office/drawing/2014/main" id="{541F6435-BE27-2374-6FB1-C9010B8D54E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96" name="Text Box 3036">
                <a:extLst>
                  <a:ext uri="{FF2B5EF4-FFF2-40B4-BE49-F238E27FC236}">
                    <a16:creationId xmlns:a16="http://schemas.microsoft.com/office/drawing/2014/main" id="{D93CDD37-0358-6D65-B5FB-DC6A6904405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97" name="Text Box 3036">
                <a:extLst>
                  <a:ext uri="{FF2B5EF4-FFF2-40B4-BE49-F238E27FC236}">
                    <a16:creationId xmlns:a16="http://schemas.microsoft.com/office/drawing/2014/main" id="{805577F2-DED6-5E72-7C93-F5D6527D6C8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080" name="FTU - orbicularis oculi">
              <a:extLst>
                <a:ext uri="{FF2B5EF4-FFF2-40B4-BE49-F238E27FC236}">
                  <a16:creationId xmlns:a16="http://schemas.microsoft.com/office/drawing/2014/main" id="{4B2DE903-7042-55DC-309E-EEDA2BFBCA17}"/>
                </a:ext>
              </a:extLst>
            </p:cNvPr>
            <p:cNvSpPr txBox="1"/>
            <p:nvPr/>
          </p:nvSpPr>
          <p:spPr>
            <a:xfrm>
              <a:off x="8692943" y="1178911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Longus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colli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superior</a:t>
              </a:r>
            </a:p>
          </p:txBody>
        </p:sp>
        <p:sp>
          <p:nvSpPr>
            <p:cNvPr id="8081" name="FTU - orbicularis oculi">
              <a:extLst>
                <a:ext uri="{FF2B5EF4-FFF2-40B4-BE49-F238E27FC236}">
                  <a16:creationId xmlns:a16="http://schemas.microsoft.com/office/drawing/2014/main" id="{AE7495AF-076B-9205-CE8E-B1E97A5F9D9C}"/>
                </a:ext>
              </a:extLst>
            </p:cNvPr>
            <p:cNvSpPr txBox="1"/>
            <p:nvPr/>
          </p:nvSpPr>
          <p:spPr>
            <a:xfrm>
              <a:off x="8692943" y="1190976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Longus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colli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vertical</a:t>
              </a:r>
            </a:p>
          </p:txBody>
        </p:sp>
        <p:grpSp>
          <p:nvGrpSpPr>
            <p:cNvPr id="8082" name="Group 8081">
              <a:extLst>
                <a:ext uri="{FF2B5EF4-FFF2-40B4-BE49-F238E27FC236}">
                  <a16:creationId xmlns:a16="http://schemas.microsoft.com/office/drawing/2014/main" id="{A70AA544-B435-BB9A-035E-EA20934647A4}"/>
                </a:ext>
              </a:extLst>
            </p:cNvPr>
            <p:cNvGrpSpPr/>
            <p:nvPr/>
          </p:nvGrpSpPr>
          <p:grpSpPr>
            <a:xfrm>
              <a:off x="10024266" y="11795495"/>
              <a:ext cx="84788" cy="91092"/>
              <a:chOff x="12626158" y="10798008"/>
              <a:chExt cx="84788" cy="91092"/>
            </a:xfrm>
          </p:grpSpPr>
          <p:sp>
            <p:nvSpPr>
              <p:cNvPr id="8092" name="Text Box 3036">
                <a:extLst>
                  <a:ext uri="{FF2B5EF4-FFF2-40B4-BE49-F238E27FC236}">
                    <a16:creationId xmlns:a16="http://schemas.microsoft.com/office/drawing/2014/main" id="{181BA9B9-2108-DE03-3D6A-D9A8373508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93" name="Text Box 3036">
                <a:extLst>
                  <a:ext uri="{FF2B5EF4-FFF2-40B4-BE49-F238E27FC236}">
                    <a16:creationId xmlns:a16="http://schemas.microsoft.com/office/drawing/2014/main" id="{2E16BD1C-6078-FC0B-8119-4303F851DF4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94" name="Text Box 3036">
                <a:extLst>
                  <a:ext uri="{FF2B5EF4-FFF2-40B4-BE49-F238E27FC236}">
                    <a16:creationId xmlns:a16="http://schemas.microsoft.com/office/drawing/2014/main" id="{62000B5B-71BB-A5C0-8DB1-C35D85358F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83" name="Group 8082">
              <a:extLst>
                <a:ext uri="{FF2B5EF4-FFF2-40B4-BE49-F238E27FC236}">
                  <a16:creationId xmlns:a16="http://schemas.microsoft.com/office/drawing/2014/main" id="{CAF9AAC9-0447-3CC3-C46B-427D505CAF5D}"/>
                </a:ext>
              </a:extLst>
            </p:cNvPr>
            <p:cNvGrpSpPr/>
            <p:nvPr/>
          </p:nvGrpSpPr>
          <p:grpSpPr>
            <a:xfrm>
              <a:off x="10024226" y="11920325"/>
              <a:ext cx="84788" cy="91092"/>
              <a:chOff x="12626158" y="10798008"/>
              <a:chExt cx="84788" cy="91092"/>
            </a:xfrm>
          </p:grpSpPr>
          <p:sp>
            <p:nvSpPr>
              <p:cNvPr id="8089" name="Text Box 3036">
                <a:extLst>
                  <a:ext uri="{FF2B5EF4-FFF2-40B4-BE49-F238E27FC236}">
                    <a16:creationId xmlns:a16="http://schemas.microsoft.com/office/drawing/2014/main" id="{9CEF7B80-77C1-AC02-0AC7-1381B829D3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90" name="Text Box 3036">
                <a:extLst>
                  <a:ext uri="{FF2B5EF4-FFF2-40B4-BE49-F238E27FC236}">
                    <a16:creationId xmlns:a16="http://schemas.microsoft.com/office/drawing/2014/main" id="{6B64AC64-A8A8-EDC0-AC83-5D57031C9E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91" name="Text Box 3036">
                <a:extLst>
                  <a:ext uri="{FF2B5EF4-FFF2-40B4-BE49-F238E27FC236}">
                    <a16:creationId xmlns:a16="http://schemas.microsoft.com/office/drawing/2014/main" id="{185D9D63-EADD-3F59-D70D-4A2B2009B06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084" name="FTU - nasalis">
              <a:extLst>
                <a:ext uri="{FF2B5EF4-FFF2-40B4-BE49-F238E27FC236}">
                  <a16:creationId xmlns:a16="http://schemas.microsoft.com/office/drawing/2014/main" id="{7350453A-3E25-3A02-D8B6-EE331256BFB5}"/>
                </a:ext>
              </a:extLst>
            </p:cNvPr>
            <p:cNvSpPr txBox="1"/>
            <p:nvPr/>
          </p:nvSpPr>
          <p:spPr>
            <a:xfrm>
              <a:off x="8692943" y="10567445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Digastricus anterior</a:t>
              </a:r>
            </a:p>
          </p:txBody>
        </p:sp>
        <p:grpSp>
          <p:nvGrpSpPr>
            <p:cNvPr id="8085" name="Group 8084">
              <a:extLst>
                <a:ext uri="{FF2B5EF4-FFF2-40B4-BE49-F238E27FC236}">
                  <a16:creationId xmlns:a16="http://schemas.microsoft.com/office/drawing/2014/main" id="{E4275FEE-BA55-1584-D04C-BC888E6C2EA8}"/>
                </a:ext>
              </a:extLst>
            </p:cNvPr>
            <p:cNvGrpSpPr/>
            <p:nvPr/>
          </p:nvGrpSpPr>
          <p:grpSpPr>
            <a:xfrm>
              <a:off x="10022903" y="10575899"/>
              <a:ext cx="84788" cy="91092"/>
              <a:chOff x="12626158" y="10798008"/>
              <a:chExt cx="84788" cy="91092"/>
            </a:xfrm>
          </p:grpSpPr>
          <p:sp>
            <p:nvSpPr>
              <p:cNvPr id="8086" name="Text Box 3036">
                <a:extLst>
                  <a:ext uri="{FF2B5EF4-FFF2-40B4-BE49-F238E27FC236}">
                    <a16:creationId xmlns:a16="http://schemas.microsoft.com/office/drawing/2014/main" id="{D1D390F9-7FE8-D747-D445-346545B5ED9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87" name="Text Box 3036">
                <a:extLst>
                  <a:ext uri="{FF2B5EF4-FFF2-40B4-BE49-F238E27FC236}">
                    <a16:creationId xmlns:a16="http://schemas.microsoft.com/office/drawing/2014/main" id="{83EEA060-12B0-846A-C58E-F8003644F4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88" name="Text Box 3036">
                <a:extLst>
                  <a:ext uri="{FF2B5EF4-FFF2-40B4-BE49-F238E27FC236}">
                    <a16:creationId xmlns:a16="http://schemas.microsoft.com/office/drawing/2014/main" id="{CB6136F9-B065-6B8E-8A6A-C94DA4712A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207" name="Group 8206">
            <a:extLst>
              <a:ext uri="{FF2B5EF4-FFF2-40B4-BE49-F238E27FC236}">
                <a16:creationId xmlns:a16="http://schemas.microsoft.com/office/drawing/2014/main" id="{1684478E-AF2A-002D-5FCB-DE028A44F9F4}"/>
              </a:ext>
            </a:extLst>
          </p:cNvPr>
          <p:cNvGrpSpPr/>
          <p:nvPr/>
        </p:nvGrpSpPr>
        <p:grpSpPr>
          <a:xfrm>
            <a:off x="7151055" y="19167296"/>
            <a:ext cx="1441318" cy="1418622"/>
            <a:chOff x="7149439" y="20992016"/>
            <a:chExt cx="1441318" cy="1418622"/>
          </a:xfrm>
        </p:grpSpPr>
        <p:grpSp>
          <p:nvGrpSpPr>
            <p:cNvPr id="8208" name="organ group - facial muscles">
              <a:extLst>
                <a:ext uri="{FF2B5EF4-FFF2-40B4-BE49-F238E27FC236}">
                  <a16:creationId xmlns:a16="http://schemas.microsoft.com/office/drawing/2014/main" id="{59252CE9-7C3F-51C9-181D-9BA93754CDB1}"/>
                </a:ext>
              </a:extLst>
            </p:cNvPr>
            <p:cNvGrpSpPr/>
            <p:nvPr/>
          </p:nvGrpSpPr>
          <p:grpSpPr>
            <a:xfrm>
              <a:off x="7150757" y="20992016"/>
              <a:ext cx="1440000" cy="1418622"/>
              <a:chOff x="7554484" y="5020163"/>
              <a:chExt cx="1440000" cy="1418622"/>
            </a:xfrm>
          </p:grpSpPr>
          <p:sp>
            <p:nvSpPr>
              <p:cNvPr id="8250" name="organ - facial muscles">
                <a:extLst>
                  <a:ext uri="{FF2B5EF4-FFF2-40B4-BE49-F238E27FC236}">
                    <a16:creationId xmlns:a16="http://schemas.microsoft.com/office/drawing/2014/main" id="{F6EB0D3E-8CA9-E789-FF6B-FFF65EC08391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141862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limb - gluteal</a:t>
                </a:r>
              </a:p>
            </p:txBody>
          </p:sp>
          <p:sp>
            <p:nvSpPr>
              <p:cNvPr id="8251" name="FTU - orbicularis oculi">
                <a:extLst>
                  <a:ext uri="{FF2B5EF4-FFF2-40B4-BE49-F238E27FC236}">
                    <a16:creationId xmlns:a16="http://schemas.microsoft.com/office/drawing/2014/main" id="{0D7C1A2F-E0FF-7D66-80AC-AD3DD07F9942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Tensor fasciae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latae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52" name="FTU - occipitofrontalis">
                <a:extLst>
                  <a:ext uri="{FF2B5EF4-FFF2-40B4-BE49-F238E27FC236}">
                    <a16:creationId xmlns:a16="http://schemas.microsoft.com/office/drawing/2014/main" id="{C9607078-8C7C-82A3-4DF9-8CA8164087EC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Gluteus maximus</a:t>
                </a:r>
              </a:p>
            </p:txBody>
          </p:sp>
          <p:sp>
            <p:nvSpPr>
              <p:cNvPr id="8253" name="FTU - nasalis">
                <a:extLst>
                  <a:ext uri="{FF2B5EF4-FFF2-40B4-BE49-F238E27FC236}">
                    <a16:creationId xmlns:a16="http://schemas.microsoft.com/office/drawing/2014/main" id="{B67889D6-165A-C68F-54D4-45A15260BF76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Gluteus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medius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54" name="FTU - zygomaticus major">
                <a:extLst>
                  <a:ext uri="{FF2B5EF4-FFF2-40B4-BE49-F238E27FC236}">
                    <a16:creationId xmlns:a16="http://schemas.microsoft.com/office/drawing/2014/main" id="{2ADB6B11-27CD-1EF8-4575-F48728A03E45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Gluteus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minimus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55" name="FTU - zygomaticus minor">
                <a:extLst>
                  <a:ext uri="{FF2B5EF4-FFF2-40B4-BE49-F238E27FC236}">
                    <a16:creationId xmlns:a16="http://schemas.microsoft.com/office/drawing/2014/main" id="{7759333E-6079-AA1F-88BF-85A0EC1C196F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Piriformis</a:t>
                </a:r>
              </a:p>
            </p:txBody>
          </p:sp>
          <p:sp>
            <p:nvSpPr>
              <p:cNvPr id="8256" name="FTU - orbicularis oris">
                <a:extLst>
                  <a:ext uri="{FF2B5EF4-FFF2-40B4-BE49-F238E27FC236}">
                    <a16:creationId xmlns:a16="http://schemas.microsoft.com/office/drawing/2014/main" id="{B0BE7E22-4A78-3BD0-2E49-DF783F16DD07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Obturator externus</a:t>
                </a:r>
              </a:p>
            </p:txBody>
          </p:sp>
          <p:sp>
            <p:nvSpPr>
              <p:cNvPr id="8257" name="FTU - depressor anguli oris">
                <a:extLst>
                  <a:ext uri="{FF2B5EF4-FFF2-40B4-BE49-F238E27FC236}">
                    <a16:creationId xmlns:a16="http://schemas.microsoft.com/office/drawing/2014/main" id="{0C3635A1-5207-9D09-BF9A-6446258AABC9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Obturator internus</a:t>
                </a:r>
              </a:p>
            </p:txBody>
          </p:sp>
          <p:sp>
            <p:nvSpPr>
              <p:cNvPr id="8258" name="FTU - levator labii">
                <a:extLst>
                  <a:ext uri="{FF2B5EF4-FFF2-40B4-BE49-F238E27FC236}">
                    <a16:creationId xmlns:a16="http://schemas.microsoft.com/office/drawing/2014/main" id="{8808BBE3-42A8-A2BC-D1B0-2EF0DCEBC5FB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gemellus</a:t>
                </a:r>
              </a:p>
            </p:txBody>
          </p:sp>
          <p:sp>
            <p:nvSpPr>
              <p:cNvPr id="8259" name="FTU - mentalis">
                <a:extLst>
                  <a:ext uri="{FF2B5EF4-FFF2-40B4-BE49-F238E27FC236}">
                    <a16:creationId xmlns:a16="http://schemas.microsoft.com/office/drawing/2014/main" id="{F26D3DB0-333C-052C-971C-2D80AA64C465}"/>
                  </a:ext>
                </a:extLst>
              </p:cNvPr>
              <p:cNvSpPr txBox="1"/>
              <p:nvPr/>
            </p:nvSpPr>
            <p:spPr>
              <a:xfrm>
                <a:off x="7554484" y="623399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Guadratus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femoris</a:t>
                </a:r>
              </a:p>
            </p:txBody>
          </p:sp>
        </p:grpSp>
        <p:grpSp>
          <p:nvGrpSpPr>
            <p:cNvPr id="8209" name="Group 8208">
              <a:extLst>
                <a:ext uri="{FF2B5EF4-FFF2-40B4-BE49-F238E27FC236}">
                  <a16:creationId xmlns:a16="http://schemas.microsoft.com/office/drawing/2014/main" id="{480029B3-0168-E80F-2F8D-57546F6BD0AB}"/>
                </a:ext>
              </a:extLst>
            </p:cNvPr>
            <p:cNvGrpSpPr/>
            <p:nvPr/>
          </p:nvGrpSpPr>
          <p:grpSpPr>
            <a:xfrm>
              <a:off x="8483962" y="21125718"/>
              <a:ext cx="84788" cy="91092"/>
              <a:chOff x="12626158" y="10798008"/>
              <a:chExt cx="84788" cy="91092"/>
            </a:xfrm>
          </p:grpSpPr>
          <p:sp>
            <p:nvSpPr>
              <p:cNvPr id="8247" name="Text Box 3036">
                <a:extLst>
                  <a:ext uri="{FF2B5EF4-FFF2-40B4-BE49-F238E27FC236}">
                    <a16:creationId xmlns:a16="http://schemas.microsoft.com/office/drawing/2014/main" id="{D74FC1C1-AEA1-0361-83CE-FAAF225502C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48" name="Text Box 3036">
                <a:extLst>
                  <a:ext uri="{FF2B5EF4-FFF2-40B4-BE49-F238E27FC236}">
                    <a16:creationId xmlns:a16="http://schemas.microsoft.com/office/drawing/2014/main" id="{D0B4EBA7-E941-2584-081D-3387A410789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49" name="Text Box 3036">
                <a:extLst>
                  <a:ext uri="{FF2B5EF4-FFF2-40B4-BE49-F238E27FC236}">
                    <a16:creationId xmlns:a16="http://schemas.microsoft.com/office/drawing/2014/main" id="{5A2FA05A-2CEC-777B-F463-7F9B3ECCF4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10" name="Group 8209">
              <a:extLst>
                <a:ext uri="{FF2B5EF4-FFF2-40B4-BE49-F238E27FC236}">
                  <a16:creationId xmlns:a16="http://schemas.microsoft.com/office/drawing/2014/main" id="{6B271456-80C9-A3B4-C5C4-823AE0B018A4}"/>
                </a:ext>
              </a:extLst>
            </p:cNvPr>
            <p:cNvGrpSpPr/>
            <p:nvPr/>
          </p:nvGrpSpPr>
          <p:grpSpPr>
            <a:xfrm>
              <a:off x="8482602" y="21245636"/>
              <a:ext cx="84788" cy="91092"/>
              <a:chOff x="12626158" y="10798008"/>
              <a:chExt cx="84788" cy="91092"/>
            </a:xfrm>
          </p:grpSpPr>
          <p:sp>
            <p:nvSpPr>
              <p:cNvPr id="8244" name="Text Box 3036">
                <a:extLst>
                  <a:ext uri="{FF2B5EF4-FFF2-40B4-BE49-F238E27FC236}">
                    <a16:creationId xmlns:a16="http://schemas.microsoft.com/office/drawing/2014/main" id="{9CBAED8F-0189-4A5F-FB9C-B7C2335B8F1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45" name="Text Box 3036">
                <a:extLst>
                  <a:ext uri="{FF2B5EF4-FFF2-40B4-BE49-F238E27FC236}">
                    <a16:creationId xmlns:a16="http://schemas.microsoft.com/office/drawing/2014/main" id="{E901AF9D-3097-AB81-E19D-96B02BA0D1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46" name="Text Box 3036">
                <a:extLst>
                  <a:ext uri="{FF2B5EF4-FFF2-40B4-BE49-F238E27FC236}">
                    <a16:creationId xmlns:a16="http://schemas.microsoft.com/office/drawing/2014/main" id="{679DD8E3-05E2-4F53-764A-2D66B62D50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11" name="Group 8210">
              <a:extLst>
                <a:ext uri="{FF2B5EF4-FFF2-40B4-BE49-F238E27FC236}">
                  <a16:creationId xmlns:a16="http://schemas.microsoft.com/office/drawing/2014/main" id="{D8F89C33-65CC-8FE8-C13F-27B4100D2F38}"/>
                </a:ext>
              </a:extLst>
            </p:cNvPr>
            <p:cNvGrpSpPr/>
            <p:nvPr/>
          </p:nvGrpSpPr>
          <p:grpSpPr>
            <a:xfrm>
              <a:off x="8482602" y="21367949"/>
              <a:ext cx="84788" cy="91092"/>
              <a:chOff x="12626158" y="10798008"/>
              <a:chExt cx="84788" cy="91092"/>
            </a:xfrm>
          </p:grpSpPr>
          <p:sp>
            <p:nvSpPr>
              <p:cNvPr id="8241" name="Text Box 3036">
                <a:extLst>
                  <a:ext uri="{FF2B5EF4-FFF2-40B4-BE49-F238E27FC236}">
                    <a16:creationId xmlns:a16="http://schemas.microsoft.com/office/drawing/2014/main" id="{A7DC21A3-614A-5961-249D-7F5A4659FF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42" name="Text Box 3036">
                <a:extLst>
                  <a:ext uri="{FF2B5EF4-FFF2-40B4-BE49-F238E27FC236}">
                    <a16:creationId xmlns:a16="http://schemas.microsoft.com/office/drawing/2014/main" id="{158337B0-5A3E-FF3B-4E77-841EAC471D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43" name="Text Box 3036">
                <a:extLst>
                  <a:ext uri="{FF2B5EF4-FFF2-40B4-BE49-F238E27FC236}">
                    <a16:creationId xmlns:a16="http://schemas.microsoft.com/office/drawing/2014/main" id="{410E16A6-3FEA-F73F-B358-6F14E2068CD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12" name="Group 8211">
              <a:extLst>
                <a:ext uri="{FF2B5EF4-FFF2-40B4-BE49-F238E27FC236}">
                  <a16:creationId xmlns:a16="http://schemas.microsoft.com/office/drawing/2014/main" id="{2588FC08-C998-C228-21AD-CFC7C44ABC5B}"/>
                </a:ext>
              </a:extLst>
            </p:cNvPr>
            <p:cNvGrpSpPr/>
            <p:nvPr/>
          </p:nvGrpSpPr>
          <p:grpSpPr>
            <a:xfrm>
              <a:off x="8478889" y="21491478"/>
              <a:ext cx="84788" cy="91092"/>
              <a:chOff x="12626158" y="10798008"/>
              <a:chExt cx="84788" cy="91092"/>
            </a:xfrm>
          </p:grpSpPr>
          <p:sp>
            <p:nvSpPr>
              <p:cNvPr id="8238" name="Text Box 3036">
                <a:extLst>
                  <a:ext uri="{FF2B5EF4-FFF2-40B4-BE49-F238E27FC236}">
                    <a16:creationId xmlns:a16="http://schemas.microsoft.com/office/drawing/2014/main" id="{500C8193-ABEC-774A-EAB1-5C8EB47755C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39" name="Text Box 3036">
                <a:extLst>
                  <a:ext uri="{FF2B5EF4-FFF2-40B4-BE49-F238E27FC236}">
                    <a16:creationId xmlns:a16="http://schemas.microsoft.com/office/drawing/2014/main" id="{01C4A3AB-1C49-16EB-ED08-3A28E2A81F8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40" name="Text Box 3036">
                <a:extLst>
                  <a:ext uri="{FF2B5EF4-FFF2-40B4-BE49-F238E27FC236}">
                    <a16:creationId xmlns:a16="http://schemas.microsoft.com/office/drawing/2014/main" id="{D91F7D07-4C8B-5F27-D9C8-385F7EA2881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13" name="Group 8212">
              <a:extLst>
                <a:ext uri="{FF2B5EF4-FFF2-40B4-BE49-F238E27FC236}">
                  <a16:creationId xmlns:a16="http://schemas.microsoft.com/office/drawing/2014/main" id="{E0A7290F-CD6B-6066-2EAE-8723F3ABD9B0}"/>
                </a:ext>
              </a:extLst>
            </p:cNvPr>
            <p:cNvGrpSpPr/>
            <p:nvPr/>
          </p:nvGrpSpPr>
          <p:grpSpPr>
            <a:xfrm>
              <a:off x="8477529" y="21611396"/>
              <a:ext cx="84788" cy="91092"/>
              <a:chOff x="12626158" y="10798008"/>
              <a:chExt cx="84788" cy="91092"/>
            </a:xfrm>
          </p:grpSpPr>
          <p:sp>
            <p:nvSpPr>
              <p:cNvPr id="8235" name="Text Box 3036">
                <a:extLst>
                  <a:ext uri="{FF2B5EF4-FFF2-40B4-BE49-F238E27FC236}">
                    <a16:creationId xmlns:a16="http://schemas.microsoft.com/office/drawing/2014/main" id="{9BECF890-2EBB-928A-7D6A-FE708D68200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36" name="Text Box 3036">
                <a:extLst>
                  <a:ext uri="{FF2B5EF4-FFF2-40B4-BE49-F238E27FC236}">
                    <a16:creationId xmlns:a16="http://schemas.microsoft.com/office/drawing/2014/main" id="{E80C8369-8254-EB84-1931-C18B210817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37" name="Text Box 3036">
                <a:extLst>
                  <a:ext uri="{FF2B5EF4-FFF2-40B4-BE49-F238E27FC236}">
                    <a16:creationId xmlns:a16="http://schemas.microsoft.com/office/drawing/2014/main" id="{A80F79B5-9FE0-94EA-002B-7FE3CB83F1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14" name="Group 8213">
              <a:extLst>
                <a:ext uri="{FF2B5EF4-FFF2-40B4-BE49-F238E27FC236}">
                  <a16:creationId xmlns:a16="http://schemas.microsoft.com/office/drawing/2014/main" id="{2B30A558-F71B-CB40-9144-E622D089736B}"/>
                </a:ext>
              </a:extLst>
            </p:cNvPr>
            <p:cNvGrpSpPr/>
            <p:nvPr/>
          </p:nvGrpSpPr>
          <p:grpSpPr>
            <a:xfrm>
              <a:off x="8477529" y="21733709"/>
              <a:ext cx="84788" cy="91092"/>
              <a:chOff x="12626158" y="10798008"/>
              <a:chExt cx="84788" cy="91092"/>
            </a:xfrm>
          </p:grpSpPr>
          <p:sp>
            <p:nvSpPr>
              <p:cNvPr id="8232" name="Text Box 3036">
                <a:extLst>
                  <a:ext uri="{FF2B5EF4-FFF2-40B4-BE49-F238E27FC236}">
                    <a16:creationId xmlns:a16="http://schemas.microsoft.com/office/drawing/2014/main" id="{184BA8E7-91C0-422A-7660-D6E56A6530E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33" name="Text Box 3036">
                <a:extLst>
                  <a:ext uri="{FF2B5EF4-FFF2-40B4-BE49-F238E27FC236}">
                    <a16:creationId xmlns:a16="http://schemas.microsoft.com/office/drawing/2014/main" id="{0EE7FE7D-8091-21AF-8F87-D6955F7AF4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34" name="Text Box 3036">
                <a:extLst>
                  <a:ext uri="{FF2B5EF4-FFF2-40B4-BE49-F238E27FC236}">
                    <a16:creationId xmlns:a16="http://schemas.microsoft.com/office/drawing/2014/main" id="{29235A57-C971-40CB-65A2-5FD4BB16FC9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15" name="Group 8214">
              <a:extLst>
                <a:ext uri="{FF2B5EF4-FFF2-40B4-BE49-F238E27FC236}">
                  <a16:creationId xmlns:a16="http://schemas.microsoft.com/office/drawing/2014/main" id="{A1377106-F7C5-9702-E93F-D8A0C136CE61}"/>
                </a:ext>
              </a:extLst>
            </p:cNvPr>
            <p:cNvGrpSpPr/>
            <p:nvPr/>
          </p:nvGrpSpPr>
          <p:grpSpPr>
            <a:xfrm>
              <a:off x="8475923" y="21856342"/>
              <a:ext cx="84788" cy="91092"/>
              <a:chOff x="12626158" y="10798008"/>
              <a:chExt cx="84788" cy="91092"/>
            </a:xfrm>
          </p:grpSpPr>
          <p:sp>
            <p:nvSpPr>
              <p:cNvPr id="8229" name="Text Box 3036">
                <a:extLst>
                  <a:ext uri="{FF2B5EF4-FFF2-40B4-BE49-F238E27FC236}">
                    <a16:creationId xmlns:a16="http://schemas.microsoft.com/office/drawing/2014/main" id="{6FF852BA-58D4-0919-1B0A-9AE1E5D5510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30" name="Text Box 3036">
                <a:extLst>
                  <a:ext uri="{FF2B5EF4-FFF2-40B4-BE49-F238E27FC236}">
                    <a16:creationId xmlns:a16="http://schemas.microsoft.com/office/drawing/2014/main" id="{E0AF5BBD-6A9D-6CE5-14AA-9D86E394BD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31" name="Text Box 3036">
                <a:extLst>
                  <a:ext uri="{FF2B5EF4-FFF2-40B4-BE49-F238E27FC236}">
                    <a16:creationId xmlns:a16="http://schemas.microsoft.com/office/drawing/2014/main" id="{AE283B65-E8B0-557D-0DB8-E95719E6713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16" name="Group 8215">
              <a:extLst>
                <a:ext uri="{FF2B5EF4-FFF2-40B4-BE49-F238E27FC236}">
                  <a16:creationId xmlns:a16="http://schemas.microsoft.com/office/drawing/2014/main" id="{146DCE82-D1BB-C211-9601-F24C33D9FDDD}"/>
                </a:ext>
              </a:extLst>
            </p:cNvPr>
            <p:cNvGrpSpPr/>
            <p:nvPr/>
          </p:nvGrpSpPr>
          <p:grpSpPr>
            <a:xfrm>
              <a:off x="8474563" y="21971035"/>
              <a:ext cx="84788" cy="91092"/>
              <a:chOff x="12626158" y="10798008"/>
              <a:chExt cx="84788" cy="91092"/>
            </a:xfrm>
          </p:grpSpPr>
          <p:sp>
            <p:nvSpPr>
              <p:cNvPr id="8226" name="Text Box 3036">
                <a:extLst>
                  <a:ext uri="{FF2B5EF4-FFF2-40B4-BE49-F238E27FC236}">
                    <a16:creationId xmlns:a16="http://schemas.microsoft.com/office/drawing/2014/main" id="{2CA95A69-3A71-0C04-DCA3-F42F8417CBD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27" name="Text Box 3036">
                <a:extLst>
                  <a:ext uri="{FF2B5EF4-FFF2-40B4-BE49-F238E27FC236}">
                    <a16:creationId xmlns:a16="http://schemas.microsoft.com/office/drawing/2014/main" id="{0658E345-C3D2-FD0A-AF30-6DFF5435C2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28" name="Text Box 3036">
                <a:extLst>
                  <a:ext uri="{FF2B5EF4-FFF2-40B4-BE49-F238E27FC236}">
                    <a16:creationId xmlns:a16="http://schemas.microsoft.com/office/drawing/2014/main" id="{48CE2478-60B6-19B7-8179-C4A872F398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17" name="Group 8216">
              <a:extLst>
                <a:ext uri="{FF2B5EF4-FFF2-40B4-BE49-F238E27FC236}">
                  <a16:creationId xmlns:a16="http://schemas.microsoft.com/office/drawing/2014/main" id="{2C5E3941-405C-B3E4-F0C4-AFD84BCE1B0A}"/>
                </a:ext>
              </a:extLst>
            </p:cNvPr>
            <p:cNvGrpSpPr/>
            <p:nvPr/>
          </p:nvGrpSpPr>
          <p:grpSpPr>
            <a:xfrm>
              <a:off x="8474563" y="22213523"/>
              <a:ext cx="84788" cy="91092"/>
              <a:chOff x="12626158" y="10798008"/>
              <a:chExt cx="84788" cy="91092"/>
            </a:xfrm>
          </p:grpSpPr>
          <p:sp>
            <p:nvSpPr>
              <p:cNvPr id="8223" name="Text Box 3036">
                <a:extLst>
                  <a:ext uri="{FF2B5EF4-FFF2-40B4-BE49-F238E27FC236}">
                    <a16:creationId xmlns:a16="http://schemas.microsoft.com/office/drawing/2014/main" id="{1C3BA255-49B8-7B45-8E2C-E545CD10443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24" name="Text Box 3036">
                <a:extLst>
                  <a:ext uri="{FF2B5EF4-FFF2-40B4-BE49-F238E27FC236}">
                    <a16:creationId xmlns:a16="http://schemas.microsoft.com/office/drawing/2014/main" id="{1D1F39A9-6742-B6B0-8048-5879210ACF7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25" name="Text Box 3036">
                <a:extLst>
                  <a:ext uri="{FF2B5EF4-FFF2-40B4-BE49-F238E27FC236}">
                    <a16:creationId xmlns:a16="http://schemas.microsoft.com/office/drawing/2014/main" id="{5DA4B427-170A-1D93-107F-BCE04BB32C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218" name="FTU - levator labii">
              <a:extLst>
                <a:ext uri="{FF2B5EF4-FFF2-40B4-BE49-F238E27FC236}">
                  <a16:creationId xmlns:a16="http://schemas.microsoft.com/office/drawing/2014/main" id="{302C8E5B-59D5-4FB0-DC04-1A8B243ECBB0}"/>
                </a:ext>
              </a:extLst>
            </p:cNvPr>
            <p:cNvSpPr txBox="1"/>
            <p:nvPr/>
          </p:nvSpPr>
          <p:spPr>
            <a:xfrm>
              <a:off x="7149439" y="2208504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Superior gemellus</a:t>
              </a:r>
            </a:p>
          </p:txBody>
        </p:sp>
        <p:grpSp>
          <p:nvGrpSpPr>
            <p:cNvPr id="8219" name="Group 8218">
              <a:extLst>
                <a:ext uri="{FF2B5EF4-FFF2-40B4-BE49-F238E27FC236}">
                  <a16:creationId xmlns:a16="http://schemas.microsoft.com/office/drawing/2014/main" id="{BD57D27D-5E2D-661E-C39F-60A6385B4E86}"/>
                </a:ext>
              </a:extLst>
            </p:cNvPr>
            <p:cNvGrpSpPr/>
            <p:nvPr/>
          </p:nvGrpSpPr>
          <p:grpSpPr>
            <a:xfrm>
              <a:off x="8477932" y="22093501"/>
              <a:ext cx="84788" cy="91092"/>
              <a:chOff x="12626158" y="10798008"/>
              <a:chExt cx="84788" cy="91092"/>
            </a:xfrm>
          </p:grpSpPr>
          <p:sp>
            <p:nvSpPr>
              <p:cNvPr id="8220" name="Text Box 3036">
                <a:extLst>
                  <a:ext uri="{FF2B5EF4-FFF2-40B4-BE49-F238E27FC236}">
                    <a16:creationId xmlns:a16="http://schemas.microsoft.com/office/drawing/2014/main" id="{DA3F7895-441A-4D35-C742-8492C97E03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21" name="Text Box 3036">
                <a:extLst>
                  <a:ext uri="{FF2B5EF4-FFF2-40B4-BE49-F238E27FC236}">
                    <a16:creationId xmlns:a16="http://schemas.microsoft.com/office/drawing/2014/main" id="{8FAA8A93-A995-9D8A-178D-E130AFF7C59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22" name="Text Box 3036">
                <a:extLst>
                  <a:ext uri="{FF2B5EF4-FFF2-40B4-BE49-F238E27FC236}">
                    <a16:creationId xmlns:a16="http://schemas.microsoft.com/office/drawing/2014/main" id="{B12BC444-9884-5CD6-CEDD-4DB8B78B1C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260" name="Group 8259">
            <a:extLst>
              <a:ext uri="{FF2B5EF4-FFF2-40B4-BE49-F238E27FC236}">
                <a16:creationId xmlns:a16="http://schemas.microsoft.com/office/drawing/2014/main" id="{C1B6ADE0-6185-9D01-BBA5-11D60BA24471}"/>
              </a:ext>
            </a:extLst>
          </p:cNvPr>
          <p:cNvGrpSpPr/>
          <p:nvPr/>
        </p:nvGrpSpPr>
        <p:grpSpPr>
          <a:xfrm>
            <a:off x="8695011" y="21785240"/>
            <a:ext cx="1445916" cy="2616417"/>
            <a:chOff x="8695011" y="21785240"/>
            <a:chExt cx="1445916" cy="2616417"/>
          </a:xfrm>
        </p:grpSpPr>
        <p:grpSp>
          <p:nvGrpSpPr>
            <p:cNvPr id="8261" name="Group 8260">
              <a:extLst>
                <a:ext uri="{FF2B5EF4-FFF2-40B4-BE49-F238E27FC236}">
                  <a16:creationId xmlns:a16="http://schemas.microsoft.com/office/drawing/2014/main" id="{98255A65-779E-55AA-FAF6-DF732063FA92}"/>
                </a:ext>
              </a:extLst>
            </p:cNvPr>
            <p:cNvGrpSpPr/>
            <p:nvPr/>
          </p:nvGrpSpPr>
          <p:grpSpPr>
            <a:xfrm>
              <a:off x="8697815" y="21785240"/>
              <a:ext cx="1443112" cy="2616417"/>
              <a:chOff x="8698696" y="21696195"/>
              <a:chExt cx="1443112" cy="2616417"/>
            </a:xfrm>
          </p:grpSpPr>
          <p:grpSp>
            <p:nvGrpSpPr>
              <p:cNvPr id="8349" name="organ group - facial muscles">
                <a:extLst>
                  <a:ext uri="{FF2B5EF4-FFF2-40B4-BE49-F238E27FC236}">
                    <a16:creationId xmlns:a16="http://schemas.microsoft.com/office/drawing/2014/main" id="{0E201934-2C0B-0B6D-A76C-FF5588F855F1}"/>
                  </a:ext>
                </a:extLst>
              </p:cNvPr>
              <p:cNvGrpSpPr/>
              <p:nvPr/>
            </p:nvGrpSpPr>
            <p:grpSpPr>
              <a:xfrm>
                <a:off x="8698696" y="21696195"/>
                <a:ext cx="1440000" cy="2616417"/>
                <a:chOff x="7554484" y="4261322"/>
                <a:chExt cx="1440000" cy="2616417"/>
              </a:xfrm>
            </p:grpSpPr>
            <p:sp>
              <p:nvSpPr>
                <p:cNvPr id="8354" name="organ - facial muscles">
                  <a:extLst>
                    <a:ext uri="{FF2B5EF4-FFF2-40B4-BE49-F238E27FC236}">
                      <a16:creationId xmlns:a16="http://schemas.microsoft.com/office/drawing/2014/main" id="{AAE5F454-8336-A6B9-B9E3-00F698303822}"/>
                    </a:ext>
                  </a:extLst>
                </p:cNvPr>
                <p:cNvSpPr txBox="1"/>
                <p:nvPr/>
              </p:nvSpPr>
              <p:spPr>
                <a:xfrm>
                  <a:off x="7554484" y="4261322"/>
                  <a:ext cx="1440000" cy="2616417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Foot</a:t>
                  </a:r>
                </a:p>
              </p:txBody>
            </p:sp>
            <p:sp>
              <p:nvSpPr>
                <p:cNvPr id="8355" name="FTU - orbicularis oculi">
                  <a:extLst>
                    <a:ext uri="{FF2B5EF4-FFF2-40B4-BE49-F238E27FC236}">
                      <a16:creationId xmlns:a16="http://schemas.microsoft.com/office/drawing/2014/main" id="{CC24DCD7-EF27-CDA4-8F4A-12112AF52B23}"/>
                    </a:ext>
                  </a:extLst>
                </p:cNvPr>
                <p:cNvSpPr txBox="1"/>
                <p:nvPr/>
              </p:nvSpPr>
              <p:spPr>
                <a:xfrm>
                  <a:off x="7554484" y="44159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digitorum brevis</a:t>
                  </a:r>
                </a:p>
              </p:txBody>
            </p:sp>
            <p:sp>
              <p:nvSpPr>
                <p:cNvPr id="8356" name="FTU - occipitofrontalis">
                  <a:extLst>
                    <a:ext uri="{FF2B5EF4-FFF2-40B4-BE49-F238E27FC236}">
                      <a16:creationId xmlns:a16="http://schemas.microsoft.com/office/drawing/2014/main" id="{74BE1886-44D5-5539-6F95-1726F589A79F}"/>
                    </a:ext>
                  </a:extLst>
                </p:cNvPr>
                <p:cNvSpPr txBox="1"/>
                <p:nvPr/>
              </p:nvSpPr>
              <p:spPr>
                <a:xfrm>
                  <a:off x="7554484" y="45376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hallucis brevis</a:t>
                  </a:r>
                </a:p>
              </p:txBody>
            </p:sp>
            <p:sp>
              <p:nvSpPr>
                <p:cNvPr id="8357" name="FTU - nasalis">
                  <a:extLst>
                    <a:ext uri="{FF2B5EF4-FFF2-40B4-BE49-F238E27FC236}">
                      <a16:creationId xmlns:a16="http://schemas.microsoft.com/office/drawing/2014/main" id="{A2ADAFA4-9E1C-7AE2-7263-4C8377432CC2}"/>
                    </a:ext>
                  </a:extLst>
                </p:cNvPr>
                <p:cNvSpPr txBox="1"/>
                <p:nvPr/>
              </p:nvSpPr>
              <p:spPr>
                <a:xfrm>
                  <a:off x="7554484" y="46593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interossei I</a:t>
                  </a:r>
                </a:p>
              </p:txBody>
            </p:sp>
            <p:sp>
              <p:nvSpPr>
                <p:cNvPr id="8358" name="FTU - zygomaticus major">
                  <a:extLst>
                    <a:ext uri="{FF2B5EF4-FFF2-40B4-BE49-F238E27FC236}">
                      <a16:creationId xmlns:a16="http://schemas.microsoft.com/office/drawing/2014/main" id="{379F2D6E-8AF6-F807-49E4-99E0F2B209A9}"/>
                    </a:ext>
                  </a:extLst>
                </p:cNvPr>
                <p:cNvSpPr txBox="1"/>
                <p:nvPr/>
              </p:nvSpPr>
              <p:spPr>
                <a:xfrm>
                  <a:off x="7554484" y="514393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hallucis</a:t>
                  </a:r>
                </a:p>
              </p:txBody>
            </p:sp>
            <p:sp>
              <p:nvSpPr>
                <p:cNvPr id="8359" name="FTU - zygomaticus minor">
                  <a:extLst>
                    <a:ext uri="{FF2B5EF4-FFF2-40B4-BE49-F238E27FC236}">
                      <a16:creationId xmlns:a16="http://schemas.microsoft.com/office/drawing/2014/main" id="{AF88B7DE-0165-2765-DBAC-141FC3A8E9A2}"/>
                    </a:ext>
                  </a:extLst>
                </p:cNvPr>
                <p:cNvSpPr txBox="1"/>
                <p:nvPr/>
              </p:nvSpPr>
              <p:spPr>
                <a:xfrm>
                  <a:off x="7554484" y="526560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brevis</a:t>
                  </a:r>
                </a:p>
              </p:txBody>
            </p:sp>
            <p:sp>
              <p:nvSpPr>
                <p:cNvPr id="8360" name="FTU - orbicularis oris">
                  <a:extLst>
                    <a:ext uri="{FF2B5EF4-FFF2-40B4-BE49-F238E27FC236}">
                      <a16:creationId xmlns:a16="http://schemas.microsoft.com/office/drawing/2014/main" id="{DEF6DC16-B320-427A-2EC0-2038A4F573A2}"/>
                    </a:ext>
                  </a:extLst>
                </p:cNvPr>
                <p:cNvSpPr txBox="1"/>
                <p:nvPr/>
              </p:nvSpPr>
              <p:spPr>
                <a:xfrm>
                  <a:off x="7554484" y="538728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361" name="FTU - depressor anguli oris">
                  <a:extLst>
                    <a:ext uri="{FF2B5EF4-FFF2-40B4-BE49-F238E27FC236}">
                      <a16:creationId xmlns:a16="http://schemas.microsoft.com/office/drawing/2014/main" id="{4E3A3C81-894F-E4AA-FB43-BEC004CF3F2C}"/>
                    </a:ext>
                  </a:extLst>
                </p:cNvPr>
                <p:cNvSpPr txBox="1"/>
                <p:nvPr/>
              </p:nvSpPr>
              <p:spPr>
                <a:xfrm>
                  <a:off x="7554484" y="550896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Quadratus plantae</a:t>
                  </a:r>
                </a:p>
              </p:txBody>
            </p:sp>
            <p:sp>
              <p:nvSpPr>
                <p:cNvPr id="8362" name="FTU - levator labii">
                  <a:extLst>
                    <a:ext uri="{FF2B5EF4-FFF2-40B4-BE49-F238E27FC236}">
                      <a16:creationId xmlns:a16="http://schemas.microsoft.com/office/drawing/2014/main" id="{C4555B02-3F6A-AA23-6A10-9911882F0CB4}"/>
                    </a:ext>
                  </a:extLst>
                </p:cNvPr>
                <p:cNvSpPr txBox="1"/>
                <p:nvPr/>
              </p:nvSpPr>
              <p:spPr>
                <a:xfrm>
                  <a:off x="7554484" y="563063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foot I</a:t>
                  </a:r>
                </a:p>
              </p:txBody>
            </p:sp>
            <p:sp>
              <p:nvSpPr>
                <p:cNvPr id="8363" name="FTU - mentalis">
                  <a:extLst>
                    <a:ext uri="{FF2B5EF4-FFF2-40B4-BE49-F238E27FC236}">
                      <a16:creationId xmlns:a16="http://schemas.microsoft.com/office/drawing/2014/main" id="{8C78A367-B870-8397-7BD4-53D294011D8B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hallucis brevis</a:t>
                  </a:r>
                </a:p>
              </p:txBody>
            </p:sp>
            <p:sp>
              <p:nvSpPr>
                <p:cNvPr id="8364" name="FTU - temporalis">
                  <a:extLst>
                    <a:ext uri="{FF2B5EF4-FFF2-40B4-BE49-F238E27FC236}">
                      <a16:creationId xmlns:a16="http://schemas.microsoft.com/office/drawing/2014/main" id="{D2745EBF-DA80-5086-D348-3A3F47EE7174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hallucis</a:t>
                  </a:r>
                </a:p>
              </p:txBody>
            </p:sp>
          </p:grpSp>
          <p:grpSp>
            <p:nvGrpSpPr>
              <p:cNvPr id="8350" name="organ group - facial muscles">
                <a:extLst>
                  <a:ext uri="{FF2B5EF4-FFF2-40B4-BE49-F238E27FC236}">
                    <a16:creationId xmlns:a16="http://schemas.microsoft.com/office/drawing/2014/main" id="{5EAE769D-DE57-BB06-5206-EF5016E7F17F}"/>
                  </a:ext>
                </a:extLst>
              </p:cNvPr>
              <p:cNvGrpSpPr/>
              <p:nvPr/>
            </p:nvGrpSpPr>
            <p:grpSpPr>
              <a:xfrm>
                <a:off x="8701808" y="23788873"/>
                <a:ext cx="1440000" cy="351352"/>
                <a:chOff x="7562576" y="5132321"/>
                <a:chExt cx="1440000" cy="351352"/>
              </a:xfrm>
            </p:grpSpPr>
            <p:sp>
              <p:nvSpPr>
                <p:cNvPr id="8351" name="FTU - orbicularis oculi">
                  <a:extLst>
                    <a:ext uri="{FF2B5EF4-FFF2-40B4-BE49-F238E27FC236}">
                      <a16:creationId xmlns:a16="http://schemas.microsoft.com/office/drawing/2014/main" id="{367EC609-1801-3E95-61D7-CF3F054C69A1}"/>
                    </a:ext>
                  </a:extLst>
                </p:cNvPr>
                <p:cNvSpPr txBox="1"/>
                <p:nvPr/>
              </p:nvSpPr>
              <p:spPr>
                <a:xfrm>
                  <a:off x="7562576" y="51323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brevis</a:t>
                  </a:r>
                </a:p>
              </p:txBody>
            </p:sp>
            <p:sp>
              <p:nvSpPr>
                <p:cNvPr id="8352" name="FTU - occipitofrontalis">
                  <a:extLst>
                    <a:ext uri="{FF2B5EF4-FFF2-40B4-BE49-F238E27FC236}">
                      <a16:creationId xmlns:a16="http://schemas.microsoft.com/office/drawing/2014/main" id="{3F6415DA-E6FE-4EB4-8C12-94E4FDB76BB5}"/>
                    </a:ext>
                  </a:extLst>
                </p:cNvPr>
                <p:cNvSpPr txBox="1"/>
                <p:nvPr/>
              </p:nvSpPr>
              <p:spPr>
                <a:xfrm>
                  <a:off x="7562576" y="52539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Plantar interossei I</a:t>
                  </a:r>
                </a:p>
              </p:txBody>
            </p:sp>
            <p:sp>
              <p:nvSpPr>
                <p:cNvPr id="8353" name="FTU - nasalis">
                  <a:extLst>
                    <a:ext uri="{FF2B5EF4-FFF2-40B4-BE49-F238E27FC236}">
                      <a16:creationId xmlns:a16="http://schemas.microsoft.com/office/drawing/2014/main" id="{53EBFD24-3C3D-2C4B-34F9-7D7BED457D13}"/>
                    </a:ext>
                  </a:extLst>
                </p:cNvPr>
                <p:cNvSpPr txBox="1"/>
                <p:nvPr/>
              </p:nvSpPr>
              <p:spPr>
                <a:xfrm>
                  <a:off x="7562576" y="537567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Plantar interossei II</a:t>
                  </a:r>
                </a:p>
              </p:txBody>
            </p:sp>
          </p:grpSp>
        </p:grpSp>
        <p:grpSp>
          <p:nvGrpSpPr>
            <p:cNvPr id="8262" name="Group 8261">
              <a:extLst>
                <a:ext uri="{FF2B5EF4-FFF2-40B4-BE49-F238E27FC236}">
                  <a16:creationId xmlns:a16="http://schemas.microsoft.com/office/drawing/2014/main" id="{AD8682EB-4DFD-9476-FA30-4BED96E81844}"/>
                </a:ext>
              </a:extLst>
            </p:cNvPr>
            <p:cNvGrpSpPr/>
            <p:nvPr/>
          </p:nvGrpSpPr>
          <p:grpSpPr>
            <a:xfrm>
              <a:off x="10018521" y="21946612"/>
              <a:ext cx="84788" cy="91092"/>
              <a:chOff x="12626158" y="10798008"/>
              <a:chExt cx="84788" cy="91092"/>
            </a:xfrm>
          </p:grpSpPr>
          <p:sp>
            <p:nvSpPr>
              <p:cNvPr id="8346" name="Text Box 3036">
                <a:extLst>
                  <a:ext uri="{FF2B5EF4-FFF2-40B4-BE49-F238E27FC236}">
                    <a16:creationId xmlns:a16="http://schemas.microsoft.com/office/drawing/2014/main" id="{835D141C-DF0A-9A73-02A6-CD978175B8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47" name="Text Box 3036">
                <a:extLst>
                  <a:ext uri="{FF2B5EF4-FFF2-40B4-BE49-F238E27FC236}">
                    <a16:creationId xmlns:a16="http://schemas.microsoft.com/office/drawing/2014/main" id="{566AC08D-E42A-4ED1-3979-E72807E48A9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48" name="Text Box 3036">
                <a:extLst>
                  <a:ext uri="{FF2B5EF4-FFF2-40B4-BE49-F238E27FC236}">
                    <a16:creationId xmlns:a16="http://schemas.microsoft.com/office/drawing/2014/main" id="{532581A5-EB4F-E46C-2573-2F94740137F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63" name="Group 8262">
              <a:extLst>
                <a:ext uri="{FF2B5EF4-FFF2-40B4-BE49-F238E27FC236}">
                  <a16:creationId xmlns:a16="http://schemas.microsoft.com/office/drawing/2014/main" id="{C9F40015-2228-0462-BDB5-D0F832F4099B}"/>
                </a:ext>
              </a:extLst>
            </p:cNvPr>
            <p:cNvGrpSpPr/>
            <p:nvPr/>
          </p:nvGrpSpPr>
          <p:grpSpPr>
            <a:xfrm>
              <a:off x="10018521" y="22068925"/>
              <a:ext cx="84788" cy="91092"/>
              <a:chOff x="12626158" y="10798008"/>
              <a:chExt cx="84788" cy="91092"/>
            </a:xfrm>
          </p:grpSpPr>
          <p:sp>
            <p:nvSpPr>
              <p:cNvPr id="8343" name="Text Box 3036">
                <a:extLst>
                  <a:ext uri="{FF2B5EF4-FFF2-40B4-BE49-F238E27FC236}">
                    <a16:creationId xmlns:a16="http://schemas.microsoft.com/office/drawing/2014/main" id="{1EC7D3A4-5E14-5538-DD71-9304A472A6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44" name="Text Box 3036">
                <a:extLst>
                  <a:ext uri="{FF2B5EF4-FFF2-40B4-BE49-F238E27FC236}">
                    <a16:creationId xmlns:a16="http://schemas.microsoft.com/office/drawing/2014/main" id="{F1F69F09-1BED-F511-E160-28F36C2EB43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45" name="Text Box 3036">
                <a:extLst>
                  <a:ext uri="{FF2B5EF4-FFF2-40B4-BE49-F238E27FC236}">
                    <a16:creationId xmlns:a16="http://schemas.microsoft.com/office/drawing/2014/main" id="{9ED9512B-3219-EA29-9EDA-CC7837ED22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64" name="Group 8263">
              <a:extLst>
                <a:ext uri="{FF2B5EF4-FFF2-40B4-BE49-F238E27FC236}">
                  <a16:creationId xmlns:a16="http://schemas.microsoft.com/office/drawing/2014/main" id="{1369E45B-3527-115E-8DFB-BF403B744C15}"/>
                </a:ext>
              </a:extLst>
            </p:cNvPr>
            <p:cNvGrpSpPr/>
            <p:nvPr/>
          </p:nvGrpSpPr>
          <p:grpSpPr>
            <a:xfrm>
              <a:off x="10014808" y="22192454"/>
              <a:ext cx="84788" cy="91092"/>
              <a:chOff x="12626158" y="10798008"/>
              <a:chExt cx="84788" cy="91092"/>
            </a:xfrm>
          </p:grpSpPr>
          <p:sp>
            <p:nvSpPr>
              <p:cNvPr id="8340" name="Text Box 3036">
                <a:extLst>
                  <a:ext uri="{FF2B5EF4-FFF2-40B4-BE49-F238E27FC236}">
                    <a16:creationId xmlns:a16="http://schemas.microsoft.com/office/drawing/2014/main" id="{BE67AB6F-ADB9-1301-D190-567145A5CF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41" name="Text Box 3036">
                <a:extLst>
                  <a:ext uri="{FF2B5EF4-FFF2-40B4-BE49-F238E27FC236}">
                    <a16:creationId xmlns:a16="http://schemas.microsoft.com/office/drawing/2014/main" id="{39F0C4BF-C837-22B1-19E2-5727E5FA94E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42" name="Text Box 3036">
                <a:extLst>
                  <a:ext uri="{FF2B5EF4-FFF2-40B4-BE49-F238E27FC236}">
                    <a16:creationId xmlns:a16="http://schemas.microsoft.com/office/drawing/2014/main" id="{6EA0AB23-6D12-5168-F62F-EFD5FA829B9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65" name="Group 8264">
              <a:extLst>
                <a:ext uri="{FF2B5EF4-FFF2-40B4-BE49-F238E27FC236}">
                  <a16:creationId xmlns:a16="http://schemas.microsoft.com/office/drawing/2014/main" id="{EEA14DC8-4DDA-22B6-35F8-F18FAC3FDDDA}"/>
                </a:ext>
              </a:extLst>
            </p:cNvPr>
            <p:cNvGrpSpPr/>
            <p:nvPr/>
          </p:nvGrpSpPr>
          <p:grpSpPr>
            <a:xfrm>
              <a:off x="10013448" y="22675288"/>
              <a:ext cx="84788" cy="91092"/>
              <a:chOff x="12626158" y="10798008"/>
              <a:chExt cx="84788" cy="91092"/>
            </a:xfrm>
          </p:grpSpPr>
          <p:sp>
            <p:nvSpPr>
              <p:cNvPr id="8337" name="Text Box 3036">
                <a:extLst>
                  <a:ext uri="{FF2B5EF4-FFF2-40B4-BE49-F238E27FC236}">
                    <a16:creationId xmlns:a16="http://schemas.microsoft.com/office/drawing/2014/main" id="{CF9B03F5-B5FB-0D8D-0AFD-51C0285226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38" name="Text Box 3036">
                <a:extLst>
                  <a:ext uri="{FF2B5EF4-FFF2-40B4-BE49-F238E27FC236}">
                    <a16:creationId xmlns:a16="http://schemas.microsoft.com/office/drawing/2014/main" id="{311280BC-6A0B-E402-B92F-3DAED3EF352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39" name="Text Box 3036">
                <a:extLst>
                  <a:ext uri="{FF2B5EF4-FFF2-40B4-BE49-F238E27FC236}">
                    <a16:creationId xmlns:a16="http://schemas.microsoft.com/office/drawing/2014/main" id="{E178F9D3-92FC-066F-90DD-BF41132E65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66" name="Group 8265">
              <a:extLst>
                <a:ext uri="{FF2B5EF4-FFF2-40B4-BE49-F238E27FC236}">
                  <a16:creationId xmlns:a16="http://schemas.microsoft.com/office/drawing/2014/main" id="{BAA80A0D-16EF-D1CB-519D-903EC3B73508}"/>
                </a:ext>
              </a:extLst>
            </p:cNvPr>
            <p:cNvGrpSpPr/>
            <p:nvPr/>
          </p:nvGrpSpPr>
          <p:grpSpPr>
            <a:xfrm>
              <a:off x="10013448" y="22797601"/>
              <a:ext cx="84788" cy="91092"/>
              <a:chOff x="12626158" y="10798008"/>
              <a:chExt cx="84788" cy="91092"/>
            </a:xfrm>
          </p:grpSpPr>
          <p:sp>
            <p:nvSpPr>
              <p:cNvPr id="8334" name="Text Box 3036">
                <a:extLst>
                  <a:ext uri="{FF2B5EF4-FFF2-40B4-BE49-F238E27FC236}">
                    <a16:creationId xmlns:a16="http://schemas.microsoft.com/office/drawing/2014/main" id="{58585449-7BFC-7288-3A84-7EDC70B3333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35" name="Text Box 3036">
                <a:extLst>
                  <a:ext uri="{FF2B5EF4-FFF2-40B4-BE49-F238E27FC236}">
                    <a16:creationId xmlns:a16="http://schemas.microsoft.com/office/drawing/2014/main" id="{082EA9F2-9217-E491-6609-D47AF650196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36" name="Text Box 3036">
                <a:extLst>
                  <a:ext uri="{FF2B5EF4-FFF2-40B4-BE49-F238E27FC236}">
                    <a16:creationId xmlns:a16="http://schemas.microsoft.com/office/drawing/2014/main" id="{4801EB15-FF9E-3826-AE2F-6500C98CFE0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67" name="Group 8266">
              <a:extLst>
                <a:ext uri="{FF2B5EF4-FFF2-40B4-BE49-F238E27FC236}">
                  <a16:creationId xmlns:a16="http://schemas.microsoft.com/office/drawing/2014/main" id="{EA3CBCC7-60FD-9EE5-4212-B42A4784D7F7}"/>
                </a:ext>
              </a:extLst>
            </p:cNvPr>
            <p:cNvGrpSpPr/>
            <p:nvPr/>
          </p:nvGrpSpPr>
          <p:grpSpPr>
            <a:xfrm>
              <a:off x="10014039" y="22919128"/>
              <a:ext cx="84788" cy="91092"/>
              <a:chOff x="12626158" y="10798008"/>
              <a:chExt cx="84788" cy="91092"/>
            </a:xfrm>
          </p:grpSpPr>
          <p:sp>
            <p:nvSpPr>
              <p:cNvPr id="8331" name="Text Box 3036">
                <a:extLst>
                  <a:ext uri="{FF2B5EF4-FFF2-40B4-BE49-F238E27FC236}">
                    <a16:creationId xmlns:a16="http://schemas.microsoft.com/office/drawing/2014/main" id="{EB82AE1B-79A3-78EB-66A9-EAEC4F89F1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32" name="Text Box 3036">
                <a:extLst>
                  <a:ext uri="{FF2B5EF4-FFF2-40B4-BE49-F238E27FC236}">
                    <a16:creationId xmlns:a16="http://schemas.microsoft.com/office/drawing/2014/main" id="{C685BAE4-23C3-6BB0-68A1-DF648F282F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33" name="Text Box 3036">
                <a:extLst>
                  <a:ext uri="{FF2B5EF4-FFF2-40B4-BE49-F238E27FC236}">
                    <a16:creationId xmlns:a16="http://schemas.microsoft.com/office/drawing/2014/main" id="{3D3719CC-A81B-AAD3-A913-A61BB40CA70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68" name="Group 8267">
              <a:extLst>
                <a:ext uri="{FF2B5EF4-FFF2-40B4-BE49-F238E27FC236}">
                  <a16:creationId xmlns:a16="http://schemas.microsoft.com/office/drawing/2014/main" id="{0F0E199B-9665-7514-C70E-D8D13CE32157}"/>
                </a:ext>
              </a:extLst>
            </p:cNvPr>
            <p:cNvGrpSpPr/>
            <p:nvPr/>
          </p:nvGrpSpPr>
          <p:grpSpPr>
            <a:xfrm>
              <a:off x="10014039" y="23041441"/>
              <a:ext cx="84788" cy="91092"/>
              <a:chOff x="12626158" y="10798008"/>
              <a:chExt cx="84788" cy="91092"/>
            </a:xfrm>
          </p:grpSpPr>
          <p:sp>
            <p:nvSpPr>
              <p:cNvPr id="8328" name="Text Box 3036">
                <a:extLst>
                  <a:ext uri="{FF2B5EF4-FFF2-40B4-BE49-F238E27FC236}">
                    <a16:creationId xmlns:a16="http://schemas.microsoft.com/office/drawing/2014/main" id="{53B00CEB-D2AE-3648-8828-1AC8E43D450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29" name="Text Box 3036">
                <a:extLst>
                  <a:ext uri="{FF2B5EF4-FFF2-40B4-BE49-F238E27FC236}">
                    <a16:creationId xmlns:a16="http://schemas.microsoft.com/office/drawing/2014/main" id="{DB89B701-DEB8-8119-B456-12DECFA04ED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30" name="Text Box 3036">
                <a:extLst>
                  <a:ext uri="{FF2B5EF4-FFF2-40B4-BE49-F238E27FC236}">
                    <a16:creationId xmlns:a16="http://schemas.microsoft.com/office/drawing/2014/main" id="{D7E83FE9-097F-D779-9660-64CEB499752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69" name="Group 8268">
              <a:extLst>
                <a:ext uri="{FF2B5EF4-FFF2-40B4-BE49-F238E27FC236}">
                  <a16:creationId xmlns:a16="http://schemas.microsoft.com/office/drawing/2014/main" id="{9EA789E4-C243-775E-5216-1E3C7998803D}"/>
                </a:ext>
              </a:extLst>
            </p:cNvPr>
            <p:cNvGrpSpPr/>
            <p:nvPr/>
          </p:nvGrpSpPr>
          <p:grpSpPr>
            <a:xfrm>
              <a:off x="10010326" y="23164970"/>
              <a:ext cx="84788" cy="91092"/>
              <a:chOff x="12626158" y="10798008"/>
              <a:chExt cx="84788" cy="91092"/>
            </a:xfrm>
          </p:grpSpPr>
          <p:sp>
            <p:nvSpPr>
              <p:cNvPr id="8325" name="Text Box 3036">
                <a:extLst>
                  <a:ext uri="{FF2B5EF4-FFF2-40B4-BE49-F238E27FC236}">
                    <a16:creationId xmlns:a16="http://schemas.microsoft.com/office/drawing/2014/main" id="{4E8B2630-2113-A8F4-86F2-88219C3911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26" name="Text Box 3036">
                <a:extLst>
                  <a:ext uri="{FF2B5EF4-FFF2-40B4-BE49-F238E27FC236}">
                    <a16:creationId xmlns:a16="http://schemas.microsoft.com/office/drawing/2014/main" id="{96EB2038-965E-ED2F-FBCE-CBCB70A1BC0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27" name="Text Box 3036">
                <a:extLst>
                  <a:ext uri="{FF2B5EF4-FFF2-40B4-BE49-F238E27FC236}">
                    <a16:creationId xmlns:a16="http://schemas.microsoft.com/office/drawing/2014/main" id="{B0E57F64-833F-1E01-3419-0B1F296B1EC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70" name="Group 8269">
              <a:extLst>
                <a:ext uri="{FF2B5EF4-FFF2-40B4-BE49-F238E27FC236}">
                  <a16:creationId xmlns:a16="http://schemas.microsoft.com/office/drawing/2014/main" id="{EDD3E4F7-2E88-AAEC-9973-92D09C238A42}"/>
                </a:ext>
              </a:extLst>
            </p:cNvPr>
            <p:cNvGrpSpPr/>
            <p:nvPr/>
          </p:nvGrpSpPr>
          <p:grpSpPr>
            <a:xfrm>
              <a:off x="10008966" y="23647804"/>
              <a:ext cx="84788" cy="91092"/>
              <a:chOff x="12626158" y="10798008"/>
              <a:chExt cx="84788" cy="91092"/>
            </a:xfrm>
          </p:grpSpPr>
          <p:sp>
            <p:nvSpPr>
              <p:cNvPr id="8322" name="Text Box 3036">
                <a:extLst>
                  <a:ext uri="{FF2B5EF4-FFF2-40B4-BE49-F238E27FC236}">
                    <a16:creationId xmlns:a16="http://schemas.microsoft.com/office/drawing/2014/main" id="{66FD0A79-469B-F7F0-88D8-0FF9AC7AB26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23" name="Text Box 3036">
                <a:extLst>
                  <a:ext uri="{FF2B5EF4-FFF2-40B4-BE49-F238E27FC236}">
                    <a16:creationId xmlns:a16="http://schemas.microsoft.com/office/drawing/2014/main" id="{0769C918-0CF4-9AC4-D64B-79137CFA070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24" name="Text Box 3036">
                <a:extLst>
                  <a:ext uri="{FF2B5EF4-FFF2-40B4-BE49-F238E27FC236}">
                    <a16:creationId xmlns:a16="http://schemas.microsoft.com/office/drawing/2014/main" id="{03E621DF-9120-6848-D2E4-EAC2181AEE1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71" name="Group 8270">
              <a:extLst>
                <a:ext uri="{FF2B5EF4-FFF2-40B4-BE49-F238E27FC236}">
                  <a16:creationId xmlns:a16="http://schemas.microsoft.com/office/drawing/2014/main" id="{1D89AD65-890F-C546-C953-7C0B3DB354DC}"/>
                </a:ext>
              </a:extLst>
            </p:cNvPr>
            <p:cNvGrpSpPr/>
            <p:nvPr/>
          </p:nvGrpSpPr>
          <p:grpSpPr>
            <a:xfrm>
              <a:off x="10008966" y="23770117"/>
              <a:ext cx="84788" cy="91092"/>
              <a:chOff x="12626158" y="10798008"/>
              <a:chExt cx="84788" cy="91092"/>
            </a:xfrm>
          </p:grpSpPr>
          <p:sp>
            <p:nvSpPr>
              <p:cNvPr id="8319" name="Text Box 3036">
                <a:extLst>
                  <a:ext uri="{FF2B5EF4-FFF2-40B4-BE49-F238E27FC236}">
                    <a16:creationId xmlns:a16="http://schemas.microsoft.com/office/drawing/2014/main" id="{1FE09199-2455-DE49-13D9-F52984C839A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20" name="Text Box 3036">
                <a:extLst>
                  <a:ext uri="{FF2B5EF4-FFF2-40B4-BE49-F238E27FC236}">
                    <a16:creationId xmlns:a16="http://schemas.microsoft.com/office/drawing/2014/main" id="{1C441B15-A1F2-4A63-B3FC-6A3C0CE5D13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21" name="Text Box 3036">
                <a:extLst>
                  <a:ext uri="{FF2B5EF4-FFF2-40B4-BE49-F238E27FC236}">
                    <a16:creationId xmlns:a16="http://schemas.microsoft.com/office/drawing/2014/main" id="{1EE1AFE5-D884-3F23-838A-8CBABAC5CFF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72" name="Group 8271">
              <a:extLst>
                <a:ext uri="{FF2B5EF4-FFF2-40B4-BE49-F238E27FC236}">
                  <a16:creationId xmlns:a16="http://schemas.microsoft.com/office/drawing/2014/main" id="{0BA10575-4CFC-0936-4AB4-4A0087C05C1E}"/>
                </a:ext>
              </a:extLst>
            </p:cNvPr>
            <p:cNvGrpSpPr/>
            <p:nvPr/>
          </p:nvGrpSpPr>
          <p:grpSpPr>
            <a:xfrm>
              <a:off x="10013448" y="23886238"/>
              <a:ext cx="84788" cy="91092"/>
              <a:chOff x="12626158" y="10798008"/>
              <a:chExt cx="84788" cy="91092"/>
            </a:xfrm>
          </p:grpSpPr>
          <p:sp>
            <p:nvSpPr>
              <p:cNvPr id="8316" name="Text Box 3036">
                <a:extLst>
                  <a:ext uri="{FF2B5EF4-FFF2-40B4-BE49-F238E27FC236}">
                    <a16:creationId xmlns:a16="http://schemas.microsoft.com/office/drawing/2014/main" id="{D96B41F3-49D8-0753-87A5-9BD2E9F6B70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17" name="Text Box 3036">
                <a:extLst>
                  <a:ext uri="{FF2B5EF4-FFF2-40B4-BE49-F238E27FC236}">
                    <a16:creationId xmlns:a16="http://schemas.microsoft.com/office/drawing/2014/main" id="{06116249-6676-6D71-F0DF-7D941266C45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18" name="Text Box 3036">
                <a:extLst>
                  <a:ext uri="{FF2B5EF4-FFF2-40B4-BE49-F238E27FC236}">
                    <a16:creationId xmlns:a16="http://schemas.microsoft.com/office/drawing/2014/main" id="{26507BCF-0DA6-EB58-71E5-572B12C4E6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73" name="Group 8272">
              <a:extLst>
                <a:ext uri="{FF2B5EF4-FFF2-40B4-BE49-F238E27FC236}">
                  <a16:creationId xmlns:a16="http://schemas.microsoft.com/office/drawing/2014/main" id="{59A7E1C4-792C-A010-5634-D1EA73440F65}"/>
                </a:ext>
              </a:extLst>
            </p:cNvPr>
            <p:cNvGrpSpPr/>
            <p:nvPr/>
          </p:nvGrpSpPr>
          <p:grpSpPr>
            <a:xfrm>
              <a:off x="10013448" y="24008551"/>
              <a:ext cx="84788" cy="91092"/>
              <a:chOff x="12626158" y="10798008"/>
              <a:chExt cx="84788" cy="91092"/>
            </a:xfrm>
          </p:grpSpPr>
          <p:sp>
            <p:nvSpPr>
              <p:cNvPr id="8313" name="Text Box 3036">
                <a:extLst>
                  <a:ext uri="{FF2B5EF4-FFF2-40B4-BE49-F238E27FC236}">
                    <a16:creationId xmlns:a16="http://schemas.microsoft.com/office/drawing/2014/main" id="{1C25ECE4-D096-1498-CB0F-B05F45BAD93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14" name="Text Box 3036">
                <a:extLst>
                  <a:ext uri="{FF2B5EF4-FFF2-40B4-BE49-F238E27FC236}">
                    <a16:creationId xmlns:a16="http://schemas.microsoft.com/office/drawing/2014/main" id="{B2B85C78-C767-9415-F075-23C9A5A8C7E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15" name="Text Box 3036">
                <a:extLst>
                  <a:ext uri="{FF2B5EF4-FFF2-40B4-BE49-F238E27FC236}">
                    <a16:creationId xmlns:a16="http://schemas.microsoft.com/office/drawing/2014/main" id="{DCECD324-A638-E882-5117-A8304F9211C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74" name="Group 8273">
              <a:extLst>
                <a:ext uri="{FF2B5EF4-FFF2-40B4-BE49-F238E27FC236}">
                  <a16:creationId xmlns:a16="http://schemas.microsoft.com/office/drawing/2014/main" id="{63853ED1-4950-7623-9E68-A828F77E8D11}"/>
                </a:ext>
              </a:extLst>
            </p:cNvPr>
            <p:cNvGrpSpPr/>
            <p:nvPr/>
          </p:nvGrpSpPr>
          <p:grpSpPr>
            <a:xfrm>
              <a:off x="10009735" y="24132080"/>
              <a:ext cx="84788" cy="91092"/>
              <a:chOff x="12626158" y="10798008"/>
              <a:chExt cx="84788" cy="91092"/>
            </a:xfrm>
          </p:grpSpPr>
          <p:sp>
            <p:nvSpPr>
              <p:cNvPr id="8310" name="Text Box 3036">
                <a:extLst>
                  <a:ext uri="{FF2B5EF4-FFF2-40B4-BE49-F238E27FC236}">
                    <a16:creationId xmlns:a16="http://schemas.microsoft.com/office/drawing/2014/main" id="{1A5C6206-02A2-897E-7D3A-4103C8C7FF7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11" name="Text Box 3036">
                <a:extLst>
                  <a:ext uri="{FF2B5EF4-FFF2-40B4-BE49-F238E27FC236}">
                    <a16:creationId xmlns:a16="http://schemas.microsoft.com/office/drawing/2014/main" id="{33B7AA8D-633D-43E3-63F1-07CC64D158E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12" name="Text Box 3036">
                <a:extLst>
                  <a:ext uri="{FF2B5EF4-FFF2-40B4-BE49-F238E27FC236}">
                    <a16:creationId xmlns:a16="http://schemas.microsoft.com/office/drawing/2014/main" id="{88D36E71-A903-3293-7B92-E0D748A9ABE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275" name="FTU - nasalis">
              <a:extLst>
                <a:ext uri="{FF2B5EF4-FFF2-40B4-BE49-F238E27FC236}">
                  <a16:creationId xmlns:a16="http://schemas.microsoft.com/office/drawing/2014/main" id="{F9F95208-B0D0-0440-D709-93532A72F83B}"/>
                </a:ext>
              </a:extLst>
            </p:cNvPr>
            <p:cNvSpPr txBox="1"/>
            <p:nvPr/>
          </p:nvSpPr>
          <p:spPr>
            <a:xfrm>
              <a:off x="8696772" y="24242320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Plantar interossei III</a:t>
              </a:r>
            </a:p>
          </p:txBody>
        </p:sp>
        <p:sp>
          <p:nvSpPr>
            <p:cNvPr id="8276" name="FTU - nasalis">
              <a:extLst>
                <a:ext uri="{FF2B5EF4-FFF2-40B4-BE49-F238E27FC236}">
                  <a16:creationId xmlns:a16="http://schemas.microsoft.com/office/drawing/2014/main" id="{B90D25A8-769D-FEF3-4353-6EE6533197E0}"/>
                </a:ext>
              </a:extLst>
            </p:cNvPr>
            <p:cNvSpPr txBox="1"/>
            <p:nvPr/>
          </p:nvSpPr>
          <p:spPr>
            <a:xfrm>
              <a:off x="8698569" y="2230365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II</a:t>
              </a:r>
            </a:p>
          </p:txBody>
        </p:sp>
        <p:sp>
          <p:nvSpPr>
            <p:cNvPr id="8277" name="FTU - nasalis">
              <a:extLst>
                <a:ext uri="{FF2B5EF4-FFF2-40B4-BE49-F238E27FC236}">
                  <a16:creationId xmlns:a16="http://schemas.microsoft.com/office/drawing/2014/main" id="{123C6FE5-E99E-4A87-58B7-44EB5EF92E3D}"/>
                </a:ext>
              </a:extLst>
            </p:cNvPr>
            <p:cNvSpPr txBox="1"/>
            <p:nvPr/>
          </p:nvSpPr>
          <p:spPr>
            <a:xfrm>
              <a:off x="8695011" y="2242302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III</a:t>
              </a:r>
            </a:p>
          </p:txBody>
        </p:sp>
        <p:sp>
          <p:nvSpPr>
            <p:cNvPr id="8278" name="FTU - nasalis">
              <a:extLst>
                <a:ext uri="{FF2B5EF4-FFF2-40B4-BE49-F238E27FC236}">
                  <a16:creationId xmlns:a16="http://schemas.microsoft.com/office/drawing/2014/main" id="{AE5A3DB3-9C55-B59B-DD80-A749ECAB1ECC}"/>
                </a:ext>
              </a:extLst>
            </p:cNvPr>
            <p:cNvSpPr txBox="1"/>
            <p:nvPr/>
          </p:nvSpPr>
          <p:spPr>
            <a:xfrm>
              <a:off x="8700619" y="2254586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IV</a:t>
              </a:r>
            </a:p>
          </p:txBody>
        </p:sp>
        <p:grpSp>
          <p:nvGrpSpPr>
            <p:cNvPr id="8279" name="Group 8278">
              <a:extLst>
                <a:ext uri="{FF2B5EF4-FFF2-40B4-BE49-F238E27FC236}">
                  <a16:creationId xmlns:a16="http://schemas.microsoft.com/office/drawing/2014/main" id="{8FDF05C1-DF66-FAE3-C6A0-6293BCAE69C1}"/>
                </a:ext>
              </a:extLst>
            </p:cNvPr>
            <p:cNvGrpSpPr/>
            <p:nvPr/>
          </p:nvGrpSpPr>
          <p:grpSpPr>
            <a:xfrm>
              <a:off x="10019649" y="22309487"/>
              <a:ext cx="84788" cy="91092"/>
              <a:chOff x="12626158" y="10798008"/>
              <a:chExt cx="84788" cy="91092"/>
            </a:xfrm>
          </p:grpSpPr>
          <p:sp>
            <p:nvSpPr>
              <p:cNvPr id="8307" name="Text Box 3036">
                <a:extLst>
                  <a:ext uri="{FF2B5EF4-FFF2-40B4-BE49-F238E27FC236}">
                    <a16:creationId xmlns:a16="http://schemas.microsoft.com/office/drawing/2014/main" id="{AFF381E1-BE9F-9A44-4B84-DE20A2D604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08" name="Text Box 3036">
                <a:extLst>
                  <a:ext uri="{FF2B5EF4-FFF2-40B4-BE49-F238E27FC236}">
                    <a16:creationId xmlns:a16="http://schemas.microsoft.com/office/drawing/2014/main" id="{61FF852C-F684-3A14-0E72-13B681495D5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09" name="Text Box 3036">
                <a:extLst>
                  <a:ext uri="{FF2B5EF4-FFF2-40B4-BE49-F238E27FC236}">
                    <a16:creationId xmlns:a16="http://schemas.microsoft.com/office/drawing/2014/main" id="{9C32AF68-A6AD-427E-84E9-D30F08A9C4C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80" name="Group 8279">
              <a:extLst>
                <a:ext uri="{FF2B5EF4-FFF2-40B4-BE49-F238E27FC236}">
                  <a16:creationId xmlns:a16="http://schemas.microsoft.com/office/drawing/2014/main" id="{E09FA110-80F1-4907-1207-2D98B16289DA}"/>
                </a:ext>
              </a:extLst>
            </p:cNvPr>
            <p:cNvGrpSpPr/>
            <p:nvPr/>
          </p:nvGrpSpPr>
          <p:grpSpPr>
            <a:xfrm>
              <a:off x="10019649" y="22431800"/>
              <a:ext cx="84788" cy="91092"/>
              <a:chOff x="12626158" y="10798008"/>
              <a:chExt cx="84788" cy="91092"/>
            </a:xfrm>
          </p:grpSpPr>
          <p:sp>
            <p:nvSpPr>
              <p:cNvPr id="8304" name="Text Box 3036">
                <a:extLst>
                  <a:ext uri="{FF2B5EF4-FFF2-40B4-BE49-F238E27FC236}">
                    <a16:creationId xmlns:a16="http://schemas.microsoft.com/office/drawing/2014/main" id="{507EEAA0-E3BE-49E3-AA89-90A0FC88CC2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05" name="Text Box 3036">
                <a:extLst>
                  <a:ext uri="{FF2B5EF4-FFF2-40B4-BE49-F238E27FC236}">
                    <a16:creationId xmlns:a16="http://schemas.microsoft.com/office/drawing/2014/main" id="{286F4841-EED5-CDF6-58B0-36DEE5BDDF2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06" name="Text Box 3036">
                <a:extLst>
                  <a:ext uri="{FF2B5EF4-FFF2-40B4-BE49-F238E27FC236}">
                    <a16:creationId xmlns:a16="http://schemas.microsoft.com/office/drawing/2014/main" id="{BF66E6DE-9945-632F-CCEC-9B2A2543FF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81" name="Group 8280">
              <a:extLst>
                <a:ext uri="{FF2B5EF4-FFF2-40B4-BE49-F238E27FC236}">
                  <a16:creationId xmlns:a16="http://schemas.microsoft.com/office/drawing/2014/main" id="{5A6B6111-2AC2-C1FC-890C-C98EF6FF91B8}"/>
                </a:ext>
              </a:extLst>
            </p:cNvPr>
            <p:cNvGrpSpPr/>
            <p:nvPr/>
          </p:nvGrpSpPr>
          <p:grpSpPr>
            <a:xfrm>
              <a:off x="10015936" y="22555329"/>
              <a:ext cx="84788" cy="91092"/>
              <a:chOff x="12626158" y="10798008"/>
              <a:chExt cx="84788" cy="91092"/>
            </a:xfrm>
          </p:grpSpPr>
          <p:sp>
            <p:nvSpPr>
              <p:cNvPr id="8301" name="Text Box 3036">
                <a:extLst>
                  <a:ext uri="{FF2B5EF4-FFF2-40B4-BE49-F238E27FC236}">
                    <a16:creationId xmlns:a16="http://schemas.microsoft.com/office/drawing/2014/main" id="{73656A16-7203-5AE5-4EB0-0257832375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02" name="Text Box 3036">
                <a:extLst>
                  <a:ext uri="{FF2B5EF4-FFF2-40B4-BE49-F238E27FC236}">
                    <a16:creationId xmlns:a16="http://schemas.microsoft.com/office/drawing/2014/main" id="{E6999687-BFB4-0A82-9DB8-03FBA0ECCA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03" name="Text Box 3036">
                <a:extLst>
                  <a:ext uri="{FF2B5EF4-FFF2-40B4-BE49-F238E27FC236}">
                    <a16:creationId xmlns:a16="http://schemas.microsoft.com/office/drawing/2014/main" id="{BFE63015-BD08-E4E5-5DDF-FFDE8820DCC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282" name="FTU - levator labii">
              <a:extLst>
                <a:ext uri="{FF2B5EF4-FFF2-40B4-BE49-F238E27FC236}">
                  <a16:creationId xmlns:a16="http://schemas.microsoft.com/office/drawing/2014/main" id="{12B3FD7B-2A90-7AD5-B7BC-0F9B1811EC55}"/>
                </a:ext>
              </a:extLst>
            </p:cNvPr>
            <p:cNvSpPr txBox="1"/>
            <p:nvPr/>
          </p:nvSpPr>
          <p:spPr>
            <a:xfrm>
              <a:off x="8695011" y="2327432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Lumbrical foot II</a:t>
              </a:r>
            </a:p>
          </p:txBody>
        </p:sp>
        <p:sp>
          <p:nvSpPr>
            <p:cNvPr id="8283" name="FTU - levator labii">
              <a:extLst>
                <a:ext uri="{FF2B5EF4-FFF2-40B4-BE49-F238E27FC236}">
                  <a16:creationId xmlns:a16="http://schemas.microsoft.com/office/drawing/2014/main" id="{64A27CE1-B42D-E142-2551-92BEEEC33342}"/>
                </a:ext>
              </a:extLst>
            </p:cNvPr>
            <p:cNvSpPr txBox="1"/>
            <p:nvPr/>
          </p:nvSpPr>
          <p:spPr>
            <a:xfrm>
              <a:off x="8697061" y="2339585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Lumbrical foot III</a:t>
              </a:r>
            </a:p>
          </p:txBody>
        </p:sp>
        <p:sp>
          <p:nvSpPr>
            <p:cNvPr id="8284" name="FTU - levator labii">
              <a:extLst>
                <a:ext uri="{FF2B5EF4-FFF2-40B4-BE49-F238E27FC236}">
                  <a16:creationId xmlns:a16="http://schemas.microsoft.com/office/drawing/2014/main" id="{8B2247B6-FF9B-8BEB-A5EF-B42CC9F77017}"/>
                </a:ext>
              </a:extLst>
            </p:cNvPr>
            <p:cNvSpPr txBox="1"/>
            <p:nvPr/>
          </p:nvSpPr>
          <p:spPr>
            <a:xfrm>
              <a:off x="8698569" y="2351567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Lumbrical foot IV</a:t>
              </a:r>
            </a:p>
          </p:txBody>
        </p:sp>
        <p:grpSp>
          <p:nvGrpSpPr>
            <p:cNvPr id="8285" name="Group 8284">
              <a:extLst>
                <a:ext uri="{FF2B5EF4-FFF2-40B4-BE49-F238E27FC236}">
                  <a16:creationId xmlns:a16="http://schemas.microsoft.com/office/drawing/2014/main" id="{2EDF9E8F-FD67-0FA2-50EF-6EB717EF0444}"/>
                </a:ext>
              </a:extLst>
            </p:cNvPr>
            <p:cNvGrpSpPr/>
            <p:nvPr/>
          </p:nvGrpSpPr>
          <p:grpSpPr>
            <a:xfrm>
              <a:off x="10011250" y="23285288"/>
              <a:ext cx="84788" cy="91092"/>
              <a:chOff x="12626158" y="10798008"/>
              <a:chExt cx="84788" cy="91092"/>
            </a:xfrm>
          </p:grpSpPr>
          <p:sp>
            <p:nvSpPr>
              <p:cNvPr id="8298" name="Text Box 3036">
                <a:extLst>
                  <a:ext uri="{FF2B5EF4-FFF2-40B4-BE49-F238E27FC236}">
                    <a16:creationId xmlns:a16="http://schemas.microsoft.com/office/drawing/2014/main" id="{DE049F65-ED42-B0B5-D1BC-876B3DDD4C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99" name="Text Box 3036">
                <a:extLst>
                  <a:ext uri="{FF2B5EF4-FFF2-40B4-BE49-F238E27FC236}">
                    <a16:creationId xmlns:a16="http://schemas.microsoft.com/office/drawing/2014/main" id="{3E653D4F-29B2-852A-51AC-8A490BA9D2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00" name="Text Box 3036">
                <a:extLst>
                  <a:ext uri="{FF2B5EF4-FFF2-40B4-BE49-F238E27FC236}">
                    <a16:creationId xmlns:a16="http://schemas.microsoft.com/office/drawing/2014/main" id="{A2E423B0-7EBE-1B0E-3AA4-478503D752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86" name="Group 8285">
              <a:extLst>
                <a:ext uri="{FF2B5EF4-FFF2-40B4-BE49-F238E27FC236}">
                  <a16:creationId xmlns:a16="http://schemas.microsoft.com/office/drawing/2014/main" id="{C27617C1-6B10-6332-B393-0BB1E192C286}"/>
                </a:ext>
              </a:extLst>
            </p:cNvPr>
            <p:cNvGrpSpPr/>
            <p:nvPr/>
          </p:nvGrpSpPr>
          <p:grpSpPr>
            <a:xfrm>
              <a:off x="10009542" y="23404479"/>
              <a:ext cx="84788" cy="91092"/>
              <a:chOff x="12626158" y="10798008"/>
              <a:chExt cx="84788" cy="91092"/>
            </a:xfrm>
          </p:grpSpPr>
          <p:sp>
            <p:nvSpPr>
              <p:cNvPr id="8295" name="Text Box 3036">
                <a:extLst>
                  <a:ext uri="{FF2B5EF4-FFF2-40B4-BE49-F238E27FC236}">
                    <a16:creationId xmlns:a16="http://schemas.microsoft.com/office/drawing/2014/main" id="{E82E4F4A-DC47-3A15-FDAB-A39BD30B4B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96" name="Text Box 3036">
                <a:extLst>
                  <a:ext uri="{FF2B5EF4-FFF2-40B4-BE49-F238E27FC236}">
                    <a16:creationId xmlns:a16="http://schemas.microsoft.com/office/drawing/2014/main" id="{AC28D95D-C2D2-B12C-B53A-48A7A9AC6A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97" name="Text Box 3036">
                <a:extLst>
                  <a:ext uri="{FF2B5EF4-FFF2-40B4-BE49-F238E27FC236}">
                    <a16:creationId xmlns:a16="http://schemas.microsoft.com/office/drawing/2014/main" id="{AF83352A-34F2-729F-20E0-69D0232AAED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87" name="Group 8286">
              <a:extLst>
                <a:ext uri="{FF2B5EF4-FFF2-40B4-BE49-F238E27FC236}">
                  <a16:creationId xmlns:a16="http://schemas.microsoft.com/office/drawing/2014/main" id="{0C936695-55CD-BBC9-BDC9-5E8A85E687BA}"/>
                </a:ext>
              </a:extLst>
            </p:cNvPr>
            <p:cNvGrpSpPr/>
            <p:nvPr/>
          </p:nvGrpSpPr>
          <p:grpSpPr>
            <a:xfrm>
              <a:off x="10011340" y="23523530"/>
              <a:ext cx="84788" cy="91092"/>
              <a:chOff x="12626158" y="10798008"/>
              <a:chExt cx="84788" cy="91092"/>
            </a:xfrm>
          </p:grpSpPr>
          <p:sp>
            <p:nvSpPr>
              <p:cNvPr id="8292" name="Text Box 3036">
                <a:extLst>
                  <a:ext uri="{FF2B5EF4-FFF2-40B4-BE49-F238E27FC236}">
                    <a16:creationId xmlns:a16="http://schemas.microsoft.com/office/drawing/2014/main" id="{2A0CCF5F-9CF9-0EE5-66BC-AD223039FE0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93" name="Text Box 3036">
                <a:extLst>
                  <a:ext uri="{FF2B5EF4-FFF2-40B4-BE49-F238E27FC236}">
                    <a16:creationId xmlns:a16="http://schemas.microsoft.com/office/drawing/2014/main" id="{760F482C-553D-0DFB-2910-10044B4A4B5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94" name="Text Box 3036">
                <a:extLst>
                  <a:ext uri="{FF2B5EF4-FFF2-40B4-BE49-F238E27FC236}">
                    <a16:creationId xmlns:a16="http://schemas.microsoft.com/office/drawing/2014/main" id="{5AF64C1A-E8F0-73B2-505F-D605F75286E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88" name="Group 8287">
              <a:extLst>
                <a:ext uri="{FF2B5EF4-FFF2-40B4-BE49-F238E27FC236}">
                  <a16:creationId xmlns:a16="http://schemas.microsoft.com/office/drawing/2014/main" id="{05CF1504-1CB6-C368-67EF-2EEA19996790}"/>
                </a:ext>
              </a:extLst>
            </p:cNvPr>
            <p:cNvGrpSpPr/>
            <p:nvPr/>
          </p:nvGrpSpPr>
          <p:grpSpPr>
            <a:xfrm>
              <a:off x="10009901" y="24253295"/>
              <a:ext cx="84788" cy="91092"/>
              <a:chOff x="12626158" y="10798008"/>
              <a:chExt cx="84788" cy="91092"/>
            </a:xfrm>
          </p:grpSpPr>
          <p:sp>
            <p:nvSpPr>
              <p:cNvPr id="8289" name="Text Box 3036">
                <a:extLst>
                  <a:ext uri="{FF2B5EF4-FFF2-40B4-BE49-F238E27FC236}">
                    <a16:creationId xmlns:a16="http://schemas.microsoft.com/office/drawing/2014/main" id="{1B27948A-4CDA-962B-E298-293B4C5BD21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90" name="Text Box 3036">
                <a:extLst>
                  <a:ext uri="{FF2B5EF4-FFF2-40B4-BE49-F238E27FC236}">
                    <a16:creationId xmlns:a16="http://schemas.microsoft.com/office/drawing/2014/main" id="{EB5DE8F0-C85A-F01B-4CE0-9AA3AA99BF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91" name="Text Box 3036">
                <a:extLst>
                  <a:ext uri="{FF2B5EF4-FFF2-40B4-BE49-F238E27FC236}">
                    <a16:creationId xmlns:a16="http://schemas.microsoft.com/office/drawing/2014/main" id="{9CAE662B-77A2-561D-5699-F0BAA4BD36D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365" name="Group 8364">
            <a:extLst>
              <a:ext uri="{FF2B5EF4-FFF2-40B4-BE49-F238E27FC236}">
                <a16:creationId xmlns:a16="http://schemas.microsoft.com/office/drawing/2014/main" id="{372FA03A-6EF8-9965-B4BF-F5FD773016E4}"/>
              </a:ext>
            </a:extLst>
          </p:cNvPr>
          <p:cNvGrpSpPr/>
          <p:nvPr/>
        </p:nvGrpSpPr>
        <p:grpSpPr>
          <a:xfrm>
            <a:off x="7148549" y="20717860"/>
            <a:ext cx="1443685" cy="1992634"/>
            <a:chOff x="7153312" y="20751201"/>
            <a:chExt cx="1443685" cy="1992634"/>
          </a:xfrm>
        </p:grpSpPr>
        <p:grpSp>
          <p:nvGrpSpPr>
            <p:cNvPr id="8366" name="Group 8365">
              <a:extLst>
                <a:ext uri="{FF2B5EF4-FFF2-40B4-BE49-F238E27FC236}">
                  <a16:creationId xmlns:a16="http://schemas.microsoft.com/office/drawing/2014/main" id="{A9A217C8-91EA-E8E4-BF55-2493B0317BFE}"/>
                </a:ext>
              </a:extLst>
            </p:cNvPr>
            <p:cNvGrpSpPr/>
            <p:nvPr/>
          </p:nvGrpSpPr>
          <p:grpSpPr>
            <a:xfrm>
              <a:off x="7153312" y="20751201"/>
              <a:ext cx="1441349" cy="1992634"/>
              <a:chOff x="8689413" y="20289442"/>
              <a:chExt cx="1441349" cy="1992634"/>
            </a:xfrm>
          </p:grpSpPr>
          <p:grpSp>
            <p:nvGrpSpPr>
              <p:cNvPr id="8428" name="organ group - facial muscles">
                <a:extLst>
                  <a:ext uri="{FF2B5EF4-FFF2-40B4-BE49-F238E27FC236}">
                    <a16:creationId xmlns:a16="http://schemas.microsoft.com/office/drawing/2014/main" id="{496F92BE-F570-5215-269D-C4F0537F3E87}"/>
                  </a:ext>
                </a:extLst>
              </p:cNvPr>
              <p:cNvGrpSpPr/>
              <p:nvPr/>
            </p:nvGrpSpPr>
            <p:grpSpPr>
              <a:xfrm>
                <a:off x="8690762" y="20289442"/>
                <a:ext cx="1440000" cy="1992634"/>
                <a:chOff x="7554484" y="5020163"/>
                <a:chExt cx="1440000" cy="1992634"/>
              </a:xfrm>
            </p:grpSpPr>
            <p:sp>
              <p:nvSpPr>
                <p:cNvPr id="8434" name="organ - facial muscles">
                  <a:extLst>
                    <a:ext uri="{FF2B5EF4-FFF2-40B4-BE49-F238E27FC236}">
                      <a16:creationId xmlns:a16="http://schemas.microsoft.com/office/drawing/2014/main" id="{506DDCBD-D483-4187-56F0-47302D9A8698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1992634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Thigh</a:t>
                  </a:r>
                </a:p>
              </p:txBody>
            </p:sp>
            <p:sp>
              <p:nvSpPr>
                <p:cNvPr id="8435" name="FTU - orbicularis oculi">
                  <a:extLst>
                    <a:ext uri="{FF2B5EF4-FFF2-40B4-BE49-F238E27FC236}">
                      <a16:creationId xmlns:a16="http://schemas.microsoft.com/office/drawing/2014/main" id="{A38ABFD9-9FC5-8B9D-1A10-6CCC95430201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Articularis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genus</a:t>
                  </a:r>
                </a:p>
              </p:txBody>
            </p:sp>
            <p:sp>
              <p:nvSpPr>
                <p:cNvPr id="8436" name="FTU - occipitofrontalis">
                  <a:extLst>
                    <a:ext uri="{FF2B5EF4-FFF2-40B4-BE49-F238E27FC236}">
                      <a16:creationId xmlns:a16="http://schemas.microsoft.com/office/drawing/2014/main" id="{175312C8-8F79-6F35-0FB7-A98153C13FC0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Sartorius</a:t>
                  </a:r>
                </a:p>
              </p:txBody>
            </p:sp>
            <p:sp>
              <p:nvSpPr>
                <p:cNvPr id="8437" name="FTU - nasalis">
                  <a:extLst>
                    <a:ext uri="{FF2B5EF4-FFF2-40B4-BE49-F238E27FC236}">
                      <a16:creationId xmlns:a16="http://schemas.microsoft.com/office/drawing/2014/main" id="{3E691061-F279-855D-64CD-80DBBCBECB8E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femoris</a:t>
                  </a:r>
                </a:p>
              </p:txBody>
            </p:sp>
            <p:sp>
              <p:nvSpPr>
                <p:cNvPr id="8438" name="FTU - zygomaticus major">
                  <a:extLst>
                    <a:ext uri="{FF2B5EF4-FFF2-40B4-BE49-F238E27FC236}">
                      <a16:creationId xmlns:a16="http://schemas.microsoft.com/office/drawing/2014/main" id="{1B77DE7D-1887-B08F-7F94-1D93DE6F9F76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Vastus lateralis</a:t>
                  </a:r>
                </a:p>
              </p:txBody>
            </p:sp>
            <p:sp>
              <p:nvSpPr>
                <p:cNvPr id="8439" name="FTU - zygomaticus minor">
                  <a:extLst>
                    <a:ext uri="{FF2B5EF4-FFF2-40B4-BE49-F238E27FC236}">
                      <a16:creationId xmlns:a16="http://schemas.microsoft.com/office/drawing/2014/main" id="{7998ABA8-3B5F-2D78-5E4D-38956FD560A4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Vastus intermedius</a:t>
                  </a:r>
                </a:p>
              </p:txBody>
            </p:sp>
            <p:sp>
              <p:nvSpPr>
                <p:cNvPr id="8440" name="FTU - orbicularis oris">
                  <a:extLst>
                    <a:ext uri="{FF2B5EF4-FFF2-40B4-BE49-F238E27FC236}">
                      <a16:creationId xmlns:a16="http://schemas.microsoft.com/office/drawing/2014/main" id="{4CCE0D05-666F-A6DE-4A8C-31338A8BF1FC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Vastus medialis</a:t>
                  </a:r>
                </a:p>
              </p:txBody>
            </p:sp>
            <p:sp>
              <p:nvSpPr>
                <p:cNvPr id="8441" name="FTU - depressor anguli oris">
                  <a:extLst>
                    <a:ext uri="{FF2B5EF4-FFF2-40B4-BE49-F238E27FC236}">
                      <a16:creationId xmlns:a16="http://schemas.microsoft.com/office/drawing/2014/main" id="{0BC6C41E-E643-B619-60D4-08CDD03F7B0C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Biceps femoris long</a:t>
                  </a:r>
                </a:p>
              </p:txBody>
            </p:sp>
            <p:sp>
              <p:nvSpPr>
                <p:cNvPr id="8442" name="FTU - levator labii">
                  <a:extLst>
                    <a:ext uri="{FF2B5EF4-FFF2-40B4-BE49-F238E27FC236}">
                      <a16:creationId xmlns:a16="http://schemas.microsoft.com/office/drawing/2014/main" id="{5BDCB752-1C9C-FA63-B14E-1B295AD44047}"/>
                    </a:ext>
                  </a:extLst>
                </p:cNvPr>
                <p:cNvSpPr txBox="1"/>
                <p:nvPr/>
              </p:nvSpPr>
              <p:spPr>
                <a:xfrm>
                  <a:off x="7554484" y="611122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Semitendinosus</a:t>
                  </a:r>
                </a:p>
              </p:txBody>
            </p:sp>
            <p:sp>
              <p:nvSpPr>
                <p:cNvPr id="8443" name="FTU - mentalis">
                  <a:extLst>
                    <a:ext uri="{FF2B5EF4-FFF2-40B4-BE49-F238E27FC236}">
                      <a16:creationId xmlns:a16="http://schemas.microsoft.com/office/drawing/2014/main" id="{7FFBD265-AAA6-AF02-A6F5-FC7579ADC75C}"/>
                    </a:ext>
                  </a:extLst>
                </p:cNvPr>
                <p:cNvSpPr txBox="1"/>
                <p:nvPr/>
              </p:nvSpPr>
              <p:spPr>
                <a:xfrm>
                  <a:off x="7554484" y="623289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Semimembranosus</a:t>
                  </a:r>
                </a:p>
              </p:txBody>
            </p:sp>
            <p:sp>
              <p:nvSpPr>
                <p:cNvPr id="8444" name="FTU - temporalis">
                  <a:extLst>
                    <a:ext uri="{FF2B5EF4-FFF2-40B4-BE49-F238E27FC236}">
                      <a16:creationId xmlns:a16="http://schemas.microsoft.com/office/drawing/2014/main" id="{5A48A0B0-A8A7-809E-F3FF-46CCD0B10D04}"/>
                    </a:ext>
                  </a:extLst>
                </p:cNvPr>
                <p:cNvSpPr txBox="1"/>
                <p:nvPr/>
              </p:nvSpPr>
              <p:spPr>
                <a:xfrm>
                  <a:off x="7554484" y="6354572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Gracilis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429" name="organ group - facial muscles">
                <a:extLst>
                  <a:ext uri="{FF2B5EF4-FFF2-40B4-BE49-F238E27FC236}">
                    <a16:creationId xmlns:a16="http://schemas.microsoft.com/office/drawing/2014/main" id="{EE606C3F-AFD4-242D-3009-78EA00A069A2}"/>
                  </a:ext>
                </a:extLst>
              </p:cNvPr>
              <p:cNvGrpSpPr/>
              <p:nvPr/>
            </p:nvGrpSpPr>
            <p:grpSpPr>
              <a:xfrm>
                <a:off x="8689413" y="21749316"/>
                <a:ext cx="1440000" cy="473028"/>
                <a:chOff x="7546392" y="5259488"/>
                <a:chExt cx="1440000" cy="473028"/>
              </a:xfrm>
            </p:grpSpPr>
            <p:sp>
              <p:nvSpPr>
                <p:cNvPr id="8430" name="FTU - orbicularis oculi">
                  <a:extLst>
                    <a:ext uri="{FF2B5EF4-FFF2-40B4-BE49-F238E27FC236}">
                      <a16:creationId xmlns:a16="http://schemas.microsoft.com/office/drawing/2014/main" id="{0ACA8B1D-1C3D-8704-367A-685C054456DA}"/>
                    </a:ext>
                  </a:extLst>
                </p:cNvPr>
                <p:cNvSpPr txBox="1"/>
                <p:nvPr/>
              </p:nvSpPr>
              <p:spPr>
                <a:xfrm>
                  <a:off x="7546392" y="525948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Pectineus</a:t>
                  </a:r>
                </a:p>
              </p:txBody>
            </p:sp>
            <p:sp>
              <p:nvSpPr>
                <p:cNvPr id="8431" name="FTU - occipitofrontalis">
                  <a:extLst>
                    <a:ext uri="{FF2B5EF4-FFF2-40B4-BE49-F238E27FC236}">
                      <a16:creationId xmlns:a16="http://schemas.microsoft.com/office/drawing/2014/main" id="{B01EFACB-42C2-C5A8-6FDB-DB56F07E542E}"/>
                    </a:ext>
                  </a:extLst>
                </p:cNvPr>
                <p:cNvSpPr txBox="1"/>
                <p:nvPr/>
              </p:nvSpPr>
              <p:spPr>
                <a:xfrm>
                  <a:off x="7546392" y="538116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brevis</a:t>
                  </a:r>
                </a:p>
              </p:txBody>
            </p:sp>
            <p:sp>
              <p:nvSpPr>
                <p:cNvPr id="8432" name="FTU - nasalis">
                  <a:extLst>
                    <a:ext uri="{FF2B5EF4-FFF2-40B4-BE49-F238E27FC236}">
                      <a16:creationId xmlns:a16="http://schemas.microsoft.com/office/drawing/2014/main" id="{DB0E59AB-0066-B2FE-DF21-60C99C5D323E}"/>
                    </a:ext>
                  </a:extLst>
                </p:cNvPr>
                <p:cNvSpPr txBox="1"/>
                <p:nvPr/>
              </p:nvSpPr>
              <p:spPr>
                <a:xfrm>
                  <a:off x="7546392" y="550284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longus</a:t>
                  </a:r>
                </a:p>
              </p:txBody>
            </p:sp>
            <p:sp>
              <p:nvSpPr>
                <p:cNvPr id="8433" name="FTU - zygomaticus major">
                  <a:extLst>
                    <a:ext uri="{FF2B5EF4-FFF2-40B4-BE49-F238E27FC236}">
                      <a16:creationId xmlns:a16="http://schemas.microsoft.com/office/drawing/2014/main" id="{FB6F537E-C1DD-82F8-B6C9-2C8D685DC9ED}"/>
                    </a:ext>
                  </a:extLst>
                </p:cNvPr>
                <p:cNvSpPr txBox="1"/>
                <p:nvPr/>
              </p:nvSpPr>
              <p:spPr>
                <a:xfrm>
                  <a:off x="7546392" y="562451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magnus</a:t>
                  </a:r>
                </a:p>
              </p:txBody>
            </p:sp>
          </p:grpSp>
        </p:grpSp>
        <p:grpSp>
          <p:nvGrpSpPr>
            <p:cNvPr id="8367" name="Group 8366">
              <a:extLst>
                <a:ext uri="{FF2B5EF4-FFF2-40B4-BE49-F238E27FC236}">
                  <a16:creationId xmlns:a16="http://schemas.microsoft.com/office/drawing/2014/main" id="{E505AD53-79B8-7DEA-CE4C-A5C7A41FD577}"/>
                </a:ext>
              </a:extLst>
            </p:cNvPr>
            <p:cNvGrpSpPr/>
            <p:nvPr/>
          </p:nvGrpSpPr>
          <p:grpSpPr>
            <a:xfrm>
              <a:off x="8479389" y="20877173"/>
              <a:ext cx="84788" cy="91092"/>
              <a:chOff x="12626158" y="10798008"/>
              <a:chExt cx="84788" cy="91092"/>
            </a:xfrm>
          </p:grpSpPr>
          <p:sp>
            <p:nvSpPr>
              <p:cNvPr id="8425" name="Text Box 3036">
                <a:extLst>
                  <a:ext uri="{FF2B5EF4-FFF2-40B4-BE49-F238E27FC236}">
                    <a16:creationId xmlns:a16="http://schemas.microsoft.com/office/drawing/2014/main" id="{EF959D44-3F80-32C3-0B4E-DDCC4D0E0A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26" name="Text Box 3036">
                <a:extLst>
                  <a:ext uri="{FF2B5EF4-FFF2-40B4-BE49-F238E27FC236}">
                    <a16:creationId xmlns:a16="http://schemas.microsoft.com/office/drawing/2014/main" id="{30ACDF1B-D315-7DA6-681E-ABC0325E6A3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27" name="Text Box 3036">
                <a:extLst>
                  <a:ext uri="{FF2B5EF4-FFF2-40B4-BE49-F238E27FC236}">
                    <a16:creationId xmlns:a16="http://schemas.microsoft.com/office/drawing/2014/main" id="{8B667303-3D61-85C4-7DBB-48A23DE7D4F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68" name="Group 8367">
              <a:extLst>
                <a:ext uri="{FF2B5EF4-FFF2-40B4-BE49-F238E27FC236}">
                  <a16:creationId xmlns:a16="http://schemas.microsoft.com/office/drawing/2014/main" id="{22CF83F6-E3B8-873B-7881-91F45970FD66}"/>
                </a:ext>
              </a:extLst>
            </p:cNvPr>
            <p:cNvGrpSpPr/>
            <p:nvPr/>
          </p:nvGrpSpPr>
          <p:grpSpPr>
            <a:xfrm>
              <a:off x="8479389" y="20999486"/>
              <a:ext cx="84788" cy="91092"/>
              <a:chOff x="12626158" y="10798008"/>
              <a:chExt cx="84788" cy="91092"/>
            </a:xfrm>
          </p:grpSpPr>
          <p:sp>
            <p:nvSpPr>
              <p:cNvPr id="8422" name="Text Box 3036">
                <a:extLst>
                  <a:ext uri="{FF2B5EF4-FFF2-40B4-BE49-F238E27FC236}">
                    <a16:creationId xmlns:a16="http://schemas.microsoft.com/office/drawing/2014/main" id="{D79F04EF-30E3-A970-3E47-607120F123F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23" name="Text Box 3036">
                <a:extLst>
                  <a:ext uri="{FF2B5EF4-FFF2-40B4-BE49-F238E27FC236}">
                    <a16:creationId xmlns:a16="http://schemas.microsoft.com/office/drawing/2014/main" id="{9727721B-B72E-3461-C111-FB6B1883601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24" name="Text Box 3036">
                <a:extLst>
                  <a:ext uri="{FF2B5EF4-FFF2-40B4-BE49-F238E27FC236}">
                    <a16:creationId xmlns:a16="http://schemas.microsoft.com/office/drawing/2014/main" id="{10FFD068-FCD5-A9B9-A629-F9234A2E743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69" name="Group 8368">
              <a:extLst>
                <a:ext uri="{FF2B5EF4-FFF2-40B4-BE49-F238E27FC236}">
                  <a16:creationId xmlns:a16="http://schemas.microsoft.com/office/drawing/2014/main" id="{2E19CA04-354A-F095-64CD-F11BB84114FF}"/>
                </a:ext>
              </a:extLst>
            </p:cNvPr>
            <p:cNvGrpSpPr/>
            <p:nvPr/>
          </p:nvGrpSpPr>
          <p:grpSpPr>
            <a:xfrm>
              <a:off x="8475676" y="21123015"/>
              <a:ext cx="84788" cy="91092"/>
              <a:chOff x="12626158" y="10798008"/>
              <a:chExt cx="84788" cy="91092"/>
            </a:xfrm>
          </p:grpSpPr>
          <p:sp>
            <p:nvSpPr>
              <p:cNvPr id="8419" name="Text Box 3036">
                <a:extLst>
                  <a:ext uri="{FF2B5EF4-FFF2-40B4-BE49-F238E27FC236}">
                    <a16:creationId xmlns:a16="http://schemas.microsoft.com/office/drawing/2014/main" id="{05CAB0F9-BDB0-9F75-B434-460E0EFD66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20" name="Text Box 3036">
                <a:extLst>
                  <a:ext uri="{FF2B5EF4-FFF2-40B4-BE49-F238E27FC236}">
                    <a16:creationId xmlns:a16="http://schemas.microsoft.com/office/drawing/2014/main" id="{2F8AA91C-E9B4-8C2E-F39C-0283B1994B3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21" name="Text Box 3036">
                <a:extLst>
                  <a:ext uri="{FF2B5EF4-FFF2-40B4-BE49-F238E27FC236}">
                    <a16:creationId xmlns:a16="http://schemas.microsoft.com/office/drawing/2014/main" id="{88E170F9-0712-EF11-31D3-2FF80E8F95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70" name="Group 8369">
              <a:extLst>
                <a:ext uri="{FF2B5EF4-FFF2-40B4-BE49-F238E27FC236}">
                  <a16:creationId xmlns:a16="http://schemas.microsoft.com/office/drawing/2014/main" id="{F7047E77-A4B9-8B4D-A6DE-9E90C5499F7A}"/>
                </a:ext>
              </a:extLst>
            </p:cNvPr>
            <p:cNvGrpSpPr/>
            <p:nvPr/>
          </p:nvGrpSpPr>
          <p:grpSpPr>
            <a:xfrm>
              <a:off x="8474316" y="21242933"/>
              <a:ext cx="84788" cy="91092"/>
              <a:chOff x="12626158" y="10798008"/>
              <a:chExt cx="84788" cy="91092"/>
            </a:xfrm>
          </p:grpSpPr>
          <p:sp>
            <p:nvSpPr>
              <p:cNvPr id="8416" name="Text Box 3036">
                <a:extLst>
                  <a:ext uri="{FF2B5EF4-FFF2-40B4-BE49-F238E27FC236}">
                    <a16:creationId xmlns:a16="http://schemas.microsoft.com/office/drawing/2014/main" id="{4D8AFCE4-A65F-5189-A741-7E4CC2CE66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17" name="Text Box 3036">
                <a:extLst>
                  <a:ext uri="{FF2B5EF4-FFF2-40B4-BE49-F238E27FC236}">
                    <a16:creationId xmlns:a16="http://schemas.microsoft.com/office/drawing/2014/main" id="{6CCCEDA9-533A-9BB5-F4CC-2745A88154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18" name="Text Box 3036">
                <a:extLst>
                  <a:ext uri="{FF2B5EF4-FFF2-40B4-BE49-F238E27FC236}">
                    <a16:creationId xmlns:a16="http://schemas.microsoft.com/office/drawing/2014/main" id="{97C9452A-B840-3C65-335E-C9D17389315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71" name="Group 8370">
              <a:extLst>
                <a:ext uri="{FF2B5EF4-FFF2-40B4-BE49-F238E27FC236}">
                  <a16:creationId xmlns:a16="http://schemas.microsoft.com/office/drawing/2014/main" id="{7D6EF1C3-FE4D-62BB-44F2-84E8A58E3756}"/>
                </a:ext>
              </a:extLst>
            </p:cNvPr>
            <p:cNvGrpSpPr/>
            <p:nvPr/>
          </p:nvGrpSpPr>
          <p:grpSpPr>
            <a:xfrm>
              <a:off x="8474316" y="21365246"/>
              <a:ext cx="84788" cy="91092"/>
              <a:chOff x="12626158" y="10798008"/>
              <a:chExt cx="84788" cy="91092"/>
            </a:xfrm>
          </p:grpSpPr>
          <p:sp>
            <p:nvSpPr>
              <p:cNvPr id="8413" name="Text Box 3036">
                <a:extLst>
                  <a:ext uri="{FF2B5EF4-FFF2-40B4-BE49-F238E27FC236}">
                    <a16:creationId xmlns:a16="http://schemas.microsoft.com/office/drawing/2014/main" id="{1FD071AD-54D1-FBE2-B664-BCB09BC9AFE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14" name="Text Box 3036">
                <a:extLst>
                  <a:ext uri="{FF2B5EF4-FFF2-40B4-BE49-F238E27FC236}">
                    <a16:creationId xmlns:a16="http://schemas.microsoft.com/office/drawing/2014/main" id="{B2D8C6C0-F79E-49E8-F00E-4BE82DB4CD9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15" name="Text Box 3036">
                <a:extLst>
                  <a:ext uri="{FF2B5EF4-FFF2-40B4-BE49-F238E27FC236}">
                    <a16:creationId xmlns:a16="http://schemas.microsoft.com/office/drawing/2014/main" id="{A86A23F4-5A05-FEDC-9CCE-07838DB60C0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72" name="Group 8371">
              <a:extLst>
                <a:ext uri="{FF2B5EF4-FFF2-40B4-BE49-F238E27FC236}">
                  <a16:creationId xmlns:a16="http://schemas.microsoft.com/office/drawing/2014/main" id="{611DA614-3C8D-0FF8-C21B-0522D41A4947}"/>
                </a:ext>
              </a:extLst>
            </p:cNvPr>
            <p:cNvGrpSpPr/>
            <p:nvPr/>
          </p:nvGrpSpPr>
          <p:grpSpPr>
            <a:xfrm>
              <a:off x="8479615" y="21489019"/>
              <a:ext cx="84788" cy="91092"/>
              <a:chOff x="12626158" y="10798008"/>
              <a:chExt cx="84788" cy="91092"/>
            </a:xfrm>
          </p:grpSpPr>
          <p:sp>
            <p:nvSpPr>
              <p:cNvPr id="8410" name="Text Box 3036">
                <a:extLst>
                  <a:ext uri="{FF2B5EF4-FFF2-40B4-BE49-F238E27FC236}">
                    <a16:creationId xmlns:a16="http://schemas.microsoft.com/office/drawing/2014/main" id="{1AA22F50-F874-FCC6-4D9B-9A61D4E9519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11" name="Text Box 3036">
                <a:extLst>
                  <a:ext uri="{FF2B5EF4-FFF2-40B4-BE49-F238E27FC236}">
                    <a16:creationId xmlns:a16="http://schemas.microsoft.com/office/drawing/2014/main" id="{950436DD-562B-813A-7539-5684C4AB98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12" name="Text Box 3036">
                <a:extLst>
                  <a:ext uri="{FF2B5EF4-FFF2-40B4-BE49-F238E27FC236}">
                    <a16:creationId xmlns:a16="http://schemas.microsoft.com/office/drawing/2014/main" id="{105D0096-D8C0-3D97-D765-01ADA27E167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73" name="Group 8372">
              <a:extLst>
                <a:ext uri="{FF2B5EF4-FFF2-40B4-BE49-F238E27FC236}">
                  <a16:creationId xmlns:a16="http://schemas.microsoft.com/office/drawing/2014/main" id="{8488B93A-72D3-F4FD-B87F-6DE10E4BC79A}"/>
                </a:ext>
              </a:extLst>
            </p:cNvPr>
            <p:cNvGrpSpPr/>
            <p:nvPr/>
          </p:nvGrpSpPr>
          <p:grpSpPr>
            <a:xfrm>
              <a:off x="8479615" y="21611332"/>
              <a:ext cx="84788" cy="91092"/>
              <a:chOff x="12626158" y="10798008"/>
              <a:chExt cx="84788" cy="91092"/>
            </a:xfrm>
          </p:grpSpPr>
          <p:sp>
            <p:nvSpPr>
              <p:cNvPr id="8407" name="Text Box 3036">
                <a:extLst>
                  <a:ext uri="{FF2B5EF4-FFF2-40B4-BE49-F238E27FC236}">
                    <a16:creationId xmlns:a16="http://schemas.microsoft.com/office/drawing/2014/main" id="{315854B6-FE6A-7B73-3103-5614F10532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08" name="Text Box 3036">
                <a:extLst>
                  <a:ext uri="{FF2B5EF4-FFF2-40B4-BE49-F238E27FC236}">
                    <a16:creationId xmlns:a16="http://schemas.microsoft.com/office/drawing/2014/main" id="{F10F0A79-5363-4611-61D3-FCE75103E1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09" name="Text Box 3036">
                <a:extLst>
                  <a:ext uri="{FF2B5EF4-FFF2-40B4-BE49-F238E27FC236}">
                    <a16:creationId xmlns:a16="http://schemas.microsoft.com/office/drawing/2014/main" id="{9ED002A7-E014-E194-95D1-8B49E054E9A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74" name="Group 8373">
              <a:extLst>
                <a:ext uri="{FF2B5EF4-FFF2-40B4-BE49-F238E27FC236}">
                  <a16:creationId xmlns:a16="http://schemas.microsoft.com/office/drawing/2014/main" id="{6FBC5CA0-66A5-2D24-6EE9-CC19A994AFEC}"/>
                </a:ext>
              </a:extLst>
            </p:cNvPr>
            <p:cNvGrpSpPr/>
            <p:nvPr/>
          </p:nvGrpSpPr>
          <p:grpSpPr>
            <a:xfrm>
              <a:off x="8475348" y="22587189"/>
              <a:ext cx="84788" cy="91092"/>
              <a:chOff x="12626158" y="10798008"/>
              <a:chExt cx="84788" cy="91092"/>
            </a:xfrm>
          </p:grpSpPr>
          <p:sp>
            <p:nvSpPr>
              <p:cNvPr id="8404" name="Text Box 3036">
                <a:extLst>
                  <a:ext uri="{FF2B5EF4-FFF2-40B4-BE49-F238E27FC236}">
                    <a16:creationId xmlns:a16="http://schemas.microsoft.com/office/drawing/2014/main" id="{5D54A757-DDE2-2FEC-07AE-B921B3A2029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05" name="Text Box 3036">
                <a:extLst>
                  <a:ext uri="{FF2B5EF4-FFF2-40B4-BE49-F238E27FC236}">
                    <a16:creationId xmlns:a16="http://schemas.microsoft.com/office/drawing/2014/main" id="{CA3F04FE-7AF3-681A-BD11-C8B4C09D5F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06" name="Text Box 3036">
                <a:extLst>
                  <a:ext uri="{FF2B5EF4-FFF2-40B4-BE49-F238E27FC236}">
                    <a16:creationId xmlns:a16="http://schemas.microsoft.com/office/drawing/2014/main" id="{5E06561D-0D88-F055-F672-46FC4D3F760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75" name="Group 8374">
              <a:extLst>
                <a:ext uri="{FF2B5EF4-FFF2-40B4-BE49-F238E27FC236}">
                  <a16:creationId xmlns:a16="http://schemas.microsoft.com/office/drawing/2014/main" id="{04F872F2-609B-7429-B437-5FBC22C9D25D}"/>
                </a:ext>
              </a:extLst>
            </p:cNvPr>
            <p:cNvGrpSpPr/>
            <p:nvPr/>
          </p:nvGrpSpPr>
          <p:grpSpPr>
            <a:xfrm>
              <a:off x="8474542" y="21854779"/>
              <a:ext cx="84788" cy="91092"/>
              <a:chOff x="12626158" y="10798008"/>
              <a:chExt cx="84788" cy="91092"/>
            </a:xfrm>
          </p:grpSpPr>
          <p:sp>
            <p:nvSpPr>
              <p:cNvPr id="8401" name="Text Box 3036">
                <a:extLst>
                  <a:ext uri="{FF2B5EF4-FFF2-40B4-BE49-F238E27FC236}">
                    <a16:creationId xmlns:a16="http://schemas.microsoft.com/office/drawing/2014/main" id="{F9B56F48-CAB9-0640-EECD-459B592870C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02" name="Text Box 3036">
                <a:extLst>
                  <a:ext uri="{FF2B5EF4-FFF2-40B4-BE49-F238E27FC236}">
                    <a16:creationId xmlns:a16="http://schemas.microsoft.com/office/drawing/2014/main" id="{8ADC3C1A-7912-C34E-66B8-50488C1B488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03" name="Text Box 3036">
                <a:extLst>
                  <a:ext uri="{FF2B5EF4-FFF2-40B4-BE49-F238E27FC236}">
                    <a16:creationId xmlns:a16="http://schemas.microsoft.com/office/drawing/2014/main" id="{461F9554-1108-9831-2A06-A3EBE309274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76" name="Group 8375">
              <a:extLst>
                <a:ext uri="{FF2B5EF4-FFF2-40B4-BE49-F238E27FC236}">
                  <a16:creationId xmlns:a16="http://schemas.microsoft.com/office/drawing/2014/main" id="{F6506C31-0CF6-11D5-9579-EEF0D248965C}"/>
                </a:ext>
              </a:extLst>
            </p:cNvPr>
            <p:cNvGrpSpPr/>
            <p:nvPr/>
          </p:nvGrpSpPr>
          <p:grpSpPr>
            <a:xfrm>
              <a:off x="8474542" y="21977092"/>
              <a:ext cx="84788" cy="91092"/>
              <a:chOff x="12626158" y="10798008"/>
              <a:chExt cx="84788" cy="91092"/>
            </a:xfrm>
          </p:grpSpPr>
          <p:sp>
            <p:nvSpPr>
              <p:cNvPr id="8398" name="Text Box 3036">
                <a:extLst>
                  <a:ext uri="{FF2B5EF4-FFF2-40B4-BE49-F238E27FC236}">
                    <a16:creationId xmlns:a16="http://schemas.microsoft.com/office/drawing/2014/main" id="{B313F370-6FD7-980D-3E3A-C589D61201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99" name="Text Box 3036">
                <a:extLst>
                  <a:ext uri="{FF2B5EF4-FFF2-40B4-BE49-F238E27FC236}">
                    <a16:creationId xmlns:a16="http://schemas.microsoft.com/office/drawing/2014/main" id="{3EC57292-7077-B548-FC4B-DD128B66CC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00" name="Text Box 3036">
                <a:extLst>
                  <a:ext uri="{FF2B5EF4-FFF2-40B4-BE49-F238E27FC236}">
                    <a16:creationId xmlns:a16="http://schemas.microsoft.com/office/drawing/2014/main" id="{ADE0DC88-0622-8DE5-F016-1F7E871E61F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77" name="Group 8376">
              <a:extLst>
                <a:ext uri="{FF2B5EF4-FFF2-40B4-BE49-F238E27FC236}">
                  <a16:creationId xmlns:a16="http://schemas.microsoft.com/office/drawing/2014/main" id="{EC8B8AF9-7532-B59D-1AB5-081F874BB955}"/>
                </a:ext>
              </a:extLst>
            </p:cNvPr>
            <p:cNvGrpSpPr/>
            <p:nvPr/>
          </p:nvGrpSpPr>
          <p:grpSpPr>
            <a:xfrm>
              <a:off x="8477430" y="22103101"/>
              <a:ext cx="84788" cy="91092"/>
              <a:chOff x="12626158" y="10798008"/>
              <a:chExt cx="84788" cy="91092"/>
            </a:xfrm>
          </p:grpSpPr>
          <p:sp>
            <p:nvSpPr>
              <p:cNvPr id="8395" name="Text Box 3036">
                <a:extLst>
                  <a:ext uri="{FF2B5EF4-FFF2-40B4-BE49-F238E27FC236}">
                    <a16:creationId xmlns:a16="http://schemas.microsoft.com/office/drawing/2014/main" id="{8C087F23-3385-4419-76FC-CA95CD0580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96" name="Text Box 3036">
                <a:extLst>
                  <a:ext uri="{FF2B5EF4-FFF2-40B4-BE49-F238E27FC236}">
                    <a16:creationId xmlns:a16="http://schemas.microsoft.com/office/drawing/2014/main" id="{FCAA2FB9-EF52-8C95-0233-8C6E8DD043D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97" name="Text Box 3036">
                <a:extLst>
                  <a:ext uri="{FF2B5EF4-FFF2-40B4-BE49-F238E27FC236}">
                    <a16:creationId xmlns:a16="http://schemas.microsoft.com/office/drawing/2014/main" id="{8654F0FE-FB6E-DD38-EE78-33DE3D3B549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78" name="Group 8377">
              <a:extLst>
                <a:ext uri="{FF2B5EF4-FFF2-40B4-BE49-F238E27FC236}">
                  <a16:creationId xmlns:a16="http://schemas.microsoft.com/office/drawing/2014/main" id="{5D7B73E5-A9AA-DFC1-BBD7-5BFBA2643800}"/>
                </a:ext>
              </a:extLst>
            </p:cNvPr>
            <p:cNvGrpSpPr/>
            <p:nvPr/>
          </p:nvGrpSpPr>
          <p:grpSpPr>
            <a:xfrm>
              <a:off x="8477430" y="22225414"/>
              <a:ext cx="84788" cy="91092"/>
              <a:chOff x="12626158" y="10798008"/>
              <a:chExt cx="84788" cy="91092"/>
            </a:xfrm>
          </p:grpSpPr>
          <p:sp>
            <p:nvSpPr>
              <p:cNvPr id="8392" name="Text Box 3036">
                <a:extLst>
                  <a:ext uri="{FF2B5EF4-FFF2-40B4-BE49-F238E27FC236}">
                    <a16:creationId xmlns:a16="http://schemas.microsoft.com/office/drawing/2014/main" id="{1AFB92AF-2164-7B53-F511-C2ED9B0F4C1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93" name="Text Box 3036">
                <a:extLst>
                  <a:ext uri="{FF2B5EF4-FFF2-40B4-BE49-F238E27FC236}">
                    <a16:creationId xmlns:a16="http://schemas.microsoft.com/office/drawing/2014/main" id="{4151EADC-6379-E416-CACD-88685A3CEB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94" name="Text Box 3036">
                <a:extLst>
                  <a:ext uri="{FF2B5EF4-FFF2-40B4-BE49-F238E27FC236}">
                    <a16:creationId xmlns:a16="http://schemas.microsoft.com/office/drawing/2014/main" id="{5B4FC8E0-6F2A-8109-6D98-33FF149CE25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79" name="Group 8378">
              <a:extLst>
                <a:ext uri="{FF2B5EF4-FFF2-40B4-BE49-F238E27FC236}">
                  <a16:creationId xmlns:a16="http://schemas.microsoft.com/office/drawing/2014/main" id="{CB0B4188-1B3C-9880-5C88-31BCD5674094}"/>
                </a:ext>
              </a:extLst>
            </p:cNvPr>
            <p:cNvGrpSpPr/>
            <p:nvPr/>
          </p:nvGrpSpPr>
          <p:grpSpPr>
            <a:xfrm>
              <a:off x="8473717" y="22348943"/>
              <a:ext cx="84788" cy="91092"/>
              <a:chOff x="12626158" y="10798008"/>
              <a:chExt cx="84788" cy="91092"/>
            </a:xfrm>
          </p:grpSpPr>
          <p:sp>
            <p:nvSpPr>
              <p:cNvPr id="8389" name="Text Box 3036">
                <a:extLst>
                  <a:ext uri="{FF2B5EF4-FFF2-40B4-BE49-F238E27FC236}">
                    <a16:creationId xmlns:a16="http://schemas.microsoft.com/office/drawing/2014/main" id="{DF2A1A1C-4262-8ACA-C25B-FB45D2A995E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90" name="Text Box 3036">
                <a:extLst>
                  <a:ext uri="{FF2B5EF4-FFF2-40B4-BE49-F238E27FC236}">
                    <a16:creationId xmlns:a16="http://schemas.microsoft.com/office/drawing/2014/main" id="{7AA2CAE7-106C-F6ED-D1F2-07CE131582E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91" name="Text Box 3036">
                <a:extLst>
                  <a:ext uri="{FF2B5EF4-FFF2-40B4-BE49-F238E27FC236}">
                    <a16:creationId xmlns:a16="http://schemas.microsoft.com/office/drawing/2014/main" id="{E0F56222-14F6-0DDB-9F27-47F21F8C07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80" name="Group 8379">
              <a:extLst>
                <a:ext uri="{FF2B5EF4-FFF2-40B4-BE49-F238E27FC236}">
                  <a16:creationId xmlns:a16="http://schemas.microsoft.com/office/drawing/2014/main" id="{AD8296CC-FB03-18E0-633B-360061AD4FC0}"/>
                </a:ext>
              </a:extLst>
            </p:cNvPr>
            <p:cNvGrpSpPr/>
            <p:nvPr/>
          </p:nvGrpSpPr>
          <p:grpSpPr>
            <a:xfrm>
              <a:off x="8472357" y="22468861"/>
              <a:ext cx="84788" cy="91092"/>
              <a:chOff x="12626158" y="10798008"/>
              <a:chExt cx="84788" cy="91092"/>
            </a:xfrm>
          </p:grpSpPr>
          <p:sp>
            <p:nvSpPr>
              <p:cNvPr id="8386" name="Text Box 3036">
                <a:extLst>
                  <a:ext uri="{FF2B5EF4-FFF2-40B4-BE49-F238E27FC236}">
                    <a16:creationId xmlns:a16="http://schemas.microsoft.com/office/drawing/2014/main" id="{72AD37C5-83C1-1E90-C36B-985577D741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87" name="Text Box 3036">
                <a:extLst>
                  <a:ext uri="{FF2B5EF4-FFF2-40B4-BE49-F238E27FC236}">
                    <a16:creationId xmlns:a16="http://schemas.microsoft.com/office/drawing/2014/main" id="{5A887902-F570-9A02-6C3C-CDABDB59B8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88" name="Text Box 3036">
                <a:extLst>
                  <a:ext uri="{FF2B5EF4-FFF2-40B4-BE49-F238E27FC236}">
                    <a16:creationId xmlns:a16="http://schemas.microsoft.com/office/drawing/2014/main" id="{1CF918B5-7B07-BE62-E815-191E130B8F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381" name="FTU - depressor anguli oris">
              <a:extLst>
                <a:ext uri="{FF2B5EF4-FFF2-40B4-BE49-F238E27FC236}">
                  <a16:creationId xmlns:a16="http://schemas.microsoft.com/office/drawing/2014/main" id="{342EDDD8-DE20-9685-BE05-9167A4803215}"/>
                </a:ext>
              </a:extLst>
            </p:cNvPr>
            <p:cNvSpPr txBox="1"/>
            <p:nvPr/>
          </p:nvSpPr>
          <p:spPr>
            <a:xfrm>
              <a:off x="7156997" y="2172193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Biceps femoris short</a:t>
              </a:r>
            </a:p>
          </p:txBody>
        </p:sp>
        <p:grpSp>
          <p:nvGrpSpPr>
            <p:cNvPr id="8382" name="Group 8381">
              <a:extLst>
                <a:ext uri="{FF2B5EF4-FFF2-40B4-BE49-F238E27FC236}">
                  <a16:creationId xmlns:a16="http://schemas.microsoft.com/office/drawing/2014/main" id="{9C270B0A-9C39-6B89-52CC-325BAF96D721}"/>
                </a:ext>
              </a:extLst>
            </p:cNvPr>
            <p:cNvGrpSpPr/>
            <p:nvPr/>
          </p:nvGrpSpPr>
          <p:grpSpPr>
            <a:xfrm>
              <a:off x="8479389" y="21731338"/>
              <a:ext cx="84788" cy="91092"/>
              <a:chOff x="12626158" y="10798008"/>
              <a:chExt cx="84788" cy="91092"/>
            </a:xfrm>
          </p:grpSpPr>
          <p:sp>
            <p:nvSpPr>
              <p:cNvPr id="8383" name="Text Box 3036">
                <a:extLst>
                  <a:ext uri="{FF2B5EF4-FFF2-40B4-BE49-F238E27FC236}">
                    <a16:creationId xmlns:a16="http://schemas.microsoft.com/office/drawing/2014/main" id="{4084D04D-D86C-B9BE-2511-A4819D8AA6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84" name="Text Box 3036">
                <a:extLst>
                  <a:ext uri="{FF2B5EF4-FFF2-40B4-BE49-F238E27FC236}">
                    <a16:creationId xmlns:a16="http://schemas.microsoft.com/office/drawing/2014/main" id="{B12A869C-797D-4675-2F4B-B13A7DFAE16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85" name="Text Box 3036">
                <a:extLst>
                  <a:ext uri="{FF2B5EF4-FFF2-40B4-BE49-F238E27FC236}">
                    <a16:creationId xmlns:a16="http://schemas.microsoft.com/office/drawing/2014/main" id="{11D7981B-2CA4-5FA5-6DE9-018E72115A9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61034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79077</TotalTime>
  <Words>2656</Words>
  <Application>Microsoft Macintosh PowerPoint</Application>
  <PresentationFormat>Custom</PresentationFormat>
  <Paragraphs>2033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Hunter</dc:creator>
  <cp:lastModifiedBy>Nazanin Ebrahimi</cp:lastModifiedBy>
  <cp:revision>550</cp:revision>
  <dcterms:created xsi:type="dcterms:W3CDTF">2022-02-14T03:56:44Z</dcterms:created>
  <dcterms:modified xsi:type="dcterms:W3CDTF">2023-03-14T03:36:47Z</dcterms:modified>
</cp:coreProperties>
</file>