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C"/>
    <a:srgbClr val="0070C0"/>
    <a:srgbClr val="93FFFF"/>
    <a:srgbClr val="FF66FF"/>
    <a:srgbClr val="FF00FF"/>
    <a:srgbClr val="FFD966"/>
    <a:srgbClr val="FFFFFF"/>
    <a:srgbClr val="FFF2CC"/>
    <a:srgbClr val="FF99CC"/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31" d="100"/>
          <a:sy n="31" d="100"/>
        </p:scale>
        <p:origin x="13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14/03/23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554601/" TargetMode="External"/><Relationship Id="rId21" Type="http://schemas.openxmlformats.org/officeDocument/2006/relationships/hyperlink" Target="https://en.wikipedia.org/wiki/Stomach#Sections" TargetMode="External"/><Relationship Id="rId42" Type="http://schemas.openxmlformats.org/officeDocument/2006/relationships/hyperlink" Target="https://en.wikipedia.org/wiki/Gallbladder" TargetMode="External"/><Relationship Id="rId47" Type="http://schemas.openxmlformats.org/officeDocument/2006/relationships/hyperlink" Target="https://www.ncbi.nlm.nih.gov/books/NBK532912/" TargetMode="External"/><Relationship Id="rId63" Type="http://schemas.openxmlformats.org/officeDocument/2006/relationships/hyperlink" Target="https://www.ncbi.nlm.nih.gov/books/NBK557742/" TargetMode="External"/><Relationship Id="rId68" Type="http://schemas.openxmlformats.org/officeDocument/2006/relationships/hyperlink" Target="v" TargetMode="External"/><Relationship Id="rId7" Type="http://schemas.openxmlformats.org/officeDocument/2006/relationships/hyperlink" Target="https://docs.google.com/document/d/1mPhpCuKIU2iBVlUGn0tYM3abVcvwJf6E4qf6HcJ_uTE/edit" TargetMode="External"/><Relationship Id="rId2" Type="http://schemas.openxmlformats.org/officeDocument/2006/relationships/hyperlink" Target="https://en.wikipedia.org/wiki/Kidney" TargetMode="External"/><Relationship Id="rId16" Type="http://schemas.openxmlformats.org/officeDocument/2006/relationships/hyperlink" Target="https://en.wikipedia.org/wiki/Testicle" TargetMode="External"/><Relationship Id="rId29" Type="http://schemas.openxmlformats.org/officeDocument/2006/relationships/hyperlink" Target="https://en.wikipedia.org/wiki/Tongue" TargetMode="External"/><Relationship Id="rId11" Type="http://schemas.openxmlformats.org/officeDocument/2006/relationships/hyperlink" Target="https://www.ncbi.nlm.nih.gov/books/NBK482428/" TargetMode="External"/><Relationship Id="rId24" Type="http://schemas.openxmlformats.org/officeDocument/2006/relationships/hyperlink" Target="https://www.ncbi.nlm.nih.gov/books/NBK470297/" TargetMode="External"/><Relationship Id="rId32" Type="http://schemas.openxmlformats.org/officeDocument/2006/relationships/hyperlink" Target="https://en.wikipedia.org/wiki/Epiglottis" TargetMode="External"/><Relationship Id="rId37" Type="http://schemas.openxmlformats.org/officeDocument/2006/relationships/hyperlink" Target="https://en.wikipedia.org/wiki/Sublingual_gland" TargetMode="External"/><Relationship Id="rId40" Type="http://schemas.openxmlformats.org/officeDocument/2006/relationships/hyperlink" Target="https://en.wikipedia.org/wiki/Ampulla_of_Vater" TargetMode="External"/><Relationship Id="rId45" Type="http://schemas.openxmlformats.org/officeDocument/2006/relationships/hyperlink" Target="https://www.ncbi.nlm.nih.gov/books/NBK482390/" TargetMode="External"/><Relationship Id="rId53" Type="http://schemas.openxmlformats.org/officeDocument/2006/relationships/hyperlink" Target="https://en.wikipedia.org/wiki/Large_intestine#Structure" TargetMode="External"/><Relationship Id="rId58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Lung" TargetMode="External"/><Relationship Id="rId5" Type="http://schemas.openxmlformats.org/officeDocument/2006/relationships/hyperlink" Target="https://en.wikipedia.org/wiki/Olfactory_system" TargetMode="External"/><Relationship Id="rId61" Type="http://schemas.openxmlformats.org/officeDocument/2006/relationships/hyperlink" Target="https://docs.google.com/document/d/1h1IesehCPfL0BfxwtbKsH3fRFJWEMHKDUBQDCumCWDM/edit" TargetMode="External"/><Relationship Id="rId19" Type="http://schemas.openxmlformats.org/officeDocument/2006/relationships/hyperlink" Target="https://en.wikipedia.org/wiki/Human_penis" TargetMode="External"/><Relationship Id="rId14" Type="http://schemas.openxmlformats.org/officeDocument/2006/relationships/hyperlink" Target="https://en.wikipedia.org/wiki/Taste" TargetMode="External"/><Relationship Id="rId22" Type="http://schemas.openxmlformats.org/officeDocument/2006/relationships/hyperlink" Target="https://pubmed.ncbi.nlm.nih.gov/30422588/" TargetMode="External"/><Relationship Id="rId27" Type="http://schemas.openxmlformats.org/officeDocument/2006/relationships/hyperlink" Target="https://en.wikipedia.org/wiki/Breast" TargetMode="External"/><Relationship Id="rId30" Type="http://schemas.openxmlformats.org/officeDocument/2006/relationships/hyperlink" Target="https://www.ncbi.nlm.nih.gov/books/NBK507782/" TargetMode="External"/><Relationship Id="rId35" Type="http://schemas.openxmlformats.org/officeDocument/2006/relationships/hyperlink" Target="https://www.ncbi.nlm.nih.gov/books/NBK534225/" TargetMode="External"/><Relationship Id="rId43" Type="http://schemas.openxmlformats.org/officeDocument/2006/relationships/hyperlink" Target="https://www.ncbi.nlm.nih.gov/books/NBK459288/" TargetMode="External"/><Relationship Id="rId48" Type="http://schemas.openxmlformats.org/officeDocument/2006/relationships/hyperlink" Target="https://en.wikipedia.org/wiki/Liver" TargetMode="External"/><Relationship Id="rId56" Type="http://schemas.openxmlformats.org/officeDocument/2006/relationships/hyperlink" Target="https://en.wikipedia.org/wiki/Common_hepatic_duct" TargetMode="External"/><Relationship Id="rId64" Type="http://schemas.openxmlformats.org/officeDocument/2006/relationships/hyperlink" Target="https://en.wikipedia.org/wiki/Trachea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en.wikipedia.org/wiki/Ear_canal" TargetMode="External"/><Relationship Id="rId51" Type="http://schemas.openxmlformats.org/officeDocument/2006/relationships/hyperlink" Target="https://en.wikipedia.org/wiki/Ilium" TargetMode="External"/><Relationship Id="rId3" Type="http://schemas.openxmlformats.org/officeDocument/2006/relationships/hyperlink" Target="https://www.ncbi.nlm.nih.gov/books/NBK482385/" TargetMode="External"/><Relationship Id="rId12" Type="http://schemas.openxmlformats.org/officeDocument/2006/relationships/hyperlink" Target="https://en.wikipedia.org/wiki/Special_senses" TargetMode="External"/><Relationship Id="rId17" Type="http://schemas.openxmlformats.org/officeDocument/2006/relationships/hyperlink" Target="https://www.ncbi.nlm.nih.gov/books/NBK470201/" TargetMode="External"/><Relationship Id="rId25" Type="http://schemas.openxmlformats.org/officeDocument/2006/relationships/hyperlink" Target="https://en.wikipedia.org/wiki/Vagina" TargetMode="External"/><Relationship Id="rId33" Type="http://schemas.openxmlformats.org/officeDocument/2006/relationships/hyperlink" Target="https://www.ncbi.nlm.nih.gov/books/NBK538202/" TargetMode="External"/><Relationship Id="rId38" Type="http://schemas.openxmlformats.org/officeDocument/2006/relationships/hyperlink" Target="https://en.wikipedia.org/wiki/Major_duodenal_papilla#:~:text=The%20major%20duodenal%20papilla%20(papilla,Major%20duodenal%20papilla" TargetMode="External"/><Relationship Id="rId46" Type="http://schemas.openxmlformats.org/officeDocument/2006/relationships/hyperlink" Target="https://en.wikipedia.org/wiki/Pancreas" TargetMode="External"/><Relationship Id="rId59" Type="http://schemas.openxmlformats.org/officeDocument/2006/relationships/hyperlink" Target="https://en.wikipedia.org/wiki/Pharynx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236/" TargetMode="External"/><Relationship Id="rId41" Type="http://schemas.openxmlformats.org/officeDocument/2006/relationships/hyperlink" Target="https://www.ncbi.nlm.nih.gov/books/NBK459246/" TargetMode="External"/><Relationship Id="rId54" Type="http://schemas.openxmlformats.org/officeDocument/2006/relationships/hyperlink" Target="https://en.wikipedia.org/wiki/Rectum" TargetMode="External"/><Relationship Id="rId62" Type="http://schemas.openxmlformats.org/officeDocument/2006/relationships/hyperlink" Target="https://en.wikipedia.org/wiki/Larynx" TargetMode="External"/><Relationship Id="rId70" Type="http://schemas.openxmlformats.org/officeDocument/2006/relationships/hyperlink" Target="https://www.ncbi.nlm.nih.gov/books/NBK53722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6051/" TargetMode="External"/><Relationship Id="rId15" Type="http://schemas.openxmlformats.org/officeDocument/2006/relationships/hyperlink" Target="https://www.ncbi.nlm.nih.gov/books/NBK535426/" TargetMode="External"/><Relationship Id="rId23" Type="http://schemas.openxmlformats.org/officeDocument/2006/relationships/hyperlink" Target="https://en.wikipedia.org/wiki/Uterus" TargetMode="External"/><Relationship Id="rId28" Type="http://schemas.openxmlformats.org/officeDocument/2006/relationships/hyperlink" Target="https://www.ncbi.nlm.nih.gov/books/NBK519575/" TargetMode="External"/><Relationship Id="rId36" Type="http://schemas.openxmlformats.org/officeDocument/2006/relationships/hyperlink" Target="https://en.wikipedia.org/wiki/Submandibular_gland" TargetMode="External"/><Relationship Id="rId49" Type="http://schemas.openxmlformats.org/officeDocument/2006/relationships/hyperlink" Target="https://en.wikipedia.org/wiki/Jejunum" TargetMode="External"/><Relationship Id="rId57" Type="http://schemas.openxmlformats.org/officeDocument/2006/relationships/hyperlink" Target="https://en.wikipedia.org/wiki/Common_bile_duct" TargetMode="External"/><Relationship Id="rId10" Type="http://schemas.openxmlformats.org/officeDocument/2006/relationships/hyperlink" Target="https://en.wikipedia.org/wiki/Eye" TargetMode="External"/><Relationship Id="rId31" Type="http://schemas.openxmlformats.org/officeDocument/2006/relationships/hyperlink" Target="https://docs.google.com/document/d/1bt3uoxyvonV0OvVZRLyt6gyg55dMspO67V4OrfWCelg/edit" TargetMode="External"/><Relationship Id="rId44" Type="http://schemas.openxmlformats.org/officeDocument/2006/relationships/hyperlink" Target="https://en.wikipedia.org/wiki/Duodenum" TargetMode="External"/><Relationship Id="rId52" Type="http://schemas.openxmlformats.org/officeDocument/2006/relationships/hyperlink" Target="https://en.wikipedia.org/wiki/Gastrointestinal_tract" TargetMode="External"/><Relationship Id="rId60" Type="http://schemas.openxmlformats.org/officeDocument/2006/relationships/hyperlink" Target="https://www.ncbi.nlm.nih.gov/books/NBK544271/" TargetMode="External"/><Relationship Id="rId65" Type="http://schemas.openxmlformats.org/officeDocument/2006/relationships/hyperlink" Target="https://www.ncbi.nlm.nih.gov/books/NBK448070/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Eardrum" TargetMode="External"/><Relationship Id="rId13" Type="http://schemas.openxmlformats.org/officeDocument/2006/relationships/hyperlink" Target="https://www.ncbi.nlm.nih.gov/books/NBK557380/" TargetMode="External"/><Relationship Id="rId18" Type="http://schemas.openxmlformats.org/officeDocument/2006/relationships/hyperlink" Target="https://docs.google.com/document/d/1qaHNFc5BUaO9m332SnHuaxTGt1gaan360acO6UWqH2c/edit" TargetMode="External"/><Relationship Id="rId39" Type="http://schemas.openxmlformats.org/officeDocument/2006/relationships/hyperlink" Target="https://docs.google.com/document/d/1ZLQXUAgG69kpJLtPxObQX-iWJbsSftvPo8ddY1uHVAM/edit" TargetMode="External"/><Relationship Id="rId34" Type="http://schemas.openxmlformats.org/officeDocument/2006/relationships/hyperlink" Target="https://en.wikipedia.org/wiki/Parotid_gland" TargetMode="External"/><Relationship Id="rId50" Type="http://schemas.openxmlformats.org/officeDocument/2006/relationships/hyperlink" Target="https://www.ncbi.nlm.nih.gov/books/NBK459366/" TargetMode="External"/><Relationship Id="rId55" Type="http://schemas.openxmlformats.org/officeDocument/2006/relationships/hyperlink" Target="https://www.ncbi.nlm.nih.gov/books/NBK53724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gradFill flip="none" rotWithShape="1">
            <a:gsLst>
              <a:gs pos="0">
                <a:srgbClr val="FFA3A3"/>
              </a:gs>
              <a:gs pos="100000">
                <a:srgbClr val="E6CF8A"/>
              </a:gs>
            </a:gsLst>
            <a:lin ang="0" scaled="1"/>
            <a:tileRect/>
          </a:gra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66FF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gradFill>
            <a:gsLst>
              <a:gs pos="76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gradFill>
            <a:gsLst>
              <a:gs pos="79000">
                <a:srgbClr val="93FFFF"/>
              </a:gs>
              <a:gs pos="0">
                <a:srgbClr val="FFD966"/>
              </a:gs>
            </a:gsLst>
            <a:lin ang="5400000" scaled="1"/>
          </a:gra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2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3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2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3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2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3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2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3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2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3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2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3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2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3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2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3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2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3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2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3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2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3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2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3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2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3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2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3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2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3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2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3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5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8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9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6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0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1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3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7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16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17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18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16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17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18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16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17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18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19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0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18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19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0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18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19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0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18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1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2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18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3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24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18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3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24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18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2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2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1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2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2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1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27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28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1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27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28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1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573" name="organ group - mouth &amp; throat">
            <a:extLst>
              <a:ext uri="{FF2B5EF4-FFF2-40B4-BE49-F238E27FC236}">
                <a16:creationId xmlns:a16="http://schemas.microsoft.com/office/drawing/2014/main" id="{61997568-7EA8-251E-8BED-C6989A8C3861}"/>
              </a:ext>
            </a:extLst>
          </p:cNvPr>
          <p:cNvGrpSpPr/>
          <p:nvPr/>
        </p:nvGrpSpPr>
        <p:grpSpPr>
          <a:xfrm>
            <a:off x="17974811" y="4794717"/>
            <a:ext cx="1445293" cy="1292982"/>
            <a:chOff x="16831816" y="4794717"/>
            <a:chExt cx="1445293" cy="1292982"/>
          </a:xfrm>
        </p:grpSpPr>
        <p:sp>
          <p:nvSpPr>
            <p:cNvPr id="1514" name="organ - mouth &amp; throat">
              <a:extLst>
                <a:ext uri="{FF2B5EF4-FFF2-40B4-BE49-F238E27FC236}">
                  <a16:creationId xmlns:a16="http://schemas.microsoft.com/office/drawing/2014/main" id="{BF746238-8C1C-9309-51D3-82D0D46C2C98}"/>
                </a:ext>
              </a:extLst>
            </p:cNvPr>
            <p:cNvSpPr txBox="1"/>
            <p:nvPr/>
          </p:nvSpPr>
          <p:spPr>
            <a:xfrm>
              <a:off x="16831816" y="4794717"/>
              <a:ext cx="1443600" cy="1292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Mouth &amp; throat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68" name="FTU - tongue">
              <a:extLst>
                <a:ext uri="{FF2B5EF4-FFF2-40B4-BE49-F238E27FC236}">
                  <a16:creationId xmlns:a16="http://schemas.microsoft.com/office/drawing/2014/main" id="{0DEF742F-304B-4A74-3472-23FFF62F5B0A}"/>
                </a:ext>
              </a:extLst>
            </p:cNvPr>
            <p:cNvGrpSpPr/>
            <p:nvPr/>
          </p:nvGrpSpPr>
          <p:grpSpPr>
            <a:xfrm>
              <a:off x="16834697" y="4929963"/>
              <a:ext cx="1440000" cy="216000"/>
              <a:chOff x="16834697" y="4929963"/>
              <a:chExt cx="1440000" cy="216000"/>
            </a:xfrm>
          </p:grpSpPr>
          <p:sp>
            <p:nvSpPr>
              <p:cNvPr id="1516" name="FTU - tongue">
                <a:extLst>
                  <a:ext uri="{FF2B5EF4-FFF2-40B4-BE49-F238E27FC236}">
                    <a16:creationId xmlns:a16="http://schemas.microsoft.com/office/drawing/2014/main" id="{98A5684B-081E-56DE-E662-E485C965EBF5}"/>
                  </a:ext>
                </a:extLst>
              </p:cNvPr>
              <p:cNvSpPr txBox="1"/>
              <p:nvPr/>
            </p:nvSpPr>
            <p:spPr>
              <a:xfrm>
                <a:off x="16834697" y="49299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grpSp>
            <p:nvGrpSpPr>
              <p:cNvPr id="1517" name="dock">
                <a:extLst>
                  <a:ext uri="{FF2B5EF4-FFF2-40B4-BE49-F238E27FC236}">
                    <a16:creationId xmlns:a16="http://schemas.microsoft.com/office/drawing/2014/main" id="{11DED88C-8D56-3087-52C4-F25044002DF2}"/>
                  </a:ext>
                </a:extLst>
              </p:cNvPr>
              <p:cNvGrpSpPr/>
              <p:nvPr/>
            </p:nvGrpSpPr>
            <p:grpSpPr>
              <a:xfrm>
                <a:off x="17832076" y="4946544"/>
                <a:ext cx="57600" cy="186737"/>
                <a:chOff x="2970743" y="12247074"/>
                <a:chExt cx="57600" cy="186737"/>
              </a:xfrm>
            </p:grpSpPr>
            <p:sp>
              <p:nvSpPr>
                <p:cNvPr id="1518" name="Text Box 3086">
                  <a:extLst>
                    <a:ext uri="{FF2B5EF4-FFF2-40B4-BE49-F238E27FC236}">
                      <a16:creationId xmlns:a16="http://schemas.microsoft.com/office/drawing/2014/main" id="{CE683914-EBF3-40BC-20BB-137BFE2DCBE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Text Box 3086">
                  <a:extLst>
                    <a:ext uri="{FF2B5EF4-FFF2-40B4-BE49-F238E27FC236}">
                      <a16:creationId xmlns:a16="http://schemas.microsoft.com/office/drawing/2014/main" id="{6F9A1ABE-FBAE-8762-13A2-A5E788A0908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3A1D4FBB-265A-4C9C-160F-9067BF96D94C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8" name="link">
                <a:extLst>
                  <a:ext uri="{FF2B5EF4-FFF2-40B4-BE49-F238E27FC236}">
                    <a16:creationId xmlns:a16="http://schemas.microsoft.com/office/drawing/2014/main" id="{57F92366-D691-FD70-30FA-8641104382EE}"/>
                  </a:ext>
                </a:extLst>
              </p:cNvPr>
              <p:cNvGrpSpPr/>
              <p:nvPr/>
            </p:nvGrpSpPr>
            <p:grpSpPr>
              <a:xfrm>
                <a:off x="16925740" y="5037009"/>
                <a:ext cx="271971" cy="72000"/>
                <a:chOff x="1089323" y="4107466"/>
                <a:chExt cx="271971" cy="72000"/>
              </a:xfrm>
            </p:grpSpPr>
            <p:sp>
              <p:nvSpPr>
                <p:cNvPr id="1549" name="Star: 5 Points 2730">
                  <a:hlinkClick r:id="rId29"/>
                  <a:extLst>
                    <a:ext uri="{FF2B5EF4-FFF2-40B4-BE49-F238E27FC236}">
                      <a16:creationId xmlns:a16="http://schemas.microsoft.com/office/drawing/2014/main" id="{62F789A8-B131-3EFA-492D-45B4831422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0" name="Star: 5 Points 2731">
                  <a:hlinkClick r:id="rId30"/>
                  <a:extLst>
                    <a:ext uri="{FF2B5EF4-FFF2-40B4-BE49-F238E27FC236}">
                      <a16:creationId xmlns:a16="http://schemas.microsoft.com/office/drawing/2014/main" id="{39EB7ECB-A9B4-B174-383B-773B72B8C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1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5C13914E-B888-5640-0E7A-3431EF58E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69" name="FTU - epiglottis">
              <a:extLst>
                <a:ext uri="{FF2B5EF4-FFF2-40B4-BE49-F238E27FC236}">
                  <a16:creationId xmlns:a16="http://schemas.microsoft.com/office/drawing/2014/main" id="{C9574898-6931-BBA1-400B-C5FA92D49F83}"/>
                </a:ext>
              </a:extLst>
            </p:cNvPr>
            <p:cNvGrpSpPr/>
            <p:nvPr/>
          </p:nvGrpSpPr>
          <p:grpSpPr>
            <a:xfrm>
              <a:off x="16834697" y="5159627"/>
              <a:ext cx="1440000" cy="216000"/>
              <a:chOff x="16834697" y="5159627"/>
              <a:chExt cx="1440000" cy="216000"/>
            </a:xfrm>
          </p:grpSpPr>
          <p:sp>
            <p:nvSpPr>
              <p:cNvPr id="1522" name="FTU - epiglottis">
                <a:extLst>
                  <a:ext uri="{FF2B5EF4-FFF2-40B4-BE49-F238E27FC236}">
                    <a16:creationId xmlns:a16="http://schemas.microsoft.com/office/drawing/2014/main" id="{761310A1-7738-0639-ECC8-E66F998388A3}"/>
                  </a:ext>
                </a:extLst>
              </p:cNvPr>
              <p:cNvSpPr txBox="1"/>
              <p:nvPr/>
            </p:nvSpPr>
            <p:spPr>
              <a:xfrm>
                <a:off x="16834697" y="515962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3600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Epiglottis</a:t>
                </a:r>
              </a:p>
            </p:txBody>
          </p:sp>
          <p:grpSp>
            <p:nvGrpSpPr>
              <p:cNvPr id="1524" name="dock">
                <a:extLst>
                  <a:ext uri="{FF2B5EF4-FFF2-40B4-BE49-F238E27FC236}">
                    <a16:creationId xmlns:a16="http://schemas.microsoft.com/office/drawing/2014/main" id="{3CC8B7F7-D520-A37F-5DCE-9896F239A807}"/>
                  </a:ext>
                </a:extLst>
              </p:cNvPr>
              <p:cNvGrpSpPr/>
              <p:nvPr/>
            </p:nvGrpSpPr>
            <p:grpSpPr>
              <a:xfrm>
                <a:off x="17832260" y="5175735"/>
                <a:ext cx="57600" cy="186737"/>
                <a:chOff x="2970927" y="12246601"/>
                <a:chExt cx="57600" cy="186737"/>
              </a:xfrm>
            </p:grpSpPr>
            <p:sp>
              <p:nvSpPr>
                <p:cNvPr id="1527" name="Text Box 3086">
                  <a:extLst>
                    <a:ext uri="{FF2B5EF4-FFF2-40B4-BE49-F238E27FC236}">
                      <a16:creationId xmlns:a16="http://schemas.microsoft.com/office/drawing/2014/main" id="{0714F2B5-0FF8-E276-E4BA-9A7EC113F49D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Text Box 3086">
                  <a:extLst>
                    <a:ext uri="{FF2B5EF4-FFF2-40B4-BE49-F238E27FC236}">
                      <a16:creationId xmlns:a16="http://schemas.microsoft.com/office/drawing/2014/main" id="{A4EA347C-3E71-B47B-909C-B40B58940EEE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Text Box 3086">
                  <a:extLst>
                    <a:ext uri="{FF2B5EF4-FFF2-40B4-BE49-F238E27FC236}">
                      <a16:creationId xmlns:a16="http://schemas.microsoft.com/office/drawing/2014/main" id="{234882EB-6FD1-C5CC-6EB4-FC641E4483D0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958BE45E-85A1-67A3-A418-B07C606346DE}"/>
                  </a:ext>
                </a:extLst>
              </p:cNvPr>
              <p:cNvGrpSpPr/>
              <p:nvPr/>
            </p:nvGrpSpPr>
            <p:grpSpPr>
              <a:xfrm>
                <a:off x="16923757" y="5277476"/>
                <a:ext cx="271971" cy="72000"/>
                <a:chOff x="1089323" y="4107466"/>
                <a:chExt cx="271971" cy="72000"/>
              </a:xfrm>
            </p:grpSpPr>
            <p:sp>
              <p:nvSpPr>
                <p:cNvPr id="1553" name="Star: 5 Points 2730">
                  <a:hlinkClick r:id="rId32"/>
                  <a:extLst>
                    <a:ext uri="{FF2B5EF4-FFF2-40B4-BE49-F238E27FC236}">
                      <a16:creationId xmlns:a16="http://schemas.microsoft.com/office/drawing/2014/main" id="{8A15F0E6-EFD1-0FB3-46C0-43B5B4ED3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2731">
                  <a:hlinkClick r:id="rId33"/>
                  <a:extLst>
                    <a:ext uri="{FF2B5EF4-FFF2-40B4-BE49-F238E27FC236}">
                      <a16:creationId xmlns:a16="http://schemas.microsoft.com/office/drawing/2014/main" id="{9BD4BD2F-4AFE-9F4E-30E1-ED62990F07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387B53D9-D197-7F76-F98A-4D510CBBE3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0" name="FTU - parotid glands">
              <a:extLst>
                <a:ext uri="{FF2B5EF4-FFF2-40B4-BE49-F238E27FC236}">
                  <a16:creationId xmlns:a16="http://schemas.microsoft.com/office/drawing/2014/main" id="{D16F5505-F76E-0075-15FC-002EA7DEC10A}"/>
                </a:ext>
              </a:extLst>
            </p:cNvPr>
            <p:cNvGrpSpPr/>
            <p:nvPr/>
          </p:nvGrpSpPr>
          <p:grpSpPr>
            <a:xfrm>
              <a:off x="16834697" y="5388818"/>
              <a:ext cx="1440000" cy="216000"/>
              <a:chOff x="16834697" y="5388818"/>
              <a:chExt cx="1440000" cy="216000"/>
            </a:xfrm>
          </p:grpSpPr>
          <p:sp>
            <p:nvSpPr>
              <p:cNvPr id="1531" name="FTU - parotid glands">
                <a:extLst>
                  <a:ext uri="{FF2B5EF4-FFF2-40B4-BE49-F238E27FC236}">
                    <a16:creationId xmlns:a16="http://schemas.microsoft.com/office/drawing/2014/main" id="{2E726B8B-A059-54C5-88C5-26B63D8BF71C}"/>
                  </a:ext>
                </a:extLst>
              </p:cNvPr>
              <p:cNvSpPr txBox="1"/>
              <p:nvPr/>
            </p:nvSpPr>
            <p:spPr>
              <a:xfrm>
                <a:off x="16834697" y="538881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Parotid glands</a:t>
                </a:r>
              </a:p>
            </p:txBody>
          </p:sp>
          <p:grpSp>
            <p:nvGrpSpPr>
              <p:cNvPr id="1532" name="dock">
                <a:extLst>
                  <a:ext uri="{FF2B5EF4-FFF2-40B4-BE49-F238E27FC236}">
                    <a16:creationId xmlns:a16="http://schemas.microsoft.com/office/drawing/2014/main" id="{15DA024E-BB2E-09C5-6775-6736098DCA59}"/>
                  </a:ext>
                </a:extLst>
              </p:cNvPr>
              <p:cNvGrpSpPr/>
              <p:nvPr/>
            </p:nvGrpSpPr>
            <p:grpSpPr>
              <a:xfrm>
                <a:off x="17832076" y="5405399"/>
                <a:ext cx="57600" cy="186737"/>
                <a:chOff x="2970743" y="12247074"/>
                <a:chExt cx="57600" cy="186737"/>
              </a:xfrm>
            </p:grpSpPr>
            <p:sp>
              <p:nvSpPr>
                <p:cNvPr id="1533" name="Text Box 3086">
                  <a:extLst>
                    <a:ext uri="{FF2B5EF4-FFF2-40B4-BE49-F238E27FC236}">
                      <a16:creationId xmlns:a16="http://schemas.microsoft.com/office/drawing/2014/main" id="{A120521D-2129-C6E6-6EA9-3A8809FA8E52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9E803817-2B76-2AD0-0D64-D67331BAFAD0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FAC606F3-E0E7-3CAF-C4DC-7CD763039B0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6" name="link">
                <a:extLst>
                  <a:ext uri="{FF2B5EF4-FFF2-40B4-BE49-F238E27FC236}">
                    <a16:creationId xmlns:a16="http://schemas.microsoft.com/office/drawing/2014/main" id="{B37404DE-9448-80D6-CAEE-63A050ADEE38}"/>
                  </a:ext>
                </a:extLst>
              </p:cNvPr>
              <p:cNvGrpSpPr/>
              <p:nvPr/>
            </p:nvGrpSpPr>
            <p:grpSpPr>
              <a:xfrm>
                <a:off x="16924922" y="5493149"/>
                <a:ext cx="271971" cy="72000"/>
                <a:chOff x="1089323" y="4107466"/>
                <a:chExt cx="271971" cy="72000"/>
              </a:xfrm>
            </p:grpSpPr>
            <p:sp>
              <p:nvSpPr>
                <p:cNvPr id="1557" name="Star: 5 Points 2730">
                  <a:hlinkClick r:id="rId34"/>
                  <a:extLst>
                    <a:ext uri="{FF2B5EF4-FFF2-40B4-BE49-F238E27FC236}">
                      <a16:creationId xmlns:a16="http://schemas.microsoft.com/office/drawing/2014/main" id="{886A9C01-150F-8DA0-5D65-08366B273B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8" name="Star: 5 Points 2731">
                  <a:hlinkClick r:id="rId35"/>
                  <a:extLst>
                    <a:ext uri="{FF2B5EF4-FFF2-40B4-BE49-F238E27FC236}">
                      <a16:creationId xmlns:a16="http://schemas.microsoft.com/office/drawing/2014/main" id="{B95A9060-5699-613B-F960-C437CAAD2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9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C9225FC6-6A11-ECB7-853F-FDAF341299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1" name="FTU - submaxilliary glands">
              <a:extLst>
                <a:ext uri="{FF2B5EF4-FFF2-40B4-BE49-F238E27FC236}">
                  <a16:creationId xmlns:a16="http://schemas.microsoft.com/office/drawing/2014/main" id="{96A3F708-8773-CAEC-C8AF-049BB19D58FD}"/>
                </a:ext>
              </a:extLst>
            </p:cNvPr>
            <p:cNvGrpSpPr/>
            <p:nvPr/>
          </p:nvGrpSpPr>
          <p:grpSpPr>
            <a:xfrm>
              <a:off x="16832957" y="5618482"/>
              <a:ext cx="1440000" cy="216000"/>
              <a:chOff x="16832957" y="5618482"/>
              <a:chExt cx="1440000" cy="216000"/>
            </a:xfrm>
          </p:grpSpPr>
          <p:sp>
            <p:nvSpPr>
              <p:cNvPr id="1537" name="FTU - submaxilliary glands">
                <a:extLst>
                  <a:ext uri="{FF2B5EF4-FFF2-40B4-BE49-F238E27FC236}">
                    <a16:creationId xmlns:a16="http://schemas.microsoft.com/office/drawing/2014/main" id="{573F3049-CFD0-4DD4-4160-817657E0C390}"/>
                  </a:ext>
                </a:extLst>
              </p:cNvPr>
              <p:cNvSpPr txBox="1"/>
              <p:nvPr/>
            </p:nvSpPr>
            <p:spPr>
              <a:xfrm>
                <a:off x="16832957" y="56184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Submaxilliary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glands</a:t>
                </a:r>
              </a:p>
            </p:txBody>
          </p:sp>
          <p:grpSp>
            <p:nvGrpSpPr>
              <p:cNvPr id="1538" name="dock">
                <a:extLst>
                  <a:ext uri="{FF2B5EF4-FFF2-40B4-BE49-F238E27FC236}">
                    <a16:creationId xmlns:a16="http://schemas.microsoft.com/office/drawing/2014/main" id="{308C22BB-D27A-D6C8-7CA8-162025A5E776}"/>
                  </a:ext>
                </a:extLst>
              </p:cNvPr>
              <p:cNvGrpSpPr/>
              <p:nvPr/>
            </p:nvGrpSpPr>
            <p:grpSpPr>
              <a:xfrm>
                <a:off x="17836642" y="5635063"/>
                <a:ext cx="57600" cy="186737"/>
                <a:chOff x="2970743" y="12247074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4DD1B41A-3FDE-0F3C-BBAE-82E21A4148D9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87D61A95-229D-F0ED-3636-8EBC53922734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451D1B17-E8D1-13F4-957C-3E448D492809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0" name="link">
                <a:extLst>
                  <a:ext uri="{FF2B5EF4-FFF2-40B4-BE49-F238E27FC236}">
                    <a16:creationId xmlns:a16="http://schemas.microsoft.com/office/drawing/2014/main" id="{7767088E-430B-E161-3EF2-A33F48354504}"/>
                  </a:ext>
                </a:extLst>
              </p:cNvPr>
              <p:cNvGrpSpPr/>
              <p:nvPr/>
            </p:nvGrpSpPr>
            <p:grpSpPr>
              <a:xfrm>
                <a:off x="16934957" y="5728856"/>
                <a:ext cx="271971" cy="72000"/>
                <a:chOff x="1089323" y="4107466"/>
                <a:chExt cx="271971" cy="72000"/>
              </a:xfrm>
            </p:grpSpPr>
            <p:sp>
              <p:nvSpPr>
                <p:cNvPr id="1561" name="Star: 5 Points 2730">
                  <a:hlinkClick r:id="rId36"/>
                  <a:extLst>
                    <a:ext uri="{FF2B5EF4-FFF2-40B4-BE49-F238E27FC236}">
                      <a16:creationId xmlns:a16="http://schemas.microsoft.com/office/drawing/2014/main" id="{5E711F4F-6FD1-5BB5-CADD-1E24EA57DD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02D243D-438E-E823-C764-792C92423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0E3221CF-346E-5163-0EB6-272CF8896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72" name="FTU - sublingual glands">
              <a:extLst>
                <a:ext uri="{FF2B5EF4-FFF2-40B4-BE49-F238E27FC236}">
                  <a16:creationId xmlns:a16="http://schemas.microsoft.com/office/drawing/2014/main" id="{A3273891-6DAF-E850-6B02-1ADDC70BD63D}"/>
                </a:ext>
              </a:extLst>
            </p:cNvPr>
            <p:cNvGrpSpPr/>
            <p:nvPr/>
          </p:nvGrpSpPr>
          <p:grpSpPr>
            <a:xfrm>
              <a:off x="16837109" y="5848144"/>
              <a:ext cx="1440000" cy="216000"/>
              <a:chOff x="16837109" y="5848144"/>
              <a:chExt cx="1440000" cy="216000"/>
            </a:xfrm>
          </p:grpSpPr>
          <p:sp>
            <p:nvSpPr>
              <p:cNvPr id="1543" name="FTU - sublingual glands">
                <a:extLst>
                  <a:ext uri="{FF2B5EF4-FFF2-40B4-BE49-F238E27FC236}">
                    <a16:creationId xmlns:a16="http://schemas.microsoft.com/office/drawing/2014/main" id="{FB23346D-3925-DED0-81EF-EBA244C7CF03}"/>
                  </a:ext>
                </a:extLst>
              </p:cNvPr>
              <p:cNvSpPr txBox="1"/>
              <p:nvPr/>
            </p:nvSpPr>
            <p:spPr>
              <a:xfrm>
                <a:off x="16837109" y="58481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Sublingual glands</a:t>
                </a: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09AC07B9-F9B4-224B-B775-CBEE86A10146}"/>
                  </a:ext>
                </a:extLst>
              </p:cNvPr>
              <p:cNvGrpSpPr/>
              <p:nvPr/>
            </p:nvGrpSpPr>
            <p:grpSpPr>
              <a:xfrm>
                <a:off x="17834738" y="5864725"/>
                <a:ext cx="57600" cy="183562"/>
                <a:chOff x="2970743" y="12247074"/>
                <a:chExt cx="57600" cy="183562"/>
              </a:xfrm>
            </p:grpSpPr>
            <p:sp>
              <p:nvSpPr>
                <p:cNvPr id="1545" name="Text Box 3086">
                  <a:extLst>
                    <a:ext uri="{FF2B5EF4-FFF2-40B4-BE49-F238E27FC236}">
                      <a16:creationId xmlns:a16="http://schemas.microsoft.com/office/drawing/2014/main" id="{9CD7D0DE-8A15-BC92-1169-6EBD2B850003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6" name="Text Box 3086">
                  <a:extLst>
                    <a:ext uri="{FF2B5EF4-FFF2-40B4-BE49-F238E27FC236}">
                      <a16:creationId xmlns:a16="http://schemas.microsoft.com/office/drawing/2014/main" id="{E9052317-3742-62F1-2570-10AFCFC4995A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C0AF038B-350B-9EA9-F147-4434FDDEADB9}"/>
                    </a:ext>
                  </a:extLst>
                </p:cNvPr>
                <p:cNvSpPr txBox="1"/>
                <p:nvPr/>
              </p:nvSpPr>
              <p:spPr>
                <a:xfrm>
                  <a:off x="2970743" y="12373036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4" name="link">
                <a:extLst>
                  <a:ext uri="{FF2B5EF4-FFF2-40B4-BE49-F238E27FC236}">
                    <a16:creationId xmlns:a16="http://schemas.microsoft.com/office/drawing/2014/main" id="{86406703-EF38-46C1-4887-3C963EB6AA7E}"/>
                  </a:ext>
                </a:extLst>
              </p:cNvPr>
              <p:cNvGrpSpPr/>
              <p:nvPr/>
            </p:nvGrpSpPr>
            <p:grpSpPr>
              <a:xfrm>
                <a:off x="16923442" y="5954658"/>
                <a:ext cx="271971" cy="72000"/>
                <a:chOff x="1089323" y="4107466"/>
                <a:chExt cx="271971" cy="72000"/>
              </a:xfrm>
            </p:grpSpPr>
            <p:sp>
              <p:nvSpPr>
                <p:cNvPr id="1565" name="Star: 5 Points 2730">
                  <a:hlinkClick r:id="rId37"/>
                  <a:extLst>
                    <a:ext uri="{FF2B5EF4-FFF2-40B4-BE49-F238E27FC236}">
                      <a16:creationId xmlns:a16="http://schemas.microsoft.com/office/drawing/2014/main" id="{5ED475D2-5A6D-FCDC-63C3-E9A643E94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2731">
                  <a:hlinkClick r:id="rId15"/>
                  <a:extLst>
                    <a:ext uri="{FF2B5EF4-FFF2-40B4-BE49-F238E27FC236}">
                      <a16:creationId xmlns:a16="http://schemas.microsoft.com/office/drawing/2014/main" id="{D9CE9B48-4806-DF2D-9C5D-5C3B930111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7" name="Star: 5 Points 2732">
                  <a:hlinkClick r:id="rId31"/>
                  <a:extLst>
                    <a:ext uri="{FF2B5EF4-FFF2-40B4-BE49-F238E27FC236}">
                      <a16:creationId xmlns:a16="http://schemas.microsoft.com/office/drawing/2014/main" id="{46977F3C-F9A4-C31C-7E37-057F23243D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8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9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0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1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9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9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1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2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9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1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2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9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1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2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9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1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2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9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1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2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9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2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3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9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4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5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9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6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7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9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6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7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9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6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7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9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6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7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9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6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7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9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6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7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9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6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7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9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8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2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9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2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9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8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2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9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8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2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9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8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2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9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8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2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9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4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5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9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9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0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9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1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0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9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1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0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9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2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2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9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3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9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3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9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4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5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9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4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5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9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6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1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9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7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1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9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6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1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9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9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8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2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3351598" y="5014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2" name="organ group - lower airways">
            <a:extLst>
              <a:ext uri="{FF2B5EF4-FFF2-40B4-BE49-F238E27FC236}">
                <a16:creationId xmlns:a16="http://schemas.microsoft.com/office/drawing/2014/main" id="{EFD737B1-5866-EB4F-0528-F7DCF07B6A36}"/>
              </a:ext>
            </a:extLst>
          </p:cNvPr>
          <p:cNvGrpSpPr/>
          <p:nvPr/>
        </p:nvGrpSpPr>
        <p:grpSpPr>
          <a:xfrm>
            <a:off x="13346688" y="6309665"/>
            <a:ext cx="1517780" cy="829355"/>
            <a:chOff x="12203693" y="6309665"/>
            <a:chExt cx="1517780" cy="829355"/>
          </a:xfrm>
        </p:grpSpPr>
        <p:sp>
          <p:nvSpPr>
            <p:cNvPr id="2886" name="organ - lower airways">
              <a:extLst>
                <a:ext uri="{FF2B5EF4-FFF2-40B4-BE49-F238E27FC236}">
                  <a16:creationId xmlns:a16="http://schemas.microsoft.com/office/drawing/2014/main" id="{A32B5C0C-4509-C7A1-AEE8-BE2F3146FAC6}"/>
                </a:ext>
              </a:extLst>
            </p:cNvPr>
            <p:cNvSpPr txBox="1"/>
            <p:nvPr/>
          </p:nvSpPr>
          <p:spPr>
            <a:xfrm>
              <a:off x="12203693" y="6309665"/>
              <a:ext cx="1517780" cy="82935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</a:t>
              </a: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airways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49" name="FTU - mucosa of larynx (supraglottis)">
              <a:extLst>
                <a:ext uri="{FF2B5EF4-FFF2-40B4-BE49-F238E27FC236}">
                  <a16:creationId xmlns:a16="http://schemas.microsoft.com/office/drawing/2014/main" id="{F1B56F43-6616-25AD-0DA4-B55F7906F4A1}"/>
                </a:ext>
              </a:extLst>
            </p:cNvPr>
            <p:cNvGrpSpPr/>
            <p:nvPr/>
          </p:nvGrpSpPr>
          <p:grpSpPr>
            <a:xfrm>
              <a:off x="12432057" y="6447813"/>
              <a:ext cx="1285872" cy="216000"/>
              <a:chOff x="12432057" y="6447813"/>
              <a:chExt cx="1285872" cy="216000"/>
            </a:xfrm>
          </p:grpSpPr>
          <p:sp>
            <p:nvSpPr>
              <p:cNvPr id="2888" name="FTU - mucosa of larynx (supraglottis)">
                <a:extLst>
                  <a:ext uri="{FF2B5EF4-FFF2-40B4-BE49-F238E27FC236}">
                    <a16:creationId xmlns:a16="http://schemas.microsoft.com/office/drawing/2014/main" id="{7D52CE05-E9AC-7E14-C9F4-C961D09012C4}"/>
                  </a:ext>
                </a:extLst>
              </p:cNvPr>
              <p:cNvSpPr txBox="1"/>
              <p:nvPr/>
            </p:nvSpPr>
            <p:spPr>
              <a:xfrm>
                <a:off x="12432057" y="6447813"/>
                <a:ext cx="1285872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0000" tIns="72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 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88313869-07FC-73DD-E51C-4C2DA4FCAD50}"/>
                  </a:ext>
                </a:extLst>
              </p:cNvPr>
              <p:cNvGrpSpPr/>
              <p:nvPr/>
            </p:nvGrpSpPr>
            <p:grpSpPr>
              <a:xfrm>
                <a:off x="13280766" y="6464548"/>
                <a:ext cx="57600" cy="186737"/>
                <a:chOff x="2970131" y="12246531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D6CABA56-FB3C-5CC6-1ABD-7102254ED98C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42A8EF69-25EA-FE37-4F69-10C1459B3C83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6B4CE921-DDF7-BFCA-4C84-5BE6889CC87E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96" name="link">
                <a:extLst>
                  <a:ext uri="{FF2B5EF4-FFF2-40B4-BE49-F238E27FC236}">
                    <a16:creationId xmlns:a16="http://schemas.microsoft.com/office/drawing/2014/main" id="{97498FF7-7A4A-DD49-25F4-BE14FAA4C610}"/>
                  </a:ext>
                </a:extLst>
              </p:cNvPr>
              <p:cNvGrpSpPr/>
              <p:nvPr/>
            </p:nvGrpSpPr>
            <p:grpSpPr>
              <a:xfrm>
                <a:off x="12519512" y="6558996"/>
                <a:ext cx="271971" cy="72000"/>
                <a:chOff x="1089323" y="4107466"/>
                <a:chExt cx="271971" cy="72000"/>
              </a:xfrm>
            </p:grpSpPr>
            <p:sp>
              <p:nvSpPr>
                <p:cNvPr id="2997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8A3418E6-2D1D-6943-CD2A-780147A55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998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3917A9B6-75D1-7BE6-948F-EE9D739BBF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E1D094F-BDD9-8E89-B319-4F2FBBB26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3" name="FTU - trachea">
              <a:extLst>
                <a:ext uri="{FF2B5EF4-FFF2-40B4-BE49-F238E27FC236}">
                  <a16:creationId xmlns:a16="http://schemas.microsoft.com/office/drawing/2014/main" id="{94F3779C-71B0-7DD1-3BF5-F75491498B3C}"/>
                </a:ext>
              </a:extLst>
            </p:cNvPr>
            <p:cNvGrpSpPr/>
            <p:nvPr/>
          </p:nvGrpSpPr>
          <p:grpSpPr>
            <a:xfrm>
              <a:off x="12432057" y="6905276"/>
              <a:ext cx="1285636" cy="216000"/>
              <a:chOff x="12432057" y="6905276"/>
              <a:chExt cx="1285636" cy="216000"/>
            </a:xfrm>
          </p:grpSpPr>
          <p:sp>
            <p:nvSpPr>
              <p:cNvPr id="2892" name="FTU - trachea">
                <a:extLst>
                  <a:ext uri="{FF2B5EF4-FFF2-40B4-BE49-F238E27FC236}">
                    <a16:creationId xmlns:a16="http://schemas.microsoft.com/office/drawing/2014/main" id="{EB30E816-4D17-9191-0E4A-71303ECFEAAF}"/>
                  </a:ext>
                </a:extLst>
              </p:cNvPr>
              <p:cNvSpPr txBox="1"/>
              <p:nvPr/>
            </p:nvSpPr>
            <p:spPr>
              <a:xfrm>
                <a:off x="12432057" y="6905276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Trachea</a:t>
                </a:r>
              </a:p>
            </p:txBody>
          </p:sp>
          <p:grpSp>
            <p:nvGrpSpPr>
              <p:cNvPr id="2894" name="dock">
                <a:extLst>
                  <a:ext uri="{FF2B5EF4-FFF2-40B4-BE49-F238E27FC236}">
                    <a16:creationId xmlns:a16="http://schemas.microsoft.com/office/drawing/2014/main" id="{E02D5129-F0CA-48CD-FC7F-D110E3BC7D11}"/>
                  </a:ext>
                </a:extLst>
              </p:cNvPr>
              <p:cNvGrpSpPr/>
              <p:nvPr/>
            </p:nvGrpSpPr>
            <p:grpSpPr>
              <a:xfrm>
                <a:off x="13280766" y="6921314"/>
                <a:ext cx="57600" cy="186737"/>
                <a:chOff x="2970131" y="12246531"/>
                <a:chExt cx="57600" cy="186737"/>
              </a:xfrm>
            </p:grpSpPr>
            <p:sp>
              <p:nvSpPr>
                <p:cNvPr id="2896" name="Text Box 3086">
                  <a:extLst>
                    <a:ext uri="{FF2B5EF4-FFF2-40B4-BE49-F238E27FC236}">
                      <a16:creationId xmlns:a16="http://schemas.microsoft.com/office/drawing/2014/main" id="{CA4CA91A-17B9-0476-4982-1524E5A5ED09}"/>
                    </a:ext>
                  </a:extLst>
                </p:cNvPr>
                <p:cNvSpPr txBox="1"/>
                <p:nvPr/>
              </p:nvSpPr>
              <p:spPr>
                <a:xfrm>
                  <a:off x="2970131" y="1224653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7" name="Text Box 3086">
                  <a:extLst>
                    <a:ext uri="{FF2B5EF4-FFF2-40B4-BE49-F238E27FC236}">
                      <a16:creationId xmlns:a16="http://schemas.microsoft.com/office/drawing/2014/main" id="{42AD0EA3-B720-C170-0E3E-ED15E82CD16E}"/>
                    </a:ext>
                  </a:extLst>
                </p:cNvPr>
                <p:cNvSpPr txBox="1"/>
                <p:nvPr/>
              </p:nvSpPr>
              <p:spPr>
                <a:xfrm>
                  <a:off x="2970131" y="1231110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F66D7333-B130-5E16-0AB0-5E13683E8577}"/>
                    </a:ext>
                  </a:extLst>
                </p:cNvPr>
                <p:cNvSpPr txBox="1"/>
                <p:nvPr/>
              </p:nvSpPr>
              <p:spPr>
                <a:xfrm>
                  <a:off x="2970131" y="1237566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0" name="link">
                <a:extLst>
                  <a:ext uri="{FF2B5EF4-FFF2-40B4-BE49-F238E27FC236}">
                    <a16:creationId xmlns:a16="http://schemas.microsoft.com/office/drawing/2014/main" id="{25444936-0D37-70C7-CD90-814FA23D5E71}"/>
                  </a:ext>
                </a:extLst>
              </p:cNvPr>
              <p:cNvGrpSpPr/>
              <p:nvPr/>
            </p:nvGrpSpPr>
            <p:grpSpPr>
              <a:xfrm>
                <a:off x="12521415" y="7032681"/>
                <a:ext cx="271971" cy="72000"/>
                <a:chOff x="1089323" y="4107466"/>
                <a:chExt cx="271971" cy="72000"/>
              </a:xfrm>
            </p:grpSpPr>
            <p:sp>
              <p:nvSpPr>
                <p:cNvPr id="30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FCA589C7-C7E0-A4B0-82F5-C79E860652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41D14EA4-3CA8-DE41-D3AF-BAE38D586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2C54C3B-82DA-F9BB-F241-554219330B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2" name="FTU - mucosa of larynx (subglottis)">
              <a:extLst>
                <a:ext uri="{FF2B5EF4-FFF2-40B4-BE49-F238E27FC236}">
                  <a16:creationId xmlns:a16="http://schemas.microsoft.com/office/drawing/2014/main" id="{6CAADD91-6296-664B-4B97-E95B3CE1E5E1}"/>
                </a:ext>
              </a:extLst>
            </p:cNvPr>
            <p:cNvGrpSpPr/>
            <p:nvPr/>
          </p:nvGrpSpPr>
          <p:grpSpPr>
            <a:xfrm>
              <a:off x="12432057" y="6678910"/>
              <a:ext cx="1285636" cy="216000"/>
              <a:chOff x="12432057" y="6678910"/>
              <a:chExt cx="1285636" cy="216000"/>
            </a:xfrm>
          </p:grpSpPr>
          <p:sp>
            <p:nvSpPr>
              <p:cNvPr id="2905" name="FTU - mucosa of larynx (subglottis)">
                <a:extLst>
                  <a:ext uri="{FF2B5EF4-FFF2-40B4-BE49-F238E27FC236}">
                    <a16:creationId xmlns:a16="http://schemas.microsoft.com/office/drawing/2014/main" id="{CAD65ABB-882F-5BD2-C136-689A33B7D320}"/>
                  </a:ext>
                </a:extLst>
              </p:cNvPr>
              <p:cNvSpPr txBox="1"/>
              <p:nvPr/>
            </p:nvSpPr>
            <p:spPr>
              <a:xfrm>
                <a:off x="12432057" y="6678910"/>
                <a:ext cx="128563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108000" rIns="91440" bIns="1259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Mucosa of larynx</a:t>
                </a:r>
              </a:p>
              <a:p>
                <a:pPr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(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subglottis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</a:t>
                </a:r>
              </a:p>
            </p:txBody>
          </p:sp>
          <p:grpSp>
            <p:nvGrpSpPr>
              <p:cNvPr id="2899" name="dock">
                <a:extLst>
                  <a:ext uri="{FF2B5EF4-FFF2-40B4-BE49-F238E27FC236}">
                    <a16:creationId xmlns:a16="http://schemas.microsoft.com/office/drawing/2014/main" id="{079F1D96-6F73-D370-0C57-01565DF53D48}"/>
                  </a:ext>
                </a:extLst>
              </p:cNvPr>
              <p:cNvGrpSpPr/>
              <p:nvPr/>
            </p:nvGrpSpPr>
            <p:grpSpPr>
              <a:xfrm>
                <a:off x="13280468" y="6691642"/>
                <a:ext cx="57600" cy="186737"/>
                <a:chOff x="2969833" y="12245242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C2CCA8AD-5D6E-740E-C715-016B53B37B60}"/>
                    </a:ext>
                  </a:extLst>
                </p:cNvPr>
                <p:cNvSpPr txBox="1"/>
                <p:nvPr/>
              </p:nvSpPr>
              <p:spPr>
                <a:xfrm>
                  <a:off x="2969833" y="12245242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05E087E-8549-5520-8181-DE5CC4488A1B}"/>
                    </a:ext>
                  </a:extLst>
                </p:cNvPr>
                <p:cNvSpPr txBox="1"/>
                <p:nvPr/>
              </p:nvSpPr>
              <p:spPr>
                <a:xfrm>
                  <a:off x="2969833" y="12309811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021FABB9-C2FE-BDF3-0979-0180F82131D5}"/>
                    </a:ext>
                  </a:extLst>
                </p:cNvPr>
                <p:cNvSpPr txBox="1"/>
                <p:nvPr/>
              </p:nvSpPr>
              <p:spPr>
                <a:xfrm>
                  <a:off x="2969833" y="12374379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0" name="link">
                <a:extLst>
                  <a:ext uri="{FF2B5EF4-FFF2-40B4-BE49-F238E27FC236}">
                    <a16:creationId xmlns:a16="http://schemas.microsoft.com/office/drawing/2014/main" id="{01FAC9A5-9D81-A540-1CF0-7BDCE73C4720}"/>
                  </a:ext>
                </a:extLst>
              </p:cNvPr>
              <p:cNvGrpSpPr/>
              <p:nvPr/>
            </p:nvGrpSpPr>
            <p:grpSpPr>
              <a:xfrm>
                <a:off x="12521647" y="6794628"/>
                <a:ext cx="271971" cy="72000"/>
                <a:chOff x="1089323" y="4107466"/>
                <a:chExt cx="271971" cy="72000"/>
              </a:xfrm>
            </p:grpSpPr>
            <p:sp>
              <p:nvSpPr>
                <p:cNvPr id="3041" name="Star: 5 Points 2730">
                  <a:hlinkClick r:id="rId62"/>
                  <a:extLst>
                    <a:ext uri="{FF2B5EF4-FFF2-40B4-BE49-F238E27FC236}">
                      <a16:creationId xmlns:a16="http://schemas.microsoft.com/office/drawing/2014/main" id="{9F724C9F-8FF5-F6F5-CA6C-67305A370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NZ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042" name="Star: 5 Points 2731">
                  <a:hlinkClick r:id="rId63"/>
                  <a:extLst>
                    <a:ext uri="{FF2B5EF4-FFF2-40B4-BE49-F238E27FC236}">
                      <a16:creationId xmlns:a16="http://schemas.microsoft.com/office/drawing/2014/main" id="{7A5025AC-BD8E-5CD0-F156-FB8CE38BA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750707C-A368-AE91-3077-7B3E0D287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54" name="dock - vascular">
              <a:extLst>
                <a:ext uri="{FF2B5EF4-FFF2-40B4-BE49-F238E27FC236}">
                  <a16:creationId xmlns:a16="http://schemas.microsoft.com/office/drawing/2014/main" id="{7EE18962-FB29-35EA-0A10-310C49D85205}"/>
                </a:ext>
              </a:extLst>
            </p:cNvPr>
            <p:cNvGrpSpPr/>
            <p:nvPr/>
          </p:nvGrpSpPr>
          <p:grpSpPr>
            <a:xfrm>
              <a:off x="12240727" y="6447812"/>
              <a:ext cx="180000" cy="673463"/>
              <a:chOff x="12240727" y="6447812"/>
              <a:chExt cx="180000" cy="673463"/>
            </a:xfrm>
          </p:grpSpPr>
          <p:sp>
            <p:nvSpPr>
              <p:cNvPr id="3047" name="Text Box 3070">
                <a:extLst>
                  <a:ext uri="{FF2B5EF4-FFF2-40B4-BE49-F238E27FC236}">
                    <a16:creationId xmlns:a16="http://schemas.microsoft.com/office/drawing/2014/main" id="{093BE61D-7F36-3BD0-60F6-5974CC27AA9C}"/>
                  </a:ext>
                </a:extLst>
              </p:cNvPr>
              <p:cNvSpPr txBox="1"/>
              <p:nvPr/>
            </p:nvSpPr>
            <p:spPr>
              <a:xfrm>
                <a:off x="12240727" y="6447812"/>
                <a:ext cx="180000" cy="673463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8" name="Text Box 3036">
                <a:extLst>
                  <a:ext uri="{FF2B5EF4-FFF2-40B4-BE49-F238E27FC236}">
                    <a16:creationId xmlns:a16="http://schemas.microsoft.com/office/drawing/2014/main" id="{900577C7-1769-FD33-7E98-23D7FA0C7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7711" y="67442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7171635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61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2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3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61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1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2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1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2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1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2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1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2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1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2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1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2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1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2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1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2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1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2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1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2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1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2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1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2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1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2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1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2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1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2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1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2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1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2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1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2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1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2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1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2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1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2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1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2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1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2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1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2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1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2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1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2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1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2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1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2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1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2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3" name="SPECIAL_SENSE_ORGANS">
            <a:extLst>
              <a:ext uri="{FF2B5EF4-FFF2-40B4-BE49-F238E27FC236}">
                <a16:creationId xmlns:a16="http://schemas.microsoft.com/office/drawing/2014/main" id="{22EBECA9-A6D5-75CE-C4F0-77D4C053C44A}"/>
              </a:ext>
            </a:extLst>
          </p:cNvPr>
          <p:cNvGrpSpPr/>
          <p:nvPr/>
        </p:nvGrpSpPr>
        <p:grpSpPr>
          <a:xfrm>
            <a:off x="18737324" y="3848971"/>
            <a:ext cx="11701647" cy="7847946"/>
            <a:chOff x="17594324" y="3848971"/>
            <a:chExt cx="11701647" cy="7847946"/>
          </a:xfrm>
        </p:grpSpPr>
        <p:cxnSp>
          <p:nvCxnSpPr>
            <p:cNvPr id="626" name="Connector: Elbow 3420">
              <a:extLst>
                <a:ext uri="{FF2B5EF4-FFF2-40B4-BE49-F238E27FC236}">
                  <a16:creationId xmlns:a16="http://schemas.microsoft.com/office/drawing/2014/main" id="{9BCF7B10-54DE-6A82-B112-9A6F262733D4}"/>
                </a:ext>
              </a:extLst>
            </p:cNvPr>
            <p:cNvCxnSpPr>
              <a:cxnSpLocks/>
              <a:stCxn id="628" idx="7"/>
              <a:endCxn id="643" idx="1"/>
            </p:cNvCxnSpPr>
            <p:nvPr/>
          </p:nvCxnSpPr>
          <p:spPr>
            <a:xfrm>
              <a:off x="27378654" y="9272996"/>
              <a:ext cx="1899921" cy="2423921"/>
            </a:xfrm>
            <a:prstGeom prst="bentConnector3">
              <a:avLst>
                <a:gd name="adj1" fmla="val 5878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Text Box 3036">
              <a:extLst>
                <a:ext uri="{FF2B5EF4-FFF2-40B4-BE49-F238E27FC236}">
                  <a16:creationId xmlns:a16="http://schemas.microsoft.com/office/drawing/2014/main" id="{DEA3539B-2684-B1EA-594D-440D7E46D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039644" y="868640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" name="Left-right Arrow 627">
              <a:extLst>
                <a:ext uri="{FF2B5EF4-FFF2-40B4-BE49-F238E27FC236}">
                  <a16:creationId xmlns:a16="http://schemas.microsoft.com/office/drawing/2014/main" id="{64008764-7C83-DC97-5A1E-8259B431BB5F}"/>
                </a:ext>
              </a:extLst>
            </p:cNvPr>
            <p:cNvSpPr/>
            <p:nvPr/>
          </p:nvSpPr>
          <p:spPr>
            <a:xfrm>
              <a:off x="27270654" y="9245996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9" name="Connector: Elbow 3420">
              <a:extLst>
                <a:ext uri="{FF2B5EF4-FFF2-40B4-BE49-F238E27FC236}">
                  <a16:creationId xmlns:a16="http://schemas.microsoft.com/office/drawing/2014/main" id="{3C4E82EF-E238-B9A6-3C3E-D4E44C9D6040}"/>
                </a:ext>
              </a:extLst>
            </p:cNvPr>
            <p:cNvCxnSpPr>
              <a:cxnSpLocks/>
              <a:stCxn id="628" idx="3"/>
              <a:endCxn id="627" idx="6"/>
            </p:cNvCxnSpPr>
            <p:nvPr/>
          </p:nvCxnSpPr>
          <p:spPr>
            <a:xfrm rot="10800000">
              <a:off x="22094570" y="8713410"/>
              <a:ext cx="5176085" cy="559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Connector: Elbow 3420">
              <a:extLst>
                <a:ext uri="{FF2B5EF4-FFF2-40B4-BE49-F238E27FC236}">
                  <a16:creationId xmlns:a16="http://schemas.microsoft.com/office/drawing/2014/main" id="{A6C5013D-2C58-4DEA-5BE2-70B8CDE670A9}"/>
                </a:ext>
              </a:extLst>
            </p:cNvPr>
            <p:cNvCxnSpPr>
              <a:cxnSpLocks/>
              <a:stCxn id="656" idx="4"/>
              <a:endCxn id="6215" idx="0"/>
            </p:cNvCxnSpPr>
            <p:nvPr/>
          </p:nvCxnSpPr>
          <p:spPr>
            <a:xfrm rot="16200000" flipH="1">
              <a:off x="23498291" y="4908511"/>
              <a:ext cx="5803372" cy="4780948"/>
            </a:xfrm>
            <a:prstGeom prst="bentConnector3">
              <a:avLst>
                <a:gd name="adj1" fmla="val 641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Text Box 3036">
              <a:extLst>
                <a:ext uri="{FF2B5EF4-FFF2-40B4-BE49-F238E27FC236}">
                  <a16:creationId xmlns:a16="http://schemas.microsoft.com/office/drawing/2014/main" id="{4F154213-03CE-6CDE-B8CA-C309F50B82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982040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06ACA0EC-62B3-00F5-C939-F3B8626160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516243" y="4344450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D7C72CE7-606D-3F2F-E4CB-8D9D6C1514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88348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2AB7DFAF-F48E-22B7-0481-087B8E836F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5835" y="434329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82" name="Connector: Elbow 3420">
              <a:extLst>
                <a:ext uri="{FF2B5EF4-FFF2-40B4-BE49-F238E27FC236}">
                  <a16:creationId xmlns:a16="http://schemas.microsoft.com/office/drawing/2014/main" id="{9870A7D6-CED9-82F7-8A81-02D32F602452}"/>
                </a:ext>
              </a:extLst>
            </p:cNvPr>
            <p:cNvCxnSpPr>
              <a:cxnSpLocks/>
              <a:stCxn id="6147" idx="4"/>
              <a:endCxn id="6215" idx="0"/>
            </p:cNvCxnSpPr>
            <p:nvPr/>
          </p:nvCxnSpPr>
          <p:spPr>
            <a:xfrm rot="16200000" flipH="1">
              <a:off x="23765968" y="5176187"/>
              <a:ext cx="5802221" cy="4246745"/>
            </a:xfrm>
            <a:prstGeom prst="bentConnector3">
              <a:avLst>
                <a:gd name="adj1" fmla="val 589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3" name="Connector: Elbow 3420">
              <a:extLst>
                <a:ext uri="{FF2B5EF4-FFF2-40B4-BE49-F238E27FC236}">
                  <a16:creationId xmlns:a16="http://schemas.microsoft.com/office/drawing/2014/main" id="{CC0C002B-7F71-1DFB-B3C8-57B60006EAF6}"/>
                </a:ext>
              </a:extLst>
            </p:cNvPr>
            <p:cNvCxnSpPr>
              <a:cxnSpLocks/>
              <a:stCxn id="6165" idx="4"/>
              <a:endCxn id="6215" idx="0"/>
            </p:cNvCxnSpPr>
            <p:nvPr/>
          </p:nvCxnSpPr>
          <p:spPr>
            <a:xfrm rot="16200000" flipH="1">
              <a:off x="23949013" y="5359233"/>
              <a:ext cx="5803372" cy="3879503"/>
            </a:xfrm>
            <a:prstGeom prst="bentConnector3">
              <a:avLst>
                <a:gd name="adj1" fmla="val 539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8" name="Connector: Elbow 3420">
              <a:extLst>
                <a:ext uri="{FF2B5EF4-FFF2-40B4-BE49-F238E27FC236}">
                  <a16:creationId xmlns:a16="http://schemas.microsoft.com/office/drawing/2014/main" id="{7A323DB4-96D0-B05E-E9A7-0DD44CFFEBFD}"/>
                </a:ext>
              </a:extLst>
            </p:cNvPr>
            <p:cNvCxnSpPr>
              <a:cxnSpLocks/>
              <a:stCxn id="6170" idx="4"/>
              <a:endCxn id="6215" idx="0"/>
            </p:cNvCxnSpPr>
            <p:nvPr/>
          </p:nvCxnSpPr>
          <p:spPr>
            <a:xfrm rot="16200000" flipH="1">
              <a:off x="24140188" y="5550408"/>
              <a:ext cx="5803372" cy="3497153"/>
            </a:xfrm>
            <a:prstGeom prst="bentConnector3">
              <a:avLst>
                <a:gd name="adj1" fmla="val 498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Connector: Elbow 3420">
              <a:extLst>
                <a:ext uri="{FF2B5EF4-FFF2-40B4-BE49-F238E27FC236}">
                  <a16:creationId xmlns:a16="http://schemas.microsoft.com/office/drawing/2014/main" id="{FF49D0A1-13CF-298B-C0AE-9FA02B7E78CD}"/>
                </a:ext>
              </a:extLst>
            </p:cNvPr>
            <p:cNvCxnSpPr>
              <a:cxnSpLocks/>
              <a:stCxn id="6147" idx="6"/>
              <a:endCxn id="6213" idx="2"/>
            </p:cNvCxnSpPr>
            <p:nvPr/>
          </p:nvCxnSpPr>
          <p:spPr>
            <a:xfrm>
              <a:off x="24571168" y="4371450"/>
              <a:ext cx="4638264" cy="6385136"/>
            </a:xfrm>
            <a:prstGeom prst="bentConnector3">
              <a:avLst>
                <a:gd name="adj1" fmla="val 9288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3" name="Text Box 3036">
              <a:extLst>
                <a:ext uri="{FF2B5EF4-FFF2-40B4-BE49-F238E27FC236}">
                  <a16:creationId xmlns:a16="http://schemas.microsoft.com/office/drawing/2014/main" id="{94BBD455-0936-A0B4-C31E-16D1AAA625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209432" y="1072958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4" name="Connector: Elbow 3420">
              <a:extLst>
                <a:ext uri="{FF2B5EF4-FFF2-40B4-BE49-F238E27FC236}">
                  <a16:creationId xmlns:a16="http://schemas.microsoft.com/office/drawing/2014/main" id="{2A94EDD2-B85C-6690-EE8A-D55D1E7C61DD}"/>
                </a:ext>
              </a:extLst>
            </p:cNvPr>
            <p:cNvCxnSpPr>
              <a:cxnSpLocks/>
              <a:stCxn id="6213" idx="6"/>
              <a:endCxn id="654" idx="1"/>
            </p:cNvCxnSpPr>
            <p:nvPr/>
          </p:nvCxnSpPr>
          <p:spPr>
            <a:xfrm flipV="1">
              <a:off x="29264357" y="10753177"/>
              <a:ext cx="31614" cy="34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5" name="Text Box 3036">
              <a:extLst>
                <a:ext uri="{FF2B5EF4-FFF2-40B4-BE49-F238E27FC236}">
                  <a16:creationId xmlns:a16="http://schemas.microsoft.com/office/drawing/2014/main" id="{3F960048-0E96-F6CC-6060-8E9181EBD1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62988" y="102006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6" name="Connector: Elbow 3420">
              <a:extLst>
                <a:ext uri="{FF2B5EF4-FFF2-40B4-BE49-F238E27FC236}">
                  <a16:creationId xmlns:a16="http://schemas.microsoft.com/office/drawing/2014/main" id="{0F7337D3-7669-C89E-DD2E-2B994CE315F6}"/>
                </a:ext>
              </a:extLst>
            </p:cNvPr>
            <p:cNvCxnSpPr>
              <a:cxnSpLocks/>
              <a:stCxn id="6215" idx="4"/>
              <a:endCxn id="651" idx="1"/>
            </p:cNvCxnSpPr>
            <p:nvPr/>
          </p:nvCxnSpPr>
          <p:spPr>
            <a:xfrm rot="16200000" flipH="1">
              <a:off x="28902915" y="10142206"/>
              <a:ext cx="259085" cy="484013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0" name="Text Box 3036">
              <a:extLst>
                <a:ext uri="{FF2B5EF4-FFF2-40B4-BE49-F238E27FC236}">
                  <a16:creationId xmlns:a16="http://schemas.microsoft.com/office/drawing/2014/main" id="{944DC070-6195-E093-319B-619079C8B3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06993" y="80069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55" name="Connector: Elbow 3420">
              <a:extLst>
                <a:ext uri="{FF2B5EF4-FFF2-40B4-BE49-F238E27FC236}">
                  <a16:creationId xmlns:a16="http://schemas.microsoft.com/office/drawing/2014/main" id="{1E35B11F-B1CF-01EB-10FD-58AB346B3D6B}"/>
                </a:ext>
              </a:extLst>
            </p:cNvPr>
            <p:cNvCxnSpPr>
              <a:cxnSpLocks/>
              <a:stCxn id="6256" idx="3"/>
              <a:endCxn id="6250" idx="6"/>
            </p:cNvCxnSpPr>
            <p:nvPr/>
          </p:nvCxnSpPr>
          <p:spPr>
            <a:xfrm rot="10800000" flipV="1">
              <a:off x="25061918" y="7166826"/>
              <a:ext cx="3418456" cy="867141"/>
            </a:xfrm>
            <a:prstGeom prst="bentConnector3">
              <a:avLst>
                <a:gd name="adj1" fmla="val 9265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" name="Left-right Arrow 6255">
              <a:extLst>
                <a:ext uri="{FF2B5EF4-FFF2-40B4-BE49-F238E27FC236}">
                  <a16:creationId xmlns:a16="http://schemas.microsoft.com/office/drawing/2014/main" id="{19B206EB-7A20-0B1C-C849-259B60C863B8}"/>
                </a:ext>
              </a:extLst>
            </p:cNvPr>
            <p:cNvSpPr/>
            <p:nvPr/>
          </p:nvSpPr>
          <p:spPr>
            <a:xfrm>
              <a:off x="28480374" y="713982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61" name="Connector: Elbow 3420">
              <a:extLst>
                <a:ext uri="{FF2B5EF4-FFF2-40B4-BE49-F238E27FC236}">
                  <a16:creationId xmlns:a16="http://schemas.microsoft.com/office/drawing/2014/main" id="{33123106-0E91-5358-824C-16D1F4970BF3}"/>
                </a:ext>
              </a:extLst>
            </p:cNvPr>
            <p:cNvCxnSpPr>
              <a:cxnSpLocks/>
              <a:stCxn id="648" idx="1"/>
              <a:endCxn id="6256" idx="7"/>
            </p:cNvCxnSpPr>
            <p:nvPr/>
          </p:nvCxnSpPr>
          <p:spPr>
            <a:xfrm rot="10800000">
              <a:off x="28588375" y="7166827"/>
              <a:ext cx="690201" cy="4074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5" name="Text Box 3036">
              <a:extLst>
                <a:ext uri="{FF2B5EF4-FFF2-40B4-BE49-F238E27FC236}">
                  <a16:creationId xmlns:a16="http://schemas.microsoft.com/office/drawing/2014/main" id="{C0B8BB70-543A-3ADA-941F-0940DCCD13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94543" y="8159368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0" name="Connector: Elbow 3420">
              <a:extLst>
                <a:ext uri="{FF2B5EF4-FFF2-40B4-BE49-F238E27FC236}">
                  <a16:creationId xmlns:a16="http://schemas.microsoft.com/office/drawing/2014/main" id="{26995DD9-11DB-7946-FD1A-694918E5F911}"/>
                </a:ext>
              </a:extLst>
            </p:cNvPr>
            <p:cNvCxnSpPr>
              <a:cxnSpLocks/>
              <a:stCxn id="730" idx="1"/>
              <a:endCxn id="6275" idx="6"/>
            </p:cNvCxnSpPr>
            <p:nvPr/>
          </p:nvCxnSpPr>
          <p:spPr>
            <a:xfrm rot="10800000" flipV="1">
              <a:off x="25149469" y="8089886"/>
              <a:ext cx="4106739" cy="964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1" name="Connector: Elbow 3420">
              <a:extLst>
                <a:ext uri="{FF2B5EF4-FFF2-40B4-BE49-F238E27FC236}">
                  <a16:creationId xmlns:a16="http://schemas.microsoft.com/office/drawing/2014/main" id="{D744C703-15B5-D2E7-F950-AA8915D7C11A}"/>
                </a:ext>
              </a:extLst>
            </p:cNvPr>
            <p:cNvCxnSpPr>
              <a:cxnSpLocks/>
              <a:stCxn id="728" idx="1"/>
              <a:endCxn id="6275" idx="6"/>
            </p:cNvCxnSpPr>
            <p:nvPr/>
          </p:nvCxnSpPr>
          <p:spPr>
            <a:xfrm rot="10800000">
              <a:off x="25149468" y="8186368"/>
              <a:ext cx="4105782" cy="166426"/>
            </a:xfrm>
            <a:prstGeom prst="bentConnector3">
              <a:avLst>
                <a:gd name="adj1" fmla="val 138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6" name="Connector: Elbow 3420">
              <a:extLst>
                <a:ext uri="{FF2B5EF4-FFF2-40B4-BE49-F238E27FC236}">
                  <a16:creationId xmlns:a16="http://schemas.microsoft.com/office/drawing/2014/main" id="{405BE68A-B16D-EEBD-BE01-B8B26E850C88}"/>
                </a:ext>
              </a:extLst>
            </p:cNvPr>
            <p:cNvCxnSpPr>
              <a:cxnSpLocks/>
              <a:stCxn id="732" idx="1"/>
              <a:endCxn id="6275" idx="6"/>
            </p:cNvCxnSpPr>
            <p:nvPr/>
          </p:nvCxnSpPr>
          <p:spPr>
            <a:xfrm rot="10800000">
              <a:off x="25149468" y="8186368"/>
              <a:ext cx="4103642" cy="406450"/>
            </a:xfrm>
            <a:prstGeom prst="bentConnector3">
              <a:avLst>
                <a:gd name="adj1" fmla="val 1274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5" name="Connector: Elbow 3420">
              <a:extLst>
                <a:ext uri="{FF2B5EF4-FFF2-40B4-BE49-F238E27FC236}">
                  <a16:creationId xmlns:a16="http://schemas.microsoft.com/office/drawing/2014/main" id="{DA41A261-450E-2FAD-E414-89E0013AB569}"/>
                </a:ext>
              </a:extLst>
            </p:cNvPr>
            <p:cNvCxnSpPr>
              <a:cxnSpLocks/>
              <a:stCxn id="6311" idx="6"/>
              <a:endCxn id="6312" idx="3"/>
            </p:cNvCxnSpPr>
            <p:nvPr/>
          </p:nvCxnSpPr>
          <p:spPr>
            <a:xfrm>
              <a:off x="17649249" y="3875971"/>
              <a:ext cx="9781495" cy="22640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9F231D4F-013A-9A7D-3AD8-5AA07825D8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94324" y="384897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Left-right Arrow 6311">
              <a:extLst>
                <a:ext uri="{FF2B5EF4-FFF2-40B4-BE49-F238E27FC236}">
                  <a16:creationId xmlns:a16="http://schemas.microsoft.com/office/drawing/2014/main" id="{BFE72C89-89D1-E738-04CA-2B187B550372}"/>
                </a:ext>
              </a:extLst>
            </p:cNvPr>
            <p:cNvSpPr/>
            <p:nvPr/>
          </p:nvSpPr>
          <p:spPr>
            <a:xfrm>
              <a:off x="27430744" y="611297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7" name="Connector: Elbow 3420">
              <a:extLst>
                <a:ext uri="{FF2B5EF4-FFF2-40B4-BE49-F238E27FC236}">
                  <a16:creationId xmlns:a16="http://schemas.microsoft.com/office/drawing/2014/main" id="{7F48AE4D-99B9-A6AF-C709-F76B2274FB40}"/>
                </a:ext>
              </a:extLst>
            </p:cNvPr>
            <p:cNvCxnSpPr>
              <a:cxnSpLocks/>
              <a:stCxn id="6312" idx="7"/>
              <a:endCxn id="662" idx="1"/>
            </p:cNvCxnSpPr>
            <p:nvPr/>
          </p:nvCxnSpPr>
          <p:spPr>
            <a:xfrm>
              <a:off x="27538744" y="6139975"/>
              <a:ext cx="1714223" cy="10182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3" name="Connector: Elbow 3420">
              <a:extLst>
                <a:ext uri="{FF2B5EF4-FFF2-40B4-BE49-F238E27FC236}">
                  <a16:creationId xmlns:a16="http://schemas.microsoft.com/office/drawing/2014/main" id="{B8983626-787F-6252-E718-761ABFB2D1EA}"/>
                </a:ext>
              </a:extLst>
            </p:cNvPr>
            <p:cNvCxnSpPr>
              <a:cxnSpLocks/>
              <a:stCxn id="6330" idx="6"/>
              <a:endCxn id="6312" idx="3"/>
            </p:cNvCxnSpPr>
            <p:nvPr/>
          </p:nvCxnSpPr>
          <p:spPr>
            <a:xfrm flipV="1">
              <a:off x="23815559" y="6139975"/>
              <a:ext cx="3615185" cy="3150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0" name="Text Box 3036">
              <a:extLst>
                <a:ext uri="{FF2B5EF4-FFF2-40B4-BE49-F238E27FC236}">
                  <a16:creationId xmlns:a16="http://schemas.microsoft.com/office/drawing/2014/main" id="{91F3E082-C995-BC09-E29F-B685BE1843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0634" y="6428041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6" name="Text Box 3036">
              <a:extLst>
                <a:ext uri="{FF2B5EF4-FFF2-40B4-BE49-F238E27FC236}">
                  <a16:creationId xmlns:a16="http://schemas.microsoft.com/office/drawing/2014/main" id="{F1558EF1-6074-53DE-6865-9D3E165150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27546" y="6520112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7" name="Text Box 3036">
              <a:extLst>
                <a:ext uri="{FF2B5EF4-FFF2-40B4-BE49-F238E27FC236}">
                  <a16:creationId xmlns:a16="http://schemas.microsoft.com/office/drawing/2014/main" id="{0E95D978-27B1-6962-760E-7B697AB575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75819" y="672940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8" name="Text Box 3036">
              <a:extLst>
                <a:ext uri="{FF2B5EF4-FFF2-40B4-BE49-F238E27FC236}">
                  <a16:creationId xmlns:a16="http://schemas.microsoft.com/office/drawing/2014/main" id="{8D7A7D0A-1AA7-530C-FF8F-7409BCB0C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76019" y="7457666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69" name="Text Box 3036">
              <a:extLst>
                <a:ext uri="{FF2B5EF4-FFF2-40B4-BE49-F238E27FC236}">
                  <a16:creationId xmlns:a16="http://schemas.microsoft.com/office/drawing/2014/main" id="{129BE650-2347-F0E4-7BC0-2100696085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7834" y="750956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70" name="Connector: Elbow 3420">
              <a:extLst>
                <a:ext uri="{FF2B5EF4-FFF2-40B4-BE49-F238E27FC236}">
                  <a16:creationId xmlns:a16="http://schemas.microsoft.com/office/drawing/2014/main" id="{62CC2E57-11A9-8CAE-D8D0-B526231C049A}"/>
                </a:ext>
              </a:extLst>
            </p:cNvPr>
            <p:cNvCxnSpPr>
              <a:cxnSpLocks/>
              <a:stCxn id="6366" idx="6"/>
              <a:endCxn id="667" idx="1"/>
            </p:cNvCxnSpPr>
            <p:nvPr/>
          </p:nvCxnSpPr>
          <p:spPr>
            <a:xfrm>
              <a:off x="27882471" y="6547112"/>
              <a:ext cx="1387343" cy="2927980"/>
            </a:xfrm>
            <a:prstGeom prst="bentConnector3">
              <a:avLst>
                <a:gd name="adj1" fmla="val 8038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2" name="Connector: Elbow 3420">
              <a:extLst>
                <a:ext uri="{FF2B5EF4-FFF2-40B4-BE49-F238E27FC236}">
                  <a16:creationId xmlns:a16="http://schemas.microsoft.com/office/drawing/2014/main" id="{276343A2-08F3-06F0-49C9-FE623B9CE548}"/>
                </a:ext>
              </a:extLst>
            </p:cNvPr>
            <p:cNvCxnSpPr>
              <a:cxnSpLocks/>
              <a:stCxn id="6366" idx="6"/>
              <a:endCxn id="668" idx="1"/>
            </p:cNvCxnSpPr>
            <p:nvPr/>
          </p:nvCxnSpPr>
          <p:spPr>
            <a:xfrm>
              <a:off x="27882471" y="6547112"/>
              <a:ext cx="1386386" cy="3190888"/>
            </a:xfrm>
            <a:prstGeom prst="bentConnector3">
              <a:avLst>
                <a:gd name="adj1" fmla="val 804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3" name="Connector: Elbow 3420">
              <a:extLst>
                <a:ext uri="{FF2B5EF4-FFF2-40B4-BE49-F238E27FC236}">
                  <a16:creationId xmlns:a16="http://schemas.microsoft.com/office/drawing/2014/main" id="{04B8C186-0003-5CB6-0AF7-6B078AED5F5B}"/>
                </a:ext>
              </a:extLst>
            </p:cNvPr>
            <p:cNvCxnSpPr>
              <a:cxnSpLocks/>
              <a:stCxn id="6366" idx="6"/>
              <a:endCxn id="666" idx="1"/>
            </p:cNvCxnSpPr>
            <p:nvPr/>
          </p:nvCxnSpPr>
          <p:spPr>
            <a:xfrm>
              <a:off x="27882471" y="6547112"/>
              <a:ext cx="1384246" cy="3430912"/>
            </a:xfrm>
            <a:prstGeom prst="bentConnector3">
              <a:avLst>
                <a:gd name="adj1" fmla="val 80448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8" name="Connector: Elbow 3420">
              <a:extLst>
                <a:ext uri="{FF2B5EF4-FFF2-40B4-BE49-F238E27FC236}">
                  <a16:creationId xmlns:a16="http://schemas.microsoft.com/office/drawing/2014/main" id="{498C982F-BECE-5C22-6033-F81247854EF7}"/>
                </a:ext>
              </a:extLst>
            </p:cNvPr>
            <p:cNvCxnSpPr>
              <a:cxnSpLocks/>
              <a:stCxn id="6367" idx="6"/>
              <a:endCxn id="667" idx="1"/>
            </p:cNvCxnSpPr>
            <p:nvPr/>
          </p:nvCxnSpPr>
          <p:spPr>
            <a:xfrm>
              <a:off x="27430744" y="6756407"/>
              <a:ext cx="1839070" cy="2718685"/>
            </a:xfrm>
            <a:prstGeom prst="bentConnector3">
              <a:avLst>
                <a:gd name="adj1" fmla="val 8884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9" name="Connector: Elbow 3420">
              <a:extLst>
                <a:ext uri="{FF2B5EF4-FFF2-40B4-BE49-F238E27FC236}">
                  <a16:creationId xmlns:a16="http://schemas.microsoft.com/office/drawing/2014/main" id="{78AF4090-235A-C33F-D4B6-140B195DB3F4}"/>
                </a:ext>
              </a:extLst>
            </p:cNvPr>
            <p:cNvCxnSpPr>
              <a:cxnSpLocks/>
              <a:stCxn id="6367" idx="6"/>
              <a:endCxn id="668" idx="1"/>
            </p:cNvCxnSpPr>
            <p:nvPr/>
          </p:nvCxnSpPr>
          <p:spPr>
            <a:xfrm>
              <a:off x="27430744" y="6756407"/>
              <a:ext cx="1838113" cy="2981593"/>
            </a:xfrm>
            <a:prstGeom prst="bentConnector3">
              <a:avLst>
                <a:gd name="adj1" fmla="val 88865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4" name="Connector: Elbow 3420">
              <a:extLst>
                <a:ext uri="{FF2B5EF4-FFF2-40B4-BE49-F238E27FC236}">
                  <a16:creationId xmlns:a16="http://schemas.microsoft.com/office/drawing/2014/main" id="{3641A5F6-7DC1-F8D0-E9BF-08A4DE9487CC}"/>
                </a:ext>
              </a:extLst>
            </p:cNvPr>
            <p:cNvCxnSpPr>
              <a:cxnSpLocks/>
              <a:stCxn id="6367" idx="6"/>
              <a:endCxn id="666" idx="1"/>
            </p:cNvCxnSpPr>
            <p:nvPr/>
          </p:nvCxnSpPr>
          <p:spPr>
            <a:xfrm>
              <a:off x="27430744" y="6756407"/>
              <a:ext cx="1835973" cy="3221617"/>
            </a:xfrm>
            <a:prstGeom prst="bentConnector3">
              <a:avLst>
                <a:gd name="adj1" fmla="val 8891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5" name="Connector: Elbow 3420">
              <a:extLst>
                <a:ext uri="{FF2B5EF4-FFF2-40B4-BE49-F238E27FC236}">
                  <a16:creationId xmlns:a16="http://schemas.microsoft.com/office/drawing/2014/main" id="{F7F8C6AA-9AEA-66EF-15EC-83723DEA3F79}"/>
                </a:ext>
              </a:extLst>
            </p:cNvPr>
            <p:cNvCxnSpPr>
              <a:cxnSpLocks/>
              <a:stCxn id="6369" idx="6"/>
              <a:endCxn id="6367" idx="2"/>
            </p:cNvCxnSpPr>
            <p:nvPr/>
          </p:nvCxnSpPr>
          <p:spPr>
            <a:xfrm flipV="1">
              <a:off x="25212759" y="6756407"/>
              <a:ext cx="2163060" cy="780156"/>
            </a:xfrm>
            <a:prstGeom prst="bentConnector3">
              <a:avLst>
                <a:gd name="adj1" fmla="val 2534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0" name="Connector: Elbow 3420">
              <a:extLst>
                <a:ext uri="{FF2B5EF4-FFF2-40B4-BE49-F238E27FC236}">
                  <a16:creationId xmlns:a16="http://schemas.microsoft.com/office/drawing/2014/main" id="{3B91B44A-DEEB-9259-7BE2-DCF754D6CE54}"/>
                </a:ext>
              </a:extLst>
            </p:cNvPr>
            <p:cNvCxnSpPr>
              <a:cxnSpLocks/>
              <a:stCxn id="6368" idx="6"/>
              <a:endCxn id="6366" idx="2"/>
            </p:cNvCxnSpPr>
            <p:nvPr/>
          </p:nvCxnSpPr>
          <p:spPr>
            <a:xfrm flipV="1">
              <a:off x="24430944" y="6547112"/>
              <a:ext cx="3396602" cy="937554"/>
            </a:xfrm>
            <a:prstGeom prst="bentConnector3">
              <a:avLst>
                <a:gd name="adj1" fmla="val 38334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4" name="Group 6783">
            <a:extLst>
              <a:ext uri="{FF2B5EF4-FFF2-40B4-BE49-F238E27FC236}">
                <a16:creationId xmlns:a16="http://schemas.microsoft.com/office/drawing/2014/main" id="{4BD1D0B1-D3A9-A1B1-F302-BBB0C53F83E6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6787" name="organ group - head &amp; neck muscles">
              <a:extLst>
                <a:ext uri="{FF2B5EF4-FFF2-40B4-BE49-F238E27FC236}">
                  <a16:creationId xmlns:a16="http://schemas.microsoft.com/office/drawing/2014/main" id="{3705EA89-97A1-8310-4F6B-58987C96095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523" name="organ - head &amp; neck muscles">
                <a:extLst>
                  <a:ext uri="{FF2B5EF4-FFF2-40B4-BE49-F238E27FC236}">
                    <a16:creationId xmlns:a16="http://schemas.microsoft.com/office/drawing/2014/main" id="{A9B0D1F3-EB66-F45D-97D1-0E676C077F34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529" name="FTU - mylohyoid">
                <a:extLst>
                  <a:ext uri="{FF2B5EF4-FFF2-40B4-BE49-F238E27FC236}">
                    <a16:creationId xmlns:a16="http://schemas.microsoft.com/office/drawing/2014/main" id="{1C558DD1-6A6C-3ED5-1AC4-ABCD4AC9FE2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594" name="FTU - digastric">
                <a:extLst>
                  <a:ext uri="{FF2B5EF4-FFF2-40B4-BE49-F238E27FC236}">
                    <a16:creationId xmlns:a16="http://schemas.microsoft.com/office/drawing/2014/main" id="{2CA92944-73CC-16C9-1220-040ADD267FE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598" name="FTU - geniohyoid">
                <a:extLst>
                  <a:ext uri="{FF2B5EF4-FFF2-40B4-BE49-F238E27FC236}">
                    <a16:creationId xmlns:a16="http://schemas.microsoft.com/office/drawing/2014/main" id="{CEEB84B2-B980-64ED-1945-1BF0290A7616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599" name="FTU - longus capitis">
                <a:extLst>
                  <a:ext uri="{FF2B5EF4-FFF2-40B4-BE49-F238E27FC236}">
                    <a16:creationId xmlns:a16="http://schemas.microsoft.com/office/drawing/2014/main" id="{12FA6648-B502-95F5-C6DB-818AB20D2913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00" name="FTU - longus colli inferior">
                <a:extLst>
                  <a:ext uri="{FF2B5EF4-FFF2-40B4-BE49-F238E27FC236}">
                    <a16:creationId xmlns:a16="http://schemas.microsoft.com/office/drawing/2014/main" id="{3008F527-1124-797B-8036-328FD09F35B5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6788" name="Group 6787">
              <a:extLst>
                <a:ext uri="{FF2B5EF4-FFF2-40B4-BE49-F238E27FC236}">
                  <a16:creationId xmlns:a16="http://schemas.microsoft.com/office/drawing/2014/main" id="{34DD15F9-9A9D-2CDC-33BA-7EC8CC5FEF6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842" name="Text Box 3036">
                <a:extLst>
                  <a:ext uri="{FF2B5EF4-FFF2-40B4-BE49-F238E27FC236}">
                    <a16:creationId xmlns:a16="http://schemas.microsoft.com/office/drawing/2014/main" id="{C9F1F0B7-148E-5678-844B-3C1D236C3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8" name="Text Box 3036">
                <a:extLst>
                  <a:ext uri="{FF2B5EF4-FFF2-40B4-BE49-F238E27FC236}">
                    <a16:creationId xmlns:a16="http://schemas.microsoft.com/office/drawing/2014/main" id="{149D3F02-BD9D-32B6-6AC9-B04AAB49C9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9" name="Text Box 3036">
                <a:extLst>
                  <a:ext uri="{FF2B5EF4-FFF2-40B4-BE49-F238E27FC236}">
                    <a16:creationId xmlns:a16="http://schemas.microsoft.com/office/drawing/2014/main" id="{5E61FEB0-39F7-0A5C-EB36-AC59A812A9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3" name="Group 6792">
              <a:extLst>
                <a:ext uri="{FF2B5EF4-FFF2-40B4-BE49-F238E27FC236}">
                  <a16:creationId xmlns:a16="http://schemas.microsoft.com/office/drawing/2014/main" id="{39804758-9E2F-AEB1-A892-73391989FC95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838" name="Text Box 3036">
                <a:extLst>
                  <a:ext uri="{FF2B5EF4-FFF2-40B4-BE49-F238E27FC236}">
                    <a16:creationId xmlns:a16="http://schemas.microsoft.com/office/drawing/2014/main" id="{A5CCD293-B680-134B-13C4-6CF50BF10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9" name="Text Box 3036">
                <a:extLst>
                  <a:ext uri="{FF2B5EF4-FFF2-40B4-BE49-F238E27FC236}">
                    <a16:creationId xmlns:a16="http://schemas.microsoft.com/office/drawing/2014/main" id="{6EFD4650-9BC1-05FF-6B00-92B000B1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0" name="Text Box 3036">
                <a:extLst>
                  <a:ext uri="{FF2B5EF4-FFF2-40B4-BE49-F238E27FC236}">
                    <a16:creationId xmlns:a16="http://schemas.microsoft.com/office/drawing/2014/main" id="{C74B5E69-71AD-5BDF-B144-C442B68E61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8" name="Group 6797">
              <a:extLst>
                <a:ext uri="{FF2B5EF4-FFF2-40B4-BE49-F238E27FC236}">
                  <a16:creationId xmlns:a16="http://schemas.microsoft.com/office/drawing/2014/main" id="{69F00817-978B-1352-9A63-15CDCF01FA6C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832" name="Text Box 3036">
                <a:extLst>
                  <a:ext uri="{FF2B5EF4-FFF2-40B4-BE49-F238E27FC236}">
                    <a16:creationId xmlns:a16="http://schemas.microsoft.com/office/drawing/2014/main" id="{5956C15B-C1FC-E30B-4C57-7F79FD4B75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3" name="Text Box 3036">
                <a:extLst>
                  <a:ext uri="{FF2B5EF4-FFF2-40B4-BE49-F238E27FC236}">
                    <a16:creationId xmlns:a16="http://schemas.microsoft.com/office/drawing/2014/main" id="{EFDC4E49-F38C-8C07-7BDC-365F9BBD7F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37" name="Text Box 3036">
                <a:extLst>
                  <a:ext uri="{FF2B5EF4-FFF2-40B4-BE49-F238E27FC236}">
                    <a16:creationId xmlns:a16="http://schemas.microsoft.com/office/drawing/2014/main" id="{79645828-2C58-FD4F-5959-13A6DC781A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00" name="Group 6799">
              <a:extLst>
                <a:ext uri="{FF2B5EF4-FFF2-40B4-BE49-F238E27FC236}">
                  <a16:creationId xmlns:a16="http://schemas.microsoft.com/office/drawing/2014/main" id="{BD66A0F4-A76A-5D8E-F57A-47AA7C531F04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823" name="Text Box 3036">
                <a:extLst>
                  <a:ext uri="{FF2B5EF4-FFF2-40B4-BE49-F238E27FC236}">
                    <a16:creationId xmlns:a16="http://schemas.microsoft.com/office/drawing/2014/main" id="{9ABA5105-30B2-5A37-AF1D-EBEC9F4058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4" name="Text Box 3036">
                <a:extLst>
                  <a:ext uri="{FF2B5EF4-FFF2-40B4-BE49-F238E27FC236}">
                    <a16:creationId xmlns:a16="http://schemas.microsoft.com/office/drawing/2014/main" id="{FD3D9F9F-DDDB-AB64-1E86-B077E4E51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6" name="Text Box 3036">
                <a:extLst>
                  <a:ext uri="{FF2B5EF4-FFF2-40B4-BE49-F238E27FC236}">
                    <a16:creationId xmlns:a16="http://schemas.microsoft.com/office/drawing/2014/main" id="{4A3697DF-E37F-C74A-B334-A82AE023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16" name="Group 6815">
              <a:extLst>
                <a:ext uri="{FF2B5EF4-FFF2-40B4-BE49-F238E27FC236}">
                  <a16:creationId xmlns:a16="http://schemas.microsoft.com/office/drawing/2014/main" id="{F61B4DF4-969A-AA62-FB8C-90286199D513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89333D31-B3F4-3B24-7E9B-193698185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A48858D0-495B-E8EE-E5BE-8CBC2D0E60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A119F083-3665-A575-9B0D-657DA28999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DD44114-76F1-ED4D-E46F-F3871B99D1D9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02" name="organ group - head &amp; neck muscles">
              <a:extLst>
                <a:ext uri="{FF2B5EF4-FFF2-40B4-BE49-F238E27FC236}">
                  <a16:creationId xmlns:a16="http://schemas.microsoft.com/office/drawing/2014/main" id="{4E087B04-EE4B-6FA3-6B72-C6C768D1F08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07" name="organ - head &amp; neck muscles">
                <a:extLst>
                  <a:ext uri="{FF2B5EF4-FFF2-40B4-BE49-F238E27FC236}">
                    <a16:creationId xmlns:a16="http://schemas.microsoft.com/office/drawing/2014/main" id="{C4F4A6EE-58F2-659B-5FF6-A99D24E454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08" name="FTU - mylohyoid">
                <a:extLst>
                  <a:ext uri="{FF2B5EF4-FFF2-40B4-BE49-F238E27FC236}">
                    <a16:creationId xmlns:a16="http://schemas.microsoft.com/office/drawing/2014/main" id="{ADB1B655-678F-0742-56C0-1ECF3FC1E31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B6F5966-BD43-82EB-B199-EE8AD906173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E977F62F-F9B5-2125-7182-668768B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76AD43F6-17D2-168B-2430-5B7ACD770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987874B8-8F03-789D-73BF-62E6895FA1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B21D24B8-6E10-9DB9-8A04-83D5D0AF7655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0" name="organ group - head &amp; neck muscles">
              <a:extLst>
                <a:ext uri="{FF2B5EF4-FFF2-40B4-BE49-F238E27FC236}">
                  <a16:creationId xmlns:a16="http://schemas.microsoft.com/office/drawing/2014/main" id="{09E68B2E-C203-5AC8-D8CD-01508438212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1" name="organ - head &amp; neck muscles">
                <a:extLst>
                  <a:ext uri="{FF2B5EF4-FFF2-40B4-BE49-F238E27FC236}">
                    <a16:creationId xmlns:a16="http://schemas.microsoft.com/office/drawing/2014/main" id="{8AA3647C-946B-CF49-1A61-BE1D9DAA0D2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22" name="FTU - mylohyoid">
                <a:extLst>
                  <a:ext uri="{FF2B5EF4-FFF2-40B4-BE49-F238E27FC236}">
                    <a16:creationId xmlns:a16="http://schemas.microsoft.com/office/drawing/2014/main" id="{9AA50890-D73A-A3A9-59AC-F083881661B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9C3AC28F-03B1-D4DE-9440-8B310B68D7F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" name="Text Box 3036">
                <a:extLst>
                  <a:ext uri="{FF2B5EF4-FFF2-40B4-BE49-F238E27FC236}">
                    <a16:creationId xmlns:a16="http://schemas.microsoft.com/office/drawing/2014/main" id="{95545D90-B8C2-3594-4309-70CF7D537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3" name="Text Box 3036">
                <a:extLst>
                  <a:ext uri="{FF2B5EF4-FFF2-40B4-BE49-F238E27FC236}">
                    <a16:creationId xmlns:a16="http://schemas.microsoft.com/office/drawing/2014/main" id="{13A8273B-1884-B6C0-076B-FB6DD54C2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7D666478-C6D4-5F71-0104-AEF934D6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52EB62C2-C53D-A1E7-3E21-DF8A1D8EDE4B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B1BBA0C7-106A-EE09-EFB2-64DA77123F3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55" name="Group 1154">
                <a:extLst>
                  <a:ext uri="{FF2B5EF4-FFF2-40B4-BE49-F238E27FC236}">
                    <a16:creationId xmlns:a16="http://schemas.microsoft.com/office/drawing/2014/main" id="{EAC17ADF-FB44-B29B-2A55-00DE901831FF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58" name="organ group - head &amp; neck muscles">
                  <a:extLst>
                    <a:ext uri="{FF2B5EF4-FFF2-40B4-BE49-F238E27FC236}">
                      <a16:creationId xmlns:a16="http://schemas.microsoft.com/office/drawing/2014/main" id="{A4769F57-BCBF-1045-6CD8-0D88DC07166B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5" name="organ - head &amp; neck muscles">
                    <a:extLst>
                      <a:ext uri="{FF2B5EF4-FFF2-40B4-BE49-F238E27FC236}">
                        <a16:creationId xmlns:a16="http://schemas.microsoft.com/office/drawing/2014/main" id="{E21F7C07-6DD4-9158-9025-B9253365D8E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06" name="FTU - mylohyoid">
                    <a:extLst>
                      <a:ext uri="{FF2B5EF4-FFF2-40B4-BE49-F238E27FC236}">
                        <a16:creationId xmlns:a16="http://schemas.microsoft.com/office/drawing/2014/main" id="{5F129CA4-881A-2955-F05B-E13E552C23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07" name="FTU - digastric">
                    <a:extLst>
                      <a:ext uri="{FF2B5EF4-FFF2-40B4-BE49-F238E27FC236}">
                        <a16:creationId xmlns:a16="http://schemas.microsoft.com/office/drawing/2014/main" id="{F2012F8A-63E9-76B8-5D65-1BD529D76A2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08" name="FTU - geniohyoid">
                    <a:extLst>
                      <a:ext uri="{FF2B5EF4-FFF2-40B4-BE49-F238E27FC236}">
                        <a16:creationId xmlns:a16="http://schemas.microsoft.com/office/drawing/2014/main" id="{802CFBC2-1C55-379D-ACDF-FD3B78C5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09" name="FTU - longus capitis">
                    <a:extLst>
                      <a:ext uri="{FF2B5EF4-FFF2-40B4-BE49-F238E27FC236}">
                        <a16:creationId xmlns:a16="http://schemas.microsoft.com/office/drawing/2014/main" id="{61171CC0-3924-0E4B-5604-3519321843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10" name="FTU - longus colli inferior">
                    <a:extLst>
                      <a:ext uri="{FF2B5EF4-FFF2-40B4-BE49-F238E27FC236}">
                        <a16:creationId xmlns:a16="http://schemas.microsoft.com/office/drawing/2014/main" id="{E19B4E90-1C6C-A7A7-6546-4B6F69EB0BA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64" name="Group 1163">
                  <a:extLst>
                    <a:ext uri="{FF2B5EF4-FFF2-40B4-BE49-F238E27FC236}">
                      <a16:creationId xmlns:a16="http://schemas.microsoft.com/office/drawing/2014/main" id="{67E17EB1-9084-7C18-9806-A7B5F503B565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66843F81-BC7D-B997-A705-C9F785C84E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90A7F120-9180-F285-8241-BBB05D6418B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BE7C5187-3CB1-76CC-CDFD-BE282D107F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5" name="Group 1164">
                  <a:extLst>
                    <a:ext uri="{FF2B5EF4-FFF2-40B4-BE49-F238E27FC236}">
                      <a16:creationId xmlns:a16="http://schemas.microsoft.com/office/drawing/2014/main" id="{66A163FF-CCBD-DDEC-B58D-7C8F7BC83913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B6D83830-AE7A-9CBC-A723-350AAF5E9BD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B0DA85A6-5D52-0309-7706-F7614D6913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A8C3F01E-0278-7B6C-51BD-E889136431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DD5834F7-4C69-496B-CAFB-77013A7A2CE7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874A7210-A656-9C70-7D99-46AB4C5421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27424D1D-6A13-C5A4-54FB-B842A1A8A7C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240811B9-81C9-5698-0F36-9AB2EC8D9E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DDAA5E24-8AAB-D315-EDD6-9655921300F8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1" name="Text Box 3036">
                    <a:extLst>
                      <a:ext uri="{FF2B5EF4-FFF2-40B4-BE49-F238E27FC236}">
                        <a16:creationId xmlns:a16="http://schemas.microsoft.com/office/drawing/2014/main" id="{3C088A4B-6704-5272-3F62-83C76CC5F8C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79E61BEB-8FC3-538E-AB59-5C5F3216F5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79925B16-4EAE-1257-2373-739E1A1816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FA165DD-FE65-CE58-68A2-F9E07A6F0204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72" name="Text Box 3036">
                    <a:extLst>
                      <a:ext uri="{FF2B5EF4-FFF2-40B4-BE49-F238E27FC236}">
                        <a16:creationId xmlns:a16="http://schemas.microsoft.com/office/drawing/2014/main" id="{BCDC0675-A84F-D152-5CEF-D81D2C6CF38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4" name="Text Box 3036">
                    <a:extLst>
                      <a:ext uri="{FF2B5EF4-FFF2-40B4-BE49-F238E27FC236}">
                        <a16:creationId xmlns:a16="http://schemas.microsoft.com/office/drawing/2014/main" id="{9D7A8FC8-F3CC-3DAF-1070-333C88D380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0" name="Text Box 3036">
                    <a:extLst>
                      <a:ext uri="{FF2B5EF4-FFF2-40B4-BE49-F238E27FC236}">
                        <a16:creationId xmlns:a16="http://schemas.microsoft.com/office/drawing/2014/main" id="{530011A5-25F7-4B86-699B-A6C4A3A8EB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56" name="FTU - longus colli inferior">
                <a:extLst>
                  <a:ext uri="{FF2B5EF4-FFF2-40B4-BE49-F238E27FC236}">
                    <a16:creationId xmlns:a16="http://schemas.microsoft.com/office/drawing/2014/main" id="{C42B2AEB-B5BB-8083-738B-15D7C1AC19BE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725" name="Text Box 3036">
              <a:extLst>
                <a:ext uri="{FF2B5EF4-FFF2-40B4-BE49-F238E27FC236}">
                  <a16:creationId xmlns:a16="http://schemas.microsoft.com/office/drawing/2014/main" id="{C137CB56-EC31-E68B-626B-DC0FC2DF5E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Text Box 3036">
              <a:extLst>
                <a:ext uri="{FF2B5EF4-FFF2-40B4-BE49-F238E27FC236}">
                  <a16:creationId xmlns:a16="http://schemas.microsoft.com/office/drawing/2014/main" id="{95E8497C-31C5-183F-E453-DD2B3D3556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Text Box 3036">
              <a:extLst>
                <a:ext uri="{FF2B5EF4-FFF2-40B4-BE49-F238E27FC236}">
                  <a16:creationId xmlns:a16="http://schemas.microsoft.com/office/drawing/2014/main" id="{D7D050E2-3C50-B86C-AD66-E2CB58BB6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7E18CA3E-0B8F-CD13-A57D-19E3A786BEAF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22" name="Group 1221">
              <a:extLst>
                <a:ext uri="{FF2B5EF4-FFF2-40B4-BE49-F238E27FC236}">
                  <a16:creationId xmlns:a16="http://schemas.microsoft.com/office/drawing/2014/main" id="{2B828E21-9A60-8C47-2CA0-6B2CEBFE747F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FAE69DE2-F2A5-C58F-4893-5C1AC708317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245" name="organ group - head &amp; neck muscles">
                  <a:extLst>
                    <a:ext uri="{FF2B5EF4-FFF2-40B4-BE49-F238E27FC236}">
                      <a16:creationId xmlns:a16="http://schemas.microsoft.com/office/drawing/2014/main" id="{3C8CA47E-690A-EFF2-EC11-7054B8F9227D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20" name="organ - head &amp; neck muscles">
                    <a:extLst>
                      <a:ext uri="{FF2B5EF4-FFF2-40B4-BE49-F238E27FC236}">
                        <a16:creationId xmlns:a16="http://schemas.microsoft.com/office/drawing/2014/main" id="{DEA3ED04-C525-D068-D17A-DDEE299A7E5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21" name="FTU - mylohyoid">
                    <a:extLst>
                      <a:ext uri="{FF2B5EF4-FFF2-40B4-BE49-F238E27FC236}">
                        <a16:creationId xmlns:a16="http://schemas.microsoft.com/office/drawing/2014/main" id="{B8B3E615-774A-9829-FF38-D7128D266DF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622E8888-7B94-613D-9300-72756B5E413C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802B2EF8-3D90-8690-EE18-7660E9D49D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969CB115-0F68-A450-7362-EC166BE00D9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B01B280D-E8A1-74B1-ED7E-54341BD215C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43" name="FTU - mylohyoid">
                <a:extLst>
                  <a:ext uri="{FF2B5EF4-FFF2-40B4-BE49-F238E27FC236}">
                    <a16:creationId xmlns:a16="http://schemas.microsoft.com/office/drawing/2014/main" id="{C72DB16C-25F0-432F-B4B8-8D0966C10014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68040F9-5D12-B0A7-89D7-113723CC6A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F92E56F0-53C2-8D74-23B7-CBF1D9D885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E1DFCF0F-0793-EEEF-6739-272901B8A0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3" name="Group 1322">
            <a:extLst>
              <a:ext uri="{FF2B5EF4-FFF2-40B4-BE49-F238E27FC236}">
                <a16:creationId xmlns:a16="http://schemas.microsoft.com/office/drawing/2014/main" id="{0B266D69-6BCB-466A-58D3-9D3A7195EAD6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29" name="organ group - head &amp; neck muscles">
              <a:extLst>
                <a:ext uri="{FF2B5EF4-FFF2-40B4-BE49-F238E27FC236}">
                  <a16:creationId xmlns:a16="http://schemas.microsoft.com/office/drawing/2014/main" id="{C8165C00-BF2E-BC99-7235-7C6AB184471F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37" name="organ - head &amp; neck muscles">
                <a:extLst>
                  <a:ext uri="{FF2B5EF4-FFF2-40B4-BE49-F238E27FC236}">
                    <a16:creationId xmlns:a16="http://schemas.microsoft.com/office/drawing/2014/main" id="{EE072D6A-3092-F154-2904-F5F702AAEC89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39" name="FTU - mylohyoid">
                <a:extLst>
                  <a:ext uri="{FF2B5EF4-FFF2-40B4-BE49-F238E27FC236}">
                    <a16:creationId xmlns:a16="http://schemas.microsoft.com/office/drawing/2014/main" id="{76163C03-E507-21CD-5981-6EBA0F11DC5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132AAF5-1D55-6CB3-9E81-07A8231B55C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4EB4FDF9-81AF-B3D6-7805-8DD3AEFDA0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C1BE8CC0-F6C7-C618-20A2-FFED4322D3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6" name="Text Box 3036">
                <a:extLst>
                  <a:ext uri="{FF2B5EF4-FFF2-40B4-BE49-F238E27FC236}">
                    <a16:creationId xmlns:a16="http://schemas.microsoft.com/office/drawing/2014/main" id="{FD10257E-BFCB-6DB8-1E95-F1721C084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5" name="Group 1344">
            <a:extLst>
              <a:ext uri="{FF2B5EF4-FFF2-40B4-BE49-F238E27FC236}">
                <a16:creationId xmlns:a16="http://schemas.microsoft.com/office/drawing/2014/main" id="{F2F6FFEB-5689-7AD2-E0CD-AF226EFB5487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7D8BB205-E34E-06CF-50DA-82EEF71D41A9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272EA87A-B315-6994-7FE8-05B50F2F8E3F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07" name="Group 1406">
                  <a:extLst>
                    <a:ext uri="{FF2B5EF4-FFF2-40B4-BE49-F238E27FC236}">
                      <a16:creationId xmlns:a16="http://schemas.microsoft.com/office/drawing/2014/main" id="{FD9D2582-489B-513A-0939-CB8EB8BBB4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8A11AD9D-8420-70EE-A2EA-3E255F305E5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0" name="Group 1499">
                      <a:extLst>
                        <a:ext uri="{FF2B5EF4-FFF2-40B4-BE49-F238E27FC236}">
                          <a16:creationId xmlns:a16="http://schemas.microsoft.com/office/drawing/2014/main" id="{32679A52-E230-9478-8D1D-B3583562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13" name="Group 1512">
                        <a:extLst>
                          <a:ext uri="{FF2B5EF4-FFF2-40B4-BE49-F238E27FC236}">
                            <a16:creationId xmlns:a16="http://schemas.microsoft.com/office/drawing/2014/main" id="{EB6D69C9-0444-7141-0890-472E9EBDDC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C095BFDF-915C-2B48-48EA-2D312DDE7B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3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9A37AF-53E7-04A6-062B-30F254D81C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2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D905F60-E66B-D6B7-88BA-0CF9721ED39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3" name="FTU - mylohyoid">
                              <a:extLst>
                                <a:ext uri="{FF2B5EF4-FFF2-40B4-BE49-F238E27FC236}">
                                  <a16:creationId xmlns:a16="http://schemas.microsoft.com/office/drawing/2014/main" id="{DF9C2617-FBDB-D6C9-F490-F4BD01F637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4" name="FTU - digastric">
                              <a:extLst>
                                <a:ext uri="{FF2B5EF4-FFF2-40B4-BE49-F238E27FC236}">
                                  <a16:creationId xmlns:a16="http://schemas.microsoft.com/office/drawing/2014/main" id="{11575625-AC50-8D46-4779-C013AA585EC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5" name="FTU - geniohyoid">
                              <a:extLst>
                                <a:ext uri="{FF2B5EF4-FFF2-40B4-BE49-F238E27FC236}">
                                  <a16:creationId xmlns:a16="http://schemas.microsoft.com/office/drawing/2014/main" id="{72E73BB4-2F5E-D5E0-5F52-62F9A05B0C3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596" name="FTU - longus capitis">
                              <a:extLst>
                                <a:ext uri="{FF2B5EF4-FFF2-40B4-BE49-F238E27FC236}">
                                  <a16:creationId xmlns:a16="http://schemas.microsoft.com/office/drawing/2014/main" id="{07E6BAE7-5FC5-42A0-19C5-20FE9F945C7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597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801F328-0745-BFF7-B833-8E096EB5DCD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36" name="Group 1535">
                            <a:extLst>
                              <a:ext uri="{FF2B5EF4-FFF2-40B4-BE49-F238E27FC236}">
                                <a16:creationId xmlns:a16="http://schemas.microsoft.com/office/drawing/2014/main" id="{F685A7D2-21E1-0264-9CB7-4CBD3E3A08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1867103F-6075-75F2-0663-C690483BAF7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124CDC8-BDE6-2FA6-5F76-14B7E867CBE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2258F9C2-8EAE-7382-CE22-2A402CDB45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2" name="Group 1541">
                            <a:extLst>
                              <a:ext uri="{FF2B5EF4-FFF2-40B4-BE49-F238E27FC236}">
                                <a16:creationId xmlns:a16="http://schemas.microsoft.com/office/drawing/2014/main" id="{0962159F-3E38-4612-2C6D-B05FFFB459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B6801578-64BD-E3B9-5B75-EE0275D7124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7BF91B75-2E19-F778-B073-0F8E691581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DE2A5B5B-711F-0E7B-3BCB-CBF8913E40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4" name="Group 1573">
                            <a:extLst>
                              <a:ext uri="{FF2B5EF4-FFF2-40B4-BE49-F238E27FC236}">
                                <a16:creationId xmlns:a16="http://schemas.microsoft.com/office/drawing/2014/main" id="{2F58E508-F657-1609-3219-2AB47375F0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00E04B84-0207-3A8A-054F-4CA78BB21E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7BA75E63-19AC-81DE-A739-85919A772D8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38E443FA-E8F3-C0A0-934D-A86F2911A2B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5" name="Group 1574">
                            <a:extLst>
                              <a:ext uri="{FF2B5EF4-FFF2-40B4-BE49-F238E27FC236}">
                                <a16:creationId xmlns:a16="http://schemas.microsoft.com/office/drawing/2014/main" id="{E491861B-7310-9FA5-C089-3C48A1C2275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0" name="Text Box 3036">
                              <a:extLst>
                                <a:ext uri="{FF2B5EF4-FFF2-40B4-BE49-F238E27FC236}">
                                  <a16:creationId xmlns:a16="http://schemas.microsoft.com/office/drawing/2014/main" id="{F2AE42DE-B7BC-F3C2-7B0C-DE1A4774C3C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8F9DDEEA-5527-8A8A-2AA9-76E48A3C8F7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329C40A9-C755-2797-82BB-546CC15FDF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2095103C-1B7F-1FA8-06FB-B3C0E20F8B4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77" name="Text Box 3036">
                              <a:extLst>
                                <a:ext uri="{FF2B5EF4-FFF2-40B4-BE49-F238E27FC236}">
                                  <a16:creationId xmlns:a16="http://schemas.microsoft.com/office/drawing/2014/main" id="{87A8F4D5-C5DC-529F-6D43-98A7824B3D7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8" name="Text Box 3036">
                              <a:extLst>
                                <a:ext uri="{FF2B5EF4-FFF2-40B4-BE49-F238E27FC236}">
                                  <a16:creationId xmlns:a16="http://schemas.microsoft.com/office/drawing/2014/main" id="{7D1D477F-5572-1D38-23BD-B2DD9ADFCEA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79" name="Text Box 3036">
                              <a:extLst>
                                <a:ext uri="{FF2B5EF4-FFF2-40B4-BE49-F238E27FC236}">
                                  <a16:creationId xmlns:a16="http://schemas.microsoft.com/office/drawing/2014/main" id="{12006472-CF97-BA62-FF80-5312E8F3000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26" name="FTU - longus colli inferior">
                          <a:extLst>
                            <a:ext uri="{FF2B5EF4-FFF2-40B4-BE49-F238E27FC236}">
                              <a16:creationId xmlns:a16="http://schemas.microsoft.com/office/drawing/2014/main" id="{876D6BB8-7417-1994-6CD0-76EB8A55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15" name="Text Box 3036">
                        <a:extLst>
                          <a:ext uri="{FF2B5EF4-FFF2-40B4-BE49-F238E27FC236}">
                            <a16:creationId xmlns:a16="http://schemas.microsoft.com/office/drawing/2014/main" id="{D421E78E-C100-39A3-0478-0560285F842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1" name="Text Box 3036">
                        <a:extLst>
                          <a:ext uri="{FF2B5EF4-FFF2-40B4-BE49-F238E27FC236}">
                            <a16:creationId xmlns:a16="http://schemas.microsoft.com/office/drawing/2014/main" id="{D816CFFF-68AE-360B-9AB0-BF49570399E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23" name="Text Box 3036">
                        <a:extLst>
                          <a:ext uri="{FF2B5EF4-FFF2-40B4-BE49-F238E27FC236}">
                            <a16:creationId xmlns:a16="http://schemas.microsoft.com/office/drawing/2014/main" id="{4945D8CE-588B-275F-DB24-4042D15BBA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1" name="Text Box 3036">
                      <a:extLst>
                        <a:ext uri="{FF2B5EF4-FFF2-40B4-BE49-F238E27FC236}">
                          <a16:creationId xmlns:a16="http://schemas.microsoft.com/office/drawing/2014/main" id="{621C8156-FEAD-6B7C-BBDA-8099A889513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2" name="Text Box 3036">
                      <a:extLst>
                        <a:ext uri="{FF2B5EF4-FFF2-40B4-BE49-F238E27FC236}">
                          <a16:creationId xmlns:a16="http://schemas.microsoft.com/office/drawing/2014/main" id="{4C50DF31-685A-F73D-D8BB-F687861D64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3" name="Text Box 3036">
                      <a:extLst>
                        <a:ext uri="{FF2B5EF4-FFF2-40B4-BE49-F238E27FC236}">
                          <a16:creationId xmlns:a16="http://schemas.microsoft.com/office/drawing/2014/main" id="{D6F88ABB-0FB9-7475-97EF-432E3857FC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7" name="Text Box 3036">
                      <a:extLst>
                        <a:ext uri="{FF2B5EF4-FFF2-40B4-BE49-F238E27FC236}">
                          <a16:creationId xmlns:a16="http://schemas.microsoft.com/office/drawing/2014/main" id="{AD0ECE95-842E-E3EA-740B-60C5B5E2D89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CD9174DB-34D6-A37C-BFCF-0F850B93776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3911D918-CC89-23E9-FF29-5F5C1F1F2A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9B4ED9A7-5EC4-831F-88F3-C947777A10E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6F0A516A-75D7-4EB8-A0F0-1E2578C61EB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7B7C002B-FD9C-8228-52C9-01666736FD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47" name="FTU - mylohyoid">
                    <a:extLst>
                      <a:ext uri="{FF2B5EF4-FFF2-40B4-BE49-F238E27FC236}">
                        <a16:creationId xmlns:a16="http://schemas.microsoft.com/office/drawing/2014/main" id="{078B4A71-4573-04B0-65C5-B0D5F3AD142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57" name="FTU - digastric">
                    <a:extLst>
                      <a:ext uri="{FF2B5EF4-FFF2-40B4-BE49-F238E27FC236}">
                        <a16:creationId xmlns:a16="http://schemas.microsoft.com/office/drawing/2014/main" id="{9C93EF4F-CA24-3930-57C4-B67E6623BA9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459" name="FTU - geniohyoid">
                    <a:extLst>
                      <a:ext uri="{FF2B5EF4-FFF2-40B4-BE49-F238E27FC236}">
                        <a16:creationId xmlns:a16="http://schemas.microsoft.com/office/drawing/2014/main" id="{667EDFFF-14CC-9194-0FDE-4FC91B781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460" name="FTU - longus capitis">
                    <a:extLst>
                      <a:ext uri="{FF2B5EF4-FFF2-40B4-BE49-F238E27FC236}">
                        <a16:creationId xmlns:a16="http://schemas.microsoft.com/office/drawing/2014/main" id="{817F0603-AF20-1D6E-3E94-F9C4387DF3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490" name="FTU - longus colli inferior">
                    <a:extLst>
                      <a:ext uri="{FF2B5EF4-FFF2-40B4-BE49-F238E27FC236}">
                        <a16:creationId xmlns:a16="http://schemas.microsoft.com/office/drawing/2014/main" id="{4FAD1340-44F1-FCD8-5F91-34BC472B7D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491" name="FTU - longus colli inferior">
                    <a:extLst>
                      <a:ext uri="{FF2B5EF4-FFF2-40B4-BE49-F238E27FC236}">
                        <a16:creationId xmlns:a16="http://schemas.microsoft.com/office/drawing/2014/main" id="{02F24612-8E97-599C-47CF-2FC38FBF3A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CDF102C3-C48D-0F5C-6F2F-004FBF3A99A5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14" name="Text Box 3036">
                    <a:extLst>
                      <a:ext uri="{FF2B5EF4-FFF2-40B4-BE49-F238E27FC236}">
                        <a16:creationId xmlns:a16="http://schemas.microsoft.com/office/drawing/2014/main" id="{C71DFD94-EB36-0A93-DEF7-02F404409CC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9" name="Text Box 3036">
                    <a:extLst>
                      <a:ext uri="{FF2B5EF4-FFF2-40B4-BE49-F238E27FC236}">
                        <a16:creationId xmlns:a16="http://schemas.microsoft.com/office/drawing/2014/main" id="{851AD70A-088C-2BA3-F062-7605ADAB2E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0" name="Text Box 3036">
                    <a:extLst>
                      <a:ext uri="{FF2B5EF4-FFF2-40B4-BE49-F238E27FC236}">
                        <a16:creationId xmlns:a16="http://schemas.microsoft.com/office/drawing/2014/main" id="{C6193A95-A225-5C01-65A5-3B73BAC723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1" name="Text Box 3036">
                    <a:extLst>
                      <a:ext uri="{FF2B5EF4-FFF2-40B4-BE49-F238E27FC236}">
                        <a16:creationId xmlns:a16="http://schemas.microsoft.com/office/drawing/2014/main" id="{B455F4D9-37CB-6E39-BC1E-B7FA08E4830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38D798A1-B622-1A1E-B40E-3E8292993C0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D1EF45A5-7644-FEDA-1301-6445784B49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DB04E6B-2DBD-C1CA-660E-B19CBD40DC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595710E1-4344-8065-C5D7-7BE214D2D36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A36DAB10-EE10-FDA8-A2DE-7D108A02A5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35BC8147-FEF8-0FFE-3841-C585F296A06E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395" name="Text Box 3036">
                <a:extLst>
                  <a:ext uri="{FF2B5EF4-FFF2-40B4-BE49-F238E27FC236}">
                    <a16:creationId xmlns:a16="http://schemas.microsoft.com/office/drawing/2014/main" id="{2C8D4CA5-E156-F0FE-C39C-C2ABF64E7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1" name="Text Box 3036">
                <a:extLst>
                  <a:ext uri="{FF2B5EF4-FFF2-40B4-BE49-F238E27FC236}">
                    <a16:creationId xmlns:a16="http://schemas.microsoft.com/office/drawing/2014/main" id="{8EEDE6B8-AE8E-09B5-9351-E367B04DE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2" name="Text Box 3036">
                <a:extLst>
                  <a:ext uri="{FF2B5EF4-FFF2-40B4-BE49-F238E27FC236}">
                    <a16:creationId xmlns:a16="http://schemas.microsoft.com/office/drawing/2014/main" id="{0C930B46-48C8-4675-E9E3-EB15AE072E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0" name="FTU - mylohyoid">
              <a:extLst>
                <a:ext uri="{FF2B5EF4-FFF2-40B4-BE49-F238E27FC236}">
                  <a16:creationId xmlns:a16="http://schemas.microsoft.com/office/drawing/2014/main" id="{9CD09392-7297-17B4-D8E4-A63E08A6478E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1" name="FTU - mylohyoid">
              <a:extLst>
                <a:ext uri="{FF2B5EF4-FFF2-40B4-BE49-F238E27FC236}">
                  <a16:creationId xmlns:a16="http://schemas.microsoft.com/office/drawing/2014/main" id="{A1E762A5-4DE9-51F2-6515-CAB2CC72413D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2" name="FTU - mylohyoid">
              <a:extLst>
                <a:ext uri="{FF2B5EF4-FFF2-40B4-BE49-F238E27FC236}">
                  <a16:creationId xmlns:a16="http://schemas.microsoft.com/office/drawing/2014/main" id="{2119195A-A953-3E22-3363-FCE389EB797D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3" name="FTU - mylohyoid">
              <a:extLst>
                <a:ext uri="{FF2B5EF4-FFF2-40B4-BE49-F238E27FC236}">
                  <a16:creationId xmlns:a16="http://schemas.microsoft.com/office/drawing/2014/main" id="{87834B79-E1F7-A242-06FB-99A6BCCAE1EF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D35531AF-CCC7-146D-8451-046DBDD9BBDD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D0508E20-A338-563F-ABF5-017129C41F6F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7E53CFB2-7949-9611-2A4D-89D18853A1D2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3CFD3BE-F54C-5230-3243-BBBC96685F86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3D7095DE-EC2F-560B-C0A5-DD20FAB3DD7A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AA8EC8E5-F7CD-2903-DCD4-462A6F36114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61775980-2751-8A93-D3CF-DA2F63693E6C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2904F0D8-BB1F-FA86-3DE0-F690E22472A9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599" name="organ group - head &amp; neck muscles">
              <a:extLst>
                <a:ext uri="{FF2B5EF4-FFF2-40B4-BE49-F238E27FC236}">
                  <a16:creationId xmlns:a16="http://schemas.microsoft.com/office/drawing/2014/main" id="{7DD30B0B-AAA6-714A-DAB0-02ECA560536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2" name="organ - head &amp; neck muscles">
                <a:extLst>
                  <a:ext uri="{FF2B5EF4-FFF2-40B4-BE49-F238E27FC236}">
                    <a16:creationId xmlns:a16="http://schemas.microsoft.com/office/drawing/2014/main" id="{DD722981-63B7-D44F-7233-DFE2BC1D714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3" name="FTU - mylohyoid">
                <a:extLst>
                  <a:ext uri="{FF2B5EF4-FFF2-40B4-BE49-F238E27FC236}">
                    <a16:creationId xmlns:a16="http://schemas.microsoft.com/office/drawing/2014/main" id="{4DF1EFF3-DD9C-4489-5055-6E41AEC6E9B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7D45A870-5293-89E4-F569-46F18786D26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49" name="Text Box 3036">
                <a:extLst>
                  <a:ext uri="{FF2B5EF4-FFF2-40B4-BE49-F238E27FC236}">
                    <a16:creationId xmlns:a16="http://schemas.microsoft.com/office/drawing/2014/main" id="{981534E2-8C48-9329-0E4B-646356374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0" name="Text Box 3036">
                <a:extLst>
                  <a:ext uri="{FF2B5EF4-FFF2-40B4-BE49-F238E27FC236}">
                    <a16:creationId xmlns:a16="http://schemas.microsoft.com/office/drawing/2014/main" id="{EA947063-F923-0059-3499-E2B45B0F46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1" name="Text Box 3036">
                <a:extLst>
                  <a:ext uri="{FF2B5EF4-FFF2-40B4-BE49-F238E27FC236}">
                    <a16:creationId xmlns:a16="http://schemas.microsoft.com/office/drawing/2014/main" id="{A362D822-F00C-85A6-3A7E-DDDE23E76D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C4FE1E48-E2E3-CAA1-933D-8A6152D1CCD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A04A80FB-8750-CBA6-8AB9-3DAC38B7A46F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1" name="Group 2070">
                <a:extLst>
                  <a:ext uri="{FF2B5EF4-FFF2-40B4-BE49-F238E27FC236}">
                    <a16:creationId xmlns:a16="http://schemas.microsoft.com/office/drawing/2014/main" id="{C46AD2BD-58DD-0AD5-1EB1-B2B045856154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DF4F42B7-A17C-E709-B81B-2B7448E5E66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03" name="Group 2102">
                    <a:extLst>
                      <a:ext uri="{FF2B5EF4-FFF2-40B4-BE49-F238E27FC236}">
                        <a16:creationId xmlns:a16="http://schemas.microsoft.com/office/drawing/2014/main" id="{467A0F96-C687-839C-1021-4041767CA83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45AA5B6F-92A7-9EAD-5E8E-8E834EA4B7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40" name="Group 2139">
                        <a:extLst>
                          <a:ext uri="{FF2B5EF4-FFF2-40B4-BE49-F238E27FC236}">
                            <a16:creationId xmlns:a16="http://schemas.microsoft.com/office/drawing/2014/main" id="{020C2512-8031-3687-30D9-821B5E9AF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188" name="Group 2187">
                          <a:extLst>
                            <a:ext uri="{FF2B5EF4-FFF2-40B4-BE49-F238E27FC236}">
                              <a16:creationId xmlns:a16="http://schemas.microsoft.com/office/drawing/2014/main" id="{DD55BDB2-A1BB-5C12-C8A8-107644B982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14" name="Group 2213">
                            <a:extLst>
                              <a:ext uri="{FF2B5EF4-FFF2-40B4-BE49-F238E27FC236}">
                                <a16:creationId xmlns:a16="http://schemas.microsoft.com/office/drawing/2014/main" id="{7E9378AF-D850-2C42-6DFA-D67EA7727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59" name="Group 2258">
                              <a:extLst>
                                <a:ext uri="{FF2B5EF4-FFF2-40B4-BE49-F238E27FC236}">
                                  <a16:creationId xmlns:a16="http://schemas.microsoft.com/office/drawing/2014/main" id="{8D002F7F-60E3-F38A-0E2D-53E2763487A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73" name="Group 2272">
                                <a:extLst>
                                  <a:ext uri="{FF2B5EF4-FFF2-40B4-BE49-F238E27FC236}">
                                    <a16:creationId xmlns:a16="http://schemas.microsoft.com/office/drawing/2014/main" id="{F9C585FD-C561-503C-3862-2444273B5D8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84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B7C4991-6CF5-78C2-1F95-AFBA5A7586C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47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D52C0543-2556-A0B8-B67D-1D36185612F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6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262D55F-B779-CF7E-4239-D6680B1332B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8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AD8E893-4C32-CBCF-BC7A-0C266BAD962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59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D400A42B-D62F-41A0-3981-90B0FA8BA9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68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ED9E9C-153C-4469-7B38-A816FDD5F80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6FE33475-7727-F592-CECF-359CA68B576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6" name="Group 2285">
                                  <a:extLst>
                                    <a:ext uri="{FF2B5EF4-FFF2-40B4-BE49-F238E27FC236}">
                                      <a16:creationId xmlns:a16="http://schemas.microsoft.com/office/drawing/2014/main" id="{A677D84C-1E7F-AF92-F4E5-7D9F9ECCD1E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4DEA15-05A6-205D-A12C-6F8DEADC57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C64C48-4DC9-D119-87C1-0E115180B6E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8D0F58C-DCD2-2B52-F56A-3A6BFBBB17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87" name="Group 2286">
                                  <a:extLst>
                                    <a:ext uri="{FF2B5EF4-FFF2-40B4-BE49-F238E27FC236}">
                                      <a16:creationId xmlns:a16="http://schemas.microsoft.com/office/drawing/2014/main" id="{540F1E64-01F7-3FA8-4881-C2022F4B81A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E231F68-5445-B414-34E1-1194F0E532E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BFB2ED0-C305-CABA-0373-AE04226E2CE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C979481-E335-9BFA-5BE7-ECF92A225FA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6" name="Group 2295">
                                  <a:extLst>
                                    <a:ext uri="{FF2B5EF4-FFF2-40B4-BE49-F238E27FC236}">
                                      <a16:creationId xmlns:a16="http://schemas.microsoft.com/office/drawing/2014/main" id="{B1CBDB7F-3A90-BDA5-0114-A7F8CAC0E76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3CAC0F1-5451-6A7E-D7B2-1E0AE47FC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D9300C2-4DFB-2AEB-F23A-D5D8B29656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1DA5DF4-FA29-41D5-9B05-7B6B63D775D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8" name="Group 2297">
                                  <a:extLst>
                                    <a:ext uri="{FF2B5EF4-FFF2-40B4-BE49-F238E27FC236}">
                                      <a16:creationId xmlns:a16="http://schemas.microsoft.com/office/drawing/2014/main" id="{1DD06C33-8EFF-E5F0-123C-63333DAE2C9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9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53D1DAA-AEAD-4CA6-7E69-5E55367909D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0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5CE84-5844-F090-80B8-4F94E48643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1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B1483DA-B96B-539B-443F-F2D649617F6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7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2096F2B3-0BD3-3699-7B4F-EDC8F4358F8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61" name="Text Box 3036">
                              <a:extLst>
                                <a:ext uri="{FF2B5EF4-FFF2-40B4-BE49-F238E27FC236}">
                                  <a16:creationId xmlns:a16="http://schemas.microsoft.com/office/drawing/2014/main" id="{01800919-CDB5-A664-667B-0BFD80021D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62" name="Text Box 3036">
                              <a:extLst>
                                <a:ext uri="{FF2B5EF4-FFF2-40B4-BE49-F238E27FC236}">
                                  <a16:creationId xmlns:a16="http://schemas.microsoft.com/office/drawing/2014/main" id="{6A84AE32-20C1-F5D6-1A1C-4E3ABA8EDEF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71" name="Text Box 3036">
                              <a:extLst>
                                <a:ext uri="{FF2B5EF4-FFF2-40B4-BE49-F238E27FC236}">
                                  <a16:creationId xmlns:a16="http://schemas.microsoft.com/office/drawing/2014/main" id="{05BAA7AE-4B49-DE81-2F51-2D373C45B29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23" name="Text Box 3036">
                            <a:extLst>
                              <a:ext uri="{FF2B5EF4-FFF2-40B4-BE49-F238E27FC236}">
                                <a16:creationId xmlns:a16="http://schemas.microsoft.com/office/drawing/2014/main" id="{35A49C41-A994-222A-DA62-C17EB25BADB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5" name="Text Box 3036">
                            <a:extLst>
                              <a:ext uri="{FF2B5EF4-FFF2-40B4-BE49-F238E27FC236}">
                                <a16:creationId xmlns:a16="http://schemas.microsoft.com/office/drawing/2014/main" id="{273D7CEF-E8F0-184D-9F40-E23538ED413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26" name="Text Box 3036">
                            <a:extLst>
                              <a:ext uri="{FF2B5EF4-FFF2-40B4-BE49-F238E27FC236}">
                                <a16:creationId xmlns:a16="http://schemas.microsoft.com/office/drawing/2014/main" id="{27E02663-9667-3DCC-DEDB-5B5B50F42B1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5" name="Text Box 3036">
                            <a:extLst>
                              <a:ext uri="{FF2B5EF4-FFF2-40B4-BE49-F238E27FC236}">
                                <a16:creationId xmlns:a16="http://schemas.microsoft.com/office/drawing/2014/main" id="{A3467249-EBCF-750F-5C43-F1B0A2847F0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82D32489-604E-F43D-2A2C-F8E4A4C132D9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D2AABC8E-0BEB-7DD6-C541-D90744F7AC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038F2976-D309-77E9-7B5D-D16AD0C613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91E11BE-71B1-4B10-5752-40B2274AD25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A03419E2-67C3-4137-0A21-CF87F880F84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189" name="FTU - mylohyoid">
                          <a:extLst>
                            <a:ext uri="{FF2B5EF4-FFF2-40B4-BE49-F238E27FC236}">
                              <a16:creationId xmlns:a16="http://schemas.microsoft.com/office/drawing/2014/main" id="{36642F6D-1B39-89E1-42B3-F756B9064A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198" name="FTU - digastric">
                          <a:extLst>
                            <a:ext uri="{FF2B5EF4-FFF2-40B4-BE49-F238E27FC236}">
                              <a16:creationId xmlns:a16="http://schemas.microsoft.com/office/drawing/2014/main" id="{648BC049-2933-DDC9-A536-78AB687B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00" name="FTU - geniohyoid">
                          <a:extLst>
                            <a:ext uri="{FF2B5EF4-FFF2-40B4-BE49-F238E27FC236}">
                              <a16:creationId xmlns:a16="http://schemas.microsoft.com/office/drawing/2014/main" id="{B663D117-095E-7AA0-1F17-0BEB01DB18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01" name="FTU - longus capitis">
                          <a:extLst>
                            <a:ext uri="{FF2B5EF4-FFF2-40B4-BE49-F238E27FC236}">
                              <a16:creationId xmlns:a16="http://schemas.microsoft.com/office/drawing/2014/main" id="{80256EC6-C400-404F-DFFF-C6A3E6CAB3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11" name="FTU - longus colli inferior">
                          <a:extLst>
                            <a:ext uri="{FF2B5EF4-FFF2-40B4-BE49-F238E27FC236}">
                              <a16:creationId xmlns:a16="http://schemas.microsoft.com/office/drawing/2014/main" id="{B906193B-035F-30EC-008F-1B9CDD58B1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13" name="FTU - longus colli inferior">
                          <a:extLst>
                            <a:ext uri="{FF2B5EF4-FFF2-40B4-BE49-F238E27FC236}">
                              <a16:creationId xmlns:a16="http://schemas.microsoft.com/office/drawing/2014/main" id="{A8732AFB-D333-0415-8E14-F2DEA1588C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49" name="Group 2148">
                        <a:extLst>
                          <a:ext uri="{FF2B5EF4-FFF2-40B4-BE49-F238E27FC236}">
                            <a16:creationId xmlns:a16="http://schemas.microsoft.com/office/drawing/2014/main" id="{32E12E0D-D931-EE05-B19D-D9B57E0416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51" name="Text Box 3036">
                          <a:extLst>
                            <a:ext uri="{FF2B5EF4-FFF2-40B4-BE49-F238E27FC236}">
                              <a16:creationId xmlns:a16="http://schemas.microsoft.com/office/drawing/2014/main" id="{ECF53663-E63E-37CB-5DC6-CF9EFC56C9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52" name="Text Box 3036">
                          <a:extLst>
                            <a:ext uri="{FF2B5EF4-FFF2-40B4-BE49-F238E27FC236}">
                              <a16:creationId xmlns:a16="http://schemas.microsoft.com/office/drawing/2014/main" id="{08766DD0-8FF2-0868-1D7F-67EB924B6E3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1" name="Text Box 3036">
                          <a:extLst>
                            <a:ext uri="{FF2B5EF4-FFF2-40B4-BE49-F238E27FC236}">
                              <a16:creationId xmlns:a16="http://schemas.microsoft.com/office/drawing/2014/main" id="{F7A4D79D-D2B5-394C-E6AE-7ED2CF2FE1B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3" name="Text Box 3036">
                          <a:extLst>
                            <a:ext uri="{FF2B5EF4-FFF2-40B4-BE49-F238E27FC236}">
                              <a16:creationId xmlns:a16="http://schemas.microsoft.com/office/drawing/2014/main" id="{80FC97BF-BA83-99A9-07A1-D8A47332417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5C1CB050-A0E0-F7AB-3AF5-4C9B559A88C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9FEC9CFA-E2FF-A303-80DF-D4203D37F64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07A3BADC-0B96-34A7-7824-15A2A077AA4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3D12D4AC-6E45-105D-6232-EB3E697D43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CE03D9D7-745C-0DEC-04D0-198694C1699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27" name="FTU - mylohyoid">
                      <a:extLst>
                        <a:ext uri="{FF2B5EF4-FFF2-40B4-BE49-F238E27FC236}">
                          <a16:creationId xmlns:a16="http://schemas.microsoft.com/office/drawing/2014/main" id="{C0D7E077-481F-B3E4-81F9-B1A1C047B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28" name="Text Box 3036">
                      <a:extLst>
                        <a:ext uri="{FF2B5EF4-FFF2-40B4-BE49-F238E27FC236}">
                          <a16:creationId xmlns:a16="http://schemas.microsoft.com/office/drawing/2014/main" id="{EA170411-21F8-4916-5B64-C689FDAAC48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7" name="Text Box 3036">
                      <a:extLst>
                        <a:ext uri="{FF2B5EF4-FFF2-40B4-BE49-F238E27FC236}">
                          <a16:creationId xmlns:a16="http://schemas.microsoft.com/office/drawing/2014/main" id="{0A0882A1-2985-60E8-3DDF-D2EB42DA305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39" name="Text Box 3036">
                      <a:extLst>
                        <a:ext uri="{FF2B5EF4-FFF2-40B4-BE49-F238E27FC236}">
                          <a16:creationId xmlns:a16="http://schemas.microsoft.com/office/drawing/2014/main" id="{C689C3C1-0431-5DD3-DB88-460F844336A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13" name="FTU - mylohyoid">
                    <a:extLst>
                      <a:ext uri="{FF2B5EF4-FFF2-40B4-BE49-F238E27FC236}">
                        <a16:creationId xmlns:a16="http://schemas.microsoft.com/office/drawing/2014/main" id="{1CFF5AED-5879-0B7B-49A0-73CCDC77C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5" name="FTU - mylohyoid">
                    <a:extLst>
                      <a:ext uri="{FF2B5EF4-FFF2-40B4-BE49-F238E27FC236}">
                        <a16:creationId xmlns:a16="http://schemas.microsoft.com/office/drawing/2014/main" id="{C85211BD-7DBA-6A86-F22B-3E3C1B3C08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16" name="FTU - mylohyoid">
                    <a:extLst>
                      <a:ext uri="{FF2B5EF4-FFF2-40B4-BE49-F238E27FC236}">
                        <a16:creationId xmlns:a16="http://schemas.microsoft.com/office/drawing/2014/main" id="{CCFA1D18-88FC-2FF0-70E3-D975153B4AA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091" name="FTU - mylohyoid">
                  <a:extLst>
                    <a:ext uri="{FF2B5EF4-FFF2-40B4-BE49-F238E27FC236}">
                      <a16:creationId xmlns:a16="http://schemas.microsoft.com/office/drawing/2014/main" id="{EE6817DF-F749-FBE2-6A77-EC5C13236C0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00" name="FTU - mylohyoid">
                  <a:extLst>
                    <a:ext uri="{FF2B5EF4-FFF2-40B4-BE49-F238E27FC236}">
                      <a16:creationId xmlns:a16="http://schemas.microsoft.com/office/drawing/2014/main" id="{D15706FC-2E81-7AD6-872E-C62565C0DDD3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02" name="FTU - mylohyoid">
                  <a:extLst>
                    <a:ext uri="{FF2B5EF4-FFF2-40B4-BE49-F238E27FC236}">
                      <a16:creationId xmlns:a16="http://schemas.microsoft.com/office/drawing/2014/main" id="{0AF46EF2-9097-35A5-8883-A6F99E020FC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2" name="Text Box 3036">
                <a:extLst>
                  <a:ext uri="{FF2B5EF4-FFF2-40B4-BE49-F238E27FC236}">
                    <a16:creationId xmlns:a16="http://schemas.microsoft.com/office/drawing/2014/main" id="{27E7C7D6-5588-A68E-8224-7B640C3E2E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3" name="Text Box 3036">
                <a:extLst>
                  <a:ext uri="{FF2B5EF4-FFF2-40B4-BE49-F238E27FC236}">
                    <a16:creationId xmlns:a16="http://schemas.microsoft.com/office/drawing/2014/main" id="{234F59CF-C4F2-E70F-243D-A9294CDC42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6" name="Text Box 3036">
                <a:extLst>
                  <a:ext uri="{FF2B5EF4-FFF2-40B4-BE49-F238E27FC236}">
                    <a16:creationId xmlns:a16="http://schemas.microsoft.com/office/drawing/2014/main" id="{8DCF1E3A-03E2-7B86-7342-650E93C51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" name="Text Box 3036">
                <a:extLst>
                  <a:ext uri="{FF2B5EF4-FFF2-40B4-BE49-F238E27FC236}">
                    <a16:creationId xmlns:a16="http://schemas.microsoft.com/office/drawing/2014/main" id="{F3560D1E-702B-6320-37C5-66B913B81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299A08AF-86A0-6F3D-6A59-D5AB95B279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DD367025-23E8-4547-5A86-0777B1431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E396606E-848E-90E2-A42A-85D03AED3C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2ACDAA51-3C06-7583-DEC7-4659AC511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9435C676-2AF7-F5A1-2039-416D1FF9F5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460BC229-8585-70BE-C012-62296EBE4A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37FB6372-4832-EA11-3D88-EFD06DB59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54B8962A-296F-B32B-3820-224173F816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F2D20F6C-86C2-2204-EEB7-E66A90C0AE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56C4210B-05A8-5286-29C3-6B3A8EDE4F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F7502432-5A3D-81A8-4DB6-2FEA6ADF8C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D4C964A-DC61-0D68-FBB8-F786FE6AA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4853D144-F86A-0BF0-7FEB-D56EBB6D39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8B839180-8F1D-4A04-6004-A95807ACCD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1B33DA6-C725-3898-605D-4E86E79B0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26C27BFF-6100-2490-90FB-22B028BDEB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EC8CCBF9-5A76-2958-8BAB-FACCFDA862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1" name="Group 2370">
            <a:extLst>
              <a:ext uri="{FF2B5EF4-FFF2-40B4-BE49-F238E27FC236}">
                <a16:creationId xmlns:a16="http://schemas.microsoft.com/office/drawing/2014/main" id="{A5782412-E248-CB3E-D8AC-FF20DC74BA51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01" name="Group 2400">
              <a:extLst>
                <a:ext uri="{FF2B5EF4-FFF2-40B4-BE49-F238E27FC236}">
                  <a16:creationId xmlns:a16="http://schemas.microsoft.com/office/drawing/2014/main" id="{1C89D519-58CD-DEEE-48CC-4F0CF6236B8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429" name="Group 2428">
                <a:extLst>
                  <a:ext uri="{FF2B5EF4-FFF2-40B4-BE49-F238E27FC236}">
                    <a16:creationId xmlns:a16="http://schemas.microsoft.com/office/drawing/2014/main" id="{E84CBFAF-0DC5-CE99-EA61-0069CB4B158F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4" name="Group 2513">
                  <a:extLst>
                    <a:ext uri="{FF2B5EF4-FFF2-40B4-BE49-F238E27FC236}">
                      <a16:creationId xmlns:a16="http://schemas.microsoft.com/office/drawing/2014/main" id="{802822DB-719C-D405-B460-8AA5F9C0F13E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18" name="Group 2517">
                    <a:extLst>
                      <a:ext uri="{FF2B5EF4-FFF2-40B4-BE49-F238E27FC236}">
                        <a16:creationId xmlns:a16="http://schemas.microsoft.com/office/drawing/2014/main" id="{851EA9D3-30C3-6B09-AA42-2F4B708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0" name="organ group - head &amp; neck muscles">
                      <a:extLst>
                        <a:ext uri="{FF2B5EF4-FFF2-40B4-BE49-F238E27FC236}">
                          <a16:creationId xmlns:a16="http://schemas.microsoft.com/office/drawing/2014/main" id="{18D750C4-1D7F-B6B7-743C-7FC0C6FD31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25" name="organ - head &amp; neck muscles">
                        <a:extLst>
                          <a:ext uri="{FF2B5EF4-FFF2-40B4-BE49-F238E27FC236}">
                            <a16:creationId xmlns:a16="http://schemas.microsoft.com/office/drawing/2014/main" id="{2F25B38E-083C-D701-C5DF-41F744C7E0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26" name="FTU - mylohyoid">
                        <a:extLst>
                          <a:ext uri="{FF2B5EF4-FFF2-40B4-BE49-F238E27FC236}">
                            <a16:creationId xmlns:a16="http://schemas.microsoft.com/office/drawing/2014/main" id="{229CE311-9A89-A5BE-E64F-79501EEAA6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1" name="Group 2520">
                      <a:extLst>
                        <a:ext uri="{FF2B5EF4-FFF2-40B4-BE49-F238E27FC236}">
                          <a16:creationId xmlns:a16="http://schemas.microsoft.com/office/drawing/2014/main" id="{F9FA77DD-6FC3-677B-AFCF-ABA0446DB2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2" name="Text Box 3036">
                        <a:extLst>
                          <a:ext uri="{FF2B5EF4-FFF2-40B4-BE49-F238E27FC236}">
                            <a16:creationId xmlns:a16="http://schemas.microsoft.com/office/drawing/2014/main" id="{0D5A3451-BC05-7BA5-BDD3-74AC8AC061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3" name="Text Box 3036">
                        <a:extLst>
                          <a:ext uri="{FF2B5EF4-FFF2-40B4-BE49-F238E27FC236}">
                            <a16:creationId xmlns:a16="http://schemas.microsoft.com/office/drawing/2014/main" id="{8DCD2EE2-520C-1920-2D32-B3455E066D8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4" name="Text Box 3036">
                        <a:extLst>
                          <a:ext uri="{FF2B5EF4-FFF2-40B4-BE49-F238E27FC236}">
                            <a16:creationId xmlns:a16="http://schemas.microsoft.com/office/drawing/2014/main" id="{65948EF7-C53E-4CEE-6029-76107DD036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9" name="FTU - mylohyoid">
                    <a:extLst>
                      <a:ext uri="{FF2B5EF4-FFF2-40B4-BE49-F238E27FC236}">
                        <a16:creationId xmlns:a16="http://schemas.microsoft.com/office/drawing/2014/main" id="{A3318A0C-6AF8-434D-1331-BA58EF8D09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5" name="Text Box 3036">
                  <a:extLst>
                    <a:ext uri="{FF2B5EF4-FFF2-40B4-BE49-F238E27FC236}">
                      <a16:creationId xmlns:a16="http://schemas.microsoft.com/office/drawing/2014/main" id="{0CDF8446-BA86-36A9-0500-D4554A29D8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6" name="Text Box 3036">
                  <a:extLst>
                    <a:ext uri="{FF2B5EF4-FFF2-40B4-BE49-F238E27FC236}">
                      <a16:creationId xmlns:a16="http://schemas.microsoft.com/office/drawing/2014/main" id="{D060B5BA-A572-BA9C-D043-E0CA10C08E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7" name="Text Box 3036">
                  <a:extLst>
                    <a:ext uri="{FF2B5EF4-FFF2-40B4-BE49-F238E27FC236}">
                      <a16:creationId xmlns:a16="http://schemas.microsoft.com/office/drawing/2014/main" id="{EBF3D79E-4623-27DE-FEF0-7F8C7E7EB82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30" name="FTU - mylohyoid">
                <a:extLst>
                  <a:ext uri="{FF2B5EF4-FFF2-40B4-BE49-F238E27FC236}">
                    <a16:creationId xmlns:a16="http://schemas.microsoft.com/office/drawing/2014/main" id="{15AA721E-F84C-CFBE-9A8F-38EA01BF318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03" name="Text Box 3036">
              <a:extLst>
                <a:ext uri="{FF2B5EF4-FFF2-40B4-BE49-F238E27FC236}">
                  <a16:creationId xmlns:a16="http://schemas.microsoft.com/office/drawing/2014/main" id="{8CCB585D-E224-57C8-E8FC-D8FCF4123A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04" name="Text Box 3036">
              <a:extLst>
                <a:ext uri="{FF2B5EF4-FFF2-40B4-BE49-F238E27FC236}">
                  <a16:creationId xmlns:a16="http://schemas.microsoft.com/office/drawing/2014/main" id="{D2312A43-8773-40E5-1D47-24E81C33CE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27" name="Text Box 3036">
              <a:extLst>
                <a:ext uri="{FF2B5EF4-FFF2-40B4-BE49-F238E27FC236}">
                  <a16:creationId xmlns:a16="http://schemas.microsoft.com/office/drawing/2014/main" id="{F6FFA6D4-FB6B-9B89-FEC5-077E320E02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7" name="Group 2526">
            <a:extLst>
              <a:ext uri="{FF2B5EF4-FFF2-40B4-BE49-F238E27FC236}">
                <a16:creationId xmlns:a16="http://schemas.microsoft.com/office/drawing/2014/main" id="{7D1549F9-BA7B-AA0F-C4E1-95C611798C1A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32" name="Group 2531">
              <a:extLst>
                <a:ext uri="{FF2B5EF4-FFF2-40B4-BE49-F238E27FC236}">
                  <a16:creationId xmlns:a16="http://schemas.microsoft.com/office/drawing/2014/main" id="{52B17401-6127-BED7-3719-1D1E035B881D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595" name="Group 2594">
                <a:extLst>
                  <a:ext uri="{FF2B5EF4-FFF2-40B4-BE49-F238E27FC236}">
                    <a16:creationId xmlns:a16="http://schemas.microsoft.com/office/drawing/2014/main" id="{D085F3BC-27FB-50B9-74E4-924ED2C083D0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B31729EC-0A8C-3242-E528-8AD0BDEEA31A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5B52E0A8-D539-0920-0C98-84C580366FFD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5D9BFDC2-0392-711D-91FE-315A521E1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3" name="Group 2642">
                        <a:extLst>
                          <a:ext uri="{FF2B5EF4-FFF2-40B4-BE49-F238E27FC236}">
                            <a16:creationId xmlns:a16="http://schemas.microsoft.com/office/drawing/2014/main" id="{B109522E-448E-D9E3-06B5-225A7B248E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47" name="Group 2646">
                          <a:extLst>
                            <a:ext uri="{FF2B5EF4-FFF2-40B4-BE49-F238E27FC236}">
                              <a16:creationId xmlns:a16="http://schemas.microsoft.com/office/drawing/2014/main" id="{06613509-E198-EB9E-6082-5BE66AC0AC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53" name="Group 2652">
                            <a:extLst>
                              <a:ext uri="{FF2B5EF4-FFF2-40B4-BE49-F238E27FC236}">
                                <a16:creationId xmlns:a16="http://schemas.microsoft.com/office/drawing/2014/main" id="{14AECC6E-7736-D154-C93A-26FC82F76AE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56" name="Group 2655">
                              <a:extLst>
                                <a:ext uri="{FF2B5EF4-FFF2-40B4-BE49-F238E27FC236}">
                                  <a16:creationId xmlns:a16="http://schemas.microsoft.com/office/drawing/2014/main" id="{63A44E61-CAD7-C622-E9CF-90BCA9B1D18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65" name="Group 2664">
                                <a:extLst>
                                  <a:ext uri="{FF2B5EF4-FFF2-40B4-BE49-F238E27FC236}">
                                    <a16:creationId xmlns:a16="http://schemas.microsoft.com/office/drawing/2014/main" id="{5EB9A4C0-E090-9CFB-F571-7D92752CCEE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678" name="Group 2677">
                                  <a:extLst>
                                    <a:ext uri="{FF2B5EF4-FFF2-40B4-BE49-F238E27FC236}">
                                      <a16:creationId xmlns:a16="http://schemas.microsoft.com/office/drawing/2014/main" id="{3ACF3216-A4C7-5AB3-DA42-FE5348F91A0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2" name="Group 2711">
                                    <a:extLst>
                                      <a:ext uri="{FF2B5EF4-FFF2-40B4-BE49-F238E27FC236}">
                                        <a16:creationId xmlns:a16="http://schemas.microsoft.com/office/drawing/2014/main" id="{CBD278F8-075B-AA91-C8BF-1A0A69A3866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22" name="Group 2721">
                                      <a:extLst>
                                        <a:ext uri="{FF2B5EF4-FFF2-40B4-BE49-F238E27FC236}">
                                          <a16:creationId xmlns:a16="http://schemas.microsoft.com/office/drawing/2014/main" id="{A5A752B1-D565-EC63-D19B-315D7853014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4" name="Group 27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D8F27C-E056-5588-0DB2-B66B5750D68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38" name="Group 27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FFA83C8-38EF-FC68-BD41-E07B4508651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0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3771E-07BC-0E79-7AA9-653E262C765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11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C79531-7B7B-BD64-7AC1-7165816CDEC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7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5E9FFA-DAA8-9ABE-B670-BE2BDFC7963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8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26D169-D2C3-13CA-4812-F50C38FE628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29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B1DDE9-3E0F-ABBD-081D-6B4A57638B4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41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857E23-7625-6B66-1A4C-3813C6AC6DE5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1" name="Group 27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3221B6-9965-2E4A-26FE-A570A1BEBE5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1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C63FF61-665C-34CA-17AB-4D06247D28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0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EFD8C2-3144-2C28-0DB0-F84514C8E18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11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0E134-C7A4-73A2-FD84-04B1976CD48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2" name="Group 27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D5F6F7-C11E-4D13-BF42-E8804DEE49C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AAB593-3F39-548F-D215-24B8CB62B5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8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0C05E1-A5A2-6846-2BE4-014A8CF95E2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09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7E1386B-BF0C-6FE5-B0E0-CF7FE95D788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3" name="Group 27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2CF74A-CBC1-2A72-5661-D7B917CE6EF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35F46C-E896-D81A-F708-228F505BD02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247D0D-E4CA-3C28-6C1A-9F73FCBF903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490DDF2-D3F2-7423-34C9-BA40E47D74F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4" name="Group 27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9B4D62-9EF5-0DE4-5B09-CD56A8F3ED3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B5D170C-9020-4BE2-9839-F3B28E5C537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4E6D39-0473-02BC-2E29-9D3690CAAB8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F7D3A7-6175-690E-A89A-FF1B6501A0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39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2EA2128-6752-AA25-6851-9C9D383940C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87E686-7FB8-AF77-A9B9-AFE51DAE841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6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B367C7-B80B-CC48-F8B0-B896F3224C42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7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0604D-17C6-D77A-449D-1558C0FD327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2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3CD8837-1A47-F37F-D280-577613182BE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2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BAE86BD-CFBF-CBF5-4C20-691802B65EC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27F35379-DB56-1CDE-E442-28F52858614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F2DF296-1A34-C853-3355-868361292D7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937FB06-CD60-D93B-C9DC-0757212C38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0AF19098-88AD-E10C-F0FE-8CB12FE73B4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1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6D728B4-133F-9CCE-770F-D3A9246CD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4486E116-5FAC-7D80-F122-7FBC95268E8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DE2684E-AA06-7A0E-8670-C832C2D944A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1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83BB95AA-63BD-A9EA-59D6-44C29A7FDDE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680" name="Group 2679">
                                  <a:extLst>
                                    <a:ext uri="{FF2B5EF4-FFF2-40B4-BE49-F238E27FC236}">
                                      <a16:creationId xmlns:a16="http://schemas.microsoft.com/office/drawing/2014/main" id="{A28F44C0-86D1-3660-6536-320DBF6FEB1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6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03210F0-723C-E572-2261-A96A62217A9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6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D53D438-AD19-9B9D-9E20-CC0B5BC2321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4E2827E-6D60-041D-89B9-00AD280E156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69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2769BF6-38D4-E394-6843-FA9737D8907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71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EF351-AE4D-826E-7D9E-D6DC9E932C96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3" name="Text Box 3036">
                                <a:extLst>
                                  <a:ext uri="{FF2B5EF4-FFF2-40B4-BE49-F238E27FC236}">
                                    <a16:creationId xmlns:a16="http://schemas.microsoft.com/office/drawing/2014/main" id="{646D968E-11D8-998D-0A8E-7EABDDE79F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4" name="Text Box 3036">
                                <a:extLst>
                                  <a:ext uri="{FF2B5EF4-FFF2-40B4-BE49-F238E27FC236}">
                                    <a16:creationId xmlns:a16="http://schemas.microsoft.com/office/drawing/2014/main" id="{38678B54-6877-1E20-CCA2-34F44C9D35C9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0" name="FTU - mylohyoid">
                              <a:extLst>
                                <a:ext uri="{FF2B5EF4-FFF2-40B4-BE49-F238E27FC236}">
                                  <a16:creationId xmlns:a16="http://schemas.microsoft.com/office/drawing/2014/main" id="{5089F328-D93E-F82A-0E56-20936D412F9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2" name="FTU - mylohyoid">
                              <a:extLst>
                                <a:ext uri="{FF2B5EF4-FFF2-40B4-BE49-F238E27FC236}">
                                  <a16:creationId xmlns:a16="http://schemas.microsoft.com/office/drawing/2014/main" id="{BBAD97B6-38A5-6005-5FE7-0D4E32D7FD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64" name="FTU - mylohyoid">
                              <a:extLst>
                                <a:ext uri="{FF2B5EF4-FFF2-40B4-BE49-F238E27FC236}">
                                  <a16:creationId xmlns:a16="http://schemas.microsoft.com/office/drawing/2014/main" id="{514332FF-7EA3-7551-F4FE-3A6CC75569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55" name="FTU - digastric">
                            <a:extLst>
                              <a:ext uri="{FF2B5EF4-FFF2-40B4-BE49-F238E27FC236}">
                                <a16:creationId xmlns:a16="http://schemas.microsoft.com/office/drawing/2014/main" id="{56764E4D-59FF-76EF-757E-35E724560CB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48" name="Text Box 3036">
                          <a:extLst>
                            <a:ext uri="{FF2B5EF4-FFF2-40B4-BE49-F238E27FC236}">
                              <a16:creationId xmlns:a16="http://schemas.microsoft.com/office/drawing/2014/main" id="{2560CA7E-237B-A3E0-5209-32392499D5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49" name="Text Box 3036">
                          <a:extLst>
                            <a:ext uri="{FF2B5EF4-FFF2-40B4-BE49-F238E27FC236}">
                              <a16:creationId xmlns:a16="http://schemas.microsoft.com/office/drawing/2014/main" id="{C6DB26C5-C1F5-4C34-F58A-91F16B06938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1" name="Text Box 3036">
                          <a:extLst>
                            <a:ext uri="{FF2B5EF4-FFF2-40B4-BE49-F238E27FC236}">
                              <a16:creationId xmlns:a16="http://schemas.microsoft.com/office/drawing/2014/main" id="{D53ACD3B-8270-96D7-2FDF-FBD1B57A985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4" name="Text Box 3036">
                        <a:extLst>
                          <a:ext uri="{FF2B5EF4-FFF2-40B4-BE49-F238E27FC236}">
                            <a16:creationId xmlns:a16="http://schemas.microsoft.com/office/drawing/2014/main" id="{2B7A355B-7E4F-9775-E7EF-CC5FF9F33F7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5" name="Text Box 3036">
                        <a:extLst>
                          <a:ext uri="{FF2B5EF4-FFF2-40B4-BE49-F238E27FC236}">
                            <a16:creationId xmlns:a16="http://schemas.microsoft.com/office/drawing/2014/main" id="{04712A7E-7D16-7576-1C51-0345D6DFA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6" name="Text Box 3036">
                        <a:extLst>
                          <a:ext uri="{FF2B5EF4-FFF2-40B4-BE49-F238E27FC236}">
                            <a16:creationId xmlns:a16="http://schemas.microsoft.com/office/drawing/2014/main" id="{507DEE6B-CCF3-3AC7-2082-DFF185551D9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512C2079-1DCC-B644-84A0-DF373158A2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747C5F36-54F2-CDFD-C2C7-7C94539CD7D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99979BEE-876E-6E94-E0C8-BC664BBC5B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25" name="Text Box 3036">
                    <a:extLst>
                      <a:ext uri="{FF2B5EF4-FFF2-40B4-BE49-F238E27FC236}">
                        <a16:creationId xmlns:a16="http://schemas.microsoft.com/office/drawing/2014/main" id="{92566994-2CE7-B409-F6F8-EA06FAA7860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6" name="Text Box 3036">
                    <a:extLst>
                      <a:ext uri="{FF2B5EF4-FFF2-40B4-BE49-F238E27FC236}">
                        <a16:creationId xmlns:a16="http://schemas.microsoft.com/office/drawing/2014/main" id="{D7179C88-C8BF-C228-67F7-108C7772CC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28" name="Text Box 3036">
                    <a:extLst>
                      <a:ext uri="{FF2B5EF4-FFF2-40B4-BE49-F238E27FC236}">
                        <a16:creationId xmlns:a16="http://schemas.microsoft.com/office/drawing/2014/main" id="{3F45AF07-5775-6B11-4AF6-345C4E12AB5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206DB765-9245-8C1B-1B67-DB4E30D066E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F9455514-EF80-E761-47E6-217802C122B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681F748-E73C-11FF-1522-BE2D0E2339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6" name="FTU - mylohyoid">
                <a:extLst>
                  <a:ext uri="{FF2B5EF4-FFF2-40B4-BE49-F238E27FC236}">
                    <a16:creationId xmlns:a16="http://schemas.microsoft.com/office/drawing/2014/main" id="{A9AC1085-8722-6415-46C4-2E2D438F46D7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597" name="FTU - mylohyoid">
                <a:extLst>
                  <a:ext uri="{FF2B5EF4-FFF2-40B4-BE49-F238E27FC236}">
                    <a16:creationId xmlns:a16="http://schemas.microsoft.com/office/drawing/2014/main" id="{B1CD93A4-DA49-7C14-4876-621E2C8FED46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F7644227-96BD-AF22-7879-9F47BE03B46B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34" name="Text Box 3036">
              <a:extLst>
                <a:ext uri="{FF2B5EF4-FFF2-40B4-BE49-F238E27FC236}">
                  <a16:creationId xmlns:a16="http://schemas.microsoft.com/office/drawing/2014/main" id="{8E1B6082-A1A3-CBA0-FB80-D11BAF0CF5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35" name="Text Box 3036">
              <a:extLst>
                <a:ext uri="{FF2B5EF4-FFF2-40B4-BE49-F238E27FC236}">
                  <a16:creationId xmlns:a16="http://schemas.microsoft.com/office/drawing/2014/main" id="{9FE92A84-1F76-3D47-4C2C-515F09DCC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4" name="Text Box 3036">
              <a:extLst>
                <a:ext uri="{FF2B5EF4-FFF2-40B4-BE49-F238E27FC236}">
                  <a16:creationId xmlns:a16="http://schemas.microsoft.com/office/drawing/2014/main" id="{3AFAAFB7-A42F-5A59-F544-82E3FD02FE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5" name="Text Box 3036">
              <a:extLst>
                <a:ext uri="{FF2B5EF4-FFF2-40B4-BE49-F238E27FC236}">
                  <a16:creationId xmlns:a16="http://schemas.microsoft.com/office/drawing/2014/main" id="{09BBD5E6-29E6-983D-A061-25AC1932DB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628E5F4A-A121-51D9-2C0B-55D33BE61B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87836E27-C96D-5495-55DA-39F0927B64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287B181A-CFF0-62F7-2232-4CAF10DA01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87C3305-8FD2-290D-FA6D-8F27830FD4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59113590-EE45-0A0A-5930-FD1F67F9D3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89" name="Group 6188">
            <a:extLst>
              <a:ext uri="{FF2B5EF4-FFF2-40B4-BE49-F238E27FC236}">
                <a16:creationId xmlns:a16="http://schemas.microsoft.com/office/drawing/2014/main" id="{93BB2712-66A9-3DFC-CE21-863108E08482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195" name="Group 6194">
              <a:extLst>
                <a:ext uri="{FF2B5EF4-FFF2-40B4-BE49-F238E27FC236}">
                  <a16:creationId xmlns:a16="http://schemas.microsoft.com/office/drawing/2014/main" id="{42CA2EA4-3DA0-F563-8C13-25EC1496D3C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287" name="Group 6286">
                <a:extLst>
                  <a:ext uri="{FF2B5EF4-FFF2-40B4-BE49-F238E27FC236}">
                    <a16:creationId xmlns:a16="http://schemas.microsoft.com/office/drawing/2014/main" id="{818B813D-B121-3CBB-B8CA-EABF548F59E9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298" name="Group 6297">
                  <a:extLst>
                    <a:ext uri="{FF2B5EF4-FFF2-40B4-BE49-F238E27FC236}">
                      <a16:creationId xmlns:a16="http://schemas.microsoft.com/office/drawing/2014/main" id="{08D00729-416A-7F7B-F419-CF8FB249CD30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324" name="Group 6323">
                    <a:extLst>
                      <a:ext uri="{FF2B5EF4-FFF2-40B4-BE49-F238E27FC236}">
                        <a16:creationId xmlns:a16="http://schemas.microsoft.com/office/drawing/2014/main" id="{EAAB368F-F6F4-1C97-E194-EE129F5796B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335" name="organ group - head &amp; neck muscles">
                      <a:extLst>
                        <a:ext uri="{FF2B5EF4-FFF2-40B4-BE49-F238E27FC236}">
                          <a16:creationId xmlns:a16="http://schemas.microsoft.com/office/drawing/2014/main" id="{242A1A24-5EBF-21CE-426B-B7F5F425A0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348" name="organ - head &amp; neck muscles">
                        <a:extLst>
                          <a:ext uri="{FF2B5EF4-FFF2-40B4-BE49-F238E27FC236}">
                            <a16:creationId xmlns:a16="http://schemas.microsoft.com/office/drawing/2014/main" id="{731814E5-2EEB-07F1-BE97-1016280C75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353" name="FTU - mylohyoid">
                        <a:extLst>
                          <a:ext uri="{FF2B5EF4-FFF2-40B4-BE49-F238E27FC236}">
                            <a16:creationId xmlns:a16="http://schemas.microsoft.com/office/drawing/2014/main" id="{97B48EDB-2413-E9CB-C9C4-E66D23A6EE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336" name="Group 6335">
                      <a:extLst>
                        <a:ext uri="{FF2B5EF4-FFF2-40B4-BE49-F238E27FC236}">
                          <a16:creationId xmlns:a16="http://schemas.microsoft.com/office/drawing/2014/main" id="{82DC2D76-E630-D25A-AE50-66DD77700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341" name="Text Box 3036">
                        <a:extLst>
                          <a:ext uri="{FF2B5EF4-FFF2-40B4-BE49-F238E27FC236}">
                            <a16:creationId xmlns:a16="http://schemas.microsoft.com/office/drawing/2014/main" id="{BF6E823D-2AE3-0E1B-D3C6-EB1C2EE99D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2" name="Text Box 3036">
                        <a:extLst>
                          <a:ext uri="{FF2B5EF4-FFF2-40B4-BE49-F238E27FC236}">
                            <a16:creationId xmlns:a16="http://schemas.microsoft.com/office/drawing/2014/main" id="{0205C158-B7D5-263F-9D8F-3C6F19DB643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347" name="Text Box 3036">
                        <a:extLst>
                          <a:ext uri="{FF2B5EF4-FFF2-40B4-BE49-F238E27FC236}">
                            <a16:creationId xmlns:a16="http://schemas.microsoft.com/office/drawing/2014/main" id="{AF8C48E9-2B61-114A-08C0-42E5B7F71C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329" name="FTU - mylohyoid">
                    <a:extLst>
                      <a:ext uri="{FF2B5EF4-FFF2-40B4-BE49-F238E27FC236}">
                        <a16:creationId xmlns:a16="http://schemas.microsoft.com/office/drawing/2014/main" id="{43834326-E994-6653-BC23-F08D53941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299" name="Text Box 3036">
                  <a:extLst>
                    <a:ext uri="{FF2B5EF4-FFF2-40B4-BE49-F238E27FC236}">
                      <a16:creationId xmlns:a16="http://schemas.microsoft.com/office/drawing/2014/main" id="{37258875-718B-401D-7758-78C68A9014B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4" name="Text Box 3036">
                  <a:extLst>
                    <a:ext uri="{FF2B5EF4-FFF2-40B4-BE49-F238E27FC236}">
                      <a16:creationId xmlns:a16="http://schemas.microsoft.com/office/drawing/2014/main" id="{20493641-F713-DDA3-A610-1156B6653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8" name="Text Box 3036">
                  <a:extLst>
                    <a:ext uri="{FF2B5EF4-FFF2-40B4-BE49-F238E27FC236}">
                      <a16:creationId xmlns:a16="http://schemas.microsoft.com/office/drawing/2014/main" id="{32720B72-D7D1-BBAB-7D99-735CD711DA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92" name="FTU - mylohyoid">
                <a:extLst>
                  <a:ext uri="{FF2B5EF4-FFF2-40B4-BE49-F238E27FC236}">
                    <a16:creationId xmlns:a16="http://schemas.microsoft.com/office/drawing/2014/main" id="{6B45A5F8-FB48-1BC8-E323-108A3AB8A0E9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293" name="FTU - mylohyoid">
                <a:extLst>
                  <a:ext uri="{FF2B5EF4-FFF2-40B4-BE49-F238E27FC236}">
                    <a16:creationId xmlns:a16="http://schemas.microsoft.com/office/drawing/2014/main" id="{B0F5765B-8DA3-C169-8165-F4136CCA660A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219" name="Text Box 3036">
              <a:extLst>
                <a:ext uri="{FF2B5EF4-FFF2-40B4-BE49-F238E27FC236}">
                  <a16:creationId xmlns:a16="http://schemas.microsoft.com/office/drawing/2014/main" id="{8411F698-26A0-B43E-D7A4-769C7B2431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7" name="Text Box 3036">
              <a:extLst>
                <a:ext uri="{FF2B5EF4-FFF2-40B4-BE49-F238E27FC236}">
                  <a16:creationId xmlns:a16="http://schemas.microsoft.com/office/drawing/2014/main" id="{A23CAA55-861E-EAD3-1ECD-FF9C3E126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38" name="Text Box 3036">
              <a:extLst>
                <a:ext uri="{FF2B5EF4-FFF2-40B4-BE49-F238E27FC236}">
                  <a16:creationId xmlns:a16="http://schemas.microsoft.com/office/drawing/2014/main" id="{0592481A-31FD-6E48-669F-CDC5894B3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8" name="Text Box 3036">
              <a:extLst>
                <a:ext uri="{FF2B5EF4-FFF2-40B4-BE49-F238E27FC236}">
                  <a16:creationId xmlns:a16="http://schemas.microsoft.com/office/drawing/2014/main" id="{332DB1D5-6C86-6455-67AB-E47077EEB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9" name="Text Box 3036">
              <a:extLst>
                <a:ext uri="{FF2B5EF4-FFF2-40B4-BE49-F238E27FC236}">
                  <a16:creationId xmlns:a16="http://schemas.microsoft.com/office/drawing/2014/main" id="{B8D5A087-3983-9757-2CB5-0530336C1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4" name="Text Box 3036">
              <a:extLst>
                <a:ext uri="{FF2B5EF4-FFF2-40B4-BE49-F238E27FC236}">
                  <a16:creationId xmlns:a16="http://schemas.microsoft.com/office/drawing/2014/main" id="{C7ED7CDB-779A-BB86-539C-9A5A3A9A0C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4" name="Group 6353">
            <a:extLst>
              <a:ext uri="{FF2B5EF4-FFF2-40B4-BE49-F238E27FC236}">
                <a16:creationId xmlns:a16="http://schemas.microsoft.com/office/drawing/2014/main" id="{4157A4FA-E0D0-EF12-8375-B76DC28542E0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359" name="Group 6358">
              <a:extLst>
                <a:ext uri="{FF2B5EF4-FFF2-40B4-BE49-F238E27FC236}">
                  <a16:creationId xmlns:a16="http://schemas.microsoft.com/office/drawing/2014/main" id="{C76B3A99-2572-341C-A5C8-072662D692C7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397" name="Group 6396">
                <a:extLst>
                  <a:ext uri="{FF2B5EF4-FFF2-40B4-BE49-F238E27FC236}">
                    <a16:creationId xmlns:a16="http://schemas.microsoft.com/office/drawing/2014/main" id="{74EF8512-17E8-C1C2-5AEB-6DF64588E59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403" name="Group 6402">
                  <a:extLst>
                    <a:ext uri="{FF2B5EF4-FFF2-40B4-BE49-F238E27FC236}">
                      <a16:creationId xmlns:a16="http://schemas.microsoft.com/office/drawing/2014/main" id="{E59FEBCE-3910-CE33-B576-67D340382257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415" name="Group 6414">
                    <a:extLst>
                      <a:ext uri="{FF2B5EF4-FFF2-40B4-BE49-F238E27FC236}">
                        <a16:creationId xmlns:a16="http://schemas.microsoft.com/office/drawing/2014/main" id="{622883BD-C02D-35B8-B8B0-6978A5E303D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421" name="organ group - head &amp; neck muscles">
                      <a:extLst>
                        <a:ext uri="{FF2B5EF4-FFF2-40B4-BE49-F238E27FC236}">
                          <a16:creationId xmlns:a16="http://schemas.microsoft.com/office/drawing/2014/main" id="{61B07B52-F0F0-9BB1-3B82-421BEF26C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6438" name="organ - head &amp; neck muscles">
                        <a:extLst>
                          <a:ext uri="{FF2B5EF4-FFF2-40B4-BE49-F238E27FC236}">
                            <a16:creationId xmlns:a16="http://schemas.microsoft.com/office/drawing/2014/main" id="{A9F1DA97-DA5C-CEE0-2689-ED873E9239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6439" name="FTU - mylohyoid">
                        <a:extLst>
                          <a:ext uri="{FF2B5EF4-FFF2-40B4-BE49-F238E27FC236}">
                            <a16:creationId xmlns:a16="http://schemas.microsoft.com/office/drawing/2014/main" id="{0CA74C15-15BD-AEC2-3379-57057C2079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426" name="Group 6425">
                      <a:extLst>
                        <a:ext uri="{FF2B5EF4-FFF2-40B4-BE49-F238E27FC236}">
                          <a16:creationId xmlns:a16="http://schemas.microsoft.com/office/drawing/2014/main" id="{A41C3FB6-FEC5-71BB-1049-F9277CB4F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427" name="Text Box 3036">
                        <a:extLst>
                          <a:ext uri="{FF2B5EF4-FFF2-40B4-BE49-F238E27FC236}">
                            <a16:creationId xmlns:a16="http://schemas.microsoft.com/office/drawing/2014/main" id="{9C96C7D0-6AC7-054A-A23B-EDF2A6066F4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2" name="Text Box 3036">
                        <a:extLst>
                          <a:ext uri="{FF2B5EF4-FFF2-40B4-BE49-F238E27FC236}">
                            <a16:creationId xmlns:a16="http://schemas.microsoft.com/office/drawing/2014/main" id="{06B4D4FA-3A52-1C9C-0294-CFC72CF3D0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433" name="Text Box 3036">
                        <a:extLst>
                          <a:ext uri="{FF2B5EF4-FFF2-40B4-BE49-F238E27FC236}">
                            <a16:creationId xmlns:a16="http://schemas.microsoft.com/office/drawing/2014/main" id="{A3643B34-1212-0A61-237F-D621FC3026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20" name="FTU - mylohyoid">
                    <a:extLst>
                      <a:ext uri="{FF2B5EF4-FFF2-40B4-BE49-F238E27FC236}">
                        <a16:creationId xmlns:a16="http://schemas.microsoft.com/office/drawing/2014/main" id="{6D76DE64-0C8A-966A-6A09-76B937DE21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408" name="Text Box 3036">
                  <a:extLst>
                    <a:ext uri="{FF2B5EF4-FFF2-40B4-BE49-F238E27FC236}">
                      <a16:creationId xmlns:a16="http://schemas.microsoft.com/office/drawing/2014/main" id="{B6075706-17F3-4749-A8BE-E68FE9CAFF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09" name="Text Box 3036">
                  <a:extLst>
                    <a:ext uri="{FF2B5EF4-FFF2-40B4-BE49-F238E27FC236}">
                      <a16:creationId xmlns:a16="http://schemas.microsoft.com/office/drawing/2014/main" id="{13EAD6DB-80E9-0F60-E989-222C77BCD8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14" name="Text Box 3036">
                  <a:extLst>
                    <a:ext uri="{FF2B5EF4-FFF2-40B4-BE49-F238E27FC236}">
                      <a16:creationId xmlns:a16="http://schemas.microsoft.com/office/drawing/2014/main" id="{79548BB8-16A9-6208-FEA7-C9354FEF3E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02" name="FTU - mylohyoid">
                <a:extLst>
                  <a:ext uri="{FF2B5EF4-FFF2-40B4-BE49-F238E27FC236}">
                    <a16:creationId xmlns:a16="http://schemas.microsoft.com/office/drawing/2014/main" id="{B067B0AF-0346-84F4-640D-F9DA72857358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360" name="Text Box 3036">
              <a:extLst>
                <a:ext uri="{FF2B5EF4-FFF2-40B4-BE49-F238E27FC236}">
                  <a16:creationId xmlns:a16="http://schemas.microsoft.com/office/drawing/2014/main" id="{5FB29E80-4F6D-83CD-D35A-C599072917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1" name="Text Box 3036">
              <a:extLst>
                <a:ext uri="{FF2B5EF4-FFF2-40B4-BE49-F238E27FC236}">
                  <a16:creationId xmlns:a16="http://schemas.microsoft.com/office/drawing/2014/main" id="{84A8DD66-C13F-A962-D2F6-54C20E6DFE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96" name="Text Box 3036">
              <a:extLst>
                <a:ext uri="{FF2B5EF4-FFF2-40B4-BE49-F238E27FC236}">
                  <a16:creationId xmlns:a16="http://schemas.microsoft.com/office/drawing/2014/main" id="{FA94F50B-BA72-3668-0FED-2AF71BF9C8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44" name="Group 6443">
            <a:extLst>
              <a:ext uri="{FF2B5EF4-FFF2-40B4-BE49-F238E27FC236}">
                <a16:creationId xmlns:a16="http://schemas.microsoft.com/office/drawing/2014/main" id="{5F9611AE-D713-186C-0827-E32222E2128B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1CA7ACE6-4137-AACB-6067-B12E99A9A432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457" name="Group 6456">
                <a:extLst>
                  <a:ext uri="{FF2B5EF4-FFF2-40B4-BE49-F238E27FC236}">
                    <a16:creationId xmlns:a16="http://schemas.microsoft.com/office/drawing/2014/main" id="{37D9D262-8706-2B5F-0417-5673EB2118A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463" name="Group 6462">
                  <a:extLst>
                    <a:ext uri="{FF2B5EF4-FFF2-40B4-BE49-F238E27FC236}">
                      <a16:creationId xmlns:a16="http://schemas.microsoft.com/office/drawing/2014/main" id="{F42BA899-BA01-6332-324B-0ACA187E94DA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6475" name="Group 6474">
                    <a:extLst>
                      <a:ext uri="{FF2B5EF4-FFF2-40B4-BE49-F238E27FC236}">
                        <a16:creationId xmlns:a16="http://schemas.microsoft.com/office/drawing/2014/main" id="{65F48400-47CB-FC9A-AA54-A382879AD75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6498" name="organ group - head &amp; neck muscles">
                      <a:extLst>
                        <a:ext uri="{FF2B5EF4-FFF2-40B4-BE49-F238E27FC236}">
                          <a16:creationId xmlns:a16="http://schemas.microsoft.com/office/drawing/2014/main" id="{67EC869A-E900-452C-B274-93765B30A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522" name="organ - head &amp; neck muscles">
                        <a:extLst>
                          <a:ext uri="{FF2B5EF4-FFF2-40B4-BE49-F238E27FC236}">
                            <a16:creationId xmlns:a16="http://schemas.microsoft.com/office/drawing/2014/main" id="{C7440D04-7029-B6CF-5E6B-7761AC7333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6528" name="FTU - mylohyoid">
                        <a:extLst>
                          <a:ext uri="{FF2B5EF4-FFF2-40B4-BE49-F238E27FC236}">
                            <a16:creationId xmlns:a16="http://schemas.microsoft.com/office/drawing/2014/main" id="{0855FCF0-F820-D1E2-5685-84312F21EF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6499" name="Group 6498">
                      <a:extLst>
                        <a:ext uri="{FF2B5EF4-FFF2-40B4-BE49-F238E27FC236}">
                          <a16:creationId xmlns:a16="http://schemas.microsoft.com/office/drawing/2014/main" id="{7A64D02B-D71A-0EEC-6D84-2AB86A60D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11" name="Text Box 3036">
                        <a:extLst>
                          <a:ext uri="{FF2B5EF4-FFF2-40B4-BE49-F238E27FC236}">
                            <a16:creationId xmlns:a16="http://schemas.microsoft.com/office/drawing/2014/main" id="{3D626256-465B-64E1-BDA2-78D685FB40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6" name="Text Box 3036">
                        <a:extLst>
                          <a:ext uri="{FF2B5EF4-FFF2-40B4-BE49-F238E27FC236}">
                            <a16:creationId xmlns:a16="http://schemas.microsoft.com/office/drawing/2014/main" id="{1426AB17-6D1A-3430-04FD-71BCDC38D98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17" name="Text Box 3036">
                        <a:extLst>
                          <a:ext uri="{FF2B5EF4-FFF2-40B4-BE49-F238E27FC236}">
                            <a16:creationId xmlns:a16="http://schemas.microsoft.com/office/drawing/2014/main" id="{59B81B34-BD2D-EBB1-1508-355D68C60CD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480" name="FTU - mylohyoid">
                    <a:extLst>
                      <a:ext uri="{FF2B5EF4-FFF2-40B4-BE49-F238E27FC236}">
                        <a16:creationId xmlns:a16="http://schemas.microsoft.com/office/drawing/2014/main" id="{B692672E-8A74-530A-6612-E4145CB06D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6468" name="Text Box 3036">
                  <a:extLst>
                    <a:ext uri="{FF2B5EF4-FFF2-40B4-BE49-F238E27FC236}">
                      <a16:creationId xmlns:a16="http://schemas.microsoft.com/office/drawing/2014/main" id="{19F971A1-0006-80B2-29EC-9E031B9AC4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9" name="Text Box 3036">
                  <a:extLst>
                    <a:ext uri="{FF2B5EF4-FFF2-40B4-BE49-F238E27FC236}">
                      <a16:creationId xmlns:a16="http://schemas.microsoft.com/office/drawing/2014/main" id="{511603A8-7C10-672D-51E3-0D797C67A4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4" name="Text Box 3036">
                  <a:extLst>
                    <a:ext uri="{FF2B5EF4-FFF2-40B4-BE49-F238E27FC236}">
                      <a16:creationId xmlns:a16="http://schemas.microsoft.com/office/drawing/2014/main" id="{A7515BAE-4996-C331-95A1-F083B8E64A9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62" name="FTU - mylohyoid">
                <a:extLst>
                  <a:ext uri="{FF2B5EF4-FFF2-40B4-BE49-F238E27FC236}">
                    <a16:creationId xmlns:a16="http://schemas.microsoft.com/office/drawing/2014/main" id="{2B3574DF-46D5-B8D8-0A2C-6E554C7916A9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430FDEFA-01E2-64EB-4566-068483FF5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583CF9A8-8BF0-CA5E-B25B-5932FB7A35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C712F0A6-4B11-17AC-BB2F-7303CC97EB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F9767BFB-0342-5E08-E674-E5177AC8B72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6547" name="Group 6546">
              <a:extLst>
                <a:ext uri="{FF2B5EF4-FFF2-40B4-BE49-F238E27FC236}">
                  <a16:creationId xmlns:a16="http://schemas.microsoft.com/office/drawing/2014/main" id="{9DB53B82-DC40-9FFC-D41E-3A87BA2BAAAC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6595" name="Group 6594">
                <a:extLst>
                  <a:ext uri="{FF2B5EF4-FFF2-40B4-BE49-F238E27FC236}">
                    <a16:creationId xmlns:a16="http://schemas.microsoft.com/office/drawing/2014/main" id="{1707CA53-6920-29A7-0F72-AAD7235E071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12" name="Group 6611">
                  <a:extLst>
                    <a:ext uri="{FF2B5EF4-FFF2-40B4-BE49-F238E27FC236}">
                      <a16:creationId xmlns:a16="http://schemas.microsoft.com/office/drawing/2014/main" id="{7B1BE1A4-D048-0754-9FB8-14FE38837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24" name="Group 6623">
                    <a:extLst>
                      <a:ext uri="{FF2B5EF4-FFF2-40B4-BE49-F238E27FC236}">
                        <a16:creationId xmlns:a16="http://schemas.microsoft.com/office/drawing/2014/main" id="{27C24689-B29C-E25E-926E-7259166E7451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30" name="organ group - head &amp; neck muscles">
                      <a:extLst>
                        <a:ext uri="{FF2B5EF4-FFF2-40B4-BE49-F238E27FC236}">
                          <a16:creationId xmlns:a16="http://schemas.microsoft.com/office/drawing/2014/main" id="{8D4495E2-CFC7-4F6C-7C08-E56E789AA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687" name="organ - head &amp; neck muscles">
                        <a:extLst>
                          <a:ext uri="{FF2B5EF4-FFF2-40B4-BE49-F238E27FC236}">
                            <a16:creationId xmlns:a16="http://schemas.microsoft.com/office/drawing/2014/main" id="{6618880B-6F69-1274-BA12-CA19059E98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688" name="FTU - mylohyoid">
                        <a:extLst>
                          <a:ext uri="{FF2B5EF4-FFF2-40B4-BE49-F238E27FC236}">
                            <a16:creationId xmlns:a16="http://schemas.microsoft.com/office/drawing/2014/main" id="{42461EAB-3003-8042-B2EE-3CEFC3D4F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6D65BBDB-7F35-A8E8-FF12-F78235B63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3BC25E7-7C5B-942C-23E0-B1B448C71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48" name="FTU - longus capitis">
                        <a:extLst>
                          <a:ext uri="{FF2B5EF4-FFF2-40B4-BE49-F238E27FC236}">
                            <a16:creationId xmlns:a16="http://schemas.microsoft.com/office/drawing/2014/main" id="{FC2F22FD-F54F-3993-638C-9C4591667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49" name="FTU - longus colli inferior">
                        <a:extLst>
                          <a:ext uri="{FF2B5EF4-FFF2-40B4-BE49-F238E27FC236}">
                            <a16:creationId xmlns:a16="http://schemas.microsoft.com/office/drawing/2014/main" id="{B5989FEA-49FD-C7B9-088F-17287BE71E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35" name="Group 6634">
                      <a:extLst>
                        <a:ext uri="{FF2B5EF4-FFF2-40B4-BE49-F238E27FC236}">
                          <a16:creationId xmlns:a16="http://schemas.microsoft.com/office/drawing/2014/main" id="{44B68A69-CA86-9F4E-8F04-2DEBDC120F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4" name="Text Box 3036">
                        <a:extLst>
                          <a:ext uri="{FF2B5EF4-FFF2-40B4-BE49-F238E27FC236}">
                            <a16:creationId xmlns:a16="http://schemas.microsoft.com/office/drawing/2014/main" id="{7A024820-FC8F-3C22-8B54-911B694C5EE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5" name="Text Box 3036">
                        <a:extLst>
                          <a:ext uri="{FF2B5EF4-FFF2-40B4-BE49-F238E27FC236}">
                            <a16:creationId xmlns:a16="http://schemas.microsoft.com/office/drawing/2014/main" id="{1D32B7CD-951B-CEDF-9537-30F65953A06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6" name="Text Box 3036">
                        <a:extLst>
                          <a:ext uri="{FF2B5EF4-FFF2-40B4-BE49-F238E27FC236}">
                            <a16:creationId xmlns:a16="http://schemas.microsoft.com/office/drawing/2014/main" id="{04B245BB-9997-05E8-C32E-63114B560E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36" name="Group 6635">
                      <a:extLst>
                        <a:ext uri="{FF2B5EF4-FFF2-40B4-BE49-F238E27FC236}">
                          <a16:creationId xmlns:a16="http://schemas.microsoft.com/office/drawing/2014/main" id="{52B58725-33F8-30CE-FC68-EF68CDC96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77" name="Text Box 3036">
                        <a:extLst>
                          <a:ext uri="{FF2B5EF4-FFF2-40B4-BE49-F238E27FC236}">
                            <a16:creationId xmlns:a16="http://schemas.microsoft.com/office/drawing/2014/main" id="{DC608A8F-B179-EC46-CD75-D7238862C0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8" name="Text Box 3036">
                        <a:extLst>
                          <a:ext uri="{FF2B5EF4-FFF2-40B4-BE49-F238E27FC236}">
                            <a16:creationId xmlns:a16="http://schemas.microsoft.com/office/drawing/2014/main" id="{1FFCB11C-E8E8-ADD7-9CD6-8EB646D5CC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83" name="Text Box 3036">
                        <a:extLst>
                          <a:ext uri="{FF2B5EF4-FFF2-40B4-BE49-F238E27FC236}">
                            <a16:creationId xmlns:a16="http://schemas.microsoft.com/office/drawing/2014/main" id="{D861ACC9-5185-757B-5D82-EC539712647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1" name="Group 6640">
                      <a:extLst>
                        <a:ext uri="{FF2B5EF4-FFF2-40B4-BE49-F238E27FC236}">
                          <a16:creationId xmlns:a16="http://schemas.microsoft.com/office/drawing/2014/main" id="{02C734E4-3204-9A97-7299-CB5FD1B2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66" name="Text Box 3036">
                        <a:extLst>
                          <a:ext uri="{FF2B5EF4-FFF2-40B4-BE49-F238E27FC236}">
                            <a16:creationId xmlns:a16="http://schemas.microsoft.com/office/drawing/2014/main" id="{F070D569-E5E8-EB3E-63F8-EB162E07380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1" name="Text Box 3036">
                        <a:extLst>
                          <a:ext uri="{FF2B5EF4-FFF2-40B4-BE49-F238E27FC236}">
                            <a16:creationId xmlns:a16="http://schemas.microsoft.com/office/drawing/2014/main" id="{57694170-C787-8266-027E-539ED899A6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72" name="Text Box 3036">
                        <a:extLst>
                          <a:ext uri="{FF2B5EF4-FFF2-40B4-BE49-F238E27FC236}">
                            <a16:creationId xmlns:a16="http://schemas.microsoft.com/office/drawing/2014/main" id="{919415BF-B8C2-F6FD-07AA-5AA9159593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2" name="Group 6641">
                      <a:extLst>
                        <a:ext uri="{FF2B5EF4-FFF2-40B4-BE49-F238E27FC236}">
                          <a16:creationId xmlns:a16="http://schemas.microsoft.com/office/drawing/2014/main" id="{EDE2DB3D-32B1-9446-5A57-167B5F6B44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59" name="Text Box 3036">
                        <a:extLst>
                          <a:ext uri="{FF2B5EF4-FFF2-40B4-BE49-F238E27FC236}">
                            <a16:creationId xmlns:a16="http://schemas.microsoft.com/office/drawing/2014/main" id="{CA052D09-7A90-254A-86A9-0F845F1EC7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0" name="Text Box 3036">
                        <a:extLst>
                          <a:ext uri="{FF2B5EF4-FFF2-40B4-BE49-F238E27FC236}">
                            <a16:creationId xmlns:a16="http://schemas.microsoft.com/office/drawing/2014/main" id="{CC901B95-220E-0A5A-86A6-406162A947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65" name="Text Box 3036">
                        <a:extLst>
                          <a:ext uri="{FF2B5EF4-FFF2-40B4-BE49-F238E27FC236}">
                            <a16:creationId xmlns:a16="http://schemas.microsoft.com/office/drawing/2014/main" id="{C492DCA2-2591-21B9-B378-CA306C9006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47" name="Group 6646">
                      <a:extLst>
                        <a:ext uri="{FF2B5EF4-FFF2-40B4-BE49-F238E27FC236}">
                          <a16:creationId xmlns:a16="http://schemas.microsoft.com/office/drawing/2014/main" id="{3D182F72-37B0-096B-3A07-6D8F7A7919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48" name="Text Box 3036">
                        <a:extLst>
                          <a:ext uri="{FF2B5EF4-FFF2-40B4-BE49-F238E27FC236}">
                            <a16:creationId xmlns:a16="http://schemas.microsoft.com/office/drawing/2014/main" id="{967C200F-5967-BD28-7D72-F88ADEF5F99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3" name="Text Box 3036">
                        <a:extLst>
                          <a:ext uri="{FF2B5EF4-FFF2-40B4-BE49-F238E27FC236}">
                            <a16:creationId xmlns:a16="http://schemas.microsoft.com/office/drawing/2014/main" id="{E5ACC249-C31A-5ED3-BA2A-BBEA0EDC600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654" name="Text Box 3036">
                        <a:extLst>
                          <a:ext uri="{FF2B5EF4-FFF2-40B4-BE49-F238E27FC236}">
                            <a16:creationId xmlns:a16="http://schemas.microsoft.com/office/drawing/2014/main" id="{BF09DABD-6A76-525A-3D17-73E7BF59980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29" name="FTU - longus colli inferior">
                    <a:extLst>
                      <a:ext uri="{FF2B5EF4-FFF2-40B4-BE49-F238E27FC236}">
                        <a16:creationId xmlns:a16="http://schemas.microsoft.com/office/drawing/2014/main" id="{D17D79B0-DB7A-4C0F-C730-B976970C97E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17" name="Text Box 3036">
                  <a:extLst>
                    <a:ext uri="{FF2B5EF4-FFF2-40B4-BE49-F238E27FC236}">
                      <a16:creationId xmlns:a16="http://schemas.microsoft.com/office/drawing/2014/main" id="{324B6CB2-E8E9-3880-14B0-9E222CB872B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8" name="Text Box 3036">
                  <a:extLst>
                    <a:ext uri="{FF2B5EF4-FFF2-40B4-BE49-F238E27FC236}">
                      <a16:creationId xmlns:a16="http://schemas.microsoft.com/office/drawing/2014/main" id="{5737D159-082C-E2E1-4B51-962B1965FF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23" name="Text Box 3036">
                  <a:extLst>
                    <a:ext uri="{FF2B5EF4-FFF2-40B4-BE49-F238E27FC236}">
                      <a16:creationId xmlns:a16="http://schemas.microsoft.com/office/drawing/2014/main" id="{29CC1FCB-4B25-F54E-422C-862DD05A9A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06" name="FTU - geniohyoid">
                <a:extLst>
                  <a:ext uri="{FF2B5EF4-FFF2-40B4-BE49-F238E27FC236}">
                    <a16:creationId xmlns:a16="http://schemas.microsoft.com/office/drawing/2014/main" id="{D821B4FC-2C76-F17C-223F-F0BE53BC89A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11" name="FTU - longus capitis">
                <a:extLst>
                  <a:ext uri="{FF2B5EF4-FFF2-40B4-BE49-F238E27FC236}">
                    <a16:creationId xmlns:a16="http://schemas.microsoft.com/office/drawing/2014/main" id="{64A4BDF5-E9AE-F72A-B481-02081D9E4C50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6559" name="Text Box 3036">
              <a:extLst>
                <a:ext uri="{FF2B5EF4-FFF2-40B4-BE49-F238E27FC236}">
                  <a16:creationId xmlns:a16="http://schemas.microsoft.com/office/drawing/2014/main" id="{73F614FE-5E56-6832-98CF-80F3B3070E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4" name="Text Box 3036">
              <a:extLst>
                <a:ext uri="{FF2B5EF4-FFF2-40B4-BE49-F238E27FC236}">
                  <a16:creationId xmlns:a16="http://schemas.microsoft.com/office/drawing/2014/main" id="{8756550E-86FD-0817-540D-1DCF5EB20B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65" name="Text Box 3036">
              <a:extLst>
                <a:ext uri="{FF2B5EF4-FFF2-40B4-BE49-F238E27FC236}">
                  <a16:creationId xmlns:a16="http://schemas.microsoft.com/office/drawing/2014/main" id="{917248F9-6698-203A-BB08-31013803E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0" name="Text Box 3036">
              <a:extLst>
                <a:ext uri="{FF2B5EF4-FFF2-40B4-BE49-F238E27FC236}">
                  <a16:creationId xmlns:a16="http://schemas.microsoft.com/office/drawing/2014/main" id="{5761F199-3A55-9365-D3E8-DB4AF7D26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76" name="Text Box 3036">
              <a:extLst>
                <a:ext uri="{FF2B5EF4-FFF2-40B4-BE49-F238E27FC236}">
                  <a16:creationId xmlns:a16="http://schemas.microsoft.com/office/drawing/2014/main" id="{52225E83-4B32-3A0B-AC4E-861D2E7E2F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94" name="Text Box 3036">
              <a:extLst>
                <a:ext uri="{FF2B5EF4-FFF2-40B4-BE49-F238E27FC236}">
                  <a16:creationId xmlns:a16="http://schemas.microsoft.com/office/drawing/2014/main" id="{18DBF98A-6516-CA6F-522E-1C1E4AC14E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0" name="Group 6849">
            <a:extLst>
              <a:ext uri="{FF2B5EF4-FFF2-40B4-BE49-F238E27FC236}">
                <a16:creationId xmlns:a16="http://schemas.microsoft.com/office/drawing/2014/main" id="{6F7EF416-FB0D-1D3C-BC80-E15464E76FD1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51" name="Group 6850">
              <a:extLst>
                <a:ext uri="{FF2B5EF4-FFF2-40B4-BE49-F238E27FC236}">
                  <a16:creationId xmlns:a16="http://schemas.microsoft.com/office/drawing/2014/main" id="{CD602566-E7B0-CF1C-9E2E-292DC16BDC5C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58" name="Group 6857">
                <a:extLst>
                  <a:ext uri="{FF2B5EF4-FFF2-40B4-BE49-F238E27FC236}">
                    <a16:creationId xmlns:a16="http://schemas.microsoft.com/office/drawing/2014/main" id="{AB14F767-7FB4-13BB-616E-20538C6E9B8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61" name="Group 6860">
                  <a:extLst>
                    <a:ext uri="{FF2B5EF4-FFF2-40B4-BE49-F238E27FC236}">
                      <a16:creationId xmlns:a16="http://schemas.microsoft.com/office/drawing/2014/main" id="{55408571-A2CE-4C51-5C9F-F5B0AFD6738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63" name="Group 6862">
                    <a:extLst>
                      <a:ext uri="{FF2B5EF4-FFF2-40B4-BE49-F238E27FC236}">
                        <a16:creationId xmlns:a16="http://schemas.microsoft.com/office/drawing/2014/main" id="{814BB5C1-5F55-4FD3-CB30-F6D5AB30949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87" name="Group 6886">
                      <a:extLst>
                        <a:ext uri="{FF2B5EF4-FFF2-40B4-BE49-F238E27FC236}">
                          <a16:creationId xmlns:a16="http://schemas.microsoft.com/office/drawing/2014/main" id="{8862DEA2-5FEC-E79E-5A27-5DB75B2D53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06" name="Group 6905">
                        <a:extLst>
                          <a:ext uri="{FF2B5EF4-FFF2-40B4-BE49-F238E27FC236}">
                            <a16:creationId xmlns:a16="http://schemas.microsoft.com/office/drawing/2014/main" id="{EF911DFF-0648-40B1-C84C-4CE2098A2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0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9C88D890-95E0-08AE-2C7E-ED522B70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22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AF450E9C-E62D-366B-DF95-79B278FC0A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23" name="FTU - mylohyoid">
                            <a:extLst>
                              <a:ext uri="{FF2B5EF4-FFF2-40B4-BE49-F238E27FC236}">
                                <a16:creationId xmlns:a16="http://schemas.microsoft.com/office/drawing/2014/main" id="{A69582A5-A65F-84D8-58B8-E951259B130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21" name="FTU - mylohyoid">
                          <a:extLst>
                            <a:ext uri="{FF2B5EF4-FFF2-40B4-BE49-F238E27FC236}">
                              <a16:creationId xmlns:a16="http://schemas.microsoft.com/office/drawing/2014/main" id="{56143716-5777-C6DF-47ED-3244DFC48A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07" name="FTU - mylohyoid">
                        <a:extLst>
                          <a:ext uri="{FF2B5EF4-FFF2-40B4-BE49-F238E27FC236}">
                            <a16:creationId xmlns:a16="http://schemas.microsoft.com/office/drawing/2014/main" id="{EB107523-DEA1-4BB3-1366-8C04FC90C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8" name="FTU - digastric">
                        <a:extLst>
                          <a:ext uri="{FF2B5EF4-FFF2-40B4-BE49-F238E27FC236}">
                            <a16:creationId xmlns:a16="http://schemas.microsoft.com/office/drawing/2014/main" id="{47F9AA86-DE53-3365-D144-7925C5AEC2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09" name="FTU - geniohyoid">
                        <a:extLst>
                          <a:ext uri="{FF2B5EF4-FFF2-40B4-BE49-F238E27FC236}">
                            <a16:creationId xmlns:a16="http://schemas.microsoft.com/office/drawing/2014/main" id="{56135169-5474-2EA1-2287-F2D3BD62AF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0" name="FTU - longus capitis">
                        <a:extLst>
                          <a:ext uri="{FF2B5EF4-FFF2-40B4-BE49-F238E27FC236}">
                            <a16:creationId xmlns:a16="http://schemas.microsoft.com/office/drawing/2014/main" id="{64F7295C-E04E-005A-B63E-D78D30C6DE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1" name="FTU - longus colli inferior">
                        <a:extLst>
                          <a:ext uri="{FF2B5EF4-FFF2-40B4-BE49-F238E27FC236}">
                            <a16:creationId xmlns:a16="http://schemas.microsoft.com/office/drawing/2014/main" id="{74828E18-35F7-41B7-7498-ACA5CF3D6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2" name="FTU - longus colli inferior">
                        <a:extLst>
                          <a:ext uri="{FF2B5EF4-FFF2-40B4-BE49-F238E27FC236}">
                            <a16:creationId xmlns:a16="http://schemas.microsoft.com/office/drawing/2014/main" id="{BC35FEEC-6993-591E-82AA-49B423CF2A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3" name="FTU - mylohyoid">
                        <a:extLst>
                          <a:ext uri="{FF2B5EF4-FFF2-40B4-BE49-F238E27FC236}">
                            <a16:creationId xmlns:a16="http://schemas.microsoft.com/office/drawing/2014/main" id="{2CB7D25F-15B5-6B97-F0DD-2AD99CDA74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4" name="FTU - digastric">
                        <a:extLst>
                          <a:ext uri="{FF2B5EF4-FFF2-40B4-BE49-F238E27FC236}">
                            <a16:creationId xmlns:a16="http://schemas.microsoft.com/office/drawing/2014/main" id="{B5075820-F3B4-0865-4876-1F19666A4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5" name="FTU - geniohyoid">
                        <a:extLst>
                          <a:ext uri="{FF2B5EF4-FFF2-40B4-BE49-F238E27FC236}">
                            <a16:creationId xmlns:a16="http://schemas.microsoft.com/office/drawing/2014/main" id="{5E4ED33E-27B7-6AC1-E1B0-1092631F05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6" name="FTU - longus capitis">
                        <a:extLst>
                          <a:ext uri="{FF2B5EF4-FFF2-40B4-BE49-F238E27FC236}">
                            <a16:creationId xmlns:a16="http://schemas.microsoft.com/office/drawing/2014/main" id="{C83B9C53-B405-4AC0-AF75-B8AAADE2B9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longus colli inferior">
                        <a:extLst>
                          <a:ext uri="{FF2B5EF4-FFF2-40B4-BE49-F238E27FC236}">
                            <a16:creationId xmlns:a16="http://schemas.microsoft.com/office/drawing/2014/main" id="{A859FD9D-D63F-5A72-8F35-E36091F90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longus colli inferior">
                        <a:extLst>
                          <a:ext uri="{FF2B5EF4-FFF2-40B4-BE49-F238E27FC236}">
                            <a16:creationId xmlns:a16="http://schemas.microsoft.com/office/drawing/2014/main" id="{8E6D5AB1-7BDD-8EAD-794D-DC0D3A9524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mylohyoid">
                        <a:extLst>
                          <a:ext uri="{FF2B5EF4-FFF2-40B4-BE49-F238E27FC236}">
                            <a16:creationId xmlns:a16="http://schemas.microsoft.com/office/drawing/2014/main" id="{11ACB3E6-6CB9-41C9-5AA4-176FAC90A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88" name="Text Box 3036">
                      <a:extLst>
                        <a:ext uri="{FF2B5EF4-FFF2-40B4-BE49-F238E27FC236}">
                          <a16:creationId xmlns:a16="http://schemas.microsoft.com/office/drawing/2014/main" id="{1CF3615F-321C-556C-75FD-13FDCD56DD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89" name="Text Box 3036">
                      <a:extLst>
                        <a:ext uri="{FF2B5EF4-FFF2-40B4-BE49-F238E27FC236}">
                          <a16:creationId xmlns:a16="http://schemas.microsoft.com/office/drawing/2014/main" id="{C2081878-9EF9-5051-ED02-FA2707E333E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0" name="Text Box 3036">
                      <a:extLst>
                        <a:ext uri="{FF2B5EF4-FFF2-40B4-BE49-F238E27FC236}">
                          <a16:creationId xmlns:a16="http://schemas.microsoft.com/office/drawing/2014/main" id="{2B52133C-2806-2A1B-8BF8-2C2D141E2D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1" name="Text Box 3036">
                      <a:extLst>
                        <a:ext uri="{FF2B5EF4-FFF2-40B4-BE49-F238E27FC236}">
                          <a16:creationId xmlns:a16="http://schemas.microsoft.com/office/drawing/2014/main" id="{6CC7723D-9E2D-408B-3FD3-F9ADF51B02F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2" name="Text Box 3036">
                      <a:extLst>
                        <a:ext uri="{FF2B5EF4-FFF2-40B4-BE49-F238E27FC236}">
                          <a16:creationId xmlns:a16="http://schemas.microsoft.com/office/drawing/2014/main" id="{E4CC587C-2F3B-2AE9-F0A0-89FB45A025E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3" name="Text Box 3036">
                      <a:extLst>
                        <a:ext uri="{FF2B5EF4-FFF2-40B4-BE49-F238E27FC236}">
                          <a16:creationId xmlns:a16="http://schemas.microsoft.com/office/drawing/2014/main" id="{040B1AF9-C136-96A4-DB1D-7F46F9F386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4" name="Text Box 3036">
                      <a:extLst>
                        <a:ext uri="{FF2B5EF4-FFF2-40B4-BE49-F238E27FC236}">
                          <a16:creationId xmlns:a16="http://schemas.microsoft.com/office/drawing/2014/main" id="{9A9FFBF4-2DAB-910A-C3F9-45DF4EA1687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5" name="Text Box 3036">
                      <a:extLst>
                        <a:ext uri="{FF2B5EF4-FFF2-40B4-BE49-F238E27FC236}">
                          <a16:creationId xmlns:a16="http://schemas.microsoft.com/office/drawing/2014/main" id="{A2CC3FAF-DFFC-834E-089E-896AD9A744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6" name="Text Box 3036">
                      <a:extLst>
                        <a:ext uri="{FF2B5EF4-FFF2-40B4-BE49-F238E27FC236}">
                          <a16:creationId xmlns:a16="http://schemas.microsoft.com/office/drawing/2014/main" id="{C09AFCE5-A8AB-EC99-EC1C-F486EDA152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8C2164A4-531D-6C6D-191D-55ACF393F89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03A15E1-F4D4-B072-E6FD-AEAE312A66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C3A7BADB-5862-65BA-0AA3-D44FEB2E3A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B82E2AF9-8CB5-94DD-4FAE-149B5672BB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FFE01338-D55E-8695-2D74-371070469A2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619610C1-1091-C93E-315C-F75D0D2413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D7BEE21C-33EC-700A-8A00-2992BF8C10E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F69382DA-82E5-A195-F184-4B2672EDED1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7A57159D-4E15-9B54-1E57-B900873ADC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64" name="Text Box 3036">
                    <a:extLst>
                      <a:ext uri="{FF2B5EF4-FFF2-40B4-BE49-F238E27FC236}">
                        <a16:creationId xmlns:a16="http://schemas.microsoft.com/office/drawing/2014/main" id="{D245F769-0D73-BEA2-C12F-84605081AC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5" name="Text Box 3036">
                    <a:extLst>
                      <a:ext uri="{FF2B5EF4-FFF2-40B4-BE49-F238E27FC236}">
                        <a16:creationId xmlns:a16="http://schemas.microsoft.com/office/drawing/2014/main" id="{525A5093-8412-CDFE-0C98-B42EDE5AEF4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6" name="Text Box 3036">
                    <a:extLst>
                      <a:ext uri="{FF2B5EF4-FFF2-40B4-BE49-F238E27FC236}">
                        <a16:creationId xmlns:a16="http://schemas.microsoft.com/office/drawing/2014/main" id="{23015C02-4B44-A507-E397-EF2C402470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7" name="Text Box 3036">
                    <a:extLst>
                      <a:ext uri="{FF2B5EF4-FFF2-40B4-BE49-F238E27FC236}">
                        <a16:creationId xmlns:a16="http://schemas.microsoft.com/office/drawing/2014/main" id="{E9A56466-3B22-9D6F-9643-6672AC7A93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8" name="Text Box 3036">
                    <a:extLst>
                      <a:ext uri="{FF2B5EF4-FFF2-40B4-BE49-F238E27FC236}">
                        <a16:creationId xmlns:a16="http://schemas.microsoft.com/office/drawing/2014/main" id="{35CA8333-4971-5E65-CA58-89291C1B3A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69" name="Text Box 3036">
                    <a:extLst>
                      <a:ext uri="{FF2B5EF4-FFF2-40B4-BE49-F238E27FC236}">
                        <a16:creationId xmlns:a16="http://schemas.microsoft.com/office/drawing/2014/main" id="{E1BE70B1-7FAC-2AF0-9445-4E00D7020B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0" name="Text Box 3036">
                    <a:extLst>
                      <a:ext uri="{FF2B5EF4-FFF2-40B4-BE49-F238E27FC236}">
                        <a16:creationId xmlns:a16="http://schemas.microsoft.com/office/drawing/2014/main" id="{6D15ECF7-F36D-C23D-1C3F-B5CF35746E5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1" name="Text Box 3036">
                    <a:extLst>
                      <a:ext uri="{FF2B5EF4-FFF2-40B4-BE49-F238E27FC236}">
                        <a16:creationId xmlns:a16="http://schemas.microsoft.com/office/drawing/2014/main" id="{7EB068E3-F555-2EA3-D91D-FBC6430EEE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2" name="Text Box 3036">
                    <a:extLst>
                      <a:ext uri="{FF2B5EF4-FFF2-40B4-BE49-F238E27FC236}">
                        <a16:creationId xmlns:a16="http://schemas.microsoft.com/office/drawing/2014/main" id="{B7218977-9C04-E95F-AB48-BD3F3996D7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B5381F50-6DB0-BAE8-A426-B801C008A9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2F2E70B3-E71B-425B-8E00-4F121F9471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9A5D2B9-C2F3-4BA7-DBAD-984194AD09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ADCB6146-DC8C-8283-88B6-F8230FDEA4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98BF4E25-D150-7750-DB63-7EF691CAA0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523D9FF9-7844-27C3-046A-3475F701D7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B5CF901D-4DD8-83CE-B2B1-FC1F606DDB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DD5E1349-F465-C7AC-36BA-3DC0FF09B2F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29BFA8A9-7136-A26B-FF03-2D2499C925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F4A5B4A-0A15-F6B8-FB26-D809A9AEF6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30082B01-C748-73F2-BF15-4B2284C174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A1CEFBF8-7020-6B21-7E01-BB4E6B3BCD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9EECB61-72B3-9B8A-4798-A37EB506A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86C5D959-B985-B3DE-1465-0967BF1CE6B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62" name="Text Box 3036">
                  <a:extLst>
                    <a:ext uri="{FF2B5EF4-FFF2-40B4-BE49-F238E27FC236}">
                      <a16:creationId xmlns:a16="http://schemas.microsoft.com/office/drawing/2014/main" id="{4DB0466C-0FC0-9EB7-E00A-E187889CFE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59" name="FTU - mylohyoid">
                <a:extLst>
                  <a:ext uri="{FF2B5EF4-FFF2-40B4-BE49-F238E27FC236}">
                    <a16:creationId xmlns:a16="http://schemas.microsoft.com/office/drawing/2014/main" id="{DB765934-9B58-F3F7-CFAF-487CD3162783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0" name="FTU - mylohyoid">
                <a:extLst>
                  <a:ext uri="{FF2B5EF4-FFF2-40B4-BE49-F238E27FC236}">
                    <a16:creationId xmlns:a16="http://schemas.microsoft.com/office/drawing/2014/main" id="{F7907AD0-A565-D3EB-8379-BBB936823DB8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52" name="Text Box 3036">
              <a:extLst>
                <a:ext uri="{FF2B5EF4-FFF2-40B4-BE49-F238E27FC236}">
                  <a16:creationId xmlns:a16="http://schemas.microsoft.com/office/drawing/2014/main" id="{A1902E22-A468-8E65-34CE-B5917FEBF48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3" name="Text Box 3036">
              <a:extLst>
                <a:ext uri="{FF2B5EF4-FFF2-40B4-BE49-F238E27FC236}">
                  <a16:creationId xmlns:a16="http://schemas.microsoft.com/office/drawing/2014/main" id="{2E0665FC-BB1C-8982-41D4-85AFFEFA7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4" name="Text Box 3036">
              <a:extLst>
                <a:ext uri="{FF2B5EF4-FFF2-40B4-BE49-F238E27FC236}">
                  <a16:creationId xmlns:a16="http://schemas.microsoft.com/office/drawing/2014/main" id="{122886BE-22E8-1E7B-6C1E-1BD2D072C9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5" name="Text Box 3036">
              <a:extLst>
                <a:ext uri="{FF2B5EF4-FFF2-40B4-BE49-F238E27FC236}">
                  <a16:creationId xmlns:a16="http://schemas.microsoft.com/office/drawing/2014/main" id="{20575501-BA68-53B6-13CC-09C5412E91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6" name="Text Box 3036">
              <a:extLst>
                <a:ext uri="{FF2B5EF4-FFF2-40B4-BE49-F238E27FC236}">
                  <a16:creationId xmlns:a16="http://schemas.microsoft.com/office/drawing/2014/main" id="{40F1D6BF-FD04-76E7-A9F5-6777C46D8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57" name="Text Box 3036">
              <a:extLst>
                <a:ext uri="{FF2B5EF4-FFF2-40B4-BE49-F238E27FC236}">
                  <a16:creationId xmlns:a16="http://schemas.microsoft.com/office/drawing/2014/main" id="{5C09C816-C504-462C-90C8-58F2457A8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24" name="Group 6923">
            <a:extLst>
              <a:ext uri="{FF2B5EF4-FFF2-40B4-BE49-F238E27FC236}">
                <a16:creationId xmlns:a16="http://schemas.microsoft.com/office/drawing/2014/main" id="{FF957370-1AAB-56A9-215F-F4A77E783344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25" name="organ group - facial muscles">
              <a:extLst>
                <a:ext uri="{FF2B5EF4-FFF2-40B4-BE49-F238E27FC236}">
                  <a16:creationId xmlns:a16="http://schemas.microsoft.com/office/drawing/2014/main" id="{91570886-4594-739B-B006-8DE8FE427090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62" name="organ - facial muscles">
                <a:extLst>
                  <a:ext uri="{FF2B5EF4-FFF2-40B4-BE49-F238E27FC236}">
                    <a16:creationId xmlns:a16="http://schemas.microsoft.com/office/drawing/2014/main" id="{454E6E04-9C06-BD14-C36E-74FE64CC063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63" name="FTU - orbicularis oculi">
                <a:extLst>
                  <a:ext uri="{FF2B5EF4-FFF2-40B4-BE49-F238E27FC236}">
                    <a16:creationId xmlns:a16="http://schemas.microsoft.com/office/drawing/2014/main" id="{1531D31B-DC92-0EE5-1A28-AB24718D92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64" name="FTU - occipitofrontalis">
                <a:extLst>
                  <a:ext uri="{FF2B5EF4-FFF2-40B4-BE49-F238E27FC236}">
                    <a16:creationId xmlns:a16="http://schemas.microsoft.com/office/drawing/2014/main" id="{A888601E-B78F-5026-6D5B-F509210EED1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65" name="FTU - nasalis">
                <a:extLst>
                  <a:ext uri="{FF2B5EF4-FFF2-40B4-BE49-F238E27FC236}">
                    <a16:creationId xmlns:a16="http://schemas.microsoft.com/office/drawing/2014/main" id="{B493DE96-8206-2E9F-CAB0-1B571C1C0C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FTU - zygomaticus major">
                <a:extLst>
                  <a:ext uri="{FF2B5EF4-FFF2-40B4-BE49-F238E27FC236}">
                    <a16:creationId xmlns:a16="http://schemas.microsoft.com/office/drawing/2014/main" id="{79274CF7-4F6F-6D5D-C59C-53428190AF3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67" name="FTU - zygomaticus minor">
                <a:extLst>
                  <a:ext uri="{FF2B5EF4-FFF2-40B4-BE49-F238E27FC236}">
                    <a16:creationId xmlns:a16="http://schemas.microsoft.com/office/drawing/2014/main" id="{7FC3F145-30F5-F2E5-C7BB-8BBB9AB8E51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68" name="FTU - orbicularis oris">
                <a:extLst>
                  <a:ext uri="{FF2B5EF4-FFF2-40B4-BE49-F238E27FC236}">
                    <a16:creationId xmlns:a16="http://schemas.microsoft.com/office/drawing/2014/main" id="{7BC03FAD-4F06-B713-5FAD-2FCD896E9C54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69" name="FTU - depressor anguli oris">
                <a:extLst>
                  <a:ext uri="{FF2B5EF4-FFF2-40B4-BE49-F238E27FC236}">
                    <a16:creationId xmlns:a16="http://schemas.microsoft.com/office/drawing/2014/main" id="{FE096F80-5FB9-F7DF-61A4-EBD0C9A6D344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0" name="FTU - levator labii">
                <a:extLst>
                  <a:ext uri="{FF2B5EF4-FFF2-40B4-BE49-F238E27FC236}">
                    <a16:creationId xmlns:a16="http://schemas.microsoft.com/office/drawing/2014/main" id="{96638D29-F52D-5BB9-455E-DF78895BDED2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71" name="FTU - mentalis">
                <a:extLst>
                  <a:ext uri="{FF2B5EF4-FFF2-40B4-BE49-F238E27FC236}">
                    <a16:creationId xmlns:a16="http://schemas.microsoft.com/office/drawing/2014/main" id="{5C2A10FD-BC69-0FC4-A810-90B13A36C7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26" name="Group 6925">
              <a:extLst>
                <a:ext uri="{FF2B5EF4-FFF2-40B4-BE49-F238E27FC236}">
                  <a16:creationId xmlns:a16="http://schemas.microsoft.com/office/drawing/2014/main" id="{D0D35DE8-9DC4-082C-364C-AEC2EFF7CFB8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690641D7-AFB0-1255-C339-950F2CCD1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C46D3C2-91C9-9235-2E49-89F6DF1A1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B309772C-1F6F-6ED4-CC7D-C2622A4103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7" name="Group 6926">
              <a:extLst>
                <a:ext uri="{FF2B5EF4-FFF2-40B4-BE49-F238E27FC236}">
                  <a16:creationId xmlns:a16="http://schemas.microsoft.com/office/drawing/2014/main" id="{E1C5C02D-2C2E-33E9-0A59-99BE0FD19AD1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59A7474-A323-F1FB-9229-75DC0552D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5D67C989-CF19-9181-041D-A7424F289E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A3EE17C6-AF0E-E5F4-FACE-8C83F84E5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8" name="Group 6927">
              <a:extLst>
                <a:ext uri="{FF2B5EF4-FFF2-40B4-BE49-F238E27FC236}">
                  <a16:creationId xmlns:a16="http://schemas.microsoft.com/office/drawing/2014/main" id="{38151EE1-6682-29D1-F5A4-DA74291C9C4E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2F2A08F8-134D-38F7-F834-30D69F421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32729F33-098D-CB80-1137-DD1C60BEF4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450B030D-947A-7412-E474-828E27217D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29" name="Group 6928">
              <a:extLst>
                <a:ext uri="{FF2B5EF4-FFF2-40B4-BE49-F238E27FC236}">
                  <a16:creationId xmlns:a16="http://schemas.microsoft.com/office/drawing/2014/main" id="{0F74C1AC-FFD5-469A-2098-01C9F129B16C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AC4748A6-75B2-9F7F-7194-644A591CED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DD2C3241-2F7F-FE64-06F9-E5627B8670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7FEC1B12-120B-21AE-B204-F3AD5C822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0" name="Group 6929">
              <a:extLst>
                <a:ext uri="{FF2B5EF4-FFF2-40B4-BE49-F238E27FC236}">
                  <a16:creationId xmlns:a16="http://schemas.microsoft.com/office/drawing/2014/main" id="{D8DBE2F5-8FF9-2188-B73E-9605EA4C60BB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4C262F88-EAF8-C05E-3B8E-D9E477A4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B95663E-2F70-8E6A-2422-5D39C529C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9F77F145-A258-D6DF-E846-E5A07EE2D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1" name="Group 6930">
              <a:extLst>
                <a:ext uri="{FF2B5EF4-FFF2-40B4-BE49-F238E27FC236}">
                  <a16:creationId xmlns:a16="http://schemas.microsoft.com/office/drawing/2014/main" id="{A5050F37-AAC1-8150-BBA3-33A2D860AF93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538C0047-045E-2DA7-FC28-B6D673C8A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75B61AE9-D017-0815-26CE-7A1761262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3C3AD11-6F18-0087-0FDA-AC17F74920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2" name="Group 6931">
              <a:extLst>
                <a:ext uri="{FF2B5EF4-FFF2-40B4-BE49-F238E27FC236}">
                  <a16:creationId xmlns:a16="http://schemas.microsoft.com/office/drawing/2014/main" id="{515AB927-18A3-6A12-80DE-9A6860C73721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41" name="Text Box 3036">
                <a:extLst>
                  <a:ext uri="{FF2B5EF4-FFF2-40B4-BE49-F238E27FC236}">
                    <a16:creationId xmlns:a16="http://schemas.microsoft.com/office/drawing/2014/main" id="{C0486DCE-6344-B878-1421-504166F340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2" name="Text Box 3036">
                <a:extLst>
                  <a:ext uri="{FF2B5EF4-FFF2-40B4-BE49-F238E27FC236}">
                    <a16:creationId xmlns:a16="http://schemas.microsoft.com/office/drawing/2014/main" id="{3E8AC249-4F58-15E6-3557-F6D4EFD616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3" name="Text Box 3036">
                <a:extLst>
                  <a:ext uri="{FF2B5EF4-FFF2-40B4-BE49-F238E27FC236}">
                    <a16:creationId xmlns:a16="http://schemas.microsoft.com/office/drawing/2014/main" id="{3BD2C104-BA54-13E4-145F-B5A38DA4F6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3" name="Group 6932">
              <a:extLst>
                <a:ext uri="{FF2B5EF4-FFF2-40B4-BE49-F238E27FC236}">
                  <a16:creationId xmlns:a16="http://schemas.microsoft.com/office/drawing/2014/main" id="{BB31E1FF-EC61-59B9-4F31-7C39EC0A4E31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38" name="Text Box 3036">
                <a:extLst>
                  <a:ext uri="{FF2B5EF4-FFF2-40B4-BE49-F238E27FC236}">
                    <a16:creationId xmlns:a16="http://schemas.microsoft.com/office/drawing/2014/main" id="{33365FA8-F670-23D8-3627-5DA952C87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9" name="Text Box 3036">
                <a:extLst>
                  <a:ext uri="{FF2B5EF4-FFF2-40B4-BE49-F238E27FC236}">
                    <a16:creationId xmlns:a16="http://schemas.microsoft.com/office/drawing/2014/main" id="{500BE1A0-7A41-D259-B2D8-9F230C661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0" name="Text Box 3036">
                <a:extLst>
                  <a:ext uri="{FF2B5EF4-FFF2-40B4-BE49-F238E27FC236}">
                    <a16:creationId xmlns:a16="http://schemas.microsoft.com/office/drawing/2014/main" id="{5F140AD4-08C5-C97A-957A-7F059272A4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4" name="Group 6933">
              <a:extLst>
                <a:ext uri="{FF2B5EF4-FFF2-40B4-BE49-F238E27FC236}">
                  <a16:creationId xmlns:a16="http://schemas.microsoft.com/office/drawing/2014/main" id="{3273495C-3C88-1F25-FA0E-846479A51268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35" name="Text Box 3036">
                <a:extLst>
                  <a:ext uri="{FF2B5EF4-FFF2-40B4-BE49-F238E27FC236}">
                    <a16:creationId xmlns:a16="http://schemas.microsoft.com/office/drawing/2014/main" id="{8B846301-E7D2-A324-084B-29EA7EC17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6" name="Text Box 3036">
                <a:extLst>
                  <a:ext uri="{FF2B5EF4-FFF2-40B4-BE49-F238E27FC236}">
                    <a16:creationId xmlns:a16="http://schemas.microsoft.com/office/drawing/2014/main" id="{C2FF9227-DFCC-0AE3-D35B-87D3831109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37" name="Text Box 3036">
                <a:extLst>
                  <a:ext uri="{FF2B5EF4-FFF2-40B4-BE49-F238E27FC236}">
                    <a16:creationId xmlns:a16="http://schemas.microsoft.com/office/drawing/2014/main" id="{1A6F970F-1B38-0523-B594-CFF8644346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72" name="Group 6971">
            <a:extLst>
              <a:ext uri="{FF2B5EF4-FFF2-40B4-BE49-F238E27FC236}">
                <a16:creationId xmlns:a16="http://schemas.microsoft.com/office/drawing/2014/main" id="{C8850515-E123-F081-ADF4-896CBFD8537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73" name="organ group - facial muscles">
              <a:extLst>
                <a:ext uri="{FF2B5EF4-FFF2-40B4-BE49-F238E27FC236}">
                  <a16:creationId xmlns:a16="http://schemas.microsoft.com/office/drawing/2014/main" id="{522ECBBA-B79C-C9A2-FD60-F4AC12E71613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14" name="organ - facial muscles">
                <a:extLst>
                  <a:ext uri="{FF2B5EF4-FFF2-40B4-BE49-F238E27FC236}">
                    <a16:creationId xmlns:a16="http://schemas.microsoft.com/office/drawing/2014/main" id="{37C805E3-A841-EE00-0A30-27E8B0C8686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15" name="FTU - orbicularis oculi">
                <a:extLst>
                  <a:ext uri="{FF2B5EF4-FFF2-40B4-BE49-F238E27FC236}">
                    <a16:creationId xmlns:a16="http://schemas.microsoft.com/office/drawing/2014/main" id="{BF61D570-EA11-72E6-A9C3-AFD559E6FC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16" name="FTU - occipitofrontalis">
                <a:extLst>
                  <a:ext uri="{FF2B5EF4-FFF2-40B4-BE49-F238E27FC236}">
                    <a16:creationId xmlns:a16="http://schemas.microsoft.com/office/drawing/2014/main" id="{9DF123BD-DC62-0E77-E48B-5385288BAFA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17" name="FTU - nasalis">
                <a:extLst>
                  <a:ext uri="{FF2B5EF4-FFF2-40B4-BE49-F238E27FC236}">
                    <a16:creationId xmlns:a16="http://schemas.microsoft.com/office/drawing/2014/main" id="{1AE74D8A-9ABA-4E0B-C011-9691DDF6929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18" name="FTU - zygomaticus major">
                <a:extLst>
                  <a:ext uri="{FF2B5EF4-FFF2-40B4-BE49-F238E27FC236}">
                    <a16:creationId xmlns:a16="http://schemas.microsoft.com/office/drawing/2014/main" id="{46927714-A355-5E54-A832-468811B69E4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FTU - zygomaticus minor">
                <a:extLst>
                  <a:ext uri="{FF2B5EF4-FFF2-40B4-BE49-F238E27FC236}">
                    <a16:creationId xmlns:a16="http://schemas.microsoft.com/office/drawing/2014/main" id="{35C92832-BF8C-5477-7796-635E0157BD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0" name="FTU - orbicularis oris">
                <a:extLst>
                  <a:ext uri="{FF2B5EF4-FFF2-40B4-BE49-F238E27FC236}">
                    <a16:creationId xmlns:a16="http://schemas.microsoft.com/office/drawing/2014/main" id="{53DEAD42-0611-4A7B-0D9E-BC4328B51F5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21" name="FTU - depressor anguli oris">
                <a:extLst>
                  <a:ext uri="{FF2B5EF4-FFF2-40B4-BE49-F238E27FC236}">
                    <a16:creationId xmlns:a16="http://schemas.microsoft.com/office/drawing/2014/main" id="{C23C4B1F-482C-303F-AFE0-78B7E88E1C30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FTU - levator labii">
                <a:extLst>
                  <a:ext uri="{FF2B5EF4-FFF2-40B4-BE49-F238E27FC236}">
                    <a16:creationId xmlns:a16="http://schemas.microsoft.com/office/drawing/2014/main" id="{331DB256-597E-BAE0-AD74-BF83513D3E2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23" name="FTU - mentalis">
                <a:extLst>
                  <a:ext uri="{FF2B5EF4-FFF2-40B4-BE49-F238E27FC236}">
                    <a16:creationId xmlns:a16="http://schemas.microsoft.com/office/drawing/2014/main" id="{B4AE98AC-D07C-B4C4-F2D5-D09DD98F257D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24" name="FTU - temporalis">
                <a:extLst>
                  <a:ext uri="{FF2B5EF4-FFF2-40B4-BE49-F238E27FC236}">
                    <a16:creationId xmlns:a16="http://schemas.microsoft.com/office/drawing/2014/main" id="{11493522-7939-FC01-20F2-E0D23CCCE90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74" name="Group 6973">
              <a:extLst>
                <a:ext uri="{FF2B5EF4-FFF2-40B4-BE49-F238E27FC236}">
                  <a16:creationId xmlns:a16="http://schemas.microsoft.com/office/drawing/2014/main" id="{E3633022-7FB7-EEDB-A7A5-2E791D204C8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603C328F-7348-0EE7-A527-D229307CC1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15A7C5B8-A05A-6C04-5707-BF24B56175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62C71CB7-E72A-FC96-BD30-5ED5427C8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5" name="Group 6974">
              <a:extLst>
                <a:ext uri="{FF2B5EF4-FFF2-40B4-BE49-F238E27FC236}">
                  <a16:creationId xmlns:a16="http://schemas.microsoft.com/office/drawing/2014/main" id="{235E0F13-44D6-94FF-1770-C9C09C717D5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9166E0CB-4A15-07BF-17B8-DAF8F023B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759554A3-ED98-CEAA-9CFC-6002E21535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4B866E9F-E09E-2CCD-3000-2E1D60F744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6" name="Group 6975">
              <a:extLst>
                <a:ext uri="{FF2B5EF4-FFF2-40B4-BE49-F238E27FC236}">
                  <a16:creationId xmlns:a16="http://schemas.microsoft.com/office/drawing/2014/main" id="{F57D93EA-6658-6E60-AF95-D005C9761919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7F9DD084-25D2-443D-7498-675BB89A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AFFD6D56-AB23-41AF-6C6B-FD9634E02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D381CA3E-3B05-DDC4-2F7A-42405DEEA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7" name="Group 6976">
              <a:extLst>
                <a:ext uri="{FF2B5EF4-FFF2-40B4-BE49-F238E27FC236}">
                  <a16:creationId xmlns:a16="http://schemas.microsoft.com/office/drawing/2014/main" id="{ABA30A3C-8A63-2215-DBAD-1F329912B91F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A4B70C20-6E50-CCF3-92DA-A71811C36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B44A0EF4-B624-04A3-33BC-6A52AA4D7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E41CD59D-192E-899B-B290-4181F0318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8" name="Group 6977">
              <a:extLst>
                <a:ext uri="{FF2B5EF4-FFF2-40B4-BE49-F238E27FC236}">
                  <a16:creationId xmlns:a16="http://schemas.microsoft.com/office/drawing/2014/main" id="{30FC64C4-00C5-1131-CD7A-5F53D9DA629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596672B0-FF08-69CA-0480-5C24D28D2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6FCBEDB0-53F4-1988-6C8B-570D8D19F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8BE9DED0-D610-752A-8541-76D1B1353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79" name="Group 6978">
              <a:extLst>
                <a:ext uri="{FF2B5EF4-FFF2-40B4-BE49-F238E27FC236}">
                  <a16:creationId xmlns:a16="http://schemas.microsoft.com/office/drawing/2014/main" id="{130D6E19-C780-CA9D-2DC8-557C66D15A5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A9418E54-9227-E8BC-C80B-F615C9A1F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1BCE35B8-1465-152F-EC2A-E89EE8279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EFD8F80-425C-AE02-24B9-A6E62EC4EF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0" name="Group 6979">
              <a:extLst>
                <a:ext uri="{FF2B5EF4-FFF2-40B4-BE49-F238E27FC236}">
                  <a16:creationId xmlns:a16="http://schemas.microsoft.com/office/drawing/2014/main" id="{9058D6A3-D47F-5E78-4456-12E4CCFCF66C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2823547F-266A-8E29-9B57-9045ED067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24C3A33F-391F-0948-C373-CBCCBE593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C93DB3A-3C3C-3A84-6C67-B39C76ED12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1" name="Group 6980">
              <a:extLst>
                <a:ext uri="{FF2B5EF4-FFF2-40B4-BE49-F238E27FC236}">
                  <a16:creationId xmlns:a16="http://schemas.microsoft.com/office/drawing/2014/main" id="{EF8A3749-5490-B6AD-57A1-DC8F062F92F0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0" name="Text Box 3036">
                <a:extLst>
                  <a:ext uri="{FF2B5EF4-FFF2-40B4-BE49-F238E27FC236}">
                    <a16:creationId xmlns:a16="http://schemas.microsoft.com/office/drawing/2014/main" id="{95117FAC-EC95-78EE-761F-2AF08F4AD5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1" name="Text Box 3036">
                <a:extLst>
                  <a:ext uri="{FF2B5EF4-FFF2-40B4-BE49-F238E27FC236}">
                    <a16:creationId xmlns:a16="http://schemas.microsoft.com/office/drawing/2014/main" id="{3910C4BF-C57A-5809-9F6E-46295B1FDA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2" name="Text Box 3036">
                <a:extLst>
                  <a:ext uri="{FF2B5EF4-FFF2-40B4-BE49-F238E27FC236}">
                    <a16:creationId xmlns:a16="http://schemas.microsoft.com/office/drawing/2014/main" id="{3207578E-C45A-CA87-E010-1B2996E8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2" name="Group 6981">
              <a:extLst>
                <a:ext uri="{FF2B5EF4-FFF2-40B4-BE49-F238E27FC236}">
                  <a16:creationId xmlns:a16="http://schemas.microsoft.com/office/drawing/2014/main" id="{4DEF3651-4234-5BDF-9C4B-671D89E6E3E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87" name="Text Box 3036">
                <a:extLst>
                  <a:ext uri="{FF2B5EF4-FFF2-40B4-BE49-F238E27FC236}">
                    <a16:creationId xmlns:a16="http://schemas.microsoft.com/office/drawing/2014/main" id="{2D58D51C-056F-E759-7EE7-C002BE15A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8" name="Text Box 3036">
                <a:extLst>
                  <a:ext uri="{FF2B5EF4-FFF2-40B4-BE49-F238E27FC236}">
                    <a16:creationId xmlns:a16="http://schemas.microsoft.com/office/drawing/2014/main" id="{3EE31CC0-557D-FAF3-956E-773F521C3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9" name="Text Box 3036">
                <a:extLst>
                  <a:ext uri="{FF2B5EF4-FFF2-40B4-BE49-F238E27FC236}">
                    <a16:creationId xmlns:a16="http://schemas.microsoft.com/office/drawing/2014/main" id="{29A64914-A960-0FAE-2434-B771F0E7F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349919B7-2287-0EB8-49C0-B821EEC642F5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84" name="Text Box 3036">
                <a:extLst>
                  <a:ext uri="{FF2B5EF4-FFF2-40B4-BE49-F238E27FC236}">
                    <a16:creationId xmlns:a16="http://schemas.microsoft.com/office/drawing/2014/main" id="{A531CDE4-DE84-3FF0-86FD-E49543AC0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5" name="Text Box 3036">
                <a:extLst>
                  <a:ext uri="{FF2B5EF4-FFF2-40B4-BE49-F238E27FC236}">
                    <a16:creationId xmlns:a16="http://schemas.microsoft.com/office/drawing/2014/main" id="{90BD226E-53B4-7067-1123-26A5DF2A6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6" name="Text Box 3036">
                <a:extLst>
                  <a:ext uri="{FF2B5EF4-FFF2-40B4-BE49-F238E27FC236}">
                    <a16:creationId xmlns:a16="http://schemas.microsoft.com/office/drawing/2014/main" id="{F24DD7C4-9C86-73EE-1F04-9B210F16E7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25" name="Group 7024">
            <a:extLst>
              <a:ext uri="{FF2B5EF4-FFF2-40B4-BE49-F238E27FC236}">
                <a16:creationId xmlns:a16="http://schemas.microsoft.com/office/drawing/2014/main" id="{09259869-D7A2-AFCB-0A5A-08A327C94DAB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26" name="organ group - facial muscles">
              <a:extLst>
                <a:ext uri="{FF2B5EF4-FFF2-40B4-BE49-F238E27FC236}">
                  <a16:creationId xmlns:a16="http://schemas.microsoft.com/office/drawing/2014/main" id="{28F9D9AD-39D8-1D78-52E4-77687750AA0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59" name="organ - facial muscles">
                <a:extLst>
                  <a:ext uri="{FF2B5EF4-FFF2-40B4-BE49-F238E27FC236}">
                    <a16:creationId xmlns:a16="http://schemas.microsoft.com/office/drawing/2014/main" id="{5C7220E7-524B-E089-8C1B-96C3E1DF4D0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0" name="FTU - orbicularis oculi">
                <a:extLst>
                  <a:ext uri="{FF2B5EF4-FFF2-40B4-BE49-F238E27FC236}">
                    <a16:creationId xmlns:a16="http://schemas.microsoft.com/office/drawing/2014/main" id="{F571C11D-3C7A-5BE6-6527-03EDF930A3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61" name="FTU - occipitofrontalis">
                <a:extLst>
                  <a:ext uri="{FF2B5EF4-FFF2-40B4-BE49-F238E27FC236}">
                    <a16:creationId xmlns:a16="http://schemas.microsoft.com/office/drawing/2014/main" id="{2AE6BDE3-B47F-51B7-F53F-3FFAF63648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62" name="FTU - nasalis">
                <a:extLst>
                  <a:ext uri="{FF2B5EF4-FFF2-40B4-BE49-F238E27FC236}">
                    <a16:creationId xmlns:a16="http://schemas.microsoft.com/office/drawing/2014/main" id="{D535A083-7755-891D-990B-08ED311AE5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63" name="FTU - zygomaticus major">
                <a:extLst>
                  <a:ext uri="{FF2B5EF4-FFF2-40B4-BE49-F238E27FC236}">
                    <a16:creationId xmlns:a16="http://schemas.microsoft.com/office/drawing/2014/main" id="{D5E64A62-B464-D7DC-8F16-ACB21AA690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64" name="FTU - zygomaticus minor">
                <a:extLst>
                  <a:ext uri="{FF2B5EF4-FFF2-40B4-BE49-F238E27FC236}">
                    <a16:creationId xmlns:a16="http://schemas.microsoft.com/office/drawing/2014/main" id="{ED52B6DD-D2EB-3525-957B-AB996579068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65" name="FTU - orbicularis oris">
                <a:extLst>
                  <a:ext uri="{FF2B5EF4-FFF2-40B4-BE49-F238E27FC236}">
                    <a16:creationId xmlns:a16="http://schemas.microsoft.com/office/drawing/2014/main" id="{2F6763B4-1AFC-363B-A647-E1B8D26CB19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66" name="FTU - depressor anguli oris">
                <a:extLst>
                  <a:ext uri="{FF2B5EF4-FFF2-40B4-BE49-F238E27FC236}">
                    <a16:creationId xmlns:a16="http://schemas.microsoft.com/office/drawing/2014/main" id="{2F88BC0D-FE4E-7D2A-1BA8-F2E833A3B09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67" name="FTU - levator labii">
                <a:extLst>
                  <a:ext uri="{FF2B5EF4-FFF2-40B4-BE49-F238E27FC236}">
                    <a16:creationId xmlns:a16="http://schemas.microsoft.com/office/drawing/2014/main" id="{8E1F2FAC-1691-7C9F-3836-7D113697244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27" name="Group 7026">
              <a:extLst>
                <a:ext uri="{FF2B5EF4-FFF2-40B4-BE49-F238E27FC236}">
                  <a16:creationId xmlns:a16="http://schemas.microsoft.com/office/drawing/2014/main" id="{A695DB8D-9F27-5E46-4F9C-682965D58D7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54E628E7-A4BB-EFA7-1F52-0D8C5B2B3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DB73FF8B-5CB3-9FDD-5BA8-782A97B8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78AE6EB-F8BD-37D5-0D4B-216B2E2AD8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8" name="Group 7027">
              <a:extLst>
                <a:ext uri="{FF2B5EF4-FFF2-40B4-BE49-F238E27FC236}">
                  <a16:creationId xmlns:a16="http://schemas.microsoft.com/office/drawing/2014/main" id="{F11DF369-D728-B5BB-0792-080F29BACD9B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E630D20C-A25A-1BA4-0141-0BB448DA8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6DE9A5A5-8C17-15E5-238E-C29E7FA1E1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F4D417A8-FDF3-94E1-003F-9B793E6402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29" name="Group 7028">
              <a:extLst>
                <a:ext uri="{FF2B5EF4-FFF2-40B4-BE49-F238E27FC236}">
                  <a16:creationId xmlns:a16="http://schemas.microsoft.com/office/drawing/2014/main" id="{600084BC-F019-EA49-AFA8-0E8468405707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70D08224-6892-FA5C-A4AB-BFB835134F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CC696BD0-184E-61A5-0FCC-3088E1FA2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C3DEAF52-8D54-BFAE-6FC8-666B0ADF33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0" name="Group 7029">
              <a:extLst>
                <a:ext uri="{FF2B5EF4-FFF2-40B4-BE49-F238E27FC236}">
                  <a16:creationId xmlns:a16="http://schemas.microsoft.com/office/drawing/2014/main" id="{EE56192D-C82D-A101-39E5-B7A92EE4F94A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ADE6A2C8-8B61-6C6D-B85D-5D703D7F10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D9804C9A-273A-B7A5-7711-49D0318CD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47886324-8FE8-C2B0-EC29-DD0EE111C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1" name="Group 7030">
              <a:extLst>
                <a:ext uri="{FF2B5EF4-FFF2-40B4-BE49-F238E27FC236}">
                  <a16:creationId xmlns:a16="http://schemas.microsoft.com/office/drawing/2014/main" id="{FAC8CF40-975F-B656-142D-24A0056DF752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3CED440D-5B02-74AD-3E34-67B4861E6F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EC92B828-BB1E-4248-9C26-8BC5FCE7DB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0D1123DD-501D-90FF-E00A-13089DCCE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2" name="Group 7031">
              <a:extLst>
                <a:ext uri="{FF2B5EF4-FFF2-40B4-BE49-F238E27FC236}">
                  <a16:creationId xmlns:a16="http://schemas.microsoft.com/office/drawing/2014/main" id="{9846B212-CE6D-F568-D3CF-E17993CB7B5B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41" name="Text Box 3036">
                <a:extLst>
                  <a:ext uri="{FF2B5EF4-FFF2-40B4-BE49-F238E27FC236}">
                    <a16:creationId xmlns:a16="http://schemas.microsoft.com/office/drawing/2014/main" id="{DEE85776-CBA0-E8C0-C639-F5750217B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2" name="Text Box 3036">
                <a:extLst>
                  <a:ext uri="{FF2B5EF4-FFF2-40B4-BE49-F238E27FC236}">
                    <a16:creationId xmlns:a16="http://schemas.microsoft.com/office/drawing/2014/main" id="{BCC55190-3C76-EBCE-5A0F-3EAE71309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3" name="Text Box 3036">
                <a:extLst>
                  <a:ext uri="{FF2B5EF4-FFF2-40B4-BE49-F238E27FC236}">
                    <a16:creationId xmlns:a16="http://schemas.microsoft.com/office/drawing/2014/main" id="{D7927663-9D8D-ECBC-829A-865014C3E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3" name="Group 7032">
              <a:extLst>
                <a:ext uri="{FF2B5EF4-FFF2-40B4-BE49-F238E27FC236}">
                  <a16:creationId xmlns:a16="http://schemas.microsoft.com/office/drawing/2014/main" id="{A18A3E1A-E04B-9B3C-ECC3-AB8C448BFC56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38" name="Text Box 3036">
                <a:extLst>
                  <a:ext uri="{FF2B5EF4-FFF2-40B4-BE49-F238E27FC236}">
                    <a16:creationId xmlns:a16="http://schemas.microsoft.com/office/drawing/2014/main" id="{824D7DA4-452A-12CD-B56A-85A6E2B6B3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9" name="Text Box 3036">
                <a:extLst>
                  <a:ext uri="{FF2B5EF4-FFF2-40B4-BE49-F238E27FC236}">
                    <a16:creationId xmlns:a16="http://schemas.microsoft.com/office/drawing/2014/main" id="{031010AC-3CE7-06BF-FEB7-DF50D4DFF1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0" name="Text Box 3036">
                <a:extLst>
                  <a:ext uri="{FF2B5EF4-FFF2-40B4-BE49-F238E27FC236}">
                    <a16:creationId xmlns:a16="http://schemas.microsoft.com/office/drawing/2014/main" id="{D73A2E8B-5D2C-7F1E-D5EC-E71CBE0A4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4" name="Group 7033">
              <a:extLst>
                <a:ext uri="{FF2B5EF4-FFF2-40B4-BE49-F238E27FC236}">
                  <a16:creationId xmlns:a16="http://schemas.microsoft.com/office/drawing/2014/main" id="{5E02ADA8-1D8E-EB01-D4B0-88BADEBBCFFD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35" name="Text Box 3036">
                <a:extLst>
                  <a:ext uri="{FF2B5EF4-FFF2-40B4-BE49-F238E27FC236}">
                    <a16:creationId xmlns:a16="http://schemas.microsoft.com/office/drawing/2014/main" id="{5A9EACB0-0D39-0F4D-27ED-032A8D895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6" name="Text Box 3036">
                <a:extLst>
                  <a:ext uri="{FF2B5EF4-FFF2-40B4-BE49-F238E27FC236}">
                    <a16:creationId xmlns:a16="http://schemas.microsoft.com/office/drawing/2014/main" id="{5261141C-DFBF-57BB-4350-141D8151B9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7" name="Text Box 3036">
                <a:extLst>
                  <a:ext uri="{FF2B5EF4-FFF2-40B4-BE49-F238E27FC236}">
                    <a16:creationId xmlns:a16="http://schemas.microsoft.com/office/drawing/2014/main" id="{AEEDD0D8-788D-D731-5468-213C45460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68" name="Group 7067">
            <a:extLst>
              <a:ext uri="{FF2B5EF4-FFF2-40B4-BE49-F238E27FC236}">
                <a16:creationId xmlns:a16="http://schemas.microsoft.com/office/drawing/2014/main" id="{7E369C2F-5ED1-2326-2A61-F7E730E193C4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69" name="organ group - head &amp; neck muscles">
              <a:extLst>
                <a:ext uri="{FF2B5EF4-FFF2-40B4-BE49-F238E27FC236}">
                  <a16:creationId xmlns:a16="http://schemas.microsoft.com/office/drawing/2014/main" id="{9F0461F5-7AE1-F0FE-251B-EB25E7AF807F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0" name="organ - head &amp; neck muscles">
                <a:extLst>
                  <a:ext uri="{FF2B5EF4-FFF2-40B4-BE49-F238E27FC236}">
                    <a16:creationId xmlns:a16="http://schemas.microsoft.com/office/drawing/2014/main" id="{358B2FAB-F2DA-3AE2-1601-2ACDAD3CB14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091" name="FTU - mylohyoid">
                <a:extLst>
                  <a:ext uri="{FF2B5EF4-FFF2-40B4-BE49-F238E27FC236}">
                    <a16:creationId xmlns:a16="http://schemas.microsoft.com/office/drawing/2014/main" id="{7D9EFC14-A770-8DCE-91B1-CF0116D3D619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092" name="FTU - digastric">
                <a:extLst>
                  <a:ext uri="{FF2B5EF4-FFF2-40B4-BE49-F238E27FC236}">
                    <a16:creationId xmlns:a16="http://schemas.microsoft.com/office/drawing/2014/main" id="{A96CF859-9D94-7C66-4999-1F64C9534CE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093" name="FTU - geniohyoid">
                <a:extLst>
                  <a:ext uri="{FF2B5EF4-FFF2-40B4-BE49-F238E27FC236}">
                    <a16:creationId xmlns:a16="http://schemas.microsoft.com/office/drawing/2014/main" id="{4549D74C-AF6A-ED26-DB54-53C74C78F07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094" name="FTU - longus capitis">
                <a:extLst>
                  <a:ext uri="{FF2B5EF4-FFF2-40B4-BE49-F238E27FC236}">
                    <a16:creationId xmlns:a16="http://schemas.microsoft.com/office/drawing/2014/main" id="{735160D9-15DC-D55D-8AEE-A7EFABFC574F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FTU - longus colli inferior">
                <a:extLst>
                  <a:ext uri="{FF2B5EF4-FFF2-40B4-BE49-F238E27FC236}">
                    <a16:creationId xmlns:a16="http://schemas.microsoft.com/office/drawing/2014/main" id="{14F6E98D-F949-91C6-5865-1643AB9F53E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0" name="Group 7069">
              <a:extLst>
                <a:ext uri="{FF2B5EF4-FFF2-40B4-BE49-F238E27FC236}">
                  <a16:creationId xmlns:a16="http://schemas.microsoft.com/office/drawing/2014/main" id="{DCF8F0A2-E1EA-653F-41A5-E49E2565B1B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26523AA1-925C-5AFC-510D-EF1E0AD415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6A90E34A-3F6E-598F-0381-78BED86FB8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E2540570-9A20-D48B-F6A5-56390502D4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1" name="Group 7070">
              <a:extLst>
                <a:ext uri="{FF2B5EF4-FFF2-40B4-BE49-F238E27FC236}">
                  <a16:creationId xmlns:a16="http://schemas.microsoft.com/office/drawing/2014/main" id="{0C4CEE9D-23C4-B39B-E634-06374AAE214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FB17FF10-3059-100A-BEBE-D1F8C4828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0D97362A-06F1-2482-392E-9894E0052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C36A79BD-0F9F-9D80-378D-A21A61CC0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2" name="Group 7071">
              <a:extLst>
                <a:ext uri="{FF2B5EF4-FFF2-40B4-BE49-F238E27FC236}">
                  <a16:creationId xmlns:a16="http://schemas.microsoft.com/office/drawing/2014/main" id="{788F53F1-29A2-9454-427C-3A052C5A250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81" name="Text Box 3036">
                <a:extLst>
                  <a:ext uri="{FF2B5EF4-FFF2-40B4-BE49-F238E27FC236}">
                    <a16:creationId xmlns:a16="http://schemas.microsoft.com/office/drawing/2014/main" id="{24B95245-C1E7-67EB-A3AA-8492926D7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2" name="Text Box 3036">
                <a:extLst>
                  <a:ext uri="{FF2B5EF4-FFF2-40B4-BE49-F238E27FC236}">
                    <a16:creationId xmlns:a16="http://schemas.microsoft.com/office/drawing/2014/main" id="{B40A7DBC-38F4-1BB8-3E06-241DE95F50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3" name="Text Box 3036">
                <a:extLst>
                  <a:ext uri="{FF2B5EF4-FFF2-40B4-BE49-F238E27FC236}">
                    <a16:creationId xmlns:a16="http://schemas.microsoft.com/office/drawing/2014/main" id="{C180011B-3D3E-B1AA-A457-BEF38A9C4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3" name="Group 7072">
              <a:extLst>
                <a:ext uri="{FF2B5EF4-FFF2-40B4-BE49-F238E27FC236}">
                  <a16:creationId xmlns:a16="http://schemas.microsoft.com/office/drawing/2014/main" id="{CF8F4C71-B65D-74EC-F80F-860C4B1D8523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78" name="Text Box 3036">
                <a:extLst>
                  <a:ext uri="{FF2B5EF4-FFF2-40B4-BE49-F238E27FC236}">
                    <a16:creationId xmlns:a16="http://schemas.microsoft.com/office/drawing/2014/main" id="{D1BE051A-A9C7-04F1-58E7-11607CB02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9" name="Text Box 3036">
                <a:extLst>
                  <a:ext uri="{FF2B5EF4-FFF2-40B4-BE49-F238E27FC236}">
                    <a16:creationId xmlns:a16="http://schemas.microsoft.com/office/drawing/2014/main" id="{50307770-BD49-9969-FBC0-42D8EDF904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0" name="Text Box 3036">
                <a:extLst>
                  <a:ext uri="{FF2B5EF4-FFF2-40B4-BE49-F238E27FC236}">
                    <a16:creationId xmlns:a16="http://schemas.microsoft.com/office/drawing/2014/main" id="{75AC3B2F-22AC-10D0-03C3-C601081F4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4" name="Group 7073">
              <a:extLst>
                <a:ext uri="{FF2B5EF4-FFF2-40B4-BE49-F238E27FC236}">
                  <a16:creationId xmlns:a16="http://schemas.microsoft.com/office/drawing/2014/main" id="{B826A94F-0D0C-AE69-424E-EBD634B36AD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75" name="Text Box 3036">
                <a:extLst>
                  <a:ext uri="{FF2B5EF4-FFF2-40B4-BE49-F238E27FC236}">
                    <a16:creationId xmlns:a16="http://schemas.microsoft.com/office/drawing/2014/main" id="{7ECF0F3A-BF64-D030-97A1-CD232EBA17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6" name="Text Box 3036">
                <a:extLst>
                  <a:ext uri="{FF2B5EF4-FFF2-40B4-BE49-F238E27FC236}">
                    <a16:creationId xmlns:a16="http://schemas.microsoft.com/office/drawing/2014/main" id="{D3816694-04B5-FB26-6369-46E007938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77" name="Text Box 3036">
                <a:extLst>
                  <a:ext uri="{FF2B5EF4-FFF2-40B4-BE49-F238E27FC236}">
                    <a16:creationId xmlns:a16="http://schemas.microsoft.com/office/drawing/2014/main" id="{120FA5CB-F96C-AE88-9370-F38CF6402D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96" name="Group 7095">
            <a:extLst>
              <a:ext uri="{FF2B5EF4-FFF2-40B4-BE49-F238E27FC236}">
                <a16:creationId xmlns:a16="http://schemas.microsoft.com/office/drawing/2014/main" id="{BE4F5FF5-9E39-6F6F-B06D-16FB9D3287FA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097" name="organ group - facial muscles">
              <a:extLst>
                <a:ext uri="{FF2B5EF4-FFF2-40B4-BE49-F238E27FC236}">
                  <a16:creationId xmlns:a16="http://schemas.microsoft.com/office/drawing/2014/main" id="{5A356FD4-04D2-13EE-C033-393444996008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22" name="organ - facial muscles">
                <a:extLst>
                  <a:ext uri="{FF2B5EF4-FFF2-40B4-BE49-F238E27FC236}">
                    <a16:creationId xmlns:a16="http://schemas.microsoft.com/office/drawing/2014/main" id="{449988D8-6003-8709-1063-2625CE85F24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23" name="FTU - orbicularis oculi">
                <a:extLst>
                  <a:ext uri="{FF2B5EF4-FFF2-40B4-BE49-F238E27FC236}">
                    <a16:creationId xmlns:a16="http://schemas.microsoft.com/office/drawing/2014/main" id="{8AC6CB8B-AAF5-736A-E996-B828096A4E5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FTU - occipitofrontalis">
                <a:extLst>
                  <a:ext uri="{FF2B5EF4-FFF2-40B4-BE49-F238E27FC236}">
                    <a16:creationId xmlns:a16="http://schemas.microsoft.com/office/drawing/2014/main" id="{9F0407C1-7CC3-107D-9B5B-AA104809213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25" name="FTU - nasalis">
                <a:extLst>
                  <a:ext uri="{FF2B5EF4-FFF2-40B4-BE49-F238E27FC236}">
                    <a16:creationId xmlns:a16="http://schemas.microsoft.com/office/drawing/2014/main" id="{4004A6C4-2FFA-8774-5AEB-4CF0E491C9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26" name="FTU - zygomaticus major">
                <a:extLst>
                  <a:ext uri="{FF2B5EF4-FFF2-40B4-BE49-F238E27FC236}">
                    <a16:creationId xmlns:a16="http://schemas.microsoft.com/office/drawing/2014/main" id="{26428937-E704-CB15-BF7E-A4B784933A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27" name="FTU - zygomaticus minor">
                <a:extLst>
                  <a:ext uri="{FF2B5EF4-FFF2-40B4-BE49-F238E27FC236}">
                    <a16:creationId xmlns:a16="http://schemas.microsoft.com/office/drawing/2014/main" id="{D7E2D9BD-3361-97A3-5181-5D499D220AA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28" name="FTU - orbicularis oris">
                <a:extLst>
                  <a:ext uri="{FF2B5EF4-FFF2-40B4-BE49-F238E27FC236}">
                    <a16:creationId xmlns:a16="http://schemas.microsoft.com/office/drawing/2014/main" id="{1F6B3FDF-7830-BA77-5BB7-83819F49768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098" name="Group 7097">
              <a:extLst>
                <a:ext uri="{FF2B5EF4-FFF2-40B4-BE49-F238E27FC236}">
                  <a16:creationId xmlns:a16="http://schemas.microsoft.com/office/drawing/2014/main" id="{891D440F-FA76-BD91-662E-A90297AA478F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DA3E89FA-76ED-1F45-9C3A-AB07C8A11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55E6E5EF-102C-9018-2A19-00CB96B27A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45890AEF-4573-6208-0C54-598C316531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9" name="Group 7098">
              <a:extLst>
                <a:ext uri="{FF2B5EF4-FFF2-40B4-BE49-F238E27FC236}">
                  <a16:creationId xmlns:a16="http://schemas.microsoft.com/office/drawing/2014/main" id="{33C34437-14F8-6B06-807F-D5B102C2E256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222EF6B1-C3CF-6F14-824B-AC40FB3EC1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5A10FCEB-B95D-43B3-3717-A8D9A9D7B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AC5D755A-8F5F-781D-66D3-A363CF4B0A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0" name="Group 7099">
              <a:extLst>
                <a:ext uri="{FF2B5EF4-FFF2-40B4-BE49-F238E27FC236}">
                  <a16:creationId xmlns:a16="http://schemas.microsoft.com/office/drawing/2014/main" id="{58F48763-08E4-C40E-A80A-C58B8B814C40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28758555-2B19-7AEA-5B61-4108FB709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C419CE16-0DBB-2277-0B8E-5D89ABE55C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2EA45647-1F5F-C512-A085-0F65A9597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1" name="Group 7100">
              <a:extLst>
                <a:ext uri="{FF2B5EF4-FFF2-40B4-BE49-F238E27FC236}">
                  <a16:creationId xmlns:a16="http://schemas.microsoft.com/office/drawing/2014/main" id="{3010906D-04CE-B94C-FEFA-FC04B01E36EA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0" name="Text Box 3036">
                <a:extLst>
                  <a:ext uri="{FF2B5EF4-FFF2-40B4-BE49-F238E27FC236}">
                    <a16:creationId xmlns:a16="http://schemas.microsoft.com/office/drawing/2014/main" id="{AF6CB91B-8DEA-A2CA-13D1-692B474425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1" name="Text Box 3036">
                <a:extLst>
                  <a:ext uri="{FF2B5EF4-FFF2-40B4-BE49-F238E27FC236}">
                    <a16:creationId xmlns:a16="http://schemas.microsoft.com/office/drawing/2014/main" id="{2030ED0B-5CE6-7EDD-558B-A6D915D3A4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2" name="Text Box 3036">
                <a:extLst>
                  <a:ext uri="{FF2B5EF4-FFF2-40B4-BE49-F238E27FC236}">
                    <a16:creationId xmlns:a16="http://schemas.microsoft.com/office/drawing/2014/main" id="{83A8D2DE-01BD-68FE-C25F-49767BDC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2" name="Group 7101">
              <a:extLst>
                <a:ext uri="{FF2B5EF4-FFF2-40B4-BE49-F238E27FC236}">
                  <a16:creationId xmlns:a16="http://schemas.microsoft.com/office/drawing/2014/main" id="{7F451D70-97B9-0E80-43DB-C82E56EED52A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07" name="Text Box 3036">
                <a:extLst>
                  <a:ext uri="{FF2B5EF4-FFF2-40B4-BE49-F238E27FC236}">
                    <a16:creationId xmlns:a16="http://schemas.microsoft.com/office/drawing/2014/main" id="{22AD1778-47E8-96CD-ABDF-C669CF3B4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8" name="Text Box 3036">
                <a:extLst>
                  <a:ext uri="{FF2B5EF4-FFF2-40B4-BE49-F238E27FC236}">
                    <a16:creationId xmlns:a16="http://schemas.microsoft.com/office/drawing/2014/main" id="{F537F8E0-0C70-9367-16B4-7F77869E7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9" name="Text Box 3036">
                <a:extLst>
                  <a:ext uri="{FF2B5EF4-FFF2-40B4-BE49-F238E27FC236}">
                    <a16:creationId xmlns:a16="http://schemas.microsoft.com/office/drawing/2014/main" id="{353B60E8-6984-4F04-72BB-386E10ED8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3" name="Group 7102">
              <a:extLst>
                <a:ext uri="{FF2B5EF4-FFF2-40B4-BE49-F238E27FC236}">
                  <a16:creationId xmlns:a16="http://schemas.microsoft.com/office/drawing/2014/main" id="{CEA82BDB-2256-32B4-58D2-12522391074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04" name="Text Box 3036">
                <a:extLst>
                  <a:ext uri="{FF2B5EF4-FFF2-40B4-BE49-F238E27FC236}">
                    <a16:creationId xmlns:a16="http://schemas.microsoft.com/office/drawing/2014/main" id="{41164FAD-2C24-1971-1702-FF79A5FFB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5" name="Text Box 3036">
                <a:extLst>
                  <a:ext uri="{FF2B5EF4-FFF2-40B4-BE49-F238E27FC236}">
                    <a16:creationId xmlns:a16="http://schemas.microsoft.com/office/drawing/2014/main" id="{7C7BD3F6-A3A8-DB71-BB48-1B5A16B15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6" name="Text Box 3036">
                <a:extLst>
                  <a:ext uri="{FF2B5EF4-FFF2-40B4-BE49-F238E27FC236}">
                    <a16:creationId xmlns:a16="http://schemas.microsoft.com/office/drawing/2014/main" id="{8F8102FE-3A65-DB5E-B202-30756B223A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29" name="Group 7128">
            <a:extLst>
              <a:ext uri="{FF2B5EF4-FFF2-40B4-BE49-F238E27FC236}">
                <a16:creationId xmlns:a16="http://schemas.microsoft.com/office/drawing/2014/main" id="{05A353F2-0E29-9F3B-FDCE-5AC6BF3FC623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0" name="organ group - facial muscles">
              <a:extLst>
                <a:ext uri="{FF2B5EF4-FFF2-40B4-BE49-F238E27FC236}">
                  <a16:creationId xmlns:a16="http://schemas.microsoft.com/office/drawing/2014/main" id="{BF9667C1-D24B-30B6-9E2E-4B6973797A0C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51" name="organ - facial muscles">
                <a:extLst>
                  <a:ext uri="{FF2B5EF4-FFF2-40B4-BE49-F238E27FC236}">
                    <a16:creationId xmlns:a16="http://schemas.microsoft.com/office/drawing/2014/main" id="{DE7BB5A7-DEA9-23A2-1DF8-C873A2AA3A74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52" name="FTU - orbicularis oculi">
                <a:extLst>
                  <a:ext uri="{FF2B5EF4-FFF2-40B4-BE49-F238E27FC236}">
                    <a16:creationId xmlns:a16="http://schemas.microsoft.com/office/drawing/2014/main" id="{2F1B4355-6226-4991-E8B3-5A8AE58219D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53" name="FTU - occipitofrontalis">
                <a:extLst>
                  <a:ext uri="{FF2B5EF4-FFF2-40B4-BE49-F238E27FC236}">
                    <a16:creationId xmlns:a16="http://schemas.microsoft.com/office/drawing/2014/main" id="{CA3F4854-80BE-9D52-9F83-AB2825E0CE3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54" name="FTU - nasalis">
                <a:extLst>
                  <a:ext uri="{FF2B5EF4-FFF2-40B4-BE49-F238E27FC236}">
                    <a16:creationId xmlns:a16="http://schemas.microsoft.com/office/drawing/2014/main" id="{2C9799B8-12AE-4044-BD70-CD3BC7678A0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55" name="FTU - zygomaticus major">
                <a:extLst>
                  <a:ext uri="{FF2B5EF4-FFF2-40B4-BE49-F238E27FC236}">
                    <a16:creationId xmlns:a16="http://schemas.microsoft.com/office/drawing/2014/main" id="{93812DE7-4071-F241-7DE4-0FA1C6427C8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56" name="FTU - zygomaticus minor">
                <a:extLst>
                  <a:ext uri="{FF2B5EF4-FFF2-40B4-BE49-F238E27FC236}">
                    <a16:creationId xmlns:a16="http://schemas.microsoft.com/office/drawing/2014/main" id="{DC83A014-DFCF-A4AC-3788-A4F94698E23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31" name="Group 7130">
              <a:extLst>
                <a:ext uri="{FF2B5EF4-FFF2-40B4-BE49-F238E27FC236}">
                  <a16:creationId xmlns:a16="http://schemas.microsoft.com/office/drawing/2014/main" id="{23D93638-F86E-71D1-EF70-0305DF370B71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BDC7A71D-D930-B0ED-245C-D11329454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C815919A-3411-F436-40C4-481F3B0A74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080D4B2F-E909-5A15-3661-D6E6DEBE4A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2" name="Group 7131">
              <a:extLst>
                <a:ext uri="{FF2B5EF4-FFF2-40B4-BE49-F238E27FC236}">
                  <a16:creationId xmlns:a16="http://schemas.microsoft.com/office/drawing/2014/main" id="{2305096E-D062-FDBA-846A-8BCD8B2E2C83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E45202C-70BD-39F5-F3F6-092E3B68E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5D7FDFBF-60CB-A081-89F6-8B6709C24E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2857CFE0-4385-75A6-CB77-AFDCC01E6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3" name="Group 7132">
              <a:extLst>
                <a:ext uri="{FF2B5EF4-FFF2-40B4-BE49-F238E27FC236}">
                  <a16:creationId xmlns:a16="http://schemas.microsoft.com/office/drawing/2014/main" id="{853B6DAE-2942-0203-BEFC-C2C3162B66E7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42" name="Text Box 3036">
                <a:extLst>
                  <a:ext uri="{FF2B5EF4-FFF2-40B4-BE49-F238E27FC236}">
                    <a16:creationId xmlns:a16="http://schemas.microsoft.com/office/drawing/2014/main" id="{B9A23244-FB69-C7FD-C424-1EC6D88D5D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3" name="Text Box 3036">
                <a:extLst>
                  <a:ext uri="{FF2B5EF4-FFF2-40B4-BE49-F238E27FC236}">
                    <a16:creationId xmlns:a16="http://schemas.microsoft.com/office/drawing/2014/main" id="{46D4E38B-A6FF-FE7D-7283-12DAE72C7F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DE904070-B7A6-2A53-875D-8C4DEAE989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4" name="Group 7133">
              <a:extLst>
                <a:ext uri="{FF2B5EF4-FFF2-40B4-BE49-F238E27FC236}">
                  <a16:creationId xmlns:a16="http://schemas.microsoft.com/office/drawing/2014/main" id="{C07EE8AB-8442-694A-5DDB-B42B33F94692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39" name="Text Box 3036">
                <a:extLst>
                  <a:ext uri="{FF2B5EF4-FFF2-40B4-BE49-F238E27FC236}">
                    <a16:creationId xmlns:a16="http://schemas.microsoft.com/office/drawing/2014/main" id="{67C3CFCB-5588-4F7B-2088-3076C3F600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0" name="Text Box 3036">
                <a:extLst>
                  <a:ext uri="{FF2B5EF4-FFF2-40B4-BE49-F238E27FC236}">
                    <a16:creationId xmlns:a16="http://schemas.microsoft.com/office/drawing/2014/main" id="{77EBB4AC-62CD-480D-43FA-452F0B17F0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1" name="Text Box 3036">
                <a:extLst>
                  <a:ext uri="{FF2B5EF4-FFF2-40B4-BE49-F238E27FC236}">
                    <a16:creationId xmlns:a16="http://schemas.microsoft.com/office/drawing/2014/main" id="{0229EE0A-0381-D081-1E07-65A934D9B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5" name="Group 7134">
              <a:extLst>
                <a:ext uri="{FF2B5EF4-FFF2-40B4-BE49-F238E27FC236}">
                  <a16:creationId xmlns:a16="http://schemas.microsoft.com/office/drawing/2014/main" id="{1DFAB785-01E3-DCFF-7C1B-A097EF8B37A6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36" name="Text Box 3036">
                <a:extLst>
                  <a:ext uri="{FF2B5EF4-FFF2-40B4-BE49-F238E27FC236}">
                    <a16:creationId xmlns:a16="http://schemas.microsoft.com/office/drawing/2014/main" id="{7AC43F6D-C919-0BBF-6B85-3EEE5C20C7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7" name="Text Box 3036">
                <a:extLst>
                  <a:ext uri="{FF2B5EF4-FFF2-40B4-BE49-F238E27FC236}">
                    <a16:creationId xmlns:a16="http://schemas.microsoft.com/office/drawing/2014/main" id="{D319D79C-CF2B-40C8-BB41-61F11C65A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8" name="Text Box 3036">
                <a:extLst>
                  <a:ext uri="{FF2B5EF4-FFF2-40B4-BE49-F238E27FC236}">
                    <a16:creationId xmlns:a16="http://schemas.microsoft.com/office/drawing/2014/main" id="{23DB9619-8318-9B9B-D290-050BA0318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57" name="Group 7156">
            <a:extLst>
              <a:ext uri="{FF2B5EF4-FFF2-40B4-BE49-F238E27FC236}">
                <a16:creationId xmlns:a16="http://schemas.microsoft.com/office/drawing/2014/main" id="{56CC1D8B-4A2C-BEA3-3BD4-6163D3687C52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58" name="organ group - facial muscles">
              <a:extLst>
                <a:ext uri="{FF2B5EF4-FFF2-40B4-BE49-F238E27FC236}">
                  <a16:creationId xmlns:a16="http://schemas.microsoft.com/office/drawing/2014/main" id="{885A90B9-3285-5BA3-CA79-3E70D67111D0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75" name="organ - facial muscles">
                <a:extLst>
                  <a:ext uri="{FF2B5EF4-FFF2-40B4-BE49-F238E27FC236}">
                    <a16:creationId xmlns:a16="http://schemas.microsoft.com/office/drawing/2014/main" id="{CFCFAFC1-F975-3C2F-4F72-68C9C811A68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76" name="FTU - orbicularis oculi">
                <a:extLst>
                  <a:ext uri="{FF2B5EF4-FFF2-40B4-BE49-F238E27FC236}">
                    <a16:creationId xmlns:a16="http://schemas.microsoft.com/office/drawing/2014/main" id="{03EBFAEF-0A57-CC0B-C9EB-FDCC093581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77" name="FTU - occipitofrontalis">
                <a:extLst>
                  <a:ext uri="{FF2B5EF4-FFF2-40B4-BE49-F238E27FC236}">
                    <a16:creationId xmlns:a16="http://schemas.microsoft.com/office/drawing/2014/main" id="{EF7F6903-C360-BBDF-9C61-552FBA6E9E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78" name="FTU - nasalis">
                <a:extLst>
                  <a:ext uri="{FF2B5EF4-FFF2-40B4-BE49-F238E27FC236}">
                    <a16:creationId xmlns:a16="http://schemas.microsoft.com/office/drawing/2014/main" id="{BF8A8E7A-8D5F-B151-1C2C-AE05FB20577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79" name="FTU - zygomaticus major">
                <a:extLst>
                  <a:ext uri="{FF2B5EF4-FFF2-40B4-BE49-F238E27FC236}">
                    <a16:creationId xmlns:a16="http://schemas.microsoft.com/office/drawing/2014/main" id="{E57C3352-1005-2B12-0BC1-AA1196AAAB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59" name="Group 7158">
              <a:extLst>
                <a:ext uri="{FF2B5EF4-FFF2-40B4-BE49-F238E27FC236}">
                  <a16:creationId xmlns:a16="http://schemas.microsoft.com/office/drawing/2014/main" id="{F55364D0-7B97-600E-4BB3-F58D7AF703F0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A9F95571-7AB0-8F31-8B6C-267677AE5F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FE11261A-62D9-CA93-1A76-4EC33A8922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D35681DF-7358-AEE2-2662-15BF84F07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0" name="Group 7159">
              <a:extLst>
                <a:ext uri="{FF2B5EF4-FFF2-40B4-BE49-F238E27FC236}">
                  <a16:creationId xmlns:a16="http://schemas.microsoft.com/office/drawing/2014/main" id="{1362AE5C-3CD0-2F56-20CE-2CD1C99DD611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69" name="Text Box 3036">
                <a:extLst>
                  <a:ext uri="{FF2B5EF4-FFF2-40B4-BE49-F238E27FC236}">
                    <a16:creationId xmlns:a16="http://schemas.microsoft.com/office/drawing/2014/main" id="{5CA152F4-1F99-71AD-467C-80BFF369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0" name="Text Box 3036">
                <a:extLst>
                  <a:ext uri="{FF2B5EF4-FFF2-40B4-BE49-F238E27FC236}">
                    <a16:creationId xmlns:a16="http://schemas.microsoft.com/office/drawing/2014/main" id="{49DB816E-FEEC-5F75-28A3-E2F1704444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1" name="Text Box 3036">
                <a:extLst>
                  <a:ext uri="{FF2B5EF4-FFF2-40B4-BE49-F238E27FC236}">
                    <a16:creationId xmlns:a16="http://schemas.microsoft.com/office/drawing/2014/main" id="{BEA3C999-2CDB-592F-ED19-86ED6BB28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F89F5882-FA5C-F5F3-9A1A-729919CCB03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66" name="Text Box 3036">
                <a:extLst>
                  <a:ext uri="{FF2B5EF4-FFF2-40B4-BE49-F238E27FC236}">
                    <a16:creationId xmlns:a16="http://schemas.microsoft.com/office/drawing/2014/main" id="{4623BA77-6F66-B246-77E5-D5AF90DB5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7" name="Text Box 3036">
                <a:extLst>
                  <a:ext uri="{FF2B5EF4-FFF2-40B4-BE49-F238E27FC236}">
                    <a16:creationId xmlns:a16="http://schemas.microsoft.com/office/drawing/2014/main" id="{8403C86F-24BF-B660-E806-0499178965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62937606-EA59-BD6A-5A43-2E459F4F9E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2" name="Group 7161">
              <a:extLst>
                <a:ext uri="{FF2B5EF4-FFF2-40B4-BE49-F238E27FC236}">
                  <a16:creationId xmlns:a16="http://schemas.microsoft.com/office/drawing/2014/main" id="{DCA57F27-E276-D12B-79E0-999BAF1B7739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63" name="Text Box 3036">
                <a:extLst>
                  <a:ext uri="{FF2B5EF4-FFF2-40B4-BE49-F238E27FC236}">
                    <a16:creationId xmlns:a16="http://schemas.microsoft.com/office/drawing/2014/main" id="{E615BB1E-F1ED-AD63-45FD-602D5534E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4" name="Text Box 3036">
                <a:extLst>
                  <a:ext uri="{FF2B5EF4-FFF2-40B4-BE49-F238E27FC236}">
                    <a16:creationId xmlns:a16="http://schemas.microsoft.com/office/drawing/2014/main" id="{A6AED532-653A-075A-2076-926FAC1D5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65" name="Text Box 3036">
                <a:extLst>
                  <a:ext uri="{FF2B5EF4-FFF2-40B4-BE49-F238E27FC236}">
                    <a16:creationId xmlns:a16="http://schemas.microsoft.com/office/drawing/2014/main" id="{051EBB8D-FE34-4543-A512-D2ECCB94A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925D8B57-6769-782B-D83E-9764A0BE00AE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81" name="organ group - facial muscles">
              <a:extLst>
                <a:ext uri="{FF2B5EF4-FFF2-40B4-BE49-F238E27FC236}">
                  <a16:creationId xmlns:a16="http://schemas.microsoft.com/office/drawing/2014/main" id="{87FCF559-57A0-26DC-2122-B8EA17B2FBEF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02" name="organ - facial muscles">
                <a:extLst>
                  <a:ext uri="{FF2B5EF4-FFF2-40B4-BE49-F238E27FC236}">
                    <a16:creationId xmlns:a16="http://schemas.microsoft.com/office/drawing/2014/main" id="{294739F1-EFDF-F1AF-E4BD-FB8669BC759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03" name="FTU - orbicularis oculi">
                <a:extLst>
                  <a:ext uri="{FF2B5EF4-FFF2-40B4-BE49-F238E27FC236}">
                    <a16:creationId xmlns:a16="http://schemas.microsoft.com/office/drawing/2014/main" id="{1B09CBC6-7800-6A33-8BA6-539F7A952C5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4" name="FTU - occipitofrontalis">
                <a:extLst>
                  <a:ext uri="{FF2B5EF4-FFF2-40B4-BE49-F238E27FC236}">
                    <a16:creationId xmlns:a16="http://schemas.microsoft.com/office/drawing/2014/main" id="{651CD2BE-1CA0-707E-98A3-15F87B0683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05" name="FTU - nasalis">
                <a:extLst>
                  <a:ext uri="{FF2B5EF4-FFF2-40B4-BE49-F238E27FC236}">
                    <a16:creationId xmlns:a16="http://schemas.microsoft.com/office/drawing/2014/main" id="{21975419-8AA9-3326-434A-36527C04D8F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06" name="FTU - zygomaticus major">
                <a:extLst>
                  <a:ext uri="{FF2B5EF4-FFF2-40B4-BE49-F238E27FC236}">
                    <a16:creationId xmlns:a16="http://schemas.microsoft.com/office/drawing/2014/main" id="{D63473E7-3F27-67FC-B21B-C9202AF97D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FTU - zygomaticus minor">
                <a:extLst>
                  <a:ext uri="{FF2B5EF4-FFF2-40B4-BE49-F238E27FC236}">
                    <a16:creationId xmlns:a16="http://schemas.microsoft.com/office/drawing/2014/main" id="{A340ADC4-498D-FA80-A1FB-AAE838742FD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82" name="Group 7181">
              <a:extLst>
                <a:ext uri="{FF2B5EF4-FFF2-40B4-BE49-F238E27FC236}">
                  <a16:creationId xmlns:a16="http://schemas.microsoft.com/office/drawing/2014/main" id="{4E0E2129-ADFC-200E-F2C9-E1A3C16EB373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695DFD46-19AB-199C-9858-C7E094F88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43AF80A7-5772-5AE5-29AD-4BD5A4B09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90E16FCB-0C67-CFDF-FF8E-1417A03DF1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3" name="Group 7182">
              <a:extLst>
                <a:ext uri="{FF2B5EF4-FFF2-40B4-BE49-F238E27FC236}">
                  <a16:creationId xmlns:a16="http://schemas.microsoft.com/office/drawing/2014/main" id="{5168176F-A55C-00B1-DBDC-DCC579E08FD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4EB876D4-C6B0-92B8-2804-AA2A2254C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71064546-078A-1458-0F90-3F99E34B4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3CD8C217-D0AE-DD00-3306-D42D4D99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4" name="Group 7183">
              <a:extLst>
                <a:ext uri="{FF2B5EF4-FFF2-40B4-BE49-F238E27FC236}">
                  <a16:creationId xmlns:a16="http://schemas.microsoft.com/office/drawing/2014/main" id="{C79CC3DB-A19D-1FC2-1ED5-D85D90E283E9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193" name="Text Box 3036">
                <a:extLst>
                  <a:ext uri="{FF2B5EF4-FFF2-40B4-BE49-F238E27FC236}">
                    <a16:creationId xmlns:a16="http://schemas.microsoft.com/office/drawing/2014/main" id="{6C4AAC80-EDD1-2EBD-6EF3-7DFD76DDF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4" name="Text Box 3036">
                <a:extLst>
                  <a:ext uri="{FF2B5EF4-FFF2-40B4-BE49-F238E27FC236}">
                    <a16:creationId xmlns:a16="http://schemas.microsoft.com/office/drawing/2014/main" id="{C1AD1FE3-876E-48ED-9B5C-4DBF0E40E8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5" name="Text Box 3036">
                <a:extLst>
                  <a:ext uri="{FF2B5EF4-FFF2-40B4-BE49-F238E27FC236}">
                    <a16:creationId xmlns:a16="http://schemas.microsoft.com/office/drawing/2014/main" id="{3403B90B-7D40-1EBD-F863-87CB8F3ED0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8D37F9A-BB9D-B12C-DE4B-A6EC1E62142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0" name="Text Box 3036">
                <a:extLst>
                  <a:ext uri="{FF2B5EF4-FFF2-40B4-BE49-F238E27FC236}">
                    <a16:creationId xmlns:a16="http://schemas.microsoft.com/office/drawing/2014/main" id="{AFF98D66-50E8-E231-F443-728D46465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1" name="Text Box 3036">
                <a:extLst>
                  <a:ext uri="{FF2B5EF4-FFF2-40B4-BE49-F238E27FC236}">
                    <a16:creationId xmlns:a16="http://schemas.microsoft.com/office/drawing/2014/main" id="{7998CEE3-6B82-CE84-45EF-38EFAA705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F5367BDF-BF2D-A879-3093-AE8DA43BA4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6" name="Group 7185">
              <a:extLst>
                <a:ext uri="{FF2B5EF4-FFF2-40B4-BE49-F238E27FC236}">
                  <a16:creationId xmlns:a16="http://schemas.microsoft.com/office/drawing/2014/main" id="{C7A9CB9D-3C02-C06F-4E29-DBBC0575FBCB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87" name="Text Box 3036">
                <a:extLst>
                  <a:ext uri="{FF2B5EF4-FFF2-40B4-BE49-F238E27FC236}">
                    <a16:creationId xmlns:a16="http://schemas.microsoft.com/office/drawing/2014/main" id="{BFED15C0-3FC7-7559-2916-66AC18F897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8" name="Text Box 3036">
                <a:extLst>
                  <a:ext uri="{FF2B5EF4-FFF2-40B4-BE49-F238E27FC236}">
                    <a16:creationId xmlns:a16="http://schemas.microsoft.com/office/drawing/2014/main" id="{DE88CEC7-2D51-A9F6-2968-7637B0241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9" name="Text Box 3036">
                <a:extLst>
                  <a:ext uri="{FF2B5EF4-FFF2-40B4-BE49-F238E27FC236}">
                    <a16:creationId xmlns:a16="http://schemas.microsoft.com/office/drawing/2014/main" id="{B2FA8BC8-4962-699C-35D1-596FE14CF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08" name="Group 7207">
            <a:extLst>
              <a:ext uri="{FF2B5EF4-FFF2-40B4-BE49-F238E27FC236}">
                <a16:creationId xmlns:a16="http://schemas.microsoft.com/office/drawing/2014/main" id="{23A45054-8D31-BF2F-8D57-3AC1921FB14E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09" name="organ group - facial muscles">
              <a:extLst>
                <a:ext uri="{FF2B5EF4-FFF2-40B4-BE49-F238E27FC236}">
                  <a16:creationId xmlns:a16="http://schemas.microsoft.com/office/drawing/2014/main" id="{E2C50E20-6350-1C35-91E2-270665CF2451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0" name="organ - facial muscles">
                <a:extLst>
                  <a:ext uri="{FF2B5EF4-FFF2-40B4-BE49-F238E27FC236}">
                    <a16:creationId xmlns:a16="http://schemas.microsoft.com/office/drawing/2014/main" id="{5BD91049-A0A0-BA83-6048-A6FFEAFCB4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31" name="FTU - orbicularis oculi">
                <a:extLst>
                  <a:ext uri="{FF2B5EF4-FFF2-40B4-BE49-F238E27FC236}">
                    <a16:creationId xmlns:a16="http://schemas.microsoft.com/office/drawing/2014/main" id="{CC2231C2-2C9C-53A1-BF31-9391EDF636B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32" name="FTU - occipitofrontalis">
                <a:extLst>
                  <a:ext uri="{FF2B5EF4-FFF2-40B4-BE49-F238E27FC236}">
                    <a16:creationId xmlns:a16="http://schemas.microsoft.com/office/drawing/2014/main" id="{31F057A1-9CF3-9051-ED1E-8C414422A8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3" name="FTU - nasalis">
                <a:extLst>
                  <a:ext uri="{FF2B5EF4-FFF2-40B4-BE49-F238E27FC236}">
                    <a16:creationId xmlns:a16="http://schemas.microsoft.com/office/drawing/2014/main" id="{34D0A654-8EE7-0EC4-758A-246E4C216B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34" name="FTU - zygomaticus major">
                <a:extLst>
                  <a:ext uri="{FF2B5EF4-FFF2-40B4-BE49-F238E27FC236}">
                    <a16:creationId xmlns:a16="http://schemas.microsoft.com/office/drawing/2014/main" id="{BDB78DC0-4429-F520-9E8C-68517835EE3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35" name="FTU - zygomaticus minor">
                <a:extLst>
                  <a:ext uri="{FF2B5EF4-FFF2-40B4-BE49-F238E27FC236}">
                    <a16:creationId xmlns:a16="http://schemas.microsoft.com/office/drawing/2014/main" id="{BBEC16BB-551E-F201-0E19-1A88085C8F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0" name="Group 7209">
              <a:extLst>
                <a:ext uri="{FF2B5EF4-FFF2-40B4-BE49-F238E27FC236}">
                  <a16:creationId xmlns:a16="http://schemas.microsoft.com/office/drawing/2014/main" id="{BF34D7CB-B56C-EA06-6967-6D53C18A1AD6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CC8B10D8-A5B0-F214-506E-6E431EDCEC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54115E15-618A-9C32-C08D-1E67A5267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4F9D66BB-A0F5-8357-D411-941AE9B0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1" name="Group 7210">
              <a:extLst>
                <a:ext uri="{FF2B5EF4-FFF2-40B4-BE49-F238E27FC236}">
                  <a16:creationId xmlns:a16="http://schemas.microsoft.com/office/drawing/2014/main" id="{9F19FFE5-F7CA-517A-6298-56B9EEF6F971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B09A39C-30D2-E181-2ECA-C1C7EE5F1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953FB260-DF6A-0919-A7EC-456760531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73006AE2-6B20-659A-458D-1BEBC4FCA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2" name="Group 7211">
              <a:extLst>
                <a:ext uri="{FF2B5EF4-FFF2-40B4-BE49-F238E27FC236}">
                  <a16:creationId xmlns:a16="http://schemas.microsoft.com/office/drawing/2014/main" id="{C49A70DE-2158-5505-BD2D-E3BD5D062AFE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21" name="Text Box 3036">
                <a:extLst>
                  <a:ext uri="{FF2B5EF4-FFF2-40B4-BE49-F238E27FC236}">
                    <a16:creationId xmlns:a16="http://schemas.microsoft.com/office/drawing/2014/main" id="{6AFC3CF2-BC1B-E31E-6CCA-09267249CF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2" name="Text Box 3036">
                <a:extLst>
                  <a:ext uri="{FF2B5EF4-FFF2-40B4-BE49-F238E27FC236}">
                    <a16:creationId xmlns:a16="http://schemas.microsoft.com/office/drawing/2014/main" id="{CEB9D4B0-B742-D891-01D5-A5F05B1BDD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3" name="Text Box 3036">
                <a:extLst>
                  <a:ext uri="{FF2B5EF4-FFF2-40B4-BE49-F238E27FC236}">
                    <a16:creationId xmlns:a16="http://schemas.microsoft.com/office/drawing/2014/main" id="{1F8FEB45-003F-2BE3-8D8E-7DDF6AFD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3" name="Group 7212">
              <a:extLst>
                <a:ext uri="{FF2B5EF4-FFF2-40B4-BE49-F238E27FC236}">
                  <a16:creationId xmlns:a16="http://schemas.microsoft.com/office/drawing/2014/main" id="{4653FFBD-0BF0-7D2F-21CB-2BC9B9F47483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18" name="Text Box 3036">
                <a:extLst>
                  <a:ext uri="{FF2B5EF4-FFF2-40B4-BE49-F238E27FC236}">
                    <a16:creationId xmlns:a16="http://schemas.microsoft.com/office/drawing/2014/main" id="{1B2ADD18-69BE-FCA9-F608-6DEB419BE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9" name="Text Box 3036">
                <a:extLst>
                  <a:ext uri="{FF2B5EF4-FFF2-40B4-BE49-F238E27FC236}">
                    <a16:creationId xmlns:a16="http://schemas.microsoft.com/office/drawing/2014/main" id="{BFE68170-2A48-9E74-1C04-5FFCD59D2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0" name="Text Box 3036">
                <a:extLst>
                  <a:ext uri="{FF2B5EF4-FFF2-40B4-BE49-F238E27FC236}">
                    <a16:creationId xmlns:a16="http://schemas.microsoft.com/office/drawing/2014/main" id="{C2129291-FD48-3407-E14F-88AE91E7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14" name="Group 7213">
              <a:extLst>
                <a:ext uri="{FF2B5EF4-FFF2-40B4-BE49-F238E27FC236}">
                  <a16:creationId xmlns:a16="http://schemas.microsoft.com/office/drawing/2014/main" id="{82CC7F1D-0D2B-5484-9FA2-2C9C5A3AB3AD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15" name="Text Box 3036">
                <a:extLst>
                  <a:ext uri="{FF2B5EF4-FFF2-40B4-BE49-F238E27FC236}">
                    <a16:creationId xmlns:a16="http://schemas.microsoft.com/office/drawing/2014/main" id="{FCAA9678-ED85-26DA-B5ED-ECCF7BE27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BBBB0A66-D9E2-8457-36CF-817A5007F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7" name="Text Box 3036">
                <a:extLst>
                  <a:ext uri="{FF2B5EF4-FFF2-40B4-BE49-F238E27FC236}">
                    <a16:creationId xmlns:a16="http://schemas.microsoft.com/office/drawing/2014/main" id="{3A3BE46F-89F5-BC2B-E716-D7B8BBF1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36" name="Group 7235">
            <a:extLst>
              <a:ext uri="{FF2B5EF4-FFF2-40B4-BE49-F238E27FC236}">
                <a16:creationId xmlns:a16="http://schemas.microsoft.com/office/drawing/2014/main" id="{D8DE8BD3-CBB5-0CFA-6ECD-40EB4EE6E77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37" name="organ group - facial muscles">
              <a:extLst>
                <a:ext uri="{FF2B5EF4-FFF2-40B4-BE49-F238E27FC236}">
                  <a16:creationId xmlns:a16="http://schemas.microsoft.com/office/drawing/2014/main" id="{EC73EFA4-9C13-94A7-6997-8F132E94466B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62" name="organ - facial muscles">
                <a:extLst>
                  <a:ext uri="{FF2B5EF4-FFF2-40B4-BE49-F238E27FC236}">
                    <a16:creationId xmlns:a16="http://schemas.microsoft.com/office/drawing/2014/main" id="{AFCDAD13-515A-575E-EA2D-C1CF54E5531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63" name="FTU - orbicularis oculi">
                <a:extLst>
                  <a:ext uri="{FF2B5EF4-FFF2-40B4-BE49-F238E27FC236}">
                    <a16:creationId xmlns:a16="http://schemas.microsoft.com/office/drawing/2014/main" id="{44AEFB63-4AAD-3831-C2DC-B122B9A1BE2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64" name="FTU - occipitofrontalis">
                <a:extLst>
                  <a:ext uri="{FF2B5EF4-FFF2-40B4-BE49-F238E27FC236}">
                    <a16:creationId xmlns:a16="http://schemas.microsoft.com/office/drawing/2014/main" id="{BDEEBDD0-CD56-5E94-BEA4-560F1D8810F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65" name="FTU - nasalis">
                <a:extLst>
                  <a:ext uri="{FF2B5EF4-FFF2-40B4-BE49-F238E27FC236}">
                    <a16:creationId xmlns:a16="http://schemas.microsoft.com/office/drawing/2014/main" id="{AB6FCD0F-A726-5293-918B-11EFEF6C4A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66" name="FTU - zygomaticus major">
                <a:extLst>
                  <a:ext uri="{FF2B5EF4-FFF2-40B4-BE49-F238E27FC236}">
                    <a16:creationId xmlns:a16="http://schemas.microsoft.com/office/drawing/2014/main" id="{96A20A4B-16D1-F205-106E-ADF9D94983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67" name="FTU - zygomaticus minor">
                <a:extLst>
                  <a:ext uri="{FF2B5EF4-FFF2-40B4-BE49-F238E27FC236}">
                    <a16:creationId xmlns:a16="http://schemas.microsoft.com/office/drawing/2014/main" id="{0BE50DCD-938E-4336-9B21-849AFFC371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68" name="FTU - orbicularis oris">
                <a:extLst>
                  <a:ext uri="{FF2B5EF4-FFF2-40B4-BE49-F238E27FC236}">
                    <a16:creationId xmlns:a16="http://schemas.microsoft.com/office/drawing/2014/main" id="{4E946779-C0E3-3876-66F7-7D364755E4FB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38" name="Group 7237">
              <a:extLst>
                <a:ext uri="{FF2B5EF4-FFF2-40B4-BE49-F238E27FC236}">
                  <a16:creationId xmlns:a16="http://schemas.microsoft.com/office/drawing/2014/main" id="{7AB1DE22-372A-711A-D121-39623FE97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E33F0535-81B4-7DE5-AA21-F9B8D59A2F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9F428D8E-A55A-DE5B-564E-A8156723FC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5AE93A94-FFBD-E577-56ED-A2A53AA55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9" name="Group 7238">
              <a:extLst>
                <a:ext uri="{FF2B5EF4-FFF2-40B4-BE49-F238E27FC236}">
                  <a16:creationId xmlns:a16="http://schemas.microsoft.com/office/drawing/2014/main" id="{96E5C343-D6E7-4CA6-2F1F-5A659B7BB9A7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CBAB02E3-F114-D78C-8A19-0451C0A2F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04FEEF42-3FF6-F42C-6E03-36E7E3BCC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3D7181B4-3CBB-CF2F-97DD-BBC229175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0" name="Group 7239">
              <a:extLst>
                <a:ext uri="{FF2B5EF4-FFF2-40B4-BE49-F238E27FC236}">
                  <a16:creationId xmlns:a16="http://schemas.microsoft.com/office/drawing/2014/main" id="{FA731B02-4EA9-76F9-4AFB-5E778EA8E4E1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6AFE769D-FA1B-B639-63AC-0312F5AF4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643F3337-D444-1D34-CAB7-F1A7BDF3D3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AE2CC449-A28C-638D-F9E0-AFB366A0CC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930D3C9F-3F6B-CE26-AD4A-FB1BBF87E9D8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0" name="Text Box 3036">
                <a:extLst>
                  <a:ext uri="{FF2B5EF4-FFF2-40B4-BE49-F238E27FC236}">
                    <a16:creationId xmlns:a16="http://schemas.microsoft.com/office/drawing/2014/main" id="{828574DD-483E-8282-54AA-BF566C2AFD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1" name="Text Box 3036">
                <a:extLst>
                  <a:ext uri="{FF2B5EF4-FFF2-40B4-BE49-F238E27FC236}">
                    <a16:creationId xmlns:a16="http://schemas.microsoft.com/office/drawing/2014/main" id="{A410600B-168A-F23C-0D58-277D5EF68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DEB172CA-0E47-A541-BCFF-167C88178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CDFB0F2F-22C6-84ED-FEE5-84308E9B6A81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47" name="Text Box 3036">
                <a:extLst>
                  <a:ext uri="{FF2B5EF4-FFF2-40B4-BE49-F238E27FC236}">
                    <a16:creationId xmlns:a16="http://schemas.microsoft.com/office/drawing/2014/main" id="{6110F8AC-A988-69EB-334F-8E182CA96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8" name="Text Box 3036">
                <a:extLst>
                  <a:ext uri="{FF2B5EF4-FFF2-40B4-BE49-F238E27FC236}">
                    <a16:creationId xmlns:a16="http://schemas.microsoft.com/office/drawing/2014/main" id="{D171359B-E1D0-7981-CDFA-5B4FDC328A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9" name="Text Box 3036">
                <a:extLst>
                  <a:ext uri="{FF2B5EF4-FFF2-40B4-BE49-F238E27FC236}">
                    <a16:creationId xmlns:a16="http://schemas.microsoft.com/office/drawing/2014/main" id="{992A0C56-A479-1CDA-FFC1-3D5D97D652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A2ABA697-BF60-4913-8604-B164C3BA9171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44" name="Text Box 3036">
                <a:extLst>
                  <a:ext uri="{FF2B5EF4-FFF2-40B4-BE49-F238E27FC236}">
                    <a16:creationId xmlns:a16="http://schemas.microsoft.com/office/drawing/2014/main" id="{771DED1F-EFCB-00DC-5316-028363901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5" name="Text Box 3036">
                <a:extLst>
                  <a:ext uri="{FF2B5EF4-FFF2-40B4-BE49-F238E27FC236}">
                    <a16:creationId xmlns:a16="http://schemas.microsoft.com/office/drawing/2014/main" id="{D84408E0-5B15-9B50-73A0-7DA62024C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6" name="Text Box 3036">
                <a:extLst>
                  <a:ext uri="{FF2B5EF4-FFF2-40B4-BE49-F238E27FC236}">
                    <a16:creationId xmlns:a16="http://schemas.microsoft.com/office/drawing/2014/main" id="{6182191F-9A6F-C65E-9CC7-87197311C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69" name="Group 7268">
            <a:extLst>
              <a:ext uri="{FF2B5EF4-FFF2-40B4-BE49-F238E27FC236}">
                <a16:creationId xmlns:a16="http://schemas.microsoft.com/office/drawing/2014/main" id="{7EFB9509-A5AC-FE16-063F-6908B3E6431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0" name="Group 7269">
              <a:extLst>
                <a:ext uri="{FF2B5EF4-FFF2-40B4-BE49-F238E27FC236}">
                  <a16:creationId xmlns:a16="http://schemas.microsoft.com/office/drawing/2014/main" id="{E2E7E618-B097-E7F0-98E0-748BFD5D735D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19" name="organ group - facial muscles">
                <a:extLst>
                  <a:ext uri="{FF2B5EF4-FFF2-40B4-BE49-F238E27FC236}">
                    <a16:creationId xmlns:a16="http://schemas.microsoft.com/office/drawing/2014/main" id="{B5491165-22AE-CCBE-B71F-73DEB9BEC93C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23" name="organ - facial muscles">
                  <a:extLst>
                    <a:ext uri="{FF2B5EF4-FFF2-40B4-BE49-F238E27FC236}">
                      <a16:creationId xmlns:a16="http://schemas.microsoft.com/office/drawing/2014/main" id="{AA13585A-A05B-EDFF-CAE8-8B2592AE52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24" name="FTU - orbicularis oculi">
                  <a:extLst>
                    <a:ext uri="{FF2B5EF4-FFF2-40B4-BE49-F238E27FC236}">
                      <a16:creationId xmlns:a16="http://schemas.microsoft.com/office/drawing/2014/main" id="{00A96135-444B-D95D-ABA8-53C694FE80A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25" name="FTU - occipitofrontalis">
                  <a:extLst>
                    <a:ext uri="{FF2B5EF4-FFF2-40B4-BE49-F238E27FC236}">
                      <a16:creationId xmlns:a16="http://schemas.microsoft.com/office/drawing/2014/main" id="{0B2E432C-6903-1AB7-D9A6-3FFEA79D097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26" name="FTU - nasalis">
                  <a:extLst>
                    <a:ext uri="{FF2B5EF4-FFF2-40B4-BE49-F238E27FC236}">
                      <a16:creationId xmlns:a16="http://schemas.microsoft.com/office/drawing/2014/main" id="{D195D77E-F275-27B4-C5E2-B2274D04DC8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27" name="FTU - zygomaticus major">
                  <a:extLst>
                    <a:ext uri="{FF2B5EF4-FFF2-40B4-BE49-F238E27FC236}">
                      <a16:creationId xmlns:a16="http://schemas.microsoft.com/office/drawing/2014/main" id="{687534C5-DA81-2026-B861-37C99ACDF452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28" name="FTU - zygomaticus minor">
                  <a:extLst>
                    <a:ext uri="{FF2B5EF4-FFF2-40B4-BE49-F238E27FC236}">
                      <a16:creationId xmlns:a16="http://schemas.microsoft.com/office/drawing/2014/main" id="{BE4AD6BC-8210-A584-344F-D1291D41772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29" name="FTU - orbicularis oris">
                  <a:extLst>
                    <a:ext uri="{FF2B5EF4-FFF2-40B4-BE49-F238E27FC236}">
                      <a16:creationId xmlns:a16="http://schemas.microsoft.com/office/drawing/2014/main" id="{15BACBF7-8303-6CA5-5877-80E31C6F75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0" name="FTU - depressor anguli oris">
                  <a:extLst>
                    <a:ext uri="{FF2B5EF4-FFF2-40B4-BE49-F238E27FC236}">
                      <a16:creationId xmlns:a16="http://schemas.microsoft.com/office/drawing/2014/main" id="{02EFDEA2-5A62-2D59-2954-1DA45AE2C32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31" name="FTU - levator labii">
                  <a:extLst>
                    <a:ext uri="{FF2B5EF4-FFF2-40B4-BE49-F238E27FC236}">
                      <a16:creationId xmlns:a16="http://schemas.microsoft.com/office/drawing/2014/main" id="{B3942338-26F9-1F6C-9CBF-6E1A5180CCC2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32" name="FTU - mentalis">
                  <a:extLst>
                    <a:ext uri="{FF2B5EF4-FFF2-40B4-BE49-F238E27FC236}">
                      <a16:creationId xmlns:a16="http://schemas.microsoft.com/office/drawing/2014/main" id="{6506220A-1309-6AD6-E0C6-DE69227F0D0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33" name="FTU - temporalis">
                  <a:extLst>
                    <a:ext uri="{FF2B5EF4-FFF2-40B4-BE49-F238E27FC236}">
                      <a16:creationId xmlns:a16="http://schemas.microsoft.com/office/drawing/2014/main" id="{53E423AC-4702-A8D0-5B1F-48EB4AFA506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0" name="organ group - facial muscles">
                <a:extLst>
                  <a:ext uri="{FF2B5EF4-FFF2-40B4-BE49-F238E27FC236}">
                    <a16:creationId xmlns:a16="http://schemas.microsoft.com/office/drawing/2014/main" id="{CF1F3440-7754-176C-F0DC-CE8EAFD7D04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21" name="FTU - orbicularis oculi">
                  <a:extLst>
                    <a:ext uri="{FF2B5EF4-FFF2-40B4-BE49-F238E27FC236}">
                      <a16:creationId xmlns:a16="http://schemas.microsoft.com/office/drawing/2014/main" id="{F5664EB7-316D-8018-F395-583FE1B4E08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22" name="FTU - nasalis">
                  <a:extLst>
                    <a:ext uri="{FF2B5EF4-FFF2-40B4-BE49-F238E27FC236}">
                      <a16:creationId xmlns:a16="http://schemas.microsoft.com/office/drawing/2014/main" id="{E5C7C8A2-14FE-6B10-E04A-418AF3AA3B81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17B8D943-0CD3-FB81-406B-7477DADCBBF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1D63EA81-588E-2029-4405-8E29423864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19D519-EC8E-43B0-2742-537517D8B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FA9D691E-5DD0-6E88-7304-5FD16E7C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2" name="Group 7271">
              <a:extLst>
                <a:ext uri="{FF2B5EF4-FFF2-40B4-BE49-F238E27FC236}">
                  <a16:creationId xmlns:a16="http://schemas.microsoft.com/office/drawing/2014/main" id="{1ED2C407-18B2-8C26-AD23-B28E11DF4B64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403E61FC-D2C4-732D-B4D7-C4706CA57F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8383878-5F73-4643-339F-E889E446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0DE07CC2-EDF6-1D28-4B54-BC6FF4737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3" name="Group 7272">
              <a:extLst>
                <a:ext uri="{FF2B5EF4-FFF2-40B4-BE49-F238E27FC236}">
                  <a16:creationId xmlns:a16="http://schemas.microsoft.com/office/drawing/2014/main" id="{98CA10D5-70B6-6441-0DF1-D72A8F47C46C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6CD5C720-F47A-229F-E67A-82A958B74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D7F2FCE-0A52-BA06-B3E9-7823C8C62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91CAB366-AB8B-C2B6-7FE0-D0AE7D490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4" name="Group 7273">
              <a:extLst>
                <a:ext uri="{FF2B5EF4-FFF2-40B4-BE49-F238E27FC236}">
                  <a16:creationId xmlns:a16="http://schemas.microsoft.com/office/drawing/2014/main" id="{B5A58ED9-AC0D-D474-E401-21860C975892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33BA52B3-9462-CB88-0D07-B951F2C4E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B52E7F66-43B6-435D-3884-B2D8BAB84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A8516177-42EB-BBCB-AC36-DF6791E0B3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5" name="Group 7274">
              <a:extLst>
                <a:ext uri="{FF2B5EF4-FFF2-40B4-BE49-F238E27FC236}">
                  <a16:creationId xmlns:a16="http://schemas.microsoft.com/office/drawing/2014/main" id="{D4717CD4-94E0-9B5A-3A75-4BF7D8A83077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F6A2C5A0-D711-BD58-909A-C1E383681E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30129A99-C556-655B-C17C-86AF77FA8B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5E6D6E82-144B-1321-3810-69636B5C6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6" name="Group 7275">
              <a:extLst>
                <a:ext uri="{FF2B5EF4-FFF2-40B4-BE49-F238E27FC236}">
                  <a16:creationId xmlns:a16="http://schemas.microsoft.com/office/drawing/2014/main" id="{6CE75DF9-1A2A-3455-F6E0-F5D83DFECF49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C5B40BA4-4B14-BF56-31F8-FE840DC692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42FFE92E-74F1-7DF1-BA66-910CA3085A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033997B4-15AB-B14F-8997-0770C53FF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7" name="Group 7276">
              <a:extLst>
                <a:ext uri="{FF2B5EF4-FFF2-40B4-BE49-F238E27FC236}">
                  <a16:creationId xmlns:a16="http://schemas.microsoft.com/office/drawing/2014/main" id="{BD9AFEE2-5CB8-D34E-DF3D-FBA0FE93DBE6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E6FEAE5D-3EA1-F892-FF98-76BE395D4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97DBF12C-7C39-4629-DA70-91F5A2FAA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F255DD6D-B17A-6451-2286-7CCEECC4B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8" name="Group 7277">
              <a:extLst>
                <a:ext uri="{FF2B5EF4-FFF2-40B4-BE49-F238E27FC236}">
                  <a16:creationId xmlns:a16="http://schemas.microsoft.com/office/drawing/2014/main" id="{65B40970-EE7F-7066-1979-E20F7A3B2E4F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0C786C51-F5CB-5584-C9F6-A16A585EA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B530418F-A9FE-CBED-7677-493FBB51C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6745E225-E541-5642-5B28-FF5D1098E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D4910D18-A208-479C-A7BF-875F4DCBBE29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ED2E39BA-5850-885F-8E7C-F6096C24EE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09E1E827-FA2F-BCCC-4A77-597935E0DF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4ABFEF63-60A7-101B-F66E-172BC8FA5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B0EFC61A-B163-78B7-5778-C6E5020CE235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89" name="Text Box 3036">
                <a:extLst>
                  <a:ext uri="{FF2B5EF4-FFF2-40B4-BE49-F238E27FC236}">
                    <a16:creationId xmlns:a16="http://schemas.microsoft.com/office/drawing/2014/main" id="{FD7E6058-747A-FF92-738B-CE023CFC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ECDC502F-75B8-D4B7-BF59-54A8839A9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1" name="Text Box 3036">
                <a:extLst>
                  <a:ext uri="{FF2B5EF4-FFF2-40B4-BE49-F238E27FC236}">
                    <a16:creationId xmlns:a16="http://schemas.microsoft.com/office/drawing/2014/main" id="{CE3D6AEC-ABF2-E09B-F01C-C26E718AB5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DA603C39-C0A0-C3CE-509B-996571C7CD39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F9D2564-FE9E-74C6-84A6-066C094800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7FBEE539-E522-B9EC-02B9-50AF849EA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8" name="Text Box 3036">
                <a:extLst>
                  <a:ext uri="{FF2B5EF4-FFF2-40B4-BE49-F238E27FC236}">
                    <a16:creationId xmlns:a16="http://schemas.microsoft.com/office/drawing/2014/main" id="{3A37E973-35C0-9452-CD8A-45FADA7C4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17A76E8A-1EED-26D3-1EA9-EC295D5A3217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83" name="Text Box 3036">
                <a:extLst>
                  <a:ext uri="{FF2B5EF4-FFF2-40B4-BE49-F238E27FC236}">
                    <a16:creationId xmlns:a16="http://schemas.microsoft.com/office/drawing/2014/main" id="{AD7C18FE-503A-0BC6-5E0B-6E1D86AA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63A1717F-2D32-71DB-04C5-94FADB8DEB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D22FD7AF-B0CC-56BA-9A70-0A1A408B2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34" name="Group 7333">
            <a:extLst>
              <a:ext uri="{FF2B5EF4-FFF2-40B4-BE49-F238E27FC236}">
                <a16:creationId xmlns:a16="http://schemas.microsoft.com/office/drawing/2014/main" id="{415B774E-7B4E-BF2C-EDEF-0F82FEC80787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35" name="organ group - facial muscles">
              <a:extLst>
                <a:ext uri="{FF2B5EF4-FFF2-40B4-BE49-F238E27FC236}">
                  <a16:creationId xmlns:a16="http://schemas.microsoft.com/office/drawing/2014/main" id="{F930AC10-4026-5505-8CDA-365AD77C3B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72" name="organ - facial muscles">
                <a:extLst>
                  <a:ext uri="{FF2B5EF4-FFF2-40B4-BE49-F238E27FC236}">
                    <a16:creationId xmlns:a16="http://schemas.microsoft.com/office/drawing/2014/main" id="{9569A753-38C9-3AB1-2F99-94B61C68256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73" name="FTU - orbicularis oculi">
                <a:extLst>
                  <a:ext uri="{FF2B5EF4-FFF2-40B4-BE49-F238E27FC236}">
                    <a16:creationId xmlns:a16="http://schemas.microsoft.com/office/drawing/2014/main" id="{06F3418B-0B0F-DC7A-473F-70A710DC868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74" name="FTU - occipitofrontalis">
                <a:extLst>
                  <a:ext uri="{FF2B5EF4-FFF2-40B4-BE49-F238E27FC236}">
                    <a16:creationId xmlns:a16="http://schemas.microsoft.com/office/drawing/2014/main" id="{0B3A71CF-C8B8-2C1A-C2EC-71202C2DE5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75" name="FTU - nasalis">
                <a:extLst>
                  <a:ext uri="{FF2B5EF4-FFF2-40B4-BE49-F238E27FC236}">
                    <a16:creationId xmlns:a16="http://schemas.microsoft.com/office/drawing/2014/main" id="{7097DA85-8CE2-961F-02B7-4B25AECE6D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76" name="FTU - zygomaticus major">
                <a:extLst>
                  <a:ext uri="{FF2B5EF4-FFF2-40B4-BE49-F238E27FC236}">
                    <a16:creationId xmlns:a16="http://schemas.microsoft.com/office/drawing/2014/main" id="{121FD9D1-3F53-B328-C8C2-AD1333B268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FTU - zygomaticus minor">
                <a:extLst>
                  <a:ext uri="{FF2B5EF4-FFF2-40B4-BE49-F238E27FC236}">
                    <a16:creationId xmlns:a16="http://schemas.microsoft.com/office/drawing/2014/main" id="{BBA76FC8-CD33-29B6-9288-7BF4D35B81A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78" name="FTU - orbicularis oris">
                <a:extLst>
                  <a:ext uri="{FF2B5EF4-FFF2-40B4-BE49-F238E27FC236}">
                    <a16:creationId xmlns:a16="http://schemas.microsoft.com/office/drawing/2014/main" id="{B6FFD3DA-DF5C-5F43-165F-4A662D8F9C3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FTU - depressor anguli oris">
                <a:extLst>
                  <a:ext uri="{FF2B5EF4-FFF2-40B4-BE49-F238E27FC236}">
                    <a16:creationId xmlns:a16="http://schemas.microsoft.com/office/drawing/2014/main" id="{59793452-C80C-EDB3-522D-389D2EAF9405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0" name="FTU - levator labii">
                <a:extLst>
                  <a:ext uri="{FF2B5EF4-FFF2-40B4-BE49-F238E27FC236}">
                    <a16:creationId xmlns:a16="http://schemas.microsoft.com/office/drawing/2014/main" id="{4AD27A7B-DE2F-1572-AEA7-C65A7B929EB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81" name="FTU - mentalis">
                <a:extLst>
                  <a:ext uri="{FF2B5EF4-FFF2-40B4-BE49-F238E27FC236}">
                    <a16:creationId xmlns:a16="http://schemas.microsoft.com/office/drawing/2014/main" id="{621738FF-0FB0-6941-5A8F-07D81978824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B331FAE1-6368-A7F6-2F9B-0135EE8FAB0D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8DAD3927-5867-4C67-B379-804AE0B3AE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B0F2070D-CC7B-E461-5377-411917292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16AB6681-E0FE-F0C3-C67E-3867D505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F777528C-B78D-1C43-D3EC-CEC1E1D828A9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AC2B465C-7B50-4688-0601-E358A102A5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C671E528-0FC4-7CB5-160F-F079F951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C64B1421-6A6E-B49C-64FB-C9A159F61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8" name="Group 7337">
              <a:extLst>
                <a:ext uri="{FF2B5EF4-FFF2-40B4-BE49-F238E27FC236}">
                  <a16:creationId xmlns:a16="http://schemas.microsoft.com/office/drawing/2014/main" id="{E11CC7BE-1412-C936-6E9B-C0E252E2C198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DA45E4A2-49B0-5791-CBFE-D819A527D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2D63FBF-2DFA-DEDB-C06B-B4977452F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E8C06229-39F7-B8F5-1B67-2AC850E328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9" name="Group 7338">
              <a:extLst>
                <a:ext uri="{FF2B5EF4-FFF2-40B4-BE49-F238E27FC236}">
                  <a16:creationId xmlns:a16="http://schemas.microsoft.com/office/drawing/2014/main" id="{532B578B-723A-22E2-45E4-7981927627DE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3EABDFA6-C520-B20D-CD4E-6AE57A58C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6E61F2BB-56FF-4C99-D1F1-B957D33E7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364A2EC5-43F9-45C7-AE74-4ED0C4B22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0" name="Group 7339">
              <a:extLst>
                <a:ext uri="{FF2B5EF4-FFF2-40B4-BE49-F238E27FC236}">
                  <a16:creationId xmlns:a16="http://schemas.microsoft.com/office/drawing/2014/main" id="{A50E52C8-8B15-2CD6-AC30-80BDCB876030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582A54E-0006-2E53-2314-BAC642354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BB8ECA54-9775-0FF6-85FF-102DA67031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371B54A1-C2BD-9C2F-80D8-FB53D4FC6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1" name="Group 7340">
              <a:extLst>
                <a:ext uri="{FF2B5EF4-FFF2-40B4-BE49-F238E27FC236}">
                  <a16:creationId xmlns:a16="http://schemas.microsoft.com/office/drawing/2014/main" id="{302A2899-7A62-20F6-945C-EF6D1A5A385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6FA2388D-B9D2-624D-0BD8-52925238E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87245F7B-0166-2364-DB65-0BB872797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54BEFFCD-5B12-B7AE-6FD6-86E730FFF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2" name="Group 7341">
              <a:extLst>
                <a:ext uri="{FF2B5EF4-FFF2-40B4-BE49-F238E27FC236}">
                  <a16:creationId xmlns:a16="http://schemas.microsoft.com/office/drawing/2014/main" id="{68ED0607-AFA7-8A39-7C14-65F5C2C7449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6A03FAFF-9BD8-080D-F1E0-6041B50CF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64DAF272-E7F7-B1CC-673D-44EEC8702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25E4C5CF-31B0-334C-E433-AFD015067E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3" name="Group 7342">
              <a:extLst>
                <a:ext uri="{FF2B5EF4-FFF2-40B4-BE49-F238E27FC236}">
                  <a16:creationId xmlns:a16="http://schemas.microsoft.com/office/drawing/2014/main" id="{BDAEC469-511E-0D4C-1895-4399C0D3A9F4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2D66E919-5C81-8422-49C4-36D97D68D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77F84D5B-ADD6-5E5D-4657-90EFB3D1A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9014FE16-1DD0-7BCC-E19F-915CD29F5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4" name="Group 7343">
              <a:extLst>
                <a:ext uri="{FF2B5EF4-FFF2-40B4-BE49-F238E27FC236}">
                  <a16:creationId xmlns:a16="http://schemas.microsoft.com/office/drawing/2014/main" id="{0676001A-2357-5F54-E529-D147806D641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07679446-2CCC-64C3-B3E5-B1814A3F9C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CBB21F88-E3A1-E427-73F0-EA9FB365C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07E8C1DD-2DF4-CAD2-4CB4-F841DE2D2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82" name="Group 7381">
            <a:extLst>
              <a:ext uri="{FF2B5EF4-FFF2-40B4-BE49-F238E27FC236}">
                <a16:creationId xmlns:a16="http://schemas.microsoft.com/office/drawing/2014/main" id="{FFD7D2F8-F03D-2635-F9E0-9F290795453A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83" name="organ group - facial muscles">
              <a:extLst>
                <a:ext uri="{FF2B5EF4-FFF2-40B4-BE49-F238E27FC236}">
                  <a16:creationId xmlns:a16="http://schemas.microsoft.com/office/drawing/2014/main" id="{40A28F7F-8EAB-61CD-4306-97F692CB1C9C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12" name="organ - facial muscles">
                <a:extLst>
                  <a:ext uri="{FF2B5EF4-FFF2-40B4-BE49-F238E27FC236}">
                    <a16:creationId xmlns:a16="http://schemas.microsoft.com/office/drawing/2014/main" id="{C4EC030E-D430-3AC2-2612-53FF481086B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13" name="FTU - orbicularis oculi">
                <a:extLst>
                  <a:ext uri="{FF2B5EF4-FFF2-40B4-BE49-F238E27FC236}">
                    <a16:creationId xmlns:a16="http://schemas.microsoft.com/office/drawing/2014/main" id="{2F0DBDD4-A9F9-FCA4-B9D2-6EEC453A83E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14" name="FTU - occipitofrontalis">
                <a:extLst>
                  <a:ext uri="{FF2B5EF4-FFF2-40B4-BE49-F238E27FC236}">
                    <a16:creationId xmlns:a16="http://schemas.microsoft.com/office/drawing/2014/main" id="{B37B0833-E485-2242-B038-C88AA6E58B8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15" name="FTU - nasalis">
                <a:extLst>
                  <a:ext uri="{FF2B5EF4-FFF2-40B4-BE49-F238E27FC236}">
                    <a16:creationId xmlns:a16="http://schemas.microsoft.com/office/drawing/2014/main" id="{A914A7E6-8E19-FBFA-B80F-2D3226CE531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16" name="FTU - zygomaticus major">
                <a:extLst>
                  <a:ext uri="{FF2B5EF4-FFF2-40B4-BE49-F238E27FC236}">
                    <a16:creationId xmlns:a16="http://schemas.microsoft.com/office/drawing/2014/main" id="{B6CBCDA3-958E-1421-90ED-E6F0AB6452A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FTU - zygomaticus minor">
                <a:extLst>
                  <a:ext uri="{FF2B5EF4-FFF2-40B4-BE49-F238E27FC236}">
                    <a16:creationId xmlns:a16="http://schemas.microsoft.com/office/drawing/2014/main" id="{D16EB82C-51A7-024D-5B84-DD25AC3095B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18" name="FTU - orbicularis oris">
                <a:extLst>
                  <a:ext uri="{FF2B5EF4-FFF2-40B4-BE49-F238E27FC236}">
                    <a16:creationId xmlns:a16="http://schemas.microsoft.com/office/drawing/2014/main" id="{73169F49-C8D1-37AD-0301-2BBE90B6916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19" name="FTU - depressor anguli oris">
                <a:extLst>
                  <a:ext uri="{FF2B5EF4-FFF2-40B4-BE49-F238E27FC236}">
                    <a16:creationId xmlns:a16="http://schemas.microsoft.com/office/drawing/2014/main" id="{D0F6CBAE-96B1-DE2C-D155-693AB91B67E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4" name="Group 7383">
              <a:extLst>
                <a:ext uri="{FF2B5EF4-FFF2-40B4-BE49-F238E27FC236}">
                  <a16:creationId xmlns:a16="http://schemas.microsoft.com/office/drawing/2014/main" id="{9521D946-0095-0AFE-1E1C-B153119A80E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20E760A3-B6FD-2C03-0EC1-8C4A28C51E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FBB64B08-2D84-C3C7-D9F8-4AE55F47F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46B38285-0761-B0B6-F1BE-D2F22B57CF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5" name="Group 7384">
              <a:extLst>
                <a:ext uri="{FF2B5EF4-FFF2-40B4-BE49-F238E27FC236}">
                  <a16:creationId xmlns:a16="http://schemas.microsoft.com/office/drawing/2014/main" id="{E595A623-1E21-B6CB-FEB5-B3767603CF6D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A2B509F4-B5AC-C6D5-A96E-476443833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0EC7E448-9B4A-F726-C791-86ACC7AD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D6417938-2076-FB50-45E8-D3A0D3FD9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6" name="Group 7385">
              <a:extLst>
                <a:ext uri="{FF2B5EF4-FFF2-40B4-BE49-F238E27FC236}">
                  <a16:creationId xmlns:a16="http://schemas.microsoft.com/office/drawing/2014/main" id="{2FCBAA5F-F773-A3F1-67CB-4449CDE361D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A2E479A-0A4F-799E-0A3E-D7937160F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F7587A31-028D-ADDB-399D-DA428713A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C3F66A4D-7D1B-E995-7075-04158420A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7" name="Group 7386">
              <a:extLst>
                <a:ext uri="{FF2B5EF4-FFF2-40B4-BE49-F238E27FC236}">
                  <a16:creationId xmlns:a16="http://schemas.microsoft.com/office/drawing/2014/main" id="{9369040A-6774-FE7A-17A9-E5B9BD3463AE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9CFB9C4C-DF80-4A35-B6CE-A557CFE1B0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05A82836-E6B5-F305-8B70-BBFD9BB800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5EB69FEF-9A1D-FB95-2589-4D9BE553A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8" name="Group 7387">
              <a:extLst>
                <a:ext uri="{FF2B5EF4-FFF2-40B4-BE49-F238E27FC236}">
                  <a16:creationId xmlns:a16="http://schemas.microsoft.com/office/drawing/2014/main" id="{7DDE073C-ADE5-E0CB-6BDE-03BD84F4847D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397" name="Text Box 3036">
                <a:extLst>
                  <a:ext uri="{FF2B5EF4-FFF2-40B4-BE49-F238E27FC236}">
                    <a16:creationId xmlns:a16="http://schemas.microsoft.com/office/drawing/2014/main" id="{00590B15-555D-331E-4DD6-458ABE43F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8" name="Text Box 3036">
                <a:extLst>
                  <a:ext uri="{FF2B5EF4-FFF2-40B4-BE49-F238E27FC236}">
                    <a16:creationId xmlns:a16="http://schemas.microsoft.com/office/drawing/2014/main" id="{4EFA6F82-6FF6-E9F9-4AF4-B34DB618DB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9" name="Text Box 3036">
                <a:extLst>
                  <a:ext uri="{FF2B5EF4-FFF2-40B4-BE49-F238E27FC236}">
                    <a16:creationId xmlns:a16="http://schemas.microsoft.com/office/drawing/2014/main" id="{AB8C2A4D-A761-CD88-F683-0D1CE7D38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89" name="Group 7388">
              <a:extLst>
                <a:ext uri="{FF2B5EF4-FFF2-40B4-BE49-F238E27FC236}">
                  <a16:creationId xmlns:a16="http://schemas.microsoft.com/office/drawing/2014/main" id="{14DFCAEF-E46B-6A2E-3F14-256EA16D4F85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394" name="Text Box 3036">
                <a:extLst>
                  <a:ext uri="{FF2B5EF4-FFF2-40B4-BE49-F238E27FC236}">
                    <a16:creationId xmlns:a16="http://schemas.microsoft.com/office/drawing/2014/main" id="{F1E3CE0C-F8B4-A8DD-33E6-92BD7B6EE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5" name="Text Box 3036">
                <a:extLst>
                  <a:ext uri="{FF2B5EF4-FFF2-40B4-BE49-F238E27FC236}">
                    <a16:creationId xmlns:a16="http://schemas.microsoft.com/office/drawing/2014/main" id="{C7E4C65B-CEDE-C0F0-6F90-769F5334A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6" name="Text Box 3036">
                <a:extLst>
                  <a:ext uri="{FF2B5EF4-FFF2-40B4-BE49-F238E27FC236}">
                    <a16:creationId xmlns:a16="http://schemas.microsoft.com/office/drawing/2014/main" id="{8B1D6103-D404-C068-4B36-1ACE5D271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0" name="Group 7389">
              <a:extLst>
                <a:ext uri="{FF2B5EF4-FFF2-40B4-BE49-F238E27FC236}">
                  <a16:creationId xmlns:a16="http://schemas.microsoft.com/office/drawing/2014/main" id="{FB980C60-19CA-15F1-5340-B6C43FA2CBEE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C964FF8E-C74E-8BC2-0696-2E3BA0E8BC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94992B5C-2A71-7716-1535-5349AE5EB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3" name="Text Box 3036">
                <a:extLst>
                  <a:ext uri="{FF2B5EF4-FFF2-40B4-BE49-F238E27FC236}">
                    <a16:creationId xmlns:a16="http://schemas.microsoft.com/office/drawing/2014/main" id="{7326ED72-DD8D-AD67-A9DF-26B6E873B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0" name="Group 7419">
            <a:extLst>
              <a:ext uri="{FF2B5EF4-FFF2-40B4-BE49-F238E27FC236}">
                <a16:creationId xmlns:a16="http://schemas.microsoft.com/office/drawing/2014/main" id="{FD333464-E427-BB33-8C88-E2876CD45FF6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21" name="organ group - facial muscles">
              <a:extLst>
                <a:ext uri="{FF2B5EF4-FFF2-40B4-BE49-F238E27FC236}">
                  <a16:creationId xmlns:a16="http://schemas.microsoft.com/office/drawing/2014/main" id="{3FA8467E-8030-ED67-B96C-83F733640413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42" name="organ - facial muscles">
                <a:extLst>
                  <a:ext uri="{FF2B5EF4-FFF2-40B4-BE49-F238E27FC236}">
                    <a16:creationId xmlns:a16="http://schemas.microsoft.com/office/drawing/2014/main" id="{0E11268D-5C94-3EF2-3D4F-F60F964242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43" name="FTU - orbicularis oculi">
                <a:extLst>
                  <a:ext uri="{FF2B5EF4-FFF2-40B4-BE49-F238E27FC236}">
                    <a16:creationId xmlns:a16="http://schemas.microsoft.com/office/drawing/2014/main" id="{775E300B-90DE-9B01-872B-7DECF241A45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44" name="FTU - occipitofrontalis">
                <a:extLst>
                  <a:ext uri="{FF2B5EF4-FFF2-40B4-BE49-F238E27FC236}">
                    <a16:creationId xmlns:a16="http://schemas.microsoft.com/office/drawing/2014/main" id="{CADD02C5-6613-7FA1-CB2A-B101E14E352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45" name="FTU - nasalis">
                <a:extLst>
                  <a:ext uri="{FF2B5EF4-FFF2-40B4-BE49-F238E27FC236}">
                    <a16:creationId xmlns:a16="http://schemas.microsoft.com/office/drawing/2014/main" id="{4AFAEB47-C8FD-F17E-6AD0-30FD0E9E5C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46" name="FTU - zygomaticus major">
                <a:extLst>
                  <a:ext uri="{FF2B5EF4-FFF2-40B4-BE49-F238E27FC236}">
                    <a16:creationId xmlns:a16="http://schemas.microsoft.com/office/drawing/2014/main" id="{F48C0D18-E6A2-35D3-2911-B23BD50D5BC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47" name="FTU - zygomaticus minor">
                <a:extLst>
                  <a:ext uri="{FF2B5EF4-FFF2-40B4-BE49-F238E27FC236}">
                    <a16:creationId xmlns:a16="http://schemas.microsoft.com/office/drawing/2014/main" id="{8CC383EE-899D-6F6A-79A2-CA0F341C7AA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2" name="Group 7421">
              <a:extLst>
                <a:ext uri="{FF2B5EF4-FFF2-40B4-BE49-F238E27FC236}">
                  <a16:creationId xmlns:a16="http://schemas.microsoft.com/office/drawing/2014/main" id="{A380C454-C1D3-D7B6-77A4-ED64F1C0AA8D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D58B4EF9-3F9E-8389-7937-0A9E6125B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B55E600C-85E8-FA07-760C-772B3E45D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61A231-69F4-8A49-9E80-F6B98AF79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3" name="Group 7422">
              <a:extLst>
                <a:ext uri="{FF2B5EF4-FFF2-40B4-BE49-F238E27FC236}">
                  <a16:creationId xmlns:a16="http://schemas.microsoft.com/office/drawing/2014/main" id="{F9544AFF-FECF-1AD2-EB13-671CE9B9F579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3DEE69BE-152A-BBC0-A341-1E9EE4156F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1B554287-DE9F-E191-6667-672B648C5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EDDE3205-B050-3EF5-F770-9F3DC7884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4" name="Group 7423">
              <a:extLst>
                <a:ext uri="{FF2B5EF4-FFF2-40B4-BE49-F238E27FC236}">
                  <a16:creationId xmlns:a16="http://schemas.microsoft.com/office/drawing/2014/main" id="{D89CE858-9352-81B2-34E4-7904F73D0477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33" name="Text Box 3036">
                <a:extLst>
                  <a:ext uri="{FF2B5EF4-FFF2-40B4-BE49-F238E27FC236}">
                    <a16:creationId xmlns:a16="http://schemas.microsoft.com/office/drawing/2014/main" id="{68BAF7FF-276B-BEE5-4423-1894F2A57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4" name="Text Box 3036">
                <a:extLst>
                  <a:ext uri="{FF2B5EF4-FFF2-40B4-BE49-F238E27FC236}">
                    <a16:creationId xmlns:a16="http://schemas.microsoft.com/office/drawing/2014/main" id="{1A1AB7E4-922B-261E-CC4B-BD6659A6D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5" name="Text Box 3036">
                <a:extLst>
                  <a:ext uri="{FF2B5EF4-FFF2-40B4-BE49-F238E27FC236}">
                    <a16:creationId xmlns:a16="http://schemas.microsoft.com/office/drawing/2014/main" id="{4059F141-9E61-4CF7-B8F0-2D15BC0C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5" name="Group 7424">
              <a:extLst>
                <a:ext uri="{FF2B5EF4-FFF2-40B4-BE49-F238E27FC236}">
                  <a16:creationId xmlns:a16="http://schemas.microsoft.com/office/drawing/2014/main" id="{93BCDA98-5814-C025-5FEE-F68D6F907F6A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0" name="Text Box 3036">
                <a:extLst>
                  <a:ext uri="{FF2B5EF4-FFF2-40B4-BE49-F238E27FC236}">
                    <a16:creationId xmlns:a16="http://schemas.microsoft.com/office/drawing/2014/main" id="{C550A5ED-BE3B-2963-4290-F7FA94CCDA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1" name="Text Box 3036">
                <a:extLst>
                  <a:ext uri="{FF2B5EF4-FFF2-40B4-BE49-F238E27FC236}">
                    <a16:creationId xmlns:a16="http://schemas.microsoft.com/office/drawing/2014/main" id="{163A0483-43C5-AC0A-BA58-EBC47A043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2" name="Text Box 3036">
                <a:extLst>
                  <a:ext uri="{FF2B5EF4-FFF2-40B4-BE49-F238E27FC236}">
                    <a16:creationId xmlns:a16="http://schemas.microsoft.com/office/drawing/2014/main" id="{06115415-D603-4D19-EA50-B86DAD381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26" name="Group 7425">
              <a:extLst>
                <a:ext uri="{FF2B5EF4-FFF2-40B4-BE49-F238E27FC236}">
                  <a16:creationId xmlns:a16="http://schemas.microsoft.com/office/drawing/2014/main" id="{C18CF4F0-DCC0-DA9D-BFE4-A34FD4840DB7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27" name="Text Box 3036">
                <a:extLst>
                  <a:ext uri="{FF2B5EF4-FFF2-40B4-BE49-F238E27FC236}">
                    <a16:creationId xmlns:a16="http://schemas.microsoft.com/office/drawing/2014/main" id="{C53C9D8F-BCA0-FBDC-77D4-0D2580CA3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8" name="Text Box 3036">
                <a:extLst>
                  <a:ext uri="{FF2B5EF4-FFF2-40B4-BE49-F238E27FC236}">
                    <a16:creationId xmlns:a16="http://schemas.microsoft.com/office/drawing/2014/main" id="{09FD2605-6E01-E06D-046B-B38FCCED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9" name="Text Box 3036">
                <a:extLst>
                  <a:ext uri="{FF2B5EF4-FFF2-40B4-BE49-F238E27FC236}">
                    <a16:creationId xmlns:a16="http://schemas.microsoft.com/office/drawing/2014/main" id="{13EBAAFC-961C-5283-13D3-408480D3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48" name="Group 7447">
            <a:extLst>
              <a:ext uri="{FF2B5EF4-FFF2-40B4-BE49-F238E27FC236}">
                <a16:creationId xmlns:a16="http://schemas.microsoft.com/office/drawing/2014/main" id="{410E92D0-3CC4-D130-D754-56284FB7E7DE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49" name="Group 7448">
              <a:extLst>
                <a:ext uri="{FF2B5EF4-FFF2-40B4-BE49-F238E27FC236}">
                  <a16:creationId xmlns:a16="http://schemas.microsoft.com/office/drawing/2014/main" id="{BB9F3B7A-870C-547F-E3A3-60E896CA887E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26" name="organ group - facial muscles">
                <a:extLst>
                  <a:ext uri="{FF2B5EF4-FFF2-40B4-BE49-F238E27FC236}">
                    <a16:creationId xmlns:a16="http://schemas.microsoft.com/office/drawing/2014/main" id="{4B6223DA-D4D5-D117-A134-A06301E91CC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37" name="organ - facial muscles">
                  <a:extLst>
                    <a:ext uri="{FF2B5EF4-FFF2-40B4-BE49-F238E27FC236}">
                      <a16:creationId xmlns:a16="http://schemas.microsoft.com/office/drawing/2014/main" id="{F47964F0-07DE-29A3-94E6-87E96C4E89DC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38" name="FTU - orbicularis oculi">
                  <a:extLst>
                    <a:ext uri="{FF2B5EF4-FFF2-40B4-BE49-F238E27FC236}">
                      <a16:creationId xmlns:a16="http://schemas.microsoft.com/office/drawing/2014/main" id="{CEDAC5D1-D91C-15DF-EEF4-F184793567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39" name="FTU - occipitofrontalis">
                  <a:extLst>
                    <a:ext uri="{FF2B5EF4-FFF2-40B4-BE49-F238E27FC236}">
                      <a16:creationId xmlns:a16="http://schemas.microsoft.com/office/drawing/2014/main" id="{49FC79E6-652F-DA4B-3F97-3A38A26E77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0" name="FTU - nasalis">
                  <a:extLst>
                    <a:ext uri="{FF2B5EF4-FFF2-40B4-BE49-F238E27FC236}">
                      <a16:creationId xmlns:a16="http://schemas.microsoft.com/office/drawing/2014/main" id="{7DFCD78F-9FD2-3F3B-8296-FFB6D5F2BD6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41" name="FTU - zygomaticus major">
                  <a:extLst>
                    <a:ext uri="{FF2B5EF4-FFF2-40B4-BE49-F238E27FC236}">
                      <a16:creationId xmlns:a16="http://schemas.microsoft.com/office/drawing/2014/main" id="{C127A343-DA1E-7522-30AC-31E968934DB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2" name="FTU - zygomaticus minor">
                  <a:extLst>
                    <a:ext uri="{FF2B5EF4-FFF2-40B4-BE49-F238E27FC236}">
                      <a16:creationId xmlns:a16="http://schemas.microsoft.com/office/drawing/2014/main" id="{A1024A03-C7B2-27C7-6B21-AD418CBE0B7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43" name="FTU - orbicularis oris">
                  <a:extLst>
                    <a:ext uri="{FF2B5EF4-FFF2-40B4-BE49-F238E27FC236}">
                      <a16:creationId xmlns:a16="http://schemas.microsoft.com/office/drawing/2014/main" id="{18B3AB91-04FA-78DB-066A-3B7FD5EA9B6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44" name="FTU - depressor anguli oris">
                  <a:extLst>
                    <a:ext uri="{FF2B5EF4-FFF2-40B4-BE49-F238E27FC236}">
                      <a16:creationId xmlns:a16="http://schemas.microsoft.com/office/drawing/2014/main" id="{FD05098F-FD32-D957-8AB6-09F8DD3A796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45" name="FTU - levator labii">
                  <a:extLst>
                    <a:ext uri="{FF2B5EF4-FFF2-40B4-BE49-F238E27FC236}">
                      <a16:creationId xmlns:a16="http://schemas.microsoft.com/office/drawing/2014/main" id="{A1A42D02-5F8B-E650-C359-2E840F35BC2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46" name="FTU - mentalis">
                  <a:extLst>
                    <a:ext uri="{FF2B5EF4-FFF2-40B4-BE49-F238E27FC236}">
                      <a16:creationId xmlns:a16="http://schemas.microsoft.com/office/drawing/2014/main" id="{04F7A2E8-FE31-8D01-FD2F-58FEE1584F7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47" name="FTU - temporalis">
                  <a:extLst>
                    <a:ext uri="{FF2B5EF4-FFF2-40B4-BE49-F238E27FC236}">
                      <a16:creationId xmlns:a16="http://schemas.microsoft.com/office/drawing/2014/main" id="{A0E5949C-48C8-867C-F82E-6E236FF501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7" name="organ group - facial muscles">
                <a:extLst>
                  <a:ext uri="{FF2B5EF4-FFF2-40B4-BE49-F238E27FC236}">
                    <a16:creationId xmlns:a16="http://schemas.microsoft.com/office/drawing/2014/main" id="{A9A1CCE9-F302-62E1-B43F-DACD74406975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28" name="FTU - orbicularis oculi">
                  <a:extLst>
                    <a:ext uri="{FF2B5EF4-FFF2-40B4-BE49-F238E27FC236}">
                      <a16:creationId xmlns:a16="http://schemas.microsoft.com/office/drawing/2014/main" id="{6D440A41-7856-8A64-2E87-C351A7F78B9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9" name="FTU - occipitofrontalis">
                  <a:extLst>
                    <a:ext uri="{FF2B5EF4-FFF2-40B4-BE49-F238E27FC236}">
                      <a16:creationId xmlns:a16="http://schemas.microsoft.com/office/drawing/2014/main" id="{A2772C7F-F1D4-57F2-E73A-09A8C1C34BE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0" name="FTU - nasalis">
                  <a:extLst>
                    <a:ext uri="{FF2B5EF4-FFF2-40B4-BE49-F238E27FC236}">
                      <a16:creationId xmlns:a16="http://schemas.microsoft.com/office/drawing/2014/main" id="{BAE97D98-64CB-7843-175F-366506D07E9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31" name="FTU - zygomaticus major">
                  <a:extLst>
                    <a:ext uri="{FF2B5EF4-FFF2-40B4-BE49-F238E27FC236}">
                      <a16:creationId xmlns:a16="http://schemas.microsoft.com/office/drawing/2014/main" id="{AC1645D8-8F8D-85BA-4616-9CFFD88AD8BB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32" name="FTU - zygomaticus minor">
                  <a:extLst>
                    <a:ext uri="{FF2B5EF4-FFF2-40B4-BE49-F238E27FC236}">
                      <a16:creationId xmlns:a16="http://schemas.microsoft.com/office/drawing/2014/main" id="{8C964EB1-4F57-C296-63CF-C7590F1C867D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33" name="FTU - orbicularis oris">
                  <a:extLst>
                    <a:ext uri="{FF2B5EF4-FFF2-40B4-BE49-F238E27FC236}">
                      <a16:creationId xmlns:a16="http://schemas.microsoft.com/office/drawing/2014/main" id="{D0549B62-BF6C-0C10-3696-A075BF532CEF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34" name="FTU - depressor anguli oris">
                  <a:extLst>
                    <a:ext uri="{FF2B5EF4-FFF2-40B4-BE49-F238E27FC236}">
                      <a16:creationId xmlns:a16="http://schemas.microsoft.com/office/drawing/2014/main" id="{F8C56C3C-657E-E071-5A80-C61AD7EAE931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35" name="FTU - levator labii">
                  <a:extLst>
                    <a:ext uri="{FF2B5EF4-FFF2-40B4-BE49-F238E27FC236}">
                      <a16:creationId xmlns:a16="http://schemas.microsoft.com/office/drawing/2014/main" id="{61597D1C-0D8E-AAA4-A7EA-E4C34F0AB512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36" name="FTU - mentalis">
                  <a:extLst>
                    <a:ext uri="{FF2B5EF4-FFF2-40B4-BE49-F238E27FC236}">
                      <a16:creationId xmlns:a16="http://schemas.microsoft.com/office/drawing/2014/main" id="{2D459EDA-2D34-88BB-F4E0-F66C8A95A1B2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0" name="Group 7449">
              <a:extLst>
                <a:ext uri="{FF2B5EF4-FFF2-40B4-BE49-F238E27FC236}">
                  <a16:creationId xmlns:a16="http://schemas.microsoft.com/office/drawing/2014/main" id="{28229AC5-E3B9-1AB0-7B32-4332E2B92A19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1AC155AB-3BAF-8650-5C43-404FAF37D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FF5DAD16-0A22-CADE-99FC-B912E6112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02C06778-89C3-4556-84A0-3002558B06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1" name="Group 7450">
              <a:extLst>
                <a:ext uri="{FF2B5EF4-FFF2-40B4-BE49-F238E27FC236}">
                  <a16:creationId xmlns:a16="http://schemas.microsoft.com/office/drawing/2014/main" id="{57331656-9248-6098-3991-B9229115769A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35C74D95-2F8E-57D7-05AF-45F957419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115D3585-CF08-BFE5-8EB8-1AD992ACC9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B41E8D26-B9D5-27B4-9B6A-DC25198118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2" name="Group 7451">
              <a:extLst>
                <a:ext uri="{FF2B5EF4-FFF2-40B4-BE49-F238E27FC236}">
                  <a16:creationId xmlns:a16="http://schemas.microsoft.com/office/drawing/2014/main" id="{758A5F99-CAE1-B6C1-36DE-0F03FEACDB49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B4940FCF-4CF1-F933-7A26-E6F4F7AFE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B8D420E0-A4A5-EA3B-91C9-C4FC0A77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B54B2403-E4D3-1A44-0460-5F5B7303C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3" name="Group 7452">
              <a:extLst>
                <a:ext uri="{FF2B5EF4-FFF2-40B4-BE49-F238E27FC236}">
                  <a16:creationId xmlns:a16="http://schemas.microsoft.com/office/drawing/2014/main" id="{2A496953-0CF3-9B0D-6189-BA44EBBFBFCC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0B04564-89CA-14BD-D501-465FADAAAF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CD97D26A-461E-EC43-F518-6D244EB4EE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FD6A146A-EE07-02E5-D461-F37D7565A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4" name="Group 7453">
              <a:extLst>
                <a:ext uri="{FF2B5EF4-FFF2-40B4-BE49-F238E27FC236}">
                  <a16:creationId xmlns:a16="http://schemas.microsoft.com/office/drawing/2014/main" id="{06517BAE-14E8-411B-13A0-F0A39726C05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3867D5ED-498E-276D-3551-B66F590FB0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4A40ADC8-EABC-C7C1-C997-754C28EB4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702B8573-6E77-FE79-4DBF-88F9F91D6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5" name="Group 7454">
              <a:extLst>
                <a:ext uri="{FF2B5EF4-FFF2-40B4-BE49-F238E27FC236}">
                  <a16:creationId xmlns:a16="http://schemas.microsoft.com/office/drawing/2014/main" id="{625AABD5-79C1-FD96-9EBD-71102661145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9AB0FF04-842A-D89D-4818-3E38B035B0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2AF4D78-1663-F889-E3C9-1402DC0A2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52F4DA89-D1BA-E7EF-6876-72FA926F37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6" name="Group 7455">
              <a:extLst>
                <a:ext uri="{FF2B5EF4-FFF2-40B4-BE49-F238E27FC236}">
                  <a16:creationId xmlns:a16="http://schemas.microsoft.com/office/drawing/2014/main" id="{D0A73608-A4FE-AAF9-760E-EFF3E6B1F5B0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A84DB6E7-61C5-0630-1CFD-66D13A806C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1A7F2D09-83A5-AE8A-932B-2FE06E937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8A7CF43B-8BFA-7720-79F7-891F156B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7" name="Group 7456">
              <a:extLst>
                <a:ext uri="{FF2B5EF4-FFF2-40B4-BE49-F238E27FC236}">
                  <a16:creationId xmlns:a16="http://schemas.microsoft.com/office/drawing/2014/main" id="{9A05C75D-8F19-5759-FCD9-BF87430EA82F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D439C294-98F2-FC71-FF98-55929489D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BD679383-652C-B0B5-FA6E-7833FE5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2EDB7C1-ECA5-BB42-0143-C5AA3016E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998F1E07-BA78-6B39-339E-56D809C20B9E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4664FE53-DE09-F211-92F4-74DEC8152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E843F2BA-962C-637A-CB44-D512474D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F118EA68-B545-40D9-EC44-8EDAB48BE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5C1167E1-104D-2BFC-279A-6173A571E6E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D7FFD943-97BB-B803-3FC1-91ED9AA94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22FCBA9A-72CD-0E10-E131-0786265717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43D14BDF-9D0D-2CBC-D22E-99F2E1C6A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FAA91541-2DDB-90AE-8697-5C37C1EB41F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5EA62D9B-38C0-3C69-1BAF-CAF3806C1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10D9560A-54F0-76F4-BAA7-08EA7BDB47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A856DE1E-B082-8F4A-D697-F82EB2DFC6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0EF78EB5-1BB6-B111-5DEB-9082D390010F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7AEEC133-68EA-B4CA-C811-26313734F1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7E913A0E-7CC3-2175-680E-E09FACE0E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BE26FDDE-8974-D097-FD8B-AA823C6A1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CEBCB3E2-8671-9CC9-A9A4-38A9CDAA2DE4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DE8B47C6-5D8D-7795-8E0B-DB9F89B43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7B27FB0-CB44-D142-A589-797B75530A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FB1D426E-9560-6CF2-9262-A750BE05F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68F5AD6-F358-7C3D-96F2-A1C9DA4145FA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57F58BD3-0DB5-2B53-F18F-472F23A27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D35D8FD9-C1E9-41CE-3DFD-8C307FFD9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5AAF41A3-20E1-F597-4CEF-614DB99153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E3DAC4E-4051-0FE8-E08D-97DA58E8A876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82DC3325-1B59-02A1-F7D4-D57A17F09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8A611865-609E-32A0-45A3-2362ED839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687E943B-00A0-93F6-BDF6-7A77C7782F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3019CF9F-69F4-D60C-B9F9-21352AD06AFC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38222AF8-788B-E53E-D2C6-EC7E7E4F9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B8E998CE-1198-0B9E-047B-8F847A024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D501773F-DD1E-2A3E-64D1-42C15112C0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F4FAAE1B-2B73-BAFD-5EAA-A777D6622020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75" name="Text Box 3036">
                <a:extLst>
                  <a:ext uri="{FF2B5EF4-FFF2-40B4-BE49-F238E27FC236}">
                    <a16:creationId xmlns:a16="http://schemas.microsoft.com/office/drawing/2014/main" id="{9B1892DA-F7A8-ABF4-8B6A-6808778E0B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6" name="Text Box 3036">
                <a:extLst>
                  <a:ext uri="{FF2B5EF4-FFF2-40B4-BE49-F238E27FC236}">
                    <a16:creationId xmlns:a16="http://schemas.microsoft.com/office/drawing/2014/main" id="{821A4F48-9A77-9DA1-A430-E1445F650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7" name="Text Box 3036">
                <a:extLst>
                  <a:ext uri="{FF2B5EF4-FFF2-40B4-BE49-F238E27FC236}">
                    <a16:creationId xmlns:a16="http://schemas.microsoft.com/office/drawing/2014/main" id="{E4E3582C-2DC4-928E-9EAB-FB03BE227E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1376699A-468B-7336-0207-C8D395053B9A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72" name="Text Box 3036">
                <a:extLst>
                  <a:ext uri="{FF2B5EF4-FFF2-40B4-BE49-F238E27FC236}">
                    <a16:creationId xmlns:a16="http://schemas.microsoft.com/office/drawing/2014/main" id="{3750E3AA-07AC-5F54-B8F0-EEC2DAC15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3" name="Text Box 3036">
                <a:extLst>
                  <a:ext uri="{FF2B5EF4-FFF2-40B4-BE49-F238E27FC236}">
                    <a16:creationId xmlns:a16="http://schemas.microsoft.com/office/drawing/2014/main" id="{F705CA19-BD1B-2834-0973-98A4DF1162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4" name="Text Box 3036">
                <a:extLst>
                  <a:ext uri="{FF2B5EF4-FFF2-40B4-BE49-F238E27FC236}">
                    <a16:creationId xmlns:a16="http://schemas.microsoft.com/office/drawing/2014/main" id="{C4D12B4A-3791-9AC7-3B2E-4B5A94EDE1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4FE33414-147E-928A-E9D9-E0F71AA48314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69" name="Text Box 3036">
                <a:extLst>
                  <a:ext uri="{FF2B5EF4-FFF2-40B4-BE49-F238E27FC236}">
                    <a16:creationId xmlns:a16="http://schemas.microsoft.com/office/drawing/2014/main" id="{772D5C1F-FEA2-FB7E-5917-7E095CF16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0" name="Text Box 3036">
                <a:extLst>
                  <a:ext uri="{FF2B5EF4-FFF2-40B4-BE49-F238E27FC236}">
                    <a16:creationId xmlns:a16="http://schemas.microsoft.com/office/drawing/2014/main" id="{27DC3221-1590-1154-35C8-64D702AEC3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1" name="Text Box 3036">
                <a:extLst>
                  <a:ext uri="{FF2B5EF4-FFF2-40B4-BE49-F238E27FC236}">
                    <a16:creationId xmlns:a16="http://schemas.microsoft.com/office/drawing/2014/main" id="{B0837C96-2909-D925-BE97-896F1EE84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48" name="Group 7547">
            <a:extLst>
              <a:ext uri="{FF2B5EF4-FFF2-40B4-BE49-F238E27FC236}">
                <a16:creationId xmlns:a16="http://schemas.microsoft.com/office/drawing/2014/main" id="{DFD9AD09-73E4-372C-FCFD-2B3C303B6C5E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49" name="organ group - facial muscles">
              <a:extLst>
                <a:ext uri="{FF2B5EF4-FFF2-40B4-BE49-F238E27FC236}">
                  <a16:creationId xmlns:a16="http://schemas.microsoft.com/office/drawing/2014/main" id="{272085F6-9FE3-3F87-5291-FCEA9C6B9A63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62" name="organ - facial muscles">
                <a:extLst>
                  <a:ext uri="{FF2B5EF4-FFF2-40B4-BE49-F238E27FC236}">
                    <a16:creationId xmlns:a16="http://schemas.microsoft.com/office/drawing/2014/main" id="{17B2417D-DF99-C670-2BB5-6A69F66C1F2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63" name="FTU - orbicularis oculi">
                <a:extLst>
                  <a:ext uri="{FF2B5EF4-FFF2-40B4-BE49-F238E27FC236}">
                    <a16:creationId xmlns:a16="http://schemas.microsoft.com/office/drawing/2014/main" id="{6047D521-CAAD-B6E1-11C5-407528F7CDC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64" name="FTU - occipitofrontalis">
                <a:extLst>
                  <a:ext uri="{FF2B5EF4-FFF2-40B4-BE49-F238E27FC236}">
                    <a16:creationId xmlns:a16="http://schemas.microsoft.com/office/drawing/2014/main" id="{F1504F67-70E8-CC2E-16A7-BBFB2C84A67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65" name="FTU - nasalis">
                <a:extLst>
                  <a:ext uri="{FF2B5EF4-FFF2-40B4-BE49-F238E27FC236}">
                    <a16:creationId xmlns:a16="http://schemas.microsoft.com/office/drawing/2014/main" id="{212A53AA-4E30-D767-566E-0E6B7BBC1C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0" name="Group 7549">
              <a:extLst>
                <a:ext uri="{FF2B5EF4-FFF2-40B4-BE49-F238E27FC236}">
                  <a16:creationId xmlns:a16="http://schemas.microsoft.com/office/drawing/2014/main" id="{D1443DD2-043C-B6F8-12F8-674E786A06ED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59" name="Text Box 3036">
                <a:extLst>
                  <a:ext uri="{FF2B5EF4-FFF2-40B4-BE49-F238E27FC236}">
                    <a16:creationId xmlns:a16="http://schemas.microsoft.com/office/drawing/2014/main" id="{C93A4321-62CF-90F8-353A-E908F0BA2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0" name="Text Box 3036">
                <a:extLst>
                  <a:ext uri="{FF2B5EF4-FFF2-40B4-BE49-F238E27FC236}">
                    <a16:creationId xmlns:a16="http://schemas.microsoft.com/office/drawing/2014/main" id="{B3B07CA9-E22D-F643-76B3-449729E1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FC78671D-51F7-4909-38AA-F2022717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1" name="Group 7550">
              <a:extLst>
                <a:ext uri="{FF2B5EF4-FFF2-40B4-BE49-F238E27FC236}">
                  <a16:creationId xmlns:a16="http://schemas.microsoft.com/office/drawing/2014/main" id="{64680BC1-09D2-98C3-A899-C44EE4987E4D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56" name="Text Box 3036">
                <a:extLst>
                  <a:ext uri="{FF2B5EF4-FFF2-40B4-BE49-F238E27FC236}">
                    <a16:creationId xmlns:a16="http://schemas.microsoft.com/office/drawing/2014/main" id="{ED8DC541-3CCB-7AD8-03AB-A65281F468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7" name="Text Box 3036">
                <a:extLst>
                  <a:ext uri="{FF2B5EF4-FFF2-40B4-BE49-F238E27FC236}">
                    <a16:creationId xmlns:a16="http://schemas.microsoft.com/office/drawing/2014/main" id="{CDC09A0A-B72C-8FEE-757C-CA57FECA4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8" name="Text Box 3036">
                <a:extLst>
                  <a:ext uri="{FF2B5EF4-FFF2-40B4-BE49-F238E27FC236}">
                    <a16:creationId xmlns:a16="http://schemas.microsoft.com/office/drawing/2014/main" id="{7820B110-20FE-049B-9463-82BBDE241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52" name="Group 7551">
              <a:extLst>
                <a:ext uri="{FF2B5EF4-FFF2-40B4-BE49-F238E27FC236}">
                  <a16:creationId xmlns:a16="http://schemas.microsoft.com/office/drawing/2014/main" id="{15BAAAEA-1F0D-992D-E7AB-40252CA14C32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53" name="Text Box 3036">
                <a:extLst>
                  <a:ext uri="{FF2B5EF4-FFF2-40B4-BE49-F238E27FC236}">
                    <a16:creationId xmlns:a16="http://schemas.microsoft.com/office/drawing/2014/main" id="{DCAA27A7-211F-5C78-BD73-1B76219B4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4" name="Text Box 3036">
                <a:extLst>
                  <a:ext uri="{FF2B5EF4-FFF2-40B4-BE49-F238E27FC236}">
                    <a16:creationId xmlns:a16="http://schemas.microsoft.com/office/drawing/2014/main" id="{0F2D51E2-8C84-9DAC-0879-A59327A26D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5" name="Text Box 3036">
                <a:extLst>
                  <a:ext uri="{FF2B5EF4-FFF2-40B4-BE49-F238E27FC236}">
                    <a16:creationId xmlns:a16="http://schemas.microsoft.com/office/drawing/2014/main" id="{5787711B-2D7E-4399-14F4-1906334E8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66" name="Group 7565">
            <a:extLst>
              <a:ext uri="{FF2B5EF4-FFF2-40B4-BE49-F238E27FC236}">
                <a16:creationId xmlns:a16="http://schemas.microsoft.com/office/drawing/2014/main" id="{6F14F9EF-68A2-970A-3EF5-0F3123E0BCC4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67" name="Group 7566">
              <a:extLst>
                <a:ext uri="{FF2B5EF4-FFF2-40B4-BE49-F238E27FC236}">
                  <a16:creationId xmlns:a16="http://schemas.microsoft.com/office/drawing/2014/main" id="{2EA735F0-E643-4799-653C-75F4E998A308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0" name="organ group - facial muscles">
                <a:extLst>
                  <a:ext uri="{FF2B5EF4-FFF2-40B4-BE49-F238E27FC236}">
                    <a16:creationId xmlns:a16="http://schemas.microsoft.com/office/drawing/2014/main" id="{C9C48C77-221C-6FE1-48D1-961177A5F77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25" name="organ - facial muscles">
                  <a:extLst>
                    <a:ext uri="{FF2B5EF4-FFF2-40B4-BE49-F238E27FC236}">
                      <a16:creationId xmlns:a16="http://schemas.microsoft.com/office/drawing/2014/main" id="{AEB8C860-FBBB-E695-F20E-F9E5A402CF07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26" name="FTU - orbicularis oculi">
                  <a:extLst>
                    <a:ext uri="{FF2B5EF4-FFF2-40B4-BE49-F238E27FC236}">
                      <a16:creationId xmlns:a16="http://schemas.microsoft.com/office/drawing/2014/main" id="{FF047B13-9057-479E-3D1C-2B62537A1E7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27" name="FTU - occipitofrontalis">
                  <a:extLst>
                    <a:ext uri="{FF2B5EF4-FFF2-40B4-BE49-F238E27FC236}">
                      <a16:creationId xmlns:a16="http://schemas.microsoft.com/office/drawing/2014/main" id="{5884815C-FB20-ED83-0438-52DB9EA71FE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28" name="FTU - nasalis">
                  <a:extLst>
                    <a:ext uri="{FF2B5EF4-FFF2-40B4-BE49-F238E27FC236}">
                      <a16:creationId xmlns:a16="http://schemas.microsoft.com/office/drawing/2014/main" id="{833F7319-B363-CBB3-A197-1135F218E04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29" name="FTU - zygomaticus major">
                  <a:extLst>
                    <a:ext uri="{FF2B5EF4-FFF2-40B4-BE49-F238E27FC236}">
                      <a16:creationId xmlns:a16="http://schemas.microsoft.com/office/drawing/2014/main" id="{018690A8-D382-3346-7EAA-C19D6B37F34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0" name="FTU - zygomaticus minor">
                  <a:extLst>
                    <a:ext uri="{FF2B5EF4-FFF2-40B4-BE49-F238E27FC236}">
                      <a16:creationId xmlns:a16="http://schemas.microsoft.com/office/drawing/2014/main" id="{EF30F444-8547-4835-D3D8-254B74B1E4B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31" name="FTU - orbicularis oris">
                  <a:extLst>
                    <a:ext uri="{FF2B5EF4-FFF2-40B4-BE49-F238E27FC236}">
                      <a16:creationId xmlns:a16="http://schemas.microsoft.com/office/drawing/2014/main" id="{DD12F3D0-39E5-0F56-540C-098A31A66F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32" name="FTU - depressor anguli oris">
                  <a:extLst>
                    <a:ext uri="{FF2B5EF4-FFF2-40B4-BE49-F238E27FC236}">
                      <a16:creationId xmlns:a16="http://schemas.microsoft.com/office/drawing/2014/main" id="{65BBD451-6B7C-4281-20E0-337BD397DA5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33" name="FTU - levator labii">
                  <a:extLst>
                    <a:ext uri="{FF2B5EF4-FFF2-40B4-BE49-F238E27FC236}">
                      <a16:creationId xmlns:a16="http://schemas.microsoft.com/office/drawing/2014/main" id="{B833E638-7D21-F7DB-03DB-771AC07105EA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34" name="FTU - mentalis">
                  <a:extLst>
                    <a:ext uri="{FF2B5EF4-FFF2-40B4-BE49-F238E27FC236}">
                      <a16:creationId xmlns:a16="http://schemas.microsoft.com/office/drawing/2014/main" id="{98CDBDAA-17D5-10D2-6D98-CE6CA4F10F3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35" name="FTU - temporalis">
                  <a:extLst>
                    <a:ext uri="{FF2B5EF4-FFF2-40B4-BE49-F238E27FC236}">
                      <a16:creationId xmlns:a16="http://schemas.microsoft.com/office/drawing/2014/main" id="{69990E62-E42A-ABA1-2CDB-D6DF6B890BE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21" name="organ group - facial muscles">
                <a:extLst>
                  <a:ext uri="{FF2B5EF4-FFF2-40B4-BE49-F238E27FC236}">
                    <a16:creationId xmlns:a16="http://schemas.microsoft.com/office/drawing/2014/main" id="{092185CF-CF00-9615-233A-6C5D508B1B43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22" name="FTU - orbicularis oculi">
                  <a:extLst>
                    <a:ext uri="{FF2B5EF4-FFF2-40B4-BE49-F238E27FC236}">
                      <a16:creationId xmlns:a16="http://schemas.microsoft.com/office/drawing/2014/main" id="{3CE3ADA3-BDB4-797D-4B0C-90B969FFC9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23" name="FTU - occipitofrontalis">
                  <a:extLst>
                    <a:ext uri="{FF2B5EF4-FFF2-40B4-BE49-F238E27FC236}">
                      <a16:creationId xmlns:a16="http://schemas.microsoft.com/office/drawing/2014/main" id="{1540D3BD-5DB2-CD9C-5746-7E179C07B77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24" name="FTU - nasalis">
                  <a:extLst>
                    <a:ext uri="{FF2B5EF4-FFF2-40B4-BE49-F238E27FC236}">
                      <a16:creationId xmlns:a16="http://schemas.microsoft.com/office/drawing/2014/main" id="{F6574A4C-E8A7-C12F-64EF-93A9EC54617D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68" name="Group 7567">
              <a:extLst>
                <a:ext uri="{FF2B5EF4-FFF2-40B4-BE49-F238E27FC236}">
                  <a16:creationId xmlns:a16="http://schemas.microsoft.com/office/drawing/2014/main" id="{DE3F6887-6661-8A1D-B60A-1A426681093D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399B285D-BEFB-04AB-3100-193C68776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A39657B7-97C9-BC71-9C65-C02F289F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239C86A0-299D-3521-F82B-A2A50EF7F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9" name="Group 7568">
              <a:extLst>
                <a:ext uri="{FF2B5EF4-FFF2-40B4-BE49-F238E27FC236}">
                  <a16:creationId xmlns:a16="http://schemas.microsoft.com/office/drawing/2014/main" id="{2ACDF93D-B0A4-6014-B6E5-EC1308C6AF7C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CA6868EE-0C8B-EBA4-5E8E-7C7F1ABDD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444ABB01-CFD5-79A2-A346-ACF8E72A9C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A7C4E245-7BC4-A996-9E1F-7F8502C96D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0" name="Group 7569">
              <a:extLst>
                <a:ext uri="{FF2B5EF4-FFF2-40B4-BE49-F238E27FC236}">
                  <a16:creationId xmlns:a16="http://schemas.microsoft.com/office/drawing/2014/main" id="{C6485E29-C012-1B52-97E9-1BDB5B87B2C0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BA4E98DC-E4FA-EF8E-5915-49A3207380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C2768FFB-F120-A53D-CC12-02C79AFDA1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DEF0B432-1F4D-18DC-E1C7-1AC909E330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1" name="Group 7570">
              <a:extLst>
                <a:ext uri="{FF2B5EF4-FFF2-40B4-BE49-F238E27FC236}">
                  <a16:creationId xmlns:a16="http://schemas.microsoft.com/office/drawing/2014/main" id="{C8D5B10B-7FE4-8AC1-54AD-DCB1D8BA6FE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4064B1F9-49E5-DBF2-B3BE-C14B19616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309CCD69-2C6D-3645-91E7-FD598FD80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841B871D-A4C4-8773-97C6-D5A4365CD1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2" name="Group 7571">
              <a:extLst>
                <a:ext uri="{FF2B5EF4-FFF2-40B4-BE49-F238E27FC236}">
                  <a16:creationId xmlns:a16="http://schemas.microsoft.com/office/drawing/2014/main" id="{37480578-C4E0-3B51-7564-A91E28C1D7E7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18AA6368-0E65-B96D-FCDE-571957DB27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E1192DC-0A55-14B8-BB6E-A6E4F0A54E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7A6058EB-2CC7-6E8B-E2E3-B7D3A48D73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3" name="Group 7572">
              <a:extLst>
                <a:ext uri="{FF2B5EF4-FFF2-40B4-BE49-F238E27FC236}">
                  <a16:creationId xmlns:a16="http://schemas.microsoft.com/office/drawing/2014/main" id="{8BDA5198-A893-4683-CAF0-FE8823A08E76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F7DE3CB5-8065-557E-FDFF-67B91B1E5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DA3668CC-D374-D97D-CC84-0F1ADB5CE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870F1368-0461-A0AD-DF50-A0B2A5DDE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4" name="Group 7573">
              <a:extLst>
                <a:ext uri="{FF2B5EF4-FFF2-40B4-BE49-F238E27FC236}">
                  <a16:creationId xmlns:a16="http://schemas.microsoft.com/office/drawing/2014/main" id="{AE9E417C-BA59-EDEA-43AB-4E397D2CFE9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3C1AD597-5336-6728-1453-085532E3AC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D049E095-F123-5139-0FF1-A79103B68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22634E85-BEA9-8D81-B4CA-9C7E6D2A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5" name="Group 7574">
              <a:extLst>
                <a:ext uri="{FF2B5EF4-FFF2-40B4-BE49-F238E27FC236}">
                  <a16:creationId xmlns:a16="http://schemas.microsoft.com/office/drawing/2014/main" id="{A64A8F4A-089F-CA96-B239-5978A957C672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E5424BDB-F68A-B388-E2A6-2CF55AD078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963DD849-FBD0-FD84-C08B-B31C7BE7D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0520D44-F5C8-6456-7248-19187055CC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02174481-3320-B7D5-FC9A-179E27774F43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916D6D66-35BD-BFC5-4902-F201761937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7CD4EC02-DE74-1DE7-B62C-F4000D168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E907CCCF-6BD0-83DE-107E-51C8D9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6F8E7983-D728-4E14-8AFA-EE6A0942B343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8F942E7E-6D08-A9BB-D6B4-76B327B01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ED7454E-CBD0-7E97-227F-98507116A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35279DB8-B6DA-D770-7EA6-FC467184DA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CED8644F-73C9-F186-5F46-F90E283FF714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962877E7-E368-50E7-DD9E-3C9F12A44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85EBAB17-2B1D-D318-EC78-C661BF1641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30A6A46B-7CAE-1852-7273-032517A788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1389A5B-5B87-4E86-A4BE-A55FF44982C2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84" name="Text Box 3036">
                <a:extLst>
                  <a:ext uri="{FF2B5EF4-FFF2-40B4-BE49-F238E27FC236}">
                    <a16:creationId xmlns:a16="http://schemas.microsoft.com/office/drawing/2014/main" id="{35D2E4E2-CA66-F2C2-28AF-7BDE878BF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5" name="Text Box 3036">
                <a:extLst>
                  <a:ext uri="{FF2B5EF4-FFF2-40B4-BE49-F238E27FC236}">
                    <a16:creationId xmlns:a16="http://schemas.microsoft.com/office/drawing/2014/main" id="{9A0B6898-8758-C59C-B2E9-000DAE4EE8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6" name="Text Box 3036">
                <a:extLst>
                  <a:ext uri="{FF2B5EF4-FFF2-40B4-BE49-F238E27FC236}">
                    <a16:creationId xmlns:a16="http://schemas.microsoft.com/office/drawing/2014/main" id="{A997D63B-591A-5E99-2CF3-4DF567ADB4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7B2DC9AF-4178-1F8C-E48A-3B0E08F1D2F9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81" name="Text Box 3036">
                <a:extLst>
                  <a:ext uri="{FF2B5EF4-FFF2-40B4-BE49-F238E27FC236}">
                    <a16:creationId xmlns:a16="http://schemas.microsoft.com/office/drawing/2014/main" id="{FC59A96A-621F-C009-0BE5-2BAA5E2BF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2" name="Text Box 3036">
                <a:extLst>
                  <a:ext uri="{FF2B5EF4-FFF2-40B4-BE49-F238E27FC236}">
                    <a16:creationId xmlns:a16="http://schemas.microsoft.com/office/drawing/2014/main" id="{26CA1F16-79FE-FB12-3757-DC7F8F7AF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3" name="Text Box 3036">
                <a:extLst>
                  <a:ext uri="{FF2B5EF4-FFF2-40B4-BE49-F238E27FC236}">
                    <a16:creationId xmlns:a16="http://schemas.microsoft.com/office/drawing/2014/main" id="{B401A25C-BFE0-76B7-58D5-C4F5F0D52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36" name="Group 7635">
            <a:extLst>
              <a:ext uri="{FF2B5EF4-FFF2-40B4-BE49-F238E27FC236}">
                <a16:creationId xmlns:a16="http://schemas.microsoft.com/office/drawing/2014/main" id="{0E25CF98-2DD7-4BD1-C100-31072A74092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37" name="organ group - facial muscles">
              <a:extLst>
                <a:ext uri="{FF2B5EF4-FFF2-40B4-BE49-F238E27FC236}">
                  <a16:creationId xmlns:a16="http://schemas.microsoft.com/office/drawing/2014/main" id="{90D1B8C5-286E-89B3-F4C7-969B19B88118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54" name="organ - facial muscles">
                <a:extLst>
                  <a:ext uri="{FF2B5EF4-FFF2-40B4-BE49-F238E27FC236}">
                    <a16:creationId xmlns:a16="http://schemas.microsoft.com/office/drawing/2014/main" id="{28FEEA2A-3504-3634-6D95-042E0B17E81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55" name="FTU - orbicularis oculi">
                <a:extLst>
                  <a:ext uri="{FF2B5EF4-FFF2-40B4-BE49-F238E27FC236}">
                    <a16:creationId xmlns:a16="http://schemas.microsoft.com/office/drawing/2014/main" id="{33F1BA7B-2EEA-B263-108D-A7A69383008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56" name="FTU - occipitofrontalis">
                <a:extLst>
                  <a:ext uri="{FF2B5EF4-FFF2-40B4-BE49-F238E27FC236}">
                    <a16:creationId xmlns:a16="http://schemas.microsoft.com/office/drawing/2014/main" id="{C49CCB3D-3A0F-A0B0-379A-D946EF2B126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57" name="FTU - nasalis">
                <a:extLst>
                  <a:ext uri="{FF2B5EF4-FFF2-40B4-BE49-F238E27FC236}">
                    <a16:creationId xmlns:a16="http://schemas.microsoft.com/office/drawing/2014/main" id="{99332AFB-C8E5-7B87-A4EF-70D5D996305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58" name="FTU - zygomaticus major">
                <a:extLst>
                  <a:ext uri="{FF2B5EF4-FFF2-40B4-BE49-F238E27FC236}">
                    <a16:creationId xmlns:a16="http://schemas.microsoft.com/office/drawing/2014/main" id="{4AA607D8-C62C-4359-3046-A873261E7A6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38" name="Group 7637">
              <a:extLst>
                <a:ext uri="{FF2B5EF4-FFF2-40B4-BE49-F238E27FC236}">
                  <a16:creationId xmlns:a16="http://schemas.microsoft.com/office/drawing/2014/main" id="{2F7E86F3-D10E-6C4B-2BC6-77965A73F852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F4D297BC-BC03-F93F-59B2-477D73E947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3834D0-0CEF-423C-4ECF-198DE38A5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DE43733C-913C-BD4E-A759-A8EE8B824F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89DEAC4E-4331-885F-0711-C4F59C12CA7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48" name="Text Box 3036">
                <a:extLst>
                  <a:ext uri="{FF2B5EF4-FFF2-40B4-BE49-F238E27FC236}">
                    <a16:creationId xmlns:a16="http://schemas.microsoft.com/office/drawing/2014/main" id="{244E7946-560C-A04F-55FC-F8AD84537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9" name="Text Box 3036">
                <a:extLst>
                  <a:ext uri="{FF2B5EF4-FFF2-40B4-BE49-F238E27FC236}">
                    <a16:creationId xmlns:a16="http://schemas.microsoft.com/office/drawing/2014/main" id="{9C787935-4C5D-BA42-E157-B7D35793A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0" name="Text Box 3036">
                <a:extLst>
                  <a:ext uri="{FF2B5EF4-FFF2-40B4-BE49-F238E27FC236}">
                    <a16:creationId xmlns:a16="http://schemas.microsoft.com/office/drawing/2014/main" id="{A2E52F0B-85CB-BB88-9E7C-25337AAEA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0" name="Group 7639">
              <a:extLst>
                <a:ext uri="{FF2B5EF4-FFF2-40B4-BE49-F238E27FC236}">
                  <a16:creationId xmlns:a16="http://schemas.microsoft.com/office/drawing/2014/main" id="{C4F24796-DA7D-728D-ABA8-C304FD48790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45" name="Text Box 3036">
                <a:extLst>
                  <a:ext uri="{FF2B5EF4-FFF2-40B4-BE49-F238E27FC236}">
                    <a16:creationId xmlns:a16="http://schemas.microsoft.com/office/drawing/2014/main" id="{C68E14AA-A67E-8503-3122-1AA8BC67E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6" name="Text Box 3036">
                <a:extLst>
                  <a:ext uri="{FF2B5EF4-FFF2-40B4-BE49-F238E27FC236}">
                    <a16:creationId xmlns:a16="http://schemas.microsoft.com/office/drawing/2014/main" id="{690748A2-08A7-8811-CCA5-9C2EF1BAC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Text Box 3036">
                <a:extLst>
                  <a:ext uri="{FF2B5EF4-FFF2-40B4-BE49-F238E27FC236}">
                    <a16:creationId xmlns:a16="http://schemas.microsoft.com/office/drawing/2014/main" id="{06C8FCFC-2D1D-9D16-2F72-2529034C88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1" name="Group 7640">
              <a:extLst>
                <a:ext uri="{FF2B5EF4-FFF2-40B4-BE49-F238E27FC236}">
                  <a16:creationId xmlns:a16="http://schemas.microsoft.com/office/drawing/2014/main" id="{BC59B855-D0BF-8A56-3B6F-B0B8D99B345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42" name="Text Box 3036">
                <a:extLst>
                  <a:ext uri="{FF2B5EF4-FFF2-40B4-BE49-F238E27FC236}">
                    <a16:creationId xmlns:a16="http://schemas.microsoft.com/office/drawing/2014/main" id="{6B3606B3-89C7-706E-5BC0-D62390EE62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02EDF894-5D3F-A244-8C9C-016633322C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4" name="Text Box 3036">
                <a:extLst>
                  <a:ext uri="{FF2B5EF4-FFF2-40B4-BE49-F238E27FC236}">
                    <a16:creationId xmlns:a16="http://schemas.microsoft.com/office/drawing/2014/main" id="{5DB79FD8-0374-9623-A7CC-AB3D6CEEE2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9" name="Group 7658">
            <a:extLst>
              <a:ext uri="{FF2B5EF4-FFF2-40B4-BE49-F238E27FC236}">
                <a16:creationId xmlns:a16="http://schemas.microsoft.com/office/drawing/2014/main" id="{07365678-1595-C883-C099-C638B8BB2BA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0" name="organ group - facial muscles">
              <a:extLst>
                <a:ext uri="{FF2B5EF4-FFF2-40B4-BE49-F238E27FC236}">
                  <a16:creationId xmlns:a16="http://schemas.microsoft.com/office/drawing/2014/main" id="{1456A2B1-D946-BD41-6851-1E5FDEA2A303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81" name="organ - facial muscles">
                <a:extLst>
                  <a:ext uri="{FF2B5EF4-FFF2-40B4-BE49-F238E27FC236}">
                    <a16:creationId xmlns:a16="http://schemas.microsoft.com/office/drawing/2014/main" id="{2CA5D9C4-B897-5DFC-D99E-FF4475392A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82" name="FTU - orbicularis oculi">
                <a:extLst>
                  <a:ext uri="{FF2B5EF4-FFF2-40B4-BE49-F238E27FC236}">
                    <a16:creationId xmlns:a16="http://schemas.microsoft.com/office/drawing/2014/main" id="{4689ED46-1CE8-8326-6416-1FA55ED8210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83" name="FTU - occipitofrontalis">
                <a:extLst>
                  <a:ext uri="{FF2B5EF4-FFF2-40B4-BE49-F238E27FC236}">
                    <a16:creationId xmlns:a16="http://schemas.microsoft.com/office/drawing/2014/main" id="{0C50919B-DB8F-1827-6432-73E28E18960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84" name="FTU - nasalis">
                <a:extLst>
                  <a:ext uri="{FF2B5EF4-FFF2-40B4-BE49-F238E27FC236}">
                    <a16:creationId xmlns:a16="http://schemas.microsoft.com/office/drawing/2014/main" id="{D9CA7547-78FF-9600-93FE-3564BE9C7EC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85" name="FTU - zygomaticus major">
                <a:extLst>
                  <a:ext uri="{FF2B5EF4-FFF2-40B4-BE49-F238E27FC236}">
                    <a16:creationId xmlns:a16="http://schemas.microsoft.com/office/drawing/2014/main" id="{1A8E4DDF-0182-F905-82AE-F81029C2961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86" name="FTU - zygomaticus minor">
                <a:extLst>
                  <a:ext uri="{FF2B5EF4-FFF2-40B4-BE49-F238E27FC236}">
                    <a16:creationId xmlns:a16="http://schemas.microsoft.com/office/drawing/2014/main" id="{634072A9-B6E1-C93C-F9B9-EFCF33CF91E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CCA32978-1161-1835-2A71-F2B22683B243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AF574B02-1243-BD2E-7C91-41803FB31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502C2538-72EE-655A-9B0A-CE8C7EC38A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8DFD9DA4-6BA2-2692-C279-5C6EA52413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E207CBF3-9456-BB6D-438E-7853FA48748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5A61F7E3-7CDF-4A36-0806-F6FD8A1D3E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D40380AC-AAA9-2153-9FC7-189490BCD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301E32CF-2353-4A6D-015F-6D4C76F194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8F7E58E1-6524-D971-F0DB-B8CD88EF0B91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C193FF01-4784-3763-FB55-6D12991D5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3" name="Text Box 3036">
                <a:extLst>
                  <a:ext uri="{FF2B5EF4-FFF2-40B4-BE49-F238E27FC236}">
                    <a16:creationId xmlns:a16="http://schemas.microsoft.com/office/drawing/2014/main" id="{AB86B88C-2584-62E4-52DF-BE478174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9C8BD140-7EEB-C561-E23D-07FBA35B3F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39760919-0AB0-EB22-C8EF-6F5F54FF3EF4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95ACDF33-2495-3E34-F3D2-01D4B1453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0" name="Text Box 3036">
                <a:extLst>
                  <a:ext uri="{FF2B5EF4-FFF2-40B4-BE49-F238E27FC236}">
                    <a16:creationId xmlns:a16="http://schemas.microsoft.com/office/drawing/2014/main" id="{57793ED8-3C33-F533-BFE2-1A7657F613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FCBBBEC9-EDF3-ECEA-097F-89ED1726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5" name="Group 7664">
              <a:extLst>
                <a:ext uri="{FF2B5EF4-FFF2-40B4-BE49-F238E27FC236}">
                  <a16:creationId xmlns:a16="http://schemas.microsoft.com/office/drawing/2014/main" id="{3E601E87-72AA-65D5-767A-E4D4AB84DEBA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E1D6BD8D-2729-802C-920D-5EC5E173F9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7" name="Text Box 3036">
                <a:extLst>
                  <a:ext uri="{FF2B5EF4-FFF2-40B4-BE49-F238E27FC236}">
                    <a16:creationId xmlns:a16="http://schemas.microsoft.com/office/drawing/2014/main" id="{0E0122E4-338A-F67D-F1D4-6A0DC9160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F3015A8A-D9ED-E085-36E8-483DA63DB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7" name="Group 7686">
            <a:extLst>
              <a:ext uri="{FF2B5EF4-FFF2-40B4-BE49-F238E27FC236}">
                <a16:creationId xmlns:a16="http://schemas.microsoft.com/office/drawing/2014/main" id="{D9DF6F15-F4F4-0D92-7F60-C128B45E5791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88" name="organ group - facial muscles">
              <a:extLst>
                <a:ext uri="{FF2B5EF4-FFF2-40B4-BE49-F238E27FC236}">
                  <a16:creationId xmlns:a16="http://schemas.microsoft.com/office/drawing/2014/main" id="{9D5E2C93-3607-3E36-B3AA-88CEDE95FC4C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05" name="organ - facial muscles">
                <a:extLst>
                  <a:ext uri="{FF2B5EF4-FFF2-40B4-BE49-F238E27FC236}">
                    <a16:creationId xmlns:a16="http://schemas.microsoft.com/office/drawing/2014/main" id="{8A9CCF58-7A62-6901-AD07-88F02B4AE5C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06" name="FTU - orbicularis oculi">
                <a:extLst>
                  <a:ext uri="{FF2B5EF4-FFF2-40B4-BE49-F238E27FC236}">
                    <a16:creationId xmlns:a16="http://schemas.microsoft.com/office/drawing/2014/main" id="{01D9A2B2-5735-C8B3-13B4-262733A9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07" name="FTU - occipitofrontalis">
                <a:extLst>
                  <a:ext uri="{FF2B5EF4-FFF2-40B4-BE49-F238E27FC236}">
                    <a16:creationId xmlns:a16="http://schemas.microsoft.com/office/drawing/2014/main" id="{D40BDF82-30E6-7A6E-0481-531B7C3507C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08" name="FTU - nasalis">
                <a:extLst>
                  <a:ext uri="{FF2B5EF4-FFF2-40B4-BE49-F238E27FC236}">
                    <a16:creationId xmlns:a16="http://schemas.microsoft.com/office/drawing/2014/main" id="{4B3A63E5-0A6C-F6C3-5E49-3576E38B7E9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09" name="FTU - zygomaticus major">
                <a:extLst>
                  <a:ext uri="{FF2B5EF4-FFF2-40B4-BE49-F238E27FC236}">
                    <a16:creationId xmlns:a16="http://schemas.microsoft.com/office/drawing/2014/main" id="{0D3FEB6B-7F2D-CFA2-4C66-D8E2A0D25A5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89" name="Group 7688">
              <a:extLst>
                <a:ext uri="{FF2B5EF4-FFF2-40B4-BE49-F238E27FC236}">
                  <a16:creationId xmlns:a16="http://schemas.microsoft.com/office/drawing/2014/main" id="{A24187AD-86AD-90A0-45C5-AAD0D1F96EF3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98ED7650-955A-DFF1-0F03-8F0505FEC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8B184599-C0A7-ABAC-E278-E0788752F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F9DC24A0-3DF6-6F5A-96BC-AA94C0D792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0" name="Group 7689">
              <a:extLst>
                <a:ext uri="{FF2B5EF4-FFF2-40B4-BE49-F238E27FC236}">
                  <a16:creationId xmlns:a16="http://schemas.microsoft.com/office/drawing/2014/main" id="{3D36DE5D-3787-7624-FF25-A774FC1EA90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565754D2-B882-0ECF-C1E9-6C15602ED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0" name="Text Box 3036">
                <a:extLst>
                  <a:ext uri="{FF2B5EF4-FFF2-40B4-BE49-F238E27FC236}">
                    <a16:creationId xmlns:a16="http://schemas.microsoft.com/office/drawing/2014/main" id="{4C08ED50-EF65-4F62-2577-BFE016D74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1" name="Text Box 3036">
                <a:extLst>
                  <a:ext uri="{FF2B5EF4-FFF2-40B4-BE49-F238E27FC236}">
                    <a16:creationId xmlns:a16="http://schemas.microsoft.com/office/drawing/2014/main" id="{A5844135-7B35-146F-7DC8-3C3952D71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1" name="Group 7690">
              <a:extLst>
                <a:ext uri="{FF2B5EF4-FFF2-40B4-BE49-F238E27FC236}">
                  <a16:creationId xmlns:a16="http://schemas.microsoft.com/office/drawing/2014/main" id="{DA3F6F47-5B2D-5B19-4810-9E8B0023E09D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7E1348FD-85C3-3F6E-332B-320763CEA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23EF6742-EC40-E1B5-EEC6-C6627FF20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8" name="Text Box 3036">
                <a:extLst>
                  <a:ext uri="{FF2B5EF4-FFF2-40B4-BE49-F238E27FC236}">
                    <a16:creationId xmlns:a16="http://schemas.microsoft.com/office/drawing/2014/main" id="{F85BB01E-C5A6-8A0E-872A-0BE7CBE92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2" name="Group 7691">
              <a:extLst>
                <a:ext uri="{FF2B5EF4-FFF2-40B4-BE49-F238E27FC236}">
                  <a16:creationId xmlns:a16="http://schemas.microsoft.com/office/drawing/2014/main" id="{308C3DA3-B723-CF88-9AB4-B8978BB1227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B347F1EC-938B-150E-09A4-17BA6503B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6441C1EC-5EC3-9023-501F-638585B81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33C0BA8B-B336-0024-8AF6-54E2C3D93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0" name="Group 7709">
            <a:extLst>
              <a:ext uri="{FF2B5EF4-FFF2-40B4-BE49-F238E27FC236}">
                <a16:creationId xmlns:a16="http://schemas.microsoft.com/office/drawing/2014/main" id="{5584E3FB-6979-955C-4156-06FCA25302BF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11" name="organ group - facial muscles">
              <a:extLst>
                <a:ext uri="{FF2B5EF4-FFF2-40B4-BE49-F238E27FC236}">
                  <a16:creationId xmlns:a16="http://schemas.microsoft.com/office/drawing/2014/main" id="{21F20A27-0F06-4AAD-0D0C-6A35B55E54C7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36" name="organ - facial muscles">
                <a:extLst>
                  <a:ext uri="{FF2B5EF4-FFF2-40B4-BE49-F238E27FC236}">
                    <a16:creationId xmlns:a16="http://schemas.microsoft.com/office/drawing/2014/main" id="{7BA4953C-C1B8-9BF0-BCE1-685F244BF8C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37" name="FTU - orbicularis oculi">
                <a:extLst>
                  <a:ext uri="{FF2B5EF4-FFF2-40B4-BE49-F238E27FC236}">
                    <a16:creationId xmlns:a16="http://schemas.microsoft.com/office/drawing/2014/main" id="{42CA293C-DC07-EE1C-958A-2E14F599AA6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38" name="FTU - occipitofrontalis">
                <a:extLst>
                  <a:ext uri="{FF2B5EF4-FFF2-40B4-BE49-F238E27FC236}">
                    <a16:creationId xmlns:a16="http://schemas.microsoft.com/office/drawing/2014/main" id="{F272A2FD-D8A6-4A5A-6D0E-9792E80BC37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39" name="FTU - nasalis">
                <a:extLst>
                  <a:ext uri="{FF2B5EF4-FFF2-40B4-BE49-F238E27FC236}">
                    <a16:creationId xmlns:a16="http://schemas.microsoft.com/office/drawing/2014/main" id="{698B8469-CFE1-AF97-ECC2-F2A3CAD28F8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0" name="FTU - zygomaticus major">
                <a:extLst>
                  <a:ext uri="{FF2B5EF4-FFF2-40B4-BE49-F238E27FC236}">
                    <a16:creationId xmlns:a16="http://schemas.microsoft.com/office/drawing/2014/main" id="{D0831993-92D0-6518-B400-3F75F8D6CE5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41" name="FTU - zygomaticus minor">
                <a:extLst>
                  <a:ext uri="{FF2B5EF4-FFF2-40B4-BE49-F238E27FC236}">
                    <a16:creationId xmlns:a16="http://schemas.microsoft.com/office/drawing/2014/main" id="{94EE945F-CD6E-805D-88A0-44537EE360D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42" name="FTU - orbicularis oris">
                <a:extLst>
                  <a:ext uri="{FF2B5EF4-FFF2-40B4-BE49-F238E27FC236}">
                    <a16:creationId xmlns:a16="http://schemas.microsoft.com/office/drawing/2014/main" id="{2BAF28C3-910C-44DC-9CC0-5DE8D12B7B98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12" name="Group 7711">
              <a:extLst>
                <a:ext uri="{FF2B5EF4-FFF2-40B4-BE49-F238E27FC236}">
                  <a16:creationId xmlns:a16="http://schemas.microsoft.com/office/drawing/2014/main" id="{B7E4FBD9-68D5-A22E-CA25-CFEC9F00F3F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2F7F5DD3-5379-5BFD-E615-84D5269CA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B90566A3-B324-8C77-17C5-B8AD073B30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88CE8CCE-4DF8-30D2-6B99-B01F611CC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3" name="Group 7712">
              <a:extLst>
                <a:ext uri="{FF2B5EF4-FFF2-40B4-BE49-F238E27FC236}">
                  <a16:creationId xmlns:a16="http://schemas.microsoft.com/office/drawing/2014/main" id="{3EF19A4B-C304-D064-8A0F-76BAFE5E8F01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2084C321-AE75-960F-8F0E-C6DC73095F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338170F5-DFE7-D1FD-F4F0-2BC08234A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EEFCFD8E-3A9C-FF16-FC1B-E206051AB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4" name="Group 7713">
              <a:extLst>
                <a:ext uri="{FF2B5EF4-FFF2-40B4-BE49-F238E27FC236}">
                  <a16:creationId xmlns:a16="http://schemas.microsoft.com/office/drawing/2014/main" id="{0EC5B751-919E-3DDB-DC9C-62B7D20706BF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69F34FEF-B106-01C0-CCFF-895541F611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84664FF5-F0D6-ABE7-B18E-14CB5CA06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1D1828AB-F86E-CEFD-35AA-585781DB4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5" name="Group 7714">
              <a:extLst>
                <a:ext uri="{FF2B5EF4-FFF2-40B4-BE49-F238E27FC236}">
                  <a16:creationId xmlns:a16="http://schemas.microsoft.com/office/drawing/2014/main" id="{D1DCCF90-6FBF-1603-C0C3-A0E8446E54A1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3CE01EF-F4DF-4ED8-C91E-7A58C2D38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3EE001E0-AB6A-2794-7937-0611DE235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AD609EFB-3BA8-EAB7-A1AC-55DF9641D5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6" name="Group 7715">
              <a:extLst>
                <a:ext uri="{FF2B5EF4-FFF2-40B4-BE49-F238E27FC236}">
                  <a16:creationId xmlns:a16="http://schemas.microsoft.com/office/drawing/2014/main" id="{ABF9BE07-79FE-20A2-778C-C1FD1B4AFEF6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81CD56D4-A483-D6D3-2113-CBC6362667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0F1E7703-2093-2DE2-AEC6-83A2ED4E8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19992E32-59B9-749D-0B92-422C9DF75D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17" name="Group 7716">
              <a:extLst>
                <a:ext uri="{FF2B5EF4-FFF2-40B4-BE49-F238E27FC236}">
                  <a16:creationId xmlns:a16="http://schemas.microsoft.com/office/drawing/2014/main" id="{3C227A6E-E349-75ED-5BEB-622DF26615E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FB226864-867F-175A-B95A-918E0FBA2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5E4B0D52-AFFC-83A1-E660-4C49A7055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02D91571-4408-C315-ABD5-EAC2B8CE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43" name="Group 7742">
            <a:extLst>
              <a:ext uri="{FF2B5EF4-FFF2-40B4-BE49-F238E27FC236}">
                <a16:creationId xmlns:a16="http://schemas.microsoft.com/office/drawing/2014/main" id="{90319E2A-302B-474C-5308-0868577C482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44" name="Group 7743">
              <a:extLst>
                <a:ext uri="{FF2B5EF4-FFF2-40B4-BE49-F238E27FC236}">
                  <a16:creationId xmlns:a16="http://schemas.microsoft.com/office/drawing/2014/main" id="{37C2BD72-B840-CF3A-7EE9-047656834FC7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31" name="organ group - facial muscles">
                <a:extLst>
                  <a:ext uri="{FF2B5EF4-FFF2-40B4-BE49-F238E27FC236}">
                    <a16:creationId xmlns:a16="http://schemas.microsoft.com/office/drawing/2014/main" id="{9CA570C0-1090-634C-D75C-0B1F0768484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37" name="organ - facial muscles">
                  <a:extLst>
                    <a:ext uri="{FF2B5EF4-FFF2-40B4-BE49-F238E27FC236}">
                      <a16:creationId xmlns:a16="http://schemas.microsoft.com/office/drawing/2014/main" id="{6A816FEE-453C-E6D3-E53A-582B212AE260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38" name="FTU - orbicularis oculi">
                  <a:extLst>
                    <a:ext uri="{FF2B5EF4-FFF2-40B4-BE49-F238E27FC236}">
                      <a16:creationId xmlns:a16="http://schemas.microsoft.com/office/drawing/2014/main" id="{15699A7E-9CC2-0497-C76E-BA580AD5BEF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39" name="FTU - occipitofrontalis">
                  <a:extLst>
                    <a:ext uri="{FF2B5EF4-FFF2-40B4-BE49-F238E27FC236}">
                      <a16:creationId xmlns:a16="http://schemas.microsoft.com/office/drawing/2014/main" id="{5DF29AA3-1712-194E-1DF2-98427F22413B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0" name="FTU - nasalis">
                  <a:extLst>
                    <a:ext uri="{FF2B5EF4-FFF2-40B4-BE49-F238E27FC236}">
                      <a16:creationId xmlns:a16="http://schemas.microsoft.com/office/drawing/2014/main" id="{47F1BF25-805A-FDBA-D3FD-EE66C5B74BB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41" name="FTU - zygomaticus major">
                  <a:extLst>
                    <a:ext uri="{FF2B5EF4-FFF2-40B4-BE49-F238E27FC236}">
                      <a16:creationId xmlns:a16="http://schemas.microsoft.com/office/drawing/2014/main" id="{92ACD618-AB10-2C1B-D3E0-5219B2624F0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42" name="FTU - zygomaticus minor">
                  <a:extLst>
                    <a:ext uri="{FF2B5EF4-FFF2-40B4-BE49-F238E27FC236}">
                      <a16:creationId xmlns:a16="http://schemas.microsoft.com/office/drawing/2014/main" id="{655FD949-BB9F-F61F-0F56-8DAE5376DDD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43" name="FTU - orbicularis oris">
                  <a:extLst>
                    <a:ext uri="{FF2B5EF4-FFF2-40B4-BE49-F238E27FC236}">
                      <a16:creationId xmlns:a16="http://schemas.microsoft.com/office/drawing/2014/main" id="{9C8405BF-B153-DC69-F315-A977CA83F43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4" name="FTU - depressor anguli oris">
                  <a:extLst>
                    <a:ext uri="{FF2B5EF4-FFF2-40B4-BE49-F238E27FC236}">
                      <a16:creationId xmlns:a16="http://schemas.microsoft.com/office/drawing/2014/main" id="{2E63F905-A5BA-FADC-B728-5ABEB83F8195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45" name="FTU - levator labii">
                  <a:extLst>
                    <a:ext uri="{FF2B5EF4-FFF2-40B4-BE49-F238E27FC236}">
                      <a16:creationId xmlns:a16="http://schemas.microsoft.com/office/drawing/2014/main" id="{30431A26-A010-9F86-E3F4-5211D982DA2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46" name="FTU - mentalis">
                  <a:extLst>
                    <a:ext uri="{FF2B5EF4-FFF2-40B4-BE49-F238E27FC236}">
                      <a16:creationId xmlns:a16="http://schemas.microsoft.com/office/drawing/2014/main" id="{EC74EBC7-99E6-EC28-8CCA-E3B98191A27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47" name="FTU - temporalis">
                  <a:extLst>
                    <a:ext uri="{FF2B5EF4-FFF2-40B4-BE49-F238E27FC236}">
                      <a16:creationId xmlns:a16="http://schemas.microsoft.com/office/drawing/2014/main" id="{51D9E614-029E-60A2-4511-2B4427A886E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32" name="organ group - facial muscles">
                <a:extLst>
                  <a:ext uri="{FF2B5EF4-FFF2-40B4-BE49-F238E27FC236}">
                    <a16:creationId xmlns:a16="http://schemas.microsoft.com/office/drawing/2014/main" id="{4214E84A-C91B-56E9-5770-48E43DB3E96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33" name="FTU - orbicularis oculi">
                  <a:extLst>
                    <a:ext uri="{FF2B5EF4-FFF2-40B4-BE49-F238E27FC236}">
                      <a16:creationId xmlns:a16="http://schemas.microsoft.com/office/drawing/2014/main" id="{DF758FCA-37C3-C8AF-586D-425A5FE0CD5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34" name="FTU - occipitofrontalis">
                  <a:extLst>
                    <a:ext uri="{FF2B5EF4-FFF2-40B4-BE49-F238E27FC236}">
                      <a16:creationId xmlns:a16="http://schemas.microsoft.com/office/drawing/2014/main" id="{88BAF6D1-09B3-F707-1DFE-50E0131F753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35" name="FTU - nasalis">
                  <a:extLst>
                    <a:ext uri="{FF2B5EF4-FFF2-40B4-BE49-F238E27FC236}">
                      <a16:creationId xmlns:a16="http://schemas.microsoft.com/office/drawing/2014/main" id="{0799FA63-F3B3-1EBB-004E-BD7DC0CF283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36" name="FTU - zygomaticus major">
                  <a:extLst>
                    <a:ext uri="{FF2B5EF4-FFF2-40B4-BE49-F238E27FC236}">
                      <a16:creationId xmlns:a16="http://schemas.microsoft.com/office/drawing/2014/main" id="{32AB0D03-4BEC-272D-4BF2-01D5A1BDA6CA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45" name="FTU - zygomaticus major">
              <a:extLst>
                <a:ext uri="{FF2B5EF4-FFF2-40B4-BE49-F238E27FC236}">
                  <a16:creationId xmlns:a16="http://schemas.microsoft.com/office/drawing/2014/main" id="{68015E2D-D5E7-553C-9F1A-F8C800567324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46" name="FTU - zygomaticus major">
              <a:extLst>
                <a:ext uri="{FF2B5EF4-FFF2-40B4-BE49-F238E27FC236}">
                  <a16:creationId xmlns:a16="http://schemas.microsoft.com/office/drawing/2014/main" id="{9B40845B-29A3-2A62-67B2-15103C5D1DD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47" name="FTU - palmar interosseus I">
              <a:extLst>
                <a:ext uri="{FF2B5EF4-FFF2-40B4-BE49-F238E27FC236}">
                  <a16:creationId xmlns:a16="http://schemas.microsoft.com/office/drawing/2014/main" id="{74AE4303-C7F3-056D-6434-6C161F570327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48" name="FTU - palmar interosseus I">
              <a:extLst>
                <a:ext uri="{FF2B5EF4-FFF2-40B4-BE49-F238E27FC236}">
                  <a16:creationId xmlns:a16="http://schemas.microsoft.com/office/drawing/2014/main" id="{6F0E12D5-BF9C-DBF9-CB5D-64847785B90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49" name="FTU - palmar interosseus I">
              <a:extLst>
                <a:ext uri="{FF2B5EF4-FFF2-40B4-BE49-F238E27FC236}">
                  <a16:creationId xmlns:a16="http://schemas.microsoft.com/office/drawing/2014/main" id="{8DC734AB-5989-1974-22D1-3E88F71E00F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0" name="FTU - palmar interosseus I">
              <a:extLst>
                <a:ext uri="{FF2B5EF4-FFF2-40B4-BE49-F238E27FC236}">
                  <a16:creationId xmlns:a16="http://schemas.microsoft.com/office/drawing/2014/main" id="{F75D25A8-B083-0ABD-4195-A627E6EF8AC5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51" name="Group 7750">
              <a:extLst>
                <a:ext uri="{FF2B5EF4-FFF2-40B4-BE49-F238E27FC236}">
                  <a16:creationId xmlns:a16="http://schemas.microsoft.com/office/drawing/2014/main" id="{E28565A9-79F6-1207-782B-0D084A3A2377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6CF494FA-FE0D-264C-013C-5B7AA7F45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7B920B42-687C-A06A-0085-5B1A7A290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5CEF862B-4277-69C5-CDC1-937564769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2" name="Group 7751">
              <a:extLst>
                <a:ext uri="{FF2B5EF4-FFF2-40B4-BE49-F238E27FC236}">
                  <a16:creationId xmlns:a16="http://schemas.microsoft.com/office/drawing/2014/main" id="{63E6C582-A30B-5427-7584-6D0DA4EB25B0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F3B09D2B-3B5A-2E87-0127-956F81EA3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730A646B-176A-B79B-5A90-FD3A22DA5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EE206A7F-7267-3FB7-9A4A-840FE5E42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48F5F921-5705-E9B8-7AD5-0D463AD42BF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174810FA-CB6D-E351-5BB2-51E9F176B2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00C77AC-6D1B-2A7C-3673-D772DE6AA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E2EC94B8-C01A-1EDA-DA6E-A1B0BB89E3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4" name="Group 7753">
              <a:extLst>
                <a:ext uri="{FF2B5EF4-FFF2-40B4-BE49-F238E27FC236}">
                  <a16:creationId xmlns:a16="http://schemas.microsoft.com/office/drawing/2014/main" id="{63575425-6B75-78C5-2114-C12BACAE1E3F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6B20A423-F670-12B0-1CCB-6F1AFEF7B9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16EDE6FA-D838-F9DB-E8D2-669F772C1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C7ED6FE9-5948-38F9-615E-D10F48682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5" name="Group 7754">
              <a:extLst>
                <a:ext uri="{FF2B5EF4-FFF2-40B4-BE49-F238E27FC236}">
                  <a16:creationId xmlns:a16="http://schemas.microsoft.com/office/drawing/2014/main" id="{7DD40A40-ED25-A90E-A3A4-C8E54977140B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E676FC68-891F-41E0-A6F3-36429BB44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9B35C55E-C381-EC48-105D-FF33519835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DD67BA32-24E8-77C3-DF28-F1FCDA2EF9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6" name="Group 7755">
              <a:extLst>
                <a:ext uri="{FF2B5EF4-FFF2-40B4-BE49-F238E27FC236}">
                  <a16:creationId xmlns:a16="http://schemas.microsoft.com/office/drawing/2014/main" id="{9AB6A978-A6D7-694E-58EF-B0D5E3E26FDE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FE85EEAA-DB40-838C-C5E8-EF5E2C9A7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B4095CEC-3AB4-6653-40FD-96C07EE1E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1A5D5344-0996-97A6-E0FC-3C3CD32C5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7" name="Group 7756">
              <a:extLst>
                <a:ext uri="{FF2B5EF4-FFF2-40B4-BE49-F238E27FC236}">
                  <a16:creationId xmlns:a16="http://schemas.microsoft.com/office/drawing/2014/main" id="{2DFBF504-9040-E6E3-92BD-0161B497BDD5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49873A72-34C8-8F23-7491-6EC47174B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C8FE6B11-F7E2-D0FE-7F60-7314EB62A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61399B4F-538E-CE71-6EAE-EA474BE608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8" name="Group 7757">
              <a:extLst>
                <a:ext uri="{FF2B5EF4-FFF2-40B4-BE49-F238E27FC236}">
                  <a16:creationId xmlns:a16="http://schemas.microsoft.com/office/drawing/2014/main" id="{B2AEA361-0F95-6CA4-8728-B196A7DC785F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FE1CD32A-0252-6FBC-C7FE-BD13C4668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2B4D9E74-A5D0-CE56-0A42-D14AEB319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C4722818-74D0-AA47-D3FE-3B00BC1EB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59" name="Group 7758">
              <a:extLst>
                <a:ext uri="{FF2B5EF4-FFF2-40B4-BE49-F238E27FC236}">
                  <a16:creationId xmlns:a16="http://schemas.microsoft.com/office/drawing/2014/main" id="{C228F4D9-3C3C-5AF3-476A-810F1DC11C5B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53EC679F-B8CE-F293-C2DC-18B8829B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0ADAC552-F752-2601-94A9-467B7B9E9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E7511E39-28D6-4F6D-523E-EBB73EAA8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0315B1B4-5430-F094-E9DD-2BD917EF33E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669EF430-A03C-4FD5-96FE-D0D3CCAA69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1BDFDC1A-8E4F-EB79-3FFF-108E81A953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7709B839-E00B-E625-40D4-C73D5ADEDA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C351F4DE-93AE-3B20-39D8-F39C898326A3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30888C6E-CABE-EEF8-3CC6-1B689CF1D2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67E076-BFE5-CD46-9423-8FA45F4C6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BB665D0C-6AF5-CAF9-FCD3-DC1503273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5AA9330E-5D6F-1F28-F8FD-8A3134C39909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96ED57F-CD13-BBA3-5E8A-9FC6239AF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3F6BEFB0-5901-C3B0-4788-E70C3C6C1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52EC44A1-F7AD-2397-57F5-28386784F6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05D1EC3E-D625-373C-BE3A-FBDB0EE510DE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AA5AA124-0F42-7158-D0C6-D377D98D18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38391301-9A28-81F8-3469-4118D1851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86E664CD-6CE1-D22A-8EC8-3C6C4CA8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D2E76A01-9519-2F73-0DD0-7E65F9296164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89BFB2F7-451D-CF30-D92F-9BF393675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22C9E48F-F86F-3683-DB1E-D3499EE9F6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6D7DFE55-3257-F611-4542-97425D78BA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07735D84-560C-7B2D-89FC-315A4C9111F3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ED062F89-6DFB-B735-ACD8-4CFBC9679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A3160E9-0F4A-B068-1AB0-83126E97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A0AD8EE6-B894-5482-61FF-900DC6C5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F6F650A4-7860-F5B2-5AEB-F99CE855E031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AD38A1AB-5568-66DA-A3C3-F122760A8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0A9FCF08-6AA4-0CFB-CDCA-2A7554CC9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B8575793-F967-4095-2C3D-DCC43CAED4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FF795FD-74CC-C99A-53F5-EFE03F63B526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D7108CB9-BC6E-BAE1-7A52-31A4099C67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39681CC7-FF9B-4E75-A706-19204AF88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0F3D1EA8-C220-8332-7958-7FB506B1E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FDE5F713-3499-F50A-2B71-341997419FDB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77" name="Text Box 3036">
                <a:extLst>
                  <a:ext uri="{FF2B5EF4-FFF2-40B4-BE49-F238E27FC236}">
                    <a16:creationId xmlns:a16="http://schemas.microsoft.com/office/drawing/2014/main" id="{7010AE75-6AE8-2C66-975F-0C54F0799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8" name="Text Box 3036">
                <a:extLst>
                  <a:ext uri="{FF2B5EF4-FFF2-40B4-BE49-F238E27FC236}">
                    <a16:creationId xmlns:a16="http://schemas.microsoft.com/office/drawing/2014/main" id="{2B339E0E-55B8-2220-3D9E-2E5076CF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9" name="Text Box 3036">
                <a:extLst>
                  <a:ext uri="{FF2B5EF4-FFF2-40B4-BE49-F238E27FC236}">
                    <a16:creationId xmlns:a16="http://schemas.microsoft.com/office/drawing/2014/main" id="{97FBC236-2E78-A5E3-F547-90C1D123FC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26E87B2F-51A1-BC04-DDCA-0401092DC0A1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74" name="Text Box 3036">
                <a:extLst>
                  <a:ext uri="{FF2B5EF4-FFF2-40B4-BE49-F238E27FC236}">
                    <a16:creationId xmlns:a16="http://schemas.microsoft.com/office/drawing/2014/main" id="{28BF3C1A-D35D-E087-ECAD-CF1AB69CA0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ED1223D8-84F9-BB64-C4ED-A415EA7B8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6" name="Text Box 3036">
                <a:extLst>
                  <a:ext uri="{FF2B5EF4-FFF2-40B4-BE49-F238E27FC236}">
                    <a16:creationId xmlns:a16="http://schemas.microsoft.com/office/drawing/2014/main" id="{B8BC85D6-458D-2479-6CB3-36CA1D89F4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84B64F60-D02C-307B-CF14-ACF28B4162B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71" name="Text Box 3036">
                <a:extLst>
                  <a:ext uri="{FF2B5EF4-FFF2-40B4-BE49-F238E27FC236}">
                    <a16:creationId xmlns:a16="http://schemas.microsoft.com/office/drawing/2014/main" id="{473A1916-ABE6-D6A5-994D-BF280928E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2" name="Text Box 3036">
                <a:extLst>
                  <a:ext uri="{FF2B5EF4-FFF2-40B4-BE49-F238E27FC236}">
                    <a16:creationId xmlns:a16="http://schemas.microsoft.com/office/drawing/2014/main" id="{C1DF3A3E-0557-E82D-4EBA-136CB8F2AC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3" name="Text Box 3036">
                <a:extLst>
                  <a:ext uri="{FF2B5EF4-FFF2-40B4-BE49-F238E27FC236}">
                    <a16:creationId xmlns:a16="http://schemas.microsoft.com/office/drawing/2014/main" id="{7F918236-36C4-AE25-FEFF-B8825540F7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48" name="Group 7847">
            <a:extLst>
              <a:ext uri="{FF2B5EF4-FFF2-40B4-BE49-F238E27FC236}">
                <a16:creationId xmlns:a16="http://schemas.microsoft.com/office/drawing/2014/main" id="{13E37E1D-C528-8122-5CF8-FF67C015AA68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49" name="organ group - facial muscles">
              <a:extLst>
                <a:ext uri="{FF2B5EF4-FFF2-40B4-BE49-F238E27FC236}">
                  <a16:creationId xmlns:a16="http://schemas.microsoft.com/office/drawing/2014/main" id="{002AF649-2189-6538-1F01-0CCBB26E23C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0" name="organ - facial muscles">
                <a:extLst>
                  <a:ext uri="{FF2B5EF4-FFF2-40B4-BE49-F238E27FC236}">
                    <a16:creationId xmlns:a16="http://schemas.microsoft.com/office/drawing/2014/main" id="{3270D2AD-C3E9-56A5-2AB7-91B97D3EF601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81" name="FTU - orbicularis oculi">
                <a:extLst>
                  <a:ext uri="{FF2B5EF4-FFF2-40B4-BE49-F238E27FC236}">
                    <a16:creationId xmlns:a16="http://schemas.microsoft.com/office/drawing/2014/main" id="{7E1A8C08-1AE0-FDCF-7082-A795018F0EBD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82" name="FTU - occipitofrontalis">
                <a:extLst>
                  <a:ext uri="{FF2B5EF4-FFF2-40B4-BE49-F238E27FC236}">
                    <a16:creationId xmlns:a16="http://schemas.microsoft.com/office/drawing/2014/main" id="{C4C8F867-4235-15A7-7EA1-5DF4118FE3E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83" name="FTU - nasalis">
                <a:extLst>
                  <a:ext uri="{FF2B5EF4-FFF2-40B4-BE49-F238E27FC236}">
                    <a16:creationId xmlns:a16="http://schemas.microsoft.com/office/drawing/2014/main" id="{FBDA15C9-ADCD-5466-A8B3-AE1845F63D5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84" name="FTU - zygomaticus major">
                <a:extLst>
                  <a:ext uri="{FF2B5EF4-FFF2-40B4-BE49-F238E27FC236}">
                    <a16:creationId xmlns:a16="http://schemas.microsoft.com/office/drawing/2014/main" id="{2D731E84-50AB-B8C6-CE96-DA832F7894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85" name="FTU - zygomaticus minor">
                <a:extLst>
                  <a:ext uri="{FF2B5EF4-FFF2-40B4-BE49-F238E27FC236}">
                    <a16:creationId xmlns:a16="http://schemas.microsoft.com/office/drawing/2014/main" id="{74EB3CF1-E3A1-C666-3A7D-AA1F46FC69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0" name="Group 7849">
              <a:extLst>
                <a:ext uri="{FF2B5EF4-FFF2-40B4-BE49-F238E27FC236}">
                  <a16:creationId xmlns:a16="http://schemas.microsoft.com/office/drawing/2014/main" id="{88E925A7-C7CE-1E5D-1B29-DFE1575E80C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AFEF3BD8-DBC6-D6D1-8B7C-850A441AF0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34D0D32-CC66-D324-2DA8-B213ECD630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90F33353-2CF7-51F9-8B29-6115F7F1C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1" name="Group 7850">
              <a:extLst>
                <a:ext uri="{FF2B5EF4-FFF2-40B4-BE49-F238E27FC236}">
                  <a16:creationId xmlns:a16="http://schemas.microsoft.com/office/drawing/2014/main" id="{9402A47D-57AB-6CD0-E8C4-64AE76472560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8CBEF2E0-A0AE-0F8E-38FC-CB6222651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308E3E15-B038-57CF-F072-97FAC1C725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D7ABFA4A-3C62-7896-89C7-DCB24561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2" name="Group 7851">
              <a:extLst>
                <a:ext uri="{FF2B5EF4-FFF2-40B4-BE49-F238E27FC236}">
                  <a16:creationId xmlns:a16="http://schemas.microsoft.com/office/drawing/2014/main" id="{B52A7833-76A0-A94E-D120-710BE873EED4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7766A0E2-489A-7C61-2FCC-A48AF8A65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036B7A57-4813-821D-18EF-E21538012B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015CC525-2310-1DFC-D41A-2BF7350F30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3" name="Group 7852">
              <a:extLst>
                <a:ext uri="{FF2B5EF4-FFF2-40B4-BE49-F238E27FC236}">
                  <a16:creationId xmlns:a16="http://schemas.microsoft.com/office/drawing/2014/main" id="{838C345D-E055-CF66-7641-1EBA290C14BE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D9C03EEC-C69F-A063-7DDC-56C9AE8045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877CB1AC-4625-A55E-D42B-3A517BBA2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26314CC3-E6DD-4005-DD25-F695E1BB2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4" name="Group 7853">
              <a:extLst>
                <a:ext uri="{FF2B5EF4-FFF2-40B4-BE49-F238E27FC236}">
                  <a16:creationId xmlns:a16="http://schemas.microsoft.com/office/drawing/2014/main" id="{55041F7F-1518-41F7-F7F1-9BD5FA6D7FA3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65" name="Text Box 3036">
                <a:extLst>
                  <a:ext uri="{FF2B5EF4-FFF2-40B4-BE49-F238E27FC236}">
                    <a16:creationId xmlns:a16="http://schemas.microsoft.com/office/drawing/2014/main" id="{EE9F6CC9-6A19-EE31-84D0-3967D2C2D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6" name="Text Box 3036">
                <a:extLst>
                  <a:ext uri="{FF2B5EF4-FFF2-40B4-BE49-F238E27FC236}">
                    <a16:creationId xmlns:a16="http://schemas.microsoft.com/office/drawing/2014/main" id="{10C4412F-D11B-AD29-8E31-6A4A38D6A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7" name="Text Box 3036">
                <a:extLst>
                  <a:ext uri="{FF2B5EF4-FFF2-40B4-BE49-F238E27FC236}">
                    <a16:creationId xmlns:a16="http://schemas.microsoft.com/office/drawing/2014/main" id="{A58EF39F-2320-FEA2-7613-4D1F9A26D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5" name="FTU - orbicularis oculi">
              <a:extLst>
                <a:ext uri="{FF2B5EF4-FFF2-40B4-BE49-F238E27FC236}">
                  <a16:creationId xmlns:a16="http://schemas.microsoft.com/office/drawing/2014/main" id="{B2BE5BCB-AF0C-3AE7-2E29-D11E7F43891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56" name="Group 7855">
              <a:extLst>
                <a:ext uri="{FF2B5EF4-FFF2-40B4-BE49-F238E27FC236}">
                  <a16:creationId xmlns:a16="http://schemas.microsoft.com/office/drawing/2014/main" id="{A01A99A7-9CF0-315E-F35E-DA338A4508A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62" name="Text Box 3036">
                <a:extLst>
                  <a:ext uri="{FF2B5EF4-FFF2-40B4-BE49-F238E27FC236}">
                    <a16:creationId xmlns:a16="http://schemas.microsoft.com/office/drawing/2014/main" id="{346B8760-CBFE-8BE5-F426-0F8355D60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3" name="Text Box 3036">
                <a:extLst>
                  <a:ext uri="{FF2B5EF4-FFF2-40B4-BE49-F238E27FC236}">
                    <a16:creationId xmlns:a16="http://schemas.microsoft.com/office/drawing/2014/main" id="{DD2059B6-6389-27B7-1B0F-D386ACA5B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4" name="Text Box 3036">
                <a:extLst>
                  <a:ext uri="{FF2B5EF4-FFF2-40B4-BE49-F238E27FC236}">
                    <a16:creationId xmlns:a16="http://schemas.microsoft.com/office/drawing/2014/main" id="{E075075F-8CFF-7F83-F954-C21DB21B7A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57" name="FTU - orbicularis oculi">
              <a:extLst>
                <a:ext uri="{FF2B5EF4-FFF2-40B4-BE49-F238E27FC236}">
                  <a16:creationId xmlns:a16="http://schemas.microsoft.com/office/drawing/2014/main" id="{21DA24EF-F385-38DD-A1F9-5FF43409A3C5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58" name="Group 7857">
              <a:extLst>
                <a:ext uri="{FF2B5EF4-FFF2-40B4-BE49-F238E27FC236}">
                  <a16:creationId xmlns:a16="http://schemas.microsoft.com/office/drawing/2014/main" id="{A377C0CF-AC0F-4469-997A-F2B8EDE5B965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59" name="Text Box 3036">
                <a:extLst>
                  <a:ext uri="{FF2B5EF4-FFF2-40B4-BE49-F238E27FC236}">
                    <a16:creationId xmlns:a16="http://schemas.microsoft.com/office/drawing/2014/main" id="{D706BEB1-2637-AE29-E998-B0229505A8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0" name="Text Box 3036">
                <a:extLst>
                  <a:ext uri="{FF2B5EF4-FFF2-40B4-BE49-F238E27FC236}">
                    <a16:creationId xmlns:a16="http://schemas.microsoft.com/office/drawing/2014/main" id="{12E655A5-D9C8-18BC-B26E-394C28100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1" name="Text Box 3036">
                <a:extLst>
                  <a:ext uri="{FF2B5EF4-FFF2-40B4-BE49-F238E27FC236}">
                    <a16:creationId xmlns:a16="http://schemas.microsoft.com/office/drawing/2014/main" id="{475B947E-D42B-E08E-AD42-D3A20916E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86" name="Group 7885">
            <a:extLst>
              <a:ext uri="{FF2B5EF4-FFF2-40B4-BE49-F238E27FC236}">
                <a16:creationId xmlns:a16="http://schemas.microsoft.com/office/drawing/2014/main" id="{2DE47406-C8E5-CD9D-0E85-5E69529A74C9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87" name="Group 7886">
              <a:extLst>
                <a:ext uri="{FF2B5EF4-FFF2-40B4-BE49-F238E27FC236}">
                  <a16:creationId xmlns:a16="http://schemas.microsoft.com/office/drawing/2014/main" id="{C4E27E7B-14CB-36C0-B3B7-F0D139A2BD0F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11" name="organ group - facial muscles">
                <a:extLst>
                  <a:ext uri="{FF2B5EF4-FFF2-40B4-BE49-F238E27FC236}">
                    <a16:creationId xmlns:a16="http://schemas.microsoft.com/office/drawing/2014/main" id="{A21DD387-EC36-554B-E2E1-D340AA7A8A2E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31" name="organ - facial muscles">
                  <a:extLst>
                    <a:ext uri="{FF2B5EF4-FFF2-40B4-BE49-F238E27FC236}">
                      <a16:creationId xmlns:a16="http://schemas.microsoft.com/office/drawing/2014/main" id="{D26723C3-3653-E88E-AD40-0B60113189E1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32" name="FTU - orbicularis oculi">
                  <a:extLst>
                    <a:ext uri="{FF2B5EF4-FFF2-40B4-BE49-F238E27FC236}">
                      <a16:creationId xmlns:a16="http://schemas.microsoft.com/office/drawing/2014/main" id="{1A8EA188-1F0B-F47C-BE57-D12897B4303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33" name="FTU - occipitofrontalis">
                  <a:extLst>
                    <a:ext uri="{FF2B5EF4-FFF2-40B4-BE49-F238E27FC236}">
                      <a16:creationId xmlns:a16="http://schemas.microsoft.com/office/drawing/2014/main" id="{567F8C28-2FD2-F7B0-7D68-7B5044AF413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34" name="FTU - nasalis">
                  <a:extLst>
                    <a:ext uri="{FF2B5EF4-FFF2-40B4-BE49-F238E27FC236}">
                      <a16:creationId xmlns:a16="http://schemas.microsoft.com/office/drawing/2014/main" id="{1C35F902-8785-A4D3-4E43-8A5C304B7F5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35" name="FTU - zygomaticus major">
                  <a:extLst>
                    <a:ext uri="{FF2B5EF4-FFF2-40B4-BE49-F238E27FC236}">
                      <a16:creationId xmlns:a16="http://schemas.microsoft.com/office/drawing/2014/main" id="{4C314A03-4FBA-7FFC-749C-662FC47D1AD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36" name="FTU - zygomaticus minor">
                  <a:extLst>
                    <a:ext uri="{FF2B5EF4-FFF2-40B4-BE49-F238E27FC236}">
                      <a16:creationId xmlns:a16="http://schemas.microsoft.com/office/drawing/2014/main" id="{A9439AC6-DF6C-79FC-A4B3-9E9D7CEB664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37" name="FTU - orbicularis oris">
                  <a:extLst>
                    <a:ext uri="{FF2B5EF4-FFF2-40B4-BE49-F238E27FC236}">
                      <a16:creationId xmlns:a16="http://schemas.microsoft.com/office/drawing/2014/main" id="{F7634099-BBDE-649A-87AD-5A5CB5EBB21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38" name="FTU - depressor anguli oris">
                  <a:extLst>
                    <a:ext uri="{FF2B5EF4-FFF2-40B4-BE49-F238E27FC236}">
                      <a16:creationId xmlns:a16="http://schemas.microsoft.com/office/drawing/2014/main" id="{E9C1BE83-ED4B-63E1-0880-E05D9BFA0B3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39" name="FTU - levator labii">
                  <a:extLst>
                    <a:ext uri="{FF2B5EF4-FFF2-40B4-BE49-F238E27FC236}">
                      <a16:creationId xmlns:a16="http://schemas.microsoft.com/office/drawing/2014/main" id="{AF8EC970-2082-3461-AEB2-581826324A4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0" name="FTU - mentalis">
                  <a:extLst>
                    <a:ext uri="{FF2B5EF4-FFF2-40B4-BE49-F238E27FC236}">
                      <a16:creationId xmlns:a16="http://schemas.microsoft.com/office/drawing/2014/main" id="{085875B7-DE4A-31C3-7025-407BBEB4981D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41" name="FTU - temporalis">
                  <a:extLst>
                    <a:ext uri="{FF2B5EF4-FFF2-40B4-BE49-F238E27FC236}">
                      <a16:creationId xmlns:a16="http://schemas.microsoft.com/office/drawing/2014/main" id="{B829CD9C-BE55-BB40-1F30-E4ADC40FFC4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12" name="organ group - facial muscles">
                <a:extLst>
                  <a:ext uri="{FF2B5EF4-FFF2-40B4-BE49-F238E27FC236}">
                    <a16:creationId xmlns:a16="http://schemas.microsoft.com/office/drawing/2014/main" id="{F10112DE-2B60-F936-4ADD-0852B5DEC669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22" name="FTU - orbicularis oculi">
                  <a:extLst>
                    <a:ext uri="{FF2B5EF4-FFF2-40B4-BE49-F238E27FC236}">
                      <a16:creationId xmlns:a16="http://schemas.microsoft.com/office/drawing/2014/main" id="{60D82305-4D42-D16D-53B4-9D64768F7BE4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23" name="FTU - occipitofrontalis">
                  <a:extLst>
                    <a:ext uri="{FF2B5EF4-FFF2-40B4-BE49-F238E27FC236}">
                      <a16:creationId xmlns:a16="http://schemas.microsoft.com/office/drawing/2014/main" id="{AA241055-6CEA-9569-A5C7-79FDB8B087F3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24" name="FTU - nasalis">
                  <a:extLst>
                    <a:ext uri="{FF2B5EF4-FFF2-40B4-BE49-F238E27FC236}">
                      <a16:creationId xmlns:a16="http://schemas.microsoft.com/office/drawing/2014/main" id="{A4F172F9-B34F-EFB6-56E2-D3A7CDE3761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25" name="FTU - zygomaticus major">
                  <a:extLst>
                    <a:ext uri="{FF2B5EF4-FFF2-40B4-BE49-F238E27FC236}">
                      <a16:creationId xmlns:a16="http://schemas.microsoft.com/office/drawing/2014/main" id="{7F0C826F-CF1D-4AA2-CE49-738A38A56E0D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26" name="FTU - zygomaticus minor">
                  <a:extLst>
                    <a:ext uri="{FF2B5EF4-FFF2-40B4-BE49-F238E27FC236}">
                      <a16:creationId xmlns:a16="http://schemas.microsoft.com/office/drawing/2014/main" id="{0E1CDDA6-C710-B0EC-BEA0-81FCCEBA9B6D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27" name="FTU - orbicularis oris">
                  <a:extLst>
                    <a:ext uri="{FF2B5EF4-FFF2-40B4-BE49-F238E27FC236}">
                      <a16:creationId xmlns:a16="http://schemas.microsoft.com/office/drawing/2014/main" id="{EB7CE4D3-2E0E-900E-2788-72EF47A31746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28" name="FTU - depressor anguli oris">
                  <a:extLst>
                    <a:ext uri="{FF2B5EF4-FFF2-40B4-BE49-F238E27FC236}">
                      <a16:creationId xmlns:a16="http://schemas.microsoft.com/office/drawing/2014/main" id="{7070E0E9-CC6A-3AAE-2CF9-6B84CC3DC358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29" name="FTU - levator labii">
                  <a:extLst>
                    <a:ext uri="{FF2B5EF4-FFF2-40B4-BE49-F238E27FC236}">
                      <a16:creationId xmlns:a16="http://schemas.microsoft.com/office/drawing/2014/main" id="{DEABB28B-6C89-1BBD-E060-3E9A83622D9D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0" name="FTU - temporalis">
                  <a:extLst>
                    <a:ext uri="{FF2B5EF4-FFF2-40B4-BE49-F238E27FC236}">
                      <a16:creationId xmlns:a16="http://schemas.microsoft.com/office/drawing/2014/main" id="{8AAD3D27-D313-79A5-9118-764CC08491BB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13" name="organ group - facial muscles">
                <a:extLst>
                  <a:ext uri="{FF2B5EF4-FFF2-40B4-BE49-F238E27FC236}">
                    <a16:creationId xmlns:a16="http://schemas.microsoft.com/office/drawing/2014/main" id="{7DC474FB-D8AD-B387-B280-9E8294301DC6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14" name="FTU - orbicularis oculi">
                  <a:extLst>
                    <a:ext uri="{FF2B5EF4-FFF2-40B4-BE49-F238E27FC236}">
                      <a16:creationId xmlns:a16="http://schemas.microsoft.com/office/drawing/2014/main" id="{B222C27D-E299-7786-5219-8A18281C11BB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15" name="FTU - occipitofrontalis">
                  <a:extLst>
                    <a:ext uri="{FF2B5EF4-FFF2-40B4-BE49-F238E27FC236}">
                      <a16:creationId xmlns:a16="http://schemas.microsoft.com/office/drawing/2014/main" id="{CADDA837-D5AC-FBB5-167F-2C0C60264B84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16" name="FTU - nasalis">
                  <a:extLst>
                    <a:ext uri="{FF2B5EF4-FFF2-40B4-BE49-F238E27FC236}">
                      <a16:creationId xmlns:a16="http://schemas.microsoft.com/office/drawing/2014/main" id="{F8E9CB9A-A3C6-6459-2AD5-47E72963562D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17" name="FTU - zygomaticus major">
                  <a:extLst>
                    <a:ext uri="{FF2B5EF4-FFF2-40B4-BE49-F238E27FC236}">
                      <a16:creationId xmlns:a16="http://schemas.microsoft.com/office/drawing/2014/main" id="{35222C05-E1A6-DACD-3E78-BE11DDC6EDC4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8" name="FTU - zygomaticus minor">
                  <a:extLst>
                    <a:ext uri="{FF2B5EF4-FFF2-40B4-BE49-F238E27FC236}">
                      <a16:creationId xmlns:a16="http://schemas.microsoft.com/office/drawing/2014/main" id="{326E0805-42E1-42D4-0EE9-A40E9E6EF438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19" name="FTU - orbicularis oris">
                  <a:extLst>
                    <a:ext uri="{FF2B5EF4-FFF2-40B4-BE49-F238E27FC236}">
                      <a16:creationId xmlns:a16="http://schemas.microsoft.com/office/drawing/2014/main" id="{169BC496-BE29-7B0F-B451-2258F55C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0" name="FTU - depressor anguli oris">
                  <a:extLst>
                    <a:ext uri="{FF2B5EF4-FFF2-40B4-BE49-F238E27FC236}">
                      <a16:creationId xmlns:a16="http://schemas.microsoft.com/office/drawing/2014/main" id="{77E74D47-2E15-6DA2-6873-18D68E0367A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21" name="FTU - levator labii">
                  <a:extLst>
                    <a:ext uri="{FF2B5EF4-FFF2-40B4-BE49-F238E27FC236}">
                      <a16:creationId xmlns:a16="http://schemas.microsoft.com/office/drawing/2014/main" id="{6E4BB988-164E-9793-3679-81F9FFABBF20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88" name="Group 7887">
              <a:extLst>
                <a:ext uri="{FF2B5EF4-FFF2-40B4-BE49-F238E27FC236}">
                  <a16:creationId xmlns:a16="http://schemas.microsoft.com/office/drawing/2014/main" id="{A5D40DEC-8B2F-ADEA-6BA4-07501E65AD2B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57B3CD62-C9D9-FC90-263A-7239DD491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10ABE7C7-F71C-EFD4-0FF0-0217DDDF4E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81C48F5E-C777-F8B2-17A6-9C4EF403F1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89" name="Group 7888">
              <a:extLst>
                <a:ext uri="{FF2B5EF4-FFF2-40B4-BE49-F238E27FC236}">
                  <a16:creationId xmlns:a16="http://schemas.microsoft.com/office/drawing/2014/main" id="{A5118603-A9CD-9DBD-67A4-F44653CAA924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726D5C5B-8A6A-07A4-9687-1FD8302C6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F883C85D-8976-2143-1BAF-0238E82BE5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E9AD999C-D4B8-08BF-EA01-E5E835697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0" name="Group 7889">
              <a:extLst>
                <a:ext uri="{FF2B5EF4-FFF2-40B4-BE49-F238E27FC236}">
                  <a16:creationId xmlns:a16="http://schemas.microsoft.com/office/drawing/2014/main" id="{47C08FB1-6582-CE42-C216-D3969D121D18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F4470456-6C62-FB38-3398-BBBCA2A8E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411D9D5B-77D6-7824-B02C-6D45508DA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547AAA39-6F64-41C6-4DED-AEE7FDD9C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1" name="Group 7890">
              <a:extLst>
                <a:ext uri="{FF2B5EF4-FFF2-40B4-BE49-F238E27FC236}">
                  <a16:creationId xmlns:a16="http://schemas.microsoft.com/office/drawing/2014/main" id="{EE7BE445-9086-9CDE-9C82-E11DC360326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5F757F68-768A-46A4-662A-172216696B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4F4AF75-5DDE-9534-7E92-167E0D0E5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6366BFD1-0032-3499-1147-35F3CA2F97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44FD454F-BC6B-8EC2-0CAA-98F8B18F7755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875C5606-4E0D-34AE-6DC4-D08FC8FC13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1C449B2-C3E5-5768-FDAA-2FD2851F0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BE743B3A-7D77-8CA9-D942-F6580327E2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64E71465-F929-A76F-55B4-8F7F0A31C30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15918A67-FF69-CDD0-321D-ABBB06C3E7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5ABBFB51-ACFC-112E-7C3D-87F2EC9B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57E5EE1E-265F-F699-126F-9486A7F52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2570ED25-43CE-0E84-FCC5-10E4BEADD10A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FAFCF125-81E4-12AA-FF80-18C8135D9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59E9AF4F-C241-6E35-12E7-E6D6AE755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EF038C41-4A7B-327C-F076-D8804B755F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070EA27B-AD79-97E4-8432-0E23275057D3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61CD605E-826A-A476-E05C-A0E15B3B7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ABC90BD9-CA5E-2C04-1DD3-932D7B8C05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147B3406-9FB1-A583-E7C7-01E78C0675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9549EE84-60D3-119F-B254-DB94625A5B98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15F0162D-0989-B785-1EED-73934AB13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5A8F3425-2FCC-778F-D428-61E21A20DA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F3693580-AC36-2D04-17AF-AE8FBAD08B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7DB50883-B71A-DA74-F8CF-935F71EB38FE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EC6A8DC-CBF2-7233-2FA4-A990741EE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AC6C81D-6F7C-E814-058B-BFA3C96BB7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4501AD40-3566-CDED-C920-19A0FDE04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322D2B6F-B506-87EB-B8F1-589CA64768A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9DBC5DC9-598C-DCA1-3E16-A942BC900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9928D761-8B1A-FCF9-C1FB-11EFF9E75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8865AD77-3B0C-38EF-79C9-A17478C67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5E18F8A0-8E73-465E-F058-47498716C63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4A373430-691C-3894-67B9-96812359A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90C12530-6D0E-34A3-2243-80892EAEB7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78E4209C-775C-F2D2-FBD4-7A9626BD7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671041E5-65D9-035D-833F-B73F765F783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B9FF5256-AD0F-3132-69A2-11E395445D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0192C764-E136-D658-6882-A4EE6C4450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9317FC72-57B8-FEB3-17B3-1AF7BAFAF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30E23565-A19B-AFBD-BB35-0B2ECD473324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58948872-173B-724F-955A-0D0C36152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FB2E9833-61A9-410D-D9F8-A0A1698D9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6722D8BC-70F8-6803-FEFA-AC6B7B26C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F939B73C-FB7D-4B06-E77E-7AF42EDA417D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344A6293-3FF7-E844-D891-43CDC85AB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93574C8-DD27-4602-2335-6C9DE7EB5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BBE0813D-6B09-856C-CFC3-EBDE228FF3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C91CB294-3152-EF50-7A44-DA81911F1A4D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80C7D467-9AC3-0825-57CE-F886419245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85885761-FC84-BC12-62D7-0072E10F97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9C176CA-7DAE-1B3F-EDE7-49C60E57A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FF1AFBA1-F4B8-3240-D3E3-FDCD2BEEA234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7CAB0E32-1229-D98E-BB1D-DE9DDFB6D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24872EEC-6B1F-5596-2DF7-59DD74FF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03BB93AB-F507-FCEF-A1A7-AFB1037DAF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83F449E6-CF71-0EAE-2C7F-B2914F4BA2A8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819994FF-DEDC-FF57-38A7-82FD0367C0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3FE924A1-626A-8BC3-C990-FF3A88AA0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476EDF2B-E317-480E-1B2E-566359D8FE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623335FA-6269-DCF4-F99C-BD62DB1B2463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7ED6A30F-7C5B-15C9-5260-ED049951A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BA8DA275-C58B-F1C0-19B5-854354D1C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6994A1DA-6CBE-E89D-F40F-E8A08B910C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68549BBF-047B-B955-F41E-64A0181C84D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1D78732B-C5A7-2555-1E6C-BA1897E5E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6DBB1E3D-56B5-A8A9-B9E5-7B36DED15A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4DD95C44-C353-54F1-FF31-CF43B92BE6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D5683014-A08B-24D1-F95F-B2290A3939E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1A47BF72-4865-3567-FED7-936057A45F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8AFCBDC0-8385-C51E-4CE8-FFBC6A019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24AF26D2-8C2C-3C7D-A364-DE249156AA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D190D726-8DE3-0B09-69C4-D7D36845F73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0AB538CF-0626-1863-D9DD-5B991ABB3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192971F1-8290-AB70-E130-BC215ADA4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4D808A75-A7E6-AA94-CA13-1E9F0EE4EF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9BD3D476-928D-7438-213F-7CA9F354480C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D4F0FD3B-ECA7-F072-E3BE-DBBE0606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B2084275-680B-32E6-7374-D18D20323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757FC1CA-7E03-D86B-F03B-3FD6BF7EE4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603F8CC9-FE9B-DFA6-C276-0DE38FAB07F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DA14CEB7-A08D-16FF-5138-B93C94C6A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278A65F7-2A44-33B8-E5FE-311D6B005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40CF0BAD-FFEF-FB34-F7DC-D57001BEF7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A6C5E456-144B-BBE4-0BED-42B6364ECBB5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F77881A0-DDF9-DDB1-5087-81D7BEBBA4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0ADC1E4E-A4BD-59AD-60EA-421CCE986E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A00389AC-0DED-EB04-8972-790F8527E2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E82484B6-130A-8A2E-ED05-6155173EC1CB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8F106989-642A-C76C-8301-931391CC5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1DC62CDA-B628-134F-A4CA-4C8985F11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C4C1092F-FFEF-8812-9C7F-D6B19CFF3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3D8FAA86-9DE9-85A2-1C3D-9E69F800F5D0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FBA42CAB-C57A-418B-CC28-9690D2F90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72A71A34-2295-F48F-9E16-3FAA510E56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45D131BB-EF3A-177E-6523-142F5CB29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5" name="FTU - orbicularis oculi">
              <a:extLst>
                <a:ext uri="{FF2B5EF4-FFF2-40B4-BE49-F238E27FC236}">
                  <a16:creationId xmlns:a16="http://schemas.microsoft.com/office/drawing/2014/main" id="{DE6B8B94-BE0E-8906-E509-26E15A90275C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16" name="FTU - orbicularis oculi">
              <a:extLst>
                <a:ext uri="{FF2B5EF4-FFF2-40B4-BE49-F238E27FC236}">
                  <a16:creationId xmlns:a16="http://schemas.microsoft.com/office/drawing/2014/main" id="{D05A6D75-C100-7FE4-90FE-34D4231EE0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BC133D49-8C75-A1D9-4C13-05ACD240D670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2006DA5F-C963-AF6F-3683-3654BD2D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69A6EC6C-334F-8238-008A-9A2D4518A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29A317B-7362-A066-CA6C-415EF2C28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E8FB068B-31AB-9E51-65E1-ECE54FFE7B66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24" name="Text Box 3036">
                <a:extLst>
                  <a:ext uri="{FF2B5EF4-FFF2-40B4-BE49-F238E27FC236}">
                    <a16:creationId xmlns:a16="http://schemas.microsoft.com/office/drawing/2014/main" id="{397151BB-8D2F-F28C-4DDC-0B139AC72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5" name="Text Box 3036">
                <a:extLst>
                  <a:ext uri="{FF2B5EF4-FFF2-40B4-BE49-F238E27FC236}">
                    <a16:creationId xmlns:a16="http://schemas.microsoft.com/office/drawing/2014/main" id="{912128FE-CAA9-C442-BFA5-58F968796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0AB6A6DE-030D-9CEE-4ED0-A3BFB9F5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19" name="FTU - nasalis">
              <a:extLst>
                <a:ext uri="{FF2B5EF4-FFF2-40B4-BE49-F238E27FC236}">
                  <a16:creationId xmlns:a16="http://schemas.microsoft.com/office/drawing/2014/main" id="{2DC6CC57-8FB6-E75B-B89D-47EEB2328734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C2A08B13-DC1D-91BF-C2B5-71D694E64077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21" name="Text Box 3036">
                <a:extLst>
                  <a:ext uri="{FF2B5EF4-FFF2-40B4-BE49-F238E27FC236}">
                    <a16:creationId xmlns:a16="http://schemas.microsoft.com/office/drawing/2014/main" id="{89C725A7-C180-D326-378F-9741FDC28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2" name="Text Box 3036">
                <a:extLst>
                  <a:ext uri="{FF2B5EF4-FFF2-40B4-BE49-F238E27FC236}">
                    <a16:creationId xmlns:a16="http://schemas.microsoft.com/office/drawing/2014/main" id="{ADE28023-96ED-89FE-166F-A10AC7712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3" name="Text Box 3036">
                <a:extLst>
                  <a:ext uri="{FF2B5EF4-FFF2-40B4-BE49-F238E27FC236}">
                    <a16:creationId xmlns:a16="http://schemas.microsoft.com/office/drawing/2014/main" id="{E4C3B475-FD75-1988-8E5B-0492D9556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42" name="Group 8041">
            <a:extLst>
              <a:ext uri="{FF2B5EF4-FFF2-40B4-BE49-F238E27FC236}">
                <a16:creationId xmlns:a16="http://schemas.microsoft.com/office/drawing/2014/main" id="{368CBB65-5D7E-299C-BCE4-DBBD1DA3F7B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43" name="organ group - facial muscles">
              <a:extLst>
                <a:ext uri="{FF2B5EF4-FFF2-40B4-BE49-F238E27FC236}">
                  <a16:creationId xmlns:a16="http://schemas.microsoft.com/office/drawing/2014/main" id="{B0549168-CC0D-3506-CFAD-280DA8266E66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85" name="organ - facial muscles">
                <a:extLst>
                  <a:ext uri="{FF2B5EF4-FFF2-40B4-BE49-F238E27FC236}">
                    <a16:creationId xmlns:a16="http://schemas.microsoft.com/office/drawing/2014/main" id="{1D33FBED-BFD3-3D5C-8AF4-542E7C98914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86" name="FTU - orbicularis oculi">
                <a:extLst>
                  <a:ext uri="{FF2B5EF4-FFF2-40B4-BE49-F238E27FC236}">
                    <a16:creationId xmlns:a16="http://schemas.microsoft.com/office/drawing/2014/main" id="{6E9FD6CF-2885-DAD7-AEE8-CA68E8744B7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FTU - occipitofrontalis">
                <a:extLst>
                  <a:ext uri="{FF2B5EF4-FFF2-40B4-BE49-F238E27FC236}">
                    <a16:creationId xmlns:a16="http://schemas.microsoft.com/office/drawing/2014/main" id="{12B0F73E-D94D-5AD5-C32E-F32FE61242D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88" name="FTU - nasalis">
                <a:extLst>
                  <a:ext uri="{FF2B5EF4-FFF2-40B4-BE49-F238E27FC236}">
                    <a16:creationId xmlns:a16="http://schemas.microsoft.com/office/drawing/2014/main" id="{878DC5CC-D1ED-2509-45BE-9813E98C0C9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FTU - zygomaticus major">
                <a:extLst>
                  <a:ext uri="{FF2B5EF4-FFF2-40B4-BE49-F238E27FC236}">
                    <a16:creationId xmlns:a16="http://schemas.microsoft.com/office/drawing/2014/main" id="{74D82836-7E81-9368-ED74-3C7FD3AC11C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FTU - zygomaticus minor">
                <a:extLst>
                  <a:ext uri="{FF2B5EF4-FFF2-40B4-BE49-F238E27FC236}">
                    <a16:creationId xmlns:a16="http://schemas.microsoft.com/office/drawing/2014/main" id="{6DF4FF11-A13A-E770-9DC5-AE4C0B5F761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091" name="FTU - orbicularis oris">
                <a:extLst>
                  <a:ext uri="{FF2B5EF4-FFF2-40B4-BE49-F238E27FC236}">
                    <a16:creationId xmlns:a16="http://schemas.microsoft.com/office/drawing/2014/main" id="{0D8FDCF1-03C4-80B9-1BB5-5E12C3E9C4B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092" name="FTU - depressor anguli oris">
                <a:extLst>
                  <a:ext uri="{FF2B5EF4-FFF2-40B4-BE49-F238E27FC236}">
                    <a16:creationId xmlns:a16="http://schemas.microsoft.com/office/drawing/2014/main" id="{7DB2E253-FC52-0E19-FF4A-A6F6795197C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093" name="FTU - levator labii">
                <a:extLst>
                  <a:ext uri="{FF2B5EF4-FFF2-40B4-BE49-F238E27FC236}">
                    <a16:creationId xmlns:a16="http://schemas.microsoft.com/office/drawing/2014/main" id="{5CE424EF-8D6B-ED00-47AB-142B8387918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094" name="FTU - mentalis">
                <a:extLst>
                  <a:ext uri="{FF2B5EF4-FFF2-40B4-BE49-F238E27FC236}">
                    <a16:creationId xmlns:a16="http://schemas.microsoft.com/office/drawing/2014/main" id="{18A56B18-F042-1C1C-309E-0C4997101EBA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44" name="Group 8043">
              <a:extLst>
                <a:ext uri="{FF2B5EF4-FFF2-40B4-BE49-F238E27FC236}">
                  <a16:creationId xmlns:a16="http://schemas.microsoft.com/office/drawing/2014/main" id="{36179960-5152-5700-F377-B262781EA076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AF856BD4-2FC7-9156-843A-88C561812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21DD7C3E-2667-905C-CEA9-8E41DE87FF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811C92EB-7B71-FFB3-6254-8179F0D0EE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5" name="Group 8044">
              <a:extLst>
                <a:ext uri="{FF2B5EF4-FFF2-40B4-BE49-F238E27FC236}">
                  <a16:creationId xmlns:a16="http://schemas.microsoft.com/office/drawing/2014/main" id="{63196A42-2B5C-7919-06DF-8B8E2E2216C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6482C84F-FF14-00B8-35EE-325BB3433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C613EF92-F3FE-7939-110F-25CCFB531B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18AA6E54-30F4-948B-AD5A-C869CE141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6" name="Group 8045">
              <a:extLst>
                <a:ext uri="{FF2B5EF4-FFF2-40B4-BE49-F238E27FC236}">
                  <a16:creationId xmlns:a16="http://schemas.microsoft.com/office/drawing/2014/main" id="{C87B7ED1-AD74-E8C0-F64C-68BCF17F564E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23A8D7CB-641A-618E-6553-59DA22AFF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D6CB537A-6E42-FDFA-5A57-5DA723E0C1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87ECA22-1D3F-9835-87F5-E617F53DE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7" name="Group 8046">
              <a:extLst>
                <a:ext uri="{FF2B5EF4-FFF2-40B4-BE49-F238E27FC236}">
                  <a16:creationId xmlns:a16="http://schemas.microsoft.com/office/drawing/2014/main" id="{66E29B0E-30D4-33A3-608B-4F77BA784C9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35F7FD7C-09E8-D77A-6EEE-E20FFA10C1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0C03D6D-9F6B-8EC4-5161-123324292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3D155383-7F3C-F740-C505-0A40ECBC7F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8" name="Group 8047">
              <a:extLst>
                <a:ext uri="{FF2B5EF4-FFF2-40B4-BE49-F238E27FC236}">
                  <a16:creationId xmlns:a16="http://schemas.microsoft.com/office/drawing/2014/main" id="{CEE82FFC-3C35-9B77-2A7A-838BB96EA7C5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418FD941-BCFA-6B88-F973-4AEF030C2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0C071242-493A-D14E-4E1C-B63F63525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BD5203C2-703B-360B-76A5-E9FC09118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49" name="Group 8048">
              <a:extLst>
                <a:ext uri="{FF2B5EF4-FFF2-40B4-BE49-F238E27FC236}">
                  <a16:creationId xmlns:a16="http://schemas.microsoft.com/office/drawing/2014/main" id="{4CBD5DD0-5923-7680-65C2-A3D65C9D460F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66B862DD-D9A1-161F-5D7F-73A62196D2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87E88046-67F4-BD7D-0AC2-818F91DEE7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F256942E-E9DF-FEDA-6931-B5DCDCAD35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0" name="Group 8049">
              <a:extLst>
                <a:ext uri="{FF2B5EF4-FFF2-40B4-BE49-F238E27FC236}">
                  <a16:creationId xmlns:a16="http://schemas.microsoft.com/office/drawing/2014/main" id="{BF2694A6-8075-7C96-6D50-1D008E022D9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2049F694-55D3-E495-D010-7E96B4A94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8846D69F-7661-B617-672D-0A939019F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CC0FE7D0-9D4B-D0B8-814C-22B21E176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1" name="Group 8050">
              <a:extLst>
                <a:ext uri="{FF2B5EF4-FFF2-40B4-BE49-F238E27FC236}">
                  <a16:creationId xmlns:a16="http://schemas.microsoft.com/office/drawing/2014/main" id="{C28211F7-9C0C-AD62-8E93-05C74DDA229B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61" name="Text Box 3036">
                <a:extLst>
                  <a:ext uri="{FF2B5EF4-FFF2-40B4-BE49-F238E27FC236}">
                    <a16:creationId xmlns:a16="http://schemas.microsoft.com/office/drawing/2014/main" id="{A3EED5DF-1185-FACA-3B68-C34AA5698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Text Box 3036">
                <a:extLst>
                  <a:ext uri="{FF2B5EF4-FFF2-40B4-BE49-F238E27FC236}">
                    <a16:creationId xmlns:a16="http://schemas.microsoft.com/office/drawing/2014/main" id="{51DB3A37-1827-0984-EDC0-424BCB8D5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3" name="Text Box 3036">
                <a:extLst>
                  <a:ext uri="{FF2B5EF4-FFF2-40B4-BE49-F238E27FC236}">
                    <a16:creationId xmlns:a16="http://schemas.microsoft.com/office/drawing/2014/main" id="{4FFC29E2-4AE8-0148-A156-E4DF6E48B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2" name="Group 8051">
              <a:extLst>
                <a:ext uri="{FF2B5EF4-FFF2-40B4-BE49-F238E27FC236}">
                  <a16:creationId xmlns:a16="http://schemas.microsoft.com/office/drawing/2014/main" id="{13B7E707-738D-4A6D-2BD2-B20F37AD4DBC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58" name="Text Box 3036">
                <a:extLst>
                  <a:ext uri="{FF2B5EF4-FFF2-40B4-BE49-F238E27FC236}">
                    <a16:creationId xmlns:a16="http://schemas.microsoft.com/office/drawing/2014/main" id="{40A9E327-4729-607D-5234-A55FDDE0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9" name="Text Box 3036">
                <a:extLst>
                  <a:ext uri="{FF2B5EF4-FFF2-40B4-BE49-F238E27FC236}">
                    <a16:creationId xmlns:a16="http://schemas.microsoft.com/office/drawing/2014/main" id="{85A710D8-AE1F-F724-E973-4B6920E8B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0" name="Text Box 3036">
                <a:extLst>
                  <a:ext uri="{FF2B5EF4-FFF2-40B4-BE49-F238E27FC236}">
                    <a16:creationId xmlns:a16="http://schemas.microsoft.com/office/drawing/2014/main" id="{D5F59D6C-4EA2-1CA9-E53F-F0235C1EEF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3" name="FTU - levator labii">
              <a:extLst>
                <a:ext uri="{FF2B5EF4-FFF2-40B4-BE49-F238E27FC236}">
                  <a16:creationId xmlns:a16="http://schemas.microsoft.com/office/drawing/2014/main" id="{0B0AECB0-81AD-067F-D872-DEABB084BE4F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0A7EF42F-69B6-222C-E0F0-EC033CA4F22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931AB879-80B6-B9AB-01EF-72BF990DC4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EE7BBE64-C1CF-EB31-EB18-70D8A0EE0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7" name="Text Box 3036">
                <a:extLst>
                  <a:ext uri="{FF2B5EF4-FFF2-40B4-BE49-F238E27FC236}">
                    <a16:creationId xmlns:a16="http://schemas.microsoft.com/office/drawing/2014/main" id="{F1A85458-1D4C-D7B4-BE5D-3EDFE7EAC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95" name="Group 8094">
            <a:extLst>
              <a:ext uri="{FF2B5EF4-FFF2-40B4-BE49-F238E27FC236}">
                <a16:creationId xmlns:a16="http://schemas.microsoft.com/office/drawing/2014/main" id="{0D51FFB1-E227-222C-79A1-2AE2AAFE1BB4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096" name="Group 8095">
              <a:extLst>
                <a:ext uri="{FF2B5EF4-FFF2-40B4-BE49-F238E27FC236}">
                  <a16:creationId xmlns:a16="http://schemas.microsoft.com/office/drawing/2014/main" id="{54CE7240-B945-476C-E307-F147E49BC920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84" name="organ group - facial muscles">
                <a:extLst>
                  <a:ext uri="{FF2B5EF4-FFF2-40B4-BE49-F238E27FC236}">
                    <a16:creationId xmlns:a16="http://schemas.microsoft.com/office/drawing/2014/main" id="{7CF192E4-5869-3331-9158-064ED44ECEC5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89" name="organ - facial muscles">
                  <a:extLst>
                    <a:ext uri="{FF2B5EF4-FFF2-40B4-BE49-F238E27FC236}">
                      <a16:creationId xmlns:a16="http://schemas.microsoft.com/office/drawing/2014/main" id="{5E1CCF03-ABCB-4E7E-8551-065F4BA7D637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0" name="FTU - orbicularis oculi">
                  <a:extLst>
                    <a:ext uri="{FF2B5EF4-FFF2-40B4-BE49-F238E27FC236}">
                      <a16:creationId xmlns:a16="http://schemas.microsoft.com/office/drawing/2014/main" id="{DFAB422B-ABDD-E705-93E6-981F5760F947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191" name="FTU - occipitofrontalis">
                  <a:extLst>
                    <a:ext uri="{FF2B5EF4-FFF2-40B4-BE49-F238E27FC236}">
                      <a16:creationId xmlns:a16="http://schemas.microsoft.com/office/drawing/2014/main" id="{68FD4D56-2B3A-F85D-ED58-210E6CFA2B9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192" name="FTU - nasalis">
                  <a:extLst>
                    <a:ext uri="{FF2B5EF4-FFF2-40B4-BE49-F238E27FC236}">
                      <a16:creationId xmlns:a16="http://schemas.microsoft.com/office/drawing/2014/main" id="{021B8396-020B-F63A-0B36-CEE220A20908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193" name="FTU - zygomaticus major">
                  <a:extLst>
                    <a:ext uri="{FF2B5EF4-FFF2-40B4-BE49-F238E27FC236}">
                      <a16:creationId xmlns:a16="http://schemas.microsoft.com/office/drawing/2014/main" id="{216E986C-8633-0FCD-EEAD-08DF121E16A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194" name="FTU - zygomaticus minor">
                  <a:extLst>
                    <a:ext uri="{FF2B5EF4-FFF2-40B4-BE49-F238E27FC236}">
                      <a16:creationId xmlns:a16="http://schemas.microsoft.com/office/drawing/2014/main" id="{EDCB9299-30A3-0DC8-1BAA-9A4111B47B6E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195" name="FTU - orbicularis oris">
                  <a:extLst>
                    <a:ext uri="{FF2B5EF4-FFF2-40B4-BE49-F238E27FC236}">
                      <a16:creationId xmlns:a16="http://schemas.microsoft.com/office/drawing/2014/main" id="{21FD91CE-A956-147C-D47F-E40883D480C5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96" name="FTU - depressor anguli oris">
                  <a:extLst>
                    <a:ext uri="{FF2B5EF4-FFF2-40B4-BE49-F238E27FC236}">
                      <a16:creationId xmlns:a16="http://schemas.microsoft.com/office/drawing/2014/main" id="{F689BB6A-709E-C247-68CC-C9F505FB0808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197" name="FTU - levator labii">
                  <a:extLst>
                    <a:ext uri="{FF2B5EF4-FFF2-40B4-BE49-F238E27FC236}">
                      <a16:creationId xmlns:a16="http://schemas.microsoft.com/office/drawing/2014/main" id="{6F7A3F0D-A87E-BBB6-0BA5-E83285B38B31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198" name="FTU - mentalis">
                  <a:extLst>
                    <a:ext uri="{FF2B5EF4-FFF2-40B4-BE49-F238E27FC236}">
                      <a16:creationId xmlns:a16="http://schemas.microsoft.com/office/drawing/2014/main" id="{1CF76533-E533-0AE2-1C52-284D879AA27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199" name="FTU - temporalis">
                  <a:extLst>
                    <a:ext uri="{FF2B5EF4-FFF2-40B4-BE49-F238E27FC236}">
                      <a16:creationId xmlns:a16="http://schemas.microsoft.com/office/drawing/2014/main" id="{70B78EA3-D53E-1CEB-F96D-CAACD7D6230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85" name="organ group - facial muscles">
                <a:extLst>
                  <a:ext uri="{FF2B5EF4-FFF2-40B4-BE49-F238E27FC236}">
                    <a16:creationId xmlns:a16="http://schemas.microsoft.com/office/drawing/2014/main" id="{BA593735-26AF-87A7-A5CC-B5E9F15F986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86" name="FTU - orbicularis oculi">
                  <a:extLst>
                    <a:ext uri="{FF2B5EF4-FFF2-40B4-BE49-F238E27FC236}">
                      <a16:creationId xmlns:a16="http://schemas.microsoft.com/office/drawing/2014/main" id="{A6CE374F-5AC2-F965-084A-251743A6EB5C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87" name="FTU - occipitofrontalis">
                  <a:extLst>
                    <a:ext uri="{FF2B5EF4-FFF2-40B4-BE49-F238E27FC236}">
                      <a16:creationId xmlns:a16="http://schemas.microsoft.com/office/drawing/2014/main" id="{32CE69EC-4559-5617-8014-40AF988BA2E9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88" name="FTU - nasalis">
                  <a:extLst>
                    <a:ext uri="{FF2B5EF4-FFF2-40B4-BE49-F238E27FC236}">
                      <a16:creationId xmlns:a16="http://schemas.microsoft.com/office/drawing/2014/main" id="{CB52A895-BE1A-98B7-62CC-7441164B97AE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097" name="Group 8096">
              <a:extLst>
                <a:ext uri="{FF2B5EF4-FFF2-40B4-BE49-F238E27FC236}">
                  <a16:creationId xmlns:a16="http://schemas.microsoft.com/office/drawing/2014/main" id="{4EC83B55-B704-D4A3-726E-59FDDC3E3AE2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8BCDE88-AC33-C6FA-6219-AB0F19CC3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1ED41C9C-743F-EC28-45C1-EF5CEFA79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8D7A7C4-C026-03CE-911C-9611ED7B7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8" name="Group 8097">
              <a:extLst>
                <a:ext uri="{FF2B5EF4-FFF2-40B4-BE49-F238E27FC236}">
                  <a16:creationId xmlns:a16="http://schemas.microsoft.com/office/drawing/2014/main" id="{A50761B2-6E53-4EED-AE68-B234342A731A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406A0305-6955-1A4B-BD42-237CBF32A9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DBA092F5-E392-DC55-89F4-7A099C2EBC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2A833B02-3855-9278-4862-0F6EBC807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99" name="Group 8098">
              <a:extLst>
                <a:ext uri="{FF2B5EF4-FFF2-40B4-BE49-F238E27FC236}">
                  <a16:creationId xmlns:a16="http://schemas.microsoft.com/office/drawing/2014/main" id="{FE9FE176-83FC-7400-5555-1197BC4B80B8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0BB213A-36D2-5BB1-92F9-D9CA85EC04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4C78F9D-F350-FB01-A291-AF62236411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1574A482-7117-E559-FC93-8893A8160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0" name="Group 8099">
              <a:extLst>
                <a:ext uri="{FF2B5EF4-FFF2-40B4-BE49-F238E27FC236}">
                  <a16:creationId xmlns:a16="http://schemas.microsoft.com/office/drawing/2014/main" id="{D5D486FA-F75B-6E83-01ED-84B0D4D6672D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BCA6DB72-67CF-FD69-270B-45D2008522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68A265BD-95AB-3A2B-75D4-1CA40C6AF8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60306881-27CD-3A5D-CFA3-2CB1BAE30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1" name="Group 8100">
              <a:extLst>
                <a:ext uri="{FF2B5EF4-FFF2-40B4-BE49-F238E27FC236}">
                  <a16:creationId xmlns:a16="http://schemas.microsoft.com/office/drawing/2014/main" id="{DE42F8DD-659E-EEBC-2B55-F2780B3579D8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171A1836-A737-A654-3115-61F96FEB2E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6C4F6B31-F905-AD8A-B9EA-03C0B4111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0EF0243B-D9FE-3A07-4988-969432B4A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2" name="Group 8101">
              <a:extLst>
                <a:ext uri="{FF2B5EF4-FFF2-40B4-BE49-F238E27FC236}">
                  <a16:creationId xmlns:a16="http://schemas.microsoft.com/office/drawing/2014/main" id="{C554291D-8DC3-8BCA-0C61-C13FCCF0B262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9AB67742-9473-3F71-73D8-D86937827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B99EEA00-3B50-F68F-9CD6-22A654202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D6702672-FB03-A9DB-4F16-ACD80BC9B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3" name="Group 8102">
              <a:extLst>
                <a:ext uri="{FF2B5EF4-FFF2-40B4-BE49-F238E27FC236}">
                  <a16:creationId xmlns:a16="http://schemas.microsoft.com/office/drawing/2014/main" id="{CD055AB1-51EF-89A1-3B33-FA79A7AB264A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DDE8B7A3-56DD-39B4-788C-49F15C0669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5411D9A1-2151-E4B2-497C-72E0EDF53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BD571ED4-5755-712B-2D5E-E6049FAD86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4" name="Group 8103">
              <a:extLst>
                <a:ext uri="{FF2B5EF4-FFF2-40B4-BE49-F238E27FC236}">
                  <a16:creationId xmlns:a16="http://schemas.microsoft.com/office/drawing/2014/main" id="{C986D539-8789-1EB6-DF55-07F0AAFD0C9D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5F00EDE5-0603-A904-5FF7-53B400092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1FA39BBF-0301-E964-94C9-3BD5C46FDE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1BEFFFC9-FE35-BEAB-E28E-6F9C4BFA6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02F6F6CE-4016-336F-14A9-A5DD15E1262A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990B8371-142F-BD50-B973-502D226301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A4C8E7E-6956-3928-EA52-2AF2EBA44A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B059D7D2-010F-817E-B430-9E010A1D7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0A4148F8-D4E5-7E10-5CDD-0E5D4FC4A61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A370DE09-779A-8F4F-8F36-7F6C4729C5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FD58C1B1-B76D-9862-4195-87C7F34C31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9A4BEAF3-5B25-E76E-1941-C57B01C3D6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4E0140A-8B45-41E1-EAFD-F7ECA111D5A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D2FE62E4-3280-A802-9C32-43E9E90890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77471EEA-6D22-6C19-4566-CFE06ABBB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802ED463-09B1-3545-F45A-985EEA2FD8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E6E9DC5A-2087-4362-9606-3DFB1665A066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3E785DC8-AC01-310B-3F4A-111392F13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E62A0298-E46D-E2FE-1EBF-320C41598C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294D63AC-9593-AFE9-B19F-B7EA3F15C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9AD493FD-A5BA-9737-4FD9-1D478185A034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726C8B30-94AE-2F68-DCF1-1CAFDFF00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D504366A-8496-03D8-6CEA-52AC61189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4200C2CC-7B65-C315-C2FE-3BF4E6ABE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0" name="FTU - nasalis">
              <a:extLst>
                <a:ext uri="{FF2B5EF4-FFF2-40B4-BE49-F238E27FC236}">
                  <a16:creationId xmlns:a16="http://schemas.microsoft.com/office/drawing/2014/main" id="{2CCEC5C5-CFFD-E407-C659-26B67AEF4FED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11" name="FTU - nasalis">
              <a:extLst>
                <a:ext uri="{FF2B5EF4-FFF2-40B4-BE49-F238E27FC236}">
                  <a16:creationId xmlns:a16="http://schemas.microsoft.com/office/drawing/2014/main" id="{4225E0FC-A0E1-890D-F71C-FAF1B41F0D82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12" name="FTU - nasalis">
              <a:extLst>
                <a:ext uri="{FF2B5EF4-FFF2-40B4-BE49-F238E27FC236}">
                  <a16:creationId xmlns:a16="http://schemas.microsoft.com/office/drawing/2014/main" id="{F725353A-D00C-F140-6594-0C259881E322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13" name="FTU - nasalis">
              <a:extLst>
                <a:ext uri="{FF2B5EF4-FFF2-40B4-BE49-F238E27FC236}">
                  <a16:creationId xmlns:a16="http://schemas.microsoft.com/office/drawing/2014/main" id="{41456FC0-9763-4914-1DFF-914F72DAD2BE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6C9FE167-D496-BE64-954A-0B2BB2D7D15D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719DB0A2-4401-0EFE-4646-00F43DA781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4C5E5C7E-E658-01A6-7A6D-12CB305C42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324F1895-8795-8229-F818-E8714DB57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645C349B-C3D5-9751-A623-2C8C3A0757F6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8472BE8E-42E0-8E6E-1FBF-EDB6A5F8D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3FE10353-5A65-DC73-4C51-78925D91A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49CF464B-BA98-4FB8-BF91-6133D7C6F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241C0D7A-32DC-8047-A4F1-F6B975D7CC9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78DBB25-54DC-C9D9-654A-783647140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635AF640-A001-579E-05FA-66C43F7FA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B5D7A0A9-5E57-24C4-FC25-6EE90565E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7" name="FTU - levator labii">
              <a:extLst>
                <a:ext uri="{FF2B5EF4-FFF2-40B4-BE49-F238E27FC236}">
                  <a16:creationId xmlns:a16="http://schemas.microsoft.com/office/drawing/2014/main" id="{B70257D7-D2B5-B2DE-2D1B-F28F29B5AC50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18" name="FTU - levator labii">
              <a:extLst>
                <a:ext uri="{FF2B5EF4-FFF2-40B4-BE49-F238E27FC236}">
                  <a16:creationId xmlns:a16="http://schemas.microsoft.com/office/drawing/2014/main" id="{73E7EBE5-0694-EEF5-E8EE-3AF875790760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19" name="FTU - levator labii">
              <a:extLst>
                <a:ext uri="{FF2B5EF4-FFF2-40B4-BE49-F238E27FC236}">
                  <a16:creationId xmlns:a16="http://schemas.microsoft.com/office/drawing/2014/main" id="{371D91DA-FF74-7E6B-203F-2ED323792D54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0" name="Group 8119">
              <a:extLst>
                <a:ext uri="{FF2B5EF4-FFF2-40B4-BE49-F238E27FC236}">
                  <a16:creationId xmlns:a16="http://schemas.microsoft.com/office/drawing/2014/main" id="{84DE931C-3F4E-3F6C-B7ED-0D26A6E71F51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92856EE-E1C2-4B72-D0D3-5662C88D51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8A53870-DB21-6788-0180-64E6FCC484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96C7A70E-A8B8-9FD8-0E8E-217E03E433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1" name="Group 8120">
              <a:extLst>
                <a:ext uri="{FF2B5EF4-FFF2-40B4-BE49-F238E27FC236}">
                  <a16:creationId xmlns:a16="http://schemas.microsoft.com/office/drawing/2014/main" id="{9574D681-9548-253B-4985-BA45C5B65E76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0" name="Text Box 3036">
                <a:extLst>
                  <a:ext uri="{FF2B5EF4-FFF2-40B4-BE49-F238E27FC236}">
                    <a16:creationId xmlns:a16="http://schemas.microsoft.com/office/drawing/2014/main" id="{9F9E86E2-D42A-1148-8020-7B99C8903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1" name="Text Box 3036">
                <a:extLst>
                  <a:ext uri="{FF2B5EF4-FFF2-40B4-BE49-F238E27FC236}">
                    <a16:creationId xmlns:a16="http://schemas.microsoft.com/office/drawing/2014/main" id="{679F921D-61D8-DFC3-E2A1-C045561154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2" name="Text Box 3036">
                <a:extLst>
                  <a:ext uri="{FF2B5EF4-FFF2-40B4-BE49-F238E27FC236}">
                    <a16:creationId xmlns:a16="http://schemas.microsoft.com/office/drawing/2014/main" id="{BEB43EB0-58F0-5264-809A-D4AD580D05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2" name="Group 8121">
              <a:extLst>
                <a:ext uri="{FF2B5EF4-FFF2-40B4-BE49-F238E27FC236}">
                  <a16:creationId xmlns:a16="http://schemas.microsoft.com/office/drawing/2014/main" id="{1353F0AB-0EE5-B5DB-2362-313439BEE8B4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27" name="Text Box 3036">
                <a:extLst>
                  <a:ext uri="{FF2B5EF4-FFF2-40B4-BE49-F238E27FC236}">
                    <a16:creationId xmlns:a16="http://schemas.microsoft.com/office/drawing/2014/main" id="{E73CBFEA-E361-94BA-34FC-CCC6B5F86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8" name="Text Box 3036">
                <a:extLst>
                  <a:ext uri="{FF2B5EF4-FFF2-40B4-BE49-F238E27FC236}">
                    <a16:creationId xmlns:a16="http://schemas.microsoft.com/office/drawing/2014/main" id="{DCF5F200-231E-DCDA-0B3E-E61625EC4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9" name="Text Box 3036">
                <a:extLst>
                  <a:ext uri="{FF2B5EF4-FFF2-40B4-BE49-F238E27FC236}">
                    <a16:creationId xmlns:a16="http://schemas.microsoft.com/office/drawing/2014/main" id="{24CE1D0C-9DF6-9846-85CA-1BA870B48C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94392C6A-19D4-D99B-E91E-9B68A96CD1EC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0613CD71-900A-2D3A-E716-3C7FF12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8B4F5980-2C9D-E6E9-593A-62B56C78F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E4945A81-7AE2-2CAB-AECC-F442E1B40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0A8D8018-851A-A6AD-6A07-1A4D2D13CAC5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01" name="Group 8200">
              <a:extLst>
                <a:ext uri="{FF2B5EF4-FFF2-40B4-BE49-F238E27FC236}">
                  <a16:creationId xmlns:a16="http://schemas.microsoft.com/office/drawing/2014/main" id="{C25C1828-137A-9D7B-E037-AACD2EB19790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63" name="organ group - facial muscles">
                <a:extLst>
                  <a:ext uri="{FF2B5EF4-FFF2-40B4-BE49-F238E27FC236}">
                    <a16:creationId xmlns:a16="http://schemas.microsoft.com/office/drawing/2014/main" id="{B3AF68B7-D108-19D0-EA33-9A87EED562FD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69" name="organ - facial muscles">
                  <a:extLst>
                    <a:ext uri="{FF2B5EF4-FFF2-40B4-BE49-F238E27FC236}">
                      <a16:creationId xmlns:a16="http://schemas.microsoft.com/office/drawing/2014/main" id="{EC35BA8C-9A1E-A3B8-7B39-3A02B9DC7004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0" name="FTU - orbicularis oculi">
                  <a:extLst>
                    <a:ext uri="{FF2B5EF4-FFF2-40B4-BE49-F238E27FC236}">
                      <a16:creationId xmlns:a16="http://schemas.microsoft.com/office/drawing/2014/main" id="{E8650FD1-6847-F590-278D-2B69BC4033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71" name="FTU - occipitofrontalis">
                  <a:extLst>
                    <a:ext uri="{FF2B5EF4-FFF2-40B4-BE49-F238E27FC236}">
                      <a16:creationId xmlns:a16="http://schemas.microsoft.com/office/drawing/2014/main" id="{E324B98A-FE1C-96AC-4B81-F0465806D22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72" name="FTU - nasalis">
                  <a:extLst>
                    <a:ext uri="{FF2B5EF4-FFF2-40B4-BE49-F238E27FC236}">
                      <a16:creationId xmlns:a16="http://schemas.microsoft.com/office/drawing/2014/main" id="{D126570B-0B36-7765-D455-7595C93D8678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73" name="FTU - zygomaticus major">
                  <a:extLst>
                    <a:ext uri="{FF2B5EF4-FFF2-40B4-BE49-F238E27FC236}">
                      <a16:creationId xmlns:a16="http://schemas.microsoft.com/office/drawing/2014/main" id="{1FB2B5C1-1E33-60BD-72D3-9C50D0671E3A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74" name="FTU - zygomaticus minor">
                  <a:extLst>
                    <a:ext uri="{FF2B5EF4-FFF2-40B4-BE49-F238E27FC236}">
                      <a16:creationId xmlns:a16="http://schemas.microsoft.com/office/drawing/2014/main" id="{5A5EBE62-D8D3-E3DB-5FB4-AB737D86A1A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75" name="FTU - orbicularis oris">
                  <a:extLst>
                    <a:ext uri="{FF2B5EF4-FFF2-40B4-BE49-F238E27FC236}">
                      <a16:creationId xmlns:a16="http://schemas.microsoft.com/office/drawing/2014/main" id="{DEF57693-D99B-6518-E954-B55D6C1BF08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76" name="FTU - depressor anguli oris">
                  <a:extLst>
                    <a:ext uri="{FF2B5EF4-FFF2-40B4-BE49-F238E27FC236}">
                      <a16:creationId xmlns:a16="http://schemas.microsoft.com/office/drawing/2014/main" id="{4ACE4778-9DD2-3E4F-FB7A-807A9E2C716D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77" name="FTU - levator labii">
                  <a:extLst>
                    <a:ext uri="{FF2B5EF4-FFF2-40B4-BE49-F238E27FC236}">
                      <a16:creationId xmlns:a16="http://schemas.microsoft.com/office/drawing/2014/main" id="{6BCCF4A2-B49A-2AD7-0785-7EFA89F47D97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78" name="FTU - mentalis">
                  <a:extLst>
                    <a:ext uri="{FF2B5EF4-FFF2-40B4-BE49-F238E27FC236}">
                      <a16:creationId xmlns:a16="http://schemas.microsoft.com/office/drawing/2014/main" id="{56C32D9F-BAEA-95FB-B4F5-FA17F25F1408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79" name="FTU - temporalis">
                  <a:extLst>
                    <a:ext uri="{FF2B5EF4-FFF2-40B4-BE49-F238E27FC236}">
                      <a16:creationId xmlns:a16="http://schemas.microsoft.com/office/drawing/2014/main" id="{9A8D1BB5-1455-A52D-6842-39E221866BE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64" name="organ group - facial muscles">
                <a:extLst>
                  <a:ext uri="{FF2B5EF4-FFF2-40B4-BE49-F238E27FC236}">
                    <a16:creationId xmlns:a16="http://schemas.microsoft.com/office/drawing/2014/main" id="{05D267D1-2901-AF5C-FFE3-D1F9863478EB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65" name="FTU - orbicularis oculi">
                  <a:extLst>
                    <a:ext uri="{FF2B5EF4-FFF2-40B4-BE49-F238E27FC236}">
                      <a16:creationId xmlns:a16="http://schemas.microsoft.com/office/drawing/2014/main" id="{995371AA-5095-BFC6-B3B8-58DDC4A8AA7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66" name="FTU - occipitofrontalis">
                  <a:extLst>
                    <a:ext uri="{FF2B5EF4-FFF2-40B4-BE49-F238E27FC236}">
                      <a16:creationId xmlns:a16="http://schemas.microsoft.com/office/drawing/2014/main" id="{A376C4EF-F867-206C-CB70-A17A0EF95514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67" name="FTU - nasalis">
                  <a:extLst>
                    <a:ext uri="{FF2B5EF4-FFF2-40B4-BE49-F238E27FC236}">
                      <a16:creationId xmlns:a16="http://schemas.microsoft.com/office/drawing/2014/main" id="{A13EC64C-4D0A-B83B-1E3B-40D6058EC08F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68" name="FTU - zygomaticus major">
                  <a:extLst>
                    <a:ext uri="{FF2B5EF4-FFF2-40B4-BE49-F238E27FC236}">
                      <a16:creationId xmlns:a16="http://schemas.microsoft.com/office/drawing/2014/main" id="{98A79111-89BB-198C-0288-7CDF4C8EFA3C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5F5CA13A-3B6A-8634-37AF-9E13201E673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AFAB07F8-C001-AB8B-C5EA-49F4E14F31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C3B5371-3C5C-51BE-7A59-FB0B826B9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48F1CC01-E319-DF29-DE9E-1912BAB0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576F14F7-6B5A-80BB-D09E-121C28BA78DC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1ACDB298-40AA-DCFC-5CAF-948F952459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2BE87167-44F0-5735-0739-EBF477A22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64794205-259E-A761-6E03-68A3DF043E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4" name="Group 8203">
              <a:extLst>
                <a:ext uri="{FF2B5EF4-FFF2-40B4-BE49-F238E27FC236}">
                  <a16:creationId xmlns:a16="http://schemas.microsoft.com/office/drawing/2014/main" id="{13C650BB-E501-4FDD-9DE2-70BD3034FD8D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A1F1296-3140-3D46-B311-9183BFF288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B53D4201-7030-27EC-6962-3DF87B70B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23930371-D549-8CE5-DEA0-D653C4764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5" name="Group 8204">
              <a:extLst>
                <a:ext uri="{FF2B5EF4-FFF2-40B4-BE49-F238E27FC236}">
                  <a16:creationId xmlns:a16="http://schemas.microsoft.com/office/drawing/2014/main" id="{11197BBB-A76F-57B2-1C44-160ECB49CABF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3B87375C-5CF6-6D4A-6561-95892E5E7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C70FD03E-BE96-115F-BD90-073F9F7D4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60CBA778-D434-A9F5-86E0-80D73DE942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6" name="Group 8205">
              <a:extLst>
                <a:ext uri="{FF2B5EF4-FFF2-40B4-BE49-F238E27FC236}">
                  <a16:creationId xmlns:a16="http://schemas.microsoft.com/office/drawing/2014/main" id="{3E1DD0D1-FA6B-AD85-62FD-550398069FB7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6841925-2004-2BAE-2439-8FCE52262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09CF1684-CFF9-690F-F77F-C4E8CBDF68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C544AF2A-5637-8B45-6109-5A28D6DD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8206">
              <a:extLst>
                <a:ext uri="{FF2B5EF4-FFF2-40B4-BE49-F238E27FC236}">
                  <a16:creationId xmlns:a16="http://schemas.microsoft.com/office/drawing/2014/main" id="{CF6D8F0D-1877-A999-F7B0-A3F1824987F0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0572C67-0DBE-B09D-86D9-FE301074D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7FD7C60D-AC25-7441-0057-2B3F9542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60AAB782-700C-9F45-19A6-F675A5149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8" name="Group 8207">
              <a:extLst>
                <a:ext uri="{FF2B5EF4-FFF2-40B4-BE49-F238E27FC236}">
                  <a16:creationId xmlns:a16="http://schemas.microsoft.com/office/drawing/2014/main" id="{5A02CA72-8D0C-3399-7F70-173AA9425A6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E3703E5-30C2-A146-D796-54576684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5D4E8EE-9F33-998D-72E9-48DBD3589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AE60652E-D2BF-4676-DE80-B4425E47ED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9" name="Group 8208">
              <a:extLst>
                <a:ext uri="{FF2B5EF4-FFF2-40B4-BE49-F238E27FC236}">
                  <a16:creationId xmlns:a16="http://schemas.microsoft.com/office/drawing/2014/main" id="{18BCDE37-1CEE-E45F-B4F5-6A7CF9537FDA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19B9809-D0DC-06D0-DCD1-D34914467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1361CEA6-F201-F730-2C50-D1F075A87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8F977672-D559-B50C-2CC4-67FFF96C5D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65FC729B-66ED-5F06-52A6-BCFF5D7E3189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DEB0938D-DAFB-D4F4-D486-3D9C1B41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5A502431-DEF5-0047-DA08-5B4C541162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FDE233AA-C0D1-36BD-AF03-6C5A9C20B6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963AF82C-343B-056A-6233-D2B4ACAC5C86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9EE826E9-7CCB-32E3-D878-2E24F78006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878ABEB3-9501-4160-817C-3A15CBCE9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9950C35B-64D2-6930-B3CE-62A09D308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20167F4B-CC98-6F79-D0BC-4589861B1A75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A327B6F6-404D-4074-9643-1C06380A72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279B318B-25A1-7A64-21BA-AEBA142702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ED4A7151-2860-0C42-749E-313E53D0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D095CB1F-BAEA-611F-A926-6FE55DBBC62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F219758-B3CB-DC87-4BD8-25C50ECC71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687629DB-1E26-CA70-E67C-55FA69D5AE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45FCD4F9-9849-352D-B0D8-747D51ACBE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56CDDB29-C4D9-940E-DC44-3235D9B5580B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24" name="Text Box 3036">
                <a:extLst>
                  <a:ext uri="{FF2B5EF4-FFF2-40B4-BE49-F238E27FC236}">
                    <a16:creationId xmlns:a16="http://schemas.microsoft.com/office/drawing/2014/main" id="{8488C625-1242-A470-3518-25D462193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5" name="Text Box 3036">
                <a:extLst>
                  <a:ext uri="{FF2B5EF4-FFF2-40B4-BE49-F238E27FC236}">
                    <a16:creationId xmlns:a16="http://schemas.microsoft.com/office/drawing/2014/main" id="{2343E867-5C62-B1E4-25FA-C41D12D4B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6" name="Text Box 3036">
                <a:extLst>
                  <a:ext uri="{FF2B5EF4-FFF2-40B4-BE49-F238E27FC236}">
                    <a16:creationId xmlns:a16="http://schemas.microsoft.com/office/drawing/2014/main" id="{611F866B-FF05-2108-980B-20583916E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A6CB1DF8-F36B-A609-E0FA-39E6718BE8FA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21" name="Text Box 3036">
                <a:extLst>
                  <a:ext uri="{FF2B5EF4-FFF2-40B4-BE49-F238E27FC236}">
                    <a16:creationId xmlns:a16="http://schemas.microsoft.com/office/drawing/2014/main" id="{80122724-D006-D03A-B14D-A7575984D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2" name="Text Box 3036">
                <a:extLst>
                  <a:ext uri="{FF2B5EF4-FFF2-40B4-BE49-F238E27FC236}">
                    <a16:creationId xmlns:a16="http://schemas.microsoft.com/office/drawing/2014/main" id="{0BE5FCAC-376C-601C-9C9D-586913F9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3" name="Text Box 3036">
                <a:extLst>
                  <a:ext uri="{FF2B5EF4-FFF2-40B4-BE49-F238E27FC236}">
                    <a16:creationId xmlns:a16="http://schemas.microsoft.com/office/drawing/2014/main" id="{EE546BAA-EAD3-7854-C076-E7B67E9596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16" name="FTU - depressor anguli oris">
              <a:extLst>
                <a:ext uri="{FF2B5EF4-FFF2-40B4-BE49-F238E27FC236}">
                  <a16:creationId xmlns:a16="http://schemas.microsoft.com/office/drawing/2014/main" id="{57A8E0F9-545A-3E0B-7C4A-91181878D76B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BA48E689-0651-BACB-CA5D-0FD4619C2E1B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18" name="Text Box 3036">
                <a:extLst>
                  <a:ext uri="{FF2B5EF4-FFF2-40B4-BE49-F238E27FC236}">
                    <a16:creationId xmlns:a16="http://schemas.microsoft.com/office/drawing/2014/main" id="{FA9C29CC-A341-0A2B-AC50-015D131B6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9" name="Text Box 3036">
                <a:extLst>
                  <a:ext uri="{FF2B5EF4-FFF2-40B4-BE49-F238E27FC236}">
                    <a16:creationId xmlns:a16="http://schemas.microsoft.com/office/drawing/2014/main" id="{938CA175-C462-819E-D3C4-05DC3671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0" name="Text Box 3036">
                <a:extLst>
                  <a:ext uri="{FF2B5EF4-FFF2-40B4-BE49-F238E27FC236}">
                    <a16:creationId xmlns:a16="http://schemas.microsoft.com/office/drawing/2014/main" id="{90F9416D-4784-EF75-21C3-1EB58B2ED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79025</TotalTime>
  <Words>2607</Words>
  <Application>Microsoft Macintosh PowerPoint</Application>
  <PresentationFormat>Custom</PresentationFormat>
  <Paragraphs>1936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549</cp:revision>
  <dcterms:created xsi:type="dcterms:W3CDTF">2022-02-14T03:56:44Z</dcterms:created>
  <dcterms:modified xsi:type="dcterms:W3CDTF">2023-03-14T03:36:01Z</dcterms:modified>
</cp:coreProperties>
</file>