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9" autoAdjust="0"/>
    <p:restoredTop sz="94660"/>
  </p:normalViewPr>
  <p:slideViewPr>
    <p:cSldViewPr snapToGrid="0">
      <p:cViewPr>
        <p:scale>
          <a:sx n="234" d="100"/>
          <a:sy n="234" d="100"/>
        </p:scale>
        <p:origin x="-8048" y="-23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BBF8-8A98-FE4D-A384-B4F138F4CDC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6648-F99C-B341-A856-D523221A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06648-F99C-B341-A856-D523221AE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12/06/23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Human_penis" TargetMode="External"/><Relationship Id="rId21" Type="http://schemas.openxmlformats.org/officeDocument/2006/relationships/hyperlink" Target="https://en.wikipedia.org/wiki/Taste" TargetMode="External"/><Relationship Id="rId42" Type="http://schemas.openxmlformats.org/officeDocument/2006/relationships/hyperlink" Target="https://www.ncbi.nlm.nih.gov/books/NBK534225/" TargetMode="External"/><Relationship Id="rId47" Type="http://schemas.openxmlformats.org/officeDocument/2006/relationships/hyperlink" Target="https://en.wikipedia.org/wiki/Ampulla_of_Vater" TargetMode="External"/><Relationship Id="rId63" Type="http://schemas.openxmlformats.org/officeDocument/2006/relationships/hyperlink" Target="https://en.wikipedia.org/wiki/Common_hepatic_duct" TargetMode="External"/><Relationship Id="rId68" Type="http://schemas.openxmlformats.org/officeDocument/2006/relationships/hyperlink" Target="https://docs.google.com/document/d/1h1IesehCPfL0BfxwtbKsH3fRFJWEMHKDUBQDCumCWDM/edit" TargetMode="External"/><Relationship Id="rId16" Type="http://schemas.openxmlformats.org/officeDocument/2006/relationships/hyperlink" Target="https://en.wikipedia.org/wiki/Eardrum" TargetMode="External"/><Relationship Id="rId11" Type="http://schemas.openxmlformats.org/officeDocument/2006/relationships/hyperlink" Target="https://www.ncbi.nlm.nih.gov/books/NBK482385/" TargetMode="External"/><Relationship Id="rId24" Type="http://schemas.openxmlformats.org/officeDocument/2006/relationships/hyperlink" Target="https://www.ncbi.nlm.nih.gov/books/NBK470201/" TargetMode="External"/><Relationship Id="rId32" Type="http://schemas.openxmlformats.org/officeDocument/2006/relationships/hyperlink" Target="https://en.wikipedia.org/wiki/Vagina" TargetMode="External"/><Relationship Id="rId37" Type="http://schemas.openxmlformats.org/officeDocument/2006/relationships/hyperlink" Target="https://www.ncbi.nlm.nih.gov/books/NBK507782/" TargetMode="External"/><Relationship Id="rId40" Type="http://schemas.openxmlformats.org/officeDocument/2006/relationships/hyperlink" Target="https://www.ncbi.nlm.nih.gov/books/NBK538202/" TargetMode="External"/><Relationship Id="rId45" Type="http://schemas.openxmlformats.org/officeDocument/2006/relationships/hyperlink" Target="https://en.wikipedia.org/wiki/Major_duodenal_papilla#:~:text=The%20major%20duodenal%20papilla%20(papilla,Major%20duodenal%20papilla" TargetMode="External"/><Relationship Id="rId53" Type="http://schemas.openxmlformats.org/officeDocument/2006/relationships/hyperlink" Target="https://en.wikipedia.org/wiki/Pancreas" TargetMode="External"/><Relationship Id="rId58" Type="http://schemas.openxmlformats.org/officeDocument/2006/relationships/hyperlink" Target="https://en.wikipedia.org/wiki/Ilium" TargetMode="External"/><Relationship Id="rId66" Type="http://schemas.openxmlformats.org/officeDocument/2006/relationships/hyperlink" Target="https://en.wikipedia.org/wiki/Pharynx" TargetMode="External"/><Relationship Id="rId74" Type="http://schemas.openxmlformats.org/officeDocument/2006/relationships/hyperlink" Target="https://en.wikipedia.org/wiki/Dura_mater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en.wikipedia.org/wiki/Rectum" TargetMode="External"/><Relationship Id="rId19" Type="http://schemas.openxmlformats.org/officeDocument/2006/relationships/hyperlink" Target="https://en.wikipedia.org/wiki/Special_senses" TargetMode="External"/><Relationship Id="rId14" Type="http://schemas.openxmlformats.org/officeDocument/2006/relationships/hyperlink" Target="https://docs.google.com/document/d/1mPhpCuKIU2iBVlUGn0tYM3abVcvwJf6E4qf6HcJ_uTE/edit" TargetMode="External"/><Relationship Id="rId22" Type="http://schemas.openxmlformats.org/officeDocument/2006/relationships/hyperlink" Target="https://www.ncbi.nlm.nih.gov/books/NBK535426/" TargetMode="External"/><Relationship Id="rId27" Type="http://schemas.openxmlformats.org/officeDocument/2006/relationships/hyperlink" Target="https://www.ncbi.nlm.nih.gov/books/NBK482236/" TargetMode="External"/><Relationship Id="rId30" Type="http://schemas.openxmlformats.org/officeDocument/2006/relationships/hyperlink" Target="https://en.wikipedia.org/wiki/Uterus" TargetMode="External"/><Relationship Id="rId35" Type="http://schemas.openxmlformats.org/officeDocument/2006/relationships/hyperlink" Target="https://www.ncbi.nlm.nih.gov/books/NBK519575/" TargetMode="External"/><Relationship Id="rId43" Type="http://schemas.openxmlformats.org/officeDocument/2006/relationships/hyperlink" Target="https://en.wikipedia.org/wiki/Submandibular_gland" TargetMode="External"/><Relationship Id="rId48" Type="http://schemas.openxmlformats.org/officeDocument/2006/relationships/hyperlink" Target="https://www.ncbi.nlm.nih.gov/books/NBK459246/" TargetMode="External"/><Relationship Id="rId56" Type="http://schemas.openxmlformats.org/officeDocument/2006/relationships/hyperlink" Target="https://en.wikipedia.org/wiki/Jejunum" TargetMode="External"/><Relationship Id="rId64" Type="http://schemas.openxmlformats.org/officeDocument/2006/relationships/hyperlink" Target="https://en.wikipedia.org/wiki/Common_bile_duct" TargetMode="External"/><Relationship Id="rId69" Type="http://schemas.openxmlformats.org/officeDocument/2006/relationships/hyperlink" Target="https://en.wikipedia.org/wiki/Lung" TargetMode="External"/><Relationship Id="rId77" Type="http://schemas.openxmlformats.org/officeDocument/2006/relationships/hyperlink" Target="https://en.wikipedia.org/wiki/Trachea" TargetMode="External"/><Relationship Id="rId8" Type="http://schemas.openxmlformats.org/officeDocument/2006/relationships/hyperlink" Target="https://en.wikipedia.org/wiki/Urethra" TargetMode="External"/><Relationship Id="rId51" Type="http://schemas.openxmlformats.org/officeDocument/2006/relationships/hyperlink" Target="https://en.wikipedia.org/wiki/Duodenum" TargetMode="External"/><Relationship Id="rId72" Type="http://schemas.openxmlformats.org/officeDocument/2006/relationships/hyperlink" Target="https://en.wikipedia.org/wiki/Baroreceptor" TargetMode="External"/><Relationship Id="rId3" Type="http://schemas.openxmlformats.org/officeDocument/2006/relationships/hyperlink" Target="https://en.wikipedia.org/wiki/Ureter" TargetMode="External"/><Relationship Id="rId12" Type="http://schemas.openxmlformats.org/officeDocument/2006/relationships/hyperlink" Target="https://en.wikipedia.org/wiki/Olfactory_system" TargetMode="External"/><Relationship Id="rId17" Type="http://schemas.openxmlformats.org/officeDocument/2006/relationships/hyperlink" Target="https://en.wikipedia.org/wiki/Eye" TargetMode="External"/><Relationship Id="rId25" Type="http://schemas.openxmlformats.org/officeDocument/2006/relationships/hyperlink" Target="https://docs.google.com/document/d/1qaHNFc5BUaO9m332SnHuaxTGt1gaan360acO6UWqH2c/edit" TargetMode="External"/><Relationship Id="rId33" Type="http://schemas.openxmlformats.org/officeDocument/2006/relationships/hyperlink" Target="https://www.ncbi.nlm.nih.gov/books/NBK554601/" TargetMode="External"/><Relationship Id="rId38" Type="http://schemas.openxmlformats.org/officeDocument/2006/relationships/hyperlink" Target="https://docs.google.com/document/d/1bt3uoxyvonV0OvVZRLyt6gyg55dMspO67V4OrfWCelg/edit" TargetMode="External"/><Relationship Id="rId46" Type="http://schemas.openxmlformats.org/officeDocument/2006/relationships/hyperlink" Target="https://docs.google.com/document/d/1ZLQXUAgG69kpJLtPxObQX-iWJbsSftvPo8ddY1uHVAM/edit" TargetMode="External"/><Relationship Id="rId59" Type="http://schemas.openxmlformats.org/officeDocument/2006/relationships/hyperlink" Target="https://en.wikipedia.org/wiki/Gastrointestinal_tract" TargetMode="External"/><Relationship Id="rId67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www.ncbi.nlm.nih.gov/books/NBK557380/" TargetMode="External"/><Relationship Id="rId41" Type="http://schemas.openxmlformats.org/officeDocument/2006/relationships/hyperlink" Target="https://en.wikipedia.org/wiki/Parotid_gland" TargetMode="External"/><Relationship Id="rId54" Type="http://schemas.openxmlformats.org/officeDocument/2006/relationships/hyperlink" Target="https://www.ncbi.nlm.nih.gov/books/NBK532912/" TargetMode="External"/><Relationship Id="rId62" Type="http://schemas.openxmlformats.org/officeDocument/2006/relationships/hyperlink" Target="https://www.ncbi.nlm.nih.gov/books/NBK537245/" TargetMode="External"/><Relationship Id="rId70" Type="http://schemas.openxmlformats.org/officeDocument/2006/relationships/hyperlink" Target="https://www.ncbi.nlm.nih.gov/books/NBK537353/" TargetMode="External"/><Relationship Id="rId75" Type="http://schemas.openxmlformats.org/officeDocument/2006/relationships/hyperlink" Target="https://en.wikipedia.org/wiki/Laryn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Urinary_bladder" TargetMode="External"/><Relationship Id="rId15" Type="http://schemas.openxmlformats.org/officeDocument/2006/relationships/hyperlink" Target="https://en.wikipedia.org/wiki/Ear_canal" TargetMode="External"/><Relationship Id="rId23" Type="http://schemas.openxmlformats.org/officeDocument/2006/relationships/hyperlink" Target="https://en.wikipedia.org/wiki/Testicle" TargetMode="External"/><Relationship Id="rId28" Type="http://schemas.openxmlformats.org/officeDocument/2006/relationships/hyperlink" Target="https://en.wikipedia.org/wiki/Stomach#Sections" TargetMode="External"/><Relationship Id="rId36" Type="http://schemas.openxmlformats.org/officeDocument/2006/relationships/hyperlink" Target="https://en.wikipedia.org/wiki/Tongue" TargetMode="External"/><Relationship Id="rId49" Type="http://schemas.openxmlformats.org/officeDocument/2006/relationships/hyperlink" Target="https://en.wikipedia.org/wiki/Gallbladder" TargetMode="External"/><Relationship Id="rId57" Type="http://schemas.openxmlformats.org/officeDocument/2006/relationships/hyperlink" Target="https://www.ncbi.nlm.nih.gov/books/NBK459366/" TargetMode="External"/><Relationship Id="rId10" Type="http://schemas.openxmlformats.org/officeDocument/2006/relationships/hyperlink" Target="https://en.wikipedia.org/wiki/Kidney" TargetMode="External"/><Relationship Id="rId31" Type="http://schemas.openxmlformats.org/officeDocument/2006/relationships/hyperlink" Target="https://www.ncbi.nlm.nih.gov/books/NBK470297/" TargetMode="External"/><Relationship Id="rId44" Type="http://schemas.openxmlformats.org/officeDocument/2006/relationships/hyperlink" Target="https://en.wikipedia.org/wiki/Sublingual_gland" TargetMode="External"/><Relationship Id="rId52" Type="http://schemas.openxmlformats.org/officeDocument/2006/relationships/hyperlink" Target="https://www.ncbi.nlm.nih.gov/books/NBK482390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Esophagus#:~:text=the%20esophageal%20mucosa.-,Nerve%20supply,nerve%20to%20supply%20the%20muscles." TargetMode="External"/><Relationship Id="rId73" Type="http://schemas.openxmlformats.org/officeDocument/2006/relationships/hyperlink" Target="https://www.ncbi.nlm.nih.gov/books/NBK537223/" TargetMode="External"/><Relationship Id="rId78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www.ncbi.nlm.nih.gov/books/NBK532980/" TargetMode="External"/><Relationship Id="rId9" Type="http://schemas.openxmlformats.org/officeDocument/2006/relationships/hyperlink" Target="https://www.ncbi.nlm.nih.gov/books/NBK482438/" TargetMode="External"/><Relationship Id="rId13" Type="http://schemas.openxmlformats.org/officeDocument/2006/relationships/hyperlink" Target="https://www.ncbi.nlm.nih.gov/books/NBK556051/" TargetMode="External"/><Relationship Id="rId18" Type="http://schemas.openxmlformats.org/officeDocument/2006/relationships/hyperlink" Target="https://www.ncbi.nlm.nih.gov/books/NBK482428/" TargetMode="External"/><Relationship Id="rId39" Type="http://schemas.openxmlformats.org/officeDocument/2006/relationships/hyperlink" Target="https://en.wikipedia.org/wiki/Epiglottis" TargetMode="External"/><Relationship Id="rId34" Type="http://schemas.openxmlformats.org/officeDocument/2006/relationships/hyperlink" Target="https://en.wikipedia.org/wiki/Breast" TargetMode="External"/><Relationship Id="rId50" Type="http://schemas.openxmlformats.org/officeDocument/2006/relationships/hyperlink" Target="https://www.ncbi.nlm.nih.gov/books/NBK459288/" TargetMode="External"/><Relationship Id="rId55" Type="http://schemas.openxmlformats.org/officeDocument/2006/relationships/hyperlink" Target="https://en.wikipedia.org/wiki/Liver" TargetMode="External"/><Relationship Id="rId76" Type="http://schemas.openxmlformats.org/officeDocument/2006/relationships/hyperlink" Target="https://www.ncbi.nlm.nih.gov/books/NBK557742/" TargetMode="External"/><Relationship Id="rId7" Type="http://schemas.openxmlformats.org/officeDocument/2006/relationships/hyperlink" Target="https://www.ncbi.nlm.nih.gov/books/NBK531465/" TargetMode="External"/><Relationship Id="rId71" Type="http://schemas.openxmlformats.org/officeDocument/2006/relationships/hyperlink" Target="v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pubmed.ncbi.nlm.nih.gov/304225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2886" y="4838083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3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4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5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3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4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5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3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4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5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6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7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5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6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7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5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8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9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5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0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1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0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1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0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1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0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1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0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1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0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1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0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1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0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1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0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1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0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1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0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1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0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1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0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1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0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1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0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1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1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7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8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4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3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4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5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3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4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5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3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4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5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6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7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5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6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7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5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6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7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5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5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0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1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5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0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1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5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5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5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4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5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5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4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5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5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6831503" y="4794716"/>
            <a:chExt cx="1443913" cy="2258590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6"/>
              <a:ext cx="1443600" cy="22585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Root of 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7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868529"/>
              <a:ext cx="1440000" cy="216000"/>
              <a:chOff x="16834697" y="5868529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8685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884637"/>
                <a:ext cx="57600" cy="186737"/>
                <a:chOff x="2970927" y="12955503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955503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3020072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308464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972832"/>
                <a:ext cx="271971" cy="72000"/>
                <a:chOff x="1089323" y="4802822"/>
                <a:chExt cx="271971" cy="72000"/>
              </a:xfrm>
            </p:grpSpPr>
            <p:sp>
              <p:nvSpPr>
                <p:cNvPr id="1553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028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028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028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6107258"/>
              <a:ext cx="1440000" cy="216000"/>
              <a:chOff x="16834697" y="610725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61072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6123839"/>
                <a:ext cx="57600" cy="186737"/>
                <a:chOff x="2970743" y="1296551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96551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z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303008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309465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6204816"/>
                <a:ext cx="271971" cy="72000"/>
                <a:chOff x="1089323" y="4819133"/>
                <a:chExt cx="271971" cy="72000"/>
              </a:xfrm>
            </p:grpSpPr>
            <p:sp>
              <p:nvSpPr>
                <p:cNvPr id="1557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81913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81913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81913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1816" y="6343956"/>
              <a:ext cx="1440000" cy="216000"/>
              <a:chOff x="16831816" y="6343956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1816" y="634395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5501" y="6360537"/>
                <a:ext cx="57600" cy="186737"/>
                <a:chOff x="2969602" y="12972548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69602" y="1297254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69602" y="1303711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69602" y="1310168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3816" y="6454330"/>
                <a:ext cx="271971" cy="72000"/>
                <a:chOff x="1088182" y="4832940"/>
                <a:chExt cx="271971" cy="72000"/>
              </a:xfrm>
            </p:grpSpPr>
            <p:sp>
              <p:nvSpPr>
                <p:cNvPr id="1561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82" y="483294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68" y="483294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53" y="483294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1503" y="6579971"/>
              <a:ext cx="1440000" cy="216000"/>
              <a:chOff x="16831503" y="6579971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1503" y="657997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5482" y="6596552"/>
                <a:ext cx="57600" cy="183562"/>
                <a:chOff x="2971487" y="12978901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1487" y="129789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1487" y="130434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1487" y="1310486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4186" y="6686485"/>
                <a:ext cx="271971" cy="72000"/>
                <a:chOff x="1090067" y="4839293"/>
                <a:chExt cx="271971" cy="72000"/>
              </a:xfrm>
            </p:grpSpPr>
            <p:sp>
              <p:nvSpPr>
                <p:cNvPr id="1565" name="Star: 5 Points 2730">
                  <a:hlinkClick r:id="rId44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067" y="483929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053" y="483929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8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038" y="483929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9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8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9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8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9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8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9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8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9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8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9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5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5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9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9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9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9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9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9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5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9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9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9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6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71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8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9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50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2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3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8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8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9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8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9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8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9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8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9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8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9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8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9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8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9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8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9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8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9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8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9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8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9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8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9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8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9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8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9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8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9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8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9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8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9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8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9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8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9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8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9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8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9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8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9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8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9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8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9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8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9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8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9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8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9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8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9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8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9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8" name="FTU - sublingual glands">
            <a:extLst>
              <a:ext uri="{FF2B5EF4-FFF2-40B4-BE49-F238E27FC236}">
                <a16:creationId xmlns:a16="http://schemas.microsoft.com/office/drawing/2014/main" id="{FFBFA060-5926-C67F-4176-BE43E9B90841}"/>
              </a:ext>
            </a:extLst>
          </p:cNvPr>
          <p:cNvSpPr txBox="1"/>
          <p:nvPr/>
        </p:nvSpPr>
        <p:spPr>
          <a:xfrm>
            <a:off x="17974617" y="5161666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Tongue back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9" name="Text Box 3086">
            <a:extLst>
              <a:ext uri="{FF2B5EF4-FFF2-40B4-BE49-F238E27FC236}">
                <a16:creationId xmlns:a16="http://schemas.microsoft.com/office/drawing/2014/main" id="{6DD17DEF-AC05-AE70-6361-29714800DF66}"/>
              </a:ext>
            </a:extLst>
          </p:cNvPr>
          <p:cNvSpPr txBox="1"/>
          <p:nvPr/>
        </p:nvSpPr>
        <p:spPr>
          <a:xfrm>
            <a:off x="18972246" y="51743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0" name="Text Box 3086">
            <a:extLst>
              <a:ext uri="{FF2B5EF4-FFF2-40B4-BE49-F238E27FC236}">
                <a16:creationId xmlns:a16="http://schemas.microsoft.com/office/drawing/2014/main" id="{4E8034A5-C726-6373-DD7C-8B92783D64E3}"/>
              </a:ext>
            </a:extLst>
          </p:cNvPr>
          <p:cNvSpPr txBox="1"/>
          <p:nvPr/>
        </p:nvSpPr>
        <p:spPr>
          <a:xfrm>
            <a:off x="18972246" y="52389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2" name="Text Box 3086">
            <a:extLst>
              <a:ext uri="{FF2B5EF4-FFF2-40B4-BE49-F238E27FC236}">
                <a16:creationId xmlns:a16="http://schemas.microsoft.com/office/drawing/2014/main" id="{CDAA9F53-E20E-4E6D-F289-74D2D9370BF4}"/>
              </a:ext>
            </a:extLst>
          </p:cNvPr>
          <p:cNvSpPr txBox="1"/>
          <p:nvPr/>
        </p:nvSpPr>
        <p:spPr>
          <a:xfrm>
            <a:off x="18972246" y="530035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73" name="Star: 5 Points 2730">
            <a:hlinkClick r:id="rId44"/>
            <a:extLst>
              <a:ext uri="{FF2B5EF4-FFF2-40B4-BE49-F238E27FC236}">
                <a16:creationId xmlns:a16="http://schemas.microsoft.com/office/drawing/2014/main" id="{432F1301-A496-28E2-A279-4BC5C79AE26F}"/>
              </a:ext>
            </a:extLst>
          </p:cNvPr>
          <p:cNvSpPr>
            <a:spLocks noChangeAspect="1"/>
          </p:cNvSpPr>
          <p:nvPr/>
        </p:nvSpPr>
        <p:spPr>
          <a:xfrm>
            <a:off x="18060950" y="5276201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8" name="Star: 5 Points 2731">
            <a:hlinkClick r:id="rId22"/>
            <a:extLst>
              <a:ext uri="{FF2B5EF4-FFF2-40B4-BE49-F238E27FC236}">
                <a16:creationId xmlns:a16="http://schemas.microsoft.com/office/drawing/2014/main" id="{D0E32933-0BC3-58A9-3995-472303655382}"/>
              </a:ext>
            </a:extLst>
          </p:cNvPr>
          <p:cNvSpPr>
            <a:spLocks noChangeAspect="1"/>
          </p:cNvSpPr>
          <p:nvPr/>
        </p:nvSpPr>
        <p:spPr>
          <a:xfrm>
            <a:off x="18160936" y="5276201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79" name="Star: 5 Points 2732">
            <a:hlinkClick r:id="rId38"/>
            <a:extLst>
              <a:ext uri="{FF2B5EF4-FFF2-40B4-BE49-F238E27FC236}">
                <a16:creationId xmlns:a16="http://schemas.microsoft.com/office/drawing/2014/main" id="{1AB76418-1AC6-D1BD-A86B-A16EE106F79B}"/>
              </a:ext>
            </a:extLst>
          </p:cNvPr>
          <p:cNvSpPr>
            <a:spLocks noChangeAspect="1"/>
          </p:cNvSpPr>
          <p:nvPr/>
        </p:nvSpPr>
        <p:spPr>
          <a:xfrm>
            <a:off x="18260921" y="5276201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84" name="FTU - sublingual glands">
            <a:extLst>
              <a:ext uri="{FF2B5EF4-FFF2-40B4-BE49-F238E27FC236}">
                <a16:creationId xmlns:a16="http://schemas.microsoft.com/office/drawing/2014/main" id="{DCA99FAC-1776-1D99-DBD6-B20FDD419F8A}"/>
              </a:ext>
            </a:extLst>
          </p:cNvPr>
          <p:cNvSpPr txBox="1"/>
          <p:nvPr/>
        </p:nvSpPr>
        <p:spPr>
          <a:xfrm>
            <a:off x="17974629" y="56322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2/3 of tongue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85" name="Text Box 3086">
            <a:extLst>
              <a:ext uri="{FF2B5EF4-FFF2-40B4-BE49-F238E27FC236}">
                <a16:creationId xmlns:a16="http://schemas.microsoft.com/office/drawing/2014/main" id="{89270C55-CBB8-D65A-A350-7034523D9ABC}"/>
              </a:ext>
            </a:extLst>
          </p:cNvPr>
          <p:cNvSpPr txBox="1"/>
          <p:nvPr/>
        </p:nvSpPr>
        <p:spPr>
          <a:xfrm>
            <a:off x="18978608" y="564881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0" name="Text Box 3086">
            <a:extLst>
              <a:ext uri="{FF2B5EF4-FFF2-40B4-BE49-F238E27FC236}">
                <a16:creationId xmlns:a16="http://schemas.microsoft.com/office/drawing/2014/main" id="{145F9EBF-4510-CBAB-C336-EB022C01DD4E}"/>
              </a:ext>
            </a:extLst>
          </p:cNvPr>
          <p:cNvSpPr txBox="1"/>
          <p:nvPr/>
        </p:nvSpPr>
        <p:spPr>
          <a:xfrm>
            <a:off x="18978608" y="571338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91" name="Text Box 3086">
            <a:extLst>
              <a:ext uri="{FF2B5EF4-FFF2-40B4-BE49-F238E27FC236}">
                <a16:creationId xmlns:a16="http://schemas.microsoft.com/office/drawing/2014/main" id="{01C399C8-CE1B-8258-DD5F-442B1FB553E5}"/>
              </a:ext>
            </a:extLst>
          </p:cNvPr>
          <p:cNvSpPr txBox="1"/>
          <p:nvPr/>
        </p:nvSpPr>
        <p:spPr>
          <a:xfrm>
            <a:off x="18978608" y="577478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3" name="FTU - sublingual glands">
            <a:extLst>
              <a:ext uri="{FF2B5EF4-FFF2-40B4-BE49-F238E27FC236}">
                <a16:creationId xmlns:a16="http://schemas.microsoft.com/office/drawing/2014/main" id="{31F96272-16A3-3AE8-228D-08A554BA1B9E}"/>
              </a:ext>
            </a:extLst>
          </p:cNvPr>
          <p:cNvSpPr txBox="1"/>
          <p:nvPr/>
        </p:nvSpPr>
        <p:spPr>
          <a:xfrm>
            <a:off x="17974629" y="5395149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1/3 of tongue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8" name="Text Box 3086">
            <a:extLst>
              <a:ext uri="{FF2B5EF4-FFF2-40B4-BE49-F238E27FC236}">
                <a16:creationId xmlns:a16="http://schemas.microsoft.com/office/drawing/2014/main" id="{9068DF0D-172F-2487-FDFC-856A0EC7F068}"/>
              </a:ext>
            </a:extLst>
          </p:cNvPr>
          <p:cNvSpPr txBox="1"/>
          <p:nvPr/>
        </p:nvSpPr>
        <p:spPr>
          <a:xfrm>
            <a:off x="18978608" y="541173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09" name="Text Box 3086">
            <a:extLst>
              <a:ext uri="{FF2B5EF4-FFF2-40B4-BE49-F238E27FC236}">
                <a16:creationId xmlns:a16="http://schemas.microsoft.com/office/drawing/2014/main" id="{BDB33E2E-B9F9-AD2F-DC91-E40A4A557C88}"/>
              </a:ext>
            </a:extLst>
          </p:cNvPr>
          <p:cNvSpPr txBox="1"/>
          <p:nvPr/>
        </p:nvSpPr>
        <p:spPr>
          <a:xfrm>
            <a:off x="18978608" y="547629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4" name="Text Box 3086">
            <a:extLst>
              <a:ext uri="{FF2B5EF4-FFF2-40B4-BE49-F238E27FC236}">
                <a16:creationId xmlns:a16="http://schemas.microsoft.com/office/drawing/2014/main" id="{DAD79D33-1D96-DB10-F7EA-BC32B5D60DD0}"/>
              </a:ext>
            </a:extLst>
          </p:cNvPr>
          <p:cNvSpPr txBox="1"/>
          <p:nvPr/>
        </p:nvSpPr>
        <p:spPr>
          <a:xfrm>
            <a:off x="18978608" y="5537692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15" name="Star: 5 Points 2730">
            <a:hlinkClick r:id="rId44"/>
            <a:extLst>
              <a:ext uri="{FF2B5EF4-FFF2-40B4-BE49-F238E27FC236}">
                <a16:creationId xmlns:a16="http://schemas.microsoft.com/office/drawing/2014/main" id="{B75F48C9-FA8A-356B-96EA-C97D88B85FAC}"/>
              </a:ext>
            </a:extLst>
          </p:cNvPr>
          <p:cNvSpPr>
            <a:spLocks noChangeAspect="1"/>
          </p:cNvSpPr>
          <p:nvPr/>
        </p:nvSpPr>
        <p:spPr>
          <a:xfrm>
            <a:off x="18067312" y="550166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0" name="Star: 5 Points 2731">
            <a:hlinkClick r:id="rId22"/>
            <a:extLst>
              <a:ext uri="{FF2B5EF4-FFF2-40B4-BE49-F238E27FC236}">
                <a16:creationId xmlns:a16="http://schemas.microsoft.com/office/drawing/2014/main" id="{C02AA905-098F-7BB0-6092-A504E6A3C1F2}"/>
              </a:ext>
            </a:extLst>
          </p:cNvPr>
          <p:cNvSpPr>
            <a:spLocks noChangeAspect="1"/>
          </p:cNvSpPr>
          <p:nvPr/>
        </p:nvSpPr>
        <p:spPr>
          <a:xfrm>
            <a:off x="18167298" y="550166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21" name="Star: 5 Points 2732">
            <a:hlinkClick r:id="rId38"/>
            <a:extLst>
              <a:ext uri="{FF2B5EF4-FFF2-40B4-BE49-F238E27FC236}">
                <a16:creationId xmlns:a16="http://schemas.microsoft.com/office/drawing/2014/main" id="{1219E674-2FE1-77CC-D7DB-4265B6D1C841}"/>
              </a:ext>
            </a:extLst>
          </p:cNvPr>
          <p:cNvSpPr>
            <a:spLocks noChangeAspect="1"/>
          </p:cNvSpPr>
          <p:nvPr/>
        </p:nvSpPr>
        <p:spPr>
          <a:xfrm>
            <a:off x="18267283" y="550166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3" name="Star: 5 Points 2730">
            <a:hlinkClick r:id="rId21"/>
            <a:extLst>
              <a:ext uri="{FF2B5EF4-FFF2-40B4-BE49-F238E27FC236}">
                <a16:creationId xmlns:a16="http://schemas.microsoft.com/office/drawing/2014/main" id="{C53CA708-85E0-8052-F10B-56A4DB40FE63}"/>
              </a:ext>
            </a:extLst>
          </p:cNvPr>
          <p:cNvSpPr>
            <a:spLocks noChangeAspect="1"/>
          </p:cNvSpPr>
          <p:nvPr/>
        </p:nvSpPr>
        <p:spPr>
          <a:xfrm>
            <a:off x="18062864" y="573494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4" name="Star: 5 Points 2731">
            <a:hlinkClick r:id="rId22"/>
            <a:extLst>
              <a:ext uri="{FF2B5EF4-FFF2-40B4-BE49-F238E27FC236}">
                <a16:creationId xmlns:a16="http://schemas.microsoft.com/office/drawing/2014/main" id="{5D7B9AB3-7DC0-229C-5D87-98C05EC6A89B}"/>
              </a:ext>
            </a:extLst>
          </p:cNvPr>
          <p:cNvSpPr>
            <a:spLocks noChangeAspect="1"/>
          </p:cNvSpPr>
          <p:nvPr/>
        </p:nvSpPr>
        <p:spPr>
          <a:xfrm>
            <a:off x="18162850" y="573494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65" name="Star: 5 Points 2732">
            <a:hlinkClick r:id="rId14"/>
            <a:extLst>
              <a:ext uri="{FF2B5EF4-FFF2-40B4-BE49-F238E27FC236}">
                <a16:creationId xmlns:a16="http://schemas.microsoft.com/office/drawing/2014/main" id="{592D683E-6B41-2253-574A-2E6F595A7049}"/>
              </a:ext>
            </a:extLst>
          </p:cNvPr>
          <p:cNvSpPr>
            <a:spLocks noChangeAspect="1"/>
          </p:cNvSpPr>
          <p:nvPr/>
        </p:nvSpPr>
        <p:spPr>
          <a:xfrm>
            <a:off x="18262835" y="573494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7B0B3ECC-B1E3-A302-567E-235BB373339F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76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8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71" name="FTU - trachea">
              <a:extLst>
                <a:ext uri="{FF2B5EF4-FFF2-40B4-BE49-F238E27FC236}">
                  <a16:creationId xmlns:a16="http://schemas.microsoft.com/office/drawing/2014/main" id="{3F0A51E3-E022-4605-6BDC-685331D18637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72" name="Text Box 3086">
              <a:extLst>
                <a:ext uri="{FF2B5EF4-FFF2-40B4-BE49-F238E27FC236}">
                  <a16:creationId xmlns:a16="http://schemas.microsoft.com/office/drawing/2014/main" id="{0FB0E90A-90A5-5205-5A3A-85EC7F3B5EFB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5" name="Text Box 3086">
              <a:extLst>
                <a:ext uri="{FF2B5EF4-FFF2-40B4-BE49-F238E27FC236}">
                  <a16:creationId xmlns:a16="http://schemas.microsoft.com/office/drawing/2014/main" id="{14076477-D4BD-ACA3-EAAD-B0824CE83524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6" name="Text Box 3086">
              <a:extLst>
                <a:ext uri="{FF2B5EF4-FFF2-40B4-BE49-F238E27FC236}">
                  <a16:creationId xmlns:a16="http://schemas.microsoft.com/office/drawing/2014/main" id="{DEDF39C2-E2D6-CB39-B5D9-10CEFDA932E8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7" name="Star: 5 Points 2730">
              <a:hlinkClick r:id="rId77"/>
              <a:extLst>
                <a:ext uri="{FF2B5EF4-FFF2-40B4-BE49-F238E27FC236}">
                  <a16:creationId xmlns:a16="http://schemas.microsoft.com/office/drawing/2014/main" id="{0BE01352-AE74-9318-26FA-8C479035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8" name="Star: 5 Points 2731">
              <a:hlinkClick r:id="rId78"/>
              <a:extLst>
                <a:ext uri="{FF2B5EF4-FFF2-40B4-BE49-F238E27FC236}">
                  <a16:creationId xmlns:a16="http://schemas.microsoft.com/office/drawing/2014/main" id="{FEE64106-6384-8C2D-C654-B2682F48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9" name="Star: 5 Points 2732">
              <a:hlinkClick r:id="rId68"/>
              <a:extLst>
                <a:ext uri="{FF2B5EF4-FFF2-40B4-BE49-F238E27FC236}">
                  <a16:creationId xmlns:a16="http://schemas.microsoft.com/office/drawing/2014/main" id="{B484F03B-9D7E-5099-781A-A9A3E6E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0" name="FTU - trachea">
              <a:extLst>
                <a:ext uri="{FF2B5EF4-FFF2-40B4-BE49-F238E27FC236}">
                  <a16:creationId xmlns:a16="http://schemas.microsoft.com/office/drawing/2014/main" id="{6FDD056B-49C7-A5C7-B7BE-C9E474330221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81" name="Text Box 3086">
              <a:extLst>
                <a:ext uri="{FF2B5EF4-FFF2-40B4-BE49-F238E27FC236}">
                  <a16:creationId xmlns:a16="http://schemas.microsoft.com/office/drawing/2014/main" id="{A3FA505F-1E01-BFB7-EA97-282DE24EFAC6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2" name="Text Box 3086">
              <a:extLst>
                <a:ext uri="{FF2B5EF4-FFF2-40B4-BE49-F238E27FC236}">
                  <a16:creationId xmlns:a16="http://schemas.microsoft.com/office/drawing/2014/main" id="{330CCB62-D0EC-2E4A-9CF0-A8F3E5F6F350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86">
              <a:extLst>
                <a:ext uri="{FF2B5EF4-FFF2-40B4-BE49-F238E27FC236}">
                  <a16:creationId xmlns:a16="http://schemas.microsoft.com/office/drawing/2014/main" id="{A89A2721-9F18-FEC2-19EA-CB091B71417E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Star: 5 Points 2730">
              <a:hlinkClick r:id="rId77"/>
              <a:extLst>
                <a:ext uri="{FF2B5EF4-FFF2-40B4-BE49-F238E27FC236}">
                  <a16:creationId xmlns:a16="http://schemas.microsoft.com/office/drawing/2014/main" id="{CCDC0CE3-E897-14DE-144C-FF42D38B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5" name="Star: 5 Points 2731">
              <a:hlinkClick r:id="rId78"/>
              <a:extLst>
                <a:ext uri="{FF2B5EF4-FFF2-40B4-BE49-F238E27FC236}">
                  <a16:creationId xmlns:a16="http://schemas.microsoft.com/office/drawing/2014/main" id="{6A4C7122-3984-5B76-7D60-E6010B446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6" name="Star: 5 Points 2732">
              <a:hlinkClick r:id="rId68"/>
              <a:extLst>
                <a:ext uri="{FF2B5EF4-FFF2-40B4-BE49-F238E27FC236}">
                  <a16:creationId xmlns:a16="http://schemas.microsoft.com/office/drawing/2014/main" id="{E5A4A46C-70F3-13A7-B1DA-AE9F69913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5" name="FTU - trachea">
              <a:extLst>
                <a:ext uri="{FF2B5EF4-FFF2-40B4-BE49-F238E27FC236}">
                  <a16:creationId xmlns:a16="http://schemas.microsoft.com/office/drawing/2014/main" id="{483C3A48-105D-680D-9C86-53BAC4F6C80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237" name="Text Box 3086">
              <a:extLst>
                <a:ext uri="{FF2B5EF4-FFF2-40B4-BE49-F238E27FC236}">
                  <a16:creationId xmlns:a16="http://schemas.microsoft.com/office/drawing/2014/main" id="{0AD61D6E-AE50-75BD-CB7C-E861BF7609EE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86">
              <a:extLst>
                <a:ext uri="{FF2B5EF4-FFF2-40B4-BE49-F238E27FC236}">
                  <a16:creationId xmlns:a16="http://schemas.microsoft.com/office/drawing/2014/main" id="{FF0C7A0E-EA9B-13D2-46E9-580B872A2DC6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5" name="Text Box 3086">
              <a:extLst>
                <a:ext uri="{FF2B5EF4-FFF2-40B4-BE49-F238E27FC236}">
                  <a16:creationId xmlns:a16="http://schemas.microsoft.com/office/drawing/2014/main" id="{629B8D93-737E-535D-F4FA-7E0604BE918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6" name="Star: 5 Points 2730">
              <a:hlinkClick r:id="rId77"/>
              <a:extLst>
                <a:ext uri="{FF2B5EF4-FFF2-40B4-BE49-F238E27FC236}">
                  <a16:creationId xmlns:a16="http://schemas.microsoft.com/office/drawing/2014/main" id="{3D95F378-0139-537D-3CF1-A9D84DA6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8" name="Star: 5 Points 2731">
              <a:hlinkClick r:id="rId78"/>
              <a:extLst>
                <a:ext uri="{FF2B5EF4-FFF2-40B4-BE49-F238E27FC236}">
                  <a16:creationId xmlns:a16="http://schemas.microsoft.com/office/drawing/2014/main" id="{B1ADD13A-C878-17C9-C30B-6BC9CFD0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9" name="Star: 5 Points 2732">
              <a:hlinkClick r:id="rId68"/>
              <a:extLst>
                <a:ext uri="{FF2B5EF4-FFF2-40B4-BE49-F238E27FC236}">
                  <a16:creationId xmlns:a16="http://schemas.microsoft.com/office/drawing/2014/main" id="{A2595EE1-1D51-95AA-9B4F-A62ED7978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0" name="FTU - trachea">
              <a:extLst>
                <a:ext uri="{FF2B5EF4-FFF2-40B4-BE49-F238E27FC236}">
                  <a16:creationId xmlns:a16="http://schemas.microsoft.com/office/drawing/2014/main" id="{63F246E2-1209-701C-33A8-D26294037D9D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1" name="Text Box 3086">
              <a:extLst>
                <a:ext uri="{FF2B5EF4-FFF2-40B4-BE49-F238E27FC236}">
                  <a16:creationId xmlns:a16="http://schemas.microsoft.com/office/drawing/2014/main" id="{4B46F30C-E68C-67C2-838B-87E423ECC372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2" name="Text Box 3086">
              <a:extLst>
                <a:ext uri="{FF2B5EF4-FFF2-40B4-BE49-F238E27FC236}">
                  <a16:creationId xmlns:a16="http://schemas.microsoft.com/office/drawing/2014/main" id="{1CCE8343-04CF-7311-8D16-208D88F934E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4" name="Text Box 3086">
              <a:extLst>
                <a:ext uri="{FF2B5EF4-FFF2-40B4-BE49-F238E27FC236}">
                  <a16:creationId xmlns:a16="http://schemas.microsoft.com/office/drawing/2014/main" id="{BDEF9889-CB92-E1D7-153C-062CC9408C0A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5" name="Star: 5 Points 2730">
              <a:hlinkClick r:id="rId77"/>
              <a:extLst>
                <a:ext uri="{FF2B5EF4-FFF2-40B4-BE49-F238E27FC236}">
                  <a16:creationId xmlns:a16="http://schemas.microsoft.com/office/drawing/2014/main" id="{D46F9930-C6D1-E6E5-1101-A5C78DCD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6" name="Star: 5 Points 2731">
              <a:hlinkClick r:id="rId78"/>
              <a:extLst>
                <a:ext uri="{FF2B5EF4-FFF2-40B4-BE49-F238E27FC236}">
                  <a16:creationId xmlns:a16="http://schemas.microsoft.com/office/drawing/2014/main" id="{9036D45B-C48D-AC6E-9554-DD824A8A6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7" name="Star: 5 Points 2732">
              <a:hlinkClick r:id="rId68"/>
              <a:extLst>
                <a:ext uri="{FF2B5EF4-FFF2-40B4-BE49-F238E27FC236}">
                  <a16:creationId xmlns:a16="http://schemas.microsoft.com/office/drawing/2014/main" id="{94F0A2AB-2A30-EA3B-5C81-625C0381C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1" name="FTU - trachea">
              <a:extLst>
                <a:ext uri="{FF2B5EF4-FFF2-40B4-BE49-F238E27FC236}">
                  <a16:creationId xmlns:a16="http://schemas.microsoft.com/office/drawing/2014/main" id="{E74E0EB2-2DF5-7BE8-78A6-D48F350A402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2" name="Text Box 3086">
              <a:extLst>
                <a:ext uri="{FF2B5EF4-FFF2-40B4-BE49-F238E27FC236}">
                  <a16:creationId xmlns:a16="http://schemas.microsoft.com/office/drawing/2014/main" id="{8567C5A7-76FC-DD0A-76D4-47718914ED30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3" name="Text Box 3086">
              <a:extLst>
                <a:ext uri="{FF2B5EF4-FFF2-40B4-BE49-F238E27FC236}">
                  <a16:creationId xmlns:a16="http://schemas.microsoft.com/office/drawing/2014/main" id="{E5E4C76C-F86E-A349-3F5A-D924DCD0EBE8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4" name="Text Box 3086">
              <a:extLst>
                <a:ext uri="{FF2B5EF4-FFF2-40B4-BE49-F238E27FC236}">
                  <a16:creationId xmlns:a16="http://schemas.microsoft.com/office/drawing/2014/main" id="{4E39FCCF-5050-44BE-BE5F-C6072886130B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5" name="Star: 5 Points 2730">
              <a:hlinkClick r:id="rId77"/>
              <a:extLst>
                <a:ext uri="{FF2B5EF4-FFF2-40B4-BE49-F238E27FC236}">
                  <a16:creationId xmlns:a16="http://schemas.microsoft.com/office/drawing/2014/main" id="{AC4D538D-36E1-2B43-B800-81A3B9C70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6" name="Star: 5 Points 2731">
              <a:hlinkClick r:id="rId78"/>
              <a:extLst>
                <a:ext uri="{FF2B5EF4-FFF2-40B4-BE49-F238E27FC236}">
                  <a16:creationId xmlns:a16="http://schemas.microsoft.com/office/drawing/2014/main" id="{17DDC726-6E9E-2C72-4329-0B0701D8B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9" name="Star: 5 Points 2732">
              <a:hlinkClick r:id="rId68"/>
              <a:extLst>
                <a:ext uri="{FF2B5EF4-FFF2-40B4-BE49-F238E27FC236}">
                  <a16:creationId xmlns:a16="http://schemas.microsoft.com/office/drawing/2014/main" id="{49B1872D-78AC-1894-A5B8-36ED085AA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10" name="plexus - carotid plexus">
            <a:extLst>
              <a:ext uri="{FF2B5EF4-FFF2-40B4-BE49-F238E27FC236}">
                <a16:creationId xmlns:a16="http://schemas.microsoft.com/office/drawing/2014/main" id="{FCE72D01-C7AA-23D9-420E-70879D50E462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6811" name="FTU - sublingual glands">
            <a:extLst>
              <a:ext uri="{FF2B5EF4-FFF2-40B4-BE49-F238E27FC236}">
                <a16:creationId xmlns:a16="http://schemas.microsoft.com/office/drawing/2014/main" id="{6255F813-29CE-4AF6-E5B8-5278A87C379A}"/>
              </a:ext>
            </a:extLst>
          </p:cNvPr>
          <p:cNvSpPr txBox="1"/>
          <p:nvPr/>
        </p:nvSpPr>
        <p:spPr>
          <a:xfrm>
            <a:off x="17974617" y="681613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piglottic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vallecula</a:t>
            </a:r>
          </a:p>
        </p:txBody>
      </p:sp>
      <p:sp>
        <p:nvSpPr>
          <p:cNvPr id="6812" name="Text Box 3086">
            <a:extLst>
              <a:ext uri="{FF2B5EF4-FFF2-40B4-BE49-F238E27FC236}">
                <a16:creationId xmlns:a16="http://schemas.microsoft.com/office/drawing/2014/main" id="{A7CA5F70-957B-BA31-B3D3-D89231EE6F9E}"/>
              </a:ext>
            </a:extLst>
          </p:cNvPr>
          <p:cNvSpPr txBox="1"/>
          <p:nvPr/>
        </p:nvSpPr>
        <p:spPr>
          <a:xfrm>
            <a:off x="18978477" y="683150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4" name="Text Box 3086">
            <a:extLst>
              <a:ext uri="{FF2B5EF4-FFF2-40B4-BE49-F238E27FC236}">
                <a16:creationId xmlns:a16="http://schemas.microsoft.com/office/drawing/2014/main" id="{AFAB299B-3D32-34C8-C167-85B8569FF95C}"/>
              </a:ext>
            </a:extLst>
          </p:cNvPr>
          <p:cNvSpPr txBox="1"/>
          <p:nvPr/>
        </p:nvSpPr>
        <p:spPr>
          <a:xfrm>
            <a:off x="18978477" y="689607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26" name="Text Box 3086">
            <a:extLst>
              <a:ext uri="{FF2B5EF4-FFF2-40B4-BE49-F238E27FC236}">
                <a16:creationId xmlns:a16="http://schemas.microsoft.com/office/drawing/2014/main" id="{9EA4634E-1889-6572-D162-DC42DED09B78}"/>
              </a:ext>
            </a:extLst>
          </p:cNvPr>
          <p:cNvSpPr txBox="1"/>
          <p:nvPr/>
        </p:nvSpPr>
        <p:spPr>
          <a:xfrm>
            <a:off x="18978477" y="6957464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47" name="Star: 5 Points 2730">
            <a:extLst>
              <a:ext uri="{FF2B5EF4-FFF2-40B4-BE49-F238E27FC236}">
                <a16:creationId xmlns:a16="http://schemas.microsoft.com/office/drawing/2014/main" id="{0A3B42F5-5AC5-FB47-A4C7-648D8911466D}"/>
              </a:ext>
            </a:extLst>
          </p:cNvPr>
          <p:cNvSpPr>
            <a:spLocks noChangeAspect="1"/>
          </p:cNvSpPr>
          <p:nvPr/>
        </p:nvSpPr>
        <p:spPr>
          <a:xfrm>
            <a:off x="18073531" y="6927785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9" name="Star: 5 Points 2731">
            <a:extLst>
              <a:ext uri="{FF2B5EF4-FFF2-40B4-BE49-F238E27FC236}">
                <a16:creationId xmlns:a16="http://schemas.microsoft.com/office/drawing/2014/main" id="{6BA21CAD-B25F-A908-176F-D051EDA24231}"/>
              </a:ext>
            </a:extLst>
          </p:cNvPr>
          <p:cNvSpPr>
            <a:spLocks noChangeAspect="1"/>
          </p:cNvSpPr>
          <p:nvPr/>
        </p:nvSpPr>
        <p:spPr>
          <a:xfrm>
            <a:off x="18173517" y="6927785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0" name="Star: 5 Points 2732">
            <a:extLst>
              <a:ext uri="{FF2B5EF4-FFF2-40B4-BE49-F238E27FC236}">
                <a16:creationId xmlns:a16="http://schemas.microsoft.com/office/drawing/2014/main" id="{6FB56828-D94B-678C-32E4-88796F264957}"/>
              </a:ext>
            </a:extLst>
          </p:cNvPr>
          <p:cNvSpPr>
            <a:spLocks noChangeAspect="1"/>
          </p:cNvSpPr>
          <p:nvPr/>
        </p:nvSpPr>
        <p:spPr>
          <a:xfrm>
            <a:off x="18273502" y="6927785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103" name="Group 6102">
            <a:extLst>
              <a:ext uri="{FF2B5EF4-FFF2-40B4-BE49-F238E27FC236}">
                <a16:creationId xmlns:a16="http://schemas.microsoft.com/office/drawing/2014/main" id="{B141C2AC-E554-C125-7B14-EC35056ABFEA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241" name="Text Box 3034">
              <a:extLst>
                <a:ext uri="{FF2B5EF4-FFF2-40B4-BE49-F238E27FC236}">
                  <a16:creationId xmlns:a16="http://schemas.microsoft.com/office/drawing/2014/main" id="{E6C427F7-7750-93B8-8E1F-D369816EAD14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2" name="Text Box 3086">
              <a:extLst>
                <a:ext uri="{FF2B5EF4-FFF2-40B4-BE49-F238E27FC236}">
                  <a16:creationId xmlns:a16="http://schemas.microsoft.com/office/drawing/2014/main" id="{C8E10752-324A-445E-2A12-5BABD0F7BED9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43718" y="9490514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3718" y="925147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9" name="Group 2518">
            <a:extLst>
              <a:ext uri="{FF2B5EF4-FFF2-40B4-BE49-F238E27FC236}">
                <a16:creationId xmlns:a16="http://schemas.microsoft.com/office/drawing/2014/main" id="{3BE4D46F-48DA-1E00-8627-D59C9FF60F18}"/>
              </a:ext>
            </a:extLst>
          </p:cNvPr>
          <p:cNvGrpSpPr/>
          <p:nvPr/>
        </p:nvGrpSpPr>
        <p:grpSpPr>
          <a:xfrm>
            <a:off x="8696342" y="6598641"/>
            <a:ext cx="1440000" cy="1368000"/>
            <a:chOff x="8695863" y="6279204"/>
            <a:chExt cx="1440000" cy="1368000"/>
          </a:xfrm>
        </p:grpSpPr>
        <p:grpSp>
          <p:nvGrpSpPr>
            <p:cNvPr id="7124" name="organ group - facial muscles">
              <a:extLst>
                <a:ext uri="{FF2B5EF4-FFF2-40B4-BE49-F238E27FC236}">
                  <a16:creationId xmlns:a16="http://schemas.microsoft.com/office/drawing/2014/main" id="{A4B1999D-F01C-4283-143E-39503FEF4189}"/>
                </a:ext>
              </a:extLst>
            </p:cNvPr>
            <p:cNvGrpSpPr/>
            <p:nvPr/>
          </p:nvGrpSpPr>
          <p:grpSpPr>
            <a:xfrm>
              <a:off x="8695863" y="6279204"/>
              <a:ext cx="1440000" cy="1368000"/>
              <a:chOff x="7554484" y="5020160"/>
              <a:chExt cx="1440000" cy="1368000"/>
            </a:xfrm>
          </p:grpSpPr>
          <p:sp>
            <p:nvSpPr>
              <p:cNvPr id="8181" name="organ - facial muscles">
                <a:extLst>
                  <a:ext uri="{FF2B5EF4-FFF2-40B4-BE49-F238E27FC236}">
                    <a16:creationId xmlns:a16="http://schemas.microsoft.com/office/drawing/2014/main" id="{0B676C0C-25D4-1BB3-D685-16692711AD2C}"/>
                  </a:ext>
                </a:extLst>
              </p:cNvPr>
              <p:cNvSpPr txBox="1"/>
              <p:nvPr/>
            </p:nvSpPr>
            <p:spPr>
              <a:xfrm>
                <a:off x="7554484" y="5020160"/>
                <a:ext cx="1440000" cy="13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Mouth</a:t>
                </a:r>
              </a:p>
            </p:txBody>
          </p:sp>
          <p:sp>
            <p:nvSpPr>
              <p:cNvPr id="8182" name="FTU - orbicularis oculi">
                <a:extLst>
                  <a:ext uri="{FF2B5EF4-FFF2-40B4-BE49-F238E27FC236}">
                    <a16:creationId xmlns:a16="http://schemas.microsoft.com/office/drawing/2014/main" id="{E346AF3D-278D-29F8-EDE3-9B1A97550FE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FTU - occipitofrontalis">
                <a:extLst>
                  <a:ext uri="{FF2B5EF4-FFF2-40B4-BE49-F238E27FC236}">
                    <a16:creationId xmlns:a16="http://schemas.microsoft.com/office/drawing/2014/main" id="{09C361D5-7933-B15D-C5CA-154DAA851CF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4" name="FTU - nasalis">
                <a:extLst>
                  <a:ext uri="{FF2B5EF4-FFF2-40B4-BE49-F238E27FC236}">
                    <a16:creationId xmlns:a16="http://schemas.microsoft.com/office/drawing/2014/main" id="{CD685D60-205C-55D2-EDA6-CF202A254F0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8185" name="FTU - zygomaticus major">
                <a:extLst>
                  <a:ext uri="{FF2B5EF4-FFF2-40B4-BE49-F238E27FC236}">
                    <a16:creationId xmlns:a16="http://schemas.microsoft.com/office/drawing/2014/main" id="{8A233D23-8DF6-3A53-CCC6-1B43E96CB42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FTU - zygomaticus minor">
                <a:extLst>
                  <a:ext uri="{FF2B5EF4-FFF2-40B4-BE49-F238E27FC236}">
                    <a16:creationId xmlns:a16="http://schemas.microsoft.com/office/drawing/2014/main" id="{123518A0-374B-5771-A6A1-321DF213C8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8195" name="FTU - orbicularis oris">
                <a:extLst>
                  <a:ext uri="{FF2B5EF4-FFF2-40B4-BE49-F238E27FC236}">
                    <a16:creationId xmlns:a16="http://schemas.microsoft.com/office/drawing/2014/main" id="{089C5BFB-F037-A0B3-93B4-58DC76DAC58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8196" name="FTU - depressor anguli oris">
                <a:extLst>
                  <a:ext uri="{FF2B5EF4-FFF2-40B4-BE49-F238E27FC236}">
                    <a16:creationId xmlns:a16="http://schemas.microsoft.com/office/drawing/2014/main" id="{33B013D7-4B68-8743-39D0-F0E26B398EA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FTU - levator labii">
                <a:extLst>
                  <a:ext uri="{FF2B5EF4-FFF2-40B4-BE49-F238E27FC236}">
                    <a16:creationId xmlns:a16="http://schemas.microsoft.com/office/drawing/2014/main" id="{0043C428-EC2B-7EF8-4A95-A0840889654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8198" name="FTU - mentalis">
                <a:extLst>
                  <a:ext uri="{FF2B5EF4-FFF2-40B4-BE49-F238E27FC236}">
                    <a16:creationId xmlns:a16="http://schemas.microsoft.com/office/drawing/2014/main" id="{A6993832-0E10-B100-4F4E-3BDFC91D413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8199" name="FTU - temporalis">
                <a:extLst>
                  <a:ext uri="{FF2B5EF4-FFF2-40B4-BE49-F238E27FC236}">
                    <a16:creationId xmlns:a16="http://schemas.microsoft.com/office/drawing/2014/main" id="{0598E0FF-9DDC-EA56-1049-4AB2B67D03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21" name="Group 2620">
              <a:extLst>
                <a:ext uri="{FF2B5EF4-FFF2-40B4-BE49-F238E27FC236}">
                  <a16:creationId xmlns:a16="http://schemas.microsoft.com/office/drawing/2014/main" id="{E9949DFA-CB51-ADB9-90AF-3C789E6B33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4E6AA6E1-BDBE-312E-64D5-0A7ECF106D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89F5602C-135E-A646-2F72-1C3AF5DCF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C411DD19-0052-7840-9379-DFF9A5C7E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4A0C56BA-FABD-1204-B74F-FA6654575D9A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74090C8A-EBD1-4C36-D86F-2BA5CB16E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A42EBE53-F499-0528-04E5-1A2E681E4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3B5605D0-356F-61BE-59B2-F524823273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EF8DCD20-57C1-6E99-2F5A-ED67B3654A4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2FE8A610-8A03-49F6-3745-137822BCD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8C31C53-DEDC-57E5-2675-68C566CB06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CC1D5E24-857B-1A88-1B5C-6B0C37F76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4AC924BB-F8A4-B917-E1DA-2F5815D00583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9B06D4A2-F2F1-51E1-6EC7-B28363BCA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E3297CFA-C795-DAF2-20BA-9A59923B8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0779AD6A-F118-99F0-6286-6953A7989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60D81617-04FE-5BA3-0FF0-9E26D53D4002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82C6D6B9-71F1-9F5A-CF41-26C57DEFD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08EDD909-F1A7-8FF2-3955-8E9801E4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D96A4063-9D65-4012-4304-C69537E3A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CE4FA1B3-0830-2DF3-14CF-BE78627F927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0BFC0A28-0578-7EFF-E903-07070586D5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66FAF3DA-3FE1-FB86-6B16-0F5567BB56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DBDD35AA-9663-E88D-098D-E4C07A97EC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A0984008-EBC5-BCAB-B9C6-51279FFB8ECA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39F81110-F3C3-7558-E955-2623374DC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4335A309-7080-D153-7C69-120F43534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5510E057-AFC7-C744-A04B-11B8E7A4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795A589D-C5DC-37A1-525C-9C6942018FF8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92C467BF-E2C1-58C5-C4F5-4E2F003C2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9AAF737D-13CC-E7DE-673C-2CBE43CB7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BFC37777-C3D6-6E51-00F1-A2D9FC916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7BF1B1E-7570-B815-6887-3969A6DE620E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B8103293-5FE2-219C-CADC-A266F9DB9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4042862F-5F6D-256D-0797-4583FB76F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20E89524-D7BA-8D93-34B7-2530A0AA7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32" name="Group 8031">
              <a:extLst>
                <a:ext uri="{FF2B5EF4-FFF2-40B4-BE49-F238E27FC236}">
                  <a16:creationId xmlns:a16="http://schemas.microsoft.com/office/drawing/2014/main" id="{6B49C436-CDDE-FBA7-3562-617A8D05CFDB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AF399CF5-860B-15FD-B441-65B192395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93A61C4-220E-C698-3EF1-C5D5272F4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5811E52-735E-ACC9-7B1D-C149FDD943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085D6D82-D08C-D033-72E8-B9308FDED2EA}"/>
              </a:ext>
            </a:extLst>
          </p:cNvPr>
          <p:cNvGrpSpPr/>
          <p:nvPr/>
        </p:nvGrpSpPr>
        <p:grpSpPr>
          <a:xfrm>
            <a:off x="8695678" y="5021320"/>
            <a:ext cx="1440000" cy="640800"/>
            <a:chOff x="7152345" y="5014338"/>
            <a:chExt cx="1440000" cy="640800"/>
          </a:xfrm>
        </p:grpSpPr>
        <p:grpSp>
          <p:nvGrpSpPr>
            <p:cNvPr id="8239" name="organ group - head &amp; neck muscles">
              <a:extLst>
                <a:ext uri="{FF2B5EF4-FFF2-40B4-BE49-F238E27FC236}">
                  <a16:creationId xmlns:a16="http://schemas.microsoft.com/office/drawing/2014/main" id="{AE08BD30-3B47-EA9B-7505-CBD62754576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640800"/>
              <a:chOff x="6009350" y="5014338"/>
              <a:chExt cx="1440000" cy="640800"/>
            </a:xfrm>
          </p:grpSpPr>
          <p:sp>
            <p:nvSpPr>
              <p:cNvPr id="8256" name="organ - head &amp; neck muscles">
                <a:extLst>
                  <a:ext uri="{FF2B5EF4-FFF2-40B4-BE49-F238E27FC236}">
                    <a16:creationId xmlns:a16="http://schemas.microsoft.com/office/drawing/2014/main" id="{EDB07B6B-C11F-36E6-367C-5FF01D9778F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6408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</a:t>
                </a:r>
              </a:p>
            </p:txBody>
          </p:sp>
          <p:sp>
            <p:nvSpPr>
              <p:cNvPr id="8257" name="FTU - mylohyoid">
                <a:extLst>
                  <a:ext uri="{FF2B5EF4-FFF2-40B4-BE49-F238E27FC236}">
                    <a16:creationId xmlns:a16="http://schemas.microsoft.com/office/drawing/2014/main" id="{756AC8DA-FEBD-5572-0CA1-CD907D96925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8258" name="FTU - digastric">
                <a:extLst>
                  <a:ext uri="{FF2B5EF4-FFF2-40B4-BE49-F238E27FC236}">
                    <a16:creationId xmlns:a16="http://schemas.microsoft.com/office/drawing/2014/main" id="{1D8921E0-4CDE-D343-90EF-12B93C4C5D33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8259" name="FTU - geniohyoid">
                <a:extLst>
                  <a:ext uri="{FF2B5EF4-FFF2-40B4-BE49-F238E27FC236}">
                    <a16:creationId xmlns:a16="http://schemas.microsoft.com/office/drawing/2014/main" id="{D398A3E6-20E3-732F-F1B4-BCCB8B90F5F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0" name="FTU - longus capitis">
                <a:extLst>
                  <a:ext uri="{FF2B5EF4-FFF2-40B4-BE49-F238E27FC236}">
                    <a16:creationId xmlns:a16="http://schemas.microsoft.com/office/drawing/2014/main" id="{7B8856A1-9C78-3B96-BA29-655C11EEFF6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Epicranial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aponeurosis</a:t>
                </a:r>
              </a:p>
            </p:txBody>
          </p:sp>
        </p:grpSp>
        <p:grpSp>
          <p:nvGrpSpPr>
            <p:cNvPr id="8240" name="Group 8239">
              <a:extLst>
                <a:ext uri="{FF2B5EF4-FFF2-40B4-BE49-F238E27FC236}">
                  <a16:creationId xmlns:a16="http://schemas.microsoft.com/office/drawing/2014/main" id="{07C0B903-4B14-FD02-8570-7C704546FDB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7C2A4FA-0B4C-15E9-DA33-BDD742BAF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3FEEC92-531D-1CA7-368D-CBB9DE1A3A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4FE0242A-F96A-B96A-82A4-25AE58C032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1" name="Group 8240">
              <a:extLst>
                <a:ext uri="{FF2B5EF4-FFF2-40B4-BE49-F238E27FC236}">
                  <a16:creationId xmlns:a16="http://schemas.microsoft.com/office/drawing/2014/main" id="{E7CCFB79-0C88-1FC4-F4CD-6D250B258D1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C2F3E35-D5B8-E91E-DD6B-53AB40D753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59D1494A-8A35-6B79-DE69-2DAA9B90B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63570548-6799-7050-333B-066922ECF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2" name="Group 8241">
              <a:extLst>
                <a:ext uri="{FF2B5EF4-FFF2-40B4-BE49-F238E27FC236}">
                  <a16:creationId xmlns:a16="http://schemas.microsoft.com/office/drawing/2014/main" id="{8D2A8DA9-CA36-4553-C5D3-C7B7B5B7A28F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395547A6-5D5D-981A-1BBD-D91DBB38E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C90A0A36-805F-45CB-91DF-BEC04DA1E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E296C0D7-1005-1396-B77D-70CDCE9290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43" name="Group 8242">
              <a:extLst>
                <a:ext uri="{FF2B5EF4-FFF2-40B4-BE49-F238E27FC236}">
                  <a16:creationId xmlns:a16="http://schemas.microsoft.com/office/drawing/2014/main" id="{DF7472C4-52CC-2C1B-2401-36408B41050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EF4BB097-83F9-F885-7F16-D4C07FAAF6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7D373DCB-3259-3EA4-4AB0-4F0063B6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AF619E2-6F72-15AA-BB1D-A33F72FD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1" name="Group 8260">
            <a:extLst>
              <a:ext uri="{FF2B5EF4-FFF2-40B4-BE49-F238E27FC236}">
                <a16:creationId xmlns:a16="http://schemas.microsoft.com/office/drawing/2014/main" id="{3E9040D3-AE70-693E-A043-D7CAB3C5ABAD}"/>
              </a:ext>
            </a:extLst>
          </p:cNvPr>
          <p:cNvGrpSpPr/>
          <p:nvPr/>
        </p:nvGrpSpPr>
        <p:grpSpPr>
          <a:xfrm>
            <a:off x="7149361" y="6564090"/>
            <a:ext cx="1440000" cy="639771"/>
            <a:chOff x="7147612" y="7047490"/>
            <a:chExt cx="1440000" cy="639771"/>
          </a:xfrm>
        </p:grpSpPr>
        <p:grpSp>
          <p:nvGrpSpPr>
            <p:cNvPr id="8262" name="organ group - facial muscles">
              <a:extLst>
                <a:ext uri="{FF2B5EF4-FFF2-40B4-BE49-F238E27FC236}">
                  <a16:creationId xmlns:a16="http://schemas.microsoft.com/office/drawing/2014/main" id="{0011D8DB-FF7E-FFA1-FD1F-A35AA01C4540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639771"/>
              <a:chOff x="7554484" y="5020163"/>
              <a:chExt cx="1440000" cy="639771"/>
            </a:xfrm>
          </p:grpSpPr>
          <p:sp>
            <p:nvSpPr>
              <p:cNvPr id="8279" name="organ - facial muscles">
                <a:extLst>
                  <a:ext uri="{FF2B5EF4-FFF2-40B4-BE49-F238E27FC236}">
                    <a16:creationId xmlns:a16="http://schemas.microsoft.com/office/drawing/2014/main" id="{4BB5F903-8F53-B309-6923-9750C793125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39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Nose</a:t>
                </a:r>
              </a:p>
            </p:txBody>
          </p:sp>
          <p:sp>
            <p:nvSpPr>
              <p:cNvPr id="8280" name="FTU - orbicularis oculi">
                <a:extLst>
                  <a:ext uri="{FF2B5EF4-FFF2-40B4-BE49-F238E27FC236}">
                    <a16:creationId xmlns:a16="http://schemas.microsoft.com/office/drawing/2014/main" id="{172E5C5A-D834-05C7-914C-67945622AE9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</a:t>
                </a:r>
              </a:p>
            </p:txBody>
          </p:sp>
          <p:sp>
            <p:nvSpPr>
              <p:cNvPr id="8281" name="FTU - occipitofrontalis">
                <a:extLst>
                  <a:ext uri="{FF2B5EF4-FFF2-40B4-BE49-F238E27FC236}">
                    <a16:creationId xmlns:a16="http://schemas.microsoft.com/office/drawing/2014/main" id="{C188D421-D9A0-44BF-046D-72493892E83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8282" name="FTU - nasalis">
                <a:extLst>
                  <a:ext uri="{FF2B5EF4-FFF2-40B4-BE49-F238E27FC236}">
                    <a16:creationId xmlns:a16="http://schemas.microsoft.com/office/drawing/2014/main" id="{E1B7AE1E-8F97-AD1B-4912-5DEA259939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nasolabialis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FTU - zygomaticus major">
                <a:extLst>
                  <a:ext uri="{FF2B5EF4-FFF2-40B4-BE49-F238E27FC236}">
                    <a16:creationId xmlns:a16="http://schemas.microsoft.com/office/drawing/2014/main" id="{008828B6-D409-6B72-781D-A1377554E6A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A67CFD7F-79C8-9490-5910-BF9A178A5BC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D0D795C3-6125-C340-2F52-A4C8AAA4B6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DF8AAA5F-EFD5-F57E-32DA-4A89E295B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0D8053F0-5D02-CA4F-58D5-C4B2E01C51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F17225B9-7319-8D8C-8AAD-55569C6D3C94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83622117-A4ED-A84C-3708-1C4A642F79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A8493E2-40C7-AABF-9C94-50EAF2A1F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97A5CAA1-C061-BC10-9B34-636165416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26D7B307-8918-8CF7-AA0D-B31D2EA1B546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BE3DE22D-E0AC-4027-F9E9-69BF8110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5AE553E1-D82C-EE66-065A-5EB123784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4227217A-CD4E-DFB7-2C21-D11AD3173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32E7E3D1-1768-69B5-8F99-6148E5B8283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19481CCA-75B1-7A31-3D24-04386178B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864C86E7-6B5D-AEB0-A039-11685BE67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3E3D4AC-6130-305F-BFCF-470AA732EC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84" name="Group 8283">
            <a:extLst>
              <a:ext uri="{FF2B5EF4-FFF2-40B4-BE49-F238E27FC236}">
                <a16:creationId xmlns:a16="http://schemas.microsoft.com/office/drawing/2014/main" id="{66389322-0451-8EAB-B524-9AF3518520C4}"/>
              </a:ext>
            </a:extLst>
          </p:cNvPr>
          <p:cNvGrpSpPr/>
          <p:nvPr/>
        </p:nvGrpSpPr>
        <p:grpSpPr>
          <a:xfrm>
            <a:off x="8697479" y="8142801"/>
            <a:ext cx="1440000" cy="302699"/>
            <a:chOff x="7146126" y="9061849"/>
            <a:chExt cx="1440000" cy="302699"/>
          </a:xfrm>
        </p:grpSpPr>
        <p:grpSp>
          <p:nvGrpSpPr>
            <p:cNvPr id="8285" name="organ group - facial muscles">
              <a:extLst>
                <a:ext uri="{FF2B5EF4-FFF2-40B4-BE49-F238E27FC236}">
                  <a16:creationId xmlns:a16="http://schemas.microsoft.com/office/drawing/2014/main" id="{31A30228-4E17-E571-3202-D9C482689D2E}"/>
                </a:ext>
              </a:extLst>
            </p:cNvPr>
            <p:cNvGrpSpPr/>
            <p:nvPr/>
          </p:nvGrpSpPr>
          <p:grpSpPr>
            <a:xfrm>
              <a:off x="7146126" y="9061849"/>
              <a:ext cx="1440000" cy="302699"/>
              <a:chOff x="7554484" y="5364977"/>
              <a:chExt cx="1440000" cy="302699"/>
            </a:xfrm>
          </p:grpSpPr>
          <p:sp>
            <p:nvSpPr>
              <p:cNvPr id="8290" name="organ - facial muscles">
                <a:extLst>
                  <a:ext uri="{FF2B5EF4-FFF2-40B4-BE49-F238E27FC236}">
                    <a16:creationId xmlns:a16="http://schemas.microsoft.com/office/drawing/2014/main" id="{B5B77A5E-A763-1D73-CECE-480EB33697A0}"/>
                  </a:ext>
                </a:extLst>
              </p:cNvPr>
              <p:cNvSpPr txBox="1"/>
              <p:nvPr/>
            </p:nvSpPr>
            <p:spPr>
              <a:xfrm>
                <a:off x="7554484" y="5364977"/>
                <a:ext cx="1440000" cy="3026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Soft Palate</a:t>
                </a:r>
              </a:p>
            </p:txBody>
          </p:sp>
          <p:sp>
            <p:nvSpPr>
              <p:cNvPr id="8291" name="FTU - zygomaticus major">
                <a:extLst>
                  <a:ext uri="{FF2B5EF4-FFF2-40B4-BE49-F238E27FC236}">
                    <a16:creationId xmlns:a16="http://schemas.microsoft.com/office/drawing/2014/main" id="{6169744E-463A-7993-2EB0-EA6BB2AC986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0B6ED1EA-C6CC-1775-22BD-3C526ACC3B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737BAEBB-7936-0826-8F8D-86E1C3854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208CAE65-71A1-ACCC-108D-65399C4BD2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4EAFBDF7-7120-9559-D810-ABAEF95AF3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92" name="Group 8291">
            <a:extLst>
              <a:ext uri="{FF2B5EF4-FFF2-40B4-BE49-F238E27FC236}">
                <a16:creationId xmlns:a16="http://schemas.microsoft.com/office/drawing/2014/main" id="{FB9B0309-0BB5-C288-6C62-7CCA1974D707}"/>
              </a:ext>
            </a:extLst>
          </p:cNvPr>
          <p:cNvGrpSpPr/>
          <p:nvPr/>
        </p:nvGrpSpPr>
        <p:grpSpPr>
          <a:xfrm>
            <a:off x="8696030" y="10278731"/>
            <a:ext cx="1440000" cy="644400"/>
            <a:chOff x="8700345" y="9516218"/>
            <a:chExt cx="1440000" cy="644400"/>
          </a:xfrm>
        </p:grpSpPr>
        <p:grpSp>
          <p:nvGrpSpPr>
            <p:cNvPr id="8293" name="organ group - facial muscles">
              <a:extLst>
                <a:ext uri="{FF2B5EF4-FFF2-40B4-BE49-F238E27FC236}">
                  <a16:creationId xmlns:a16="http://schemas.microsoft.com/office/drawing/2014/main" id="{A57A083D-4139-BD8A-BAB6-E95495AA8C95}"/>
                </a:ext>
              </a:extLst>
            </p:cNvPr>
            <p:cNvGrpSpPr/>
            <p:nvPr/>
          </p:nvGrpSpPr>
          <p:grpSpPr>
            <a:xfrm>
              <a:off x="8700345" y="9516218"/>
              <a:ext cx="1440000" cy="644400"/>
              <a:chOff x="7554484" y="5020163"/>
              <a:chExt cx="1440000" cy="644400"/>
            </a:xfrm>
          </p:grpSpPr>
          <p:sp>
            <p:nvSpPr>
              <p:cNvPr id="8310" name="organ - facial muscles">
                <a:extLst>
                  <a:ext uri="{FF2B5EF4-FFF2-40B4-BE49-F238E27FC236}">
                    <a16:creationId xmlns:a16="http://schemas.microsoft.com/office/drawing/2014/main" id="{E51ABA37-FBE0-8107-CBA8-166DBD77BC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4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Pharyngeal Muscles</a:t>
                </a:r>
              </a:p>
            </p:txBody>
          </p:sp>
          <p:sp>
            <p:nvSpPr>
              <p:cNvPr id="8311" name="FTU - orbicularis oculi">
                <a:extLst>
                  <a:ext uri="{FF2B5EF4-FFF2-40B4-BE49-F238E27FC236}">
                    <a16:creationId xmlns:a16="http://schemas.microsoft.com/office/drawing/2014/main" id="{310A11AD-8F48-8962-421E-BB5EA4206FC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12" name="FTU - nasalis">
                <a:extLst>
                  <a:ext uri="{FF2B5EF4-FFF2-40B4-BE49-F238E27FC236}">
                    <a16:creationId xmlns:a16="http://schemas.microsoft.com/office/drawing/2014/main" id="{37679D39-91D9-8E4E-F339-BC1CE1B1032E}"/>
                  </a:ext>
                </a:extLst>
              </p:cNvPr>
              <p:cNvSpPr txBox="1"/>
              <p:nvPr/>
            </p:nvSpPr>
            <p:spPr>
              <a:xfrm>
                <a:off x="7554484" y="52650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</a:t>
                </a:r>
              </a:p>
            </p:txBody>
          </p:sp>
          <p:sp>
            <p:nvSpPr>
              <p:cNvPr id="8313" name="FTU - zygomaticus major">
                <a:extLst>
                  <a:ext uri="{FF2B5EF4-FFF2-40B4-BE49-F238E27FC236}">
                    <a16:creationId xmlns:a16="http://schemas.microsoft.com/office/drawing/2014/main" id="{28C10F13-134B-E0A2-A7A2-A7355FBEAC7D}"/>
                  </a:ext>
                </a:extLst>
              </p:cNvPr>
              <p:cNvSpPr txBox="1"/>
              <p:nvPr/>
            </p:nvSpPr>
            <p:spPr>
              <a:xfrm>
                <a:off x="7554484" y="538668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</a:t>
                </a:r>
              </a:p>
            </p:txBody>
          </p:sp>
          <p:sp>
            <p:nvSpPr>
              <p:cNvPr id="8314" name="FTU - zygomaticus minor">
                <a:extLst>
                  <a:ext uri="{FF2B5EF4-FFF2-40B4-BE49-F238E27FC236}">
                    <a16:creationId xmlns:a16="http://schemas.microsoft.com/office/drawing/2014/main" id="{6DEF8BE5-32E4-9AF0-C7C9-3A5FE496BB84}"/>
                  </a:ext>
                </a:extLst>
              </p:cNvPr>
              <p:cNvSpPr txBox="1"/>
              <p:nvPr/>
            </p:nvSpPr>
            <p:spPr>
              <a:xfrm>
                <a:off x="7554484" y="55083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</a:t>
                </a:r>
              </a:p>
            </p:txBody>
          </p:sp>
        </p:grpSp>
        <p:grpSp>
          <p:nvGrpSpPr>
            <p:cNvPr id="8294" name="Group 8293">
              <a:extLst>
                <a:ext uri="{FF2B5EF4-FFF2-40B4-BE49-F238E27FC236}">
                  <a16:creationId xmlns:a16="http://schemas.microsoft.com/office/drawing/2014/main" id="{5CF9ED5D-4BC0-D222-1A70-14F5113121DA}"/>
                </a:ext>
              </a:extLst>
            </p:cNvPr>
            <p:cNvGrpSpPr/>
            <p:nvPr/>
          </p:nvGrpSpPr>
          <p:grpSpPr>
            <a:xfrm>
              <a:off x="10030673" y="9648701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D306FB96-2D77-8279-53F9-496E7CCC8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43FAA1F1-DD05-8B46-B3EA-00B9B81285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371E5B20-84D2-4CC9-FA6B-985AA0959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5" name="Group 8294">
              <a:extLst>
                <a:ext uri="{FF2B5EF4-FFF2-40B4-BE49-F238E27FC236}">
                  <a16:creationId xmlns:a16="http://schemas.microsoft.com/office/drawing/2014/main" id="{0AA0CB55-1835-1D48-5F1E-185AD5C4B41D}"/>
                </a:ext>
              </a:extLst>
            </p:cNvPr>
            <p:cNvGrpSpPr/>
            <p:nvPr/>
          </p:nvGrpSpPr>
          <p:grpSpPr>
            <a:xfrm>
              <a:off x="10029313" y="9772173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C406A41E-2727-52D7-8EC3-2042D91AB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3FE9CB03-9717-F273-908B-0803569CC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0544C597-792A-00EF-B0FE-7244EBFE19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6" name="Group 8295">
              <a:extLst>
                <a:ext uri="{FF2B5EF4-FFF2-40B4-BE49-F238E27FC236}">
                  <a16:creationId xmlns:a16="http://schemas.microsoft.com/office/drawing/2014/main" id="{13791181-4403-DFE1-19E1-CE906D07DCB6}"/>
                </a:ext>
              </a:extLst>
            </p:cNvPr>
            <p:cNvGrpSpPr/>
            <p:nvPr/>
          </p:nvGrpSpPr>
          <p:grpSpPr>
            <a:xfrm>
              <a:off x="10031228" y="9891642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D2523CB3-CC2E-5257-D0DA-CAC9130AC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41E8EA17-B4D0-B4BE-8A59-9FD9A14F0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AFDBF363-EDCC-7F18-18AD-FECDAE509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97" name="Group 8296">
              <a:extLst>
                <a:ext uri="{FF2B5EF4-FFF2-40B4-BE49-F238E27FC236}">
                  <a16:creationId xmlns:a16="http://schemas.microsoft.com/office/drawing/2014/main" id="{8D09CAE9-3742-4B56-E847-4AFC2A0913CC}"/>
                </a:ext>
              </a:extLst>
            </p:cNvPr>
            <p:cNvGrpSpPr/>
            <p:nvPr/>
          </p:nvGrpSpPr>
          <p:grpSpPr>
            <a:xfrm>
              <a:off x="10029868" y="10011560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39FBD9CD-13AC-6609-3564-D0177090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ACCFB44-743C-C77F-EBA7-62F3B12B1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A19742-CADB-F865-409C-B3E00DC30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15" name="Group 8314">
            <a:extLst>
              <a:ext uri="{FF2B5EF4-FFF2-40B4-BE49-F238E27FC236}">
                <a16:creationId xmlns:a16="http://schemas.microsoft.com/office/drawing/2014/main" id="{FDA8C26E-161F-B33D-36E1-E07381FB55A0}"/>
              </a:ext>
            </a:extLst>
          </p:cNvPr>
          <p:cNvGrpSpPr/>
          <p:nvPr/>
        </p:nvGrpSpPr>
        <p:grpSpPr>
          <a:xfrm>
            <a:off x="8693639" y="16217520"/>
            <a:ext cx="1440000" cy="900139"/>
            <a:chOff x="7143990" y="10478218"/>
            <a:chExt cx="1440000" cy="900139"/>
          </a:xfrm>
        </p:grpSpPr>
        <p:grpSp>
          <p:nvGrpSpPr>
            <p:cNvPr id="8316" name="organ group - facial muscles">
              <a:extLst>
                <a:ext uri="{FF2B5EF4-FFF2-40B4-BE49-F238E27FC236}">
                  <a16:creationId xmlns:a16="http://schemas.microsoft.com/office/drawing/2014/main" id="{3A28A28F-2CED-358E-18A1-741999D8FB1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900139"/>
              <a:chOff x="7554484" y="5020162"/>
              <a:chExt cx="1440000" cy="900139"/>
            </a:xfrm>
          </p:grpSpPr>
          <p:sp>
            <p:nvSpPr>
              <p:cNvPr id="8341" name="organ - facial muscles">
                <a:extLst>
                  <a:ext uri="{FF2B5EF4-FFF2-40B4-BE49-F238E27FC236}">
                    <a16:creationId xmlns:a16="http://schemas.microsoft.com/office/drawing/2014/main" id="{B49E5AD5-E1FE-9C82-4098-61386A1D4DF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9001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Abdomen</a:t>
                </a:r>
              </a:p>
            </p:txBody>
          </p:sp>
          <p:sp>
            <p:nvSpPr>
              <p:cNvPr id="8342" name="FTU - orbicularis oculi">
                <a:extLst>
                  <a:ext uri="{FF2B5EF4-FFF2-40B4-BE49-F238E27FC236}">
                    <a16:creationId xmlns:a16="http://schemas.microsoft.com/office/drawing/2014/main" id="{F06F6C56-CF40-4D04-F011-A00613D991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343" name="FTU - occipitofrontalis">
                <a:extLst>
                  <a:ext uri="{FF2B5EF4-FFF2-40B4-BE49-F238E27FC236}">
                    <a16:creationId xmlns:a16="http://schemas.microsoft.com/office/drawing/2014/main" id="{BDE1C488-FE83-C733-C338-03FEDA7F4E6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abdominal oblique</a:t>
                </a:r>
              </a:p>
            </p:txBody>
          </p:sp>
          <p:sp>
            <p:nvSpPr>
              <p:cNvPr id="8344" name="FTU - nasalis">
                <a:extLst>
                  <a:ext uri="{FF2B5EF4-FFF2-40B4-BE49-F238E27FC236}">
                    <a16:creationId xmlns:a16="http://schemas.microsoft.com/office/drawing/2014/main" id="{4F8DBD57-524F-1BD0-DA7A-50E241449CC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abdominal oblique</a:t>
                </a:r>
              </a:p>
            </p:txBody>
          </p:sp>
          <p:sp>
            <p:nvSpPr>
              <p:cNvPr id="8345" name="FTU - zygomaticus major">
                <a:extLst>
                  <a:ext uri="{FF2B5EF4-FFF2-40B4-BE49-F238E27FC236}">
                    <a16:creationId xmlns:a16="http://schemas.microsoft.com/office/drawing/2014/main" id="{F06CBC6A-0BE9-0374-E11A-6D8B5F94F5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346" name="FTU - zygomaticus minor">
                <a:extLst>
                  <a:ext uri="{FF2B5EF4-FFF2-40B4-BE49-F238E27FC236}">
                    <a16:creationId xmlns:a16="http://schemas.microsoft.com/office/drawing/2014/main" id="{A3C03696-86D9-01AE-C3E0-CEFC19DE2F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347" name="FTU - orbicularis oris">
                <a:extLst>
                  <a:ext uri="{FF2B5EF4-FFF2-40B4-BE49-F238E27FC236}">
                    <a16:creationId xmlns:a16="http://schemas.microsoft.com/office/drawing/2014/main" id="{C00B34E5-B5A6-5496-BB43-A52CE714DCC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17" name="Group 8316">
              <a:extLst>
                <a:ext uri="{FF2B5EF4-FFF2-40B4-BE49-F238E27FC236}">
                  <a16:creationId xmlns:a16="http://schemas.microsoft.com/office/drawing/2014/main" id="{19F6F29B-E84C-3B05-1379-91F6CF5C4A4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91284514-3409-228A-3205-E4138F870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6F9335E5-6022-3E71-45B0-997B3AE8BB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F6E7B40A-8A37-2C44-87B1-2EFDAE1D4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8" name="Group 8317">
              <a:extLst>
                <a:ext uri="{FF2B5EF4-FFF2-40B4-BE49-F238E27FC236}">
                  <a16:creationId xmlns:a16="http://schemas.microsoft.com/office/drawing/2014/main" id="{3401F5E2-9F33-64EC-6A1C-41E3CE617FD2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498922F9-95EA-6B99-2616-B5A6B3A2B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E5365889-AF3B-A64F-78A4-1BB2BA173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46908C1-9CA5-B85F-E1EC-970556771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19" name="Group 8318">
              <a:extLst>
                <a:ext uri="{FF2B5EF4-FFF2-40B4-BE49-F238E27FC236}">
                  <a16:creationId xmlns:a16="http://schemas.microsoft.com/office/drawing/2014/main" id="{E77A3476-95EB-96F0-B38C-3086B174130E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FA3357BB-69DB-F45F-B541-D0629D01F2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6D0A9926-C82D-2625-45F5-32850D84A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2382391C-C78F-0598-B51E-5C6C2298D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0" name="Group 8319">
              <a:extLst>
                <a:ext uri="{FF2B5EF4-FFF2-40B4-BE49-F238E27FC236}">
                  <a16:creationId xmlns:a16="http://schemas.microsoft.com/office/drawing/2014/main" id="{7A186D30-4FE3-DD50-329F-5298B528059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1CC9F968-42AB-EFA1-19D6-42D563CE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02F4CA49-5EE4-F252-14FE-874B4C97D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5883BAD1-A3B0-B792-E462-911AE2A2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1" name="Group 8320">
              <a:extLst>
                <a:ext uri="{FF2B5EF4-FFF2-40B4-BE49-F238E27FC236}">
                  <a16:creationId xmlns:a16="http://schemas.microsoft.com/office/drawing/2014/main" id="{1084D62F-657B-429F-5A8A-99CE3A66A81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3C29477D-BEBE-1315-CC74-95E93A5C8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CEEDBA6F-DEE2-2D56-EF80-7BFB18AF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E6D25573-AD50-460C-9000-33A13B7D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2" name="Group 8321">
              <a:extLst>
                <a:ext uri="{FF2B5EF4-FFF2-40B4-BE49-F238E27FC236}">
                  <a16:creationId xmlns:a16="http://schemas.microsoft.com/office/drawing/2014/main" id="{E66F8B1C-A4B4-2570-6BF7-408C9066FEF8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902CD8C8-86E2-00DE-8BD9-DD8AA78A7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4BD57012-CD08-441B-D5D1-F112507D0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C0D3D55E-E0AF-0520-A07E-87F4CA326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8" name="Group 8347">
            <a:extLst>
              <a:ext uri="{FF2B5EF4-FFF2-40B4-BE49-F238E27FC236}">
                <a16:creationId xmlns:a16="http://schemas.microsoft.com/office/drawing/2014/main" id="{A217C345-0BCE-D47D-D4FD-1FBACE1969EC}"/>
              </a:ext>
            </a:extLst>
          </p:cNvPr>
          <p:cNvGrpSpPr/>
          <p:nvPr/>
        </p:nvGrpSpPr>
        <p:grpSpPr>
          <a:xfrm>
            <a:off x="8696678" y="21945457"/>
            <a:ext cx="1440000" cy="534984"/>
            <a:chOff x="7155093" y="20157860"/>
            <a:chExt cx="1440000" cy="534984"/>
          </a:xfrm>
        </p:grpSpPr>
        <p:grpSp>
          <p:nvGrpSpPr>
            <p:cNvPr id="8349" name="organ group - facial muscles">
              <a:extLst>
                <a:ext uri="{FF2B5EF4-FFF2-40B4-BE49-F238E27FC236}">
                  <a16:creationId xmlns:a16="http://schemas.microsoft.com/office/drawing/2014/main" id="{19488270-AC24-9D05-AD2B-3171C02E0774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34984"/>
              <a:chOff x="7554484" y="5020163"/>
              <a:chExt cx="1440000" cy="534984"/>
            </a:xfrm>
          </p:grpSpPr>
          <p:sp>
            <p:nvSpPr>
              <p:cNvPr id="8362" name="organ - facial muscles">
                <a:extLst>
                  <a:ext uri="{FF2B5EF4-FFF2-40B4-BE49-F238E27FC236}">
                    <a16:creationId xmlns:a16="http://schemas.microsoft.com/office/drawing/2014/main" id="{E635644F-D1C2-91AD-7A18-B3386B4469B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34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Iliac region</a:t>
                </a:r>
              </a:p>
            </p:txBody>
          </p:sp>
          <p:sp>
            <p:nvSpPr>
              <p:cNvPr id="8363" name="FTU - orbicularis oculi">
                <a:extLst>
                  <a:ext uri="{FF2B5EF4-FFF2-40B4-BE49-F238E27FC236}">
                    <a16:creationId xmlns:a16="http://schemas.microsoft.com/office/drawing/2014/main" id="{52969DDF-5D8D-EFD4-24C3-EB70F6FE558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364" name="FTU - occipitofrontalis">
                <a:extLst>
                  <a:ext uri="{FF2B5EF4-FFF2-40B4-BE49-F238E27FC236}">
                    <a16:creationId xmlns:a16="http://schemas.microsoft.com/office/drawing/2014/main" id="{6F7DD271-D775-E627-B9C5-FAAB4059094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365" name="FTU - nasalis">
                <a:extLst>
                  <a:ext uri="{FF2B5EF4-FFF2-40B4-BE49-F238E27FC236}">
                    <a16:creationId xmlns:a16="http://schemas.microsoft.com/office/drawing/2014/main" id="{028D5367-83B1-49AA-7655-B868CB7F674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83CE5022-058B-F829-5DE4-839696C80FD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4401B965-CA69-8FF1-2684-6AAB8A20C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859C7CBA-BC3B-687A-BF3A-93D185C15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78DA058B-4FF6-75B4-106A-078B323AF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1" name="Group 8350">
              <a:extLst>
                <a:ext uri="{FF2B5EF4-FFF2-40B4-BE49-F238E27FC236}">
                  <a16:creationId xmlns:a16="http://schemas.microsoft.com/office/drawing/2014/main" id="{ACB5D180-CE37-023F-84B0-45C70A099459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0B429E9F-CA88-2C23-111C-D5E730F6D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4EEE5E8E-9AE9-3BC9-4330-8146E1061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E36E750A-9966-B269-8879-69B171575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2" name="Group 8351">
              <a:extLst>
                <a:ext uri="{FF2B5EF4-FFF2-40B4-BE49-F238E27FC236}">
                  <a16:creationId xmlns:a16="http://schemas.microsoft.com/office/drawing/2014/main" id="{F2B49485-26AF-7281-3648-9DE1D2BC684E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3FFF455A-3A20-DF1F-6449-E6687E775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B321805A-D0F7-6AEF-598F-D8A7508194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CB8A585E-4CC8-473B-F198-009CBB5DA9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6" name="Group 8365">
            <a:extLst>
              <a:ext uri="{FF2B5EF4-FFF2-40B4-BE49-F238E27FC236}">
                <a16:creationId xmlns:a16="http://schemas.microsoft.com/office/drawing/2014/main" id="{4A365768-E961-0A82-3D89-C4C0408B0A6F}"/>
              </a:ext>
            </a:extLst>
          </p:cNvPr>
          <p:cNvGrpSpPr/>
          <p:nvPr/>
        </p:nvGrpSpPr>
        <p:grpSpPr>
          <a:xfrm>
            <a:off x="7148227" y="8153881"/>
            <a:ext cx="1440691" cy="2358000"/>
            <a:chOff x="7149700" y="9963367"/>
            <a:chExt cx="1440691" cy="2358000"/>
          </a:xfrm>
        </p:grpSpPr>
        <p:sp>
          <p:nvSpPr>
            <p:cNvPr id="8367" name="organ - facial muscles">
              <a:extLst>
                <a:ext uri="{FF2B5EF4-FFF2-40B4-BE49-F238E27FC236}">
                  <a16:creationId xmlns:a16="http://schemas.microsoft.com/office/drawing/2014/main" id="{667A16CF-FECC-4783-BD99-011A7957EFAE}"/>
                </a:ext>
              </a:extLst>
            </p:cNvPr>
            <p:cNvSpPr txBox="1"/>
            <p:nvPr/>
          </p:nvSpPr>
          <p:spPr>
            <a:xfrm>
              <a:off x="7150391" y="9963367"/>
              <a:ext cx="1440000" cy="23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Neck</a:t>
              </a:r>
            </a:p>
          </p:txBody>
        </p:sp>
        <p:sp>
          <p:nvSpPr>
            <p:cNvPr id="8368" name="FTU - orbicularis oculi">
              <a:extLst>
                <a:ext uri="{FF2B5EF4-FFF2-40B4-BE49-F238E27FC236}">
                  <a16:creationId xmlns:a16="http://schemas.microsoft.com/office/drawing/2014/main" id="{B33E3FAF-F239-8CA9-140A-C7A501E1AE65}"/>
                </a:ext>
              </a:extLst>
            </p:cNvPr>
            <p:cNvSpPr txBox="1"/>
            <p:nvPr/>
          </p:nvSpPr>
          <p:spPr>
            <a:xfrm>
              <a:off x="7150391" y="100967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8369" name="FTU - occipitofrontalis">
              <a:extLst>
                <a:ext uri="{FF2B5EF4-FFF2-40B4-BE49-F238E27FC236}">
                  <a16:creationId xmlns:a16="http://schemas.microsoft.com/office/drawing/2014/main" id="{74349618-F1D9-B160-4DAD-C1C361715CB4}"/>
                </a:ext>
              </a:extLst>
            </p:cNvPr>
            <p:cNvSpPr txBox="1"/>
            <p:nvPr/>
          </p:nvSpPr>
          <p:spPr>
            <a:xfrm>
              <a:off x="7150391" y="102151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Sternocleidomastoid</a:t>
              </a:r>
            </a:p>
          </p:txBody>
        </p:sp>
        <p:sp>
          <p:nvSpPr>
            <p:cNvPr id="8370" name="FTU - nasalis">
              <a:extLst>
                <a:ext uri="{FF2B5EF4-FFF2-40B4-BE49-F238E27FC236}">
                  <a16:creationId xmlns:a16="http://schemas.microsoft.com/office/drawing/2014/main" id="{7053BEC2-4FCD-2138-D648-2E3E53858479}"/>
                </a:ext>
              </a:extLst>
            </p:cNvPr>
            <p:cNvSpPr txBox="1"/>
            <p:nvPr/>
          </p:nvSpPr>
          <p:spPr>
            <a:xfrm>
              <a:off x="7150391" y="10457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belly of digastric</a:t>
              </a:r>
            </a:p>
          </p:txBody>
        </p:sp>
        <p:sp>
          <p:nvSpPr>
            <p:cNvPr id="8371" name="FTU - zygomaticus major">
              <a:extLst>
                <a:ext uri="{FF2B5EF4-FFF2-40B4-BE49-F238E27FC236}">
                  <a16:creationId xmlns:a16="http://schemas.microsoft.com/office/drawing/2014/main" id="{C87F91D1-4E8A-6EDA-8803-A2C679E617A5}"/>
                </a:ext>
              </a:extLst>
            </p:cNvPr>
            <p:cNvSpPr txBox="1"/>
            <p:nvPr/>
          </p:nvSpPr>
          <p:spPr>
            <a:xfrm>
              <a:off x="7150391" y="1057925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</a:t>
              </a:r>
            </a:p>
          </p:txBody>
        </p:sp>
        <p:sp>
          <p:nvSpPr>
            <p:cNvPr id="8372" name="FTU - zygomaticus minor">
              <a:extLst>
                <a:ext uri="{FF2B5EF4-FFF2-40B4-BE49-F238E27FC236}">
                  <a16:creationId xmlns:a16="http://schemas.microsoft.com/office/drawing/2014/main" id="{656CA3D6-9B54-E3B5-C16B-4153895BD4B9}"/>
                </a:ext>
              </a:extLst>
            </p:cNvPr>
            <p:cNvSpPr txBox="1"/>
            <p:nvPr/>
          </p:nvSpPr>
          <p:spPr>
            <a:xfrm>
              <a:off x="7150391" y="107009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8373" name="FTU - orbicularis oris">
              <a:extLst>
                <a:ext uri="{FF2B5EF4-FFF2-40B4-BE49-F238E27FC236}">
                  <a16:creationId xmlns:a16="http://schemas.microsoft.com/office/drawing/2014/main" id="{6B883D27-B865-F8B2-FD44-FE0B05DAFAC6}"/>
                </a:ext>
              </a:extLst>
            </p:cNvPr>
            <p:cNvSpPr txBox="1"/>
            <p:nvPr/>
          </p:nvSpPr>
          <p:spPr>
            <a:xfrm>
              <a:off x="7150391" y="108226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8374" name="FTU - depressor anguli oris">
              <a:extLst>
                <a:ext uri="{FF2B5EF4-FFF2-40B4-BE49-F238E27FC236}">
                  <a16:creationId xmlns:a16="http://schemas.microsoft.com/office/drawing/2014/main" id="{2E8F2AB6-760C-8FA5-49ED-A5975F68B565}"/>
                </a:ext>
              </a:extLst>
            </p:cNvPr>
            <p:cNvSpPr txBox="1"/>
            <p:nvPr/>
          </p:nvSpPr>
          <p:spPr>
            <a:xfrm>
              <a:off x="7150391" y="109442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Sternohyoid</a:t>
              </a:r>
            </a:p>
          </p:txBody>
        </p:sp>
        <p:sp>
          <p:nvSpPr>
            <p:cNvPr id="8375" name="FTU - levator labii">
              <a:extLst>
                <a:ext uri="{FF2B5EF4-FFF2-40B4-BE49-F238E27FC236}">
                  <a16:creationId xmlns:a16="http://schemas.microsoft.com/office/drawing/2014/main" id="{A5DDBD39-AB22-5474-F191-C90953EBEDA2}"/>
                </a:ext>
              </a:extLst>
            </p:cNvPr>
            <p:cNvSpPr txBox="1"/>
            <p:nvPr/>
          </p:nvSpPr>
          <p:spPr>
            <a:xfrm>
              <a:off x="7150391" y="110659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Sternothyroid</a:t>
              </a:r>
            </a:p>
          </p:txBody>
        </p:sp>
        <p:sp>
          <p:nvSpPr>
            <p:cNvPr id="8376" name="FTU - mentalis">
              <a:extLst>
                <a:ext uri="{FF2B5EF4-FFF2-40B4-BE49-F238E27FC236}">
                  <a16:creationId xmlns:a16="http://schemas.microsoft.com/office/drawing/2014/main" id="{343FBA30-638C-65B6-7736-BE1B627A60C0}"/>
                </a:ext>
              </a:extLst>
            </p:cNvPr>
            <p:cNvSpPr txBox="1"/>
            <p:nvPr/>
          </p:nvSpPr>
          <p:spPr>
            <a:xfrm>
              <a:off x="7150391" y="111876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Thyrohyoid</a:t>
              </a:r>
            </a:p>
          </p:txBody>
        </p:sp>
        <p:sp>
          <p:nvSpPr>
            <p:cNvPr id="8377" name="FTU - temporalis">
              <a:extLst>
                <a:ext uri="{FF2B5EF4-FFF2-40B4-BE49-F238E27FC236}">
                  <a16:creationId xmlns:a16="http://schemas.microsoft.com/office/drawing/2014/main" id="{8D2590FA-C355-3D7B-826F-071E04A67AE2}"/>
                </a:ext>
              </a:extLst>
            </p:cNvPr>
            <p:cNvSpPr txBox="1"/>
            <p:nvPr/>
          </p:nvSpPr>
          <p:spPr>
            <a:xfrm>
              <a:off x="7150391" y="113093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8378" name="FTU - orbicularis oculi">
              <a:extLst>
                <a:ext uri="{FF2B5EF4-FFF2-40B4-BE49-F238E27FC236}">
                  <a16:creationId xmlns:a16="http://schemas.microsoft.com/office/drawing/2014/main" id="{F4E41E6C-7343-9EA5-C5EC-1894D20239F2}"/>
                </a:ext>
              </a:extLst>
            </p:cNvPr>
            <p:cNvSpPr txBox="1"/>
            <p:nvPr/>
          </p:nvSpPr>
          <p:spPr>
            <a:xfrm>
              <a:off x="7149700" y="114347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79" name="FTU - occipitofrontalis">
              <a:extLst>
                <a:ext uri="{FF2B5EF4-FFF2-40B4-BE49-F238E27FC236}">
                  <a16:creationId xmlns:a16="http://schemas.microsoft.com/office/drawing/2014/main" id="{5C861B22-1FE4-1AC9-6031-5AC9A5C4FD38}"/>
                </a:ext>
              </a:extLst>
            </p:cNvPr>
            <p:cNvSpPr txBox="1"/>
            <p:nvPr/>
          </p:nvSpPr>
          <p:spPr>
            <a:xfrm>
              <a:off x="7149700" y="11560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8380" name="FTU - nasalis">
              <a:extLst>
                <a:ext uri="{FF2B5EF4-FFF2-40B4-BE49-F238E27FC236}">
                  <a16:creationId xmlns:a16="http://schemas.microsoft.com/office/drawing/2014/main" id="{A7CDA928-CC67-D299-CC0E-CEF2585D76CA}"/>
                </a:ext>
              </a:extLst>
            </p:cNvPr>
            <p:cNvSpPr txBox="1"/>
            <p:nvPr/>
          </p:nvSpPr>
          <p:spPr>
            <a:xfrm>
              <a:off x="7149700" y="116817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anterior capitis</a:t>
              </a:r>
            </a:p>
          </p:txBody>
        </p:sp>
        <p:sp>
          <p:nvSpPr>
            <p:cNvPr id="8381" name="FTU - zygomaticus major">
              <a:extLst>
                <a:ext uri="{FF2B5EF4-FFF2-40B4-BE49-F238E27FC236}">
                  <a16:creationId xmlns:a16="http://schemas.microsoft.com/office/drawing/2014/main" id="{628449C2-DD93-EF96-B0A6-B28372BE6934}"/>
                </a:ext>
              </a:extLst>
            </p:cNvPr>
            <p:cNvSpPr txBox="1"/>
            <p:nvPr/>
          </p:nvSpPr>
          <p:spPr>
            <a:xfrm>
              <a:off x="7149700" y="118033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lateralis capitis</a:t>
              </a:r>
            </a:p>
          </p:txBody>
        </p:sp>
        <p:sp>
          <p:nvSpPr>
            <p:cNvPr id="8382" name="FTU - zygomaticus minor">
              <a:extLst>
                <a:ext uri="{FF2B5EF4-FFF2-40B4-BE49-F238E27FC236}">
                  <a16:creationId xmlns:a16="http://schemas.microsoft.com/office/drawing/2014/main" id="{E3AEBAC2-D547-4C2C-ED19-03186B042300}"/>
                </a:ext>
              </a:extLst>
            </p:cNvPr>
            <p:cNvSpPr txBox="1"/>
            <p:nvPr/>
          </p:nvSpPr>
          <p:spPr>
            <a:xfrm>
              <a:off x="7149700" y="119250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8383" name="FTU - orbicularis oris">
              <a:extLst>
                <a:ext uri="{FF2B5EF4-FFF2-40B4-BE49-F238E27FC236}">
                  <a16:creationId xmlns:a16="http://schemas.microsoft.com/office/drawing/2014/main" id="{6E31B7E9-F840-DC57-148F-813A3EF7EBAF}"/>
                </a:ext>
              </a:extLst>
            </p:cNvPr>
            <p:cNvSpPr txBox="1"/>
            <p:nvPr/>
          </p:nvSpPr>
          <p:spPr>
            <a:xfrm>
              <a:off x="7149700" y="120467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midius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84" name="FTU - depressor anguli oris">
              <a:extLst>
                <a:ext uri="{FF2B5EF4-FFF2-40B4-BE49-F238E27FC236}">
                  <a16:creationId xmlns:a16="http://schemas.microsoft.com/office/drawing/2014/main" id="{DDDD2717-D53B-04E1-B572-DA7CB6A74CA5}"/>
                </a:ext>
              </a:extLst>
            </p:cNvPr>
            <p:cNvSpPr txBox="1"/>
            <p:nvPr/>
          </p:nvSpPr>
          <p:spPr>
            <a:xfrm>
              <a:off x="7149700" y="12168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C00A53AF-F06A-DD49-B8AD-EB11440E3470}"/>
                </a:ext>
              </a:extLst>
            </p:cNvPr>
            <p:cNvGrpSpPr/>
            <p:nvPr/>
          </p:nvGrpSpPr>
          <p:grpSpPr>
            <a:xfrm>
              <a:off x="8479353" y="10225635"/>
              <a:ext cx="84788" cy="91092"/>
              <a:chOff x="12626158" y="10798008"/>
              <a:chExt cx="84788" cy="91092"/>
            </a:xfrm>
          </p:grpSpPr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E1DCF944-F6A9-2F39-81BD-0F4C3A872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D22AD9C6-C661-C7D5-07CB-EF139179B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C273086C-2AB7-5E28-8E71-7D2192FF9C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B1A91F2D-8A25-483D-90D6-A0A619CC31CD}"/>
                </a:ext>
              </a:extLst>
            </p:cNvPr>
            <p:cNvGrpSpPr/>
            <p:nvPr/>
          </p:nvGrpSpPr>
          <p:grpSpPr>
            <a:xfrm>
              <a:off x="8476555" y="10105590"/>
              <a:ext cx="84788" cy="91092"/>
              <a:chOff x="12626158" y="10798008"/>
              <a:chExt cx="84788" cy="91092"/>
            </a:xfrm>
          </p:grpSpPr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2842B97-483F-AE0E-3B4C-771792BDE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17A8670-4EE2-6E59-390D-CB1E40B85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77A9CE56-82CE-7E34-4EBA-383F1A78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33DCF802-F6B3-2C18-E5A8-7DA5A98ECB30}"/>
                </a:ext>
              </a:extLst>
            </p:cNvPr>
            <p:cNvGrpSpPr/>
            <p:nvPr/>
          </p:nvGrpSpPr>
          <p:grpSpPr>
            <a:xfrm>
              <a:off x="8479080" y="10468973"/>
              <a:ext cx="84788" cy="91092"/>
              <a:chOff x="12626158" y="10798008"/>
              <a:chExt cx="84788" cy="91092"/>
            </a:xfrm>
          </p:grpSpPr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5E096725-0D56-7E1D-8A0D-E91CB5A45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5F8F51C9-15FE-1077-A98B-832F65C48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9D399D8E-E878-A341-E861-FF91E271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B2238BC7-F944-5291-2EFD-A34EF505B3B5}"/>
                </a:ext>
              </a:extLst>
            </p:cNvPr>
            <p:cNvGrpSpPr/>
            <p:nvPr/>
          </p:nvGrpSpPr>
          <p:grpSpPr>
            <a:xfrm>
              <a:off x="8477720" y="1058889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448041DA-5ADD-BD2A-43AF-FE1BEC49E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7" name="Text Box 3036">
                <a:extLst>
                  <a:ext uri="{FF2B5EF4-FFF2-40B4-BE49-F238E27FC236}">
                    <a16:creationId xmlns:a16="http://schemas.microsoft.com/office/drawing/2014/main" id="{8D8E6F19-B15F-445C-6770-7F1A741C1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66D9DF53-6C43-8F7C-CE3F-004A8338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DC3CD02F-5984-D5A7-3224-5A855D878746}"/>
                </a:ext>
              </a:extLst>
            </p:cNvPr>
            <p:cNvGrpSpPr/>
            <p:nvPr/>
          </p:nvGrpSpPr>
          <p:grpSpPr>
            <a:xfrm>
              <a:off x="8477720" y="10711204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86339508-D1F5-3B40-2692-04004D7B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E1CDD2D8-E636-D8C4-E933-7CC8D83DC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E2E0FCF-9FC8-C467-E075-F0BA4250B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0" name="Group 8389">
              <a:extLst>
                <a:ext uri="{FF2B5EF4-FFF2-40B4-BE49-F238E27FC236}">
                  <a16:creationId xmlns:a16="http://schemas.microsoft.com/office/drawing/2014/main" id="{C0B2144C-C49D-59F6-8FA9-7C1EEE175350}"/>
                </a:ext>
              </a:extLst>
            </p:cNvPr>
            <p:cNvGrpSpPr/>
            <p:nvPr/>
          </p:nvGrpSpPr>
          <p:grpSpPr>
            <a:xfrm>
              <a:off x="8479124" y="10831311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E4717773-65A7-A25D-5701-DEE6ACB97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303D4ADD-E28D-F5C6-1178-3D6CE0E79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8E593EE-8588-C3A8-3246-91B81AFEA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1" name="Group 8390">
              <a:extLst>
                <a:ext uri="{FF2B5EF4-FFF2-40B4-BE49-F238E27FC236}">
                  <a16:creationId xmlns:a16="http://schemas.microsoft.com/office/drawing/2014/main" id="{1AC70F6F-6A52-98BF-DC22-93F613D9F854}"/>
                </a:ext>
              </a:extLst>
            </p:cNvPr>
            <p:cNvGrpSpPr/>
            <p:nvPr/>
          </p:nvGrpSpPr>
          <p:grpSpPr>
            <a:xfrm>
              <a:off x="8479124" y="10952072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8EA6F51B-85EC-2FE1-87DD-E26436E93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A96EFECF-8042-0870-7492-45DBA47797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AA2710D3-59F4-ECD6-F518-CD7F98B484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2" name="Group 8391">
              <a:extLst>
                <a:ext uri="{FF2B5EF4-FFF2-40B4-BE49-F238E27FC236}">
                  <a16:creationId xmlns:a16="http://schemas.microsoft.com/office/drawing/2014/main" id="{B26ECC2A-0A6B-54FC-44BF-C5535B8D4A8D}"/>
                </a:ext>
              </a:extLst>
            </p:cNvPr>
            <p:cNvGrpSpPr/>
            <p:nvPr/>
          </p:nvGrpSpPr>
          <p:grpSpPr>
            <a:xfrm>
              <a:off x="8480104" y="11076158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6C1F4983-E6BE-0306-09EB-69412BD7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EFA76D57-9FE3-7059-13A6-7AA681FB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833A1CA-6090-8C15-482F-DDBF2D592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3" name="Group 8392">
              <a:extLst>
                <a:ext uri="{FF2B5EF4-FFF2-40B4-BE49-F238E27FC236}">
                  <a16:creationId xmlns:a16="http://schemas.microsoft.com/office/drawing/2014/main" id="{56023AC9-0AB4-A9D4-7CE4-232F845CF446}"/>
                </a:ext>
              </a:extLst>
            </p:cNvPr>
            <p:cNvGrpSpPr/>
            <p:nvPr/>
          </p:nvGrpSpPr>
          <p:grpSpPr>
            <a:xfrm>
              <a:off x="8480064" y="11196614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F5231C4-B6A0-8B92-9769-C9736AF10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4E192E7A-4443-133C-BB28-6C27F1076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8EB8B2FD-D782-0E06-E7E3-708F3FAFF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4" name="Group 8393">
              <a:extLst>
                <a:ext uri="{FF2B5EF4-FFF2-40B4-BE49-F238E27FC236}">
                  <a16:creationId xmlns:a16="http://schemas.microsoft.com/office/drawing/2014/main" id="{77251347-33D1-99A6-8330-E58A3A470C61}"/>
                </a:ext>
              </a:extLst>
            </p:cNvPr>
            <p:cNvGrpSpPr/>
            <p:nvPr/>
          </p:nvGrpSpPr>
          <p:grpSpPr>
            <a:xfrm>
              <a:off x="8480104" y="11315921"/>
              <a:ext cx="84788" cy="91092"/>
              <a:chOff x="12626158" y="10798008"/>
              <a:chExt cx="84788" cy="91092"/>
            </a:xfrm>
          </p:grpSpPr>
          <p:sp>
            <p:nvSpPr>
              <p:cNvPr id="8428" name="Text Box 3036">
                <a:extLst>
                  <a:ext uri="{FF2B5EF4-FFF2-40B4-BE49-F238E27FC236}">
                    <a16:creationId xmlns:a16="http://schemas.microsoft.com/office/drawing/2014/main" id="{9D323F59-6898-A959-C9C7-BD47C211D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9" name="Text Box 3036">
                <a:extLst>
                  <a:ext uri="{FF2B5EF4-FFF2-40B4-BE49-F238E27FC236}">
                    <a16:creationId xmlns:a16="http://schemas.microsoft.com/office/drawing/2014/main" id="{4118FC16-03A5-1738-ABF8-C11EE358E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0" name="Text Box 3036">
                <a:extLst>
                  <a:ext uri="{FF2B5EF4-FFF2-40B4-BE49-F238E27FC236}">
                    <a16:creationId xmlns:a16="http://schemas.microsoft.com/office/drawing/2014/main" id="{677E2CFF-DF82-FDBD-AE18-BB82FB341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5" name="Group 8394">
              <a:extLst>
                <a:ext uri="{FF2B5EF4-FFF2-40B4-BE49-F238E27FC236}">
                  <a16:creationId xmlns:a16="http://schemas.microsoft.com/office/drawing/2014/main" id="{121A27E0-6B6F-461B-7B86-540746D1336A}"/>
                </a:ext>
              </a:extLst>
            </p:cNvPr>
            <p:cNvGrpSpPr/>
            <p:nvPr/>
          </p:nvGrpSpPr>
          <p:grpSpPr>
            <a:xfrm>
              <a:off x="8480064" y="11443926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5CDC643F-C380-C411-232C-A075BCBFFC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5BEC14F0-F956-C584-645D-05D7B9E99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5DA88E1C-4F0E-6855-E6C3-8B5AA2EFE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6" name="Group 8395">
              <a:extLst>
                <a:ext uri="{FF2B5EF4-FFF2-40B4-BE49-F238E27FC236}">
                  <a16:creationId xmlns:a16="http://schemas.microsoft.com/office/drawing/2014/main" id="{01D694CE-6D24-B2A2-A488-D00AEDF549EA}"/>
                </a:ext>
              </a:extLst>
            </p:cNvPr>
            <p:cNvGrpSpPr/>
            <p:nvPr/>
          </p:nvGrpSpPr>
          <p:grpSpPr>
            <a:xfrm>
              <a:off x="8478861" y="11569065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B060C1A0-32CE-D1AB-14D7-B4369CA04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D11DEF64-CADF-560D-C150-564CEE46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DF45767F-72CC-222B-0295-E85BE3D19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C8A3C9FF-ADB8-B385-E21D-27FE10542F67}"/>
                </a:ext>
              </a:extLst>
            </p:cNvPr>
            <p:cNvGrpSpPr/>
            <p:nvPr/>
          </p:nvGrpSpPr>
          <p:grpSpPr>
            <a:xfrm>
              <a:off x="8477657" y="11689901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A059B8C4-E177-1294-89EB-DAAC5373C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DD2E738D-1A4D-5ABE-BE50-24DE0E702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FD6D97A7-9261-C0C0-6311-F362A68BA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786ABC2C-3D0E-5C12-2EF6-69D9068C54A5}"/>
                </a:ext>
              </a:extLst>
            </p:cNvPr>
            <p:cNvGrpSpPr/>
            <p:nvPr/>
          </p:nvGrpSpPr>
          <p:grpSpPr>
            <a:xfrm>
              <a:off x="8478588" y="1181240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18502550-1056-0D62-A5E7-67505D64F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2423B3-FB6B-C0C9-59B7-DFEB86C361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C8ECB3AE-82D8-A040-4CE1-3A061B191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779011D4-72A9-07F7-ADD0-1E667333A415}"/>
                </a:ext>
              </a:extLst>
            </p:cNvPr>
            <p:cNvGrpSpPr/>
            <p:nvPr/>
          </p:nvGrpSpPr>
          <p:grpSpPr>
            <a:xfrm>
              <a:off x="8477228" y="11932321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23E8F68C-63C5-696A-0EC8-18774DA78D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2F503993-F737-121B-2784-8832C14B1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5C3CE0FC-380C-8445-7D2B-12214E5D0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46B8974B-EB39-65CD-1112-CB13F98469DB}"/>
                </a:ext>
              </a:extLst>
            </p:cNvPr>
            <p:cNvGrpSpPr/>
            <p:nvPr/>
          </p:nvGrpSpPr>
          <p:grpSpPr>
            <a:xfrm>
              <a:off x="8477228" y="12054634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CB406BBF-4AF7-F665-2545-5DC16C4EF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AF6EFEDA-FA22-98EE-5BE6-218E518A0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D8CD6370-AFB0-0136-8F07-26D991D582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D358D162-9842-A454-C91E-90350A824D73}"/>
                </a:ext>
              </a:extLst>
            </p:cNvPr>
            <p:cNvGrpSpPr/>
            <p:nvPr/>
          </p:nvGrpSpPr>
          <p:grpSpPr>
            <a:xfrm>
              <a:off x="8478632" y="12177916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6EF85D37-7F0E-0521-4D3D-6851CE9F1A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5AC70330-662E-1650-5749-900349004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69038DD-9437-9EAB-7FCA-D3FC794C4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02" name="FTU - nasalis">
              <a:extLst>
                <a:ext uri="{FF2B5EF4-FFF2-40B4-BE49-F238E27FC236}">
                  <a16:creationId xmlns:a16="http://schemas.microsoft.com/office/drawing/2014/main" id="{A8228613-63E9-B5DF-E7D3-B528CA95D064}"/>
                </a:ext>
              </a:extLst>
            </p:cNvPr>
            <p:cNvSpPr txBox="1"/>
            <p:nvPr/>
          </p:nvSpPr>
          <p:spPr>
            <a:xfrm>
              <a:off x="7149700" y="1033692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belly of digastric</a:t>
              </a:r>
            </a:p>
          </p:txBody>
        </p:sp>
        <p:grpSp>
          <p:nvGrpSpPr>
            <p:cNvPr id="8403" name="Group 8402">
              <a:extLst>
                <a:ext uri="{FF2B5EF4-FFF2-40B4-BE49-F238E27FC236}">
                  <a16:creationId xmlns:a16="http://schemas.microsoft.com/office/drawing/2014/main" id="{6D856AD9-63DF-4A20-E136-97225FDB72A2}"/>
                </a:ext>
              </a:extLst>
            </p:cNvPr>
            <p:cNvGrpSpPr/>
            <p:nvPr/>
          </p:nvGrpSpPr>
          <p:grpSpPr>
            <a:xfrm>
              <a:off x="8479660" y="10345383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2B115F46-593B-2D51-0D48-DA3E5A0F9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B3F559B6-1450-A4A7-E175-8E59150B2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E860689C-6DEB-4DA8-2A3B-D16986FEF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8" name="Group 8457">
            <a:extLst>
              <a:ext uri="{FF2B5EF4-FFF2-40B4-BE49-F238E27FC236}">
                <a16:creationId xmlns:a16="http://schemas.microsoft.com/office/drawing/2014/main" id="{50916DD3-0A3A-AE63-7974-7794D2B494BD}"/>
              </a:ext>
            </a:extLst>
          </p:cNvPr>
          <p:cNvGrpSpPr/>
          <p:nvPr/>
        </p:nvGrpSpPr>
        <p:grpSpPr>
          <a:xfrm>
            <a:off x="8691581" y="20494118"/>
            <a:ext cx="1441596" cy="1274564"/>
            <a:chOff x="7148104" y="20662231"/>
            <a:chExt cx="1441596" cy="1274564"/>
          </a:xfrm>
        </p:grpSpPr>
        <p:grpSp>
          <p:nvGrpSpPr>
            <p:cNvPr id="8459" name="organ group - facial muscles">
              <a:extLst>
                <a:ext uri="{FF2B5EF4-FFF2-40B4-BE49-F238E27FC236}">
                  <a16:creationId xmlns:a16="http://schemas.microsoft.com/office/drawing/2014/main" id="{1263179A-34E9-4D17-EBF7-92E91E817193}"/>
                </a:ext>
              </a:extLst>
            </p:cNvPr>
            <p:cNvGrpSpPr/>
            <p:nvPr/>
          </p:nvGrpSpPr>
          <p:grpSpPr>
            <a:xfrm>
              <a:off x="7149700" y="20662231"/>
              <a:ext cx="1440000" cy="1274564"/>
              <a:chOff x="7554484" y="5020163"/>
              <a:chExt cx="1440000" cy="1274564"/>
            </a:xfrm>
          </p:grpSpPr>
          <p:sp>
            <p:nvSpPr>
              <p:cNvPr id="8497" name="organ - facial muscles">
                <a:extLst>
                  <a:ext uri="{FF2B5EF4-FFF2-40B4-BE49-F238E27FC236}">
                    <a16:creationId xmlns:a16="http://schemas.microsoft.com/office/drawing/2014/main" id="{91FDC99D-8A63-81F3-DC2B-C531E4F696F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2745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Lower limb - gluteal</a:t>
                </a:r>
              </a:p>
            </p:txBody>
          </p:sp>
          <p:sp>
            <p:nvSpPr>
              <p:cNvPr id="8498" name="FTU - orbicularis oculi">
                <a:extLst>
                  <a:ext uri="{FF2B5EF4-FFF2-40B4-BE49-F238E27FC236}">
                    <a16:creationId xmlns:a16="http://schemas.microsoft.com/office/drawing/2014/main" id="{464D28D0-657B-2998-F0BD-FE794232E83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FTU - occipitofrontalis">
                <a:extLst>
                  <a:ext uri="{FF2B5EF4-FFF2-40B4-BE49-F238E27FC236}">
                    <a16:creationId xmlns:a16="http://schemas.microsoft.com/office/drawing/2014/main" id="{D2BFBE85-7AAE-E110-B390-68A54A26D3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500" name="FTU - nasalis">
                <a:extLst>
                  <a:ext uri="{FF2B5EF4-FFF2-40B4-BE49-F238E27FC236}">
                    <a16:creationId xmlns:a16="http://schemas.microsoft.com/office/drawing/2014/main" id="{5489D7E7-C184-3051-C023-00F613F4037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1" name="FTU - zygomaticus major">
                <a:extLst>
                  <a:ext uri="{FF2B5EF4-FFF2-40B4-BE49-F238E27FC236}">
                    <a16:creationId xmlns:a16="http://schemas.microsoft.com/office/drawing/2014/main" id="{B7EF1B1B-1DE4-FA27-E756-C920C12555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FTU - zygomaticus minor">
                <a:extLst>
                  <a:ext uri="{FF2B5EF4-FFF2-40B4-BE49-F238E27FC236}">
                    <a16:creationId xmlns:a16="http://schemas.microsoft.com/office/drawing/2014/main" id="{A5A6F066-C3F0-9E59-66C2-8E480A16258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503" name="FTU - depressor anguli oris">
                <a:extLst>
                  <a:ext uri="{FF2B5EF4-FFF2-40B4-BE49-F238E27FC236}">
                    <a16:creationId xmlns:a16="http://schemas.microsoft.com/office/drawing/2014/main" id="{B6914AB8-2964-1168-AD05-634D6331F1C0}"/>
                  </a:ext>
                </a:extLst>
              </p:cNvPr>
              <p:cNvSpPr txBox="1"/>
              <p:nvPr/>
            </p:nvSpPr>
            <p:spPr>
              <a:xfrm>
                <a:off x="7554484" y="57501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504" name="FTU - levator labii">
                <a:extLst>
                  <a:ext uri="{FF2B5EF4-FFF2-40B4-BE49-F238E27FC236}">
                    <a16:creationId xmlns:a16="http://schemas.microsoft.com/office/drawing/2014/main" id="{CF2BB025-BABD-3D59-B81B-ABB31DCE365A}"/>
                  </a:ext>
                </a:extLst>
              </p:cNvPr>
              <p:cNvSpPr txBox="1"/>
              <p:nvPr/>
            </p:nvSpPr>
            <p:spPr>
              <a:xfrm>
                <a:off x="7554484" y="58718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505" name="FTU - mentalis">
                <a:extLst>
                  <a:ext uri="{FF2B5EF4-FFF2-40B4-BE49-F238E27FC236}">
                    <a16:creationId xmlns:a16="http://schemas.microsoft.com/office/drawing/2014/main" id="{F99542F9-0FC2-FD9E-FF41-5AA05DD11B3C}"/>
                  </a:ext>
                </a:extLst>
              </p:cNvPr>
              <p:cNvSpPr txBox="1"/>
              <p:nvPr/>
            </p:nvSpPr>
            <p:spPr>
              <a:xfrm>
                <a:off x="7554484" y="61201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8460" name="Group 8459">
              <a:extLst>
                <a:ext uri="{FF2B5EF4-FFF2-40B4-BE49-F238E27FC236}">
                  <a16:creationId xmlns:a16="http://schemas.microsoft.com/office/drawing/2014/main" id="{55839D61-F72B-79A6-4C57-A91A73148004}"/>
                </a:ext>
              </a:extLst>
            </p:cNvPr>
            <p:cNvGrpSpPr/>
            <p:nvPr/>
          </p:nvGrpSpPr>
          <p:grpSpPr>
            <a:xfrm>
              <a:off x="8482905" y="20795933"/>
              <a:ext cx="84788" cy="91092"/>
              <a:chOff x="12626158" y="10798008"/>
              <a:chExt cx="84788" cy="91092"/>
            </a:xfrm>
          </p:grpSpPr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26DF5777-7494-3C7A-E896-D36FDF960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B655046F-C049-968E-7680-D78B690AA3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C7AC0A7-9613-22BA-BF18-5D3FF5A14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1" name="Group 8460">
              <a:extLst>
                <a:ext uri="{FF2B5EF4-FFF2-40B4-BE49-F238E27FC236}">
                  <a16:creationId xmlns:a16="http://schemas.microsoft.com/office/drawing/2014/main" id="{8062157D-A23C-C0F1-9109-CA89DF87BD1F}"/>
                </a:ext>
              </a:extLst>
            </p:cNvPr>
            <p:cNvGrpSpPr/>
            <p:nvPr/>
          </p:nvGrpSpPr>
          <p:grpSpPr>
            <a:xfrm>
              <a:off x="8481545" y="20915851"/>
              <a:ext cx="84788" cy="91092"/>
              <a:chOff x="12626158" y="10798008"/>
              <a:chExt cx="84788" cy="91092"/>
            </a:xfrm>
          </p:grpSpPr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AE4A90E0-543B-6923-118D-1EED629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F2FD4DE0-7A68-41EF-699A-794A136DF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CEED807-93E4-1BE5-5F55-D4E6BF73B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2" name="Group 8461">
              <a:extLst>
                <a:ext uri="{FF2B5EF4-FFF2-40B4-BE49-F238E27FC236}">
                  <a16:creationId xmlns:a16="http://schemas.microsoft.com/office/drawing/2014/main" id="{2E62C6A9-0D8F-BFF2-4497-6E6E248DAC44}"/>
                </a:ext>
              </a:extLst>
            </p:cNvPr>
            <p:cNvGrpSpPr/>
            <p:nvPr/>
          </p:nvGrpSpPr>
          <p:grpSpPr>
            <a:xfrm>
              <a:off x="8481545" y="21038164"/>
              <a:ext cx="84788" cy="91092"/>
              <a:chOff x="12626158" y="10798008"/>
              <a:chExt cx="84788" cy="91092"/>
            </a:xfrm>
          </p:grpSpPr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84B73B2A-D2F6-0260-C282-54A78D764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3781795F-41B0-789F-123A-9C67B57F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3128C9E5-8163-8A72-B840-47E7BC364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3" name="Group 8462">
              <a:extLst>
                <a:ext uri="{FF2B5EF4-FFF2-40B4-BE49-F238E27FC236}">
                  <a16:creationId xmlns:a16="http://schemas.microsoft.com/office/drawing/2014/main" id="{CD5111E2-7250-9651-8D38-BE6EEDBE83DF}"/>
                </a:ext>
              </a:extLst>
            </p:cNvPr>
            <p:cNvGrpSpPr/>
            <p:nvPr/>
          </p:nvGrpSpPr>
          <p:grpSpPr>
            <a:xfrm>
              <a:off x="8477832" y="21161693"/>
              <a:ext cx="84788" cy="91092"/>
              <a:chOff x="12626158" y="10798008"/>
              <a:chExt cx="84788" cy="91092"/>
            </a:xfrm>
          </p:grpSpPr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50FC3826-09A8-AF07-816F-DF7016309B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D1C31613-2FBC-A16C-282B-E6B8A0244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64AF06EE-0408-9498-E879-F20E95D8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4" name="Group 8463">
              <a:extLst>
                <a:ext uri="{FF2B5EF4-FFF2-40B4-BE49-F238E27FC236}">
                  <a16:creationId xmlns:a16="http://schemas.microsoft.com/office/drawing/2014/main" id="{EB69BC48-44BB-4A58-F57A-1F1192B0A1BD}"/>
                </a:ext>
              </a:extLst>
            </p:cNvPr>
            <p:cNvGrpSpPr/>
            <p:nvPr/>
          </p:nvGrpSpPr>
          <p:grpSpPr>
            <a:xfrm>
              <a:off x="8476472" y="21281611"/>
              <a:ext cx="84788" cy="91092"/>
              <a:chOff x="12626158" y="10798008"/>
              <a:chExt cx="84788" cy="91092"/>
            </a:xfrm>
          </p:grpSpPr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64BE4B2C-9E55-B211-5A99-C33626733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6563B193-7E16-3CF8-912A-77D81F7EA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0BD88D9F-2721-9C22-3C63-7AA57C95C0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5" name="Group 8464">
              <a:extLst>
                <a:ext uri="{FF2B5EF4-FFF2-40B4-BE49-F238E27FC236}">
                  <a16:creationId xmlns:a16="http://schemas.microsoft.com/office/drawing/2014/main" id="{396B41ED-20A5-E772-DF78-B9FAB382066C}"/>
                </a:ext>
              </a:extLst>
            </p:cNvPr>
            <p:cNvGrpSpPr/>
            <p:nvPr/>
          </p:nvGrpSpPr>
          <p:grpSpPr>
            <a:xfrm>
              <a:off x="8476472" y="21403924"/>
              <a:ext cx="84788" cy="91092"/>
              <a:chOff x="12626158" y="10798008"/>
              <a:chExt cx="84788" cy="91092"/>
            </a:xfrm>
          </p:grpSpPr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82AF2317-14B4-2404-2F94-EC1D0F540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5D4D2BD2-568E-4823-CD11-19675CBB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3C2B6B81-EBD5-D9A0-B633-3120CF777C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6" name="Group 8465">
              <a:extLst>
                <a:ext uri="{FF2B5EF4-FFF2-40B4-BE49-F238E27FC236}">
                  <a16:creationId xmlns:a16="http://schemas.microsoft.com/office/drawing/2014/main" id="{B6E0EAC8-F52D-A8AD-15A8-E2522F5FF013}"/>
                </a:ext>
              </a:extLst>
            </p:cNvPr>
            <p:cNvGrpSpPr/>
            <p:nvPr/>
          </p:nvGrpSpPr>
          <p:grpSpPr>
            <a:xfrm>
              <a:off x="8474866" y="21526557"/>
              <a:ext cx="84788" cy="91092"/>
              <a:chOff x="12626158" y="10798008"/>
              <a:chExt cx="84788" cy="91092"/>
            </a:xfrm>
          </p:grpSpPr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DFCDDD4F-73BB-1F42-1461-567BB5802B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E0B11FE9-388F-1485-3917-A847261E9B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40F80FF8-B15E-B1F1-5774-D9212F4A7E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67" name="Group 8466">
              <a:extLst>
                <a:ext uri="{FF2B5EF4-FFF2-40B4-BE49-F238E27FC236}">
                  <a16:creationId xmlns:a16="http://schemas.microsoft.com/office/drawing/2014/main" id="{AD88CDB3-E76F-6F54-B2FD-78DD81F34624}"/>
                </a:ext>
              </a:extLst>
            </p:cNvPr>
            <p:cNvGrpSpPr/>
            <p:nvPr/>
          </p:nvGrpSpPr>
          <p:grpSpPr>
            <a:xfrm>
              <a:off x="8473506" y="21771430"/>
              <a:ext cx="84788" cy="91092"/>
              <a:chOff x="12626158" y="10798008"/>
              <a:chExt cx="84788" cy="91092"/>
            </a:xfrm>
          </p:grpSpPr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AAD93310-FF79-FA61-F4E1-F8798358B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3CC4B37F-B0E2-A27F-1D9B-B009C7A9F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068F1A-9847-17D9-F5AA-6AB9E8CDE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68" name="FTU - levator labii">
              <a:extLst>
                <a:ext uri="{FF2B5EF4-FFF2-40B4-BE49-F238E27FC236}">
                  <a16:creationId xmlns:a16="http://schemas.microsoft.com/office/drawing/2014/main" id="{F2F242CF-07C9-63A1-8D1E-6BAD3583CFC6}"/>
                </a:ext>
              </a:extLst>
            </p:cNvPr>
            <p:cNvSpPr txBox="1"/>
            <p:nvPr/>
          </p:nvSpPr>
          <p:spPr>
            <a:xfrm>
              <a:off x="7148104" y="21636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469" name="Group 8468">
              <a:extLst>
                <a:ext uri="{FF2B5EF4-FFF2-40B4-BE49-F238E27FC236}">
                  <a16:creationId xmlns:a16="http://schemas.microsoft.com/office/drawing/2014/main" id="{DD9F898C-27EC-132D-34F7-21786C6A15BE}"/>
                </a:ext>
              </a:extLst>
            </p:cNvPr>
            <p:cNvGrpSpPr/>
            <p:nvPr/>
          </p:nvGrpSpPr>
          <p:grpSpPr>
            <a:xfrm>
              <a:off x="8476891" y="21651294"/>
              <a:ext cx="84788" cy="91092"/>
              <a:chOff x="12626158" y="10798008"/>
              <a:chExt cx="84788" cy="91092"/>
            </a:xfrm>
          </p:grpSpPr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B90563C8-13DA-D369-60CD-4D7A75469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E28C3D54-97F2-0763-CFF4-1309561E4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F7D00EFE-0022-C263-BAD5-BA6A575B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06" name="Group 8505">
            <a:extLst>
              <a:ext uri="{FF2B5EF4-FFF2-40B4-BE49-F238E27FC236}">
                <a16:creationId xmlns:a16="http://schemas.microsoft.com/office/drawing/2014/main" id="{1B123840-0771-42A7-5BD3-8DBF450D11F3}"/>
              </a:ext>
            </a:extLst>
          </p:cNvPr>
          <p:cNvGrpSpPr/>
          <p:nvPr/>
        </p:nvGrpSpPr>
        <p:grpSpPr>
          <a:xfrm>
            <a:off x="8697087" y="8598550"/>
            <a:ext cx="1440000" cy="402575"/>
            <a:chOff x="8696533" y="7708102"/>
            <a:chExt cx="1440000" cy="402575"/>
          </a:xfrm>
        </p:grpSpPr>
        <p:grpSp>
          <p:nvGrpSpPr>
            <p:cNvPr id="8507" name="organ group - facial muscles">
              <a:extLst>
                <a:ext uri="{FF2B5EF4-FFF2-40B4-BE49-F238E27FC236}">
                  <a16:creationId xmlns:a16="http://schemas.microsoft.com/office/drawing/2014/main" id="{3987C17F-06A0-D0DC-1D7C-9BE1F67D2C5B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402575"/>
              <a:chOff x="7554484" y="5020162"/>
              <a:chExt cx="1440000" cy="402575"/>
            </a:xfrm>
          </p:grpSpPr>
          <p:sp>
            <p:nvSpPr>
              <p:cNvPr id="8516" name="organ - facial muscles">
                <a:extLst>
                  <a:ext uri="{FF2B5EF4-FFF2-40B4-BE49-F238E27FC236}">
                    <a16:creationId xmlns:a16="http://schemas.microsoft.com/office/drawing/2014/main" id="{E8D2C63A-CE3A-3F9C-F31B-D46A0906523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402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Muscles of Tongue</a:t>
                </a:r>
              </a:p>
            </p:txBody>
          </p:sp>
          <p:sp>
            <p:nvSpPr>
              <p:cNvPr id="8517" name="FTU - orbicularis oculi">
                <a:extLst>
                  <a:ext uri="{FF2B5EF4-FFF2-40B4-BE49-F238E27FC236}">
                    <a16:creationId xmlns:a16="http://schemas.microsoft.com/office/drawing/2014/main" id="{8728F162-4F83-DFB8-B9BA-5DE72B2A34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8518" name="FTU - occipitofrontalis">
                <a:extLst>
                  <a:ext uri="{FF2B5EF4-FFF2-40B4-BE49-F238E27FC236}">
                    <a16:creationId xmlns:a16="http://schemas.microsoft.com/office/drawing/2014/main" id="{E38A73F5-C045-B095-AC17-3346C14A267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</p:grpSp>
        <p:grpSp>
          <p:nvGrpSpPr>
            <p:cNvPr id="8508" name="Group 8507">
              <a:extLst>
                <a:ext uri="{FF2B5EF4-FFF2-40B4-BE49-F238E27FC236}">
                  <a16:creationId xmlns:a16="http://schemas.microsoft.com/office/drawing/2014/main" id="{A56E389A-666E-9286-0AC1-17DC8F1A62F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9B974B32-3F16-277A-848E-684429674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7967D889-3D40-4E74-4C7C-7554680FD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D8C4BDBB-E551-9044-C701-848F765D6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9" name="Group 8508">
              <a:extLst>
                <a:ext uri="{FF2B5EF4-FFF2-40B4-BE49-F238E27FC236}">
                  <a16:creationId xmlns:a16="http://schemas.microsoft.com/office/drawing/2014/main" id="{F50363C6-557B-407F-1908-82E24B577F5E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75986A3B-A80A-031B-5709-47C8CBB25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5BF7A49F-4851-BF58-4A2A-FCBB7C5A8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0ABF126A-B690-85D6-A2D9-1F1B613CB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3" name="Group 9422">
            <a:extLst>
              <a:ext uri="{FF2B5EF4-FFF2-40B4-BE49-F238E27FC236}">
                <a16:creationId xmlns:a16="http://schemas.microsoft.com/office/drawing/2014/main" id="{BF95779C-0BE5-584B-98AD-91B1D3E82443}"/>
              </a:ext>
            </a:extLst>
          </p:cNvPr>
          <p:cNvGrpSpPr/>
          <p:nvPr/>
        </p:nvGrpSpPr>
        <p:grpSpPr>
          <a:xfrm>
            <a:off x="7149795" y="5024950"/>
            <a:ext cx="1442439" cy="1394752"/>
            <a:chOff x="7149795" y="5024950"/>
            <a:chExt cx="1442439" cy="1394752"/>
          </a:xfrm>
        </p:grpSpPr>
        <p:sp>
          <p:nvSpPr>
            <p:cNvPr id="8230" name="organ - facial muscles">
              <a:extLst>
                <a:ext uri="{FF2B5EF4-FFF2-40B4-BE49-F238E27FC236}">
                  <a16:creationId xmlns:a16="http://schemas.microsoft.com/office/drawing/2014/main" id="{6E70398B-CAAA-0764-D567-E07D76D0B1D6}"/>
                </a:ext>
              </a:extLst>
            </p:cNvPr>
            <p:cNvSpPr txBox="1"/>
            <p:nvPr/>
          </p:nvSpPr>
          <p:spPr>
            <a:xfrm>
              <a:off x="7151055" y="5024950"/>
              <a:ext cx="1440000" cy="1394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Extra-ocular Muscles</a:t>
              </a:r>
            </a:p>
          </p:txBody>
        </p:sp>
        <p:sp>
          <p:nvSpPr>
            <p:cNvPr id="8231" name="FTU - orbicularis oculi">
              <a:extLst>
                <a:ext uri="{FF2B5EF4-FFF2-40B4-BE49-F238E27FC236}">
                  <a16:creationId xmlns:a16="http://schemas.microsoft.com/office/drawing/2014/main" id="{EF975BE5-4D36-41E9-8F19-3B1680F45CB8}"/>
                </a:ext>
              </a:extLst>
            </p:cNvPr>
            <p:cNvSpPr txBox="1"/>
            <p:nvPr/>
          </p:nvSpPr>
          <p:spPr>
            <a:xfrm>
              <a:off x="7151055" y="514520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palpebrae superioris</a:t>
              </a:r>
            </a:p>
          </p:txBody>
        </p:sp>
        <p:sp>
          <p:nvSpPr>
            <p:cNvPr id="8232" name="FTU - occipitofrontalis">
              <a:extLst>
                <a:ext uri="{FF2B5EF4-FFF2-40B4-BE49-F238E27FC236}">
                  <a16:creationId xmlns:a16="http://schemas.microsoft.com/office/drawing/2014/main" id="{586A0274-98DE-C28D-FE12-E6DC486AF736}"/>
                </a:ext>
              </a:extLst>
            </p:cNvPr>
            <p:cNvSpPr txBox="1"/>
            <p:nvPr/>
          </p:nvSpPr>
          <p:spPr>
            <a:xfrm>
              <a:off x="7151055" y="52716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tarsus</a:t>
              </a:r>
            </a:p>
          </p:txBody>
        </p:sp>
        <p:sp>
          <p:nvSpPr>
            <p:cNvPr id="8233" name="FTU - nasalis">
              <a:extLst>
                <a:ext uri="{FF2B5EF4-FFF2-40B4-BE49-F238E27FC236}">
                  <a16:creationId xmlns:a16="http://schemas.microsoft.com/office/drawing/2014/main" id="{7B8DDF86-E8DB-72ED-FF91-F8661552C0C8}"/>
                </a:ext>
              </a:extLst>
            </p:cNvPr>
            <p:cNvSpPr txBox="1"/>
            <p:nvPr/>
          </p:nvSpPr>
          <p:spPr>
            <a:xfrm>
              <a:off x="7151055" y="55230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rectus</a:t>
              </a:r>
            </a:p>
          </p:txBody>
        </p:sp>
        <p:sp>
          <p:nvSpPr>
            <p:cNvPr id="8234" name="FTU - zygomaticus major">
              <a:extLst>
                <a:ext uri="{FF2B5EF4-FFF2-40B4-BE49-F238E27FC236}">
                  <a16:creationId xmlns:a16="http://schemas.microsoft.com/office/drawing/2014/main" id="{A22EB709-2A03-21A0-1DBC-F68EC580DE96}"/>
                </a:ext>
              </a:extLst>
            </p:cNvPr>
            <p:cNvSpPr txBox="1"/>
            <p:nvPr/>
          </p:nvSpPr>
          <p:spPr>
            <a:xfrm>
              <a:off x="7151055" y="5644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rectus</a:t>
              </a:r>
            </a:p>
          </p:txBody>
        </p:sp>
        <p:sp>
          <p:nvSpPr>
            <p:cNvPr id="8235" name="FTU - zygomaticus minor">
              <a:extLst>
                <a:ext uri="{FF2B5EF4-FFF2-40B4-BE49-F238E27FC236}">
                  <a16:creationId xmlns:a16="http://schemas.microsoft.com/office/drawing/2014/main" id="{DAA630D0-F59B-6848-CA3A-DE37FD18BB4F}"/>
                </a:ext>
              </a:extLst>
            </p:cNvPr>
            <p:cNvSpPr txBox="1"/>
            <p:nvPr/>
          </p:nvSpPr>
          <p:spPr>
            <a:xfrm>
              <a:off x="7151055" y="57663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rectus</a:t>
              </a:r>
            </a:p>
          </p:txBody>
        </p:sp>
        <p:sp>
          <p:nvSpPr>
            <p:cNvPr id="8236" name="FTU - orbicularis oris">
              <a:extLst>
                <a:ext uri="{FF2B5EF4-FFF2-40B4-BE49-F238E27FC236}">
                  <a16:creationId xmlns:a16="http://schemas.microsoft.com/office/drawing/2014/main" id="{16DCDD4A-4BF9-5CDB-F200-E044645AFB65}"/>
                </a:ext>
              </a:extLst>
            </p:cNvPr>
            <p:cNvSpPr txBox="1"/>
            <p:nvPr/>
          </p:nvSpPr>
          <p:spPr>
            <a:xfrm>
              <a:off x="7151055" y="58880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rectus</a:t>
              </a:r>
            </a:p>
          </p:txBody>
        </p:sp>
        <p:sp>
          <p:nvSpPr>
            <p:cNvPr id="8237" name="FTU - depressor anguli oris">
              <a:extLst>
                <a:ext uri="{FF2B5EF4-FFF2-40B4-BE49-F238E27FC236}">
                  <a16:creationId xmlns:a16="http://schemas.microsoft.com/office/drawing/2014/main" id="{D9C2D8FC-92E3-11DC-A54D-BD810DE579CC}"/>
                </a:ext>
              </a:extLst>
            </p:cNvPr>
            <p:cNvSpPr txBox="1"/>
            <p:nvPr/>
          </p:nvSpPr>
          <p:spPr>
            <a:xfrm>
              <a:off x="7151055" y="60097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oblique</a:t>
              </a:r>
            </a:p>
          </p:txBody>
        </p: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0F880F08-FE0C-BF92-4F5C-A71AC10D0EB3}"/>
                </a:ext>
              </a:extLst>
            </p:cNvPr>
            <p:cNvGrpSpPr/>
            <p:nvPr/>
          </p:nvGrpSpPr>
          <p:grpSpPr>
            <a:xfrm>
              <a:off x="8474089" y="5154745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67FB39C9-A3B7-4E7A-35AC-180F1A02F4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C5D75B6C-553E-53F8-E28E-0A94CC5CB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3AC62E45-9818-8D37-3362-B912E8D90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94912110-E745-D957-6F9E-63F0B522DA3D}"/>
                </a:ext>
              </a:extLst>
            </p:cNvPr>
            <p:cNvGrpSpPr/>
            <p:nvPr/>
          </p:nvGrpSpPr>
          <p:grpSpPr>
            <a:xfrm>
              <a:off x="8472885" y="5280319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24B2B1C2-F72E-3BE4-A3B9-96066B7734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3717A8DE-444D-441A-8967-2844491563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1D0ADE09-D961-D6BD-555A-ADC81D3CA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5B308CA8-0244-6ECB-424A-7AE11F63C72B}"/>
                </a:ext>
              </a:extLst>
            </p:cNvPr>
            <p:cNvGrpSpPr/>
            <p:nvPr/>
          </p:nvGrpSpPr>
          <p:grpSpPr>
            <a:xfrm>
              <a:off x="8473589" y="5531698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D1F98C9F-5CFB-3FC8-194C-7B7E1C0C2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A9A20F9E-4210-A38C-752D-BC73E1CD7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FAC7DBA-0515-FA73-1C0C-4E676B89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822D15AC-D911-5681-2362-34125CDD467A}"/>
                </a:ext>
              </a:extLst>
            </p:cNvPr>
            <p:cNvGrpSpPr/>
            <p:nvPr/>
          </p:nvGrpSpPr>
          <p:grpSpPr>
            <a:xfrm>
              <a:off x="8472385" y="5652534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CFBCC91D-8ADA-127F-17AF-5B2858447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3F29BEAC-E675-5C1F-323B-3639765F9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F984B14-A361-CBD6-C908-E47BB985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25849EBA-2754-F920-6DB4-05D6D295C7B5}"/>
                </a:ext>
              </a:extLst>
            </p:cNvPr>
            <p:cNvGrpSpPr/>
            <p:nvPr/>
          </p:nvGrpSpPr>
          <p:grpSpPr>
            <a:xfrm>
              <a:off x="8473316" y="5775036"/>
              <a:ext cx="84788" cy="91092"/>
              <a:chOff x="12626158" y="10798008"/>
              <a:chExt cx="84788" cy="91092"/>
            </a:xfrm>
          </p:grpSpPr>
          <p:sp>
            <p:nvSpPr>
              <p:cNvPr id="8215" name="Text Box 3036">
                <a:extLst>
                  <a:ext uri="{FF2B5EF4-FFF2-40B4-BE49-F238E27FC236}">
                    <a16:creationId xmlns:a16="http://schemas.microsoft.com/office/drawing/2014/main" id="{9B45AE6A-53A7-9B83-B676-5D8131FFD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6" name="Text Box 3036">
                <a:extLst>
                  <a:ext uri="{FF2B5EF4-FFF2-40B4-BE49-F238E27FC236}">
                    <a16:creationId xmlns:a16="http://schemas.microsoft.com/office/drawing/2014/main" id="{DC9C2136-1E37-05E0-9EFC-CE820963C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7" name="Text Box 3036">
                <a:extLst>
                  <a:ext uri="{FF2B5EF4-FFF2-40B4-BE49-F238E27FC236}">
                    <a16:creationId xmlns:a16="http://schemas.microsoft.com/office/drawing/2014/main" id="{B3C21F57-5B5D-4A2F-B653-F0F89F437F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1F2CD32C-7885-1C31-8C11-2832B62D26EC}"/>
                </a:ext>
              </a:extLst>
            </p:cNvPr>
            <p:cNvGrpSpPr/>
            <p:nvPr/>
          </p:nvGrpSpPr>
          <p:grpSpPr>
            <a:xfrm>
              <a:off x="8471956" y="5899692"/>
              <a:ext cx="84788" cy="91092"/>
              <a:chOff x="12626158" y="10798008"/>
              <a:chExt cx="84788" cy="91092"/>
            </a:xfrm>
          </p:grpSpPr>
          <p:sp>
            <p:nvSpPr>
              <p:cNvPr id="8212" name="Text Box 3036">
                <a:extLst>
                  <a:ext uri="{FF2B5EF4-FFF2-40B4-BE49-F238E27FC236}">
                    <a16:creationId xmlns:a16="http://schemas.microsoft.com/office/drawing/2014/main" id="{8E8B0851-6F2C-C461-D173-521193438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3" name="Text Box 3036">
                <a:extLst>
                  <a:ext uri="{FF2B5EF4-FFF2-40B4-BE49-F238E27FC236}">
                    <a16:creationId xmlns:a16="http://schemas.microsoft.com/office/drawing/2014/main" id="{63904BAD-85E4-D566-3D2F-FCE37805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4" name="Text Box 3036">
                <a:extLst>
                  <a:ext uri="{FF2B5EF4-FFF2-40B4-BE49-F238E27FC236}">
                    <a16:creationId xmlns:a16="http://schemas.microsoft.com/office/drawing/2014/main" id="{761531F6-A64E-4B7C-7E5A-0A57018E7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81CC8287-0625-44C3-7B9B-242234896A03}"/>
                </a:ext>
              </a:extLst>
            </p:cNvPr>
            <p:cNvGrpSpPr/>
            <p:nvPr/>
          </p:nvGrpSpPr>
          <p:grpSpPr>
            <a:xfrm>
              <a:off x="8471956" y="6017267"/>
              <a:ext cx="84788" cy="91092"/>
              <a:chOff x="12626158" y="10798008"/>
              <a:chExt cx="84788" cy="91092"/>
            </a:xfrm>
          </p:grpSpPr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CBB7682E-61DE-054C-AA2F-CF9584E44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ED081F90-95D5-EB97-1ADA-E4A7F91895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1" name="Text Box 3036">
                <a:extLst>
                  <a:ext uri="{FF2B5EF4-FFF2-40B4-BE49-F238E27FC236}">
                    <a16:creationId xmlns:a16="http://schemas.microsoft.com/office/drawing/2014/main" id="{4F11E715-EF0C-6FFE-F55D-4DEA604073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19" name="FTU - occipitofrontalis">
              <a:extLst>
                <a:ext uri="{FF2B5EF4-FFF2-40B4-BE49-F238E27FC236}">
                  <a16:creationId xmlns:a16="http://schemas.microsoft.com/office/drawing/2014/main" id="{2666ED59-F481-BB7F-5CCC-35D1D94D9BA6}"/>
                </a:ext>
              </a:extLst>
            </p:cNvPr>
            <p:cNvSpPr txBox="1"/>
            <p:nvPr/>
          </p:nvSpPr>
          <p:spPr>
            <a:xfrm>
              <a:off x="7150491" y="53974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tarsus</a:t>
              </a:r>
            </a:p>
          </p:txBody>
        </p:sp>
        <p:grpSp>
          <p:nvGrpSpPr>
            <p:cNvPr id="9422" name="Group 9421">
              <a:extLst>
                <a:ext uri="{FF2B5EF4-FFF2-40B4-BE49-F238E27FC236}">
                  <a16:creationId xmlns:a16="http://schemas.microsoft.com/office/drawing/2014/main" id="{0C005279-D3DF-2861-59DA-D7B92FAE25E9}"/>
                </a:ext>
              </a:extLst>
            </p:cNvPr>
            <p:cNvGrpSpPr/>
            <p:nvPr/>
          </p:nvGrpSpPr>
          <p:grpSpPr>
            <a:xfrm>
              <a:off x="8472321" y="5406132"/>
              <a:ext cx="84788" cy="91092"/>
              <a:chOff x="8472321" y="5396656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3472743D-59ED-8AD9-B6AC-76C28FB0E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39665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D2D6A1EA-E118-5F78-5B9B-B69F02E55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2321" y="5451748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2" name="Text Box 3036">
                <a:extLst>
                  <a:ext uri="{FF2B5EF4-FFF2-40B4-BE49-F238E27FC236}">
                    <a16:creationId xmlns:a16="http://schemas.microsoft.com/office/drawing/2014/main" id="{227F2527-EB77-777D-9B91-B8C468702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1109" y="5424202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3" name="FTU - occipitofrontalis">
              <a:extLst>
                <a:ext uri="{FF2B5EF4-FFF2-40B4-BE49-F238E27FC236}">
                  <a16:creationId xmlns:a16="http://schemas.microsoft.com/office/drawing/2014/main" id="{695D9337-44FE-E74B-D429-FD64F644609B}"/>
                </a:ext>
              </a:extLst>
            </p:cNvPr>
            <p:cNvSpPr txBox="1"/>
            <p:nvPr/>
          </p:nvSpPr>
          <p:spPr>
            <a:xfrm>
              <a:off x="7152234" y="62607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oblique</a:t>
              </a:r>
            </a:p>
          </p:txBody>
        </p:sp>
        <p:grpSp>
          <p:nvGrpSpPr>
            <p:cNvPr id="9421" name="Group 9420">
              <a:extLst>
                <a:ext uri="{FF2B5EF4-FFF2-40B4-BE49-F238E27FC236}">
                  <a16:creationId xmlns:a16="http://schemas.microsoft.com/office/drawing/2014/main" id="{E50C8E30-E0AD-4317-FF13-5ACA2729275A}"/>
                </a:ext>
              </a:extLst>
            </p:cNvPr>
            <p:cNvGrpSpPr/>
            <p:nvPr/>
          </p:nvGrpSpPr>
          <p:grpSpPr>
            <a:xfrm>
              <a:off x="8474064" y="6269431"/>
              <a:ext cx="84788" cy="91092"/>
              <a:chOff x="8474064" y="6255217"/>
              <a:chExt cx="84788" cy="91092"/>
            </a:xfrm>
          </p:grpSpPr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0D7DD9F1-7494-33D4-8190-ABB2E0FF4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25521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2FB81EB6-2E2A-3923-74E8-686E45B9B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4064" y="631030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4BB1CF01-0455-19B6-B74B-BBBA904420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2852" y="628276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27" name="FTU - occipitofrontalis">
              <a:extLst>
                <a:ext uri="{FF2B5EF4-FFF2-40B4-BE49-F238E27FC236}">
                  <a16:creationId xmlns:a16="http://schemas.microsoft.com/office/drawing/2014/main" id="{79C123F9-9C40-D786-CB0A-03CDD992AD31}"/>
                </a:ext>
              </a:extLst>
            </p:cNvPr>
            <p:cNvSpPr txBox="1"/>
            <p:nvPr/>
          </p:nvSpPr>
          <p:spPr>
            <a:xfrm>
              <a:off x="7149795" y="61346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Trochlea of superior oblique</a:t>
              </a:r>
            </a:p>
          </p:txBody>
        </p:sp>
        <p:grpSp>
          <p:nvGrpSpPr>
            <p:cNvPr id="9420" name="Group 9419">
              <a:extLst>
                <a:ext uri="{FF2B5EF4-FFF2-40B4-BE49-F238E27FC236}">
                  <a16:creationId xmlns:a16="http://schemas.microsoft.com/office/drawing/2014/main" id="{FB33E8E9-FCF0-8B4F-37B3-FC3BADDA3CB5}"/>
                </a:ext>
              </a:extLst>
            </p:cNvPr>
            <p:cNvGrpSpPr/>
            <p:nvPr/>
          </p:nvGrpSpPr>
          <p:grpSpPr>
            <a:xfrm>
              <a:off x="8471625" y="6143339"/>
              <a:ext cx="84788" cy="91092"/>
              <a:chOff x="8471625" y="6133863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6FF9E606-B20A-1C01-772C-A441A742D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3386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5B6458B2-7252-DE9D-1AAB-076BD78F9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471625" y="6188955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25812551-E2B0-40D3-B9AB-F89990F0B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520413" y="6161409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1" name="Group 8530">
            <a:extLst>
              <a:ext uri="{FF2B5EF4-FFF2-40B4-BE49-F238E27FC236}">
                <a16:creationId xmlns:a16="http://schemas.microsoft.com/office/drawing/2014/main" id="{9B1B9D0D-02F0-6ADF-B0BA-32755ECE51A4}"/>
              </a:ext>
            </a:extLst>
          </p:cNvPr>
          <p:cNvGrpSpPr/>
          <p:nvPr/>
        </p:nvGrpSpPr>
        <p:grpSpPr>
          <a:xfrm>
            <a:off x="8696455" y="5854797"/>
            <a:ext cx="1440000" cy="520620"/>
            <a:chOff x="7152345" y="5014339"/>
            <a:chExt cx="1440000" cy="520620"/>
          </a:xfrm>
        </p:grpSpPr>
        <p:grpSp>
          <p:nvGrpSpPr>
            <p:cNvPr id="8532" name="organ group - head &amp; neck muscles">
              <a:extLst>
                <a:ext uri="{FF2B5EF4-FFF2-40B4-BE49-F238E27FC236}">
                  <a16:creationId xmlns:a16="http://schemas.microsoft.com/office/drawing/2014/main" id="{CBB33C55-F128-B2C1-7D3A-218B8B2F27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520620"/>
              <a:chOff x="6009350" y="5014339"/>
              <a:chExt cx="1440000" cy="520620"/>
            </a:xfrm>
          </p:grpSpPr>
          <p:sp>
            <p:nvSpPr>
              <p:cNvPr id="8545" name="organ - head &amp; neck muscles">
                <a:extLst>
                  <a:ext uri="{FF2B5EF4-FFF2-40B4-BE49-F238E27FC236}">
                    <a16:creationId xmlns:a16="http://schemas.microsoft.com/office/drawing/2014/main" id="{A4E2E944-9223-6E89-8C58-4DAFF54887E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52062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Muscles of Eyelid</a:t>
                </a:r>
              </a:p>
            </p:txBody>
          </p:sp>
          <p:sp>
            <p:nvSpPr>
              <p:cNvPr id="8546" name="FTU - mylohyoid">
                <a:extLst>
                  <a:ext uri="{FF2B5EF4-FFF2-40B4-BE49-F238E27FC236}">
                    <a16:creationId xmlns:a16="http://schemas.microsoft.com/office/drawing/2014/main" id="{921EE38F-2E38-84AD-C609-1DDB87D194C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Palpebral part of orbicularis oculi</a:t>
                </a:r>
              </a:p>
            </p:txBody>
          </p:sp>
          <p:sp>
            <p:nvSpPr>
              <p:cNvPr id="8547" name="FTU - digastric">
                <a:extLst>
                  <a:ext uri="{FF2B5EF4-FFF2-40B4-BE49-F238E27FC236}">
                    <a16:creationId xmlns:a16="http://schemas.microsoft.com/office/drawing/2014/main" id="{A7365D42-5BC6-4294-FE25-9D306A83613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Orbital part of orbicularis oculi</a:t>
                </a:r>
              </a:p>
            </p:txBody>
          </p:sp>
          <p:sp>
            <p:nvSpPr>
              <p:cNvPr id="8548" name="FTU - geniohyoid">
                <a:extLst>
                  <a:ext uri="{FF2B5EF4-FFF2-40B4-BE49-F238E27FC236}">
                    <a16:creationId xmlns:a16="http://schemas.microsoft.com/office/drawing/2014/main" id="{E290C8B3-4B1C-8A41-2C43-DDD450EC38E7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3" name="Group 8532">
              <a:extLst>
                <a:ext uri="{FF2B5EF4-FFF2-40B4-BE49-F238E27FC236}">
                  <a16:creationId xmlns:a16="http://schemas.microsoft.com/office/drawing/2014/main" id="{ACA2B8E4-1085-8BAE-DC9F-279B2B8C829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8542" name="Text Box 3036">
                <a:extLst>
                  <a:ext uri="{FF2B5EF4-FFF2-40B4-BE49-F238E27FC236}">
                    <a16:creationId xmlns:a16="http://schemas.microsoft.com/office/drawing/2014/main" id="{D8599555-0280-F65F-BAE4-ABC2F5C16B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Text Box 3036">
                <a:extLst>
                  <a:ext uri="{FF2B5EF4-FFF2-40B4-BE49-F238E27FC236}">
                    <a16:creationId xmlns:a16="http://schemas.microsoft.com/office/drawing/2014/main" id="{CD6F2557-A7E3-C03E-F9DA-D3808DB56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C6CF5505-D9A6-59B4-612B-09207F86F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4" name="Group 8533">
              <a:extLst>
                <a:ext uri="{FF2B5EF4-FFF2-40B4-BE49-F238E27FC236}">
                  <a16:creationId xmlns:a16="http://schemas.microsoft.com/office/drawing/2014/main" id="{347C1E6D-E552-BC51-64D0-A9AAD6E15FD6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8539" name="Text Box 3036">
                <a:extLst>
                  <a:ext uri="{FF2B5EF4-FFF2-40B4-BE49-F238E27FC236}">
                    <a16:creationId xmlns:a16="http://schemas.microsoft.com/office/drawing/2014/main" id="{94274E9F-A7D1-57F5-BEF4-A396C77DE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0" name="Text Box 3036">
                <a:extLst>
                  <a:ext uri="{FF2B5EF4-FFF2-40B4-BE49-F238E27FC236}">
                    <a16:creationId xmlns:a16="http://schemas.microsoft.com/office/drawing/2014/main" id="{3BCB84AB-CE32-5100-AE01-477B8D0D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8AE9FFEA-DACA-9466-4578-115F8CD9D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AB372675-47E3-76FC-A638-7E9F3130B2B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8536" name="Text Box 3036">
                <a:extLst>
                  <a:ext uri="{FF2B5EF4-FFF2-40B4-BE49-F238E27FC236}">
                    <a16:creationId xmlns:a16="http://schemas.microsoft.com/office/drawing/2014/main" id="{6BFCE3C2-EDAD-731F-FFC9-AF760E7BB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7" name="Text Box 3036">
                <a:extLst>
                  <a:ext uri="{FF2B5EF4-FFF2-40B4-BE49-F238E27FC236}">
                    <a16:creationId xmlns:a16="http://schemas.microsoft.com/office/drawing/2014/main" id="{95447492-2F32-5B0F-4F0F-8C7A2187D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8" name="Text Box 3036">
                <a:extLst>
                  <a:ext uri="{FF2B5EF4-FFF2-40B4-BE49-F238E27FC236}">
                    <a16:creationId xmlns:a16="http://schemas.microsoft.com/office/drawing/2014/main" id="{AF3486C2-46E9-B014-6754-51B5E4E9DE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9" name="Group 8548">
            <a:extLst>
              <a:ext uri="{FF2B5EF4-FFF2-40B4-BE49-F238E27FC236}">
                <a16:creationId xmlns:a16="http://schemas.microsoft.com/office/drawing/2014/main" id="{DB675F77-BB7B-8581-F6E8-46AFE8B3856E}"/>
              </a:ext>
            </a:extLst>
          </p:cNvPr>
          <p:cNvGrpSpPr/>
          <p:nvPr/>
        </p:nvGrpSpPr>
        <p:grpSpPr>
          <a:xfrm>
            <a:off x="8696282" y="9166198"/>
            <a:ext cx="1441479" cy="897043"/>
            <a:chOff x="8695011" y="7784153"/>
            <a:chExt cx="1441479" cy="897043"/>
          </a:xfrm>
        </p:grpSpPr>
        <p:sp>
          <p:nvSpPr>
            <p:cNvPr id="8550" name="organ - facial muscles">
              <a:extLst>
                <a:ext uri="{FF2B5EF4-FFF2-40B4-BE49-F238E27FC236}">
                  <a16:creationId xmlns:a16="http://schemas.microsoft.com/office/drawing/2014/main" id="{F982FE9E-8105-28FF-2764-054B917945C4}"/>
                </a:ext>
              </a:extLst>
            </p:cNvPr>
            <p:cNvSpPr txBox="1"/>
            <p:nvPr/>
          </p:nvSpPr>
          <p:spPr>
            <a:xfrm>
              <a:off x="8695011" y="7784153"/>
              <a:ext cx="1440000" cy="8970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Masticatory Muscles</a:t>
              </a:r>
            </a:p>
          </p:txBody>
        </p:sp>
        <p:sp>
          <p:nvSpPr>
            <p:cNvPr id="8551" name="FTU - orbicularis oculi">
              <a:extLst>
                <a:ext uri="{FF2B5EF4-FFF2-40B4-BE49-F238E27FC236}">
                  <a16:creationId xmlns:a16="http://schemas.microsoft.com/office/drawing/2014/main" id="{E60F64B3-E2FE-B1FC-884C-6093717912E7}"/>
                </a:ext>
              </a:extLst>
            </p:cNvPr>
            <p:cNvSpPr txBox="1"/>
            <p:nvPr/>
          </p:nvSpPr>
          <p:spPr>
            <a:xfrm>
              <a:off x="8695011" y="79044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part of masseter</a:t>
              </a:r>
            </a:p>
          </p:txBody>
        </p:sp>
        <p:sp>
          <p:nvSpPr>
            <p:cNvPr id="8552" name="FTU - occipitofrontalis">
              <a:extLst>
                <a:ext uri="{FF2B5EF4-FFF2-40B4-BE49-F238E27FC236}">
                  <a16:creationId xmlns:a16="http://schemas.microsoft.com/office/drawing/2014/main" id="{EEB48E59-F17F-5365-961F-96F21154C4C4}"/>
                </a:ext>
              </a:extLst>
            </p:cNvPr>
            <p:cNvSpPr txBox="1"/>
            <p:nvPr/>
          </p:nvSpPr>
          <p:spPr>
            <a:xfrm>
              <a:off x="8695011" y="815395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8553" name="FTU - nasalis">
              <a:extLst>
                <a:ext uri="{FF2B5EF4-FFF2-40B4-BE49-F238E27FC236}">
                  <a16:creationId xmlns:a16="http://schemas.microsoft.com/office/drawing/2014/main" id="{4DE4DD58-C841-6AD7-9FF4-1CFEB08FC70E}"/>
                </a:ext>
              </a:extLst>
            </p:cNvPr>
            <p:cNvSpPr txBox="1"/>
            <p:nvPr/>
          </p:nvSpPr>
          <p:spPr>
            <a:xfrm>
              <a:off x="8695011" y="82783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head of lateral pterygoid</a:t>
              </a:r>
            </a:p>
          </p:txBody>
        </p:sp>
        <p:sp>
          <p:nvSpPr>
            <p:cNvPr id="8554" name="FTU - zygomaticus major">
              <a:extLst>
                <a:ext uri="{FF2B5EF4-FFF2-40B4-BE49-F238E27FC236}">
                  <a16:creationId xmlns:a16="http://schemas.microsoft.com/office/drawing/2014/main" id="{3E359DF6-3F31-9F8C-961A-24545F66AA70}"/>
                </a:ext>
              </a:extLst>
            </p:cNvPr>
            <p:cNvSpPr txBox="1"/>
            <p:nvPr/>
          </p:nvSpPr>
          <p:spPr>
            <a:xfrm>
              <a:off x="8695011" y="8524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pterygoid</a:t>
              </a:r>
            </a:p>
          </p:txBody>
        </p: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3F120BA0-E387-C3D4-86FA-534770E39B72}"/>
                </a:ext>
              </a:extLst>
            </p:cNvPr>
            <p:cNvGrpSpPr/>
            <p:nvPr/>
          </p:nvGrpSpPr>
          <p:grpSpPr>
            <a:xfrm>
              <a:off x="10023298" y="7911084"/>
              <a:ext cx="84788" cy="91092"/>
              <a:chOff x="12626158" y="10798008"/>
              <a:chExt cx="84788" cy="91092"/>
            </a:xfrm>
          </p:grpSpPr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EEAA55C8-60BB-D3C1-69E7-C0A0CF250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BB0F08BE-5EE5-E5DA-16BE-A8D3691B2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A56C1E80-D694-CBBB-6E11-DD954A572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4DC4B216-9089-1184-7DF5-70F44F455FB6}"/>
                </a:ext>
              </a:extLst>
            </p:cNvPr>
            <p:cNvGrpSpPr/>
            <p:nvPr/>
          </p:nvGrpSpPr>
          <p:grpSpPr>
            <a:xfrm>
              <a:off x="10022094" y="8162554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F3B46B7D-75DC-349E-E457-252F9FB6DB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6" name="Text Box 3036">
                <a:extLst>
                  <a:ext uri="{FF2B5EF4-FFF2-40B4-BE49-F238E27FC236}">
                    <a16:creationId xmlns:a16="http://schemas.microsoft.com/office/drawing/2014/main" id="{C24A1285-3BEA-3847-46AE-9E9995953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194050D3-7FA4-A2A2-0398-95AC1BE68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82E5925-5897-58A8-5874-CEB5D5994ECA}"/>
                </a:ext>
              </a:extLst>
            </p:cNvPr>
            <p:cNvGrpSpPr/>
            <p:nvPr/>
          </p:nvGrpSpPr>
          <p:grpSpPr>
            <a:xfrm>
              <a:off x="10023025" y="8285056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940C6595-0703-0136-C8DC-05D6EE920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D03A09DE-F71A-E3A3-FAE7-4A04ACC2C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76794489-0876-65A6-DFF7-C37352FDF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8" name="Group 8557">
              <a:extLst>
                <a:ext uri="{FF2B5EF4-FFF2-40B4-BE49-F238E27FC236}">
                  <a16:creationId xmlns:a16="http://schemas.microsoft.com/office/drawing/2014/main" id="{1214699F-92CD-6607-199D-8A052AB1852D}"/>
                </a:ext>
              </a:extLst>
            </p:cNvPr>
            <p:cNvGrpSpPr/>
            <p:nvPr/>
          </p:nvGrpSpPr>
          <p:grpSpPr>
            <a:xfrm>
              <a:off x="10021537" y="853111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2AC8B196-C61B-67FF-6498-2776A1C27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6C0583C5-63F9-6721-BFD7-695A37397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93168B89-A312-BF9C-CCF1-E9B1A14D7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59" name="FTU - ">
              <a:extLst>
                <a:ext uri="{FF2B5EF4-FFF2-40B4-BE49-F238E27FC236}">
                  <a16:creationId xmlns:a16="http://schemas.microsoft.com/office/drawing/2014/main" id="{36616278-7149-78A7-E339-D1B9C2856AF6}"/>
                </a:ext>
              </a:extLst>
            </p:cNvPr>
            <p:cNvSpPr txBox="1"/>
            <p:nvPr/>
          </p:nvSpPr>
          <p:spPr>
            <a:xfrm>
              <a:off x="8696490" y="80304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part of masseter</a:t>
              </a:r>
            </a:p>
          </p:txBody>
        </p: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221349EC-8EAE-6FF2-679E-99588252911D}"/>
                </a:ext>
              </a:extLst>
            </p:cNvPr>
            <p:cNvGrpSpPr/>
            <p:nvPr/>
          </p:nvGrpSpPr>
          <p:grpSpPr>
            <a:xfrm>
              <a:off x="10024048" y="8039665"/>
              <a:ext cx="84788" cy="91092"/>
              <a:chOff x="12626158" y="10798008"/>
              <a:chExt cx="84788" cy="91092"/>
            </a:xfrm>
          </p:grpSpPr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64F9E494-3F11-9391-7183-301DF055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7" name="Text Box 3036">
                <a:extLst>
                  <a:ext uri="{FF2B5EF4-FFF2-40B4-BE49-F238E27FC236}">
                    <a16:creationId xmlns:a16="http://schemas.microsoft.com/office/drawing/2014/main" id="{BC64FC74-F79C-FC2F-BABF-CF1942BDC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C565653A-B9F2-CBAC-6F39-729D590A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61" name="FTU - ">
              <a:extLst>
                <a:ext uri="{FF2B5EF4-FFF2-40B4-BE49-F238E27FC236}">
                  <a16:creationId xmlns:a16="http://schemas.microsoft.com/office/drawing/2014/main" id="{291F9A4B-D250-4B5E-1958-180FD754E245}"/>
                </a:ext>
              </a:extLst>
            </p:cNvPr>
            <p:cNvSpPr txBox="1"/>
            <p:nvPr/>
          </p:nvSpPr>
          <p:spPr>
            <a:xfrm>
              <a:off x="8696490" y="84012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head of lateral pterygoid</a:t>
              </a:r>
            </a:p>
          </p:txBody>
        </p:sp>
        <p:grpSp>
          <p:nvGrpSpPr>
            <p:cNvPr id="8562" name="Group 8561">
              <a:extLst>
                <a:ext uri="{FF2B5EF4-FFF2-40B4-BE49-F238E27FC236}">
                  <a16:creationId xmlns:a16="http://schemas.microsoft.com/office/drawing/2014/main" id="{BF6BACAB-8F1D-3348-1A28-B2FDA4453A45}"/>
                </a:ext>
              </a:extLst>
            </p:cNvPr>
            <p:cNvGrpSpPr/>
            <p:nvPr/>
          </p:nvGrpSpPr>
          <p:grpSpPr>
            <a:xfrm>
              <a:off x="10022798" y="8409197"/>
              <a:ext cx="84788" cy="91092"/>
              <a:chOff x="12626158" y="10798008"/>
              <a:chExt cx="84788" cy="91092"/>
            </a:xfrm>
          </p:grpSpPr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5D90633E-237B-41EB-1B8D-2B77CFDB0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D9A39C56-F25A-C82B-B392-4D775462A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B8DD1427-3EA3-2360-E69E-BC8F14FA6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81" name="Group 8580">
            <a:extLst>
              <a:ext uri="{FF2B5EF4-FFF2-40B4-BE49-F238E27FC236}">
                <a16:creationId xmlns:a16="http://schemas.microsoft.com/office/drawing/2014/main" id="{F9BCF875-8832-1649-CA23-E6AC3C5C2482}"/>
              </a:ext>
            </a:extLst>
          </p:cNvPr>
          <p:cNvGrpSpPr/>
          <p:nvPr/>
        </p:nvGrpSpPr>
        <p:grpSpPr>
          <a:xfrm>
            <a:off x="8698480" y="11106384"/>
            <a:ext cx="1442222" cy="1147870"/>
            <a:chOff x="8700973" y="10236823"/>
            <a:chExt cx="1442222" cy="1147870"/>
          </a:xfrm>
        </p:grpSpPr>
        <p:sp>
          <p:nvSpPr>
            <p:cNvPr id="8582" name="organ - facial muscles">
              <a:extLst>
                <a:ext uri="{FF2B5EF4-FFF2-40B4-BE49-F238E27FC236}">
                  <a16:creationId xmlns:a16="http://schemas.microsoft.com/office/drawing/2014/main" id="{A66519BE-E772-B3B2-748D-BBD1A4A8317C}"/>
                </a:ext>
              </a:extLst>
            </p:cNvPr>
            <p:cNvSpPr txBox="1"/>
            <p:nvPr/>
          </p:nvSpPr>
          <p:spPr>
            <a:xfrm>
              <a:off x="8702936" y="10236823"/>
              <a:ext cx="1440000" cy="11478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Laryngeal Muscles</a:t>
              </a:r>
            </a:p>
          </p:txBody>
        </p:sp>
        <p:sp>
          <p:nvSpPr>
            <p:cNvPr id="8583" name="FTU - orbicularis oculi">
              <a:extLst>
                <a:ext uri="{FF2B5EF4-FFF2-40B4-BE49-F238E27FC236}">
                  <a16:creationId xmlns:a16="http://schemas.microsoft.com/office/drawing/2014/main" id="{694EF9D3-180F-A0E8-4CE5-7608B48AC1A2}"/>
                </a:ext>
              </a:extLst>
            </p:cNvPr>
            <p:cNvSpPr txBox="1"/>
            <p:nvPr/>
          </p:nvSpPr>
          <p:spPr>
            <a:xfrm>
              <a:off x="8701500" y="103664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Straight part of cricothyroid</a:t>
              </a:r>
            </a:p>
          </p:txBody>
        </p:sp>
        <p:sp>
          <p:nvSpPr>
            <p:cNvPr id="8584" name="FTU - occipitofrontalis">
              <a:extLst>
                <a:ext uri="{FF2B5EF4-FFF2-40B4-BE49-F238E27FC236}">
                  <a16:creationId xmlns:a16="http://schemas.microsoft.com/office/drawing/2014/main" id="{7B17C703-E085-651B-2B5C-1EA399987160}"/>
                </a:ext>
              </a:extLst>
            </p:cNvPr>
            <p:cNvSpPr txBox="1"/>
            <p:nvPr/>
          </p:nvSpPr>
          <p:spPr>
            <a:xfrm>
              <a:off x="8702936" y="107365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-epiglottic part of oblique arytenoid</a:t>
              </a:r>
            </a:p>
          </p:txBody>
        </p:sp>
        <p:sp>
          <p:nvSpPr>
            <p:cNvPr id="8585" name="FTU - nasalis">
              <a:extLst>
                <a:ext uri="{FF2B5EF4-FFF2-40B4-BE49-F238E27FC236}">
                  <a16:creationId xmlns:a16="http://schemas.microsoft.com/office/drawing/2014/main" id="{6CD465F6-A8C4-17A9-88F6-A7E59E912DE9}"/>
                </a:ext>
              </a:extLst>
            </p:cNvPr>
            <p:cNvSpPr txBox="1"/>
            <p:nvPr/>
          </p:nvSpPr>
          <p:spPr>
            <a:xfrm>
              <a:off x="8702936" y="108582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part of thyro-arytenoid</a:t>
              </a:r>
            </a:p>
          </p:txBody>
        </p:sp>
        <p:sp>
          <p:nvSpPr>
            <p:cNvPr id="8586" name="FTU - zygomaticus major">
              <a:extLst>
                <a:ext uri="{FF2B5EF4-FFF2-40B4-BE49-F238E27FC236}">
                  <a16:creationId xmlns:a16="http://schemas.microsoft.com/office/drawing/2014/main" id="{C0AAC494-ECC5-FC73-1DA0-FE5429AD9360}"/>
                </a:ext>
              </a:extLst>
            </p:cNvPr>
            <p:cNvSpPr txBox="1"/>
            <p:nvPr/>
          </p:nvSpPr>
          <p:spPr>
            <a:xfrm>
              <a:off x="8702936" y="111073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sp>
          <p:nvSpPr>
            <p:cNvPr id="8587" name="FTU - zygomaticus minor">
              <a:extLst>
                <a:ext uri="{FF2B5EF4-FFF2-40B4-BE49-F238E27FC236}">
                  <a16:creationId xmlns:a16="http://schemas.microsoft.com/office/drawing/2014/main" id="{335B3B4C-FFA4-7383-EAD9-B2FBB5237FD6}"/>
                </a:ext>
              </a:extLst>
            </p:cNvPr>
            <p:cNvSpPr txBox="1"/>
            <p:nvPr/>
          </p:nvSpPr>
          <p:spPr>
            <a:xfrm>
              <a:off x="8702936" y="1123165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crico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-arytenoid muscles</a:t>
              </a:r>
            </a:p>
          </p:txBody>
        </p: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6D3E810-E46C-8A59-8BAE-115E88F8892C}"/>
                </a:ext>
              </a:extLst>
            </p:cNvPr>
            <p:cNvGrpSpPr/>
            <p:nvPr/>
          </p:nvGrpSpPr>
          <p:grpSpPr>
            <a:xfrm>
              <a:off x="10028743" y="10374582"/>
              <a:ext cx="84788" cy="91092"/>
              <a:chOff x="12626158" y="10798008"/>
              <a:chExt cx="84788" cy="91092"/>
            </a:xfrm>
          </p:grpSpPr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CC1B8471-D7F5-6F76-DF55-94D487ABF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E21ADA3C-BCC2-C597-3316-813224A4F8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3C3C599F-8161-11BF-7610-522350791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EE1261FA-FFA0-D945-A4BE-B23631C371EF}"/>
                </a:ext>
              </a:extLst>
            </p:cNvPr>
            <p:cNvGrpSpPr/>
            <p:nvPr/>
          </p:nvGrpSpPr>
          <p:grpSpPr>
            <a:xfrm>
              <a:off x="10028720" y="10743814"/>
              <a:ext cx="84788" cy="91092"/>
              <a:chOff x="12626158" y="10798008"/>
              <a:chExt cx="84788" cy="91092"/>
            </a:xfrm>
          </p:grpSpPr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B15641B3-97B8-7088-EF1C-D690DE93D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830B9CD9-4587-7960-08E6-27BC868CA8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14D89761-59C0-FF92-C531-CB616360D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1BB791D1-858E-AF4F-175B-6E97E48D02EB}"/>
                </a:ext>
              </a:extLst>
            </p:cNvPr>
            <p:cNvGrpSpPr/>
            <p:nvPr/>
          </p:nvGrpSpPr>
          <p:grpSpPr>
            <a:xfrm>
              <a:off x="10029651" y="10866316"/>
              <a:ext cx="84788" cy="91092"/>
              <a:chOff x="12626158" y="10798008"/>
              <a:chExt cx="84788" cy="91092"/>
            </a:xfrm>
          </p:grpSpPr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6FAA83F9-5CFB-E9DC-1345-818D2DB96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A91B948E-699E-E64C-9D52-9019A970E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06AF25D5-B207-496D-9C07-5B16B09D7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70E5863F-C7C1-99C6-9F62-D27EE2BA4DA8}"/>
                </a:ext>
              </a:extLst>
            </p:cNvPr>
            <p:cNvGrpSpPr/>
            <p:nvPr/>
          </p:nvGrpSpPr>
          <p:grpSpPr>
            <a:xfrm>
              <a:off x="10028291" y="11116870"/>
              <a:ext cx="84788" cy="91092"/>
              <a:chOff x="12626158" y="10798008"/>
              <a:chExt cx="84788" cy="91092"/>
            </a:xfrm>
          </p:grpSpPr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86FFBEE-5DF5-8E8D-5069-E555DDE1B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BB606C-FAC6-52B3-5FB6-9664DE6B5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C0260968-710E-DFB2-D134-99EDCFE2C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73DAF058-88B0-EB35-7ECC-13BAFAFC3E20}"/>
                </a:ext>
              </a:extLst>
            </p:cNvPr>
            <p:cNvGrpSpPr/>
            <p:nvPr/>
          </p:nvGrpSpPr>
          <p:grpSpPr>
            <a:xfrm>
              <a:off x="10028291" y="11241855"/>
              <a:ext cx="84788" cy="91092"/>
              <a:chOff x="12626158" y="10794742"/>
              <a:chExt cx="84788" cy="91092"/>
            </a:xfrm>
          </p:grpSpPr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D8794E53-98BD-050D-5986-457FECA76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4742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C407B12C-1F41-9073-4143-6620DD574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49834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4F560D72-1F9B-C7C5-E592-AA4981A59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2288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3" name="FTU - orbicularis oculi">
              <a:extLst>
                <a:ext uri="{FF2B5EF4-FFF2-40B4-BE49-F238E27FC236}">
                  <a16:creationId xmlns:a16="http://schemas.microsoft.com/office/drawing/2014/main" id="{518FEDEC-142D-C5FE-2C41-BC9AABBB48BD}"/>
                </a:ext>
              </a:extLst>
            </p:cNvPr>
            <p:cNvSpPr txBox="1"/>
            <p:nvPr/>
          </p:nvSpPr>
          <p:spPr>
            <a:xfrm>
              <a:off x="8700973" y="106122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arytenoid</a:t>
              </a:r>
            </a:p>
          </p:txBody>
        </p: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FA7A037-F9DC-852C-D334-A22C987E0F0E}"/>
                </a:ext>
              </a:extLst>
            </p:cNvPr>
            <p:cNvGrpSpPr/>
            <p:nvPr/>
          </p:nvGrpSpPr>
          <p:grpSpPr>
            <a:xfrm>
              <a:off x="10028796" y="10620660"/>
              <a:ext cx="84788" cy="91092"/>
              <a:chOff x="12626158" y="10798008"/>
              <a:chExt cx="84788" cy="91092"/>
            </a:xfrm>
          </p:grpSpPr>
          <p:sp>
            <p:nvSpPr>
              <p:cNvPr id="8605" name="Text Box 3036">
                <a:extLst>
                  <a:ext uri="{FF2B5EF4-FFF2-40B4-BE49-F238E27FC236}">
                    <a16:creationId xmlns:a16="http://schemas.microsoft.com/office/drawing/2014/main" id="{36CEB1E8-2488-8D49-64C7-3A75C1EFDC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66715A48-6B20-64D6-B64C-80B04C98D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7F259540-532D-7314-5D53-645B5632C7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5" name="FTU - ">
              <a:extLst>
                <a:ext uri="{FF2B5EF4-FFF2-40B4-BE49-F238E27FC236}">
                  <a16:creationId xmlns:a16="http://schemas.microsoft.com/office/drawing/2014/main" id="{D9510345-4D8F-A06F-E8FD-51E8C8E47EED}"/>
                </a:ext>
              </a:extLst>
            </p:cNvPr>
            <p:cNvSpPr txBox="1"/>
            <p:nvPr/>
          </p:nvSpPr>
          <p:spPr>
            <a:xfrm>
              <a:off x="8703195" y="104904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part of cricothyroid</a:t>
              </a:r>
            </a:p>
          </p:txBody>
        </p: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BE7AFBE5-D459-DFA9-F1F6-09FB3E2D7521}"/>
                </a:ext>
              </a:extLst>
            </p:cNvPr>
            <p:cNvGrpSpPr/>
            <p:nvPr/>
          </p:nvGrpSpPr>
          <p:grpSpPr>
            <a:xfrm>
              <a:off x="10024815" y="10499619"/>
              <a:ext cx="84788" cy="91092"/>
              <a:chOff x="12626158" y="10798008"/>
              <a:chExt cx="84788" cy="91092"/>
            </a:xfrm>
          </p:grpSpPr>
          <p:sp>
            <p:nvSpPr>
              <p:cNvPr id="8602" name="Text Box 3036">
                <a:extLst>
                  <a:ext uri="{FF2B5EF4-FFF2-40B4-BE49-F238E27FC236}">
                    <a16:creationId xmlns:a16="http://schemas.microsoft.com/office/drawing/2014/main" id="{EE9B6B41-B63A-3784-4C97-6AE5EDCB8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3" name="Text Box 3036">
                <a:extLst>
                  <a:ext uri="{FF2B5EF4-FFF2-40B4-BE49-F238E27FC236}">
                    <a16:creationId xmlns:a16="http://schemas.microsoft.com/office/drawing/2014/main" id="{77A22746-50DD-22E9-31D0-95DFA077C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2E339DEF-53A1-BA47-0119-50EF84E0D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97" name="FTU - ">
              <a:extLst>
                <a:ext uri="{FF2B5EF4-FFF2-40B4-BE49-F238E27FC236}">
                  <a16:creationId xmlns:a16="http://schemas.microsoft.com/office/drawing/2014/main" id="{7D777F51-8437-C36F-656F-693643A5B6D8}"/>
                </a:ext>
              </a:extLst>
            </p:cNvPr>
            <p:cNvSpPr txBox="1"/>
            <p:nvPr/>
          </p:nvSpPr>
          <p:spPr>
            <a:xfrm>
              <a:off x="8703195" y="109826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Thyro-epiglottic part of thyro-arytenoid</a:t>
              </a:r>
            </a:p>
          </p:txBody>
        </p: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D2738C8C-BFEF-A100-75AF-D5A0BB7665D8}"/>
                </a:ext>
              </a:extLst>
            </p:cNvPr>
            <p:cNvGrpSpPr/>
            <p:nvPr/>
          </p:nvGrpSpPr>
          <p:grpSpPr>
            <a:xfrm>
              <a:off x="10030753" y="10991866"/>
              <a:ext cx="84788" cy="91092"/>
              <a:chOff x="12626158" y="10798008"/>
              <a:chExt cx="84788" cy="91092"/>
            </a:xfrm>
          </p:grpSpPr>
          <p:sp>
            <p:nvSpPr>
              <p:cNvPr id="8599" name="Text Box 3036">
                <a:extLst>
                  <a:ext uri="{FF2B5EF4-FFF2-40B4-BE49-F238E27FC236}">
                    <a16:creationId xmlns:a16="http://schemas.microsoft.com/office/drawing/2014/main" id="{3636B36B-67B1-DD73-85C8-001128F91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0" name="Text Box 3036">
                <a:extLst>
                  <a:ext uri="{FF2B5EF4-FFF2-40B4-BE49-F238E27FC236}">
                    <a16:creationId xmlns:a16="http://schemas.microsoft.com/office/drawing/2014/main" id="{8513FA60-0FFE-5E8B-6FB8-27C9F270C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1" name="Text Box 3036">
                <a:extLst>
                  <a:ext uri="{FF2B5EF4-FFF2-40B4-BE49-F238E27FC236}">
                    <a16:creationId xmlns:a16="http://schemas.microsoft.com/office/drawing/2014/main" id="{F7A43F6E-5810-9E0B-F11E-B975B0FA1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23" name="Group 8622">
            <a:extLst>
              <a:ext uri="{FF2B5EF4-FFF2-40B4-BE49-F238E27FC236}">
                <a16:creationId xmlns:a16="http://schemas.microsoft.com/office/drawing/2014/main" id="{9E831CFE-3ED7-D444-5E93-988B09202FFE}"/>
              </a:ext>
            </a:extLst>
          </p:cNvPr>
          <p:cNvGrpSpPr/>
          <p:nvPr/>
        </p:nvGrpSpPr>
        <p:grpSpPr>
          <a:xfrm>
            <a:off x="8695513" y="12438723"/>
            <a:ext cx="1442917" cy="1533600"/>
            <a:chOff x="8695011" y="11451942"/>
            <a:chExt cx="1442917" cy="1533600"/>
          </a:xfrm>
        </p:grpSpPr>
        <p:sp>
          <p:nvSpPr>
            <p:cNvPr id="8624" name="organ - facial muscles">
              <a:extLst>
                <a:ext uri="{FF2B5EF4-FFF2-40B4-BE49-F238E27FC236}">
                  <a16:creationId xmlns:a16="http://schemas.microsoft.com/office/drawing/2014/main" id="{A7BB48A1-0A7E-19D7-358A-6C805308B00B}"/>
                </a:ext>
              </a:extLst>
            </p:cNvPr>
            <p:cNvSpPr txBox="1"/>
            <p:nvPr/>
          </p:nvSpPr>
          <p:spPr>
            <a:xfrm>
              <a:off x="8696360" y="11451942"/>
              <a:ext cx="1440000" cy="1533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Hypaxial Muscles of Back</a:t>
              </a:r>
            </a:p>
          </p:txBody>
        </p:sp>
        <p:sp>
          <p:nvSpPr>
            <p:cNvPr id="8625" name="FTU - orbicularis oculi">
              <a:extLst>
                <a:ext uri="{FF2B5EF4-FFF2-40B4-BE49-F238E27FC236}">
                  <a16:creationId xmlns:a16="http://schemas.microsoft.com/office/drawing/2014/main" id="{6289BE38-94A8-193E-828C-AD11D04C66DD}"/>
                </a:ext>
              </a:extLst>
            </p:cNvPr>
            <p:cNvSpPr txBox="1"/>
            <p:nvPr/>
          </p:nvSpPr>
          <p:spPr>
            <a:xfrm>
              <a:off x="8697928" y="1158842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Ascending part of trapezius</a:t>
              </a:r>
            </a:p>
          </p:txBody>
        </p:sp>
        <p:grpSp>
          <p:nvGrpSpPr>
            <p:cNvPr id="8626" name="Group 8625">
              <a:extLst>
                <a:ext uri="{FF2B5EF4-FFF2-40B4-BE49-F238E27FC236}">
                  <a16:creationId xmlns:a16="http://schemas.microsoft.com/office/drawing/2014/main" id="{DECB233B-05CF-BE4B-B604-8A6AEC7533F8}"/>
                </a:ext>
              </a:extLst>
            </p:cNvPr>
            <p:cNvGrpSpPr/>
            <p:nvPr/>
          </p:nvGrpSpPr>
          <p:grpSpPr>
            <a:xfrm>
              <a:off x="10034877" y="11596126"/>
              <a:ext cx="84788" cy="91092"/>
              <a:chOff x="12626158" y="10798008"/>
              <a:chExt cx="84788" cy="91092"/>
            </a:xfrm>
          </p:grpSpPr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269316DA-EB29-2DE7-6237-96D5198154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EF682F1-0355-7A53-50DC-53C60F1AB8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B76B7113-4B7F-248A-DB0C-8E8E763F9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27" name="FTU - orbicularis oculi">
              <a:extLst>
                <a:ext uri="{FF2B5EF4-FFF2-40B4-BE49-F238E27FC236}">
                  <a16:creationId xmlns:a16="http://schemas.microsoft.com/office/drawing/2014/main" id="{5CD124B0-F790-C7F0-ADAB-CF280E1299A9}"/>
                </a:ext>
              </a:extLst>
            </p:cNvPr>
            <p:cNvSpPr txBox="1"/>
            <p:nvPr/>
          </p:nvSpPr>
          <p:spPr>
            <a:xfrm>
              <a:off x="8696554" y="117119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Descending part of trapezius</a:t>
              </a:r>
            </a:p>
          </p:txBody>
        </p:sp>
        <p:sp>
          <p:nvSpPr>
            <p:cNvPr id="8628" name="FTU - orbicularis oculi">
              <a:extLst>
                <a:ext uri="{FF2B5EF4-FFF2-40B4-BE49-F238E27FC236}">
                  <a16:creationId xmlns:a16="http://schemas.microsoft.com/office/drawing/2014/main" id="{1F860F81-CDE8-15D6-AA0C-ACC37FBCD65D}"/>
                </a:ext>
              </a:extLst>
            </p:cNvPr>
            <p:cNvSpPr txBox="1"/>
            <p:nvPr/>
          </p:nvSpPr>
          <p:spPr>
            <a:xfrm>
              <a:off x="8696406" y="118329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part of trapezius</a:t>
              </a:r>
            </a:p>
          </p:txBody>
        </p:sp>
        <p:grpSp>
          <p:nvGrpSpPr>
            <p:cNvPr id="8629" name="Group 8628">
              <a:extLst>
                <a:ext uri="{FF2B5EF4-FFF2-40B4-BE49-F238E27FC236}">
                  <a16:creationId xmlns:a16="http://schemas.microsoft.com/office/drawing/2014/main" id="{601EE6E8-AE98-0486-77C8-C3654DBB8A52}"/>
                </a:ext>
              </a:extLst>
            </p:cNvPr>
            <p:cNvGrpSpPr/>
            <p:nvPr/>
          </p:nvGrpSpPr>
          <p:grpSpPr>
            <a:xfrm>
              <a:off x="10032883" y="11721977"/>
              <a:ext cx="84788" cy="91092"/>
              <a:chOff x="12626158" y="10798008"/>
              <a:chExt cx="84788" cy="91092"/>
            </a:xfrm>
          </p:grpSpPr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6658DC75-9C39-30CD-FB3D-3512E73B7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9B951164-D93F-2533-8D2B-FEA8712E9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DA9DF82E-3AA1-D420-0494-CB52F6C70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0" name="Group 8629">
              <a:extLst>
                <a:ext uri="{FF2B5EF4-FFF2-40B4-BE49-F238E27FC236}">
                  <a16:creationId xmlns:a16="http://schemas.microsoft.com/office/drawing/2014/main" id="{19D55AB6-FDDC-9109-1C79-B1484294172A}"/>
                </a:ext>
              </a:extLst>
            </p:cNvPr>
            <p:cNvGrpSpPr/>
            <p:nvPr/>
          </p:nvGrpSpPr>
          <p:grpSpPr>
            <a:xfrm>
              <a:off x="10031344" y="11845255"/>
              <a:ext cx="84788" cy="91092"/>
              <a:chOff x="12626158" y="10798008"/>
              <a:chExt cx="84788" cy="91092"/>
            </a:xfrm>
          </p:grpSpPr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7AFC62A3-FC40-3123-D74C-E0645DA0FD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FBDDAF69-5DFC-9EF3-A645-8AB01AA14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CBB8FCB3-33BD-E89E-2BDC-1DA11E168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1" name="FTU - occipitofrontalis">
              <a:extLst>
                <a:ext uri="{FF2B5EF4-FFF2-40B4-BE49-F238E27FC236}">
                  <a16:creationId xmlns:a16="http://schemas.microsoft.com/office/drawing/2014/main" id="{2F929757-33E6-B5F5-76E4-3C5C298930F0}"/>
                </a:ext>
              </a:extLst>
            </p:cNvPr>
            <p:cNvSpPr txBox="1"/>
            <p:nvPr/>
          </p:nvSpPr>
          <p:spPr>
            <a:xfrm>
              <a:off x="8697144" y="11956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grpSp>
          <p:nvGrpSpPr>
            <p:cNvPr id="8632" name="Group 8631">
              <a:extLst>
                <a:ext uri="{FF2B5EF4-FFF2-40B4-BE49-F238E27FC236}">
                  <a16:creationId xmlns:a16="http://schemas.microsoft.com/office/drawing/2014/main" id="{0CD31693-89A8-DDD2-979D-3A456D4A481B}"/>
                </a:ext>
              </a:extLst>
            </p:cNvPr>
            <p:cNvGrpSpPr/>
            <p:nvPr/>
          </p:nvGrpSpPr>
          <p:grpSpPr>
            <a:xfrm>
              <a:off x="10026645" y="11968172"/>
              <a:ext cx="84788" cy="91092"/>
              <a:chOff x="12626158" y="10798008"/>
              <a:chExt cx="84788" cy="91092"/>
            </a:xfrm>
          </p:grpSpPr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799851D8-94B0-53AA-E3C5-5C0AD3255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7BF9A92C-1DE4-81BB-E584-4CE042835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C879F905-ABC3-C03F-53E7-9DA247AF63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3" name="FTU - nasalis">
              <a:extLst>
                <a:ext uri="{FF2B5EF4-FFF2-40B4-BE49-F238E27FC236}">
                  <a16:creationId xmlns:a16="http://schemas.microsoft.com/office/drawing/2014/main" id="{B8AC30F9-DA36-1BEA-88C3-B66F21F59F1A}"/>
                </a:ext>
              </a:extLst>
            </p:cNvPr>
            <p:cNvSpPr txBox="1"/>
            <p:nvPr/>
          </p:nvSpPr>
          <p:spPr>
            <a:xfrm>
              <a:off x="8696160" y="120793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major</a:t>
              </a:r>
            </a:p>
          </p:txBody>
        </p:sp>
        <p:grpSp>
          <p:nvGrpSpPr>
            <p:cNvPr id="8634" name="Group 8633">
              <a:extLst>
                <a:ext uri="{FF2B5EF4-FFF2-40B4-BE49-F238E27FC236}">
                  <a16:creationId xmlns:a16="http://schemas.microsoft.com/office/drawing/2014/main" id="{C8C58407-444D-5B15-80FE-6D51117CA68F}"/>
                </a:ext>
              </a:extLst>
            </p:cNvPr>
            <p:cNvGrpSpPr/>
            <p:nvPr/>
          </p:nvGrpSpPr>
          <p:grpSpPr>
            <a:xfrm>
              <a:off x="10021948" y="12092901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578D3272-B153-1DB8-F85D-422DD110B0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8489F3F1-48F8-63F5-6504-6A625345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5CAE0BB8-9344-FC90-A806-2283EEAA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5" name="FTU - zygomaticus major">
              <a:extLst>
                <a:ext uri="{FF2B5EF4-FFF2-40B4-BE49-F238E27FC236}">
                  <a16:creationId xmlns:a16="http://schemas.microsoft.com/office/drawing/2014/main" id="{2854120F-865C-0D95-D4FD-4C3CD8083E48}"/>
                </a:ext>
              </a:extLst>
            </p:cNvPr>
            <p:cNvSpPr txBox="1"/>
            <p:nvPr/>
          </p:nvSpPr>
          <p:spPr>
            <a:xfrm>
              <a:off x="8696160" y="122045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 minor</a:t>
              </a:r>
            </a:p>
          </p:txBody>
        </p: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3BCFACE3-032A-2B30-5E9F-2680DDF2A67B}"/>
                </a:ext>
              </a:extLst>
            </p:cNvPr>
            <p:cNvGrpSpPr/>
            <p:nvPr/>
          </p:nvGrpSpPr>
          <p:grpSpPr>
            <a:xfrm>
              <a:off x="10020588" y="12216318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AC5D2C30-7067-49C6-1293-109827F4E3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39A64E1E-402C-7978-7528-886CFC527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49782F74-80DF-E960-D21F-EE5D42686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7" name="FTU - zygomaticus minor">
              <a:extLst>
                <a:ext uri="{FF2B5EF4-FFF2-40B4-BE49-F238E27FC236}">
                  <a16:creationId xmlns:a16="http://schemas.microsoft.com/office/drawing/2014/main" id="{9B99D301-2666-F773-9141-CCB4CE3F2DB2}"/>
                </a:ext>
              </a:extLst>
            </p:cNvPr>
            <p:cNvSpPr txBox="1"/>
            <p:nvPr/>
          </p:nvSpPr>
          <p:spPr>
            <a:xfrm>
              <a:off x="8696166" y="123283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12B2E1B1-4854-6622-B742-BDE877BA2079}"/>
                </a:ext>
              </a:extLst>
            </p:cNvPr>
            <p:cNvGrpSpPr/>
            <p:nvPr/>
          </p:nvGrpSpPr>
          <p:grpSpPr>
            <a:xfrm>
              <a:off x="10020594" y="12340753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C4E7140E-C17C-1FBF-84C2-232EE386F3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9875AC15-7A2D-9528-6666-07797F703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3DA8E288-3577-CA78-790F-92083FD18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39" name="FTU - depressor anguli oris">
              <a:extLst>
                <a:ext uri="{FF2B5EF4-FFF2-40B4-BE49-F238E27FC236}">
                  <a16:creationId xmlns:a16="http://schemas.microsoft.com/office/drawing/2014/main" id="{8C9A3C14-27DB-7EE7-B5F5-E6B0A4F1D138}"/>
                </a:ext>
              </a:extLst>
            </p:cNvPr>
            <p:cNvSpPr txBox="1"/>
            <p:nvPr/>
          </p:nvSpPr>
          <p:spPr>
            <a:xfrm>
              <a:off x="8696213" y="124513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inferior</a:t>
              </a:r>
            </a:p>
          </p:txBody>
        </p:sp>
        <p:grpSp>
          <p:nvGrpSpPr>
            <p:cNvPr id="8640" name="Group 8639">
              <a:extLst>
                <a:ext uri="{FF2B5EF4-FFF2-40B4-BE49-F238E27FC236}">
                  <a16:creationId xmlns:a16="http://schemas.microsoft.com/office/drawing/2014/main" id="{A5404909-145C-F014-9BDC-D96A3B80DB0E}"/>
                </a:ext>
              </a:extLst>
            </p:cNvPr>
            <p:cNvGrpSpPr/>
            <p:nvPr/>
          </p:nvGrpSpPr>
          <p:grpSpPr>
            <a:xfrm>
              <a:off x="10022096" y="12464152"/>
              <a:ext cx="84788" cy="91092"/>
              <a:chOff x="12626158" y="10798008"/>
              <a:chExt cx="84788" cy="91092"/>
            </a:xfrm>
          </p:grpSpPr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9D2C5A2A-593B-2E42-9202-1DDBE81E8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8D640962-5633-7D77-4DE6-CC9347BAB7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E09772E5-17F3-9F6B-A0BB-07F06D8CD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1" name="FTU - levator labii">
              <a:extLst>
                <a:ext uri="{FF2B5EF4-FFF2-40B4-BE49-F238E27FC236}">
                  <a16:creationId xmlns:a16="http://schemas.microsoft.com/office/drawing/2014/main" id="{AF0D09A5-7008-A5B8-F109-A1BC05C8624B}"/>
                </a:ext>
              </a:extLst>
            </p:cNvPr>
            <p:cNvSpPr txBox="1"/>
            <p:nvPr/>
          </p:nvSpPr>
          <p:spPr>
            <a:xfrm>
              <a:off x="8696383" y="125733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posterior superior</a:t>
              </a:r>
            </a:p>
          </p:txBody>
        </p: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689C90AF-AC4F-A669-1603-C0667C35681F}"/>
                </a:ext>
              </a:extLst>
            </p:cNvPr>
            <p:cNvGrpSpPr/>
            <p:nvPr/>
          </p:nvGrpSpPr>
          <p:grpSpPr>
            <a:xfrm>
              <a:off x="10020339" y="12580868"/>
              <a:ext cx="84788" cy="91092"/>
              <a:chOff x="12626158" y="10798008"/>
              <a:chExt cx="84788" cy="91092"/>
            </a:xfrm>
          </p:grpSpPr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AC1B2FD4-6FA3-0D4E-086A-52335F1EA7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B5E815E5-DA9D-2622-B611-69494FED1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2DA67E8D-8244-E445-C6EC-10B15E5AA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3" name="FTU - orbicularis oculi">
              <a:extLst>
                <a:ext uri="{FF2B5EF4-FFF2-40B4-BE49-F238E27FC236}">
                  <a16:creationId xmlns:a16="http://schemas.microsoft.com/office/drawing/2014/main" id="{C3822F7C-018B-B2D8-EEB6-A56FAB973FC7}"/>
                </a:ext>
              </a:extLst>
            </p:cNvPr>
            <p:cNvSpPr txBox="1"/>
            <p:nvPr/>
          </p:nvSpPr>
          <p:spPr>
            <a:xfrm>
              <a:off x="8695011" y="126963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parts of lateral intertransversarii lumborum</a:t>
              </a:r>
            </a:p>
          </p:txBody>
        </p: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818D2636-3479-BD05-8CD2-FD2094144DB4}"/>
                </a:ext>
              </a:extLst>
            </p:cNvPr>
            <p:cNvGrpSpPr/>
            <p:nvPr/>
          </p:nvGrpSpPr>
          <p:grpSpPr>
            <a:xfrm>
              <a:off x="10028258" y="12707387"/>
              <a:ext cx="84788" cy="91092"/>
              <a:chOff x="12626158" y="10798008"/>
              <a:chExt cx="84788" cy="91092"/>
            </a:xfrm>
          </p:grpSpPr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71FB227D-662C-31D1-C21E-814B3CF4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8A0C9956-0025-5FF6-CDA2-2BB000F32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BFFFBCF7-CF18-2FFD-8E9B-608007FF3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45" name="FTU - orbicularis oculi">
              <a:extLst>
                <a:ext uri="{FF2B5EF4-FFF2-40B4-BE49-F238E27FC236}">
                  <a16:creationId xmlns:a16="http://schemas.microsoft.com/office/drawing/2014/main" id="{7E59F9BB-B5C8-D014-E477-CAC8A1D1323B}"/>
                </a:ext>
              </a:extLst>
            </p:cNvPr>
            <p:cNvSpPr txBox="1"/>
            <p:nvPr/>
          </p:nvSpPr>
          <p:spPr>
            <a:xfrm>
              <a:off x="8696213" y="128237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Ventral parts of lateral intertransversarii lumborum</a:t>
              </a:r>
            </a:p>
          </p:txBody>
        </p: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79DC2062-EEA7-D116-D540-5C799BF1DFDF}"/>
                </a:ext>
              </a:extLst>
            </p:cNvPr>
            <p:cNvGrpSpPr/>
            <p:nvPr/>
          </p:nvGrpSpPr>
          <p:grpSpPr>
            <a:xfrm>
              <a:off x="10029930" y="12832234"/>
              <a:ext cx="84788" cy="91092"/>
              <a:chOff x="12626158" y="10798008"/>
              <a:chExt cx="84788" cy="91092"/>
            </a:xfrm>
          </p:grpSpPr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7EFC56E2-1943-E51E-303B-954F73BD9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4ACA5CFE-DA45-DE37-6A0E-66D7D453EE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9AF60BA-CFF8-5453-783E-EE6F22BBF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5" name="Group 9424">
            <a:extLst>
              <a:ext uri="{FF2B5EF4-FFF2-40B4-BE49-F238E27FC236}">
                <a16:creationId xmlns:a16="http://schemas.microsoft.com/office/drawing/2014/main" id="{8B21DD3C-37DC-B473-A596-7C537AA383E7}"/>
              </a:ext>
            </a:extLst>
          </p:cNvPr>
          <p:cNvGrpSpPr/>
          <p:nvPr/>
        </p:nvGrpSpPr>
        <p:grpSpPr>
          <a:xfrm>
            <a:off x="7146812" y="10763956"/>
            <a:ext cx="1444443" cy="3294000"/>
            <a:chOff x="7146812" y="10691767"/>
            <a:chExt cx="1444443" cy="3294000"/>
          </a:xfrm>
        </p:grpSpPr>
        <p:sp>
          <p:nvSpPr>
            <p:cNvPr id="8681" name="organ - facial muscles">
              <a:extLst>
                <a:ext uri="{FF2B5EF4-FFF2-40B4-BE49-F238E27FC236}">
                  <a16:creationId xmlns:a16="http://schemas.microsoft.com/office/drawing/2014/main" id="{B87B4911-A346-2079-6C45-6294BEB07C8E}"/>
                </a:ext>
              </a:extLst>
            </p:cNvPr>
            <p:cNvSpPr txBox="1"/>
            <p:nvPr/>
          </p:nvSpPr>
          <p:spPr>
            <a:xfrm>
              <a:off x="7148909" y="10691767"/>
              <a:ext cx="1440000" cy="3294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Epaxial Muscles of Back</a:t>
              </a:r>
            </a:p>
          </p:txBody>
        </p:sp>
        <p:sp>
          <p:nvSpPr>
            <p:cNvPr id="8682" name="FTU - nasalis">
              <a:extLst>
                <a:ext uri="{FF2B5EF4-FFF2-40B4-BE49-F238E27FC236}">
                  <a16:creationId xmlns:a16="http://schemas.microsoft.com/office/drawing/2014/main" id="{4B78A33B-11D8-724B-AD66-D0266D25FF86}"/>
                </a:ext>
              </a:extLst>
            </p:cNvPr>
            <p:cNvSpPr txBox="1"/>
            <p:nvPr/>
          </p:nvSpPr>
          <p:spPr>
            <a:xfrm>
              <a:off x="7149057" y="10830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major capitis</a:t>
              </a:r>
            </a:p>
          </p:txBody>
        </p:sp>
        <p:grpSp>
          <p:nvGrpSpPr>
            <p:cNvPr id="8683" name="Group 8682">
              <a:extLst>
                <a:ext uri="{FF2B5EF4-FFF2-40B4-BE49-F238E27FC236}">
                  <a16:creationId xmlns:a16="http://schemas.microsoft.com/office/drawing/2014/main" id="{FE4A6297-E762-2CD6-DD85-07718C1D08A6}"/>
                </a:ext>
              </a:extLst>
            </p:cNvPr>
            <p:cNvGrpSpPr/>
            <p:nvPr/>
          </p:nvGrpSpPr>
          <p:grpSpPr>
            <a:xfrm>
              <a:off x="8485360" y="10836130"/>
              <a:ext cx="84788" cy="91092"/>
              <a:chOff x="12626158" y="10798008"/>
              <a:chExt cx="84788" cy="91092"/>
            </a:xfrm>
          </p:grpSpPr>
          <p:sp>
            <p:nvSpPr>
              <p:cNvPr id="8804" name="Text Box 3036">
                <a:extLst>
                  <a:ext uri="{FF2B5EF4-FFF2-40B4-BE49-F238E27FC236}">
                    <a16:creationId xmlns:a16="http://schemas.microsoft.com/office/drawing/2014/main" id="{B73A3ED6-1637-65D0-B7E0-FCE49744E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5" name="Text Box 3036">
                <a:extLst>
                  <a:ext uri="{FF2B5EF4-FFF2-40B4-BE49-F238E27FC236}">
                    <a16:creationId xmlns:a16="http://schemas.microsoft.com/office/drawing/2014/main" id="{22883B60-9FAF-D94E-BB07-32D5C17B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6" name="Text Box 3036">
                <a:extLst>
                  <a:ext uri="{FF2B5EF4-FFF2-40B4-BE49-F238E27FC236}">
                    <a16:creationId xmlns:a16="http://schemas.microsoft.com/office/drawing/2014/main" id="{34ED0276-F972-E37F-7317-92D64E0945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4" name="FTU - occipitofrontalis">
              <a:extLst>
                <a:ext uri="{FF2B5EF4-FFF2-40B4-BE49-F238E27FC236}">
                  <a16:creationId xmlns:a16="http://schemas.microsoft.com/office/drawing/2014/main" id="{B5300A8D-CDDF-BF1E-C693-D95363A7BA6C}"/>
                </a:ext>
              </a:extLst>
            </p:cNvPr>
            <p:cNvSpPr txBox="1"/>
            <p:nvPr/>
          </p:nvSpPr>
          <p:spPr>
            <a:xfrm>
              <a:off x="7147697" y="109505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posterior minor capitis</a:t>
              </a:r>
            </a:p>
          </p:txBody>
        </p:sp>
        <p:grpSp>
          <p:nvGrpSpPr>
            <p:cNvPr id="8685" name="Group 8684">
              <a:extLst>
                <a:ext uri="{FF2B5EF4-FFF2-40B4-BE49-F238E27FC236}">
                  <a16:creationId xmlns:a16="http://schemas.microsoft.com/office/drawing/2014/main" id="{76307CC3-09F2-D6DA-F161-62D598A416C6}"/>
                </a:ext>
              </a:extLst>
            </p:cNvPr>
            <p:cNvGrpSpPr/>
            <p:nvPr/>
          </p:nvGrpSpPr>
          <p:grpSpPr>
            <a:xfrm>
              <a:off x="8486651" y="10959282"/>
              <a:ext cx="84788" cy="91092"/>
              <a:chOff x="12626158" y="10798008"/>
              <a:chExt cx="84788" cy="91092"/>
            </a:xfrm>
          </p:grpSpPr>
          <p:sp>
            <p:nvSpPr>
              <p:cNvPr id="8801" name="Text Box 3036">
                <a:extLst>
                  <a:ext uri="{FF2B5EF4-FFF2-40B4-BE49-F238E27FC236}">
                    <a16:creationId xmlns:a16="http://schemas.microsoft.com/office/drawing/2014/main" id="{F08C2870-654E-8FD4-BD68-929470D85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2" name="Text Box 3036">
                <a:extLst>
                  <a:ext uri="{FF2B5EF4-FFF2-40B4-BE49-F238E27FC236}">
                    <a16:creationId xmlns:a16="http://schemas.microsoft.com/office/drawing/2014/main" id="{2B1A9E3E-103B-60CE-D90E-D1595DE89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3" name="Text Box 3036">
                <a:extLst>
                  <a:ext uri="{FF2B5EF4-FFF2-40B4-BE49-F238E27FC236}">
                    <a16:creationId xmlns:a16="http://schemas.microsoft.com/office/drawing/2014/main" id="{F45DED40-23AC-BEB4-562C-99998C27A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86" name="FTU - temporalis">
              <a:extLst>
                <a:ext uri="{FF2B5EF4-FFF2-40B4-BE49-F238E27FC236}">
                  <a16:creationId xmlns:a16="http://schemas.microsoft.com/office/drawing/2014/main" id="{A99AACE3-ED6D-627D-7216-752F46685C98}"/>
                </a:ext>
              </a:extLst>
            </p:cNvPr>
            <p:cNvSpPr txBox="1"/>
            <p:nvPr/>
          </p:nvSpPr>
          <p:spPr>
            <a:xfrm>
              <a:off x="7150614" y="110740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superior capitis</a:t>
              </a:r>
            </a:p>
          </p:txBody>
        </p:sp>
        <p:sp>
          <p:nvSpPr>
            <p:cNvPr id="8687" name="FTU - orbicularis oculi">
              <a:extLst>
                <a:ext uri="{FF2B5EF4-FFF2-40B4-BE49-F238E27FC236}">
                  <a16:creationId xmlns:a16="http://schemas.microsoft.com/office/drawing/2014/main" id="{95410729-CB0D-35FA-C2AC-FF14F8FF3401}"/>
                </a:ext>
              </a:extLst>
            </p:cNvPr>
            <p:cNvSpPr txBox="1"/>
            <p:nvPr/>
          </p:nvSpPr>
          <p:spPr>
            <a:xfrm>
              <a:off x="7150490" y="111962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inferior capitis</a:t>
              </a:r>
            </a:p>
          </p:txBody>
        </p:sp>
        <p:grpSp>
          <p:nvGrpSpPr>
            <p:cNvPr id="8688" name="Group 8687">
              <a:extLst>
                <a:ext uri="{FF2B5EF4-FFF2-40B4-BE49-F238E27FC236}">
                  <a16:creationId xmlns:a16="http://schemas.microsoft.com/office/drawing/2014/main" id="{D6AC594C-5F9D-4826-F09F-BD495EA7849E}"/>
                </a:ext>
              </a:extLst>
            </p:cNvPr>
            <p:cNvGrpSpPr/>
            <p:nvPr/>
          </p:nvGrpSpPr>
          <p:grpSpPr>
            <a:xfrm>
              <a:off x="8484800" y="11084454"/>
              <a:ext cx="84788" cy="91092"/>
              <a:chOff x="12626158" y="10798008"/>
              <a:chExt cx="84788" cy="91092"/>
            </a:xfrm>
          </p:grpSpPr>
          <p:sp>
            <p:nvSpPr>
              <p:cNvPr id="8798" name="Text Box 3036">
                <a:extLst>
                  <a:ext uri="{FF2B5EF4-FFF2-40B4-BE49-F238E27FC236}">
                    <a16:creationId xmlns:a16="http://schemas.microsoft.com/office/drawing/2014/main" id="{65A8C906-4398-5D04-991F-42018B61F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9" name="Text Box 3036">
                <a:extLst>
                  <a:ext uri="{FF2B5EF4-FFF2-40B4-BE49-F238E27FC236}">
                    <a16:creationId xmlns:a16="http://schemas.microsoft.com/office/drawing/2014/main" id="{5502145D-E114-8406-B399-30C74C2A5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00" name="Text Box 3036">
                <a:extLst>
                  <a:ext uri="{FF2B5EF4-FFF2-40B4-BE49-F238E27FC236}">
                    <a16:creationId xmlns:a16="http://schemas.microsoft.com/office/drawing/2014/main" id="{D5E39F62-F3DD-4D8A-FDE0-A3744D1F0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89" name="Group 8688">
              <a:extLst>
                <a:ext uri="{FF2B5EF4-FFF2-40B4-BE49-F238E27FC236}">
                  <a16:creationId xmlns:a16="http://schemas.microsoft.com/office/drawing/2014/main" id="{03D1A061-6499-651D-3887-CD6EAEA836D2}"/>
                </a:ext>
              </a:extLst>
            </p:cNvPr>
            <p:cNvGrpSpPr/>
            <p:nvPr/>
          </p:nvGrpSpPr>
          <p:grpSpPr>
            <a:xfrm>
              <a:off x="8481493" y="11205011"/>
              <a:ext cx="84788" cy="91092"/>
              <a:chOff x="12626158" y="10798008"/>
              <a:chExt cx="84788" cy="91092"/>
            </a:xfrm>
          </p:grpSpPr>
          <p:sp>
            <p:nvSpPr>
              <p:cNvPr id="8795" name="Text Box 3036">
                <a:extLst>
                  <a:ext uri="{FF2B5EF4-FFF2-40B4-BE49-F238E27FC236}">
                    <a16:creationId xmlns:a16="http://schemas.microsoft.com/office/drawing/2014/main" id="{3767E171-EB2D-F874-5BC3-B979C8A13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6" name="Text Box 3036">
                <a:extLst>
                  <a:ext uri="{FF2B5EF4-FFF2-40B4-BE49-F238E27FC236}">
                    <a16:creationId xmlns:a16="http://schemas.microsoft.com/office/drawing/2014/main" id="{CC9D8F88-5BAD-2DB2-8462-D556F590A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7" name="Text Box 3036">
                <a:extLst>
                  <a:ext uri="{FF2B5EF4-FFF2-40B4-BE49-F238E27FC236}">
                    <a16:creationId xmlns:a16="http://schemas.microsoft.com/office/drawing/2014/main" id="{5565AB18-453A-3F76-878D-5AD1A48C4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0" name="FTU - orbicularis oculi">
              <a:extLst>
                <a:ext uri="{FF2B5EF4-FFF2-40B4-BE49-F238E27FC236}">
                  <a16:creationId xmlns:a16="http://schemas.microsoft.com/office/drawing/2014/main" id="{F5A5BF52-07A0-D24C-0556-80C9EB78FBE3}"/>
                </a:ext>
              </a:extLst>
            </p:cNvPr>
            <p:cNvSpPr txBox="1"/>
            <p:nvPr/>
          </p:nvSpPr>
          <p:spPr>
            <a:xfrm>
              <a:off x="7151150" y="113182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lumborum</a:t>
              </a:r>
            </a:p>
          </p:txBody>
        </p:sp>
        <p:grpSp>
          <p:nvGrpSpPr>
            <p:cNvPr id="8691" name="Group 8690">
              <a:extLst>
                <a:ext uri="{FF2B5EF4-FFF2-40B4-BE49-F238E27FC236}">
                  <a16:creationId xmlns:a16="http://schemas.microsoft.com/office/drawing/2014/main" id="{361E3466-6263-B460-DA74-C09780B2FB0F}"/>
                </a:ext>
              </a:extLst>
            </p:cNvPr>
            <p:cNvGrpSpPr/>
            <p:nvPr/>
          </p:nvGrpSpPr>
          <p:grpSpPr>
            <a:xfrm>
              <a:off x="8489629" y="11330911"/>
              <a:ext cx="84788" cy="91092"/>
              <a:chOff x="12626158" y="10798008"/>
              <a:chExt cx="84788" cy="91092"/>
            </a:xfrm>
          </p:grpSpPr>
          <p:sp>
            <p:nvSpPr>
              <p:cNvPr id="8792" name="Text Box 3036">
                <a:extLst>
                  <a:ext uri="{FF2B5EF4-FFF2-40B4-BE49-F238E27FC236}">
                    <a16:creationId xmlns:a16="http://schemas.microsoft.com/office/drawing/2014/main" id="{4860EB0C-45D5-F258-E8A1-41A43DBA6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3" name="Text Box 3036">
                <a:extLst>
                  <a:ext uri="{FF2B5EF4-FFF2-40B4-BE49-F238E27FC236}">
                    <a16:creationId xmlns:a16="http://schemas.microsoft.com/office/drawing/2014/main" id="{310FD9BB-F2B2-0A4C-7B32-0779822C0E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4" name="Text Box 3036">
                <a:extLst>
                  <a:ext uri="{FF2B5EF4-FFF2-40B4-BE49-F238E27FC236}">
                    <a16:creationId xmlns:a16="http://schemas.microsoft.com/office/drawing/2014/main" id="{56617603-C57D-3720-747C-894A7C05F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2" name="FTU - orbicularis oculi">
              <a:extLst>
                <a:ext uri="{FF2B5EF4-FFF2-40B4-BE49-F238E27FC236}">
                  <a16:creationId xmlns:a16="http://schemas.microsoft.com/office/drawing/2014/main" id="{08D15FDE-FA28-7D4B-FE67-A68A02FB517E}"/>
                </a:ext>
              </a:extLst>
            </p:cNvPr>
            <p:cNvSpPr txBox="1"/>
            <p:nvPr/>
          </p:nvSpPr>
          <p:spPr>
            <a:xfrm>
              <a:off x="7150490" y="114430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thoracis</a:t>
              </a:r>
            </a:p>
          </p:txBody>
        </p:sp>
        <p:grpSp>
          <p:nvGrpSpPr>
            <p:cNvPr id="8693" name="Group 8692">
              <a:extLst>
                <a:ext uri="{FF2B5EF4-FFF2-40B4-BE49-F238E27FC236}">
                  <a16:creationId xmlns:a16="http://schemas.microsoft.com/office/drawing/2014/main" id="{111F14E8-B9DF-E388-9842-573259E1F422}"/>
                </a:ext>
              </a:extLst>
            </p:cNvPr>
            <p:cNvGrpSpPr/>
            <p:nvPr/>
          </p:nvGrpSpPr>
          <p:grpSpPr>
            <a:xfrm>
              <a:off x="8488969" y="11451460"/>
              <a:ext cx="84788" cy="91092"/>
              <a:chOff x="12626158" y="10798008"/>
              <a:chExt cx="84788" cy="91092"/>
            </a:xfrm>
          </p:grpSpPr>
          <p:sp>
            <p:nvSpPr>
              <p:cNvPr id="8789" name="Text Box 3036">
                <a:extLst>
                  <a:ext uri="{FF2B5EF4-FFF2-40B4-BE49-F238E27FC236}">
                    <a16:creationId xmlns:a16="http://schemas.microsoft.com/office/drawing/2014/main" id="{D482E31C-5164-3032-A0CE-3153106F1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0" name="Text Box 3036">
                <a:extLst>
                  <a:ext uri="{FF2B5EF4-FFF2-40B4-BE49-F238E27FC236}">
                    <a16:creationId xmlns:a16="http://schemas.microsoft.com/office/drawing/2014/main" id="{0AA0A3F1-82FF-8739-7431-BDBAC2596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91" name="Text Box 3036">
                <a:extLst>
                  <a:ext uri="{FF2B5EF4-FFF2-40B4-BE49-F238E27FC236}">
                    <a16:creationId xmlns:a16="http://schemas.microsoft.com/office/drawing/2014/main" id="{7E3582D4-BEFB-F12C-E6A6-1219A40E3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4" name="FTU - orbicularis oculi">
              <a:extLst>
                <a:ext uri="{FF2B5EF4-FFF2-40B4-BE49-F238E27FC236}">
                  <a16:creationId xmlns:a16="http://schemas.microsoft.com/office/drawing/2014/main" id="{F3DD68F8-85C9-686F-2A7F-CB17324F3BFE}"/>
                </a:ext>
              </a:extLst>
            </p:cNvPr>
            <p:cNvSpPr txBox="1"/>
            <p:nvPr/>
          </p:nvSpPr>
          <p:spPr>
            <a:xfrm>
              <a:off x="7151150" y="115640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Iliocostalis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5" name="Group 8694">
              <a:extLst>
                <a:ext uri="{FF2B5EF4-FFF2-40B4-BE49-F238E27FC236}">
                  <a16:creationId xmlns:a16="http://schemas.microsoft.com/office/drawing/2014/main" id="{50E601D1-2859-25B4-49A8-396DBE2D05C8}"/>
                </a:ext>
              </a:extLst>
            </p:cNvPr>
            <p:cNvGrpSpPr/>
            <p:nvPr/>
          </p:nvGrpSpPr>
          <p:grpSpPr>
            <a:xfrm>
              <a:off x="8489629" y="11576735"/>
              <a:ext cx="84788" cy="91092"/>
              <a:chOff x="12626158" y="10798008"/>
              <a:chExt cx="84788" cy="91092"/>
            </a:xfrm>
          </p:grpSpPr>
          <p:sp>
            <p:nvSpPr>
              <p:cNvPr id="8786" name="Text Box 3036">
                <a:extLst>
                  <a:ext uri="{FF2B5EF4-FFF2-40B4-BE49-F238E27FC236}">
                    <a16:creationId xmlns:a16="http://schemas.microsoft.com/office/drawing/2014/main" id="{1E2D3EE6-FEE1-2C3E-E831-052827E102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7" name="Text Box 3036">
                <a:extLst>
                  <a:ext uri="{FF2B5EF4-FFF2-40B4-BE49-F238E27FC236}">
                    <a16:creationId xmlns:a16="http://schemas.microsoft.com/office/drawing/2014/main" id="{C38854B4-3B2B-7225-8673-7AFBA2AAC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8" name="Text Box 3036">
                <a:extLst>
                  <a:ext uri="{FF2B5EF4-FFF2-40B4-BE49-F238E27FC236}">
                    <a16:creationId xmlns:a16="http://schemas.microsoft.com/office/drawing/2014/main" id="{A4B7BE63-FCDF-0455-2FB2-50098D4B1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6" name="FTU - occipitofrontalis">
              <a:extLst>
                <a:ext uri="{FF2B5EF4-FFF2-40B4-BE49-F238E27FC236}">
                  <a16:creationId xmlns:a16="http://schemas.microsoft.com/office/drawing/2014/main" id="{9EE58755-33F2-BA50-65FF-9726AA1AF441}"/>
                </a:ext>
              </a:extLst>
            </p:cNvPr>
            <p:cNvSpPr txBox="1"/>
            <p:nvPr/>
          </p:nvSpPr>
          <p:spPr>
            <a:xfrm>
              <a:off x="7150865" y="11688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thoracis</a:t>
              </a:r>
            </a:p>
          </p:txBody>
        </p:sp>
        <p:grpSp>
          <p:nvGrpSpPr>
            <p:cNvPr id="8697" name="Group 8696">
              <a:extLst>
                <a:ext uri="{FF2B5EF4-FFF2-40B4-BE49-F238E27FC236}">
                  <a16:creationId xmlns:a16="http://schemas.microsoft.com/office/drawing/2014/main" id="{0FCD5352-5624-434D-274F-198DD01875DB}"/>
                </a:ext>
              </a:extLst>
            </p:cNvPr>
            <p:cNvGrpSpPr/>
            <p:nvPr/>
          </p:nvGrpSpPr>
          <p:grpSpPr>
            <a:xfrm>
              <a:off x="8487984" y="11699240"/>
              <a:ext cx="84788" cy="91092"/>
              <a:chOff x="12626158" y="10798008"/>
              <a:chExt cx="84788" cy="91092"/>
            </a:xfrm>
          </p:grpSpPr>
          <p:sp>
            <p:nvSpPr>
              <p:cNvPr id="8783" name="Text Box 3036">
                <a:extLst>
                  <a:ext uri="{FF2B5EF4-FFF2-40B4-BE49-F238E27FC236}">
                    <a16:creationId xmlns:a16="http://schemas.microsoft.com/office/drawing/2014/main" id="{BA2DD8E8-24C4-EF0E-54E4-D9A90721B1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4" name="Text Box 3036">
                <a:extLst>
                  <a:ext uri="{FF2B5EF4-FFF2-40B4-BE49-F238E27FC236}">
                    <a16:creationId xmlns:a16="http://schemas.microsoft.com/office/drawing/2014/main" id="{42229531-53DD-C3E4-4346-B9BD08182B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5" name="Text Box 3036">
                <a:extLst>
                  <a:ext uri="{FF2B5EF4-FFF2-40B4-BE49-F238E27FC236}">
                    <a16:creationId xmlns:a16="http://schemas.microsoft.com/office/drawing/2014/main" id="{1FA4F6ED-C131-1FFA-8520-AEE85EE4D1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98" name="FTU - occipitofrontalis">
              <a:extLst>
                <a:ext uri="{FF2B5EF4-FFF2-40B4-BE49-F238E27FC236}">
                  <a16:creationId xmlns:a16="http://schemas.microsoft.com/office/drawing/2014/main" id="{1CA5C036-E97E-C51C-CE2F-DBEE2DB7DEF1}"/>
                </a:ext>
              </a:extLst>
            </p:cNvPr>
            <p:cNvSpPr txBox="1"/>
            <p:nvPr/>
          </p:nvSpPr>
          <p:spPr>
            <a:xfrm>
              <a:off x="7150490" y="1180945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99" name="Group 8698">
              <a:extLst>
                <a:ext uri="{FF2B5EF4-FFF2-40B4-BE49-F238E27FC236}">
                  <a16:creationId xmlns:a16="http://schemas.microsoft.com/office/drawing/2014/main" id="{5AF0471E-AD2E-E0A2-D13E-E9391BC2FA1F}"/>
                </a:ext>
              </a:extLst>
            </p:cNvPr>
            <p:cNvGrpSpPr/>
            <p:nvPr/>
          </p:nvGrpSpPr>
          <p:grpSpPr>
            <a:xfrm>
              <a:off x="8487609" y="11820394"/>
              <a:ext cx="84788" cy="91092"/>
              <a:chOff x="12626158" y="10798008"/>
              <a:chExt cx="84788" cy="91092"/>
            </a:xfrm>
          </p:grpSpPr>
          <p:sp>
            <p:nvSpPr>
              <p:cNvPr id="8780" name="Text Box 3036">
                <a:extLst>
                  <a:ext uri="{FF2B5EF4-FFF2-40B4-BE49-F238E27FC236}">
                    <a16:creationId xmlns:a16="http://schemas.microsoft.com/office/drawing/2014/main" id="{F0A9BCA3-F855-8515-7639-66D36C441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1" name="Text Box 3036">
                <a:extLst>
                  <a:ext uri="{FF2B5EF4-FFF2-40B4-BE49-F238E27FC236}">
                    <a16:creationId xmlns:a16="http://schemas.microsoft.com/office/drawing/2014/main" id="{4EE80140-F6E9-16E1-6949-A9E156F3C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82" name="Text Box 3036">
                <a:extLst>
                  <a:ext uri="{FF2B5EF4-FFF2-40B4-BE49-F238E27FC236}">
                    <a16:creationId xmlns:a16="http://schemas.microsoft.com/office/drawing/2014/main" id="{B2CF0678-EE46-036E-2DB1-AC20DCF5B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0" name="FTU - occipitofrontalis">
              <a:extLst>
                <a:ext uri="{FF2B5EF4-FFF2-40B4-BE49-F238E27FC236}">
                  <a16:creationId xmlns:a16="http://schemas.microsoft.com/office/drawing/2014/main" id="{BE806151-02FB-5B09-D295-24D8C58FEAA6}"/>
                </a:ext>
              </a:extLst>
            </p:cNvPr>
            <p:cNvSpPr txBox="1"/>
            <p:nvPr/>
          </p:nvSpPr>
          <p:spPr>
            <a:xfrm>
              <a:off x="7150490" y="119337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Longissimus capitis</a:t>
              </a:r>
            </a:p>
          </p:txBody>
        </p:sp>
        <p:grpSp>
          <p:nvGrpSpPr>
            <p:cNvPr id="8701" name="Group 8700">
              <a:extLst>
                <a:ext uri="{FF2B5EF4-FFF2-40B4-BE49-F238E27FC236}">
                  <a16:creationId xmlns:a16="http://schemas.microsoft.com/office/drawing/2014/main" id="{5E9FAB3A-1BDE-0407-1022-A2C5C3AD5AE9}"/>
                </a:ext>
              </a:extLst>
            </p:cNvPr>
            <p:cNvGrpSpPr/>
            <p:nvPr/>
          </p:nvGrpSpPr>
          <p:grpSpPr>
            <a:xfrm>
              <a:off x="8487609" y="11938719"/>
              <a:ext cx="84788" cy="91092"/>
              <a:chOff x="12626158" y="10798008"/>
              <a:chExt cx="84788" cy="91092"/>
            </a:xfrm>
          </p:grpSpPr>
          <p:sp>
            <p:nvSpPr>
              <p:cNvPr id="8777" name="Text Box 3036">
                <a:extLst>
                  <a:ext uri="{FF2B5EF4-FFF2-40B4-BE49-F238E27FC236}">
                    <a16:creationId xmlns:a16="http://schemas.microsoft.com/office/drawing/2014/main" id="{FAF50F24-59C8-A191-048B-11DAB7149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8" name="Text Box 3036">
                <a:extLst>
                  <a:ext uri="{FF2B5EF4-FFF2-40B4-BE49-F238E27FC236}">
                    <a16:creationId xmlns:a16="http://schemas.microsoft.com/office/drawing/2014/main" id="{4C132E3C-55E1-5182-DE23-29297CA06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9" name="Text Box 3036">
                <a:extLst>
                  <a:ext uri="{FF2B5EF4-FFF2-40B4-BE49-F238E27FC236}">
                    <a16:creationId xmlns:a16="http://schemas.microsoft.com/office/drawing/2014/main" id="{29EE4CF7-76E4-5B0F-9CB3-3CAA79ED7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2" name="FTU - nasalis">
              <a:extLst>
                <a:ext uri="{FF2B5EF4-FFF2-40B4-BE49-F238E27FC236}">
                  <a16:creationId xmlns:a16="http://schemas.microsoft.com/office/drawing/2014/main" id="{AFC12EFE-6D15-9B5C-7BC2-0BB2E49EDEC2}"/>
                </a:ext>
              </a:extLst>
            </p:cNvPr>
            <p:cNvSpPr txBox="1"/>
            <p:nvPr/>
          </p:nvSpPr>
          <p:spPr>
            <a:xfrm>
              <a:off x="7150490" y="1206133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thoracis</a:t>
              </a:r>
            </a:p>
          </p:txBody>
        </p:sp>
        <p:grpSp>
          <p:nvGrpSpPr>
            <p:cNvPr id="8703" name="Group 8702">
              <a:extLst>
                <a:ext uri="{FF2B5EF4-FFF2-40B4-BE49-F238E27FC236}">
                  <a16:creationId xmlns:a16="http://schemas.microsoft.com/office/drawing/2014/main" id="{98D719B3-8D77-CB30-25CF-6A3E82C965A7}"/>
                </a:ext>
              </a:extLst>
            </p:cNvPr>
            <p:cNvGrpSpPr/>
            <p:nvPr/>
          </p:nvGrpSpPr>
          <p:grpSpPr>
            <a:xfrm>
              <a:off x="8487609" y="12066970"/>
              <a:ext cx="84788" cy="91092"/>
              <a:chOff x="12626158" y="10798008"/>
              <a:chExt cx="84788" cy="91092"/>
            </a:xfrm>
          </p:grpSpPr>
          <p:sp>
            <p:nvSpPr>
              <p:cNvPr id="8774" name="Text Box 3036">
                <a:extLst>
                  <a:ext uri="{FF2B5EF4-FFF2-40B4-BE49-F238E27FC236}">
                    <a16:creationId xmlns:a16="http://schemas.microsoft.com/office/drawing/2014/main" id="{CF022861-8F7E-CBB1-98D0-25DA9432D5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Text Box 3036">
                <a:extLst>
                  <a:ext uri="{FF2B5EF4-FFF2-40B4-BE49-F238E27FC236}">
                    <a16:creationId xmlns:a16="http://schemas.microsoft.com/office/drawing/2014/main" id="{F6EB04E8-44BA-4309-5EF8-F4CFB987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6" name="Text Box 3036">
                <a:extLst>
                  <a:ext uri="{FF2B5EF4-FFF2-40B4-BE49-F238E27FC236}">
                    <a16:creationId xmlns:a16="http://schemas.microsoft.com/office/drawing/2014/main" id="{9E2CA1A8-576B-1661-C700-D4E7B64A4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4" name="FTU - nasalis">
              <a:extLst>
                <a:ext uri="{FF2B5EF4-FFF2-40B4-BE49-F238E27FC236}">
                  <a16:creationId xmlns:a16="http://schemas.microsoft.com/office/drawing/2014/main" id="{16E75BF7-87E4-5860-F44D-BE38AD0D637E}"/>
                </a:ext>
              </a:extLst>
            </p:cNvPr>
            <p:cNvSpPr txBox="1"/>
            <p:nvPr/>
          </p:nvSpPr>
          <p:spPr>
            <a:xfrm>
              <a:off x="7150490" y="121889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05" name="Group 8704">
              <a:extLst>
                <a:ext uri="{FF2B5EF4-FFF2-40B4-BE49-F238E27FC236}">
                  <a16:creationId xmlns:a16="http://schemas.microsoft.com/office/drawing/2014/main" id="{8AC83AA7-23DA-3BA2-C6FC-D822D995CA5D}"/>
                </a:ext>
              </a:extLst>
            </p:cNvPr>
            <p:cNvGrpSpPr/>
            <p:nvPr/>
          </p:nvGrpSpPr>
          <p:grpSpPr>
            <a:xfrm>
              <a:off x="8487609" y="12194584"/>
              <a:ext cx="84788" cy="91092"/>
              <a:chOff x="12626158" y="10798008"/>
              <a:chExt cx="84788" cy="91092"/>
            </a:xfrm>
          </p:grpSpPr>
          <p:sp>
            <p:nvSpPr>
              <p:cNvPr id="8771" name="Text Box 3036">
                <a:extLst>
                  <a:ext uri="{FF2B5EF4-FFF2-40B4-BE49-F238E27FC236}">
                    <a16:creationId xmlns:a16="http://schemas.microsoft.com/office/drawing/2014/main" id="{8A50CFE8-6DAF-B89B-61F6-E57C0853A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Text Box 3036">
                <a:extLst>
                  <a:ext uri="{FF2B5EF4-FFF2-40B4-BE49-F238E27FC236}">
                    <a16:creationId xmlns:a16="http://schemas.microsoft.com/office/drawing/2014/main" id="{0128E349-880B-1C50-7A94-660FF492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3" name="Text Box 3036">
                <a:extLst>
                  <a:ext uri="{FF2B5EF4-FFF2-40B4-BE49-F238E27FC236}">
                    <a16:creationId xmlns:a16="http://schemas.microsoft.com/office/drawing/2014/main" id="{C4E5640D-FA2B-F56E-C51D-2A7B9BCFD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6" name="FTU - nasalis">
              <a:extLst>
                <a:ext uri="{FF2B5EF4-FFF2-40B4-BE49-F238E27FC236}">
                  <a16:creationId xmlns:a16="http://schemas.microsoft.com/office/drawing/2014/main" id="{D0F55C7C-193F-9CBA-737F-7EF18D2B434A}"/>
                </a:ext>
              </a:extLst>
            </p:cNvPr>
            <p:cNvSpPr txBox="1"/>
            <p:nvPr/>
          </p:nvSpPr>
          <p:spPr>
            <a:xfrm>
              <a:off x="7146937" y="1231098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Spinalis capitis</a:t>
              </a:r>
            </a:p>
          </p:txBody>
        </p:sp>
        <p:grpSp>
          <p:nvGrpSpPr>
            <p:cNvPr id="8707" name="Group 8706">
              <a:extLst>
                <a:ext uri="{FF2B5EF4-FFF2-40B4-BE49-F238E27FC236}">
                  <a16:creationId xmlns:a16="http://schemas.microsoft.com/office/drawing/2014/main" id="{F05F98AD-ECFD-9CE5-CA36-9FB38620610B}"/>
                </a:ext>
              </a:extLst>
            </p:cNvPr>
            <p:cNvGrpSpPr/>
            <p:nvPr/>
          </p:nvGrpSpPr>
          <p:grpSpPr>
            <a:xfrm>
              <a:off x="8488390" y="12322563"/>
              <a:ext cx="84788" cy="91092"/>
              <a:chOff x="12626158" y="10798008"/>
              <a:chExt cx="84788" cy="91092"/>
            </a:xfrm>
          </p:grpSpPr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3EB5F5E0-F191-AC44-5D27-8C34F21AB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AE53D39F-2A0A-6F4C-630C-9AF316F15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0" name="Text Box 3036">
                <a:extLst>
                  <a:ext uri="{FF2B5EF4-FFF2-40B4-BE49-F238E27FC236}">
                    <a16:creationId xmlns:a16="http://schemas.microsoft.com/office/drawing/2014/main" id="{78AABE62-AE0E-EFC5-1368-68452C391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08" name="FTU - nasalis">
              <a:extLst>
                <a:ext uri="{FF2B5EF4-FFF2-40B4-BE49-F238E27FC236}">
                  <a16:creationId xmlns:a16="http://schemas.microsoft.com/office/drawing/2014/main" id="{44FA8B19-1A3D-46D3-F769-73859C61FA45}"/>
                </a:ext>
              </a:extLst>
            </p:cNvPr>
            <p:cNvSpPr txBox="1"/>
            <p:nvPr/>
          </p:nvSpPr>
          <p:spPr>
            <a:xfrm>
              <a:off x="7149357" y="1243488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capitis</a:t>
              </a:r>
            </a:p>
          </p:txBody>
        </p:sp>
        <p:grpSp>
          <p:nvGrpSpPr>
            <p:cNvPr id="8709" name="Group 8708">
              <a:extLst>
                <a:ext uri="{FF2B5EF4-FFF2-40B4-BE49-F238E27FC236}">
                  <a16:creationId xmlns:a16="http://schemas.microsoft.com/office/drawing/2014/main" id="{E9291D03-F013-B17C-B8FF-6F7B6C2A36FB}"/>
                </a:ext>
              </a:extLst>
            </p:cNvPr>
            <p:cNvGrpSpPr/>
            <p:nvPr/>
          </p:nvGrpSpPr>
          <p:grpSpPr>
            <a:xfrm>
              <a:off x="8482604" y="12443959"/>
              <a:ext cx="84788" cy="91092"/>
              <a:chOff x="12626158" y="10798008"/>
              <a:chExt cx="84788" cy="91092"/>
            </a:xfrm>
          </p:grpSpPr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3C728643-5EAC-B669-8A78-47E226E4AF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2595484F-FD62-4BA3-F4EE-80556722E0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92F99D-1A0E-4392-933E-7E89579B1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0" name="FTU - nasalis">
              <a:extLst>
                <a:ext uri="{FF2B5EF4-FFF2-40B4-BE49-F238E27FC236}">
                  <a16:creationId xmlns:a16="http://schemas.microsoft.com/office/drawing/2014/main" id="{345F6E6F-418A-527C-3B71-2E550F136BD9}"/>
                </a:ext>
              </a:extLst>
            </p:cNvPr>
            <p:cNvSpPr txBox="1"/>
            <p:nvPr/>
          </p:nvSpPr>
          <p:spPr>
            <a:xfrm>
              <a:off x="7148566" y="125630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Splenius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1" name="Group 8710">
              <a:extLst>
                <a:ext uri="{FF2B5EF4-FFF2-40B4-BE49-F238E27FC236}">
                  <a16:creationId xmlns:a16="http://schemas.microsoft.com/office/drawing/2014/main" id="{44BD4818-B182-4EE2-D4E1-FE8D7E93DB02}"/>
                </a:ext>
              </a:extLst>
            </p:cNvPr>
            <p:cNvGrpSpPr/>
            <p:nvPr/>
          </p:nvGrpSpPr>
          <p:grpSpPr>
            <a:xfrm>
              <a:off x="8481813" y="12572140"/>
              <a:ext cx="84788" cy="91092"/>
              <a:chOff x="12626158" y="10798008"/>
              <a:chExt cx="84788" cy="91092"/>
            </a:xfrm>
          </p:grpSpPr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24925972-835B-543D-85B6-626618C6A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CCB7C179-E8B2-70BC-6FF6-0C76E6740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1DAEE8D2-B7D4-CDB3-7350-49BB76F72A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2" name="FTU - orbicularis oculi">
              <a:extLst>
                <a:ext uri="{FF2B5EF4-FFF2-40B4-BE49-F238E27FC236}">
                  <a16:creationId xmlns:a16="http://schemas.microsoft.com/office/drawing/2014/main" id="{3A4636C5-615E-4687-C235-F422A4E3FF51}"/>
                </a:ext>
              </a:extLst>
            </p:cNvPr>
            <p:cNvSpPr txBox="1"/>
            <p:nvPr/>
          </p:nvSpPr>
          <p:spPr>
            <a:xfrm>
              <a:off x="7151255" y="126906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Intertransversarii</a:t>
              </a:r>
            </a:p>
          </p:txBody>
        </p:sp>
        <p:grpSp>
          <p:nvGrpSpPr>
            <p:cNvPr id="8713" name="Group 8712">
              <a:extLst>
                <a:ext uri="{FF2B5EF4-FFF2-40B4-BE49-F238E27FC236}">
                  <a16:creationId xmlns:a16="http://schemas.microsoft.com/office/drawing/2014/main" id="{CADC8BFD-48CB-A995-BD1C-EC8E56B669D6}"/>
                </a:ext>
              </a:extLst>
            </p:cNvPr>
            <p:cNvGrpSpPr/>
            <p:nvPr/>
          </p:nvGrpSpPr>
          <p:grpSpPr>
            <a:xfrm>
              <a:off x="8486106" y="12695747"/>
              <a:ext cx="84788" cy="91092"/>
              <a:chOff x="12626158" y="10798008"/>
              <a:chExt cx="84788" cy="91092"/>
            </a:xfrm>
          </p:grpSpPr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EAF89639-3D07-BA1C-9B30-00910CB0F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1773389C-2F12-FBDA-2DE4-308AE5632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BB6D8CDC-3848-F144-427D-D5112E676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4" name="FTU - levator labii">
              <a:extLst>
                <a:ext uri="{FF2B5EF4-FFF2-40B4-BE49-F238E27FC236}">
                  <a16:creationId xmlns:a16="http://schemas.microsoft.com/office/drawing/2014/main" id="{CCCBC7AF-BEB6-7631-4F68-0F22FDA5E8DC}"/>
                </a:ext>
              </a:extLst>
            </p:cNvPr>
            <p:cNvSpPr txBox="1"/>
            <p:nvPr/>
          </p:nvSpPr>
          <p:spPr>
            <a:xfrm>
              <a:off x="7146921" y="128195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15" name="Group 8714">
              <a:extLst>
                <a:ext uri="{FF2B5EF4-FFF2-40B4-BE49-F238E27FC236}">
                  <a16:creationId xmlns:a16="http://schemas.microsoft.com/office/drawing/2014/main" id="{78D70292-159F-B2E7-0426-FFCB9006CFBA}"/>
                </a:ext>
              </a:extLst>
            </p:cNvPr>
            <p:cNvGrpSpPr/>
            <p:nvPr/>
          </p:nvGrpSpPr>
          <p:grpSpPr>
            <a:xfrm>
              <a:off x="8488226" y="12827758"/>
              <a:ext cx="84788" cy="91092"/>
              <a:chOff x="12626158" y="10798008"/>
              <a:chExt cx="84788" cy="91092"/>
            </a:xfrm>
          </p:grpSpPr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A0CD63B7-F75C-BFCF-67E0-6672CA4F7D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88043DE2-3970-6607-00B7-8FA8B439B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487C1216-7353-8381-6FBC-B5D76B9DE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6" name="FTU - levator labii">
              <a:extLst>
                <a:ext uri="{FF2B5EF4-FFF2-40B4-BE49-F238E27FC236}">
                  <a16:creationId xmlns:a16="http://schemas.microsoft.com/office/drawing/2014/main" id="{817BFD00-4938-0D0A-D044-2D233A353E6F}"/>
                </a:ext>
              </a:extLst>
            </p:cNvPr>
            <p:cNvSpPr txBox="1"/>
            <p:nvPr/>
          </p:nvSpPr>
          <p:spPr>
            <a:xfrm>
              <a:off x="7148921" y="129473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lumborum</a:t>
              </a:r>
            </a:p>
          </p:txBody>
        </p:sp>
        <p:grpSp>
          <p:nvGrpSpPr>
            <p:cNvPr id="8717" name="Group 8716">
              <a:extLst>
                <a:ext uri="{FF2B5EF4-FFF2-40B4-BE49-F238E27FC236}">
                  <a16:creationId xmlns:a16="http://schemas.microsoft.com/office/drawing/2014/main" id="{765A24B2-BD18-1BB9-42C9-162DE171BAB8}"/>
                </a:ext>
              </a:extLst>
            </p:cNvPr>
            <p:cNvGrpSpPr/>
            <p:nvPr/>
          </p:nvGrpSpPr>
          <p:grpSpPr>
            <a:xfrm>
              <a:off x="8485892" y="12955542"/>
              <a:ext cx="84788" cy="91092"/>
              <a:chOff x="12626158" y="10798008"/>
              <a:chExt cx="84788" cy="91092"/>
            </a:xfrm>
          </p:grpSpPr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F0772CD4-5051-F5BC-61B9-5E0046DA4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86025256-5675-08ED-AAD6-FD93D19E21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1ADF01F5-A660-9488-EAED-DBB7EC313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18" name="FTU - levator labii">
              <a:extLst>
                <a:ext uri="{FF2B5EF4-FFF2-40B4-BE49-F238E27FC236}">
                  <a16:creationId xmlns:a16="http://schemas.microsoft.com/office/drawing/2014/main" id="{BF1CD9C8-CF2B-8778-BA56-2BC6E69E02D1}"/>
                </a:ext>
              </a:extLst>
            </p:cNvPr>
            <p:cNvSpPr txBox="1"/>
            <p:nvPr/>
          </p:nvSpPr>
          <p:spPr>
            <a:xfrm>
              <a:off x="7148915" y="13072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Multifidus thoracis</a:t>
              </a:r>
            </a:p>
          </p:txBody>
        </p:sp>
        <p:grpSp>
          <p:nvGrpSpPr>
            <p:cNvPr id="8719" name="Group 8718">
              <a:extLst>
                <a:ext uri="{FF2B5EF4-FFF2-40B4-BE49-F238E27FC236}">
                  <a16:creationId xmlns:a16="http://schemas.microsoft.com/office/drawing/2014/main" id="{97B46173-BFE1-9410-E577-C903ECE3729F}"/>
                </a:ext>
              </a:extLst>
            </p:cNvPr>
            <p:cNvGrpSpPr/>
            <p:nvPr/>
          </p:nvGrpSpPr>
          <p:grpSpPr>
            <a:xfrm>
              <a:off x="8485886" y="13080960"/>
              <a:ext cx="84788" cy="91092"/>
              <a:chOff x="12626158" y="10798008"/>
              <a:chExt cx="84788" cy="91092"/>
            </a:xfrm>
          </p:grpSpPr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695EC4F0-AE50-E392-1104-D0A7F5FEB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07BD4777-276E-E199-B0EA-7DC4A1E12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6CA77137-3F42-B238-A358-4F3B147C8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0" name="FTU - orbicularis oris">
              <a:extLst>
                <a:ext uri="{FF2B5EF4-FFF2-40B4-BE49-F238E27FC236}">
                  <a16:creationId xmlns:a16="http://schemas.microsoft.com/office/drawing/2014/main" id="{B92FF4C4-2644-CB17-7569-65E1A5BEB65D}"/>
                </a:ext>
              </a:extLst>
            </p:cNvPr>
            <p:cNvSpPr txBox="1"/>
            <p:nvPr/>
          </p:nvSpPr>
          <p:spPr>
            <a:xfrm>
              <a:off x="7150258" y="131996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1" name="Group 8720">
              <a:extLst>
                <a:ext uri="{FF2B5EF4-FFF2-40B4-BE49-F238E27FC236}">
                  <a16:creationId xmlns:a16="http://schemas.microsoft.com/office/drawing/2014/main" id="{78661410-D79D-43A5-E1D3-480E030AB92E}"/>
                </a:ext>
              </a:extLst>
            </p:cNvPr>
            <p:cNvGrpSpPr/>
            <p:nvPr/>
          </p:nvGrpSpPr>
          <p:grpSpPr>
            <a:xfrm>
              <a:off x="8482304" y="13211990"/>
              <a:ext cx="84788" cy="91092"/>
              <a:chOff x="12626158" y="10798008"/>
              <a:chExt cx="84788" cy="91092"/>
            </a:xfrm>
          </p:grpSpPr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31BE39B3-54BE-9C70-4343-29753B095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77B0D9F7-498F-9B4D-F047-B6CEFEE1E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E900B02-94E4-E581-2F2E-62ADEA1DC3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2" name="FTU - zygomaticus minor">
              <a:extLst>
                <a:ext uri="{FF2B5EF4-FFF2-40B4-BE49-F238E27FC236}">
                  <a16:creationId xmlns:a16="http://schemas.microsoft.com/office/drawing/2014/main" id="{29A67A32-A68E-A20A-AC12-B78053567D4A}"/>
                </a:ext>
              </a:extLst>
            </p:cNvPr>
            <p:cNvSpPr txBox="1"/>
            <p:nvPr/>
          </p:nvSpPr>
          <p:spPr>
            <a:xfrm>
              <a:off x="7150258" y="1332628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Semispinalis thoracis</a:t>
              </a:r>
            </a:p>
          </p:txBody>
        </p:sp>
        <p:grpSp>
          <p:nvGrpSpPr>
            <p:cNvPr id="8723" name="Group 8722">
              <a:extLst>
                <a:ext uri="{FF2B5EF4-FFF2-40B4-BE49-F238E27FC236}">
                  <a16:creationId xmlns:a16="http://schemas.microsoft.com/office/drawing/2014/main" id="{77418E23-9C76-909A-F4BA-2B2ED0B124AC}"/>
                </a:ext>
              </a:extLst>
            </p:cNvPr>
            <p:cNvGrpSpPr/>
            <p:nvPr/>
          </p:nvGrpSpPr>
          <p:grpSpPr>
            <a:xfrm>
              <a:off x="8482304" y="13337960"/>
              <a:ext cx="84788" cy="91092"/>
              <a:chOff x="12626158" y="10798008"/>
              <a:chExt cx="84788" cy="91092"/>
            </a:xfrm>
          </p:grpSpPr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37227AF8-0F04-FE2B-2C04-6C2390237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E066CD85-F3EF-D374-6F55-AD6E24D5B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738B2147-18B2-9EFC-8DF1-70EB6B01A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4" name="FTU - mentalis">
              <a:extLst>
                <a:ext uri="{FF2B5EF4-FFF2-40B4-BE49-F238E27FC236}">
                  <a16:creationId xmlns:a16="http://schemas.microsoft.com/office/drawing/2014/main" id="{2AF08EAD-D19B-A281-75A2-DED73E550201}"/>
                </a:ext>
              </a:extLst>
            </p:cNvPr>
            <p:cNvSpPr txBox="1"/>
            <p:nvPr/>
          </p:nvSpPr>
          <p:spPr>
            <a:xfrm>
              <a:off x="7150258" y="134527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Rotatores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25" name="Group 8724">
              <a:extLst>
                <a:ext uri="{FF2B5EF4-FFF2-40B4-BE49-F238E27FC236}">
                  <a16:creationId xmlns:a16="http://schemas.microsoft.com/office/drawing/2014/main" id="{FA54AF5B-FD4E-4889-B1AD-568B6766782B}"/>
                </a:ext>
              </a:extLst>
            </p:cNvPr>
            <p:cNvGrpSpPr/>
            <p:nvPr/>
          </p:nvGrpSpPr>
          <p:grpSpPr>
            <a:xfrm>
              <a:off x="8482895" y="13463158"/>
              <a:ext cx="84788" cy="91092"/>
              <a:chOff x="12626158" y="10798008"/>
              <a:chExt cx="84788" cy="91092"/>
            </a:xfrm>
          </p:grpSpPr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CCF022F1-DE0C-C09F-813D-E4A00437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8D7F63F8-C497-F53E-8664-189F23B822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0DEED367-421C-6576-4227-B1E81F1CC6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6" name="FTU - temporalis">
              <a:extLst>
                <a:ext uri="{FF2B5EF4-FFF2-40B4-BE49-F238E27FC236}">
                  <a16:creationId xmlns:a16="http://schemas.microsoft.com/office/drawing/2014/main" id="{B9C6161F-BBD5-0F3D-DE7E-93038950A50A}"/>
                </a:ext>
              </a:extLst>
            </p:cNvPr>
            <p:cNvSpPr txBox="1"/>
            <p:nvPr/>
          </p:nvSpPr>
          <p:spPr>
            <a:xfrm>
              <a:off x="7148912" y="135747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lumborum</a:t>
              </a:r>
            </a:p>
          </p:txBody>
        </p:sp>
        <p:grpSp>
          <p:nvGrpSpPr>
            <p:cNvPr id="8727" name="Group 8726">
              <a:extLst>
                <a:ext uri="{FF2B5EF4-FFF2-40B4-BE49-F238E27FC236}">
                  <a16:creationId xmlns:a16="http://schemas.microsoft.com/office/drawing/2014/main" id="{6AF1066E-FB36-EB29-E0BB-8B19E1CE035C}"/>
                </a:ext>
              </a:extLst>
            </p:cNvPr>
            <p:cNvGrpSpPr/>
            <p:nvPr/>
          </p:nvGrpSpPr>
          <p:grpSpPr>
            <a:xfrm>
              <a:off x="8482170" y="13585363"/>
              <a:ext cx="84788" cy="91092"/>
              <a:chOff x="12626158" y="10798008"/>
              <a:chExt cx="84788" cy="91092"/>
            </a:xfrm>
          </p:grpSpPr>
          <p:sp>
            <p:nvSpPr>
              <p:cNvPr id="8738" name="Text Box 3036">
                <a:extLst>
                  <a:ext uri="{FF2B5EF4-FFF2-40B4-BE49-F238E27FC236}">
                    <a16:creationId xmlns:a16="http://schemas.microsoft.com/office/drawing/2014/main" id="{E84F5D23-ECF7-BA18-8253-B9F52ACE4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9" name="Text Box 3036">
                <a:extLst>
                  <a:ext uri="{FF2B5EF4-FFF2-40B4-BE49-F238E27FC236}">
                    <a16:creationId xmlns:a16="http://schemas.microsoft.com/office/drawing/2014/main" id="{39206B4B-96D6-3B47-AD00-8685459C1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FE89A310-5C74-4A89-BED3-D1BFBF774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28" name="FTU - temporalis">
              <a:extLst>
                <a:ext uri="{FF2B5EF4-FFF2-40B4-BE49-F238E27FC236}">
                  <a16:creationId xmlns:a16="http://schemas.microsoft.com/office/drawing/2014/main" id="{7FE4ADDD-02A2-30F7-F1FA-8CB3D6AEB586}"/>
                </a:ext>
              </a:extLst>
            </p:cNvPr>
            <p:cNvSpPr txBox="1"/>
            <p:nvPr/>
          </p:nvSpPr>
          <p:spPr>
            <a:xfrm>
              <a:off x="7146812" y="136973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thoracis</a:t>
              </a:r>
            </a:p>
          </p:txBody>
        </p: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39185274-CB9D-B711-3165-0AE72778F56D}"/>
                </a:ext>
              </a:extLst>
            </p:cNvPr>
            <p:cNvGrpSpPr/>
            <p:nvPr/>
          </p:nvGrpSpPr>
          <p:grpSpPr>
            <a:xfrm>
              <a:off x="8480070" y="13708023"/>
              <a:ext cx="84788" cy="91092"/>
              <a:chOff x="12626158" y="10798008"/>
              <a:chExt cx="84788" cy="91092"/>
            </a:xfrm>
          </p:grpSpPr>
          <p:sp>
            <p:nvSpPr>
              <p:cNvPr id="8735" name="Text Box 3036">
                <a:extLst>
                  <a:ext uri="{FF2B5EF4-FFF2-40B4-BE49-F238E27FC236}">
                    <a16:creationId xmlns:a16="http://schemas.microsoft.com/office/drawing/2014/main" id="{211BAE98-DB74-83B5-8B38-2ED15B461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6" name="Text Box 3036">
                <a:extLst>
                  <a:ext uri="{FF2B5EF4-FFF2-40B4-BE49-F238E27FC236}">
                    <a16:creationId xmlns:a16="http://schemas.microsoft.com/office/drawing/2014/main" id="{E7E7501C-051B-487F-130B-EF52E60E1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7" name="Text Box 3036">
                <a:extLst>
                  <a:ext uri="{FF2B5EF4-FFF2-40B4-BE49-F238E27FC236}">
                    <a16:creationId xmlns:a16="http://schemas.microsoft.com/office/drawing/2014/main" id="{E805FD00-B8E3-9ADB-CD9C-C52E99D96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0" name="FTU - temporalis">
              <a:extLst>
                <a:ext uri="{FF2B5EF4-FFF2-40B4-BE49-F238E27FC236}">
                  <a16:creationId xmlns:a16="http://schemas.microsoft.com/office/drawing/2014/main" id="{9984EE2C-5125-7F07-6626-F91582AB58D2}"/>
                </a:ext>
              </a:extLst>
            </p:cNvPr>
            <p:cNvSpPr txBox="1"/>
            <p:nvPr/>
          </p:nvSpPr>
          <p:spPr>
            <a:xfrm>
              <a:off x="7150258" y="138253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Interspinales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161529C8-0CA3-51C6-7841-AD628642875A}"/>
                </a:ext>
              </a:extLst>
            </p:cNvPr>
            <p:cNvGrpSpPr/>
            <p:nvPr/>
          </p:nvGrpSpPr>
          <p:grpSpPr>
            <a:xfrm>
              <a:off x="8479182" y="13831695"/>
              <a:ext cx="84788" cy="91092"/>
              <a:chOff x="12626158" y="10798008"/>
              <a:chExt cx="84788" cy="91092"/>
            </a:xfrm>
          </p:grpSpPr>
          <p:sp>
            <p:nvSpPr>
              <p:cNvPr id="8732" name="Text Box 3036">
                <a:extLst>
                  <a:ext uri="{FF2B5EF4-FFF2-40B4-BE49-F238E27FC236}">
                    <a16:creationId xmlns:a16="http://schemas.microsoft.com/office/drawing/2014/main" id="{78FE7EC3-C5AF-69F3-5629-F74F1F813F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3" name="Text Box 3036">
                <a:extLst>
                  <a:ext uri="{FF2B5EF4-FFF2-40B4-BE49-F238E27FC236}">
                    <a16:creationId xmlns:a16="http://schemas.microsoft.com/office/drawing/2014/main" id="{E3681912-13E4-A306-434F-12FD033CE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34" name="Text Box 3036">
                <a:extLst>
                  <a:ext uri="{FF2B5EF4-FFF2-40B4-BE49-F238E27FC236}">
                    <a16:creationId xmlns:a16="http://schemas.microsoft.com/office/drawing/2014/main" id="{E9BA7FD4-0655-B2CC-5943-17D0FF572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07" name="Group 8806">
            <a:extLst>
              <a:ext uri="{FF2B5EF4-FFF2-40B4-BE49-F238E27FC236}">
                <a16:creationId xmlns:a16="http://schemas.microsoft.com/office/drawing/2014/main" id="{BF8EA4F8-224F-600D-E6E7-9205A771D99D}"/>
              </a:ext>
            </a:extLst>
          </p:cNvPr>
          <p:cNvGrpSpPr/>
          <p:nvPr/>
        </p:nvGrpSpPr>
        <p:grpSpPr>
          <a:xfrm>
            <a:off x="8695563" y="14180316"/>
            <a:ext cx="1442347" cy="1835727"/>
            <a:chOff x="8693813" y="13053634"/>
            <a:chExt cx="1442347" cy="1835727"/>
          </a:xfrm>
        </p:grpSpPr>
        <p:sp>
          <p:nvSpPr>
            <p:cNvPr id="8808" name="organ - facial muscles">
              <a:extLst>
                <a:ext uri="{FF2B5EF4-FFF2-40B4-BE49-F238E27FC236}">
                  <a16:creationId xmlns:a16="http://schemas.microsoft.com/office/drawing/2014/main" id="{7D9E5DD0-A38A-9A0B-4B76-DC50856982E8}"/>
                </a:ext>
              </a:extLst>
            </p:cNvPr>
            <p:cNvSpPr txBox="1"/>
            <p:nvPr/>
          </p:nvSpPr>
          <p:spPr>
            <a:xfrm>
              <a:off x="8695011" y="13053634"/>
              <a:ext cx="1440000" cy="18357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Thorax</a:t>
              </a:r>
            </a:p>
          </p:txBody>
        </p:sp>
        <p:sp>
          <p:nvSpPr>
            <p:cNvPr id="8809" name="FTU - orbicularis oculi">
              <a:extLst>
                <a:ext uri="{FF2B5EF4-FFF2-40B4-BE49-F238E27FC236}">
                  <a16:creationId xmlns:a16="http://schemas.microsoft.com/office/drawing/2014/main" id="{374DF3D4-5D71-28D0-9282-C4B57C119199}"/>
                </a:ext>
              </a:extLst>
            </p:cNvPr>
            <p:cNvSpPr txBox="1"/>
            <p:nvPr/>
          </p:nvSpPr>
          <p:spPr>
            <a:xfrm>
              <a:off x="8695011" y="131738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head of pectoralis major</a:t>
              </a:r>
            </a:p>
          </p:txBody>
        </p:sp>
        <p:sp>
          <p:nvSpPr>
            <p:cNvPr id="8810" name="FTU - occipitofrontalis">
              <a:extLst>
                <a:ext uri="{FF2B5EF4-FFF2-40B4-BE49-F238E27FC236}">
                  <a16:creationId xmlns:a16="http://schemas.microsoft.com/office/drawing/2014/main" id="{58BBF4DA-6B52-4E2C-5BE9-6A37964D5E58}"/>
                </a:ext>
              </a:extLst>
            </p:cNvPr>
            <p:cNvSpPr txBox="1"/>
            <p:nvPr/>
          </p:nvSpPr>
          <p:spPr>
            <a:xfrm>
              <a:off x="8696160" y="1356110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minor</a:t>
              </a:r>
            </a:p>
          </p:txBody>
        </p:sp>
        <p:sp>
          <p:nvSpPr>
            <p:cNvPr id="8811" name="FTU - nasalis">
              <a:extLst>
                <a:ext uri="{FF2B5EF4-FFF2-40B4-BE49-F238E27FC236}">
                  <a16:creationId xmlns:a16="http://schemas.microsoft.com/office/drawing/2014/main" id="{74DD9A61-23A5-AF25-36C8-35D0C583D6BC}"/>
                </a:ext>
              </a:extLst>
            </p:cNvPr>
            <p:cNvSpPr txBox="1"/>
            <p:nvPr/>
          </p:nvSpPr>
          <p:spPr>
            <a:xfrm>
              <a:off x="8696160" y="136898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Subclavius</a:t>
              </a:r>
            </a:p>
          </p:txBody>
        </p:sp>
        <p:sp>
          <p:nvSpPr>
            <p:cNvPr id="8812" name="FTU - zygomaticus major">
              <a:extLst>
                <a:ext uri="{FF2B5EF4-FFF2-40B4-BE49-F238E27FC236}">
                  <a16:creationId xmlns:a16="http://schemas.microsoft.com/office/drawing/2014/main" id="{802732E7-8AFA-A878-CD2F-00AE5594BA08}"/>
                </a:ext>
              </a:extLst>
            </p:cNvPr>
            <p:cNvSpPr txBox="1"/>
            <p:nvPr/>
          </p:nvSpPr>
          <p:spPr>
            <a:xfrm>
              <a:off x="8696160" y="138195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grpSp>
          <p:nvGrpSpPr>
            <p:cNvPr id="8813" name="Group 8812">
              <a:extLst>
                <a:ext uri="{FF2B5EF4-FFF2-40B4-BE49-F238E27FC236}">
                  <a16:creationId xmlns:a16="http://schemas.microsoft.com/office/drawing/2014/main" id="{ADB68140-5126-E575-DAE3-55F63E28D737}"/>
                </a:ext>
              </a:extLst>
            </p:cNvPr>
            <p:cNvGrpSpPr/>
            <p:nvPr/>
          </p:nvGrpSpPr>
          <p:grpSpPr>
            <a:xfrm>
              <a:off x="10024258" y="13179121"/>
              <a:ext cx="84788" cy="91092"/>
              <a:chOff x="12626158" y="10798008"/>
              <a:chExt cx="84788" cy="91092"/>
            </a:xfrm>
          </p:grpSpPr>
          <p:sp>
            <p:nvSpPr>
              <p:cNvPr id="8871" name="Text Box 3036">
                <a:extLst>
                  <a:ext uri="{FF2B5EF4-FFF2-40B4-BE49-F238E27FC236}">
                    <a16:creationId xmlns:a16="http://schemas.microsoft.com/office/drawing/2014/main" id="{057115AD-59CC-01E6-077C-8363FC7582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2" name="Text Box 3036">
                <a:extLst>
                  <a:ext uri="{FF2B5EF4-FFF2-40B4-BE49-F238E27FC236}">
                    <a16:creationId xmlns:a16="http://schemas.microsoft.com/office/drawing/2014/main" id="{A63BBE79-12BA-F414-B367-015912A8B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3" name="Text Box 3036">
                <a:extLst>
                  <a:ext uri="{FF2B5EF4-FFF2-40B4-BE49-F238E27FC236}">
                    <a16:creationId xmlns:a16="http://schemas.microsoft.com/office/drawing/2014/main" id="{BE9EFA36-C355-01FE-A6A9-073E52AE2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4" name="Group 8813">
              <a:extLst>
                <a:ext uri="{FF2B5EF4-FFF2-40B4-BE49-F238E27FC236}">
                  <a16:creationId xmlns:a16="http://schemas.microsoft.com/office/drawing/2014/main" id="{93AE86EE-C83A-D8A3-CA53-F84BB42A93C4}"/>
                </a:ext>
              </a:extLst>
            </p:cNvPr>
            <p:cNvGrpSpPr/>
            <p:nvPr/>
          </p:nvGrpSpPr>
          <p:grpSpPr>
            <a:xfrm>
              <a:off x="10020722" y="13567468"/>
              <a:ext cx="84788" cy="91092"/>
              <a:chOff x="12626158" y="10798008"/>
              <a:chExt cx="84788" cy="91092"/>
            </a:xfrm>
          </p:grpSpPr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EEE4F55F-D018-C863-0C0F-7B6640A19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9" name="Text Box 3036">
                <a:extLst>
                  <a:ext uri="{FF2B5EF4-FFF2-40B4-BE49-F238E27FC236}">
                    <a16:creationId xmlns:a16="http://schemas.microsoft.com/office/drawing/2014/main" id="{1E72782F-2B17-CB5A-D448-4B30F20A2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70" name="Text Box 3036">
                <a:extLst>
                  <a:ext uri="{FF2B5EF4-FFF2-40B4-BE49-F238E27FC236}">
                    <a16:creationId xmlns:a16="http://schemas.microsoft.com/office/drawing/2014/main" id="{900865F7-7E14-91ED-D009-4C9E5A09A8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5" name="Group 8814">
              <a:extLst>
                <a:ext uri="{FF2B5EF4-FFF2-40B4-BE49-F238E27FC236}">
                  <a16:creationId xmlns:a16="http://schemas.microsoft.com/office/drawing/2014/main" id="{60C1E428-8819-20A5-A055-757A31D6B734}"/>
                </a:ext>
              </a:extLst>
            </p:cNvPr>
            <p:cNvGrpSpPr/>
            <p:nvPr/>
          </p:nvGrpSpPr>
          <p:grpSpPr>
            <a:xfrm>
              <a:off x="10021694" y="13697621"/>
              <a:ext cx="84788" cy="91092"/>
              <a:chOff x="12626158" y="10798008"/>
              <a:chExt cx="84788" cy="91092"/>
            </a:xfrm>
          </p:grpSpPr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E6E67C93-415A-F0D5-6EF3-74025BDD7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77B2C34A-E4EF-B508-F00F-06D120A3A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18D7CCC8-1412-8D19-0DFC-9A1EAB757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16" name="Group 8815">
              <a:extLst>
                <a:ext uri="{FF2B5EF4-FFF2-40B4-BE49-F238E27FC236}">
                  <a16:creationId xmlns:a16="http://schemas.microsoft.com/office/drawing/2014/main" id="{B9538614-EC91-1054-974E-04A68163B982}"/>
                </a:ext>
              </a:extLst>
            </p:cNvPr>
            <p:cNvGrpSpPr/>
            <p:nvPr/>
          </p:nvGrpSpPr>
          <p:grpSpPr>
            <a:xfrm>
              <a:off x="10020334" y="13825479"/>
              <a:ext cx="84788" cy="91092"/>
              <a:chOff x="12626158" y="10798008"/>
              <a:chExt cx="84788" cy="91092"/>
            </a:xfrm>
          </p:grpSpPr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D7267D42-AEB3-EA7B-DB39-BACBA0A7C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688BA4B2-14DB-0F81-4948-EE89E5CBA2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549A1080-87B9-44C9-0AFD-CC4C91E0F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7" name="FTU - orbicularis oculi">
              <a:extLst>
                <a:ext uri="{FF2B5EF4-FFF2-40B4-BE49-F238E27FC236}">
                  <a16:creationId xmlns:a16="http://schemas.microsoft.com/office/drawing/2014/main" id="{354F1677-B966-1AD5-7512-76309623C630}"/>
                </a:ext>
              </a:extLst>
            </p:cNvPr>
            <p:cNvSpPr txBox="1"/>
            <p:nvPr/>
          </p:nvSpPr>
          <p:spPr>
            <a:xfrm>
              <a:off x="8693813" y="1330270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Sternocostal head of pectoralis major</a:t>
              </a:r>
            </a:p>
          </p:txBody>
        </p:sp>
        <p:grpSp>
          <p:nvGrpSpPr>
            <p:cNvPr id="8818" name="Group 8817">
              <a:extLst>
                <a:ext uri="{FF2B5EF4-FFF2-40B4-BE49-F238E27FC236}">
                  <a16:creationId xmlns:a16="http://schemas.microsoft.com/office/drawing/2014/main" id="{93FD73B4-2416-3855-F6F0-569930500FDB}"/>
                </a:ext>
              </a:extLst>
            </p:cNvPr>
            <p:cNvGrpSpPr/>
            <p:nvPr/>
          </p:nvGrpSpPr>
          <p:grpSpPr>
            <a:xfrm>
              <a:off x="10026193" y="13307941"/>
              <a:ext cx="84788" cy="91092"/>
              <a:chOff x="12626158" y="10798008"/>
              <a:chExt cx="84788" cy="91092"/>
            </a:xfrm>
          </p:grpSpPr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3E898A4F-B692-B2BB-2050-B359BCC69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2B272852-3829-AACA-274B-FD33D1BB8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16BEC402-78F5-63DB-56F2-BC734601E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19" name="FTU - orbicularis oculi">
              <a:extLst>
                <a:ext uri="{FF2B5EF4-FFF2-40B4-BE49-F238E27FC236}">
                  <a16:creationId xmlns:a16="http://schemas.microsoft.com/office/drawing/2014/main" id="{6527D3FE-E1B1-2124-BA4E-B8DA535A53A0}"/>
                </a:ext>
              </a:extLst>
            </p:cNvPr>
            <p:cNvSpPr txBox="1"/>
            <p:nvPr/>
          </p:nvSpPr>
          <p:spPr>
            <a:xfrm>
              <a:off x="8694767" y="1343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Abdominal part of pectoralis major</a:t>
              </a:r>
            </a:p>
          </p:txBody>
        </p:sp>
        <p:grpSp>
          <p:nvGrpSpPr>
            <p:cNvPr id="8820" name="Group 8819">
              <a:extLst>
                <a:ext uri="{FF2B5EF4-FFF2-40B4-BE49-F238E27FC236}">
                  <a16:creationId xmlns:a16="http://schemas.microsoft.com/office/drawing/2014/main" id="{8B48A767-6309-F3A5-B267-D97F6AF7F164}"/>
                </a:ext>
              </a:extLst>
            </p:cNvPr>
            <p:cNvGrpSpPr/>
            <p:nvPr/>
          </p:nvGrpSpPr>
          <p:grpSpPr>
            <a:xfrm>
              <a:off x="10020003" y="13437557"/>
              <a:ext cx="84788" cy="91092"/>
              <a:chOff x="12626158" y="10798008"/>
              <a:chExt cx="84788" cy="91092"/>
            </a:xfrm>
          </p:grpSpPr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22D0A980-A6E5-E7CA-AAC2-78D6C3271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731C3761-B1C1-6D61-1E39-5AB2C39126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075FA4E1-B1AB-380E-BA89-36AB769D0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1" name="FTU - orbicularis oris">
              <a:extLst>
                <a:ext uri="{FF2B5EF4-FFF2-40B4-BE49-F238E27FC236}">
                  <a16:creationId xmlns:a16="http://schemas.microsoft.com/office/drawing/2014/main" id="{622234B2-0C40-6FDC-C0E4-C80C0256E298}"/>
                </a:ext>
              </a:extLst>
            </p:cNvPr>
            <p:cNvSpPr txBox="1"/>
            <p:nvPr/>
          </p:nvSpPr>
          <p:spPr>
            <a:xfrm>
              <a:off x="8695011" y="139441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2" name="Group 8821">
              <a:extLst>
                <a:ext uri="{FF2B5EF4-FFF2-40B4-BE49-F238E27FC236}">
                  <a16:creationId xmlns:a16="http://schemas.microsoft.com/office/drawing/2014/main" id="{B374C272-6281-D123-A311-4924442CB993}"/>
                </a:ext>
              </a:extLst>
            </p:cNvPr>
            <p:cNvGrpSpPr/>
            <p:nvPr/>
          </p:nvGrpSpPr>
          <p:grpSpPr>
            <a:xfrm>
              <a:off x="10020327" y="13952825"/>
              <a:ext cx="84788" cy="91092"/>
              <a:chOff x="12626158" y="10798008"/>
              <a:chExt cx="84788" cy="91092"/>
            </a:xfrm>
          </p:grpSpPr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8741C279-6B83-E422-CE8A-8684C392B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B2668950-237F-FA59-798C-404BF1C81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0E676138-1E7C-9872-7415-3C8738838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3" name="FTU - orbicularis oris">
              <a:extLst>
                <a:ext uri="{FF2B5EF4-FFF2-40B4-BE49-F238E27FC236}">
                  <a16:creationId xmlns:a16="http://schemas.microsoft.com/office/drawing/2014/main" id="{C2E47609-9012-C646-76B8-7E1B61448E13}"/>
                </a:ext>
              </a:extLst>
            </p:cNvPr>
            <p:cNvSpPr txBox="1"/>
            <p:nvPr/>
          </p:nvSpPr>
          <p:spPr>
            <a:xfrm>
              <a:off x="8695011" y="140722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Levatores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breves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costarum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24" name="Group 8823">
              <a:extLst>
                <a:ext uri="{FF2B5EF4-FFF2-40B4-BE49-F238E27FC236}">
                  <a16:creationId xmlns:a16="http://schemas.microsoft.com/office/drawing/2014/main" id="{26F667BD-C1D2-D1AD-0C0F-A56A07367D5C}"/>
                </a:ext>
              </a:extLst>
            </p:cNvPr>
            <p:cNvGrpSpPr/>
            <p:nvPr/>
          </p:nvGrpSpPr>
          <p:grpSpPr>
            <a:xfrm>
              <a:off x="10020327" y="14080891"/>
              <a:ext cx="84788" cy="91092"/>
              <a:chOff x="12626158" y="10798008"/>
              <a:chExt cx="84788" cy="91092"/>
            </a:xfrm>
          </p:grpSpPr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8A077097-2C4F-F800-AFC2-DE2BFE2D7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7E3B4655-C878-C4FF-A1C7-3E84E03AF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ADFC6160-7FE9-BEFC-F6CB-8A4177412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5" name="FTU - orbicularis oculi">
              <a:extLst>
                <a:ext uri="{FF2B5EF4-FFF2-40B4-BE49-F238E27FC236}">
                  <a16:creationId xmlns:a16="http://schemas.microsoft.com/office/drawing/2014/main" id="{2E0A0D80-EB09-0A75-ED7A-50100A66805A}"/>
                </a:ext>
              </a:extLst>
            </p:cNvPr>
            <p:cNvSpPr txBox="1"/>
            <p:nvPr/>
          </p:nvSpPr>
          <p:spPr>
            <a:xfrm>
              <a:off x="8694726" y="142018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intercostals</a:t>
              </a:r>
            </a:p>
          </p:txBody>
        </p:sp>
        <p:grpSp>
          <p:nvGrpSpPr>
            <p:cNvPr id="8826" name="Group 8825">
              <a:extLst>
                <a:ext uri="{FF2B5EF4-FFF2-40B4-BE49-F238E27FC236}">
                  <a16:creationId xmlns:a16="http://schemas.microsoft.com/office/drawing/2014/main" id="{9C1F0517-7851-8CA2-649B-9F95B146F50F}"/>
                </a:ext>
              </a:extLst>
            </p:cNvPr>
            <p:cNvGrpSpPr/>
            <p:nvPr/>
          </p:nvGrpSpPr>
          <p:grpSpPr>
            <a:xfrm>
              <a:off x="10023124" y="14210046"/>
              <a:ext cx="84788" cy="91092"/>
              <a:chOff x="12626158" y="10798008"/>
              <a:chExt cx="84788" cy="91092"/>
            </a:xfrm>
          </p:grpSpPr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8A053C30-18A3-111F-4205-F372AAAF8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A8116F35-E115-009F-4C1F-60BB8052F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2C55FA1C-2C97-7691-CE2B-C0998DBB89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7" name="FTU - occipitofrontalis">
              <a:extLst>
                <a:ext uri="{FF2B5EF4-FFF2-40B4-BE49-F238E27FC236}">
                  <a16:creationId xmlns:a16="http://schemas.microsoft.com/office/drawing/2014/main" id="{42B28A1F-ACF9-1529-2768-52690E4A704F}"/>
                </a:ext>
              </a:extLst>
            </p:cNvPr>
            <p:cNvSpPr txBox="1"/>
            <p:nvPr/>
          </p:nvSpPr>
          <p:spPr>
            <a:xfrm>
              <a:off x="8694726" y="143283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Internal intercostals</a:t>
              </a:r>
            </a:p>
          </p:txBody>
        </p:sp>
        <p:grpSp>
          <p:nvGrpSpPr>
            <p:cNvPr id="8828" name="Group 8827">
              <a:extLst>
                <a:ext uri="{FF2B5EF4-FFF2-40B4-BE49-F238E27FC236}">
                  <a16:creationId xmlns:a16="http://schemas.microsoft.com/office/drawing/2014/main" id="{B90FF816-DAF7-D020-4448-A50ACD347914}"/>
                </a:ext>
              </a:extLst>
            </p:cNvPr>
            <p:cNvGrpSpPr/>
            <p:nvPr/>
          </p:nvGrpSpPr>
          <p:grpSpPr>
            <a:xfrm>
              <a:off x="10023124" y="14337122"/>
              <a:ext cx="84788" cy="91092"/>
              <a:chOff x="12626158" y="10798008"/>
              <a:chExt cx="84788" cy="91092"/>
            </a:xfrm>
          </p:grpSpPr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67F6DB22-35C8-1681-EC6A-D5CF897EB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13456CFD-2DE3-7729-2B29-ECEDC9E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7BFD4EED-0EAA-2B7B-8DF2-2A5274F5F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29" name="FTU - nasalis">
              <a:extLst>
                <a:ext uri="{FF2B5EF4-FFF2-40B4-BE49-F238E27FC236}">
                  <a16:creationId xmlns:a16="http://schemas.microsoft.com/office/drawing/2014/main" id="{C2947E79-28E9-A61A-3051-742F691C09EE}"/>
                </a:ext>
              </a:extLst>
            </p:cNvPr>
            <p:cNvSpPr txBox="1"/>
            <p:nvPr/>
          </p:nvSpPr>
          <p:spPr>
            <a:xfrm>
              <a:off x="8694726" y="144572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Innermost intercostals</a:t>
              </a:r>
            </a:p>
          </p:txBody>
        </p:sp>
        <p:grpSp>
          <p:nvGrpSpPr>
            <p:cNvPr id="8830" name="Group 8829">
              <a:extLst>
                <a:ext uri="{FF2B5EF4-FFF2-40B4-BE49-F238E27FC236}">
                  <a16:creationId xmlns:a16="http://schemas.microsoft.com/office/drawing/2014/main" id="{06CE2547-3AF9-C3B7-6A7E-B9256DB8594F}"/>
                </a:ext>
              </a:extLst>
            </p:cNvPr>
            <p:cNvGrpSpPr/>
            <p:nvPr/>
          </p:nvGrpSpPr>
          <p:grpSpPr>
            <a:xfrm>
              <a:off x="10019411" y="14467973"/>
              <a:ext cx="84788" cy="91092"/>
              <a:chOff x="12626158" y="10798008"/>
              <a:chExt cx="84788" cy="91092"/>
            </a:xfrm>
          </p:grpSpPr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C157E762-F11B-3056-E405-49DF4D1B4E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57BC7588-9B14-A7BF-DD0D-C5798328F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74926C0F-6931-10B6-35E4-D429C49A0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1" name="FTU - zygomaticus minor">
              <a:extLst>
                <a:ext uri="{FF2B5EF4-FFF2-40B4-BE49-F238E27FC236}">
                  <a16:creationId xmlns:a16="http://schemas.microsoft.com/office/drawing/2014/main" id="{909A475D-BC18-738A-89B3-F9B8CF4743E1}"/>
                </a:ext>
              </a:extLst>
            </p:cNvPr>
            <p:cNvSpPr txBox="1"/>
            <p:nvPr/>
          </p:nvSpPr>
          <p:spPr>
            <a:xfrm>
              <a:off x="8694726" y="145896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Transversus thoracis</a:t>
              </a:r>
            </a:p>
          </p:txBody>
        </p:sp>
        <p:grpSp>
          <p:nvGrpSpPr>
            <p:cNvPr id="8832" name="Group 8831">
              <a:extLst>
                <a:ext uri="{FF2B5EF4-FFF2-40B4-BE49-F238E27FC236}">
                  <a16:creationId xmlns:a16="http://schemas.microsoft.com/office/drawing/2014/main" id="{0C2A7D36-33DD-9A27-CD74-4E82D13ECC58}"/>
                </a:ext>
              </a:extLst>
            </p:cNvPr>
            <p:cNvGrpSpPr/>
            <p:nvPr/>
          </p:nvGrpSpPr>
          <p:grpSpPr>
            <a:xfrm>
              <a:off x="10018051" y="14599223"/>
              <a:ext cx="84788" cy="91092"/>
              <a:chOff x="12626158" y="10798008"/>
              <a:chExt cx="84788" cy="91092"/>
            </a:xfrm>
          </p:grpSpPr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8BEDA8C6-6DE4-0137-6814-9C3D440A9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EED1CE97-B23E-BFFB-BFD5-AEF8024B6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ACBD4879-B710-B178-922F-EB51BBC2A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33" name="FTU - mentalis">
              <a:extLst>
                <a:ext uri="{FF2B5EF4-FFF2-40B4-BE49-F238E27FC236}">
                  <a16:creationId xmlns:a16="http://schemas.microsoft.com/office/drawing/2014/main" id="{98F49F10-35FA-B703-36C8-F33A843B9C67}"/>
                </a:ext>
              </a:extLst>
            </p:cNvPr>
            <p:cNvSpPr txBox="1"/>
            <p:nvPr/>
          </p:nvSpPr>
          <p:spPr>
            <a:xfrm>
              <a:off x="8694726" y="147184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Diaphragm</a:t>
              </a:r>
            </a:p>
          </p:txBody>
        </p:sp>
        <p:grpSp>
          <p:nvGrpSpPr>
            <p:cNvPr id="8834" name="Group 8833">
              <a:extLst>
                <a:ext uri="{FF2B5EF4-FFF2-40B4-BE49-F238E27FC236}">
                  <a16:creationId xmlns:a16="http://schemas.microsoft.com/office/drawing/2014/main" id="{A7F7A8CD-55EB-E5E5-2DCB-63441AB717F9}"/>
                </a:ext>
              </a:extLst>
            </p:cNvPr>
            <p:cNvGrpSpPr/>
            <p:nvPr/>
          </p:nvGrpSpPr>
          <p:grpSpPr>
            <a:xfrm>
              <a:off x="10014969" y="14727870"/>
              <a:ext cx="84788" cy="91092"/>
              <a:chOff x="12626158" y="10798008"/>
              <a:chExt cx="84788" cy="91092"/>
            </a:xfrm>
          </p:grpSpPr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34585583-7B18-2DC5-DA11-246BD8A9D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61A9463F-73E2-0757-8FD9-1CC4D4FF4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BCB8C4A-43CE-B540-3B98-EBF480BDB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74" name="Group 8873">
            <a:extLst>
              <a:ext uri="{FF2B5EF4-FFF2-40B4-BE49-F238E27FC236}">
                <a16:creationId xmlns:a16="http://schemas.microsoft.com/office/drawing/2014/main" id="{0D0C0850-11F9-74C9-9E20-4B0B0D8CC552}"/>
              </a:ext>
            </a:extLst>
          </p:cNvPr>
          <p:cNvGrpSpPr/>
          <p:nvPr/>
        </p:nvGrpSpPr>
        <p:grpSpPr>
          <a:xfrm>
            <a:off x="7149240" y="14320446"/>
            <a:ext cx="1440000" cy="795575"/>
            <a:chOff x="7149700" y="16029385"/>
            <a:chExt cx="1440000" cy="795575"/>
          </a:xfrm>
        </p:grpSpPr>
        <p:sp>
          <p:nvSpPr>
            <p:cNvPr id="8875" name="organ - facial muscles">
              <a:extLst>
                <a:ext uri="{FF2B5EF4-FFF2-40B4-BE49-F238E27FC236}">
                  <a16:creationId xmlns:a16="http://schemas.microsoft.com/office/drawing/2014/main" id="{C2F8A225-09A2-B847-7374-CF351AF40AE0}"/>
                </a:ext>
              </a:extLst>
            </p:cNvPr>
            <p:cNvSpPr txBox="1"/>
            <p:nvPr/>
          </p:nvSpPr>
          <p:spPr>
            <a:xfrm>
              <a:off x="7149700" y="16029385"/>
              <a:ext cx="1440000" cy="795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Pelvis</a:t>
              </a:r>
            </a:p>
          </p:txBody>
        </p:sp>
        <p:sp>
          <p:nvSpPr>
            <p:cNvPr id="8876" name="FTU - orbicularis oculi">
              <a:extLst>
                <a:ext uri="{FF2B5EF4-FFF2-40B4-BE49-F238E27FC236}">
                  <a16:creationId xmlns:a16="http://schemas.microsoft.com/office/drawing/2014/main" id="{61B6BCA7-E1F6-6E18-6F4F-09CBD010D601}"/>
                </a:ext>
              </a:extLst>
            </p:cNvPr>
            <p:cNvSpPr txBox="1"/>
            <p:nvPr/>
          </p:nvSpPr>
          <p:spPr>
            <a:xfrm>
              <a:off x="7149700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Coccygeus</a:t>
              </a:r>
            </a:p>
          </p:txBody>
        </p:sp>
        <p:sp>
          <p:nvSpPr>
            <p:cNvPr id="8877" name="FTU - occipitofrontalis">
              <a:extLst>
                <a:ext uri="{FF2B5EF4-FFF2-40B4-BE49-F238E27FC236}">
                  <a16:creationId xmlns:a16="http://schemas.microsoft.com/office/drawing/2014/main" id="{DC3D422C-5D15-2A89-444C-B6D4C30FB391}"/>
                </a:ext>
              </a:extLst>
            </p:cNvPr>
            <p:cNvSpPr txBox="1"/>
            <p:nvPr/>
          </p:nvSpPr>
          <p:spPr>
            <a:xfrm>
              <a:off x="7149700" y="162784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Iliococcygeus</a:t>
              </a:r>
            </a:p>
          </p:txBody>
        </p:sp>
        <p:sp>
          <p:nvSpPr>
            <p:cNvPr id="8878" name="FTU - nasalis">
              <a:extLst>
                <a:ext uri="{FF2B5EF4-FFF2-40B4-BE49-F238E27FC236}">
                  <a16:creationId xmlns:a16="http://schemas.microsoft.com/office/drawing/2014/main" id="{CA78A1AD-47B5-43DE-CAAE-ECE954E29B68}"/>
                </a:ext>
              </a:extLst>
            </p:cNvPr>
            <p:cNvSpPr txBox="1"/>
            <p:nvPr/>
          </p:nvSpPr>
          <p:spPr>
            <a:xfrm>
              <a:off x="7149700" y="164072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Pubococcygeus</a:t>
              </a:r>
            </a:p>
          </p:txBody>
        </p:sp>
        <p:grpSp>
          <p:nvGrpSpPr>
            <p:cNvPr id="8879" name="Group 8878">
              <a:extLst>
                <a:ext uri="{FF2B5EF4-FFF2-40B4-BE49-F238E27FC236}">
                  <a16:creationId xmlns:a16="http://schemas.microsoft.com/office/drawing/2014/main" id="{DC8D26FF-F603-D257-807F-C6BFA6B41D7C}"/>
                </a:ext>
              </a:extLst>
            </p:cNvPr>
            <p:cNvGrpSpPr/>
            <p:nvPr/>
          </p:nvGrpSpPr>
          <p:grpSpPr>
            <a:xfrm>
              <a:off x="8475746" y="16158773"/>
              <a:ext cx="84788" cy="91092"/>
              <a:chOff x="12626158" y="10798008"/>
              <a:chExt cx="84788" cy="91092"/>
            </a:xfrm>
          </p:grpSpPr>
          <p:sp>
            <p:nvSpPr>
              <p:cNvPr id="8898" name="Text Box 3036">
                <a:extLst>
                  <a:ext uri="{FF2B5EF4-FFF2-40B4-BE49-F238E27FC236}">
                    <a16:creationId xmlns:a16="http://schemas.microsoft.com/office/drawing/2014/main" id="{05FD72F9-C52C-6BBE-6D3C-DD1D07D4F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9" name="Text Box 3036">
                <a:extLst>
                  <a:ext uri="{FF2B5EF4-FFF2-40B4-BE49-F238E27FC236}">
                    <a16:creationId xmlns:a16="http://schemas.microsoft.com/office/drawing/2014/main" id="{3ADDAF0B-F4B3-0AA7-342F-C2B728BDE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0" name="Text Box 3036">
                <a:extLst>
                  <a:ext uri="{FF2B5EF4-FFF2-40B4-BE49-F238E27FC236}">
                    <a16:creationId xmlns:a16="http://schemas.microsoft.com/office/drawing/2014/main" id="{1EC672FA-18EF-CE45-33C3-AAD09CF6D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0" name="Group 8879">
              <a:extLst>
                <a:ext uri="{FF2B5EF4-FFF2-40B4-BE49-F238E27FC236}">
                  <a16:creationId xmlns:a16="http://schemas.microsoft.com/office/drawing/2014/main" id="{FC4A54AB-A52F-AA02-E8ED-40B0AEF81AC5}"/>
                </a:ext>
              </a:extLst>
            </p:cNvPr>
            <p:cNvGrpSpPr/>
            <p:nvPr/>
          </p:nvGrpSpPr>
          <p:grpSpPr>
            <a:xfrm>
              <a:off x="8475746" y="16288230"/>
              <a:ext cx="84788" cy="91092"/>
              <a:chOff x="12626158" y="10798008"/>
              <a:chExt cx="84788" cy="91092"/>
            </a:xfrm>
          </p:grpSpPr>
          <p:sp>
            <p:nvSpPr>
              <p:cNvPr id="8895" name="Text Box 3036">
                <a:extLst>
                  <a:ext uri="{FF2B5EF4-FFF2-40B4-BE49-F238E27FC236}">
                    <a16:creationId xmlns:a16="http://schemas.microsoft.com/office/drawing/2014/main" id="{F3FB6B0A-293B-4801-E2A9-ED951F542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6" name="Text Box 3036">
                <a:extLst>
                  <a:ext uri="{FF2B5EF4-FFF2-40B4-BE49-F238E27FC236}">
                    <a16:creationId xmlns:a16="http://schemas.microsoft.com/office/drawing/2014/main" id="{8CDEE8D6-C92D-1A4E-0131-AAAC3EF838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7" name="Text Box 3036">
                <a:extLst>
                  <a:ext uri="{FF2B5EF4-FFF2-40B4-BE49-F238E27FC236}">
                    <a16:creationId xmlns:a16="http://schemas.microsoft.com/office/drawing/2014/main" id="{46AC5317-F5F2-7BA2-6ECD-FB0A62FA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1" name="Group 8880">
              <a:extLst>
                <a:ext uri="{FF2B5EF4-FFF2-40B4-BE49-F238E27FC236}">
                  <a16:creationId xmlns:a16="http://schemas.microsoft.com/office/drawing/2014/main" id="{757B5627-1F60-A268-3665-A2A83D0FAA28}"/>
                </a:ext>
              </a:extLst>
            </p:cNvPr>
            <p:cNvGrpSpPr/>
            <p:nvPr/>
          </p:nvGrpSpPr>
          <p:grpSpPr>
            <a:xfrm>
              <a:off x="8472033" y="16418903"/>
              <a:ext cx="84788" cy="91092"/>
              <a:chOff x="12626158" y="10798008"/>
              <a:chExt cx="84788" cy="91092"/>
            </a:xfrm>
          </p:grpSpPr>
          <p:sp>
            <p:nvSpPr>
              <p:cNvPr id="8892" name="Text Box 3036">
                <a:extLst>
                  <a:ext uri="{FF2B5EF4-FFF2-40B4-BE49-F238E27FC236}">
                    <a16:creationId xmlns:a16="http://schemas.microsoft.com/office/drawing/2014/main" id="{1416DB44-817A-66F0-CF33-4924B3420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3" name="Text Box 3036">
                <a:extLst>
                  <a:ext uri="{FF2B5EF4-FFF2-40B4-BE49-F238E27FC236}">
                    <a16:creationId xmlns:a16="http://schemas.microsoft.com/office/drawing/2014/main" id="{6C53B6C6-E00D-52A6-30F6-DC0C011E4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4" name="Text Box 3036">
                <a:extLst>
                  <a:ext uri="{FF2B5EF4-FFF2-40B4-BE49-F238E27FC236}">
                    <a16:creationId xmlns:a16="http://schemas.microsoft.com/office/drawing/2014/main" id="{1C46E799-704B-2D3E-DB00-925EE3D3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2" name="FTU - ">
              <a:extLst>
                <a:ext uri="{FF2B5EF4-FFF2-40B4-BE49-F238E27FC236}">
                  <a16:creationId xmlns:a16="http://schemas.microsoft.com/office/drawing/2014/main" id="{83B87E80-DA2E-A3BC-53C7-8DD71C5E05AD}"/>
                </a:ext>
              </a:extLst>
            </p:cNvPr>
            <p:cNvSpPr txBox="1"/>
            <p:nvPr/>
          </p:nvSpPr>
          <p:spPr>
            <a:xfrm>
              <a:off x="7149700" y="165333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Pubo-analis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83" name="Group 8882">
              <a:extLst>
                <a:ext uri="{FF2B5EF4-FFF2-40B4-BE49-F238E27FC236}">
                  <a16:creationId xmlns:a16="http://schemas.microsoft.com/office/drawing/2014/main" id="{6974305A-4797-A80C-1A03-77CEFF719FBD}"/>
                </a:ext>
              </a:extLst>
            </p:cNvPr>
            <p:cNvGrpSpPr/>
            <p:nvPr/>
          </p:nvGrpSpPr>
          <p:grpSpPr>
            <a:xfrm>
              <a:off x="8477258" y="16542578"/>
              <a:ext cx="84788" cy="91092"/>
              <a:chOff x="12626158" y="10798008"/>
              <a:chExt cx="84788" cy="91092"/>
            </a:xfrm>
          </p:grpSpPr>
          <p:sp>
            <p:nvSpPr>
              <p:cNvPr id="8889" name="Text Box 3036">
                <a:extLst>
                  <a:ext uri="{FF2B5EF4-FFF2-40B4-BE49-F238E27FC236}">
                    <a16:creationId xmlns:a16="http://schemas.microsoft.com/office/drawing/2014/main" id="{554B9AF0-049F-0255-1C9B-87A9A66801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0" name="Text Box 3036">
                <a:extLst>
                  <a:ext uri="{FF2B5EF4-FFF2-40B4-BE49-F238E27FC236}">
                    <a16:creationId xmlns:a16="http://schemas.microsoft.com/office/drawing/2014/main" id="{94ADB835-6C47-9505-A74C-381F35D1C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91" name="Text Box 3036">
                <a:extLst>
                  <a:ext uri="{FF2B5EF4-FFF2-40B4-BE49-F238E27FC236}">
                    <a16:creationId xmlns:a16="http://schemas.microsoft.com/office/drawing/2014/main" id="{8857612C-BD97-6006-63D9-D4D65F468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84" name="FTU - ">
              <a:extLst>
                <a:ext uri="{FF2B5EF4-FFF2-40B4-BE49-F238E27FC236}">
                  <a16:creationId xmlns:a16="http://schemas.microsoft.com/office/drawing/2014/main" id="{1AEB5BF9-F2AD-D1A0-AF1C-D0E8A83FE51C}"/>
                </a:ext>
              </a:extLst>
            </p:cNvPr>
            <p:cNvSpPr txBox="1"/>
            <p:nvPr/>
          </p:nvSpPr>
          <p:spPr>
            <a:xfrm>
              <a:off x="7149700" y="166594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anal sphincter</a:t>
              </a:r>
            </a:p>
          </p:txBody>
        </p:sp>
        <p:grpSp>
          <p:nvGrpSpPr>
            <p:cNvPr id="8885" name="Group 8884">
              <a:extLst>
                <a:ext uri="{FF2B5EF4-FFF2-40B4-BE49-F238E27FC236}">
                  <a16:creationId xmlns:a16="http://schemas.microsoft.com/office/drawing/2014/main" id="{A3CD9F52-017C-7BE4-810F-659FA1BCA426}"/>
                </a:ext>
              </a:extLst>
            </p:cNvPr>
            <p:cNvGrpSpPr/>
            <p:nvPr/>
          </p:nvGrpSpPr>
          <p:grpSpPr>
            <a:xfrm>
              <a:off x="8477258" y="16668676"/>
              <a:ext cx="84788" cy="91092"/>
              <a:chOff x="12626158" y="10798008"/>
              <a:chExt cx="84788" cy="91092"/>
            </a:xfrm>
          </p:grpSpPr>
          <p:sp>
            <p:nvSpPr>
              <p:cNvPr id="8886" name="Text Box 3036">
                <a:extLst>
                  <a:ext uri="{FF2B5EF4-FFF2-40B4-BE49-F238E27FC236}">
                    <a16:creationId xmlns:a16="http://schemas.microsoft.com/office/drawing/2014/main" id="{C8CDBFE3-2FB3-DF02-E288-E9A40B77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7" name="Text Box 3036">
                <a:extLst>
                  <a:ext uri="{FF2B5EF4-FFF2-40B4-BE49-F238E27FC236}">
                    <a16:creationId xmlns:a16="http://schemas.microsoft.com/office/drawing/2014/main" id="{897C460F-AC25-B3BF-95F4-A928827C7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88" name="Text Box 3036">
                <a:extLst>
                  <a:ext uri="{FF2B5EF4-FFF2-40B4-BE49-F238E27FC236}">
                    <a16:creationId xmlns:a16="http://schemas.microsoft.com/office/drawing/2014/main" id="{B1EFAF12-9C53-CACD-A9FB-5756A8C29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01" name="Group 8900">
            <a:extLst>
              <a:ext uri="{FF2B5EF4-FFF2-40B4-BE49-F238E27FC236}">
                <a16:creationId xmlns:a16="http://schemas.microsoft.com/office/drawing/2014/main" id="{B3CBA383-6877-A50F-0BE9-E89840B08C46}"/>
              </a:ext>
            </a:extLst>
          </p:cNvPr>
          <p:cNvGrpSpPr/>
          <p:nvPr/>
        </p:nvGrpSpPr>
        <p:grpSpPr>
          <a:xfrm>
            <a:off x="8696798" y="17321493"/>
            <a:ext cx="1440000" cy="1151333"/>
            <a:chOff x="8703255" y="16029385"/>
            <a:chExt cx="1440000" cy="1151333"/>
          </a:xfrm>
        </p:grpSpPr>
        <p:sp>
          <p:nvSpPr>
            <p:cNvPr id="8902" name="organ - facial muscles">
              <a:extLst>
                <a:ext uri="{FF2B5EF4-FFF2-40B4-BE49-F238E27FC236}">
                  <a16:creationId xmlns:a16="http://schemas.microsoft.com/office/drawing/2014/main" id="{15DC2809-1CD6-69F7-2E75-71D231225C5C}"/>
                </a:ext>
              </a:extLst>
            </p:cNvPr>
            <p:cNvSpPr txBox="1"/>
            <p:nvPr/>
          </p:nvSpPr>
          <p:spPr>
            <a:xfrm>
              <a:off x="8703255" y="16029385"/>
              <a:ext cx="1440000" cy="11513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Shoulder</a:t>
              </a:r>
            </a:p>
          </p:txBody>
        </p:sp>
        <p:sp>
          <p:nvSpPr>
            <p:cNvPr id="8903" name="FTU - orbicularis oculi">
              <a:extLst>
                <a:ext uri="{FF2B5EF4-FFF2-40B4-BE49-F238E27FC236}">
                  <a16:creationId xmlns:a16="http://schemas.microsoft.com/office/drawing/2014/main" id="{104FAE94-4ED1-FA02-7C88-8B46A84D6997}"/>
                </a:ext>
              </a:extLst>
            </p:cNvPr>
            <p:cNvSpPr txBox="1"/>
            <p:nvPr/>
          </p:nvSpPr>
          <p:spPr>
            <a:xfrm>
              <a:off x="8703255" y="161496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Clavicular part of deltoid</a:t>
              </a:r>
            </a:p>
          </p:txBody>
        </p:sp>
        <p:sp>
          <p:nvSpPr>
            <p:cNvPr id="8904" name="FTU - occipitofrontalis">
              <a:extLst>
                <a:ext uri="{FF2B5EF4-FFF2-40B4-BE49-F238E27FC236}">
                  <a16:creationId xmlns:a16="http://schemas.microsoft.com/office/drawing/2014/main" id="{2059C65F-1BDF-1D80-AB86-CB37B1BB6793}"/>
                </a:ext>
              </a:extLst>
            </p:cNvPr>
            <p:cNvSpPr txBox="1"/>
            <p:nvPr/>
          </p:nvSpPr>
          <p:spPr>
            <a:xfrm>
              <a:off x="8703255" y="165228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8905" name="FTU - nasalis">
              <a:extLst>
                <a:ext uri="{FF2B5EF4-FFF2-40B4-BE49-F238E27FC236}">
                  <a16:creationId xmlns:a16="http://schemas.microsoft.com/office/drawing/2014/main" id="{1D681DDF-0068-BB77-FC1D-1C156329B292}"/>
                </a:ext>
              </a:extLst>
            </p:cNvPr>
            <p:cNvSpPr txBox="1"/>
            <p:nvPr/>
          </p:nvSpPr>
          <p:spPr>
            <a:xfrm>
              <a:off x="8703255" y="166445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8906" name="FTU - zygomaticus major">
              <a:extLst>
                <a:ext uri="{FF2B5EF4-FFF2-40B4-BE49-F238E27FC236}">
                  <a16:creationId xmlns:a16="http://schemas.microsoft.com/office/drawing/2014/main" id="{7F70355D-5B6A-C966-09F9-F0246E83B32D}"/>
                </a:ext>
              </a:extLst>
            </p:cNvPr>
            <p:cNvSpPr txBox="1"/>
            <p:nvPr/>
          </p:nvSpPr>
          <p:spPr>
            <a:xfrm>
              <a:off x="8703255" y="16766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8907" name="FTU - zygomaticus minor">
              <a:extLst>
                <a:ext uri="{FF2B5EF4-FFF2-40B4-BE49-F238E27FC236}">
                  <a16:creationId xmlns:a16="http://schemas.microsoft.com/office/drawing/2014/main" id="{1105DFB4-108B-45B5-9F4D-08508EBE8781}"/>
                </a:ext>
              </a:extLst>
            </p:cNvPr>
            <p:cNvSpPr txBox="1"/>
            <p:nvPr/>
          </p:nvSpPr>
          <p:spPr>
            <a:xfrm>
              <a:off x="8703255" y="16887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8908" name="FTU - orbicularis oris">
              <a:extLst>
                <a:ext uri="{FF2B5EF4-FFF2-40B4-BE49-F238E27FC236}">
                  <a16:creationId xmlns:a16="http://schemas.microsoft.com/office/drawing/2014/main" id="{C9230AA2-6764-3685-AE24-24E38B96E5A9}"/>
                </a:ext>
              </a:extLst>
            </p:cNvPr>
            <p:cNvSpPr txBox="1"/>
            <p:nvPr/>
          </p:nvSpPr>
          <p:spPr>
            <a:xfrm>
              <a:off x="8703255" y="170130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Subscapularis</a:t>
              </a:r>
            </a:p>
          </p:txBody>
        </p:sp>
        <p:grpSp>
          <p:nvGrpSpPr>
            <p:cNvPr id="8909" name="Group 8908">
              <a:extLst>
                <a:ext uri="{FF2B5EF4-FFF2-40B4-BE49-F238E27FC236}">
                  <a16:creationId xmlns:a16="http://schemas.microsoft.com/office/drawing/2014/main" id="{C93C86DF-0AE7-B4A1-3826-7B5B76644EBC}"/>
                </a:ext>
              </a:extLst>
            </p:cNvPr>
            <p:cNvGrpSpPr/>
            <p:nvPr/>
          </p:nvGrpSpPr>
          <p:grpSpPr>
            <a:xfrm>
              <a:off x="10031322" y="16159565"/>
              <a:ext cx="84788" cy="91092"/>
              <a:chOff x="12626158" y="10798008"/>
              <a:chExt cx="84788" cy="91092"/>
            </a:xfrm>
          </p:grpSpPr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AB449A3F-197A-CA5F-8B3E-4FDF8A1281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EF96EAA3-4FC1-6300-B37B-AA2BF4898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2E25DF24-C8CA-4278-CC2B-BD8E807B4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" name="Group 8909">
              <a:extLst>
                <a:ext uri="{FF2B5EF4-FFF2-40B4-BE49-F238E27FC236}">
                  <a16:creationId xmlns:a16="http://schemas.microsoft.com/office/drawing/2014/main" id="{EE09B6E5-0A35-42D4-8E05-43DCD6BD16E0}"/>
                </a:ext>
              </a:extLst>
            </p:cNvPr>
            <p:cNvGrpSpPr/>
            <p:nvPr/>
          </p:nvGrpSpPr>
          <p:grpSpPr>
            <a:xfrm>
              <a:off x="10031322" y="16533454"/>
              <a:ext cx="84788" cy="91092"/>
              <a:chOff x="12626158" y="10798008"/>
              <a:chExt cx="84788" cy="91092"/>
            </a:xfrm>
          </p:grpSpPr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E84E6AB0-3DC9-DFF3-14A1-0C4306A67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283005FA-96D8-C153-6DCB-CDEB1E4E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AAD9562D-2346-553B-E8AE-88C3F2D21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1" name="Group 8910">
              <a:extLst>
                <a:ext uri="{FF2B5EF4-FFF2-40B4-BE49-F238E27FC236}">
                  <a16:creationId xmlns:a16="http://schemas.microsoft.com/office/drawing/2014/main" id="{4CED0B27-F374-DC1C-A306-51720860E8AD}"/>
                </a:ext>
              </a:extLst>
            </p:cNvPr>
            <p:cNvGrpSpPr/>
            <p:nvPr/>
          </p:nvGrpSpPr>
          <p:grpSpPr>
            <a:xfrm>
              <a:off x="10027609" y="16656983"/>
              <a:ext cx="84788" cy="91092"/>
              <a:chOff x="12626158" y="10798008"/>
              <a:chExt cx="84788" cy="91092"/>
            </a:xfrm>
          </p:grpSpPr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DFCF066-B9F6-1E6D-EAB0-018F63EE2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81B43B5B-6173-2BE3-8765-7DBABFAB2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10B07C37-E9DA-0BAA-8222-74CA6D6E02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2" name="Group 8911">
              <a:extLst>
                <a:ext uri="{FF2B5EF4-FFF2-40B4-BE49-F238E27FC236}">
                  <a16:creationId xmlns:a16="http://schemas.microsoft.com/office/drawing/2014/main" id="{99001A16-BBBF-1718-1DD4-A8C865E24E31}"/>
                </a:ext>
              </a:extLst>
            </p:cNvPr>
            <p:cNvGrpSpPr/>
            <p:nvPr/>
          </p:nvGrpSpPr>
          <p:grpSpPr>
            <a:xfrm>
              <a:off x="10026249" y="16776901"/>
              <a:ext cx="84788" cy="91092"/>
              <a:chOff x="12626158" y="10798008"/>
              <a:chExt cx="84788" cy="91092"/>
            </a:xfrm>
          </p:grpSpPr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01300590-9A9E-92EA-9897-134BECA7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D51611DB-6A97-F9C9-0398-35CAF554C8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3B2C9258-2DE9-5AC9-2577-A4B34DC71F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3" name="Group 8912">
              <a:extLst>
                <a:ext uri="{FF2B5EF4-FFF2-40B4-BE49-F238E27FC236}">
                  <a16:creationId xmlns:a16="http://schemas.microsoft.com/office/drawing/2014/main" id="{42EFA2D8-24A6-00D8-C947-AF3E81A3E9D8}"/>
                </a:ext>
              </a:extLst>
            </p:cNvPr>
            <p:cNvGrpSpPr/>
            <p:nvPr/>
          </p:nvGrpSpPr>
          <p:grpSpPr>
            <a:xfrm>
              <a:off x="10026249" y="16899214"/>
              <a:ext cx="84788" cy="91092"/>
              <a:chOff x="12626158" y="10798008"/>
              <a:chExt cx="84788" cy="91092"/>
            </a:xfrm>
          </p:grpSpPr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0D7C3896-3711-2118-0DFF-B2C2D9FCC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88AE019F-36C5-FC71-3DFE-F86E8EC86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56F5D1C2-1A93-5D61-DD53-87F506009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4" name="Group 8913">
              <a:extLst>
                <a:ext uri="{FF2B5EF4-FFF2-40B4-BE49-F238E27FC236}">
                  <a16:creationId xmlns:a16="http://schemas.microsoft.com/office/drawing/2014/main" id="{C2C99A44-5353-2E6B-FBEA-FC6891B69D2E}"/>
                </a:ext>
              </a:extLst>
            </p:cNvPr>
            <p:cNvGrpSpPr/>
            <p:nvPr/>
          </p:nvGrpSpPr>
          <p:grpSpPr>
            <a:xfrm>
              <a:off x="10031322" y="17022795"/>
              <a:ext cx="84788" cy="91092"/>
              <a:chOff x="12626158" y="10798008"/>
              <a:chExt cx="84788" cy="91092"/>
            </a:xfrm>
          </p:grpSpPr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D435896-BF3A-7404-92A2-9AE76E676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7291FE72-4B2F-2772-9ED5-94641105AE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C6CEAC15-6DAC-FB27-5E66-1DF1C82F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5" name="FTU - orbicularis oculi">
              <a:extLst>
                <a:ext uri="{FF2B5EF4-FFF2-40B4-BE49-F238E27FC236}">
                  <a16:creationId xmlns:a16="http://schemas.microsoft.com/office/drawing/2014/main" id="{6D5510A5-2DBE-F595-90FC-6F2B5A044555}"/>
                </a:ext>
              </a:extLst>
            </p:cNvPr>
            <p:cNvSpPr txBox="1"/>
            <p:nvPr/>
          </p:nvSpPr>
          <p:spPr>
            <a:xfrm>
              <a:off x="8703255" y="16274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Acromial part of deltoid</a:t>
              </a:r>
            </a:p>
          </p:txBody>
        </p:sp>
        <p:grpSp>
          <p:nvGrpSpPr>
            <p:cNvPr id="8916" name="Group 8915">
              <a:extLst>
                <a:ext uri="{FF2B5EF4-FFF2-40B4-BE49-F238E27FC236}">
                  <a16:creationId xmlns:a16="http://schemas.microsoft.com/office/drawing/2014/main" id="{B21D7103-1074-8696-EC67-0871BB838B91}"/>
                </a:ext>
              </a:extLst>
            </p:cNvPr>
            <p:cNvGrpSpPr/>
            <p:nvPr/>
          </p:nvGrpSpPr>
          <p:grpSpPr>
            <a:xfrm>
              <a:off x="10031322" y="16284374"/>
              <a:ext cx="84788" cy="91092"/>
              <a:chOff x="12626158" y="10798008"/>
              <a:chExt cx="84788" cy="91092"/>
            </a:xfrm>
          </p:grpSpPr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BF0BCDE3-504C-2F8A-8ACC-B6B064332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303C8AD5-240E-DDE6-5EC6-0EAFDD18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21EA27F1-7B43-2207-B3DF-DEC6C674F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7" name="FTU - orbicularis oculi">
              <a:extLst>
                <a:ext uri="{FF2B5EF4-FFF2-40B4-BE49-F238E27FC236}">
                  <a16:creationId xmlns:a16="http://schemas.microsoft.com/office/drawing/2014/main" id="{06C69551-6B05-042A-36D8-65BAB05A79AA}"/>
                </a:ext>
              </a:extLst>
            </p:cNvPr>
            <p:cNvSpPr txBox="1"/>
            <p:nvPr/>
          </p:nvSpPr>
          <p:spPr>
            <a:xfrm>
              <a:off x="8703255" y="163992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Scapular spinal part of deltoid</a:t>
              </a:r>
            </a:p>
          </p:txBody>
        </p:sp>
        <p:grpSp>
          <p:nvGrpSpPr>
            <p:cNvPr id="8918" name="Group 8917">
              <a:extLst>
                <a:ext uri="{FF2B5EF4-FFF2-40B4-BE49-F238E27FC236}">
                  <a16:creationId xmlns:a16="http://schemas.microsoft.com/office/drawing/2014/main" id="{9FE1069B-741A-F4D4-5B39-459FBC4984B9}"/>
                </a:ext>
              </a:extLst>
            </p:cNvPr>
            <p:cNvGrpSpPr/>
            <p:nvPr/>
          </p:nvGrpSpPr>
          <p:grpSpPr>
            <a:xfrm>
              <a:off x="10031322" y="16409208"/>
              <a:ext cx="84788" cy="91092"/>
              <a:chOff x="12626158" y="10798008"/>
              <a:chExt cx="84788" cy="91092"/>
            </a:xfrm>
          </p:grpSpPr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BE29D9C0-41E4-56FB-462E-834925994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08385FD2-0361-1824-FBE1-3F5ADFD0A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8EE86606-2B5E-3E8A-1399-73D18069B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424" name="Group 9423">
            <a:extLst>
              <a:ext uri="{FF2B5EF4-FFF2-40B4-BE49-F238E27FC236}">
                <a16:creationId xmlns:a16="http://schemas.microsoft.com/office/drawing/2014/main" id="{18C21ECE-5DCF-1AE6-7EEE-A9B4523D2DD7}"/>
              </a:ext>
            </a:extLst>
          </p:cNvPr>
          <p:cNvGrpSpPr/>
          <p:nvPr/>
        </p:nvGrpSpPr>
        <p:grpSpPr>
          <a:xfrm>
            <a:off x="7152886" y="16620720"/>
            <a:ext cx="1441682" cy="3137931"/>
            <a:chOff x="7152886" y="16524468"/>
            <a:chExt cx="1441682" cy="3137931"/>
          </a:xfrm>
        </p:grpSpPr>
        <p:sp>
          <p:nvSpPr>
            <p:cNvPr id="8944" name="organ - facial muscles">
              <a:extLst>
                <a:ext uri="{FF2B5EF4-FFF2-40B4-BE49-F238E27FC236}">
                  <a16:creationId xmlns:a16="http://schemas.microsoft.com/office/drawing/2014/main" id="{9FD4A513-FE23-8771-D3B1-1055A8E37A84}"/>
                </a:ext>
              </a:extLst>
            </p:cNvPr>
            <p:cNvSpPr txBox="1"/>
            <p:nvPr/>
          </p:nvSpPr>
          <p:spPr>
            <a:xfrm>
              <a:off x="7154501" y="16524468"/>
              <a:ext cx="1440000" cy="31379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Forearm</a:t>
              </a:r>
            </a:p>
          </p:txBody>
        </p:sp>
        <p:sp>
          <p:nvSpPr>
            <p:cNvPr id="8945" name="FTU - orbicularis oculi">
              <a:extLst>
                <a:ext uri="{FF2B5EF4-FFF2-40B4-BE49-F238E27FC236}">
                  <a16:creationId xmlns:a16="http://schemas.microsoft.com/office/drawing/2014/main" id="{22AD6A6C-2256-BA99-50AA-831B82D6B910}"/>
                </a:ext>
              </a:extLst>
            </p:cNvPr>
            <p:cNvSpPr txBox="1"/>
            <p:nvPr/>
          </p:nvSpPr>
          <p:spPr>
            <a:xfrm>
              <a:off x="7154501" y="166399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pronator teres</a:t>
              </a:r>
            </a:p>
          </p:txBody>
        </p:sp>
        <p:sp>
          <p:nvSpPr>
            <p:cNvPr id="8946" name="FTU - occipitofrontalis">
              <a:extLst>
                <a:ext uri="{FF2B5EF4-FFF2-40B4-BE49-F238E27FC236}">
                  <a16:creationId xmlns:a16="http://schemas.microsoft.com/office/drawing/2014/main" id="{70CCB547-E1E0-9BC9-7E06-4AC0F75AAD2D}"/>
                </a:ext>
              </a:extLst>
            </p:cNvPr>
            <p:cNvSpPr txBox="1"/>
            <p:nvPr/>
          </p:nvSpPr>
          <p:spPr>
            <a:xfrm>
              <a:off x="7154501" y="1688969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carpi radialis</a:t>
              </a:r>
            </a:p>
          </p:txBody>
        </p:sp>
        <p:sp>
          <p:nvSpPr>
            <p:cNvPr id="8947" name="FTU - nasalis">
              <a:extLst>
                <a:ext uri="{FF2B5EF4-FFF2-40B4-BE49-F238E27FC236}">
                  <a16:creationId xmlns:a16="http://schemas.microsoft.com/office/drawing/2014/main" id="{2F075F08-154F-A841-2EB4-5DA6CA38F370}"/>
                </a:ext>
              </a:extLst>
            </p:cNvPr>
            <p:cNvSpPr txBox="1"/>
            <p:nvPr/>
          </p:nvSpPr>
          <p:spPr>
            <a:xfrm>
              <a:off x="7154501" y="170161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Palmaris longus</a:t>
              </a:r>
            </a:p>
          </p:txBody>
        </p:sp>
        <p:sp>
          <p:nvSpPr>
            <p:cNvPr id="8948" name="FTU - zygomaticus major">
              <a:extLst>
                <a:ext uri="{FF2B5EF4-FFF2-40B4-BE49-F238E27FC236}">
                  <a16:creationId xmlns:a16="http://schemas.microsoft.com/office/drawing/2014/main" id="{E63FBEDF-E15A-9990-ACC5-AF969874DC41}"/>
                </a:ext>
              </a:extLst>
            </p:cNvPr>
            <p:cNvSpPr txBox="1"/>
            <p:nvPr/>
          </p:nvSpPr>
          <p:spPr>
            <a:xfrm>
              <a:off x="7154501" y="17140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49" name="FTU - zygomaticus minor">
              <a:extLst>
                <a:ext uri="{FF2B5EF4-FFF2-40B4-BE49-F238E27FC236}">
                  <a16:creationId xmlns:a16="http://schemas.microsoft.com/office/drawing/2014/main" id="{4BF0D579-56F4-5A6C-18DE-2902EDC74CDC}"/>
                </a:ext>
              </a:extLst>
            </p:cNvPr>
            <p:cNvSpPr txBox="1"/>
            <p:nvPr/>
          </p:nvSpPr>
          <p:spPr>
            <a:xfrm>
              <a:off x="7154501" y="17391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45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Humero</a:t>
              </a:r>
              <a:r>
                <a:rPr lang="en-NZ" sz="4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-ulnar head of flexor digitorum superficialis</a:t>
              </a:r>
            </a:p>
          </p:txBody>
        </p:sp>
        <p:sp>
          <p:nvSpPr>
            <p:cNvPr id="8950" name="FTU - orbicularis oris">
              <a:extLst>
                <a:ext uri="{FF2B5EF4-FFF2-40B4-BE49-F238E27FC236}">
                  <a16:creationId xmlns:a16="http://schemas.microsoft.com/office/drawing/2014/main" id="{A39C7ED3-983D-47D0-ACA3-CB01CE5F89DA}"/>
                </a:ext>
              </a:extLst>
            </p:cNvPr>
            <p:cNvSpPr txBox="1"/>
            <p:nvPr/>
          </p:nvSpPr>
          <p:spPr>
            <a:xfrm>
              <a:off x="7154568" y="1764172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Pronator quadratus</a:t>
              </a:r>
            </a:p>
          </p:txBody>
        </p:sp>
        <p:sp>
          <p:nvSpPr>
            <p:cNvPr id="8951" name="FTU - depressor anguli oris">
              <a:extLst>
                <a:ext uri="{FF2B5EF4-FFF2-40B4-BE49-F238E27FC236}">
                  <a16:creationId xmlns:a16="http://schemas.microsoft.com/office/drawing/2014/main" id="{3869B074-6B45-1480-D912-B01795EB12D2}"/>
                </a:ext>
              </a:extLst>
            </p:cNvPr>
            <p:cNvSpPr txBox="1"/>
            <p:nvPr/>
          </p:nvSpPr>
          <p:spPr>
            <a:xfrm>
              <a:off x="7154568" y="177676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profundus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2" name="FTU - levator labii">
              <a:extLst>
                <a:ext uri="{FF2B5EF4-FFF2-40B4-BE49-F238E27FC236}">
                  <a16:creationId xmlns:a16="http://schemas.microsoft.com/office/drawing/2014/main" id="{0096E9D4-3358-17AF-A666-E05BAC4DA3FB}"/>
                </a:ext>
              </a:extLst>
            </p:cNvPr>
            <p:cNvSpPr txBox="1"/>
            <p:nvPr/>
          </p:nvSpPr>
          <p:spPr>
            <a:xfrm>
              <a:off x="7154568" y="178892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pollicis longus</a:t>
              </a:r>
            </a:p>
          </p:txBody>
        </p:sp>
        <p:sp>
          <p:nvSpPr>
            <p:cNvPr id="8953" name="FTU - mentalis">
              <a:extLst>
                <a:ext uri="{FF2B5EF4-FFF2-40B4-BE49-F238E27FC236}">
                  <a16:creationId xmlns:a16="http://schemas.microsoft.com/office/drawing/2014/main" id="{61E929D8-DCFC-3460-40D6-4A8609205043}"/>
                </a:ext>
              </a:extLst>
            </p:cNvPr>
            <p:cNvSpPr txBox="1"/>
            <p:nvPr/>
          </p:nvSpPr>
          <p:spPr>
            <a:xfrm>
              <a:off x="7154568" y="1801443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</a:t>
              </a:r>
            </a:p>
          </p:txBody>
        </p:sp>
        <p:sp>
          <p:nvSpPr>
            <p:cNvPr id="8954" name="FTU - temporalis">
              <a:extLst>
                <a:ext uri="{FF2B5EF4-FFF2-40B4-BE49-F238E27FC236}">
                  <a16:creationId xmlns:a16="http://schemas.microsoft.com/office/drawing/2014/main" id="{71CB9361-A148-906E-FF5B-34C5B836CDC7}"/>
                </a:ext>
              </a:extLst>
            </p:cNvPr>
            <p:cNvSpPr txBox="1"/>
            <p:nvPr/>
          </p:nvSpPr>
          <p:spPr>
            <a:xfrm>
              <a:off x="7154568" y="181361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5" name="FTU - orbicularis oculi">
              <a:extLst>
                <a:ext uri="{FF2B5EF4-FFF2-40B4-BE49-F238E27FC236}">
                  <a16:creationId xmlns:a16="http://schemas.microsoft.com/office/drawing/2014/main" id="{0B5960DA-BCD9-FD42-45BB-DBA8BC061F4B}"/>
                </a:ext>
              </a:extLst>
            </p:cNvPr>
            <p:cNvSpPr txBox="1"/>
            <p:nvPr/>
          </p:nvSpPr>
          <p:spPr>
            <a:xfrm>
              <a:off x="7153219" y="1826157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Humeral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56" name="FTU - occipitofrontalis">
              <a:extLst>
                <a:ext uri="{FF2B5EF4-FFF2-40B4-BE49-F238E27FC236}">
                  <a16:creationId xmlns:a16="http://schemas.microsoft.com/office/drawing/2014/main" id="{05556100-4F85-63C0-A06C-679A8B303A99}"/>
                </a:ext>
              </a:extLst>
            </p:cNvPr>
            <p:cNvSpPr txBox="1"/>
            <p:nvPr/>
          </p:nvSpPr>
          <p:spPr>
            <a:xfrm>
              <a:off x="7153219" y="185086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Brachioradialis</a:t>
              </a:r>
            </a:p>
          </p:txBody>
        </p:sp>
        <p:sp>
          <p:nvSpPr>
            <p:cNvPr id="8957" name="FTU - nasalis">
              <a:extLst>
                <a:ext uri="{FF2B5EF4-FFF2-40B4-BE49-F238E27FC236}">
                  <a16:creationId xmlns:a16="http://schemas.microsoft.com/office/drawing/2014/main" id="{A79C1079-C2FA-F455-2162-0F40DFD9E5A3}"/>
                </a:ext>
              </a:extLst>
            </p:cNvPr>
            <p:cNvSpPr txBox="1"/>
            <p:nvPr/>
          </p:nvSpPr>
          <p:spPr>
            <a:xfrm>
              <a:off x="7153219" y="18633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longus</a:t>
              </a:r>
            </a:p>
          </p:txBody>
        </p:sp>
        <p:sp>
          <p:nvSpPr>
            <p:cNvPr id="8958" name="FTU - zygomaticus major">
              <a:extLst>
                <a:ext uri="{FF2B5EF4-FFF2-40B4-BE49-F238E27FC236}">
                  <a16:creationId xmlns:a16="http://schemas.microsoft.com/office/drawing/2014/main" id="{93BE5369-AED7-B95D-F101-464881D81A95}"/>
                </a:ext>
              </a:extLst>
            </p:cNvPr>
            <p:cNvSpPr txBox="1"/>
            <p:nvPr/>
          </p:nvSpPr>
          <p:spPr>
            <a:xfrm>
              <a:off x="7153219" y="1875514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carpi radialis brevis</a:t>
              </a:r>
            </a:p>
          </p:txBody>
        </p:sp>
        <p:sp>
          <p:nvSpPr>
            <p:cNvPr id="8959" name="FTU - zygomaticus minor">
              <a:extLst>
                <a:ext uri="{FF2B5EF4-FFF2-40B4-BE49-F238E27FC236}">
                  <a16:creationId xmlns:a16="http://schemas.microsoft.com/office/drawing/2014/main" id="{E72BF74A-730B-C89E-224D-E91BCC5BB8DB}"/>
                </a:ext>
              </a:extLst>
            </p:cNvPr>
            <p:cNvSpPr txBox="1"/>
            <p:nvPr/>
          </p:nvSpPr>
          <p:spPr>
            <a:xfrm>
              <a:off x="7154568" y="190033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Supinator</a:t>
              </a:r>
            </a:p>
          </p:txBody>
        </p:sp>
        <p:sp>
          <p:nvSpPr>
            <p:cNvPr id="8960" name="FTU - orbicularis oris">
              <a:extLst>
                <a:ext uri="{FF2B5EF4-FFF2-40B4-BE49-F238E27FC236}">
                  <a16:creationId xmlns:a16="http://schemas.microsoft.com/office/drawing/2014/main" id="{8F2A0AA2-B172-CDF2-31DA-5B1FBFC595DC}"/>
                </a:ext>
              </a:extLst>
            </p:cNvPr>
            <p:cNvSpPr txBox="1"/>
            <p:nvPr/>
          </p:nvSpPr>
          <p:spPr>
            <a:xfrm>
              <a:off x="7154568" y="191261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indicis</a:t>
              </a:r>
            </a:p>
          </p:txBody>
        </p:sp>
        <p:sp>
          <p:nvSpPr>
            <p:cNvPr id="8961" name="FTU - depressor anguli oris">
              <a:extLst>
                <a:ext uri="{FF2B5EF4-FFF2-40B4-BE49-F238E27FC236}">
                  <a16:creationId xmlns:a16="http://schemas.microsoft.com/office/drawing/2014/main" id="{89EACB30-65DB-30FF-FC91-09BDBCDFC789}"/>
                </a:ext>
              </a:extLst>
            </p:cNvPr>
            <p:cNvSpPr txBox="1"/>
            <p:nvPr/>
          </p:nvSpPr>
          <p:spPr>
            <a:xfrm>
              <a:off x="7154568" y="192510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longus</a:t>
              </a:r>
            </a:p>
          </p:txBody>
        </p:sp>
        <p:sp>
          <p:nvSpPr>
            <p:cNvPr id="8962" name="FTU - levator labii">
              <a:extLst>
                <a:ext uri="{FF2B5EF4-FFF2-40B4-BE49-F238E27FC236}">
                  <a16:creationId xmlns:a16="http://schemas.microsoft.com/office/drawing/2014/main" id="{8926E04B-71FD-33EC-8EA7-995DE87C1C7C}"/>
                </a:ext>
              </a:extLst>
            </p:cNvPr>
            <p:cNvSpPr txBox="1"/>
            <p:nvPr/>
          </p:nvSpPr>
          <p:spPr>
            <a:xfrm>
              <a:off x="7154568" y="193726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brevis</a:t>
              </a:r>
            </a:p>
          </p:txBody>
        </p:sp>
        <p:sp>
          <p:nvSpPr>
            <p:cNvPr id="8963" name="FTU - mentalis">
              <a:extLst>
                <a:ext uri="{FF2B5EF4-FFF2-40B4-BE49-F238E27FC236}">
                  <a16:creationId xmlns:a16="http://schemas.microsoft.com/office/drawing/2014/main" id="{AB981340-8D39-1CA7-73B2-F0804D4CACF8}"/>
                </a:ext>
              </a:extLst>
            </p:cNvPr>
            <p:cNvSpPr txBox="1"/>
            <p:nvPr/>
          </p:nvSpPr>
          <p:spPr>
            <a:xfrm>
              <a:off x="7154568" y="194961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pollicis longus</a:t>
              </a:r>
            </a:p>
          </p:txBody>
        </p:sp>
        <p:grpSp>
          <p:nvGrpSpPr>
            <p:cNvPr id="8964" name="Group 8963">
              <a:extLst>
                <a:ext uri="{FF2B5EF4-FFF2-40B4-BE49-F238E27FC236}">
                  <a16:creationId xmlns:a16="http://schemas.microsoft.com/office/drawing/2014/main" id="{696DD7DD-8D62-3413-A326-AB02D5E0CE90}"/>
                </a:ext>
              </a:extLst>
            </p:cNvPr>
            <p:cNvGrpSpPr/>
            <p:nvPr/>
          </p:nvGrpSpPr>
          <p:grpSpPr>
            <a:xfrm>
              <a:off x="8484884" y="18024760"/>
              <a:ext cx="84788" cy="91092"/>
              <a:chOff x="12626158" y="10798008"/>
              <a:chExt cx="84788" cy="91092"/>
            </a:xfrm>
          </p:grpSpPr>
          <p:sp>
            <p:nvSpPr>
              <p:cNvPr id="9062" name="Text Box 3036">
                <a:extLst>
                  <a:ext uri="{FF2B5EF4-FFF2-40B4-BE49-F238E27FC236}">
                    <a16:creationId xmlns:a16="http://schemas.microsoft.com/office/drawing/2014/main" id="{A1CA52DC-520B-6E93-568E-DFB74DAE9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3" name="Text Box 3036">
                <a:extLst>
                  <a:ext uri="{FF2B5EF4-FFF2-40B4-BE49-F238E27FC236}">
                    <a16:creationId xmlns:a16="http://schemas.microsoft.com/office/drawing/2014/main" id="{C1DE54B5-5CFB-F5D6-E4A6-839B2CEFC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4" name="Text Box 3036">
                <a:extLst>
                  <a:ext uri="{FF2B5EF4-FFF2-40B4-BE49-F238E27FC236}">
                    <a16:creationId xmlns:a16="http://schemas.microsoft.com/office/drawing/2014/main" id="{DA00ED1A-8868-4DC0-0907-F803B1DB2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5" name="Group 8964">
              <a:extLst>
                <a:ext uri="{FF2B5EF4-FFF2-40B4-BE49-F238E27FC236}">
                  <a16:creationId xmlns:a16="http://schemas.microsoft.com/office/drawing/2014/main" id="{4CFC0C1D-883C-D544-EBF4-18C9D7F5FCB5}"/>
                </a:ext>
              </a:extLst>
            </p:cNvPr>
            <p:cNvGrpSpPr/>
            <p:nvPr/>
          </p:nvGrpSpPr>
          <p:grpSpPr>
            <a:xfrm>
              <a:off x="8481171" y="18148289"/>
              <a:ext cx="84788" cy="91092"/>
              <a:chOff x="12626158" y="10798008"/>
              <a:chExt cx="84788" cy="91092"/>
            </a:xfrm>
          </p:grpSpPr>
          <p:sp>
            <p:nvSpPr>
              <p:cNvPr id="9059" name="Text Box 3036">
                <a:extLst>
                  <a:ext uri="{FF2B5EF4-FFF2-40B4-BE49-F238E27FC236}">
                    <a16:creationId xmlns:a16="http://schemas.microsoft.com/office/drawing/2014/main" id="{2A27881D-DD8A-FEEC-FE1B-14324480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0" name="Text Box 3036">
                <a:extLst>
                  <a:ext uri="{FF2B5EF4-FFF2-40B4-BE49-F238E27FC236}">
                    <a16:creationId xmlns:a16="http://schemas.microsoft.com/office/drawing/2014/main" id="{831EDD58-4BB6-BE14-24A8-D8A0301C1B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1" name="Text Box 3036">
                <a:extLst>
                  <a:ext uri="{FF2B5EF4-FFF2-40B4-BE49-F238E27FC236}">
                    <a16:creationId xmlns:a16="http://schemas.microsoft.com/office/drawing/2014/main" id="{7616E896-6C04-9894-5F4D-9504926BC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6" name="Group 8965">
              <a:extLst>
                <a:ext uri="{FF2B5EF4-FFF2-40B4-BE49-F238E27FC236}">
                  <a16:creationId xmlns:a16="http://schemas.microsoft.com/office/drawing/2014/main" id="{C75B985F-4655-E764-04E4-844E65C8835B}"/>
                </a:ext>
              </a:extLst>
            </p:cNvPr>
            <p:cNvGrpSpPr/>
            <p:nvPr/>
          </p:nvGrpSpPr>
          <p:grpSpPr>
            <a:xfrm>
              <a:off x="8479811" y="18271382"/>
              <a:ext cx="84788" cy="91092"/>
              <a:chOff x="12626158" y="10798008"/>
              <a:chExt cx="84788" cy="91092"/>
            </a:xfrm>
          </p:grpSpPr>
          <p:sp>
            <p:nvSpPr>
              <p:cNvPr id="9056" name="Text Box 3036">
                <a:extLst>
                  <a:ext uri="{FF2B5EF4-FFF2-40B4-BE49-F238E27FC236}">
                    <a16:creationId xmlns:a16="http://schemas.microsoft.com/office/drawing/2014/main" id="{04C3902F-4AA6-C576-7E8A-7B3235012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Text Box 3036">
                <a:extLst>
                  <a:ext uri="{FF2B5EF4-FFF2-40B4-BE49-F238E27FC236}">
                    <a16:creationId xmlns:a16="http://schemas.microsoft.com/office/drawing/2014/main" id="{29540653-97FF-3A6D-98E0-6282ADED8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8" name="Text Box 3036">
                <a:extLst>
                  <a:ext uri="{FF2B5EF4-FFF2-40B4-BE49-F238E27FC236}">
                    <a16:creationId xmlns:a16="http://schemas.microsoft.com/office/drawing/2014/main" id="{2C6ED500-2A66-AE99-2A05-DB7CDEFD47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7" name="Group 8966">
              <a:extLst>
                <a:ext uri="{FF2B5EF4-FFF2-40B4-BE49-F238E27FC236}">
                  <a16:creationId xmlns:a16="http://schemas.microsoft.com/office/drawing/2014/main" id="{F734B936-27C6-82E1-2ECF-12EE1606250A}"/>
                </a:ext>
              </a:extLst>
            </p:cNvPr>
            <p:cNvGrpSpPr/>
            <p:nvPr/>
          </p:nvGrpSpPr>
          <p:grpSpPr>
            <a:xfrm>
              <a:off x="8479811" y="18517503"/>
              <a:ext cx="84788" cy="91092"/>
              <a:chOff x="12626158" y="10798008"/>
              <a:chExt cx="84788" cy="91092"/>
            </a:xfrm>
          </p:grpSpPr>
          <p:sp>
            <p:nvSpPr>
              <p:cNvPr id="9053" name="Text Box 3036">
                <a:extLst>
                  <a:ext uri="{FF2B5EF4-FFF2-40B4-BE49-F238E27FC236}">
                    <a16:creationId xmlns:a16="http://schemas.microsoft.com/office/drawing/2014/main" id="{4E773DCE-C354-B012-9017-971F63F7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4" name="Text Box 3036">
                <a:extLst>
                  <a:ext uri="{FF2B5EF4-FFF2-40B4-BE49-F238E27FC236}">
                    <a16:creationId xmlns:a16="http://schemas.microsoft.com/office/drawing/2014/main" id="{0999CB8F-EDAF-3A1F-AC65-A28210EB6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5" name="Text Box 3036">
                <a:extLst>
                  <a:ext uri="{FF2B5EF4-FFF2-40B4-BE49-F238E27FC236}">
                    <a16:creationId xmlns:a16="http://schemas.microsoft.com/office/drawing/2014/main" id="{ADABF32E-E201-132A-DD9F-761448407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8" name="Group 8967">
              <a:extLst>
                <a:ext uri="{FF2B5EF4-FFF2-40B4-BE49-F238E27FC236}">
                  <a16:creationId xmlns:a16="http://schemas.microsoft.com/office/drawing/2014/main" id="{AC249F83-7E1D-8B24-1BF9-60A9A4F1446D}"/>
                </a:ext>
              </a:extLst>
            </p:cNvPr>
            <p:cNvGrpSpPr/>
            <p:nvPr/>
          </p:nvGrpSpPr>
          <p:grpSpPr>
            <a:xfrm>
              <a:off x="8482534" y="18641487"/>
              <a:ext cx="84788" cy="91092"/>
              <a:chOff x="12626158" y="10798008"/>
              <a:chExt cx="84788" cy="91092"/>
            </a:xfrm>
          </p:grpSpPr>
          <p:sp>
            <p:nvSpPr>
              <p:cNvPr id="9050" name="Text Box 3036">
                <a:extLst>
                  <a:ext uri="{FF2B5EF4-FFF2-40B4-BE49-F238E27FC236}">
                    <a16:creationId xmlns:a16="http://schemas.microsoft.com/office/drawing/2014/main" id="{B068A2F5-643E-7CD3-762D-7AAEC63AA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1" name="Text Box 3036">
                <a:extLst>
                  <a:ext uri="{FF2B5EF4-FFF2-40B4-BE49-F238E27FC236}">
                    <a16:creationId xmlns:a16="http://schemas.microsoft.com/office/drawing/2014/main" id="{1F0531F3-61AF-7AA4-0290-0B3FA75B9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2" name="Text Box 3036">
                <a:extLst>
                  <a:ext uri="{FF2B5EF4-FFF2-40B4-BE49-F238E27FC236}">
                    <a16:creationId xmlns:a16="http://schemas.microsoft.com/office/drawing/2014/main" id="{837E23E6-B5A3-8BA9-6995-333832801A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69" name="Group 8968">
              <a:extLst>
                <a:ext uri="{FF2B5EF4-FFF2-40B4-BE49-F238E27FC236}">
                  <a16:creationId xmlns:a16="http://schemas.microsoft.com/office/drawing/2014/main" id="{AAA72692-BB91-18CC-16CE-18D3E914D4D0}"/>
                </a:ext>
              </a:extLst>
            </p:cNvPr>
            <p:cNvGrpSpPr/>
            <p:nvPr/>
          </p:nvGrpSpPr>
          <p:grpSpPr>
            <a:xfrm>
              <a:off x="8481174" y="18761405"/>
              <a:ext cx="84788" cy="91092"/>
              <a:chOff x="12626158" y="10798008"/>
              <a:chExt cx="84788" cy="91092"/>
            </a:xfrm>
          </p:grpSpPr>
          <p:sp>
            <p:nvSpPr>
              <p:cNvPr id="9047" name="Text Box 3036">
                <a:extLst>
                  <a:ext uri="{FF2B5EF4-FFF2-40B4-BE49-F238E27FC236}">
                    <a16:creationId xmlns:a16="http://schemas.microsoft.com/office/drawing/2014/main" id="{C81CC25D-E0C3-DC49-43C0-8C5996CC7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8" name="Text Box 3036">
                <a:extLst>
                  <a:ext uri="{FF2B5EF4-FFF2-40B4-BE49-F238E27FC236}">
                    <a16:creationId xmlns:a16="http://schemas.microsoft.com/office/drawing/2014/main" id="{34BF2532-32FF-DE42-8B31-5DF3C074E9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9" name="Text Box 3036">
                <a:extLst>
                  <a:ext uri="{FF2B5EF4-FFF2-40B4-BE49-F238E27FC236}">
                    <a16:creationId xmlns:a16="http://schemas.microsoft.com/office/drawing/2014/main" id="{98FD3D56-D900-71AE-0BA8-BBC432324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0" name="Group 8969">
              <a:extLst>
                <a:ext uri="{FF2B5EF4-FFF2-40B4-BE49-F238E27FC236}">
                  <a16:creationId xmlns:a16="http://schemas.microsoft.com/office/drawing/2014/main" id="{5A884B20-4E88-2AAA-B7BC-C1429D6AD848}"/>
                </a:ext>
              </a:extLst>
            </p:cNvPr>
            <p:cNvGrpSpPr/>
            <p:nvPr/>
          </p:nvGrpSpPr>
          <p:grpSpPr>
            <a:xfrm>
              <a:off x="8482523" y="19010212"/>
              <a:ext cx="84788" cy="91092"/>
              <a:chOff x="12626158" y="10798008"/>
              <a:chExt cx="84788" cy="91092"/>
            </a:xfrm>
          </p:grpSpPr>
          <p:sp>
            <p:nvSpPr>
              <p:cNvPr id="9044" name="Text Box 3036">
                <a:extLst>
                  <a:ext uri="{FF2B5EF4-FFF2-40B4-BE49-F238E27FC236}">
                    <a16:creationId xmlns:a16="http://schemas.microsoft.com/office/drawing/2014/main" id="{0BF2665D-236B-9BD2-D7B5-C0BA620E6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5" name="Text Box 3036">
                <a:extLst>
                  <a:ext uri="{FF2B5EF4-FFF2-40B4-BE49-F238E27FC236}">
                    <a16:creationId xmlns:a16="http://schemas.microsoft.com/office/drawing/2014/main" id="{46C0911E-9AB0-3EA7-54FA-C6F3F9CE3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Text Box 3036">
                <a:extLst>
                  <a:ext uri="{FF2B5EF4-FFF2-40B4-BE49-F238E27FC236}">
                    <a16:creationId xmlns:a16="http://schemas.microsoft.com/office/drawing/2014/main" id="{9BCE75AC-597B-9569-924F-3AA010990C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1" name="Group 8970">
              <a:extLst>
                <a:ext uri="{FF2B5EF4-FFF2-40B4-BE49-F238E27FC236}">
                  <a16:creationId xmlns:a16="http://schemas.microsoft.com/office/drawing/2014/main" id="{4F2BB5FA-C584-1DBA-F3BA-DB3AD8219246}"/>
                </a:ext>
              </a:extLst>
            </p:cNvPr>
            <p:cNvGrpSpPr/>
            <p:nvPr/>
          </p:nvGrpSpPr>
          <p:grpSpPr>
            <a:xfrm>
              <a:off x="8478810" y="19134912"/>
              <a:ext cx="84788" cy="91092"/>
              <a:chOff x="12626158" y="10798008"/>
              <a:chExt cx="84788" cy="91092"/>
            </a:xfrm>
          </p:grpSpPr>
          <p:sp>
            <p:nvSpPr>
              <p:cNvPr id="9041" name="Text Box 3036">
                <a:extLst>
                  <a:ext uri="{FF2B5EF4-FFF2-40B4-BE49-F238E27FC236}">
                    <a16:creationId xmlns:a16="http://schemas.microsoft.com/office/drawing/2014/main" id="{AE94B08B-7580-502C-E3F8-9D30F2879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2" name="Text Box 3036">
                <a:extLst>
                  <a:ext uri="{FF2B5EF4-FFF2-40B4-BE49-F238E27FC236}">
                    <a16:creationId xmlns:a16="http://schemas.microsoft.com/office/drawing/2014/main" id="{EFB2BB4F-3513-3256-332B-AECA3A8A4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3" name="Text Box 3036">
                <a:extLst>
                  <a:ext uri="{FF2B5EF4-FFF2-40B4-BE49-F238E27FC236}">
                    <a16:creationId xmlns:a16="http://schemas.microsoft.com/office/drawing/2014/main" id="{96C26E85-BA82-5622-29E7-CF9522760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2" name="Group 8971">
              <a:extLst>
                <a:ext uri="{FF2B5EF4-FFF2-40B4-BE49-F238E27FC236}">
                  <a16:creationId xmlns:a16="http://schemas.microsoft.com/office/drawing/2014/main" id="{D9E34427-30F0-5764-F99E-3E2896C2155A}"/>
                </a:ext>
              </a:extLst>
            </p:cNvPr>
            <p:cNvGrpSpPr/>
            <p:nvPr/>
          </p:nvGrpSpPr>
          <p:grpSpPr>
            <a:xfrm>
              <a:off x="8477450" y="19258005"/>
              <a:ext cx="84788" cy="91092"/>
              <a:chOff x="12626158" y="10798008"/>
              <a:chExt cx="84788" cy="91092"/>
            </a:xfrm>
          </p:grpSpPr>
          <p:sp>
            <p:nvSpPr>
              <p:cNvPr id="9038" name="Text Box 3036">
                <a:extLst>
                  <a:ext uri="{FF2B5EF4-FFF2-40B4-BE49-F238E27FC236}">
                    <a16:creationId xmlns:a16="http://schemas.microsoft.com/office/drawing/2014/main" id="{76900061-A2BF-1237-F25B-04D4F79DE3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9" name="Text Box 3036">
                <a:extLst>
                  <a:ext uri="{FF2B5EF4-FFF2-40B4-BE49-F238E27FC236}">
                    <a16:creationId xmlns:a16="http://schemas.microsoft.com/office/drawing/2014/main" id="{D22530E3-78C9-2D2E-5491-A33949E3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Text Box 3036">
                <a:extLst>
                  <a:ext uri="{FF2B5EF4-FFF2-40B4-BE49-F238E27FC236}">
                    <a16:creationId xmlns:a16="http://schemas.microsoft.com/office/drawing/2014/main" id="{05731459-4225-AA4A-473D-799874D4CB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3" name="Group 8972">
              <a:extLst>
                <a:ext uri="{FF2B5EF4-FFF2-40B4-BE49-F238E27FC236}">
                  <a16:creationId xmlns:a16="http://schemas.microsoft.com/office/drawing/2014/main" id="{3A0EAA82-ABA9-7FB4-7451-F7CB25461B41}"/>
                </a:ext>
              </a:extLst>
            </p:cNvPr>
            <p:cNvGrpSpPr/>
            <p:nvPr/>
          </p:nvGrpSpPr>
          <p:grpSpPr>
            <a:xfrm>
              <a:off x="8477450" y="19380318"/>
              <a:ext cx="84788" cy="91092"/>
              <a:chOff x="12626158" y="10798008"/>
              <a:chExt cx="84788" cy="91092"/>
            </a:xfrm>
          </p:grpSpPr>
          <p:sp>
            <p:nvSpPr>
              <p:cNvPr id="9035" name="Text Box 3036">
                <a:extLst>
                  <a:ext uri="{FF2B5EF4-FFF2-40B4-BE49-F238E27FC236}">
                    <a16:creationId xmlns:a16="http://schemas.microsoft.com/office/drawing/2014/main" id="{01AD7E5A-7CF2-C638-1481-3AB7EECE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6" name="Text Box 3036">
                <a:extLst>
                  <a:ext uri="{FF2B5EF4-FFF2-40B4-BE49-F238E27FC236}">
                    <a16:creationId xmlns:a16="http://schemas.microsoft.com/office/drawing/2014/main" id="{3DCFC336-CC93-4626-DA06-C0A5D943F3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7" name="Text Box 3036">
                <a:extLst>
                  <a:ext uri="{FF2B5EF4-FFF2-40B4-BE49-F238E27FC236}">
                    <a16:creationId xmlns:a16="http://schemas.microsoft.com/office/drawing/2014/main" id="{0E6B7471-575F-030A-4E01-455B56E35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4" name="Group 8973">
              <a:extLst>
                <a:ext uri="{FF2B5EF4-FFF2-40B4-BE49-F238E27FC236}">
                  <a16:creationId xmlns:a16="http://schemas.microsoft.com/office/drawing/2014/main" id="{4EABB716-3B0C-960D-D5A8-AC720A0AD602}"/>
                </a:ext>
              </a:extLst>
            </p:cNvPr>
            <p:cNvGrpSpPr/>
            <p:nvPr/>
          </p:nvGrpSpPr>
          <p:grpSpPr>
            <a:xfrm>
              <a:off x="8482454" y="19505201"/>
              <a:ext cx="84788" cy="91092"/>
              <a:chOff x="12626158" y="10798008"/>
              <a:chExt cx="84788" cy="91092"/>
            </a:xfrm>
          </p:grpSpPr>
          <p:sp>
            <p:nvSpPr>
              <p:cNvPr id="9032" name="Text Box 3036">
                <a:extLst>
                  <a:ext uri="{FF2B5EF4-FFF2-40B4-BE49-F238E27FC236}">
                    <a16:creationId xmlns:a16="http://schemas.microsoft.com/office/drawing/2014/main" id="{F96A56AE-76E4-B389-8A5B-F4EF5CA172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3" name="Text Box 3036">
                <a:extLst>
                  <a:ext uri="{FF2B5EF4-FFF2-40B4-BE49-F238E27FC236}">
                    <a16:creationId xmlns:a16="http://schemas.microsoft.com/office/drawing/2014/main" id="{863B0D0A-AFB6-9633-B967-2296AC03F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Text Box 3036">
                <a:extLst>
                  <a:ext uri="{FF2B5EF4-FFF2-40B4-BE49-F238E27FC236}">
                    <a16:creationId xmlns:a16="http://schemas.microsoft.com/office/drawing/2014/main" id="{B7A1EA64-07B1-98BD-CE3E-8081E3950F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5" name="FTU - orbicularis oculi">
              <a:extLst>
                <a:ext uri="{FF2B5EF4-FFF2-40B4-BE49-F238E27FC236}">
                  <a16:creationId xmlns:a16="http://schemas.microsoft.com/office/drawing/2014/main" id="{7A8672F3-8497-D3F7-F097-0FA3964E5AFF}"/>
                </a:ext>
              </a:extLst>
            </p:cNvPr>
            <p:cNvSpPr txBox="1"/>
            <p:nvPr/>
          </p:nvSpPr>
          <p:spPr>
            <a:xfrm>
              <a:off x="7154568" y="1838570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extensor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6" name="Group 8975">
              <a:extLst>
                <a:ext uri="{FF2B5EF4-FFF2-40B4-BE49-F238E27FC236}">
                  <a16:creationId xmlns:a16="http://schemas.microsoft.com/office/drawing/2014/main" id="{DAA18244-6AC8-9444-63FD-58774668943E}"/>
                </a:ext>
              </a:extLst>
            </p:cNvPr>
            <p:cNvGrpSpPr/>
            <p:nvPr/>
          </p:nvGrpSpPr>
          <p:grpSpPr>
            <a:xfrm>
              <a:off x="8481160" y="18395508"/>
              <a:ext cx="84788" cy="91092"/>
              <a:chOff x="12626158" y="10798008"/>
              <a:chExt cx="84788" cy="91092"/>
            </a:xfrm>
          </p:grpSpPr>
          <p:sp>
            <p:nvSpPr>
              <p:cNvPr id="9029" name="Text Box 3036">
                <a:extLst>
                  <a:ext uri="{FF2B5EF4-FFF2-40B4-BE49-F238E27FC236}">
                    <a16:creationId xmlns:a16="http://schemas.microsoft.com/office/drawing/2014/main" id="{4BB87070-DC4E-2AB1-642D-8BA3674E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0" name="Text Box 3036">
                <a:extLst>
                  <a:ext uri="{FF2B5EF4-FFF2-40B4-BE49-F238E27FC236}">
                    <a16:creationId xmlns:a16="http://schemas.microsoft.com/office/drawing/2014/main" id="{05F4DB82-00C5-6488-3F57-A2E2C7A09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1" name="Text Box 3036">
                <a:extLst>
                  <a:ext uri="{FF2B5EF4-FFF2-40B4-BE49-F238E27FC236}">
                    <a16:creationId xmlns:a16="http://schemas.microsoft.com/office/drawing/2014/main" id="{533FAA02-1645-7AC7-7C14-40441697A9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77" name="FTU - zygomaticus minor">
              <a:extLst>
                <a:ext uri="{FF2B5EF4-FFF2-40B4-BE49-F238E27FC236}">
                  <a16:creationId xmlns:a16="http://schemas.microsoft.com/office/drawing/2014/main" id="{8E2C3791-CFC8-5D8D-C948-088F04D32479}"/>
                </a:ext>
              </a:extLst>
            </p:cNvPr>
            <p:cNvSpPr txBox="1"/>
            <p:nvPr/>
          </p:nvSpPr>
          <p:spPr>
            <a:xfrm>
              <a:off x="7154568" y="188793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Anconeus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78" name="Group 8977">
              <a:extLst>
                <a:ext uri="{FF2B5EF4-FFF2-40B4-BE49-F238E27FC236}">
                  <a16:creationId xmlns:a16="http://schemas.microsoft.com/office/drawing/2014/main" id="{B13C1A9F-5322-3194-6DD1-8D48E77FB862}"/>
                </a:ext>
              </a:extLst>
            </p:cNvPr>
            <p:cNvGrpSpPr/>
            <p:nvPr/>
          </p:nvGrpSpPr>
          <p:grpSpPr>
            <a:xfrm>
              <a:off x="8478675" y="18886803"/>
              <a:ext cx="84788" cy="91092"/>
              <a:chOff x="12626158" y="10798008"/>
              <a:chExt cx="84788" cy="91092"/>
            </a:xfrm>
          </p:grpSpPr>
          <p:sp>
            <p:nvSpPr>
              <p:cNvPr id="9026" name="Text Box 3036">
                <a:extLst>
                  <a:ext uri="{FF2B5EF4-FFF2-40B4-BE49-F238E27FC236}">
                    <a16:creationId xmlns:a16="http://schemas.microsoft.com/office/drawing/2014/main" id="{6EF80637-C7F1-5DD4-BCA6-9A436FEB6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7" name="Text Box 3036">
                <a:extLst>
                  <a:ext uri="{FF2B5EF4-FFF2-40B4-BE49-F238E27FC236}">
                    <a16:creationId xmlns:a16="http://schemas.microsoft.com/office/drawing/2014/main" id="{CA00FDDB-67F4-3122-C96E-27C21CEB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8" name="Text Box 3036">
                <a:extLst>
                  <a:ext uri="{FF2B5EF4-FFF2-40B4-BE49-F238E27FC236}">
                    <a16:creationId xmlns:a16="http://schemas.microsoft.com/office/drawing/2014/main" id="{CC305DB7-57BC-0DA6-7109-E440C1943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79" name="Group 8978">
              <a:extLst>
                <a:ext uri="{FF2B5EF4-FFF2-40B4-BE49-F238E27FC236}">
                  <a16:creationId xmlns:a16="http://schemas.microsoft.com/office/drawing/2014/main" id="{390EA3CF-F280-8B40-6AA5-B4F1DF696449}"/>
                </a:ext>
              </a:extLst>
            </p:cNvPr>
            <p:cNvGrpSpPr/>
            <p:nvPr/>
          </p:nvGrpSpPr>
          <p:grpSpPr>
            <a:xfrm>
              <a:off x="8485028" y="16649699"/>
              <a:ext cx="84788" cy="91092"/>
              <a:chOff x="12626158" y="10798008"/>
              <a:chExt cx="84788" cy="91092"/>
            </a:xfrm>
          </p:grpSpPr>
          <p:sp>
            <p:nvSpPr>
              <p:cNvPr id="9023" name="Text Box 3036">
                <a:extLst>
                  <a:ext uri="{FF2B5EF4-FFF2-40B4-BE49-F238E27FC236}">
                    <a16:creationId xmlns:a16="http://schemas.microsoft.com/office/drawing/2014/main" id="{40C5205A-436D-1DA6-A62D-8805B3F1B7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4" name="Text Box 3036">
                <a:extLst>
                  <a:ext uri="{FF2B5EF4-FFF2-40B4-BE49-F238E27FC236}">
                    <a16:creationId xmlns:a16="http://schemas.microsoft.com/office/drawing/2014/main" id="{2938EB2A-FB8B-26CD-1497-BDC21F8F6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5" name="Text Box 3036">
                <a:extLst>
                  <a:ext uri="{FF2B5EF4-FFF2-40B4-BE49-F238E27FC236}">
                    <a16:creationId xmlns:a16="http://schemas.microsoft.com/office/drawing/2014/main" id="{5C7E3B4E-31AC-15A4-F503-03F6A01A6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0" name="FTU - ">
              <a:extLst>
                <a:ext uri="{FF2B5EF4-FFF2-40B4-BE49-F238E27FC236}">
                  <a16:creationId xmlns:a16="http://schemas.microsoft.com/office/drawing/2014/main" id="{E11805A9-39F3-6632-B2CE-B02FDE057D95}"/>
                </a:ext>
              </a:extLst>
            </p:cNvPr>
            <p:cNvSpPr txBox="1"/>
            <p:nvPr/>
          </p:nvSpPr>
          <p:spPr>
            <a:xfrm>
              <a:off x="7152886" y="167659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pronator teres</a:t>
              </a:r>
            </a:p>
          </p:txBody>
        </p:sp>
        <p:grpSp>
          <p:nvGrpSpPr>
            <p:cNvPr id="8981" name="Group 8980">
              <a:extLst>
                <a:ext uri="{FF2B5EF4-FFF2-40B4-BE49-F238E27FC236}">
                  <a16:creationId xmlns:a16="http://schemas.microsoft.com/office/drawing/2014/main" id="{F641E570-3D5E-62B8-8755-1776ACF25C51}"/>
                </a:ext>
              </a:extLst>
            </p:cNvPr>
            <p:cNvGrpSpPr/>
            <p:nvPr/>
          </p:nvGrpSpPr>
          <p:grpSpPr>
            <a:xfrm>
              <a:off x="8484455" y="16775150"/>
              <a:ext cx="84788" cy="91092"/>
              <a:chOff x="12626158" y="10798008"/>
              <a:chExt cx="84788" cy="91092"/>
            </a:xfrm>
          </p:grpSpPr>
          <p:sp>
            <p:nvSpPr>
              <p:cNvPr id="9020" name="Text Box 3036">
                <a:extLst>
                  <a:ext uri="{FF2B5EF4-FFF2-40B4-BE49-F238E27FC236}">
                    <a16:creationId xmlns:a16="http://schemas.microsoft.com/office/drawing/2014/main" id="{426449E6-D2ED-F540-CDF5-A2CAF23F8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1" name="Text Box 3036">
                <a:extLst>
                  <a:ext uri="{FF2B5EF4-FFF2-40B4-BE49-F238E27FC236}">
                    <a16:creationId xmlns:a16="http://schemas.microsoft.com/office/drawing/2014/main" id="{D7631D03-E6C8-A137-B92B-C3F1A88F6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2" name="Text Box 3036">
                <a:extLst>
                  <a:ext uri="{FF2B5EF4-FFF2-40B4-BE49-F238E27FC236}">
                    <a16:creationId xmlns:a16="http://schemas.microsoft.com/office/drawing/2014/main" id="{8397408E-42F1-76F4-B80C-439F1728D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2" name="Group 8981">
              <a:extLst>
                <a:ext uri="{FF2B5EF4-FFF2-40B4-BE49-F238E27FC236}">
                  <a16:creationId xmlns:a16="http://schemas.microsoft.com/office/drawing/2014/main" id="{85814B9F-8834-FE71-2C79-E6419471F6CB}"/>
                </a:ext>
              </a:extLst>
            </p:cNvPr>
            <p:cNvGrpSpPr/>
            <p:nvPr/>
          </p:nvGrpSpPr>
          <p:grpSpPr>
            <a:xfrm>
              <a:off x="8483356" y="16900993"/>
              <a:ext cx="84788" cy="91092"/>
              <a:chOff x="12626158" y="10798008"/>
              <a:chExt cx="84788" cy="91092"/>
            </a:xfrm>
          </p:grpSpPr>
          <p:sp>
            <p:nvSpPr>
              <p:cNvPr id="9017" name="Text Box 3036">
                <a:extLst>
                  <a:ext uri="{FF2B5EF4-FFF2-40B4-BE49-F238E27FC236}">
                    <a16:creationId xmlns:a16="http://schemas.microsoft.com/office/drawing/2014/main" id="{6CE86A93-A56C-AA3B-D3DD-65D633B37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8" name="Text Box 3036">
                <a:extLst>
                  <a:ext uri="{FF2B5EF4-FFF2-40B4-BE49-F238E27FC236}">
                    <a16:creationId xmlns:a16="http://schemas.microsoft.com/office/drawing/2014/main" id="{8057BDBC-837C-A2E8-7A78-08993422C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9" name="Text Box 3036">
                <a:extLst>
                  <a:ext uri="{FF2B5EF4-FFF2-40B4-BE49-F238E27FC236}">
                    <a16:creationId xmlns:a16="http://schemas.microsoft.com/office/drawing/2014/main" id="{06ECF19F-2365-AB3D-9AE0-D43C8E31D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3" name="Group 8982">
              <a:extLst>
                <a:ext uri="{FF2B5EF4-FFF2-40B4-BE49-F238E27FC236}">
                  <a16:creationId xmlns:a16="http://schemas.microsoft.com/office/drawing/2014/main" id="{F9EEDF9F-0FF6-27D0-EA1F-BF1B1FD90301}"/>
                </a:ext>
              </a:extLst>
            </p:cNvPr>
            <p:cNvGrpSpPr/>
            <p:nvPr/>
          </p:nvGrpSpPr>
          <p:grpSpPr>
            <a:xfrm>
              <a:off x="8483451" y="17024333"/>
              <a:ext cx="84788" cy="91092"/>
              <a:chOff x="12626158" y="10798008"/>
              <a:chExt cx="84788" cy="91092"/>
            </a:xfrm>
          </p:grpSpPr>
          <p:sp>
            <p:nvSpPr>
              <p:cNvPr id="9014" name="Text Box 3036">
                <a:extLst>
                  <a:ext uri="{FF2B5EF4-FFF2-40B4-BE49-F238E27FC236}">
                    <a16:creationId xmlns:a16="http://schemas.microsoft.com/office/drawing/2014/main" id="{FC0DACAB-FDF0-5ADA-21B7-D4486DB5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5" name="Text Box 3036">
                <a:extLst>
                  <a:ext uri="{FF2B5EF4-FFF2-40B4-BE49-F238E27FC236}">
                    <a16:creationId xmlns:a16="http://schemas.microsoft.com/office/drawing/2014/main" id="{EE7BC678-3BAA-9A90-5D8D-8E133CB1DA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6" name="Text Box 3036">
                <a:extLst>
                  <a:ext uri="{FF2B5EF4-FFF2-40B4-BE49-F238E27FC236}">
                    <a16:creationId xmlns:a16="http://schemas.microsoft.com/office/drawing/2014/main" id="{81958E38-F509-18CD-B4EF-01C3BF412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4" name="Group 8983">
              <a:extLst>
                <a:ext uri="{FF2B5EF4-FFF2-40B4-BE49-F238E27FC236}">
                  <a16:creationId xmlns:a16="http://schemas.microsoft.com/office/drawing/2014/main" id="{6AA827E5-289B-E6EC-34EE-B48C5DDBDADD}"/>
                </a:ext>
              </a:extLst>
            </p:cNvPr>
            <p:cNvGrpSpPr/>
            <p:nvPr/>
          </p:nvGrpSpPr>
          <p:grpSpPr>
            <a:xfrm>
              <a:off x="8487893" y="17158089"/>
              <a:ext cx="84788" cy="91092"/>
              <a:chOff x="12626158" y="10798008"/>
              <a:chExt cx="84788" cy="91092"/>
            </a:xfrm>
          </p:grpSpPr>
          <p:sp>
            <p:nvSpPr>
              <p:cNvPr id="9011" name="Text Box 3036">
                <a:extLst>
                  <a:ext uri="{FF2B5EF4-FFF2-40B4-BE49-F238E27FC236}">
                    <a16:creationId xmlns:a16="http://schemas.microsoft.com/office/drawing/2014/main" id="{09A176A4-A802-54D0-8BB0-D88B869973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2" name="Text Box 3036">
                <a:extLst>
                  <a:ext uri="{FF2B5EF4-FFF2-40B4-BE49-F238E27FC236}">
                    <a16:creationId xmlns:a16="http://schemas.microsoft.com/office/drawing/2014/main" id="{AF89A5FD-04BC-F872-2E40-A197A1456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3" name="Text Box 3036">
                <a:extLst>
                  <a:ext uri="{FF2B5EF4-FFF2-40B4-BE49-F238E27FC236}">
                    <a16:creationId xmlns:a16="http://schemas.microsoft.com/office/drawing/2014/main" id="{DE86360E-345C-B2A9-DA56-E3C740CCD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5" name="FTU - zygomaticus major">
              <a:extLst>
                <a:ext uri="{FF2B5EF4-FFF2-40B4-BE49-F238E27FC236}">
                  <a16:creationId xmlns:a16="http://schemas.microsoft.com/office/drawing/2014/main" id="{80B4EA8D-F7EF-6ECA-9473-B7FA4A025A7D}"/>
                </a:ext>
              </a:extLst>
            </p:cNvPr>
            <p:cNvSpPr txBox="1"/>
            <p:nvPr/>
          </p:nvSpPr>
          <p:spPr>
            <a:xfrm>
              <a:off x="7153579" y="1726577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 head of flexor carpi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ulnaris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86" name="Group 8985">
              <a:extLst>
                <a:ext uri="{FF2B5EF4-FFF2-40B4-BE49-F238E27FC236}">
                  <a16:creationId xmlns:a16="http://schemas.microsoft.com/office/drawing/2014/main" id="{F9B009F7-1D78-994F-B322-DDA2D0689A3C}"/>
                </a:ext>
              </a:extLst>
            </p:cNvPr>
            <p:cNvGrpSpPr/>
            <p:nvPr/>
          </p:nvGrpSpPr>
          <p:grpSpPr>
            <a:xfrm>
              <a:off x="8486971" y="17278798"/>
              <a:ext cx="84788" cy="91092"/>
              <a:chOff x="12626158" y="10798008"/>
              <a:chExt cx="84788" cy="91092"/>
            </a:xfrm>
          </p:grpSpPr>
          <p:sp>
            <p:nvSpPr>
              <p:cNvPr id="9008" name="Text Box 3036">
                <a:extLst>
                  <a:ext uri="{FF2B5EF4-FFF2-40B4-BE49-F238E27FC236}">
                    <a16:creationId xmlns:a16="http://schemas.microsoft.com/office/drawing/2014/main" id="{43E733D3-6568-20B3-86AB-550340E9B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9" name="Text Box 3036">
                <a:extLst>
                  <a:ext uri="{FF2B5EF4-FFF2-40B4-BE49-F238E27FC236}">
                    <a16:creationId xmlns:a16="http://schemas.microsoft.com/office/drawing/2014/main" id="{1BD48839-6520-CD2E-CB94-58504A0F2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0" name="Text Box 3036">
                <a:extLst>
                  <a:ext uri="{FF2B5EF4-FFF2-40B4-BE49-F238E27FC236}">
                    <a16:creationId xmlns:a16="http://schemas.microsoft.com/office/drawing/2014/main" id="{DFFDDA4C-2579-6B03-C998-C02C35B53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87" name="FTU - zygomaticus minor">
              <a:extLst>
                <a:ext uri="{FF2B5EF4-FFF2-40B4-BE49-F238E27FC236}">
                  <a16:creationId xmlns:a16="http://schemas.microsoft.com/office/drawing/2014/main" id="{82A3B7DE-C729-DC4D-1318-BE426CC1BC8B}"/>
                </a:ext>
              </a:extLst>
            </p:cNvPr>
            <p:cNvSpPr txBox="1"/>
            <p:nvPr/>
          </p:nvSpPr>
          <p:spPr>
            <a:xfrm>
              <a:off x="7154501" y="1751668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Radial head of Flexor digitorum superficialis</a:t>
              </a:r>
            </a:p>
          </p:txBody>
        </p:sp>
        <p:grpSp>
          <p:nvGrpSpPr>
            <p:cNvPr id="8988" name="Group 8987">
              <a:extLst>
                <a:ext uri="{FF2B5EF4-FFF2-40B4-BE49-F238E27FC236}">
                  <a16:creationId xmlns:a16="http://schemas.microsoft.com/office/drawing/2014/main" id="{165F3C85-7966-8768-096D-67E327F9269C}"/>
                </a:ext>
              </a:extLst>
            </p:cNvPr>
            <p:cNvGrpSpPr/>
            <p:nvPr/>
          </p:nvGrpSpPr>
          <p:grpSpPr>
            <a:xfrm>
              <a:off x="8490417" y="17404236"/>
              <a:ext cx="84788" cy="91092"/>
              <a:chOff x="12626158" y="10798008"/>
              <a:chExt cx="84788" cy="91092"/>
            </a:xfrm>
          </p:grpSpPr>
          <p:sp>
            <p:nvSpPr>
              <p:cNvPr id="9005" name="Text Box 3036">
                <a:extLst>
                  <a:ext uri="{FF2B5EF4-FFF2-40B4-BE49-F238E27FC236}">
                    <a16:creationId xmlns:a16="http://schemas.microsoft.com/office/drawing/2014/main" id="{0814CC1D-D97C-35CE-0BB0-170B7F6CB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6" name="Text Box 3036">
                <a:extLst>
                  <a:ext uri="{FF2B5EF4-FFF2-40B4-BE49-F238E27FC236}">
                    <a16:creationId xmlns:a16="http://schemas.microsoft.com/office/drawing/2014/main" id="{9518A3C2-4473-B610-D7DC-80D9EA143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7" name="Text Box 3036">
                <a:extLst>
                  <a:ext uri="{FF2B5EF4-FFF2-40B4-BE49-F238E27FC236}">
                    <a16:creationId xmlns:a16="http://schemas.microsoft.com/office/drawing/2014/main" id="{765CA5BA-3096-6A8D-2327-3EC0C3283E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89" name="Group 8988">
              <a:extLst>
                <a:ext uri="{FF2B5EF4-FFF2-40B4-BE49-F238E27FC236}">
                  <a16:creationId xmlns:a16="http://schemas.microsoft.com/office/drawing/2014/main" id="{CA437CCC-B07F-D787-5AE1-CF2B0FB96DF8}"/>
                </a:ext>
              </a:extLst>
            </p:cNvPr>
            <p:cNvGrpSpPr/>
            <p:nvPr/>
          </p:nvGrpSpPr>
          <p:grpSpPr>
            <a:xfrm>
              <a:off x="8490177" y="17528176"/>
              <a:ext cx="84788" cy="91092"/>
              <a:chOff x="12626158" y="10798008"/>
              <a:chExt cx="84788" cy="91092"/>
            </a:xfrm>
          </p:grpSpPr>
          <p:sp>
            <p:nvSpPr>
              <p:cNvPr id="9002" name="Text Box 3036">
                <a:extLst>
                  <a:ext uri="{FF2B5EF4-FFF2-40B4-BE49-F238E27FC236}">
                    <a16:creationId xmlns:a16="http://schemas.microsoft.com/office/drawing/2014/main" id="{90BC929F-83C6-C7B8-D192-8F055B9F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3" name="Text Box 3036">
                <a:extLst>
                  <a:ext uri="{FF2B5EF4-FFF2-40B4-BE49-F238E27FC236}">
                    <a16:creationId xmlns:a16="http://schemas.microsoft.com/office/drawing/2014/main" id="{CF4168C5-1063-5A19-396D-D1FDF3F0D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4" name="Text Box 3036">
                <a:extLst>
                  <a:ext uri="{FF2B5EF4-FFF2-40B4-BE49-F238E27FC236}">
                    <a16:creationId xmlns:a16="http://schemas.microsoft.com/office/drawing/2014/main" id="{40C5F8AD-D9EC-CF0A-A2B2-30865DAE6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0" name="Group 8989">
              <a:extLst>
                <a:ext uri="{FF2B5EF4-FFF2-40B4-BE49-F238E27FC236}">
                  <a16:creationId xmlns:a16="http://schemas.microsoft.com/office/drawing/2014/main" id="{60C357CB-A8CE-2602-CF99-319A7576912A}"/>
                </a:ext>
              </a:extLst>
            </p:cNvPr>
            <p:cNvGrpSpPr/>
            <p:nvPr/>
          </p:nvGrpSpPr>
          <p:grpSpPr>
            <a:xfrm>
              <a:off x="8484049" y="17896743"/>
              <a:ext cx="84788" cy="91092"/>
              <a:chOff x="12626158" y="10798008"/>
              <a:chExt cx="84788" cy="91092"/>
            </a:xfrm>
          </p:grpSpPr>
          <p:sp>
            <p:nvSpPr>
              <p:cNvPr id="8999" name="Text Box 3036">
                <a:extLst>
                  <a:ext uri="{FF2B5EF4-FFF2-40B4-BE49-F238E27FC236}">
                    <a16:creationId xmlns:a16="http://schemas.microsoft.com/office/drawing/2014/main" id="{3BADD088-8624-7E1B-95A8-B8254B6E7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0" name="Text Box 3036">
                <a:extLst>
                  <a:ext uri="{FF2B5EF4-FFF2-40B4-BE49-F238E27FC236}">
                    <a16:creationId xmlns:a16="http://schemas.microsoft.com/office/drawing/2014/main" id="{7139F5D2-1181-EC3F-76EA-0993AB80B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01" name="Text Box 3036">
                <a:extLst>
                  <a:ext uri="{FF2B5EF4-FFF2-40B4-BE49-F238E27FC236}">
                    <a16:creationId xmlns:a16="http://schemas.microsoft.com/office/drawing/2014/main" id="{FF34B3E4-B633-14CD-8767-A039834AA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1" name="Group 8990">
              <a:extLst>
                <a:ext uri="{FF2B5EF4-FFF2-40B4-BE49-F238E27FC236}">
                  <a16:creationId xmlns:a16="http://schemas.microsoft.com/office/drawing/2014/main" id="{45C1F6DA-21B5-60AD-99D0-A73409A5C3C1}"/>
                </a:ext>
              </a:extLst>
            </p:cNvPr>
            <p:cNvGrpSpPr/>
            <p:nvPr/>
          </p:nvGrpSpPr>
          <p:grpSpPr>
            <a:xfrm>
              <a:off x="8481770" y="17773034"/>
              <a:ext cx="84788" cy="91092"/>
              <a:chOff x="12626158" y="10798008"/>
              <a:chExt cx="84788" cy="91092"/>
            </a:xfrm>
          </p:grpSpPr>
          <p:sp>
            <p:nvSpPr>
              <p:cNvPr id="8996" name="Text Box 3036">
                <a:extLst>
                  <a:ext uri="{FF2B5EF4-FFF2-40B4-BE49-F238E27FC236}">
                    <a16:creationId xmlns:a16="http://schemas.microsoft.com/office/drawing/2014/main" id="{F4C512BC-28A3-2A2D-5A12-4C91F68BD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7" name="Text Box 3036">
                <a:extLst>
                  <a:ext uri="{FF2B5EF4-FFF2-40B4-BE49-F238E27FC236}">
                    <a16:creationId xmlns:a16="http://schemas.microsoft.com/office/drawing/2014/main" id="{2D4C4C0F-2C44-566C-EAB6-598E8CB3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8" name="Text Box 3036">
                <a:extLst>
                  <a:ext uri="{FF2B5EF4-FFF2-40B4-BE49-F238E27FC236}">
                    <a16:creationId xmlns:a16="http://schemas.microsoft.com/office/drawing/2014/main" id="{B897AD4C-F2AE-C58F-9021-27E64A2F12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92" name="Group 8991">
              <a:extLst>
                <a:ext uri="{FF2B5EF4-FFF2-40B4-BE49-F238E27FC236}">
                  <a16:creationId xmlns:a16="http://schemas.microsoft.com/office/drawing/2014/main" id="{236E353E-73EE-1E37-AA9F-5990DDEBAD02}"/>
                </a:ext>
              </a:extLst>
            </p:cNvPr>
            <p:cNvGrpSpPr/>
            <p:nvPr/>
          </p:nvGrpSpPr>
          <p:grpSpPr>
            <a:xfrm>
              <a:off x="8487417" y="17651754"/>
              <a:ext cx="84788" cy="91092"/>
              <a:chOff x="12626158" y="10798008"/>
              <a:chExt cx="84788" cy="91092"/>
            </a:xfrm>
          </p:grpSpPr>
          <p:sp>
            <p:nvSpPr>
              <p:cNvPr id="8993" name="Text Box 3036">
                <a:extLst>
                  <a:ext uri="{FF2B5EF4-FFF2-40B4-BE49-F238E27FC236}">
                    <a16:creationId xmlns:a16="http://schemas.microsoft.com/office/drawing/2014/main" id="{631E3A74-DB73-06F9-8354-BC2B61CB4C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4" name="Text Box 3036">
                <a:extLst>
                  <a:ext uri="{FF2B5EF4-FFF2-40B4-BE49-F238E27FC236}">
                    <a16:creationId xmlns:a16="http://schemas.microsoft.com/office/drawing/2014/main" id="{DAE6D22C-5871-0636-585E-16EAFD892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95" name="Text Box 3036">
                <a:extLst>
                  <a:ext uri="{FF2B5EF4-FFF2-40B4-BE49-F238E27FC236}">
                    <a16:creationId xmlns:a16="http://schemas.microsoft.com/office/drawing/2014/main" id="{637CD979-8BAA-5E8E-F111-94A70B567A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65" name="Group 9064">
            <a:extLst>
              <a:ext uri="{FF2B5EF4-FFF2-40B4-BE49-F238E27FC236}">
                <a16:creationId xmlns:a16="http://schemas.microsoft.com/office/drawing/2014/main" id="{C03CCC3D-E261-996F-30C2-340D647688BF}"/>
              </a:ext>
            </a:extLst>
          </p:cNvPr>
          <p:cNvGrpSpPr/>
          <p:nvPr/>
        </p:nvGrpSpPr>
        <p:grpSpPr>
          <a:xfrm>
            <a:off x="7147620" y="15335338"/>
            <a:ext cx="1442169" cy="1030544"/>
            <a:chOff x="7143887" y="16928009"/>
            <a:chExt cx="1442169" cy="1030544"/>
          </a:xfrm>
        </p:grpSpPr>
        <p:sp>
          <p:nvSpPr>
            <p:cNvPr id="9066" name="organ - facial muscles">
              <a:extLst>
                <a:ext uri="{FF2B5EF4-FFF2-40B4-BE49-F238E27FC236}">
                  <a16:creationId xmlns:a16="http://schemas.microsoft.com/office/drawing/2014/main" id="{F1ECDB33-8563-E6D4-0AD4-56E3B7CA45B2}"/>
                </a:ext>
              </a:extLst>
            </p:cNvPr>
            <p:cNvSpPr txBox="1"/>
            <p:nvPr/>
          </p:nvSpPr>
          <p:spPr>
            <a:xfrm>
              <a:off x="7144546" y="16928009"/>
              <a:ext cx="1440000" cy="10305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Muscles of Arm</a:t>
              </a:r>
            </a:p>
          </p:txBody>
        </p:sp>
        <p:sp>
          <p:nvSpPr>
            <p:cNvPr id="9067" name="FTU - orbicularis oculi">
              <a:extLst>
                <a:ext uri="{FF2B5EF4-FFF2-40B4-BE49-F238E27FC236}">
                  <a16:creationId xmlns:a16="http://schemas.microsoft.com/office/drawing/2014/main" id="{56F2A600-0AB5-9649-2674-FCAFBAEC6BCD}"/>
                </a:ext>
              </a:extLst>
            </p:cNvPr>
            <p:cNvSpPr txBox="1"/>
            <p:nvPr/>
          </p:nvSpPr>
          <p:spPr>
            <a:xfrm>
              <a:off x="7144546" y="170482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Coracobrachialis</a:t>
              </a:r>
            </a:p>
          </p:txBody>
        </p:sp>
        <p:sp>
          <p:nvSpPr>
            <p:cNvPr id="9068" name="FTU - occipitofrontalis">
              <a:extLst>
                <a:ext uri="{FF2B5EF4-FFF2-40B4-BE49-F238E27FC236}">
                  <a16:creationId xmlns:a16="http://schemas.microsoft.com/office/drawing/2014/main" id="{5592F657-F716-DDD2-A334-69E4A4C95959}"/>
                </a:ext>
              </a:extLst>
            </p:cNvPr>
            <p:cNvSpPr txBox="1"/>
            <p:nvPr/>
          </p:nvSpPr>
          <p:spPr>
            <a:xfrm>
              <a:off x="7144546" y="171699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brachii</a:t>
              </a:r>
            </a:p>
          </p:txBody>
        </p:sp>
        <p:sp>
          <p:nvSpPr>
            <p:cNvPr id="9069" name="FTU - nasalis">
              <a:extLst>
                <a:ext uri="{FF2B5EF4-FFF2-40B4-BE49-F238E27FC236}">
                  <a16:creationId xmlns:a16="http://schemas.microsoft.com/office/drawing/2014/main" id="{5DE4953E-49FB-588D-F9D0-5EE61117BB46}"/>
                </a:ext>
              </a:extLst>
            </p:cNvPr>
            <p:cNvSpPr txBox="1"/>
            <p:nvPr/>
          </p:nvSpPr>
          <p:spPr>
            <a:xfrm>
              <a:off x="7144580" y="174245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Brachialis</a:t>
              </a:r>
            </a:p>
          </p:txBody>
        </p:sp>
        <p:sp>
          <p:nvSpPr>
            <p:cNvPr id="9070" name="FTU - zygomaticus major">
              <a:extLst>
                <a:ext uri="{FF2B5EF4-FFF2-40B4-BE49-F238E27FC236}">
                  <a16:creationId xmlns:a16="http://schemas.microsoft.com/office/drawing/2014/main" id="{3942D961-3654-B2F3-A46E-19B60007D260}"/>
                </a:ext>
              </a:extLst>
            </p:cNvPr>
            <p:cNvSpPr txBox="1"/>
            <p:nvPr/>
          </p:nvSpPr>
          <p:spPr>
            <a:xfrm>
              <a:off x="7144580" y="175527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triceps brachii</a:t>
              </a:r>
            </a:p>
          </p:txBody>
        </p:sp>
        <p:grpSp>
          <p:nvGrpSpPr>
            <p:cNvPr id="9071" name="Group 9070">
              <a:extLst>
                <a:ext uri="{FF2B5EF4-FFF2-40B4-BE49-F238E27FC236}">
                  <a16:creationId xmlns:a16="http://schemas.microsoft.com/office/drawing/2014/main" id="{DDD322EE-4D83-0790-0848-205867E4CD4F}"/>
                </a:ext>
              </a:extLst>
            </p:cNvPr>
            <p:cNvGrpSpPr/>
            <p:nvPr/>
          </p:nvGrpSpPr>
          <p:grpSpPr>
            <a:xfrm>
              <a:off x="8475086" y="17059340"/>
              <a:ext cx="84788" cy="91092"/>
              <a:chOff x="12626158" y="10798008"/>
              <a:chExt cx="84788" cy="91092"/>
            </a:xfrm>
          </p:grpSpPr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AC63EFFE-9919-044D-BD07-E0CCEEC9B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CA55B9DD-6ED1-8B95-96FB-2BAFC983E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AE505F25-695B-33E1-D8E5-7626FB470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2" name="Group 9071">
              <a:extLst>
                <a:ext uri="{FF2B5EF4-FFF2-40B4-BE49-F238E27FC236}">
                  <a16:creationId xmlns:a16="http://schemas.microsoft.com/office/drawing/2014/main" id="{4FE5D2EF-026C-BC49-EF54-1AD665DDCA54}"/>
                </a:ext>
              </a:extLst>
            </p:cNvPr>
            <p:cNvGrpSpPr/>
            <p:nvPr/>
          </p:nvGrpSpPr>
          <p:grpSpPr>
            <a:xfrm>
              <a:off x="8473726" y="17179258"/>
              <a:ext cx="84788" cy="91092"/>
              <a:chOff x="12626158" y="10798008"/>
              <a:chExt cx="84788" cy="91092"/>
            </a:xfrm>
          </p:grpSpPr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FE241982-321B-DB6B-98E1-F4194A92C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E74C5DF6-A04C-C29B-F57B-1C340EA23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A0F50488-DE13-21B9-2665-4321E534B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3" name="Group 9072">
              <a:extLst>
                <a:ext uri="{FF2B5EF4-FFF2-40B4-BE49-F238E27FC236}">
                  <a16:creationId xmlns:a16="http://schemas.microsoft.com/office/drawing/2014/main" id="{D5BCA05D-F825-EE13-1B02-3F7E07EE56DC}"/>
                </a:ext>
              </a:extLst>
            </p:cNvPr>
            <p:cNvGrpSpPr/>
            <p:nvPr/>
          </p:nvGrpSpPr>
          <p:grpSpPr>
            <a:xfrm>
              <a:off x="8473760" y="17434495"/>
              <a:ext cx="84788" cy="91092"/>
              <a:chOff x="12626158" y="10798008"/>
              <a:chExt cx="84788" cy="91092"/>
            </a:xfrm>
          </p:grpSpPr>
          <p:sp>
            <p:nvSpPr>
              <p:cNvPr id="9093" name="Text Box 3036">
                <a:extLst>
                  <a:ext uri="{FF2B5EF4-FFF2-40B4-BE49-F238E27FC236}">
                    <a16:creationId xmlns:a16="http://schemas.microsoft.com/office/drawing/2014/main" id="{87924BEC-E198-E3CD-1F26-EA5C7BD91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4" name="Text Box 3036">
                <a:extLst>
                  <a:ext uri="{FF2B5EF4-FFF2-40B4-BE49-F238E27FC236}">
                    <a16:creationId xmlns:a16="http://schemas.microsoft.com/office/drawing/2014/main" id="{FDED1197-90AB-B693-E125-A1824DBD7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C1BCD44A-C1A4-8B5C-C394-20BAE9897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4" name="Group 9073">
              <a:extLst>
                <a:ext uri="{FF2B5EF4-FFF2-40B4-BE49-F238E27FC236}">
                  <a16:creationId xmlns:a16="http://schemas.microsoft.com/office/drawing/2014/main" id="{90BE52A2-4396-C775-0C68-C27D41081D95}"/>
                </a:ext>
              </a:extLst>
            </p:cNvPr>
            <p:cNvGrpSpPr/>
            <p:nvPr/>
          </p:nvGrpSpPr>
          <p:grpSpPr>
            <a:xfrm>
              <a:off x="8470047" y="17564555"/>
              <a:ext cx="84788" cy="91092"/>
              <a:chOff x="12626158" y="10798008"/>
              <a:chExt cx="84788" cy="91092"/>
            </a:xfrm>
          </p:grpSpPr>
          <p:sp>
            <p:nvSpPr>
              <p:cNvPr id="9090" name="Text Box 3036">
                <a:extLst>
                  <a:ext uri="{FF2B5EF4-FFF2-40B4-BE49-F238E27FC236}">
                    <a16:creationId xmlns:a16="http://schemas.microsoft.com/office/drawing/2014/main" id="{F804E1D9-30A6-DDEF-3616-1E7A80CE0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1" name="Text Box 3036">
                <a:extLst>
                  <a:ext uri="{FF2B5EF4-FFF2-40B4-BE49-F238E27FC236}">
                    <a16:creationId xmlns:a16="http://schemas.microsoft.com/office/drawing/2014/main" id="{98EC246D-D4BE-C4E7-47A0-496142023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2" name="Text Box 3036">
                <a:extLst>
                  <a:ext uri="{FF2B5EF4-FFF2-40B4-BE49-F238E27FC236}">
                    <a16:creationId xmlns:a16="http://schemas.microsoft.com/office/drawing/2014/main" id="{47053363-1B77-6315-96A6-51A1F6B629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5" name="FTU - occipitofrontalis">
              <a:extLst>
                <a:ext uri="{FF2B5EF4-FFF2-40B4-BE49-F238E27FC236}">
                  <a16:creationId xmlns:a16="http://schemas.microsoft.com/office/drawing/2014/main" id="{1E101DFD-50E8-6CA8-08D9-55F7BE32DB19}"/>
                </a:ext>
              </a:extLst>
            </p:cNvPr>
            <p:cNvSpPr txBox="1"/>
            <p:nvPr/>
          </p:nvSpPr>
          <p:spPr>
            <a:xfrm>
              <a:off x="7146056" y="17297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brachii</a:t>
              </a:r>
            </a:p>
          </p:txBody>
        </p:sp>
        <p:grpSp>
          <p:nvGrpSpPr>
            <p:cNvPr id="9076" name="Group 9075">
              <a:extLst>
                <a:ext uri="{FF2B5EF4-FFF2-40B4-BE49-F238E27FC236}">
                  <a16:creationId xmlns:a16="http://schemas.microsoft.com/office/drawing/2014/main" id="{7C16CEEB-55BF-B7D7-EC3D-60CBD4EE3E06}"/>
                </a:ext>
              </a:extLst>
            </p:cNvPr>
            <p:cNvGrpSpPr/>
            <p:nvPr/>
          </p:nvGrpSpPr>
          <p:grpSpPr>
            <a:xfrm>
              <a:off x="8475236" y="17306558"/>
              <a:ext cx="84788" cy="91092"/>
              <a:chOff x="12626158" y="10798008"/>
              <a:chExt cx="84788" cy="91092"/>
            </a:xfrm>
          </p:grpSpPr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CB8348FF-0637-8CD8-EEA5-151B9001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8" name="Text Box 3036">
                <a:extLst>
                  <a:ext uri="{FF2B5EF4-FFF2-40B4-BE49-F238E27FC236}">
                    <a16:creationId xmlns:a16="http://schemas.microsoft.com/office/drawing/2014/main" id="{1165C071-D1C4-83CF-DD89-52ACD47C7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9" name="Text Box 3036">
                <a:extLst>
                  <a:ext uri="{FF2B5EF4-FFF2-40B4-BE49-F238E27FC236}">
                    <a16:creationId xmlns:a16="http://schemas.microsoft.com/office/drawing/2014/main" id="{C14B4E6E-E930-A7A0-F624-504C1CA28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7" name="FTU - zygomaticus major">
              <a:extLst>
                <a:ext uri="{FF2B5EF4-FFF2-40B4-BE49-F238E27FC236}">
                  <a16:creationId xmlns:a16="http://schemas.microsoft.com/office/drawing/2014/main" id="{3F00E604-03E8-961C-46E4-A1E8AB43F093}"/>
                </a:ext>
              </a:extLst>
            </p:cNvPr>
            <p:cNvSpPr txBox="1"/>
            <p:nvPr/>
          </p:nvSpPr>
          <p:spPr>
            <a:xfrm>
              <a:off x="7143887" y="176791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triceps brachii</a:t>
              </a:r>
            </a:p>
          </p:txBody>
        </p:sp>
        <p:grpSp>
          <p:nvGrpSpPr>
            <p:cNvPr id="9078" name="Group 9077">
              <a:extLst>
                <a:ext uri="{FF2B5EF4-FFF2-40B4-BE49-F238E27FC236}">
                  <a16:creationId xmlns:a16="http://schemas.microsoft.com/office/drawing/2014/main" id="{7BD1B973-8C64-D898-A259-A3D687EB6D64}"/>
                </a:ext>
              </a:extLst>
            </p:cNvPr>
            <p:cNvGrpSpPr/>
            <p:nvPr/>
          </p:nvGrpSpPr>
          <p:grpSpPr>
            <a:xfrm>
              <a:off x="8473365" y="17690948"/>
              <a:ext cx="84788" cy="91092"/>
              <a:chOff x="12626158" y="10798008"/>
              <a:chExt cx="84788" cy="91092"/>
            </a:xfrm>
          </p:grpSpPr>
          <p:sp>
            <p:nvSpPr>
              <p:cNvPr id="9084" name="Text Box 3036">
                <a:extLst>
                  <a:ext uri="{FF2B5EF4-FFF2-40B4-BE49-F238E27FC236}">
                    <a16:creationId xmlns:a16="http://schemas.microsoft.com/office/drawing/2014/main" id="{CCAFFA5A-3C3F-8631-80FD-BBD10A691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5" name="Text Box 3036">
                <a:extLst>
                  <a:ext uri="{FF2B5EF4-FFF2-40B4-BE49-F238E27FC236}">
                    <a16:creationId xmlns:a16="http://schemas.microsoft.com/office/drawing/2014/main" id="{8A4950CA-BA7C-4970-A1D1-E7D693503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6" name="Text Box 3036">
                <a:extLst>
                  <a:ext uri="{FF2B5EF4-FFF2-40B4-BE49-F238E27FC236}">
                    <a16:creationId xmlns:a16="http://schemas.microsoft.com/office/drawing/2014/main" id="{B285922E-588C-4712-8BCC-253CAA28E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79" name="FTU - zygomaticus major">
              <a:extLst>
                <a:ext uri="{FF2B5EF4-FFF2-40B4-BE49-F238E27FC236}">
                  <a16:creationId xmlns:a16="http://schemas.microsoft.com/office/drawing/2014/main" id="{423FC0D9-DAF1-5B85-B293-010E6770A67D}"/>
                </a:ext>
              </a:extLst>
            </p:cNvPr>
            <p:cNvSpPr txBox="1"/>
            <p:nvPr/>
          </p:nvSpPr>
          <p:spPr>
            <a:xfrm>
              <a:off x="7144563" y="178046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triceps brachii</a:t>
              </a:r>
            </a:p>
          </p:txBody>
        </p:sp>
        <p:grpSp>
          <p:nvGrpSpPr>
            <p:cNvPr id="9080" name="Group 9079">
              <a:extLst>
                <a:ext uri="{FF2B5EF4-FFF2-40B4-BE49-F238E27FC236}">
                  <a16:creationId xmlns:a16="http://schemas.microsoft.com/office/drawing/2014/main" id="{81C04DDE-02E5-B8F2-F82F-FA97E71F409A}"/>
                </a:ext>
              </a:extLst>
            </p:cNvPr>
            <p:cNvGrpSpPr/>
            <p:nvPr/>
          </p:nvGrpSpPr>
          <p:grpSpPr>
            <a:xfrm>
              <a:off x="8470030" y="17816479"/>
              <a:ext cx="84788" cy="91092"/>
              <a:chOff x="12626158" y="10798008"/>
              <a:chExt cx="84788" cy="91092"/>
            </a:xfrm>
          </p:grpSpPr>
          <p:sp>
            <p:nvSpPr>
              <p:cNvPr id="9081" name="Text Box 3036">
                <a:extLst>
                  <a:ext uri="{FF2B5EF4-FFF2-40B4-BE49-F238E27FC236}">
                    <a16:creationId xmlns:a16="http://schemas.microsoft.com/office/drawing/2014/main" id="{844A984F-7D6E-4CE1-9D12-F4D90207B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2" name="Text Box 3036">
                <a:extLst>
                  <a:ext uri="{FF2B5EF4-FFF2-40B4-BE49-F238E27FC236}">
                    <a16:creationId xmlns:a16="http://schemas.microsoft.com/office/drawing/2014/main" id="{E9CAE614-4392-8A5D-4A39-5B91C98F5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3" name="Text Box 3036">
                <a:extLst>
                  <a:ext uri="{FF2B5EF4-FFF2-40B4-BE49-F238E27FC236}">
                    <a16:creationId xmlns:a16="http://schemas.microsoft.com/office/drawing/2014/main" id="{A2ECA225-1B5A-5D2D-E95B-58D867F6D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02" name="Group 9101">
            <a:extLst>
              <a:ext uri="{FF2B5EF4-FFF2-40B4-BE49-F238E27FC236}">
                <a16:creationId xmlns:a16="http://schemas.microsoft.com/office/drawing/2014/main" id="{79A3192F-65AE-07A5-C807-1629A16AF2C1}"/>
              </a:ext>
            </a:extLst>
          </p:cNvPr>
          <p:cNvGrpSpPr/>
          <p:nvPr/>
        </p:nvGrpSpPr>
        <p:grpSpPr>
          <a:xfrm>
            <a:off x="8688877" y="18676798"/>
            <a:ext cx="1443547" cy="1637228"/>
            <a:chOff x="7142793" y="17855143"/>
            <a:chExt cx="1443547" cy="1637228"/>
          </a:xfrm>
        </p:grpSpPr>
        <p:sp>
          <p:nvSpPr>
            <p:cNvPr id="9103" name="organ - facial muscles">
              <a:extLst>
                <a:ext uri="{FF2B5EF4-FFF2-40B4-BE49-F238E27FC236}">
                  <a16:creationId xmlns:a16="http://schemas.microsoft.com/office/drawing/2014/main" id="{2B3195B0-1CD6-44D6-AFE3-FC6AA02250D5}"/>
                </a:ext>
              </a:extLst>
            </p:cNvPr>
            <p:cNvSpPr txBox="1"/>
            <p:nvPr/>
          </p:nvSpPr>
          <p:spPr>
            <a:xfrm>
              <a:off x="7145684" y="17855143"/>
              <a:ext cx="1440000" cy="16372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Hand</a:t>
              </a:r>
            </a:p>
          </p:txBody>
        </p:sp>
        <p:sp>
          <p:nvSpPr>
            <p:cNvPr id="9104" name="FTU - orbicularis oculi">
              <a:extLst>
                <a:ext uri="{FF2B5EF4-FFF2-40B4-BE49-F238E27FC236}">
                  <a16:creationId xmlns:a16="http://schemas.microsoft.com/office/drawing/2014/main" id="{425F18FF-E18E-9AB6-83AD-73672AA3142B}"/>
                </a:ext>
              </a:extLst>
            </p:cNvPr>
            <p:cNvSpPr txBox="1"/>
            <p:nvPr/>
          </p:nvSpPr>
          <p:spPr>
            <a:xfrm>
              <a:off x="7145684" y="17975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pollicis</a:t>
              </a:r>
            </a:p>
          </p:txBody>
        </p:sp>
        <p:sp>
          <p:nvSpPr>
            <p:cNvPr id="9105" name="FTU - occipitofrontalis">
              <a:extLst>
                <a:ext uri="{FF2B5EF4-FFF2-40B4-BE49-F238E27FC236}">
                  <a16:creationId xmlns:a16="http://schemas.microsoft.com/office/drawing/2014/main" id="{F4EC45E7-0B27-88B9-3AC4-C2C0C0BEA154}"/>
                </a:ext>
              </a:extLst>
            </p:cNvPr>
            <p:cNvSpPr txBox="1"/>
            <p:nvPr/>
          </p:nvSpPr>
          <p:spPr>
            <a:xfrm>
              <a:off x="7145684" y="18097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Superficial head of flexor pollicis brevis</a:t>
              </a:r>
            </a:p>
          </p:txBody>
        </p:sp>
        <p:sp>
          <p:nvSpPr>
            <p:cNvPr id="9106" name="FTU - nasalis">
              <a:extLst>
                <a:ext uri="{FF2B5EF4-FFF2-40B4-BE49-F238E27FC236}">
                  <a16:creationId xmlns:a16="http://schemas.microsoft.com/office/drawing/2014/main" id="{BC0B9227-40F8-7A75-2671-36BD784FAD2A}"/>
                </a:ext>
              </a:extLst>
            </p:cNvPr>
            <p:cNvSpPr txBox="1"/>
            <p:nvPr/>
          </p:nvSpPr>
          <p:spPr>
            <a:xfrm>
              <a:off x="7145684" y="183493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pollicis brevis</a:t>
              </a:r>
            </a:p>
          </p:txBody>
        </p:sp>
        <p:sp>
          <p:nvSpPr>
            <p:cNvPr id="9107" name="FTU - zygomaticus major">
              <a:extLst>
                <a:ext uri="{FF2B5EF4-FFF2-40B4-BE49-F238E27FC236}">
                  <a16:creationId xmlns:a16="http://schemas.microsoft.com/office/drawing/2014/main" id="{DC4482E1-EF01-8760-FC4C-7273C5E04507}"/>
                </a:ext>
              </a:extLst>
            </p:cNvPr>
            <p:cNvSpPr txBox="1"/>
            <p:nvPr/>
          </p:nvSpPr>
          <p:spPr>
            <a:xfrm>
              <a:off x="7145684" y="184710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pollicis</a:t>
              </a:r>
            </a:p>
          </p:txBody>
        </p:sp>
        <p:sp>
          <p:nvSpPr>
            <p:cNvPr id="9108" name="FTU - orbicularis oris">
              <a:extLst>
                <a:ext uri="{FF2B5EF4-FFF2-40B4-BE49-F238E27FC236}">
                  <a16:creationId xmlns:a16="http://schemas.microsoft.com/office/drawing/2014/main" id="{0A63AADC-D1F0-056C-B9CF-1D1820F19C9C}"/>
                </a:ext>
              </a:extLst>
            </p:cNvPr>
            <p:cNvSpPr txBox="1"/>
            <p:nvPr/>
          </p:nvSpPr>
          <p:spPr>
            <a:xfrm>
              <a:off x="7145684" y="18714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09" name="FTU - depressor anguli oris">
              <a:extLst>
                <a:ext uri="{FF2B5EF4-FFF2-40B4-BE49-F238E27FC236}">
                  <a16:creationId xmlns:a16="http://schemas.microsoft.com/office/drawing/2014/main" id="{916B6FC0-8F9D-B2B1-6241-BA96046BD092}"/>
                </a:ext>
              </a:extLst>
            </p:cNvPr>
            <p:cNvSpPr txBox="1"/>
            <p:nvPr/>
          </p:nvSpPr>
          <p:spPr>
            <a:xfrm>
              <a:off x="7145684" y="188360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0" name="FTU - levator labii">
              <a:extLst>
                <a:ext uri="{FF2B5EF4-FFF2-40B4-BE49-F238E27FC236}">
                  <a16:creationId xmlns:a16="http://schemas.microsoft.com/office/drawing/2014/main" id="{5059B064-BF5C-2203-F0F9-11712D17F766}"/>
                </a:ext>
              </a:extLst>
            </p:cNvPr>
            <p:cNvSpPr txBox="1"/>
            <p:nvPr/>
          </p:nvSpPr>
          <p:spPr>
            <a:xfrm>
              <a:off x="7145684" y="189577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hand</a:t>
              </a:r>
            </a:p>
          </p:txBody>
        </p:sp>
        <p:sp>
          <p:nvSpPr>
            <p:cNvPr id="9111" name="FTU - mentalis">
              <a:extLst>
                <a:ext uri="{FF2B5EF4-FFF2-40B4-BE49-F238E27FC236}">
                  <a16:creationId xmlns:a16="http://schemas.microsoft.com/office/drawing/2014/main" id="{CD075CA8-0926-1297-E912-BE2929EA6140}"/>
                </a:ext>
              </a:extLst>
            </p:cNvPr>
            <p:cNvSpPr txBox="1"/>
            <p:nvPr/>
          </p:nvSpPr>
          <p:spPr>
            <a:xfrm>
              <a:off x="7145684" y="190794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hand</a:t>
              </a:r>
            </a:p>
          </p:txBody>
        </p:sp>
        <p:sp>
          <p:nvSpPr>
            <p:cNvPr id="9112" name="FTU - nasalis">
              <a:extLst>
                <a:ext uri="{FF2B5EF4-FFF2-40B4-BE49-F238E27FC236}">
                  <a16:creationId xmlns:a16="http://schemas.microsoft.com/office/drawing/2014/main" id="{1785CFC6-DA98-FD79-5CDD-38CDD800F7E1}"/>
                </a:ext>
              </a:extLst>
            </p:cNvPr>
            <p:cNvSpPr txBox="1"/>
            <p:nvPr/>
          </p:nvSpPr>
          <p:spPr>
            <a:xfrm>
              <a:off x="7144015" y="192045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hand</a:t>
              </a:r>
            </a:p>
          </p:txBody>
        </p:sp>
        <p:sp>
          <p:nvSpPr>
            <p:cNvPr id="9113" name="FTU - palmar interosseus I">
              <a:extLst>
                <a:ext uri="{FF2B5EF4-FFF2-40B4-BE49-F238E27FC236}">
                  <a16:creationId xmlns:a16="http://schemas.microsoft.com/office/drawing/2014/main" id="{1E991B41-29DF-5070-33BF-826EE6D53ED1}"/>
                </a:ext>
              </a:extLst>
            </p:cNvPr>
            <p:cNvSpPr txBox="1"/>
            <p:nvPr/>
          </p:nvSpPr>
          <p:spPr>
            <a:xfrm>
              <a:off x="7142793" y="193268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muscles </a:t>
              </a:r>
            </a:p>
          </p:txBody>
        </p:sp>
        <p:grpSp>
          <p:nvGrpSpPr>
            <p:cNvPr id="9114" name="Group 9113">
              <a:extLst>
                <a:ext uri="{FF2B5EF4-FFF2-40B4-BE49-F238E27FC236}">
                  <a16:creationId xmlns:a16="http://schemas.microsoft.com/office/drawing/2014/main" id="{0A6BAC2F-4D4E-C9C7-8DB8-8D93458FBA42}"/>
                </a:ext>
              </a:extLst>
            </p:cNvPr>
            <p:cNvGrpSpPr/>
            <p:nvPr/>
          </p:nvGrpSpPr>
          <p:grpSpPr>
            <a:xfrm>
              <a:off x="8470925" y="17984029"/>
              <a:ext cx="84788" cy="91092"/>
              <a:chOff x="12626158" y="10798008"/>
              <a:chExt cx="84788" cy="91092"/>
            </a:xfrm>
          </p:grpSpPr>
          <p:sp>
            <p:nvSpPr>
              <p:cNvPr id="9161" name="Text Box 3036">
                <a:extLst>
                  <a:ext uri="{FF2B5EF4-FFF2-40B4-BE49-F238E27FC236}">
                    <a16:creationId xmlns:a16="http://schemas.microsoft.com/office/drawing/2014/main" id="{31639717-7C65-A1D1-C0B4-82315D37D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2" name="Text Box 3036">
                <a:extLst>
                  <a:ext uri="{FF2B5EF4-FFF2-40B4-BE49-F238E27FC236}">
                    <a16:creationId xmlns:a16="http://schemas.microsoft.com/office/drawing/2014/main" id="{BE30FBC2-14D6-BA91-C5E8-44F074281B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Text Box 3036">
                <a:extLst>
                  <a:ext uri="{FF2B5EF4-FFF2-40B4-BE49-F238E27FC236}">
                    <a16:creationId xmlns:a16="http://schemas.microsoft.com/office/drawing/2014/main" id="{AC6E3591-E8F7-6E5A-97D3-9C9931BD31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5" name="Group 9114">
              <a:extLst>
                <a:ext uri="{FF2B5EF4-FFF2-40B4-BE49-F238E27FC236}">
                  <a16:creationId xmlns:a16="http://schemas.microsoft.com/office/drawing/2014/main" id="{0D45628D-AF02-F9B4-4961-7EF6365DD539}"/>
                </a:ext>
              </a:extLst>
            </p:cNvPr>
            <p:cNvGrpSpPr/>
            <p:nvPr/>
          </p:nvGrpSpPr>
          <p:grpSpPr>
            <a:xfrm>
              <a:off x="8467212" y="18107558"/>
              <a:ext cx="84788" cy="91092"/>
              <a:chOff x="12626158" y="10798008"/>
              <a:chExt cx="84788" cy="91092"/>
            </a:xfrm>
          </p:grpSpPr>
          <p:sp>
            <p:nvSpPr>
              <p:cNvPr id="9158" name="Text Box 3036">
                <a:extLst>
                  <a:ext uri="{FF2B5EF4-FFF2-40B4-BE49-F238E27FC236}">
                    <a16:creationId xmlns:a16="http://schemas.microsoft.com/office/drawing/2014/main" id="{D1DA5B83-5FDB-1AE2-47F2-4516F8183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9" name="Text Box 3036">
                <a:extLst>
                  <a:ext uri="{FF2B5EF4-FFF2-40B4-BE49-F238E27FC236}">
                    <a16:creationId xmlns:a16="http://schemas.microsoft.com/office/drawing/2014/main" id="{C9139DBB-B44E-B2AD-5E3B-04B16D4193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0" name="Text Box 3036">
                <a:extLst>
                  <a:ext uri="{FF2B5EF4-FFF2-40B4-BE49-F238E27FC236}">
                    <a16:creationId xmlns:a16="http://schemas.microsoft.com/office/drawing/2014/main" id="{4FF58D72-6F90-3C42-6076-3007E5AA8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6" name="Group 9115">
              <a:extLst>
                <a:ext uri="{FF2B5EF4-FFF2-40B4-BE49-F238E27FC236}">
                  <a16:creationId xmlns:a16="http://schemas.microsoft.com/office/drawing/2014/main" id="{8046AD33-A1C3-BE34-8017-65C93B4FAD72}"/>
                </a:ext>
              </a:extLst>
            </p:cNvPr>
            <p:cNvGrpSpPr/>
            <p:nvPr/>
          </p:nvGrpSpPr>
          <p:grpSpPr>
            <a:xfrm>
              <a:off x="8465852" y="18358096"/>
              <a:ext cx="84788" cy="91092"/>
              <a:chOff x="12626158" y="10798008"/>
              <a:chExt cx="84788" cy="91092"/>
            </a:xfrm>
          </p:grpSpPr>
          <p:sp>
            <p:nvSpPr>
              <p:cNvPr id="9155" name="Text Box 3036">
                <a:extLst>
                  <a:ext uri="{FF2B5EF4-FFF2-40B4-BE49-F238E27FC236}">
                    <a16:creationId xmlns:a16="http://schemas.microsoft.com/office/drawing/2014/main" id="{86A458EE-D6D4-6CF5-3A54-941385EAFC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6" name="Text Box 3036">
                <a:extLst>
                  <a:ext uri="{FF2B5EF4-FFF2-40B4-BE49-F238E27FC236}">
                    <a16:creationId xmlns:a16="http://schemas.microsoft.com/office/drawing/2014/main" id="{92E2AD55-7976-6449-8342-B51B26F76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Text Box 3036">
                <a:extLst>
                  <a:ext uri="{FF2B5EF4-FFF2-40B4-BE49-F238E27FC236}">
                    <a16:creationId xmlns:a16="http://schemas.microsoft.com/office/drawing/2014/main" id="{7F302C32-B269-ADCA-8FC0-D85BDDE59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7" name="Group 9116">
              <a:extLst>
                <a:ext uri="{FF2B5EF4-FFF2-40B4-BE49-F238E27FC236}">
                  <a16:creationId xmlns:a16="http://schemas.microsoft.com/office/drawing/2014/main" id="{8179EF0D-5288-8BDD-E0B7-CED8D8925B0C}"/>
                </a:ext>
              </a:extLst>
            </p:cNvPr>
            <p:cNvGrpSpPr/>
            <p:nvPr/>
          </p:nvGrpSpPr>
          <p:grpSpPr>
            <a:xfrm>
              <a:off x="8465852" y="18480409"/>
              <a:ext cx="84788" cy="91092"/>
              <a:chOff x="12626158" y="10798008"/>
              <a:chExt cx="84788" cy="91092"/>
            </a:xfrm>
          </p:grpSpPr>
          <p:sp>
            <p:nvSpPr>
              <p:cNvPr id="9152" name="Text Box 3036">
                <a:extLst>
                  <a:ext uri="{FF2B5EF4-FFF2-40B4-BE49-F238E27FC236}">
                    <a16:creationId xmlns:a16="http://schemas.microsoft.com/office/drawing/2014/main" id="{E003D874-FA5A-2FF5-CC32-431ECA8907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3" name="Text Box 3036">
                <a:extLst>
                  <a:ext uri="{FF2B5EF4-FFF2-40B4-BE49-F238E27FC236}">
                    <a16:creationId xmlns:a16="http://schemas.microsoft.com/office/drawing/2014/main" id="{21F9DF8D-0819-56B1-DA47-4DC6A3F58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4" name="Text Box 3036">
                <a:extLst>
                  <a:ext uri="{FF2B5EF4-FFF2-40B4-BE49-F238E27FC236}">
                    <a16:creationId xmlns:a16="http://schemas.microsoft.com/office/drawing/2014/main" id="{51F3E309-80F6-2E12-EF06-45A9DE2DE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79D67A21-14D2-7F4D-E580-86F784C55B4E}"/>
                </a:ext>
              </a:extLst>
            </p:cNvPr>
            <p:cNvGrpSpPr/>
            <p:nvPr/>
          </p:nvGrpSpPr>
          <p:grpSpPr>
            <a:xfrm>
              <a:off x="8470726" y="18724793"/>
              <a:ext cx="84788" cy="91092"/>
              <a:chOff x="12626158" y="10798008"/>
              <a:chExt cx="84788" cy="91092"/>
            </a:xfrm>
          </p:grpSpPr>
          <p:sp>
            <p:nvSpPr>
              <p:cNvPr id="9149" name="Text Box 3036">
                <a:extLst>
                  <a:ext uri="{FF2B5EF4-FFF2-40B4-BE49-F238E27FC236}">
                    <a16:creationId xmlns:a16="http://schemas.microsoft.com/office/drawing/2014/main" id="{380DA668-D093-9EE3-09D8-A55FF7193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0" name="Text Box 3036">
                <a:extLst>
                  <a:ext uri="{FF2B5EF4-FFF2-40B4-BE49-F238E27FC236}">
                    <a16:creationId xmlns:a16="http://schemas.microsoft.com/office/drawing/2014/main" id="{D081E927-B834-0A29-3483-CF5932F935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1" name="Text Box 3036">
                <a:extLst>
                  <a:ext uri="{FF2B5EF4-FFF2-40B4-BE49-F238E27FC236}">
                    <a16:creationId xmlns:a16="http://schemas.microsoft.com/office/drawing/2014/main" id="{0F575300-9468-3FA7-CBB4-0AF1D8331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9" name="Group 9118">
              <a:extLst>
                <a:ext uri="{FF2B5EF4-FFF2-40B4-BE49-F238E27FC236}">
                  <a16:creationId xmlns:a16="http://schemas.microsoft.com/office/drawing/2014/main" id="{180D24F4-2F08-434F-9C48-1A80F26E9384}"/>
                </a:ext>
              </a:extLst>
            </p:cNvPr>
            <p:cNvGrpSpPr/>
            <p:nvPr/>
          </p:nvGrpSpPr>
          <p:grpSpPr>
            <a:xfrm>
              <a:off x="8467013" y="18848322"/>
              <a:ext cx="84788" cy="91092"/>
              <a:chOff x="12626158" y="10798008"/>
              <a:chExt cx="84788" cy="91092"/>
            </a:xfrm>
          </p:grpSpPr>
          <p:sp>
            <p:nvSpPr>
              <p:cNvPr id="9146" name="Text Box 3036">
                <a:extLst>
                  <a:ext uri="{FF2B5EF4-FFF2-40B4-BE49-F238E27FC236}">
                    <a16:creationId xmlns:a16="http://schemas.microsoft.com/office/drawing/2014/main" id="{43730FCA-9385-BC85-DEB8-3F0D766AF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7" name="Text Box 3036">
                <a:extLst>
                  <a:ext uri="{FF2B5EF4-FFF2-40B4-BE49-F238E27FC236}">
                    <a16:creationId xmlns:a16="http://schemas.microsoft.com/office/drawing/2014/main" id="{E05E07D3-AA4B-7778-8E04-2063D46605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8" name="Text Box 3036">
                <a:extLst>
                  <a:ext uri="{FF2B5EF4-FFF2-40B4-BE49-F238E27FC236}">
                    <a16:creationId xmlns:a16="http://schemas.microsoft.com/office/drawing/2014/main" id="{B21FF477-43EB-62EB-694E-3F645C7194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0" name="Group 9119">
              <a:extLst>
                <a:ext uri="{FF2B5EF4-FFF2-40B4-BE49-F238E27FC236}">
                  <a16:creationId xmlns:a16="http://schemas.microsoft.com/office/drawing/2014/main" id="{B86E47EE-A375-A41E-D0A8-1FDD710495F4}"/>
                </a:ext>
              </a:extLst>
            </p:cNvPr>
            <p:cNvGrpSpPr/>
            <p:nvPr/>
          </p:nvGrpSpPr>
          <p:grpSpPr>
            <a:xfrm>
              <a:off x="8465653" y="18968240"/>
              <a:ext cx="84788" cy="91092"/>
              <a:chOff x="12626158" y="10798008"/>
              <a:chExt cx="84788" cy="91092"/>
            </a:xfrm>
          </p:grpSpPr>
          <p:sp>
            <p:nvSpPr>
              <p:cNvPr id="9143" name="Text Box 3036">
                <a:extLst>
                  <a:ext uri="{FF2B5EF4-FFF2-40B4-BE49-F238E27FC236}">
                    <a16:creationId xmlns:a16="http://schemas.microsoft.com/office/drawing/2014/main" id="{C83D69E9-4B7D-7712-EBFB-CF6BBF0E9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4" name="Text Box 3036">
                <a:extLst>
                  <a:ext uri="{FF2B5EF4-FFF2-40B4-BE49-F238E27FC236}">
                    <a16:creationId xmlns:a16="http://schemas.microsoft.com/office/drawing/2014/main" id="{16865F20-478D-AFA9-BE4C-0AA15C84B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5" name="Text Box 3036">
                <a:extLst>
                  <a:ext uri="{FF2B5EF4-FFF2-40B4-BE49-F238E27FC236}">
                    <a16:creationId xmlns:a16="http://schemas.microsoft.com/office/drawing/2014/main" id="{6D066090-B980-02AC-8286-0D4043459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1" name="Group 9120">
              <a:extLst>
                <a:ext uri="{FF2B5EF4-FFF2-40B4-BE49-F238E27FC236}">
                  <a16:creationId xmlns:a16="http://schemas.microsoft.com/office/drawing/2014/main" id="{6C9692D4-B670-B7DF-4793-8A37E0F304DF}"/>
                </a:ext>
              </a:extLst>
            </p:cNvPr>
            <p:cNvGrpSpPr/>
            <p:nvPr/>
          </p:nvGrpSpPr>
          <p:grpSpPr>
            <a:xfrm>
              <a:off x="8465653" y="19090553"/>
              <a:ext cx="84788" cy="91092"/>
              <a:chOff x="12626158" y="10798008"/>
              <a:chExt cx="84788" cy="91092"/>
            </a:xfrm>
          </p:grpSpPr>
          <p:sp>
            <p:nvSpPr>
              <p:cNvPr id="9140" name="Text Box 3036">
                <a:extLst>
                  <a:ext uri="{FF2B5EF4-FFF2-40B4-BE49-F238E27FC236}">
                    <a16:creationId xmlns:a16="http://schemas.microsoft.com/office/drawing/2014/main" id="{18B30117-86FE-B70E-5B2A-29DECA194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1" name="Text Box 3036">
                <a:extLst>
                  <a:ext uri="{FF2B5EF4-FFF2-40B4-BE49-F238E27FC236}">
                    <a16:creationId xmlns:a16="http://schemas.microsoft.com/office/drawing/2014/main" id="{03D684F3-D739-CC7D-BC97-88246290BC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42" name="Text Box 3036">
                <a:extLst>
                  <a:ext uri="{FF2B5EF4-FFF2-40B4-BE49-F238E27FC236}">
                    <a16:creationId xmlns:a16="http://schemas.microsoft.com/office/drawing/2014/main" id="{044E9060-FFC1-CE23-D68C-1CC3839A9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2" name="Group 9121">
              <a:extLst>
                <a:ext uri="{FF2B5EF4-FFF2-40B4-BE49-F238E27FC236}">
                  <a16:creationId xmlns:a16="http://schemas.microsoft.com/office/drawing/2014/main" id="{7ECA1999-FC14-F473-2B38-A442AAAA0C2B}"/>
                </a:ext>
              </a:extLst>
            </p:cNvPr>
            <p:cNvGrpSpPr/>
            <p:nvPr/>
          </p:nvGrpSpPr>
          <p:grpSpPr>
            <a:xfrm>
              <a:off x="8466242" y="19214091"/>
              <a:ext cx="84788" cy="91092"/>
              <a:chOff x="12626158" y="10798008"/>
              <a:chExt cx="84788" cy="91092"/>
            </a:xfrm>
          </p:grpSpPr>
          <p:sp>
            <p:nvSpPr>
              <p:cNvPr id="9137" name="Text Box 3036">
                <a:extLst>
                  <a:ext uri="{FF2B5EF4-FFF2-40B4-BE49-F238E27FC236}">
                    <a16:creationId xmlns:a16="http://schemas.microsoft.com/office/drawing/2014/main" id="{F7916931-ABD6-4E2F-DAE2-FC1031A3FA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8" name="Text Box 3036">
                <a:extLst>
                  <a:ext uri="{FF2B5EF4-FFF2-40B4-BE49-F238E27FC236}">
                    <a16:creationId xmlns:a16="http://schemas.microsoft.com/office/drawing/2014/main" id="{94A09066-8984-E097-1592-1125218DB9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9" name="Text Box 3036">
                <a:extLst>
                  <a:ext uri="{FF2B5EF4-FFF2-40B4-BE49-F238E27FC236}">
                    <a16:creationId xmlns:a16="http://schemas.microsoft.com/office/drawing/2014/main" id="{B1809ACA-CF53-7325-221C-CA38F0D50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23" name="Group 9122">
              <a:extLst>
                <a:ext uri="{FF2B5EF4-FFF2-40B4-BE49-F238E27FC236}">
                  <a16:creationId xmlns:a16="http://schemas.microsoft.com/office/drawing/2014/main" id="{1723F6A2-8E7C-4B03-D25C-49AFF9409FBB}"/>
                </a:ext>
              </a:extLst>
            </p:cNvPr>
            <p:cNvGrpSpPr/>
            <p:nvPr/>
          </p:nvGrpSpPr>
          <p:grpSpPr>
            <a:xfrm>
              <a:off x="8466242" y="19336404"/>
              <a:ext cx="84788" cy="91092"/>
              <a:chOff x="12626158" y="10798008"/>
              <a:chExt cx="84788" cy="91092"/>
            </a:xfrm>
          </p:grpSpPr>
          <p:sp>
            <p:nvSpPr>
              <p:cNvPr id="9134" name="Text Box 3036">
                <a:extLst>
                  <a:ext uri="{FF2B5EF4-FFF2-40B4-BE49-F238E27FC236}">
                    <a16:creationId xmlns:a16="http://schemas.microsoft.com/office/drawing/2014/main" id="{72C3760F-8E3E-EE79-ED40-E4F2FE5940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5" name="Text Box 3036">
                <a:extLst>
                  <a:ext uri="{FF2B5EF4-FFF2-40B4-BE49-F238E27FC236}">
                    <a16:creationId xmlns:a16="http://schemas.microsoft.com/office/drawing/2014/main" id="{A4AFD0FA-F329-3B87-FF29-EF9429442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6" name="Text Box 3036">
                <a:extLst>
                  <a:ext uri="{FF2B5EF4-FFF2-40B4-BE49-F238E27FC236}">
                    <a16:creationId xmlns:a16="http://schemas.microsoft.com/office/drawing/2014/main" id="{0F5FFD4E-6BDD-E732-7E76-E9DA0EFB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4" name="FTU - occipitofrontalis">
              <a:extLst>
                <a:ext uri="{FF2B5EF4-FFF2-40B4-BE49-F238E27FC236}">
                  <a16:creationId xmlns:a16="http://schemas.microsoft.com/office/drawing/2014/main" id="{419BE0FF-DD66-84A2-DEBA-99DAB8FBE737}"/>
                </a:ext>
              </a:extLst>
            </p:cNvPr>
            <p:cNvSpPr txBox="1"/>
            <p:nvPr/>
          </p:nvSpPr>
          <p:spPr>
            <a:xfrm>
              <a:off x="7146340" y="1822365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 head of flexor pollicis brevis</a:t>
              </a:r>
            </a:p>
          </p:txBody>
        </p:sp>
        <p:grpSp>
          <p:nvGrpSpPr>
            <p:cNvPr id="9125" name="Group 9124">
              <a:extLst>
                <a:ext uri="{FF2B5EF4-FFF2-40B4-BE49-F238E27FC236}">
                  <a16:creationId xmlns:a16="http://schemas.microsoft.com/office/drawing/2014/main" id="{A63A06E0-E4BC-CC79-2624-B5946FD1EACF}"/>
                </a:ext>
              </a:extLst>
            </p:cNvPr>
            <p:cNvGrpSpPr/>
            <p:nvPr/>
          </p:nvGrpSpPr>
          <p:grpSpPr>
            <a:xfrm>
              <a:off x="8467868" y="18234146"/>
              <a:ext cx="84788" cy="91092"/>
              <a:chOff x="12626158" y="10798008"/>
              <a:chExt cx="84788" cy="91092"/>
            </a:xfrm>
          </p:grpSpPr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F6596380-D990-E3FF-64CD-32BD012A7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2" name="Text Box 3036">
                <a:extLst>
                  <a:ext uri="{FF2B5EF4-FFF2-40B4-BE49-F238E27FC236}">
                    <a16:creationId xmlns:a16="http://schemas.microsoft.com/office/drawing/2014/main" id="{EEF1CF9F-AC43-3674-60A9-4E1AD05C6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3" name="Text Box 3036">
                <a:extLst>
                  <a:ext uri="{FF2B5EF4-FFF2-40B4-BE49-F238E27FC236}">
                    <a16:creationId xmlns:a16="http://schemas.microsoft.com/office/drawing/2014/main" id="{3000B923-51EF-F727-CD60-A65ED9679C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26" name="FTU - zygomaticus major">
              <a:extLst>
                <a:ext uri="{FF2B5EF4-FFF2-40B4-BE49-F238E27FC236}">
                  <a16:creationId xmlns:a16="http://schemas.microsoft.com/office/drawing/2014/main" id="{FBC9FEE2-BF38-CD01-CAE8-6E573D9D89B0}"/>
                </a:ext>
              </a:extLst>
            </p:cNvPr>
            <p:cNvSpPr txBox="1"/>
            <p:nvPr/>
          </p:nvSpPr>
          <p:spPr>
            <a:xfrm>
              <a:off x="7145689" y="18593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pollicis</a:t>
              </a:r>
            </a:p>
          </p:txBody>
        </p:sp>
        <p:grpSp>
          <p:nvGrpSpPr>
            <p:cNvPr id="9127" name="Group 9126">
              <a:extLst>
                <a:ext uri="{FF2B5EF4-FFF2-40B4-BE49-F238E27FC236}">
                  <a16:creationId xmlns:a16="http://schemas.microsoft.com/office/drawing/2014/main" id="{97FECF53-C525-BC72-AA43-186D3B3144B1}"/>
                </a:ext>
              </a:extLst>
            </p:cNvPr>
            <p:cNvGrpSpPr/>
            <p:nvPr/>
          </p:nvGrpSpPr>
          <p:grpSpPr>
            <a:xfrm>
              <a:off x="8469868" y="18603296"/>
              <a:ext cx="84788" cy="91092"/>
              <a:chOff x="12626158" y="10798008"/>
              <a:chExt cx="84788" cy="91092"/>
            </a:xfrm>
          </p:grpSpPr>
          <p:sp>
            <p:nvSpPr>
              <p:cNvPr id="9128" name="Text Box 3036">
                <a:extLst>
                  <a:ext uri="{FF2B5EF4-FFF2-40B4-BE49-F238E27FC236}">
                    <a16:creationId xmlns:a16="http://schemas.microsoft.com/office/drawing/2014/main" id="{2D1A2BDC-6BC2-5288-BAD9-68993FAB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FB144FAC-2BDC-BB14-9337-5255CF94B7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36839707-12F1-A57A-89ED-C52EEEB7F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64" name="Group 9163">
            <a:extLst>
              <a:ext uri="{FF2B5EF4-FFF2-40B4-BE49-F238E27FC236}">
                <a16:creationId xmlns:a16="http://schemas.microsoft.com/office/drawing/2014/main" id="{5078B4FE-67AF-8DF4-0AB8-A9922256318F}"/>
              </a:ext>
            </a:extLst>
          </p:cNvPr>
          <p:cNvGrpSpPr/>
          <p:nvPr/>
        </p:nvGrpSpPr>
        <p:grpSpPr>
          <a:xfrm>
            <a:off x="8693377" y="22645329"/>
            <a:ext cx="1441349" cy="1873979"/>
            <a:chOff x="10554465" y="21769792"/>
            <a:chExt cx="1441349" cy="1873979"/>
          </a:xfrm>
        </p:grpSpPr>
        <p:sp>
          <p:nvSpPr>
            <p:cNvPr id="9165" name="organ - facial muscles">
              <a:extLst>
                <a:ext uri="{FF2B5EF4-FFF2-40B4-BE49-F238E27FC236}">
                  <a16:creationId xmlns:a16="http://schemas.microsoft.com/office/drawing/2014/main" id="{C36AAF1D-B986-27A3-D641-CFB2CF512179}"/>
                </a:ext>
              </a:extLst>
            </p:cNvPr>
            <p:cNvSpPr txBox="1"/>
            <p:nvPr/>
          </p:nvSpPr>
          <p:spPr>
            <a:xfrm>
              <a:off x="10555814" y="21769792"/>
              <a:ext cx="1440000" cy="18739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Leg</a:t>
              </a:r>
            </a:p>
          </p:txBody>
        </p:sp>
        <p:sp>
          <p:nvSpPr>
            <p:cNvPr id="9166" name="FTU - orbicularis oculi">
              <a:extLst>
                <a:ext uri="{FF2B5EF4-FFF2-40B4-BE49-F238E27FC236}">
                  <a16:creationId xmlns:a16="http://schemas.microsoft.com/office/drawing/2014/main" id="{EB504465-BA84-5142-D069-321785A66306}"/>
                </a:ext>
              </a:extLst>
            </p:cNvPr>
            <p:cNvSpPr txBox="1"/>
            <p:nvPr/>
          </p:nvSpPr>
          <p:spPr>
            <a:xfrm>
              <a:off x="10555814" y="2189004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anterior</a:t>
              </a:r>
            </a:p>
          </p:txBody>
        </p:sp>
        <p:sp>
          <p:nvSpPr>
            <p:cNvPr id="9167" name="FTU - occipitofrontalis">
              <a:extLst>
                <a:ext uri="{FF2B5EF4-FFF2-40B4-BE49-F238E27FC236}">
                  <a16:creationId xmlns:a16="http://schemas.microsoft.com/office/drawing/2014/main" id="{F3C3CF27-8D19-52E8-EE04-94868E49ADCF}"/>
                </a:ext>
              </a:extLst>
            </p:cNvPr>
            <p:cNvSpPr txBox="1"/>
            <p:nvPr/>
          </p:nvSpPr>
          <p:spPr>
            <a:xfrm>
              <a:off x="10555814" y="220117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longus</a:t>
              </a:r>
            </a:p>
          </p:txBody>
        </p:sp>
        <p:sp>
          <p:nvSpPr>
            <p:cNvPr id="9168" name="FTU - nasalis">
              <a:extLst>
                <a:ext uri="{FF2B5EF4-FFF2-40B4-BE49-F238E27FC236}">
                  <a16:creationId xmlns:a16="http://schemas.microsoft.com/office/drawing/2014/main" id="{26877A6D-73A4-7CFC-553A-1BD5E6E410A8}"/>
                </a:ext>
              </a:extLst>
            </p:cNvPr>
            <p:cNvSpPr txBox="1"/>
            <p:nvPr/>
          </p:nvSpPr>
          <p:spPr>
            <a:xfrm>
              <a:off x="10555814" y="2213339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longus</a:t>
              </a:r>
            </a:p>
          </p:txBody>
        </p:sp>
        <p:sp>
          <p:nvSpPr>
            <p:cNvPr id="9169" name="FTU - zygomaticus major">
              <a:extLst>
                <a:ext uri="{FF2B5EF4-FFF2-40B4-BE49-F238E27FC236}">
                  <a16:creationId xmlns:a16="http://schemas.microsoft.com/office/drawing/2014/main" id="{E98C29F0-DCA0-A301-AF3F-4909F4903405}"/>
                </a:ext>
              </a:extLst>
            </p:cNvPr>
            <p:cNvSpPr txBox="1"/>
            <p:nvPr/>
          </p:nvSpPr>
          <p:spPr>
            <a:xfrm>
              <a:off x="10555814" y="2225507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tertius</a:t>
              </a:r>
            </a:p>
          </p:txBody>
        </p:sp>
        <p:sp>
          <p:nvSpPr>
            <p:cNvPr id="9170" name="FTU - zygomaticus minor">
              <a:extLst>
                <a:ext uri="{FF2B5EF4-FFF2-40B4-BE49-F238E27FC236}">
                  <a16:creationId xmlns:a16="http://schemas.microsoft.com/office/drawing/2014/main" id="{E5F553E7-9915-59C7-15B2-C4A1EE00E7B0}"/>
                </a:ext>
              </a:extLst>
            </p:cNvPr>
            <p:cNvSpPr txBox="1"/>
            <p:nvPr/>
          </p:nvSpPr>
          <p:spPr>
            <a:xfrm>
              <a:off x="10555814" y="223767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gastrocnemius</a:t>
              </a:r>
            </a:p>
          </p:txBody>
        </p:sp>
        <p:sp>
          <p:nvSpPr>
            <p:cNvPr id="9171" name="FTU - orbicularis oris">
              <a:extLst>
                <a:ext uri="{FF2B5EF4-FFF2-40B4-BE49-F238E27FC236}">
                  <a16:creationId xmlns:a16="http://schemas.microsoft.com/office/drawing/2014/main" id="{BD097FAF-97D5-AF40-5B47-ABC5AE45111E}"/>
                </a:ext>
              </a:extLst>
            </p:cNvPr>
            <p:cNvSpPr txBox="1"/>
            <p:nvPr/>
          </p:nvSpPr>
          <p:spPr>
            <a:xfrm>
              <a:off x="10555814" y="226225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Soleus</a:t>
              </a:r>
            </a:p>
          </p:txBody>
        </p:sp>
        <p:sp>
          <p:nvSpPr>
            <p:cNvPr id="9172" name="FTU - depressor anguli oris">
              <a:extLst>
                <a:ext uri="{FF2B5EF4-FFF2-40B4-BE49-F238E27FC236}">
                  <a16:creationId xmlns:a16="http://schemas.microsoft.com/office/drawing/2014/main" id="{57A37E7D-3FD1-01A8-42E4-8FC405FA0F89}"/>
                </a:ext>
              </a:extLst>
            </p:cNvPr>
            <p:cNvSpPr txBox="1"/>
            <p:nvPr/>
          </p:nvSpPr>
          <p:spPr>
            <a:xfrm>
              <a:off x="10555814" y="227441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Plantaris</a:t>
              </a:r>
            </a:p>
          </p:txBody>
        </p:sp>
        <p:sp>
          <p:nvSpPr>
            <p:cNvPr id="9173" name="FTU - levator labii">
              <a:extLst>
                <a:ext uri="{FF2B5EF4-FFF2-40B4-BE49-F238E27FC236}">
                  <a16:creationId xmlns:a16="http://schemas.microsoft.com/office/drawing/2014/main" id="{854E47B0-47CE-5113-6F27-D697224BEAA6}"/>
                </a:ext>
              </a:extLst>
            </p:cNvPr>
            <p:cNvSpPr txBox="1"/>
            <p:nvPr/>
          </p:nvSpPr>
          <p:spPr>
            <a:xfrm>
              <a:off x="10555814" y="2286586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Popliteus</a:t>
              </a:r>
            </a:p>
          </p:txBody>
        </p:sp>
        <p:sp>
          <p:nvSpPr>
            <p:cNvPr id="9174" name="FTU - mentalis">
              <a:extLst>
                <a:ext uri="{FF2B5EF4-FFF2-40B4-BE49-F238E27FC236}">
                  <a16:creationId xmlns:a16="http://schemas.microsoft.com/office/drawing/2014/main" id="{26BA4F62-7A49-23FC-6272-92B37E15AA51}"/>
                </a:ext>
              </a:extLst>
            </p:cNvPr>
            <p:cNvSpPr txBox="1"/>
            <p:nvPr/>
          </p:nvSpPr>
          <p:spPr>
            <a:xfrm>
              <a:off x="10555814" y="229875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hallucis longus</a:t>
              </a:r>
            </a:p>
          </p:txBody>
        </p:sp>
        <p:sp>
          <p:nvSpPr>
            <p:cNvPr id="9175" name="FTU - temporalis">
              <a:extLst>
                <a:ext uri="{FF2B5EF4-FFF2-40B4-BE49-F238E27FC236}">
                  <a16:creationId xmlns:a16="http://schemas.microsoft.com/office/drawing/2014/main" id="{171ABD4B-2CAE-97A7-2576-A368A163A4D6}"/>
                </a:ext>
              </a:extLst>
            </p:cNvPr>
            <p:cNvSpPr txBox="1"/>
            <p:nvPr/>
          </p:nvSpPr>
          <p:spPr>
            <a:xfrm>
              <a:off x="10555814" y="231092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longus</a:t>
              </a:r>
            </a:p>
          </p:txBody>
        </p:sp>
        <p:sp>
          <p:nvSpPr>
            <p:cNvPr id="9176" name="FTU - orbicularis oculi">
              <a:extLst>
                <a:ext uri="{FF2B5EF4-FFF2-40B4-BE49-F238E27FC236}">
                  <a16:creationId xmlns:a16="http://schemas.microsoft.com/office/drawing/2014/main" id="{FFEBCE33-835C-8A92-68C0-ADA3C3BD6F84}"/>
                </a:ext>
              </a:extLst>
            </p:cNvPr>
            <p:cNvSpPr txBox="1"/>
            <p:nvPr/>
          </p:nvSpPr>
          <p:spPr>
            <a:xfrm>
              <a:off x="10554465" y="232346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Tibialis posterior</a:t>
              </a:r>
            </a:p>
          </p:txBody>
        </p:sp>
        <p:sp>
          <p:nvSpPr>
            <p:cNvPr id="9177" name="FTU - occipitofrontalis">
              <a:extLst>
                <a:ext uri="{FF2B5EF4-FFF2-40B4-BE49-F238E27FC236}">
                  <a16:creationId xmlns:a16="http://schemas.microsoft.com/office/drawing/2014/main" id="{968B0959-8BFC-41C7-D782-798EE23BDEF2}"/>
                </a:ext>
              </a:extLst>
            </p:cNvPr>
            <p:cNvSpPr txBox="1"/>
            <p:nvPr/>
          </p:nvSpPr>
          <p:spPr>
            <a:xfrm>
              <a:off x="10554465" y="2335635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longus</a:t>
              </a:r>
            </a:p>
          </p:txBody>
        </p:sp>
        <p:sp>
          <p:nvSpPr>
            <p:cNvPr id="9178" name="FTU - nasalis">
              <a:extLst>
                <a:ext uri="{FF2B5EF4-FFF2-40B4-BE49-F238E27FC236}">
                  <a16:creationId xmlns:a16="http://schemas.microsoft.com/office/drawing/2014/main" id="{2E3B394B-E12A-54CE-3A49-EF4F59F5DDC5}"/>
                </a:ext>
              </a:extLst>
            </p:cNvPr>
            <p:cNvSpPr txBox="1"/>
            <p:nvPr/>
          </p:nvSpPr>
          <p:spPr>
            <a:xfrm>
              <a:off x="10554465" y="2347803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Fibularis brevis</a:t>
              </a:r>
            </a:p>
          </p:txBody>
        </p:sp>
        <p:grpSp>
          <p:nvGrpSpPr>
            <p:cNvPr id="9179" name="Group 9178">
              <a:extLst>
                <a:ext uri="{FF2B5EF4-FFF2-40B4-BE49-F238E27FC236}">
                  <a16:creationId xmlns:a16="http://schemas.microsoft.com/office/drawing/2014/main" id="{E1E41F1D-CAF0-D3B3-1183-40FD7E97CE20}"/>
                </a:ext>
              </a:extLst>
            </p:cNvPr>
            <p:cNvGrpSpPr/>
            <p:nvPr/>
          </p:nvGrpSpPr>
          <p:grpSpPr>
            <a:xfrm>
              <a:off x="11881855" y="21901652"/>
              <a:ext cx="84788" cy="91092"/>
              <a:chOff x="12626158" y="10798008"/>
              <a:chExt cx="84788" cy="91092"/>
            </a:xfrm>
          </p:grpSpPr>
          <p:sp>
            <p:nvSpPr>
              <p:cNvPr id="9233" name="Text Box 3036">
                <a:extLst>
                  <a:ext uri="{FF2B5EF4-FFF2-40B4-BE49-F238E27FC236}">
                    <a16:creationId xmlns:a16="http://schemas.microsoft.com/office/drawing/2014/main" id="{98612AF3-6AFF-76A5-74A3-EB52BB12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4" name="Text Box 3036">
                <a:extLst>
                  <a:ext uri="{FF2B5EF4-FFF2-40B4-BE49-F238E27FC236}">
                    <a16:creationId xmlns:a16="http://schemas.microsoft.com/office/drawing/2014/main" id="{549186CE-D41C-FC72-AFAD-DCA41B9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5" name="Text Box 3036">
                <a:extLst>
                  <a:ext uri="{FF2B5EF4-FFF2-40B4-BE49-F238E27FC236}">
                    <a16:creationId xmlns:a16="http://schemas.microsoft.com/office/drawing/2014/main" id="{98F6E8AB-1116-CC2E-A6C8-D897198A6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0" name="Group 9179">
              <a:extLst>
                <a:ext uri="{FF2B5EF4-FFF2-40B4-BE49-F238E27FC236}">
                  <a16:creationId xmlns:a16="http://schemas.microsoft.com/office/drawing/2014/main" id="{DAA2E652-59CC-D8C6-E5A4-4EB2C4AB9479}"/>
                </a:ext>
              </a:extLst>
            </p:cNvPr>
            <p:cNvGrpSpPr/>
            <p:nvPr/>
          </p:nvGrpSpPr>
          <p:grpSpPr>
            <a:xfrm>
              <a:off x="11884977" y="22021570"/>
              <a:ext cx="84788" cy="91092"/>
              <a:chOff x="12626158" y="10798008"/>
              <a:chExt cx="84788" cy="91092"/>
            </a:xfrm>
          </p:grpSpPr>
          <p:sp>
            <p:nvSpPr>
              <p:cNvPr id="9230" name="Text Box 3036">
                <a:extLst>
                  <a:ext uri="{FF2B5EF4-FFF2-40B4-BE49-F238E27FC236}">
                    <a16:creationId xmlns:a16="http://schemas.microsoft.com/office/drawing/2014/main" id="{1E44FCD9-1C3D-7D12-14B5-5818272F0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1" name="Text Box 3036">
                <a:extLst>
                  <a:ext uri="{FF2B5EF4-FFF2-40B4-BE49-F238E27FC236}">
                    <a16:creationId xmlns:a16="http://schemas.microsoft.com/office/drawing/2014/main" id="{7E954721-4CA0-7D14-3FE3-45360067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32" name="Text Box 3036">
                <a:extLst>
                  <a:ext uri="{FF2B5EF4-FFF2-40B4-BE49-F238E27FC236}">
                    <a16:creationId xmlns:a16="http://schemas.microsoft.com/office/drawing/2014/main" id="{B15F7861-8823-2350-6FD9-2B5CAE358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1" name="Group 9180">
              <a:extLst>
                <a:ext uri="{FF2B5EF4-FFF2-40B4-BE49-F238E27FC236}">
                  <a16:creationId xmlns:a16="http://schemas.microsoft.com/office/drawing/2014/main" id="{429A0C74-F057-4784-CD0B-1E95356E1809}"/>
                </a:ext>
              </a:extLst>
            </p:cNvPr>
            <p:cNvGrpSpPr/>
            <p:nvPr/>
          </p:nvGrpSpPr>
          <p:grpSpPr>
            <a:xfrm>
              <a:off x="11884977" y="22143883"/>
              <a:ext cx="84788" cy="91092"/>
              <a:chOff x="12626158" y="10798008"/>
              <a:chExt cx="84788" cy="91092"/>
            </a:xfrm>
          </p:grpSpPr>
          <p:sp>
            <p:nvSpPr>
              <p:cNvPr id="9227" name="Text Box 3036">
                <a:extLst>
                  <a:ext uri="{FF2B5EF4-FFF2-40B4-BE49-F238E27FC236}">
                    <a16:creationId xmlns:a16="http://schemas.microsoft.com/office/drawing/2014/main" id="{053FFD5F-352E-0DCA-74F8-10D533243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8" name="Text Box 3036">
                <a:extLst>
                  <a:ext uri="{FF2B5EF4-FFF2-40B4-BE49-F238E27FC236}">
                    <a16:creationId xmlns:a16="http://schemas.microsoft.com/office/drawing/2014/main" id="{76AC95F1-EF09-2787-5B88-4D8E02D23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9" name="Text Box 3036">
                <a:extLst>
                  <a:ext uri="{FF2B5EF4-FFF2-40B4-BE49-F238E27FC236}">
                    <a16:creationId xmlns:a16="http://schemas.microsoft.com/office/drawing/2014/main" id="{8FE564C3-879C-BE1D-17E6-814BAEB979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2" name="Group 9181">
              <a:extLst>
                <a:ext uri="{FF2B5EF4-FFF2-40B4-BE49-F238E27FC236}">
                  <a16:creationId xmlns:a16="http://schemas.microsoft.com/office/drawing/2014/main" id="{F8387562-6F3F-FCC4-053C-2AACABFC2603}"/>
                </a:ext>
              </a:extLst>
            </p:cNvPr>
            <p:cNvGrpSpPr/>
            <p:nvPr/>
          </p:nvGrpSpPr>
          <p:grpSpPr>
            <a:xfrm>
              <a:off x="11885746" y="22267412"/>
              <a:ext cx="84788" cy="91092"/>
              <a:chOff x="12626158" y="10798008"/>
              <a:chExt cx="84788" cy="91092"/>
            </a:xfrm>
          </p:grpSpPr>
          <p:sp>
            <p:nvSpPr>
              <p:cNvPr id="9224" name="Text Box 3036">
                <a:extLst>
                  <a:ext uri="{FF2B5EF4-FFF2-40B4-BE49-F238E27FC236}">
                    <a16:creationId xmlns:a16="http://schemas.microsoft.com/office/drawing/2014/main" id="{47009287-011A-0836-6DC0-2AEF8DD074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5" name="Text Box 3036">
                <a:extLst>
                  <a:ext uri="{FF2B5EF4-FFF2-40B4-BE49-F238E27FC236}">
                    <a16:creationId xmlns:a16="http://schemas.microsoft.com/office/drawing/2014/main" id="{3EA51B00-6817-63CC-22CF-B7CD487E4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6" name="Text Box 3036">
                <a:extLst>
                  <a:ext uri="{FF2B5EF4-FFF2-40B4-BE49-F238E27FC236}">
                    <a16:creationId xmlns:a16="http://schemas.microsoft.com/office/drawing/2014/main" id="{C018F447-7AC5-E00F-C510-A20860316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3" name="Group 9182">
              <a:extLst>
                <a:ext uri="{FF2B5EF4-FFF2-40B4-BE49-F238E27FC236}">
                  <a16:creationId xmlns:a16="http://schemas.microsoft.com/office/drawing/2014/main" id="{BBB6F6EF-8A2F-AB06-6C09-6E1129C9C227}"/>
                </a:ext>
              </a:extLst>
            </p:cNvPr>
            <p:cNvGrpSpPr/>
            <p:nvPr/>
          </p:nvGrpSpPr>
          <p:grpSpPr>
            <a:xfrm>
              <a:off x="11884386" y="22387330"/>
              <a:ext cx="84788" cy="91092"/>
              <a:chOff x="12626158" y="10798008"/>
              <a:chExt cx="84788" cy="91092"/>
            </a:xfrm>
          </p:grpSpPr>
          <p:sp>
            <p:nvSpPr>
              <p:cNvPr id="9221" name="Text Box 3036">
                <a:extLst>
                  <a:ext uri="{FF2B5EF4-FFF2-40B4-BE49-F238E27FC236}">
                    <a16:creationId xmlns:a16="http://schemas.microsoft.com/office/drawing/2014/main" id="{B604F8E2-DEB6-B961-F71C-AE97AA6B3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2" name="Text Box 3036">
                <a:extLst>
                  <a:ext uri="{FF2B5EF4-FFF2-40B4-BE49-F238E27FC236}">
                    <a16:creationId xmlns:a16="http://schemas.microsoft.com/office/drawing/2014/main" id="{58072FB3-4445-C604-0898-27F335C209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3" name="Text Box 3036">
                <a:extLst>
                  <a:ext uri="{FF2B5EF4-FFF2-40B4-BE49-F238E27FC236}">
                    <a16:creationId xmlns:a16="http://schemas.microsoft.com/office/drawing/2014/main" id="{8A79E43D-A736-20BC-5B6F-49E79A7BC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4" name="Group 9183">
              <a:extLst>
                <a:ext uri="{FF2B5EF4-FFF2-40B4-BE49-F238E27FC236}">
                  <a16:creationId xmlns:a16="http://schemas.microsoft.com/office/drawing/2014/main" id="{C66C2454-18F0-D378-6CF5-882985A8863E}"/>
                </a:ext>
              </a:extLst>
            </p:cNvPr>
            <p:cNvGrpSpPr/>
            <p:nvPr/>
          </p:nvGrpSpPr>
          <p:grpSpPr>
            <a:xfrm>
              <a:off x="11884386" y="22633732"/>
              <a:ext cx="84788" cy="91092"/>
              <a:chOff x="12626158" y="10798008"/>
              <a:chExt cx="84788" cy="91092"/>
            </a:xfrm>
          </p:grpSpPr>
          <p:sp>
            <p:nvSpPr>
              <p:cNvPr id="9218" name="Text Box 3036">
                <a:extLst>
                  <a:ext uri="{FF2B5EF4-FFF2-40B4-BE49-F238E27FC236}">
                    <a16:creationId xmlns:a16="http://schemas.microsoft.com/office/drawing/2014/main" id="{7AFD1E53-03C7-FE39-C28F-6FF99AC85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9" name="Text Box 3036">
                <a:extLst>
                  <a:ext uri="{FF2B5EF4-FFF2-40B4-BE49-F238E27FC236}">
                    <a16:creationId xmlns:a16="http://schemas.microsoft.com/office/drawing/2014/main" id="{A139BA76-1803-365A-3E04-9A7170E02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20" name="Text Box 3036">
                <a:extLst>
                  <a:ext uri="{FF2B5EF4-FFF2-40B4-BE49-F238E27FC236}">
                    <a16:creationId xmlns:a16="http://schemas.microsoft.com/office/drawing/2014/main" id="{734C9CF7-9ACD-10C5-7087-8D8EED2E6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5" name="Group 9184">
              <a:extLst>
                <a:ext uri="{FF2B5EF4-FFF2-40B4-BE49-F238E27FC236}">
                  <a16:creationId xmlns:a16="http://schemas.microsoft.com/office/drawing/2014/main" id="{5E613B00-06EA-DD8A-4C7B-DD59F3FE495E}"/>
                </a:ext>
              </a:extLst>
            </p:cNvPr>
            <p:cNvGrpSpPr/>
            <p:nvPr/>
          </p:nvGrpSpPr>
          <p:grpSpPr>
            <a:xfrm>
              <a:off x="11882525" y="22756365"/>
              <a:ext cx="84788" cy="91092"/>
              <a:chOff x="12626158" y="10798008"/>
              <a:chExt cx="84788" cy="91092"/>
            </a:xfrm>
          </p:grpSpPr>
          <p:sp>
            <p:nvSpPr>
              <p:cNvPr id="9215" name="Text Box 3036">
                <a:extLst>
                  <a:ext uri="{FF2B5EF4-FFF2-40B4-BE49-F238E27FC236}">
                    <a16:creationId xmlns:a16="http://schemas.microsoft.com/office/drawing/2014/main" id="{B130C7AF-EE34-E610-633C-5842C8BB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6" name="Text Box 3036">
                <a:extLst>
                  <a:ext uri="{FF2B5EF4-FFF2-40B4-BE49-F238E27FC236}">
                    <a16:creationId xmlns:a16="http://schemas.microsoft.com/office/drawing/2014/main" id="{97BDFB69-3425-E610-4004-F37EDEB6FA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7" name="Text Box 3036">
                <a:extLst>
                  <a:ext uri="{FF2B5EF4-FFF2-40B4-BE49-F238E27FC236}">
                    <a16:creationId xmlns:a16="http://schemas.microsoft.com/office/drawing/2014/main" id="{C44DB2CF-5935-DF99-8AAA-68BDDF3CE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6" name="Group 9185">
              <a:extLst>
                <a:ext uri="{FF2B5EF4-FFF2-40B4-BE49-F238E27FC236}">
                  <a16:creationId xmlns:a16="http://schemas.microsoft.com/office/drawing/2014/main" id="{9E4BA336-DBE9-CC8A-4D87-B153076925F3}"/>
                </a:ext>
              </a:extLst>
            </p:cNvPr>
            <p:cNvGrpSpPr/>
            <p:nvPr/>
          </p:nvGrpSpPr>
          <p:grpSpPr>
            <a:xfrm>
              <a:off x="11885647" y="22876283"/>
              <a:ext cx="84788" cy="91092"/>
              <a:chOff x="12626158" y="10798008"/>
              <a:chExt cx="84788" cy="91092"/>
            </a:xfrm>
          </p:grpSpPr>
          <p:sp>
            <p:nvSpPr>
              <p:cNvPr id="9212" name="Text Box 3036">
                <a:extLst>
                  <a:ext uri="{FF2B5EF4-FFF2-40B4-BE49-F238E27FC236}">
                    <a16:creationId xmlns:a16="http://schemas.microsoft.com/office/drawing/2014/main" id="{16ECE3BC-117E-A70F-EDEA-C1F36759E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3" name="Text Box 3036">
                <a:extLst>
                  <a:ext uri="{FF2B5EF4-FFF2-40B4-BE49-F238E27FC236}">
                    <a16:creationId xmlns:a16="http://schemas.microsoft.com/office/drawing/2014/main" id="{3394986F-C814-8ED7-690C-CFE76C39D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4" name="Text Box 3036">
                <a:extLst>
                  <a:ext uri="{FF2B5EF4-FFF2-40B4-BE49-F238E27FC236}">
                    <a16:creationId xmlns:a16="http://schemas.microsoft.com/office/drawing/2014/main" id="{7D289CD1-2CD1-995A-5315-1269BD2ADD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7" name="Group 9186">
              <a:extLst>
                <a:ext uri="{FF2B5EF4-FFF2-40B4-BE49-F238E27FC236}">
                  <a16:creationId xmlns:a16="http://schemas.microsoft.com/office/drawing/2014/main" id="{C865550A-FB3C-B367-FDB8-AAD092215D83}"/>
                </a:ext>
              </a:extLst>
            </p:cNvPr>
            <p:cNvGrpSpPr/>
            <p:nvPr/>
          </p:nvGrpSpPr>
          <p:grpSpPr>
            <a:xfrm>
              <a:off x="11885647" y="22998596"/>
              <a:ext cx="84788" cy="91092"/>
              <a:chOff x="12626158" y="10798008"/>
              <a:chExt cx="84788" cy="91092"/>
            </a:xfrm>
          </p:grpSpPr>
          <p:sp>
            <p:nvSpPr>
              <p:cNvPr id="9209" name="Text Box 3036">
                <a:extLst>
                  <a:ext uri="{FF2B5EF4-FFF2-40B4-BE49-F238E27FC236}">
                    <a16:creationId xmlns:a16="http://schemas.microsoft.com/office/drawing/2014/main" id="{0295BAEE-D5AF-043B-FD11-FED5189CED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0" name="Text Box 3036">
                <a:extLst>
                  <a:ext uri="{FF2B5EF4-FFF2-40B4-BE49-F238E27FC236}">
                    <a16:creationId xmlns:a16="http://schemas.microsoft.com/office/drawing/2014/main" id="{E32257D8-4DA6-AFA8-B85B-95313F77D5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11" name="Text Box 3036">
                <a:extLst>
                  <a:ext uri="{FF2B5EF4-FFF2-40B4-BE49-F238E27FC236}">
                    <a16:creationId xmlns:a16="http://schemas.microsoft.com/office/drawing/2014/main" id="{BF193AA2-3A11-AE1B-C455-0615E9CF11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8" name="Group 9187">
              <a:extLst>
                <a:ext uri="{FF2B5EF4-FFF2-40B4-BE49-F238E27FC236}">
                  <a16:creationId xmlns:a16="http://schemas.microsoft.com/office/drawing/2014/main" id="{3EA861E5-693B-5129-2545-2587CCB3B1A6}"/>
                </a:ext>
              </a:extLst>
            </p:cNvPr>
            <p:cNvGrpSpPr/>
            <p:nvPr/>
          </p:nvGrpSpPr>
          <p:grpSpPr>
            <a:xfrm>
              <a:off x="11886416" y="23122125"/>
              <a:ext cx="84788" cy="91092"/>
              <a:chOff x="12626158" y="10798008"/>
              <a:chExt cx="84788" cy="91092"/>
            </a:xfrm>
          </p:grpSpPr>
          <p:sp>
            <p:nvSpPr>
              <p:cNvPr id="9206" name="Text Box 3036">
                <a:extLst>
                  <a:ext uri="{FF2B5EF4-FFF2-40B4-BE49-F238E27FC236}">
                    <a16:creationId xmlns:a16="http://schemas.microsoft.com/office/drawing/2014/main" id="{92E99318-ECE8-D572-FDDC-E63FBFBCA7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7" name="Text Box 3036">
                <a:extLst>
                  <a:ext uri="{FF2B5EF4-FFF2-40B4-BE49-F238E27FC236}">
                    <a16:creationId xmlns:a16="http://schemas.microsoft.com/office/drawing/2014/main" id="{EF7888DD-6EF8-44DE-6515-B11B72F517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8" name="Text Box 3036">
                <a:extLst>
                  <a:ext uri="{FF2B5EF4-FFF2-40B4-BE49-F238E27FC236}">
                    <a16:creationId xmlns:a16="http://schemas.microsoft.com/office/drawing/2014/main" id="{EDE4A5C6-D3A2-DBD2-7D07-16F7D87D9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89" name="Group 9188">
              <a:extLst>
                <a:ext uri="{FF2B5EF4-FFF2-40B4-BE49-F238E27FC236}">
                  <a16:creationId xmlns:a16="http://schemas.microsoft.com/office/drawing/2014/main" id="{AF3566DC-B9E2-800C-25C2-36D9AA6C8D02}"/>
                </a:ext>
              </a:extLst>
            </p:cNvPr>
            <p:cNvGrpSpPr/>
            <p:nvPr/>
          </p:nvGrpSpPr>
          <p:grpSpPr>
            <a:xfrm>
              <a:off x="11885056" y="23242043"/>
              <a:ext cx="84788" cy="91092"/>
              <a:chOff x="12626158" y="10798008"/>
              <a:chExt cx="84788" cy="91092"/>
            </a:xfrm>
          </p:grpSpPr>
          <p:sp>
            <p:nvSpPr>
              <p:cNvPr id="9203" name="Text Box 3036">
                <a:extLst>
                  <a:ext uri="{FF2B5EF4-FFF2-40B4-BE49-F238E27FC236}">
                    <a16:creationId xmlns:a16="http://schemas.microsoft.com/office/drawing/2014/main" id="{65753251-FBBE-C4FA-1C7B-D980F03478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4" name="Text Box 3036">
                <a:extLst>
                  <a:ext uri="{FF2B5EF4-FFF2-40B4-BE49-F238E27FC236}">
                    <a16:creationId xmlns:a16="http://schemas.microsoft.com/office/drawing/2014/main" id="{B1D9CCFE-2CB0-4F34-1A44-EC1741D92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5" name="Text Box 3036">
                <a:extLst>
                  <a:ext uri="{FF2B5EF4-FFF2-40B4-BE49-F238E27FC236}">
                    <a16:creationId xmlns:a16="http://schemas.microsoft.com/office/drawing/2014/main" id="{7E8F8A88-D1C1-4199-2B71-0F7EB373A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0" name="Group 9189">
              <a:extLst>
                <a:ext uri="{FF2B5EF4-FFF2-40B4-BE49-F238E27FC236}">
                  <a16:creationId xmlns:a16="http://schemas.microsoft.com/office/drawing/2014/main" id="{C1B4EB56-B382-F167-1103-C42B688DAA88}"/>
                </a:ext>
              </a:extLst>
            </p:cNvPr>
            <p:cNvGrpSpPr/>
            <p:nvPr/>
          </p:nvGrpSpPr>
          <p:grpSpPr>
            <a:xfrm>
              <a:off x="11885056" y="23364356"/>
              <a:ext cx="84788" cy="91092"/>
              <a:chOff x="12626158" y="10798008"/>
              <a:chExt cx="84788" cy="91092"/>
            </a:xfrm>
          </p:grpSpPr>
          <p:sp>
            <p:nvSpPr>
              <p:cNvPr id="9200" name="Text Box 3036">
                <a:extLst>
                  <a:ext uri="{FF2B5EF4-FFF2-40B4-BE49-F238E27FC236}">
                    <a16:creationId xmlns:a16="http://schemas.microsoft.com/office/drawing/2014/main" id="{80BDDB52-3DD4-65C7-D430-3307C85710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1" name="Text Box 3036">
                <a:extLst>
                  <a:ext uri="{FF2B5EF4-FFF2-40B4-BE49-F238E27FC236}">
                    <a16:creationId xmlns:a16="http://schemas.microsoft.com/office/drawing/2014/main" id="{6AC2FB58-F9D9-ED00-55BD-890CCAC145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2" name="Text Box 3036">
                <a:extLst>
                  <a:ext uri="{FF2B5EF4-FFF2-40B4-BE49-F238E27FC236}">
                    <a16:creationId xmlns:a16="http://schemas.microsoft.com/office/drawing/2014/main" id="{9A303EA6-8383-F3BD-9DF4-B6857E18EF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1" name="Group 9190">
              <a:extLst>
                <a:ext uri="{FF2B5EF4-FFF2-40B4-BE49-F238E27FC236}">
                  <a16:creationId xmlns:a16="http://schemas.microsoft.com/office/drawing/2014/main" id="{7EC60D9E-45E0-947D-7C2D-592EE253EF32}"/>
                </a:ext>
              </a:extLst>
            </p:cNvPr>
            <p:cNvGrpSpPr/>
            <p:nvPr/>
          </p:nvGrpSpPr>
          <p:grpSpPr>
            <a:xfrm>
              <a:off x="11882525" y="23488089"/>
              <a:ext cx="84788" cy="91092"/>
              <a:chOff x="12626158" y="10798008"/>
              <a:chExt cx="84788" cy="91092"/>
            </a:xfrm>
          </p:grpSpPr>
          <p:sp>
            <p:nvSpPr>
              <p:cNvPr id="9197" name="Text Box 3036">
                <a:extLst>
                  <a:ext uri="{FF2B5EF4-FFF2-40B4-BE49-F238E27FC236}">
                    <a16:creationId xmlns:a16="http://schemas.microsoft.com/office/drawing/2014/main" id="{5D50E20A-80C4-F740-45B9-41C9DC309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8" name="Text Box 3036">
                <a:extLst>
                  <a:ext uri="{FF2B5EF4-FFF2-40B4-BE49-F238E27FC236}">
                    <a16:creationId xmlns:a16="http://schemas.microsoft.com/office/drawing/2014/main" id="{B9C3849E-9F64-B17A-4F89-EE4F12697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9" name="Text Box 3036">
                <a:extLst>
                  <a:ext uri="{FF2B5EF4-FFF2-40B4-BE49-F238E27FC236}">
                    <a16:creationId xmlns:a16="http://schemas.microsoft.com/office/drawing/2014/main" id="{FE331D12-0529-1E95-6B14-EAC04F2300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92" name="FTU - zygomaticus minor">
              <a:extLst>
                <a:ext uri="{FF2B5EF4-FFF2-40B4-BE49-F238E27FC236}">
                  <a16:creationId xmlns:a16="http://schemas.microsoft.com/office/drawing/2014/main" id="{0DC9BACE-D048-CEA1-85A5-C8E17640AE03}"/>
                </a:ext>
              </a:extLst>
            </p:cNvPr>
            <p:cNvSpPr txBox="1"/>
            <p:nvPr/>
          </p:nvSpPr>
          <p:spPr>
            <a:xfrm>
              <a:off x="10555814" y="224984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gastrocnemius</a:t>
              </a:r>
            </a:p>
          </p:txBody>
        </p:sp>
        <p:grpSp>
          <p:nvGrpSpPr>
            <p:cNvPr id="9193" name="Group 9192">
              <a:extLst>
                <a:ext uri="{FF2B5EF4-FFF2-40B4-BE49-F238E27FC236}">
                  <a16:creationId xmlns:a16="http://schemas.microsoft.com/office/drawing/2014/main" id="{DF9F7C39-3499-DEA1-E66E-C689F13088F8}"/>
                </a:ext>
              </a:extLst>
            </p:cNvPr>
            <p:cNvGrpSpPr/>
            <p:nvPr/>
          </p:nvGrpSpPr>
          <p:grpSpPr>
            <a:xfrm>
              <a:off x="11884386" y="22509006"/>
              <a:ext cx="84788" cy="91092"/>
              <a:chOff x="12626158" y="10798008"/>
              <a:chExt cx="84788" cy="91092"/>
            </a:xfrm>
          </p:grpSpPr>
          <p:sp>
            <p:nvSpPr>
              <p:cNvPr id="9194" name="Text Box 3036">
                <a:extLst>
                  <a:ext uri="{FF2B5EF4-FFF2-40B4-BE49-F238E27FC236}">
                    <a16:creationId xmlns:a16="http://schemas.microsoft.com/office/drawing/2014/main" id="{DB72AA7D-1B01-7361-0F3F-3D4A8298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5" name="Text Box 3036">
                <a:extLst>
                  <a:ext uri="{FF2B5EF4-FFF2-40B4-BE49-F238E27FC236}">
                    <a16:creationId xmlns:a16="http://schemas.microsoft.com/office/drawing/2014/main" id="{EF87C6CD-8728-7E0B-DDD6-1715E006AA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6" name="Text Box 3036">
                <a:extLst>
                  <a:ext uri="{FF2B5EF4-FFF2-40B4-BE49-F238E27FC236}">
                    <a16:creationId xmlns:a16="http://schemas.microsoft.com/office/drawing/2014/main" id="{EA082C0D-CAEF-9E35-926E-5C9031CD5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5F403600-7E81-85A9-FF7F-2B576D45FEAE}"/>
              </a:ext>
            </a:extLst>
          </p:cNvPr>
          <p:cNvGrpSpPr/>
          <p:nvPr/>
        </p:nvGrpSpPr>
        <p:grpSpPr>
          <a:xfrm>
            <a:off x="7148279" y="7421468"/>
            <a:ext cx="1440000" cy="515676"/>
            <a:chOff x="10673885" y="6328309"/>
            <a:chExt cx="1440000" cy="515676"/>
          </a:xfrm>
        </p:grpSpPr>
        <p:sp>
          <p:nvSpPr>
            <p:cNvPr id="9237" name="organ - facial muscles">
              <a:extLst>
                <a:ext uri="{FF2B5EF4-FFF2-40B4-BE49-F238E27FC236}">
                  <a16:creationId xmlns:a16="http://schemas.microsoft.com/office/drawing/2014/main" id="{42E5F242-BEF5-7718-0127-11259DA69487}"/>
                </a:ext>
              </a:extLst>
            </p:cNvPr>
            <p:cNvSpPr txBox="1"/>
            <p:nvPr/>
          </p:nvSpPr>
          <p:spPr>
            <a:xfrm>
              <a:off x="10673885" y="6328309"/>
              <a:ext cx="1440000" cy="5156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Ear</a:t>
              </a:r>
            </a:p>
          </p:txBody>
        </p:sp>
        <p:sp>
          <p:nvSpPr>
            <p:cNvPr id="9238" name="FTU - orbicularis oculi">
              <a:extLst>
                <a:ext uri="{FF2B5EF4-FFF2-40B4-BE49-F238E27FC236}">
                  <a16:creationId xmlns:a16="http://schemas.microsoft.com/office/drawing/2014/main" id="{D3807A39-DFDF-782D-0A96-918359497ED6}"/>
                </a:ext>
              </a:extLst>
            </p:cNvPr>
            <p:cNvSpPr txBox="1"/>
            <p:nvPr/>
          </p:nvSpPr>
          <p:spPr>
            <a:xfrm>
              <a:off x="10673885" y="64485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Extrinsic auricular muscles</a:t>
              </a:r>
            </a:p>
          </p:txBody>
        </p:sp>
        <p:sp>
          <p:nvSpPr>
            <p:cNvPr id="9239" name="FTU - occipitofrontalis">
              <a:extLst>
                <a:ext uri="{FF2B5EF4-FFF2-40B4-BE49-F238E27FC236}">
                  <a16:creationId xmlns:a16="http://schemas.microsoft.com/office/drawing/2014/main" id="{A6FAC023-201B-57C6-D128-84AD968174FF}"/>
                </a:ext>
              </a:extLst>
            </p:cNvPr>
            <p:cNvSpPr txBox="1"/>
            <p:nvPr/>
          </p:nvSpPr>
          <p:spPr>
            <a:xfrm>
              <a:off x="10673885" y="657023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Intrinsic auricular muscles</a:t>
              </a:r>
            </a:p>
          </p:txBody>
        </p:sp>
        <p:sp>
          <p:nvSpPr>
            <p:cNvPr id="9240" name="FTU - nasalis">
              <a:extLst>
                <a:ext uri="{FF2B5EF4-FFF2-40B4-BE49-F238E27FC236}">
                  <a16:creationId xmlns:a16="http://schemas.microsoft.com/office/drawing/2014/main" id="{C644667E-51E6-AE51-6BDE-886479974CED}"/>
                </a:ext>
              </a:extLst>
            </p:cNvPr>
            <p:cNvSpPr txBox="1"/>
            <p:nvPr/>
          </p:nvSpPr>
          <p:spPr>
            <a:xfrm>
              <a:off x="10673885" y="66919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auditory ossicles</a:t>
              </a:r>
            </a:p>
          </p:txBody>
        </p:sp>
        <p:sp>
          <p:nvSpPr>
            <p:cNvPr id="9241" name="Text Box 3036">
              <a:extLst>
                <a:ext uri="{FF2B5EF4-FFF2-40B4-BE49-F238E27FC236}">
                  <a16:creationId xmlns:a16="http://schemas.microsoft.com/office/drawing/2014/main" id="{2D3D1921-F459-DFC7-AD3E-69E8422C5D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4609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2" name="Text Box 3036">
              <a:extLst>
                <a:ext uri="{FF2B5EF4-FFF2-40B4-BE49-F238E27FC236}">
                  <a16:creationId xmlns:a16="http://schemas.microsoft.com/office/drawing/2014/main" id="{724C6DD1-E897-782F-3B36-692A730159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946" y="65160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3" name="Text Box 3036">
              <a:extLst>
                <a:ext uri="{FF2B5EF4-FFF2-40B4-BE49-F238E27FC236}">
                  <a16:creationId xmlns:a16="http://schemas.microsoft.com/office/drawing/2014/main" id="{B77C4CA1-C32E-2764-918B-5341A769E0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734" y="64884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4" name="Text Box 3036">
              <a:extLst>
                <a:ext uri="{FF2B5EF4-FFF2-40B4-BE49-F238E27FC236}">
                  <a16:creationId xmlns:a16="http://schemas.microsoft.com/office/drawing/2014/main" id="{AEF6C411-C001-5587-577F-159161E29A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58178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5" name="Text Box 3036">
              <a:extLst>
                <a:ext uri="{FF2B5EF4-FFF2-40B4-BE49-F238E27FC236}">
                  <a16:creationId xmlns:a16="http://schemas.microsoft.com/office/drawing/2014/main" id="{10A36AED-7A14-5A19-939C-A8E78E28AD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8742" y="663687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6" name="Text Box 3036">
              <a:extLst>
                <a:ext uri="{FF2B5EF4-FFF2-40B4-BE49-F238E27FC236}">
                  <a16:creationId xmlns:a16="http://schemas.microsoft.com/office/drawing/2014/main" id="{D29F7162-F711-F4FE-7608-CCE4FCE876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7530" y="660933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7" name="Text Box 3036">
              <a:extLst>
                <a:ext uri="{FF2B5EF4-FFF2-40B4-BE49-F238E27FC236}">
                  <a16:creationId xmlns:a16="http://schemas.microsoft.com/office/drawing/2014/main" id="{0CB16B36-5512-7EC8-F425-2FEB90182D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042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8" name="Text Box 3036">
              <a:extLst>
                <a:ext uri="{FF2B5EF4-FFF2-40B4-BE49-F238E27FC236}">
                  <a16:creationId xmlns:a16="http://schemas.microsoft.com/office/drawing/2014/main" id="{E714D868-5DEF-AE97-DA74-8A4A682E6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99673" y="67593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49" name="Text Box 3036">
              <a:extLst>
                <a:ext uri="{FF2B5EF4-FFF2-40B4-BE49-F238E27FC236}">
                  <a16:creationId xmlns:a16="http://schemas.microsoft.com/office/drawing/2014/main" id="{7F0D6DFC-86B4-011E-DECD-D02E1045CB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048461" y="67318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50" name="Group 9249">
            <a:extLst>
              <a:ext uri="{FF2B5EF4-FFF2-40B4-BE49-F238E27FC236}">
                <a16:creationId xmlns:a16="http://schemas.microsoft.com/office/drawing/2014/main" id="{E4B58EB3-0686-AAD8-9264-751431194AD1}"/>
              </a:ext>
            </a:extLst>
          </p:cNvPr>
          <p:cNvGrpSpPr/>
          <p:nvPr/>
        </p:nvGrpSpPr>
        <p:grpSpPr>
          <a:xfrm>
            <a:off x="7148279" y="19949444"/>
            <a:ext cx="1443838" cy="2375139"/>
            <a:chOff x="8695722" y="20368722"/>
            <a:chExt cx="1443838" cy="2375139"/>
          </a:xfrm>
        </p:grpSpPr>
        <p:sp>
          <p:nvSpPr>
            <p:cNvPr id="9251" name="organ - facial muscles">
              <a:extLst>
                <a:ext uri="{FF2B5EF4-FFF2-40B4-BE49-F238E27FC236}">
                  <a16:creationId xmlns:a16="http://schemas.microsoft.com/office/drawing/2014/main" id="{79D52FC9-8A8C-F254-86DB-03661CCA6504}"/>
                </a:ext>
              </a:extLst>
            </p:cNvPr>
            <p:cNvSpPr txBox="1"/>
            <p:nvPr/>
          </p:nvSpPr>
          <p:spPr>
            <a:xfrm>
              <a:off x="8697224" y="20368722"/>
              <a:ext cx="1440000" cy="23751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Thigh</a:t>
              </a:r>
            </a:p>
          </p:txBody>
        </p:sp>
        <p:sp>
          <p:nvSpPr>
            <p:cNvPr id="9252" name="FTU - occipitofrontalis">
              <a:extLst>
                <a:ext uri="{FF2B5EF4-FFF2-40B4-BE49-F238E27FC236}">
                  <a16:creationId xmlns:a16="http://schemas.microsoft.com/office/drawing/2014/main" id="{CE0E97F3-BAF1-100D-3374-1B62F3DD5DD3}"/>
                </a:ext>
              </a:extLst>
            </p:cNvPr>
            <p:cNvSpPr txBox="1"/>
            <p:nvPr/>
          </p:nvSpPr>
          <p:spPr>
            <a:xfrm>
              <a:off x="8697224" y="204933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Sartorius</a:t>
              </a:r>
            </a:p>
          </p:txBody>
        </p:sp>
        <p:sp>
          <p:nvSpPr>
            <p:cNvPr id="9253" name="FTU - nasalis">
              <a:extLst>
                <a:ext uri="{FF2B5EF4-FFF2-40B4-BE49-F238E27FC236}">
                  <a16:creationId xmlns:a16="http://schemas.microsoft.com/office/drawing/2014/main" id="{DC0168D8-E554-B2FA-5D4F-689F0B785ABE}"/>
                </a:ext>
              </a:extLst>
            </p:cNvPr>
            <p:cNvSpPr txBox="1"/>
            <p:nvPr/>
          </p:nvSpPr>
          <p:spPr>
            <a:xfrm>
              <a:off x="8697224" y="206150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femoris</a:t>
              </a:r>
            </a:p>
          </p:txBody>
        </p:sp>
        <p:sp>
          <p:nvSpPr>
            <p:cNvPr id="9254" name="FTU - zygomaticus major">
              <a:extLst>
                <a:ext uri="{FF2B5EF4-FFF2-40B4-BE49-F238E27FC236}">
                  <a16:creationId xmlns:a16="http://schemas.microsoft.com/office/drawing/2014/main" id="{57A4BD99-000D-E5ED-24EE-ED11953F39CC}"/>
                </a:ext>
              </a:extLst>
            </p:cNvPr>
            <p:cNvSpPr txBox="1"/>
            <p:nvPr/>
          </p:nvSpPr>
          <p:spPr>
            <a:xfrm>
              <a:off x="8697224" y="207367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lateralis</a:t>
              </a:r>
            </a:p>
          </p:txBody>
        </p:sp>
        <p:sp>
          <p:nvSpPr>
            <p:cNvPr id="9255" name="FTU - zygomaticus minor">
              <a:extLst>
                <a:ext uri="{FF2B5EF4-FFF2-40B4-BE49-F238E27FC236}">
                  <a16:creationId xmlns:a16="http://schemas.microsoft.com/office/drawing/2014/main" id="{67BF177B-6EB3-C5AE-07D1-BDE60979E25C}"/>
                </a:ext>
              </a:extLst>
            </p:cNvPr>
            <p:cNvSpPr txBox="1"/>
            <p:nvPr/>
          </p:nvSpPr>
          <p:spPr>
            <a:xfrm>
              <a:off x="8697224" y="208609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intermedius</a:t>
              </a:r>
            </a:p>
          </p:txBody>
        </p:sp>
        <p:sp>
          <p:nvSpPr>
            <p:cNvPr id="9256" name="FTU - orbicularis oris">
              <a:extLst>
                <a:ext uri="{FF2B5EF4-FFF2-40B4-BE49-F238E27FC236}">
                  <a16:creationId xmlns:a16="http://schemas.microsoft.com/office/drawing/2014/main" id="{8FC1373F-A54A-7692-7E9C-9B6DB543F32E}"/>
                </a:ext>
              </a:extLst>
            </p:cNvPr>
            <p:cNvSpPr txBox="1"/>
            <p:nvPr/>
          </p:nvSpPr>
          <p:spPr>
            <a:xfrm>
              <a:off x="8697224" y="20983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Vastus medialis</a:t>
              </a:r>
            </a:p>
          </p:txBody>
        </p:sp>
        <p:sp>
          <p:nvSpPr>
            <p:cNvPr id="9257" name="FTU - depressor anguli oris">
              <a:extLst>
                <a:ext uri="{FF2B5EF4-FFF2-40B4-BE49-F238E27FC236}">
                  <a16:creationId xmlns:a16="http://schemas.microsoft.com/office/drawing/2014/main" id="{66BC3C8F-556A-256D-3EB7-615C36113DB7}"/>
                </a:ext>
              </a:extLst>
            </p:cNvPr>
            <p:cNvSpPr txBox="1"/>
            <p:nvPr/>
          </p:nvSpPr>
          <p:spPr>
            <a:xfrm>
              <a:off x="8697224" y="213494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 head of biceps femoris</a:t>
              </a:r>
            </a:p>
          </p:txBody>
        </p:sp>
        <p:sp>
          <p:nvSpPr>
            <p:cNvPr id="9258" name="FTU - levator labii">
              <a:extLst>
                <a:ext uri="{FF2B5EF4-FFF2-40B4-BE49-F238E27FC236}">
                  <a16:creationId xmlns:a16="http://schemas.microsoft.com/office/drawing/2014/main" id="{BFF84E30-5A8B-D1F3-2A51-F308A62BC041}"/>
                </a:ext>
              </a:extLst>
            </p:cNvPr>
            <p:cNvSpPr txBox="1"/>
            <p:nvPr/>
          </p:nvSpPr>
          <p:spPr>
            <a:xfrm>
              <a:off x="8697224" y="215942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Semitendinosus</a:t>
              </a:r>
            </a:p>
          </p:txBody>
        </p:sp>
        <p:sp>
          <p:nvSpPr>
            <p:cNvPr id="9259" name="FTU - mentalis">
              <a:extLst>
                <a:ext uri="{FF2B5EF4-FFF2-40B4-BE49-F238E27FC236}">
                  <a16:creationId xmlns:a16="http://schemas.microsoft.com/office/drawing/2014/main" id="{EF55982C-2820-2589-15EA-5A0AF28FF477}"/>
                </a:ext>
              </a:extLst>
            </p:cNvPr>
            <p:cNvSpPr txBox="1"/>
            <p:nvPr/>
          </p:nvSpPr>
          <p:spPr>
            <a:xfrm>
              <a:off x="8697224" y="217199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Semimembranosus</a:t>
              </a:r>
            </a:p>
          </p:txBody>
        </p:sp>
        <p:sp>
          <p:nvSpPr>
            <p:cNvPr id="9260" name="FTU - temporalis">
              <a:extLst>
                <a:ext uri="{FF2B5EF4-FFF2-40B4-BE49-F238E27FC236}">
                  <a16:creationId xmlns:a16="http://schemas.microsoft.com/office/drawing/2014/main" id="{4E0E81AA-703D-4890-9EA4-5880BDDEC810}"/>
                </a:ext>
              </a:extLst>
            </p:cNvPr>
            <p:cNvSpPr txBox="1"/>
            <p:nvPr/>
          </p:nvSpPr>
          <p:spPr>
            <a:xfrm>
              <a:off x="8697224" y="2184160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Gracilis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61" name="FTU - orbicularis oculi">
              <a:extLst>
                <a:ext uri="{FF2B5EF4-FFF2-40B4-BE49-F238E27FC236}">
                  <a16:creationId xmlns:a16="http://schemas.microsoft.com/office/drawing/2014/main" id="{518433BD-4372-4D3D-A6E7-4F987FB2079A}"/>
                </a:ext>
              </a:extLst>
            </p:cNvPr>
            <p:cNvSpPr txBox="1"/>
            <p:nvPr/>
          </p:nvSpPr>
          <p:spPr>
            <a:xfrm>
              <a:off x="8695875" y="2196454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Pectineus</a:t>
              </a:r>
            </a:p>
          </p:txBody>
        </p:sp>
        <p:sp>
          <p:nvSpPr>
            <p:cNvPr id="9262" name="FTU - occipitofrontalis">
              <a:extLst>
                <a:ext uri="{FF2B5EF4-FFF2-40B4-BE49-F238E27FC236}">
                  <a16:creationId xmlns:a16="http://schemas.microsoft.com/office/drawing/2014/main" id="{684CC353-9F7E-F463-91CA-53860D8AC1A9}"/>
                </a:ext>
              </a:extLst>
            </p:cNvPr>
            <p:cNvSpPr txBox="1"/>
            <p:nvPr/>
          </p:nvSpPr>
          <p:spPr>
            <a:xfrm>
              <a:off x="8695875" y="2208622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brevis</a:t>
              </a:r>
            </a:p>
          </p:txBody>
        </p:sp>
        <p:sp>
          <p:nvSpPr>
            <p:cNvPr id="9263" name="FTU - nasalis">
              <a:extLst>
                <a:ext uri="{FF2B5EF4-FFF2-40B4-BE49-F238E27FC236}">
                  <a16:creationId xmlns:a16="http://schemas.microsoft.com/office/drawing/2014/main" id="{9A727DE8-A481-EB95-0A56-C9844B6DB802}"/>
                </a:ext>
              </a:extLst>
            </p:cNvPr>
            <p:cNvSpPr txBox="1"/>
            <p:nvPr/>
          </p:nvSpPr>
          <p:spPr>
            <a:xfrm>
              <a:off x="8695875" y="222084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longus</a:t>
              </a:r>
            </a:p>
          </p:txBody>
        </p:sp>
        <p:sp>
          <p:nvSpPr>
            <p:cNvPr id="9264" name="FTU - zygomaticus major">
              <a:extLst>
                <a:ext uri="{FF2B5EF4-FFF2-40B4-BE49-F238E27FC236}">
                  <a16:creationId xmlns:a16="http://schemas.microsoft.com/office/drawing/2014/main" id="{8604A6B0-13CD-1AD5-06F5-B576A057F0FE}"/>
                </a:ext>
              </a:extLst>
            </p:cNvPr>
            <p:cNvSpPr txBox="1"/>
            <p:nvPr/>
          </p:nvSpPr>
          <p:spPr>
            <a:xfrm>
              <a:off x="8695875" y="2232957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magnus</a:t>
              </a:r>
            </a:p>
          </p:txBody>
        </p:sp>
        <p:grpSp>
          <p:nvGrpSpPr>
            <p:cNvPr id="9265" name="Group 9264">
              <a:extLst>
                <a:ext uri="{FF2B5EF4-FFF2-40B4-BE49-F238E27FC236}">
                  <a16:creationId xmlns:a16="http://schemas.microsoft.com/office/drawing/2014/main" id="{8CBF703F-B6F2-BF2A-DE1B-2D505C98D6C2}"/>
                </a:ext>
              </a:extLst>
            </p:cNvPr>
            <p:cNvGrpSpPr/>
            <p:nvPr/>
          </p:nvGrpSpPr>
          <p:grpSpPr>
            <a:xfrm>
              <a:off x="10021952" y="20499728"/>
              <a:ext cx="84788" cy="91092"/>
              <a:chOff x="12626158" y="10798008"/>
              <a:chExt cx="84788" cy="91092"/>
            </a:xfrm>
          </p:grpSpPr>
          <p:sp>
            <p:nvSpPr>
              <p:cNvPr id="9339" name="Text Box 3036">
                <a:extLst>
                  <a:ext uri="{FF2B5EF4-FFF2-40B4-BE49-F238E27FC236}">
                    <a16:creationId xmlns:a16="http://schemas.microsoft.com/office/drawing/2014/main" id="{4594B4C7-BE32-57EE-83AE-D01AFB6FE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0" name="Text Box 3036">
                <a:extLst>
                  <a:ext uri="{FF2B5EF4-FFF2-40B4-BE49-F238E27FC236}">
                    <a16:creationId xmlns:a16="http://schemas.microsoft.com/office/drawing/2014/main" id="{28B73D43-9791-CAE2-8D6D-6884A1E49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1" name="Text Box 3036">
                <a:extLst>
                  <a:ext uri="{FF2B5EF4-FFF2-40B4-BE49-F238E27FC236}">
                    <a16:creationId xmlns:a16="http://schemas.microsoft.com/office/drawing/2014/main" id="{88821F8F-694A-C7C3-2BAA-D20BBD060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6" name="Group 9265">
              <a:extLst>
                <a:ext uri="{FF2B5EF4-FFF2-40B4-BE49-F238E27FC236}">
                  <a16:creationId xmlns:a16="http://schemas.microsoft.com/office/drawing/2014/main" id="{34760487-E457-3D36-CA97-393FFE58B652}"/>
                </a:ext>
              </a:extLst>
            </p:cNvPr>
            <p:cNvGrpSpPr/>
            <p:nvPr/>
          </p:nvGrpSpPr>
          <p:grpSpPr>
            <a:xfrm>
              <a:off x="10018239" y="20623257"/>
              <a:ext cx="84788" cy="91092"/>
              <a:chOff x="12626158" y="10798008"/>
              <a:chExt cx="84788" cy="91092"/>
            </a:xfrm>
          </p:grpSpPr>
          <p:sp>
            <p:nvSpPr>
              <p:cNvPr id="9336" name="Text Box 3036">
                <a:extLst>
                  <a:ext uri="{FF2B5EF4-FFF2-40B4-BE49-F238E27FC236}">
                    <a16:creationId xmlns:a16="http://schemas.microsoft.com/office/drawing/2014/main" id="{589453FE-27AA-1AA9-CBF8-A92F554EB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7" name="Text Box 3036">
                <a:extLst>
                  <a:ext uri="{FF2B5EF4-FFF2-40B4-BE49-F238E27FC236}">
                    <a16:creationId xmlns:a16="http://schemas.microsoft.com/office/drawing/2014/main" id="{26976929-00A0-464F-AA21-5427CFACFD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8" name="Text Box 3036">
                <a:extLst>
                  <a:ext uri="{FF2B5EF4-FFF2-40B4-BE49-F238E27FC236}">
                    <a16:creationId xmlns:a16="http://schemas.microsoft.com/office/drawing/2014/main" id="{BC767DB3-C417-FEB1-86EC-6F545C4E16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7" name="Group 9266">
              <a:extLst>
                <a:ext uri="{FF2B5EF4-FFF2-40B4-BE49-F238E27FC236}">
                  <a16:creationId xmlns:a16="http://schemas.microsoft.com/office/drawing/2014/main" id="{E14269A4-312F-9155-D65A-8F0DA8CFA183}"/>
                </a:ext>
              </a:extLst>
            </p:cNvPr>
            <p:cNvGrpSpPr/>
            <p:nvPr/>
          </p:nvGrpSpPr>
          <p:grpSpPr>
            <a:xfrm>
              <a:off x="10016879" y="20743175"/>
              <a:ext cx="84788" cy="91092"/>
              <a:chOff x="12626158" y="10798008"/>
              <a:chExt cx="84788" cy="91092"/>
            </a:xfrm>
          </p:grpSpPr>
          <p:sp>
            <p:nvSpPr>
              <p:cNvPr id="9333" name="Text Box 3036">
                <a:extLst>
                  <a:ext uri="{FF2B5EF4-FFF2-40B4-BE49-F238E27FC236}">
                    <a16:creationId xmlns:a16="http://schemas.microsoft.com/office/drawing/2014/main" id="{E69CA4E2-0297-470E-454C-80DEC31EA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4" name="Text Box 3036">
                <a:extLst>
                  <a:ext uri="{FF2B5EF4-FFF2-40B4-BE49-F238E27FC236}">
                    <a16:creationId xmlns:a16="http://schemas.microsoft.com/office/drawing/2014/main" id="{F5426D1C-BC9B-8BC7-A8CD-F7E483B0C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5" name="Text Box 3036">
                <a:extLst>
                  <a:ext uri="{FF2B5EF4-FFF2-40B4-BE49-F238E27FC236}">
                    <a16:creationId xmlns:a16="http://schemas.microsoft.com/office/drawing/2014/main" id="{26046636-A207-1B21-41CD-C516D8CAC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8" name="Group 9267">
              <a:extLst>
                <a:ext uri="{FF2B5EF4-FFF2-40B4-BE49-F238E27FC236}">
                  <a16:creationId xmlns:a16="http://schemas.microsoft.com/office/drawing/2014/main" id="{969C0D8D-E8B4-8F31-3F69-9ED73D2956D2}"/>
                </a:ext>
              </a:extLst>
            </p:cNvPr>
            <p:cNvGrpSpPr/>
            <p:nvPr/>
          </p:nvGrpSpPr>
          <p:grpSpPr>
            <a:xfrm>
              <a:off x="10016879" y="20865488"/>
              <a:ext cx="84788" cy="91092"/>
              <a:chOff x="12626158" y="10798008"/>
              <a:chExt cx="84788" cy="91092"/>
            </a:xfrm>
          </p:grpSpPr>
          <p:sp>
            <p:nvSpPr>
              <p:cNvPr id="9330" name="Text Box 3036">
                <a:extLst>
                  <a:ext uri="{FF2B5EF4-FFF2-40B4-BE49-F238E27FC236}">
                    <a16:creationId xmlns:a16="http://schemas.microsoft.com/office/drawing/2014/main" id="{94CF8A2F-6836-BD64-742E-8EE722344C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1" name="Text Box 3036">
                <a:extLst>
                  <a:ext uri="{FF2B5EF4-FFF2-40B4-BE49-F238E27FC236}">
                    <a16:creationId xmlns:a16="http://schemas.microsoft.com/office/drawing/2014/main" id="{50A05000-B2E3-7351-A0E6-96F7B2040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32" name="Text Box 3036">
                <a:extLst>
                  <a:ext uri="{FF2B5EF4-FFF2-40B4-BE49-F238E27FC236}">
                    <a16:creationId xmlns:a16="http://schemas.microsoft.com/office/drawing/2014/main" id="{CFD18F8D-71C7-041A-FD60-F09C118A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69" name="Group 9268">
              <a:extLst>
                <a:ext uri="{FF2B5EF4-FFF2-40B4-BE49-F238E27FC236}">
                  <a16:creationId xmlns:a16="http://schemas.microsoft.com/office/drawing/2014/main" id="{C372DC12-265B-5F57-6192-FBEDFFF8C750}"/>
                </a:ext>
              </a:extLst>
            </p:cNvPr>
            <p:cNvGrpSpPr/>
            <p:nvPr/>
          </p:nvGrpSpPr>
          <p:grpSpPr>
            <a:xfrm>
              <a:off x="10022178" y="20989261"/>
              <a:ext cx="84788" cy="91092"/>
              <a:chOff x="12626158" y="10798008"/>
              <a:chExt cx="84788" cy="91092"/>
            </a:xfrm>
          </p:grpSpPr>
          <p:sp>
            <p:nvSpPr>
              <p:cNvPr id="9327" name="Text Box 3036">
                <a:extLst>
                  <a:ext uri="{FF2B5EF4-FFF2-40B4-BE49-F238E27FC236}">
                    <a16:creationId xmlns:a16="http://schemas.microsoft.com/office/drawing/2014/main" id="{CEAD2F6B-A27B-9958-B247-19B63AEC0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8" name="Text Box 3036">
                <a:extLst>
                  <a:ext uri="{FF2B5EF4-FFF2-40B4-BE49-F238E27FC236}">
                    <a16:creationId xmlns:a16="http://schemas.microsoft.com/office/drawing/2014/main" id="{A0C72664-9A1B-4A3F-2CAD-D4C8B8664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9" name="Text Box 3036">
                <a:extLst>
                  <a:ext uri="{FF2B5EF4-FFF2-40B4-BE49-F238E27FC236}">
                    <a16:creationId xmlns:a16="http://schemas.microsoft.com/office/drawing/2014/main" id="{7EB4EFFE-965C-6930-34C0-06A6A7420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0" name="Group 9269">
              <a:extLst>
                <a:ext uri="{FF2B5EF4-FFF2-40B4-BE49-F238E27FC236}">
                  <a16:creationId xmlns:a16="http://schemas.microsoft.com/office/drawing/2014/main" id="{41A835AB-9195-FA72-3B30-AFF6B63336E0}"/>
                </a:ext>
              </a:extLst>
            </p:cNvPr>
            <p:cNvGrpSpPr/>
            <p:nvPr/>
          </p:nvGrpSpPr>
          <p:grpSpPr>
            <a:xfrm>
              <a:off x="10017911" y="22087431"/>
              <a:ext cx="84788" cy="91092"/>
              <a:chOff x="12626158" y="10798008"/>
              <a:chExt cx="84788" cy="91092"/>
            </a:xfrm>
          </p:grpSpPr>
          <p:sp>
            <p:nvSpPr>
              <p:cNvPr id="9324" name="Text Box 3036">
                <a:extLst>
                  <a:ext uri="{FF2B5EF4-FFF2-40B4-BE49-F238E27FC236}">
                    <a16:creationId xmlns:a16="http://schemas.microsoft.com/office/drawing/2014/main" id="{98E55EE4-C0B6-D69F-855E-2842C9C08B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5" name="Text Box 3036">
                <a:extLst>
                  <a:ext uri="{FF2B5EF4-FFF2-40B4-BE49-F238E27FC236}">
                    <a16:creationId xmlns:a16="http://schemas.microsoft.com/office/drawing/2014/main" id="{F3C377A8-A5FC-00CF-1314-8380FFB86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6" name="Text Box 3036">
                <a:extLst>
                  <a:ext uri="{FF2B5EF4-FFF2-40B4-BE49-F238E27FC236}">
                    <a16:creationId xmlns:a16="http://schemas.microsoft.com/office/drawing/2014/main" id="{C1B9D857-706E-DBA8-65D8-060145CBD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1" name="Group 9270">
              <a:extLst>
                <a:ext uri="{FF2B5EF4-FFF2-40B4-BE49-F238E27FC236}">
                  <a16:creationId xmlns:a16="http://schemas.microsoft.com/office/drawing/2014/main" id="{7C7568A8-A3F4-27F6-DC43-24CCDEA7E69E}"/>
                </a:ext>
              </a:extLst>
            </p:cNvPr>
            <p:cNvGrpSpPr/>
            <p:nvPr/>
          </p:nvGrpSpPr>
          <p:grpSpPr>
            <a:xfrm>
              <a:off x="10019993" y="21725656"/>
              <a:ext cx="84788" cy="91092"/>
              <a:chOff x="12626158" y="10798008"/>
              <a:chExt cx="84788" cy="91092"/>
            </a:xfrm>
          </p:grpSpPr>
          <p:sp>
            <p:nvSpPr>
              <p:cNvPr id="9321" name="Text Box 3036">
                <a:extLst>
                  <a:ext uri="{FF2B5EF4-FFF2-40B4-BE49-F238E27FC236}">
                    <a16:creationId xmlns:a16="http://schemas.microsoft.com/office/drawing/2014/main" id="{A1EFD6CE-715D-8A36-7AE1-4085B4F27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2" name="Text Box 3036">
                <a:extLst>
                  <a:ext uri="{FF2B5EF4-FFF2-40B4-BE49-F238E27FC236}">
                    <a16:creationId xmlns:a16="http://schemas.microsoft.com/office/drawing/2014/main" id="{869EE741-7141-005E-B458-1AC46C441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3" name="Text Box 3036">
                <a:extLst>
                  <a:ext uri="{FF2B5EF4-FFF2-40B4-BE49-F238E27FC236}">
                    <a16:creationId xmlns:a16="http://schemas.microsoft.com/office/drawing/2014/main" id="{253667F2-BB6C-A796-A9C4-6D41850D3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2" name="Group 9271">
              <a:extLst>
                <a:ext uri="{FF2B5EF4-FFF2-40B4-BE49-F238E27FC236}">
                  <a16:creationId xmlns:a16="http://schemas.microsoft.com/office/drawing/2014/main" id="{F477E5CD-4B72-723D-71DE-75B9DE4E2062}"/>
                </a:ext>
              </a:extLst>
            </p:cNvPr>
            <p:cNvGrpSpPr/>
            <p:nvPr/>
          </p:nvGrpSpPr>
          <p:grpSpPr>
            <a:xfrm>
              <a:off x="10016280" y="21849185"/>
              <a:ext cx="84788" cy="91092"/>
              <a:chOff x="12626158" y="10798008"/>
              <a:chExt cx="84788" cy="91092"/>
            </a:xfrm>
          </p:grpSpPr>
          <p:sp>
            <p:nvSpPr>
              <p:cNvPr id="9318" name="Text Box 3036">
                <a:extLst>
                  <a:ext uri="{FF2B5EF4-FFF2-40B4-BE49-F238E27FC236}">
                    <a16:creationId xmlns:a16="http://schemas.microsoft.com/office/drawing/2014/main" id="{04CBC799-9BE0-C22B-47C1-15F3C3B10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9" name="Text Box 3036">
                <a:extLst>
                  <a:ext uri="{FF2B5EF4-FFF2-40B4-BE49-F238E27FC236}">
                    <a16:creationId xmlns:a16="http://schemas.microsoft.com/office/drawing/2014/main" id="{A32C37D7-DB84-29D5-96AE-E5E621A67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20" name="Text Box 3036">
                <a:extLst>
                  <a:ext uri="{FF2B5EF4-FFF2-40B4-BE49-F238E27FC236}">
                    <a16:creationId xmlns:a16="http://schemas.microsoft.com/office/drawing/2014/main" id="{03DA2EC6-D1BD-F54D-4326-D1B24CAF0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3" name="Group 9272">
              <a:extLst>
                <a:ext uri="{FF2B5EF4-FFF2-40B4-BE49-F238E27FC236}">
                  <a16:creationId xmlns:a16="http://schemas.microsoft.com/office/drawing/2014/main" id="{AA7A828C-83CB-ACC7-9F36-053EA4FAD217}"/>
                </a:ext>
              </a:extLst>
            </p:cNvPr>
            <p:cNvGrpSpPr/>
            <p:nvPr/>
          </p:nvGrpSpPr>
          <p:grpSpPr>
            <a:xfrm>
              <a:off x="10014920" y="21969103"/>
              <a:ext cx="84788" cy="91092"/>
              <a:chOff x="12626158" y="10798008"/>
              <a:chExt cx="84788" cy="91092"/>
            </a:xfrm>
          </p:grpSpPr>
          <p:sp>
            <p:nvSpPr>
              <p:cNvPr id="9315" name="Text Box 3036">
                <a:extLst>
                  <a:ext uri="{FF2B5EF4-FFF2-40B4-BE49-F238E27FC236}">
                    <a16:creationId xmlns:a16="http://schemas.microsoft.com/office/drawing/2014/main" id="{FB2D1B7C-675A-33B0-D849-7B2684630E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6" name="Text Box 3036">
                <a:extLst>
                  <a:ext uri="{FF2B5EF4-FFF2-40B4-BE49-F238E27FC236}">
                    <a16:creationId xmlns:a16="http://schemas.microsoft.com/office/drawing/2014/main" id="{9C3ADE52-7CEC-97BF-6D73-5F11E1188F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7" name="Text Box 3036">
                <a:extLst>
                  <a:ext uri="{FF2B5EF4-FFF2-40B4-BE49-F238E27FC236}">
                    <a16:creationId xmlns:a16="http://schemas.microsoft.com/office/drawing/2014/main" id="{4171E88A-7476-A580-9B20-724FBFA0B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4" name="FTU - depressor anguli oris">
              <a:extLst>
                <a:ext uri="{FF2B5EF4-FFF2-40B4-BE49-F238E27FC236}">
                  <a16:creationId xmlns:a16="http://schemas.microsoft.com/office/drawing/2014/main" id="{8D20C6A0-0434-3467-2150-04AE242938DD}"/>
                </a:ext>
              </a:extLst>
            </p:cNvPr>
            <p:cNvSpPr txBox="1"/>
            <p:nvPr/>
          </p:nvSpPr>
          <p:spPr>
            <a:xfrm>
              <a:off x="8699560" y="2146990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Short head of biceps femoris</a:t>
              </a:r>
            </a:p>
          </p:txBody>
        </p:sp>
        <p:sp>
          <p:nvSpPr>
            <p:cNvPr id="9275" name="FTU - zygomaticus major">
              <a:extLst>
                <a:ext uri="{FF2B5EF4-FFF2-40B4-BE49-F238E27FC236}">
                  <a16:creationId xmlns:a16="http://schemas.microsoft.com/office/drawing/2014/main" id="{15A8F248-40A9-C874-66C1-532673BEA963}"/>
                </a:ext>
              </a:extLst>
            </p:cNvPr>
            <p:cNvSpPr txBox="1"/>
            <p:nvPr/>
          </p:nvSpPr>
          <p:spPr>
            <a:xfrm>
              <a:off x="8695722" y="224521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76" name="Group 9275">
              <a:extLst>
                <a:ext uri="{FF2B5EF4-FFF2-40B4-BE49-F238E27FC236}">
                  <a16:creationId xmlns:a16="http://schemas.microsoft.com/office/drawing/2014/main" id="{7A93CB13-860C-6D93-C9A1-C36EBA80A40D}"/>
                </a:ext>
              </a:extLst>
            </p:cNvPr>
            <p:cNvGrpSpPr/>
            <p:nvPr/>
          </p:nvGrpSpPr>
          <p:grpSpPr>
            <a:xfrm>
              <a:off x="10017741" y="22211607"/>
              <a:ext cx="84788" cy="91092"/>
              <a:chOff x="12626158" y="10798008"/>
              <a:chExt cx="84788" cy="91092"/>
            </a:xfrm>
          </p:grpSpPr>
          <p:sp>
            <p:nvSpPr>
              <p:cNvPr id="9312" name="Text Box 3036">
                <a:extLst>
                  <a:ext uri="{FF2B5EF4-FFF2-40B4-BE49-F238E27FC236}">
                    <a16:creationId xmlns:a16="http://schemas.microsoft.com/office/drawing/2014/main" id="{EFFC792F-CC8E-4BFD-EF3B-ADDAA4B51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3" name="Text Box 3036">
                <a:extLst>
                  <a:ext uri="{FF2B5EF4-FFF2-40B4-BE49-F238E27FC236}">
                    <a16:creationId xmlns:a16="http://schemas.microsoft.com/office/drawing/2014/main" id="{0CCF52A1-38FB-8427-1695-32F3F377A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4" name="Text Box 3036">
                <a:extLst>
                  <a:ext uri="{FF2B5EF4-FFF2-40B4-BE49-F238E27FC236}">
                    <a16:creationId xmlns:a16="http://schemas.microsoft.com/office/drawing/2014/main" id="{B0FEAE30-17AD-1455-1B98-2F18D7287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77" name="FTU - ">
              <a:extLst>
                <a:ext uri="{FF2B5EF4-FFF2-40B4-BE49-F238E27FC236}">
                  <a16:creationId xmlns:a16="http://schemas.microsoft.com/office/drawing/2014/main" id="{5663DC78-959D-1A05-447D-91265EA44162}"/>
                </a:ext>
              </a:extLst>
            </p:cNvPr>
            <p:cNvSpPr txBox="1"/>
            <p:nvPr/>
          </p:nvSpPr>
          <p:spPr>
            <a:xfrm>
              <a:off x="8695722" y="2257292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Obturator externus</a:t>
              </a:r>
            </a:p>
          </p:txBody>
        </p:sp>
        <p:grpSp>
          <p:nvGrpSpPr>
            <p:cNvPr id="9278" name="Group 9277">
              <a:extLst>
                <a:ext uri="{FF2B5EF4-FFF2-40B4-BE49-F238E27FC236}">
                  <a16:creationId xmlns:a16="http://schemas.microsoft.com/office/drawing/2014/main" id="{F90B6443-70D8-ED62-867B-F294728165D1}"/>
                </a:ext>
              </a:extLst>
            </p:cNvPr>
            <p:cNvGrpSpPr/>
            <p:nvPr/>
          </p:nvGrpSpPr>
          <p:grpSpPr>
            <a:xfrm>
              <a:off x="10020760" y="22333445"/>
              <a:ext cx="84788" cy="91092"/>
              <a:chOff x="12626158" y="10798008"/>
              <a:chExt cx="84788" cy="91092"/>
            </a:xfrm>
          </p:grpSpPr>
          <p:sp>
            <p:nvSpPr>
              <p:cNvPr id="9309" name="Text Box 3036">
                <a:extLst>
                  <a:ext uri="{FF2B5EF4-FFF2-40B4-BE49-F238E27FC236}">
                    <a16:creationId xmlns:a16="http://schemas.microsoft.com/office/drawing/2014/main" id="{26FDE995-317F-F27F-572B-05E20E7FC3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0" name="Text Box 3036">
                <a:extLst>
                  <a:ext uri="{FF2B5EF4-FFF2-40B4-BE49-F238E27FC236}">
                    <a16:creationId xmlns:a16="http://schemas.microsoft.com/office/drawing/2014/main" id="{3C74FD8F-EF7D-92F4-5ADC-7B3DDC373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11" name="Text Box 3036">
                <a:extLst>
                  <a:ext uri="{FF2B5EF4-FFF2-40B4-BE49-F238E27FC236}">
                    <a16:creationId xmlns:a16="http://schemas.microsoft.com/office/drawing/2014/main" id="{53F3B0F1-43F5-DADA-1B4F-F68D7E8BC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79" name="Group 9278">
              <a:extLst>
                <a:ext uri="{FF2B5EF4-FFF2-40B4-BE49-F238E27FC236}">
                  <a16:creationId xmlns:a16="http://schemas.microsoft.com/office/drawing/2014/main" id="{CDDD012A-53DE-2793-8246-CD5D23ECA03A}"/>
                </a:ext>
              </a:extLst>
            </p:cNvPr>
            <p:cNvGrpSpPr/>
            <p:nvPr/>
          </p:nvGrpSpPr>
          <p:grpSpPr>
            <a:xfrm>
              <a:off x="10017105" y="21355021"/>
              <a:ext cx="84788" cy="91092"/>
              <a:chOff x="12626158" y="10798008"/>
              <a:chExt cx="84788" cy="91092"/>
            </a:xfrm>
          </p:grpSpPr>
          <p:sp>
            <p:nvSpPr>
              <p:cNvPr id="9306" name="Text Box 3036">
                <a:extLst>
                  <a:ext uri="{FF2B5EF4-FFF2-40B4-BE49-F238E27FC236}">
                    <a16:creationId xmlns:a16="http://schemas.microsoft.com/office/drawing/2014/main" id="{45E8CA9F-4173-039C-33BD-6D599A06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7" name="Text Box 3036">
                <a:extLst>
                  <a:ext uri="{FF2B5EF4-FFF2-40B4-BE49-F238E27FC236}">
                    <a16:creationId xmlns:a16="http://schemas.microsoft.com/office/drawing/2014/main" id="{60DAB8B9-5F65-355D-7829-371C6785E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8" name="Text Box 3036">
                <a:extLst>
                  <a:ext uri="{FF2B5EF4-FFF2-40B4-BE49-F238E27FC236}">
                    <a16:creationId xmlns:a16="http://schemas.microsoft.com/office/drawing/2014/main" id="{A86668E1-FF14-BCBF-73D6-B6E137E7C4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0" name="Group 9279">
              <a:extLst>
                <a:ext uri="{FF2B5EF4-FFF2-40B4-BE49-F238E27FC236}">
                  <a16:creationId xmlns:a16="http://schemas.microsoft.com/office/drawing/2014/main" id="{062E6AB8-6A85-16B3-AD03-EC9A852788F5}"/>
                </a:ext>
              </a:extLst>
            </p:cNvPr>
            <p:cNvGrpSpPr/>
            <p:nvPr/>
          </p:nvGrpSpPr>
          <p:grpSpPr>
            <a:xfrm>
              <a:off x="10017105" y="21477334"/>
              <a:ext cx="84788" cy="91092"/>
              <a:chOff x="12626158" y="10798008"/>
              <a:chExt cx="84788" cy="91092"/>
            </a:xfrm>
          </p:grpSpPr>
          <p:sp>
            <p:nvSpPr>
              <p:cNvPr id="9303" name="Text Box 3036">
                <a:extLst>
                  <a:ext uri="{FF2B5EF4-FFF2-40B4-BE49-F238E27FC236}">
                    <a16:creationId xmlns:a16="http://schemas.microsoft.com/office/drawing/2014/main" id="{82E8991E-8D5F-B642-F0E3-84AB743C0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4" name="Text Box 3036">
                <a:extLst>
                  <a:ext uri="{FF2B5EF4-FFF2-40B4-BE49-F238E27FC236}">
                    <a16:creationId xmlns:a16="http://schemas.microsoft.com/office/drawing/2014/main" id="{E46E1534-D83F-9866-A095-83C7514C2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5" name="Text Box 3036">
                <a:extLst>
                  <a:ext uri="{FF2B5EF4-FFF2-40B4-BE49-F238E27FC236}">
                    <a16:creationId xmlns:a16="http://schemas.microsoft.com/office/drawing/2014/main" id="{75CA5EE3-5AE9-9155-1963-4F9C31604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1" name="Group 9280">
              <a:extLst>
                <a:ext uri="{FF2B5EF4-FFF2-40B4-BE49-F238E27FC236}">
                  <a16:creationId xmlns:a16="http://schemas.microsoft.com/office/drawing/2014/main" id="{67829B82-4112-DEB6-5A35-737FFD186094}"/>
                </a:ext>
              </a:extLst>
            </p:cNvPr>
            <p:cNvGrpSpPr/>
            <p:nvPr/>
          </p:nvGrpSpPr>
          <p:grpSpPr>
            <a:xfrm>
              <a:off x="10019993" y="21603343"/>
              <a:ext cx="84788" cy="91092"/>
              <a:chOff x="12626158" y="10798008"/>
              <a:chExt cx="84788" cy="91092"/>
            </a:xfrm>
          </p:grpSpPr>
          <p:sp>
            <p:nvSpPr>
              <p:cNvPr id="9300" name="Text Box 3036">
                <a:extLst>
                  <a:ext uri="{FF2B5EF4-FFF2-40B4-BE49-F238E27FC236}">
                    <a16:creationId xmlns:a16="http://schemas.microsoft.com/office/drawing/2014/main" id="{CE6C88C9-2BC6-C99F-AD30-DD18CDA79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1" name="Text Box 3036">
                <a:extLst>
                  <a:ext uri="{FF2B5EF4-FFF2-40B4-BE49-F238E27FC236}">
                    <a16:creationId xmlns:a16="http://schemas.microsoft.com/office/drawing/2014/main" id="{EDDC595F-F260-B3BD-E980-117E5249A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02" name="Text Box 3036">
                <a:extLst>
                  <a:ext uri="{FF2B5EF4-FFF2-40B4-BE49-F238E27FC236}">
                    <a16:creationId xmlns:a16="http://schemas.microsoft.com/office/drawing/2014/main" id="{526767BD-6817-6591-0F2A-1521D12C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2" name="Group 9281">
              <a:extLst>
                <a:ext uri="{FF2B5EF4-FFF2-40B4-BE49-F238E27FC236}">
                  <a16:creationId xmlns:a16="http://schemas.microsoft.com/office/drawing/2014/main" id="{158607A9-92CE-1315-97AA-FADE2BFA8845}"/>
                </a:ext>
              </a:extLst>
            </p:cNvPr>
            <p:cNvGrpSpPr/>
            <p:nvPr/>
          </p:nvGrpSpPr>
          <p:grpSpPr>
            <a:xfrm>
              <a:off x="10018933" y="22454962"/>
              <a:ext cx="84788" cy="91092"/>
              <a:chOff x="12626158" y="10798008"/>
              <a:chExt cx="84788" cy="91092"/>
            </a:xfrm>
          </p:grpSpPr>
          <p:sp>
            <p:nvSpPr>
              <p:cNvPr id="9297" name="Text Box 3036">
                <a:extLst>
                  <a:ext uri="{FF2B5EF4-FFF2-40B4-BE49-F238E27FC236}">
                    <a16:creationId xmlns:a16="http://schemas.microsoft.com/office/drawing/2014/main" id="{8724DE2A-148D-CBB2-9E0D-89D90498E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8" name="Text Box 3036">
                <a:extLst>
                  <a:ext uri="{FF2B5EF4-FFF2-40B4-BE49-F238E27FC236}">
                    <a16:creationId xmlns:a16="http://schemas.microsoft.com/office/drawing/2014/main" id="{CCEE2B3D-8F5C-EA6C-0335-9704E9BD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9" name="Text Box 3036">
                <a:extLst>
                  <a:ext uri="{FF2B5EF4-FFF2-40B4-BE49-F238E27FC236}">
                    <a16:creationId xmlns:a16="http://schemas.microsoft.com/office/drawing/2014/main" id="{581FAB7C-AC8B-124A-4122-3BE58963F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3" name="Group 9282">
              <a:extLst>
                <a:ext uri="{FF2B5EF4-FFF2-40B4-BE49-F238E27FC236}">
                  <a16:creationId xmlns:a16="http://schemas.microsoft.com/office/drawing/2014/main" id="{72762600-B734-C2EF-53F5-D6A2F99C4641}"/>
                </a:ext>
              </a:extLst>
            </p:cNvPr>
            <p:cNvGrpSpPr/>
            <p:nvPr/>
          </p:nvGrpSpPr>
          <p:grpSpPr>
            <a:xfrm>
              <a:off x="10021952" y="22580811"/>
              <a:ext cx="84788" cy="91092"/>
              <a:chOff x="12626158" y="10798008"/>
              <a:chExt cx="84788" cy="91092"/>
            </a:xfrm>
          </p:grpSpPr>
          <p:sp>
            <p:nvSpPr>
              <p:cNvPr id="9294" name="Text Box 3036">
                <a:extLst>
                  <a:ext uri="{FF2B5EF4-FFF2-40B4-BE49-F238E27FC236}">
                    <a16:creationId xmlns:a16="http://schemas.microsoft.com/office/drawing/2014/main" id="{32989BC3-B181-870F-A158-006B6B0E5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5" name="Text Box 3036">
                <a:extLst>
                  <a:ext uri="{FF2B5EF4-FFF2-40B4-BE49-F238E27FC236}">
                    <a16:creationId xmlns:a16="http://schemas.microsoft.com/office/drawing/2014/main" id="{BCBDC46A-DEF5-6E92-5E83-5AF9990AB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6" name="Text Box 3036">
                <a:extLst>
                  <a:ext uri="{FF2B5EF4-FFF2-40B4-BE49-F238E27FC236}">
                    <a16:creationId xmlns:a16="http://schemas.microsoft.com/office/drawing/2014/main" id="{9D480357-E299-2FE6-13CF-CFA6BCEC4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84" name="FTU - zygomaticus minor">
              <a:extLst>
                <a:ext uri="{FF2B5EF4-FFF2-40B4-BE49-F238E27FC236}">
                  <a16:creationId xmlns:a16="http://schemas.microsoft.com/office/drawing/2014/main" id="{FA647636-DC8C-D08A-2EE1-7E0BC1E5757B}"/>
                </a:ext>
              </a:extLst>
            </p:cNvPr>
            <p:cNvSpPr txBox="1"/>
            <p:nvPr/>
          </p:nvSpPr>
          <p:spPr>
            <a:xfrm>
              <a:off x="8697151" y="211057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patellar</a:t>
              </a:r>
            </a:p>
          </p:txBody>
        </p:sp>
        <p:sp>
          <p:nvSpPr>
            <p:cNvPr id="9285" name="FTU - orbicularis oris">
              <a:extLst>
                <a:ext uri="{FF2B5EF4-FFF2-40B4-BE49-F238E27FC236}">
                  <a16:creationId xmlns:a16="http://schemas.microsoft.com/office/drawing/2014/main" id="{2D194022-793A-D200-6AE3-5E5D38FB27AD}"/>
                </a:ext>
              </a:extLst>
            </p:cNvPr>
            <p:cNvSpPr txBox="1"/>
            <p:nvPr/>
          </p:nvSpPr>
          <p:spPr>
            <a:xfrm>
              <a:off x="8697151" y="2122739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patellar</a:t>
              </a:r>
            </a:p>
          </p:txBody>
        </p:sp>
        <p:grpSp>
          <p:nvGrpSpPr>
            <p:cNvPr id="9286" name="Group 9285">
              <a:extLst>
                <a:ext uri="{FF2B5EF4-FFF2-40B4-BE49-F238E27FC236}">
                  <a16:creationId xmlns:a16="http://schemas.microsoft.com/office/drawing/2014/main" id="{0ECDF52B-C385-4653-4F0A-79B2A074BE38}"/>
                </a:ext>
              </a:extLst>
            </p:cNvPr>
            <p:cNvGrpSpPr/>
            <p:nvPr/>
          </p:nvGrpSpPr>
          <p:grpSpPr>
            <a:xfrm>
              <a:off x="10022178" y="21111574"/>
              <a:ext cx="84788" cy="91092"/>
              <a:chOff x="12626158" y="10798008"/>
              <a:chExt cx="84788" cy="91092"/>
            </a:xfrm>
          </p:grpSpPr>
          <p:sp>
            <p:nvSpPr>
              <p:cNvPr id="9291" name="Text Box 3036">
                <a:extLst>
                  <a:ext uri="{FF2B5EF4-FFF2-40B4-BE49-F238E27FC236}">
                    <a16:creationId xmlns:a16="http://schemas.microsoft.com/office/drawing/2014/main" id="{128F123E-AEA5-E1BA-E82B-9FB16E53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2" name="Text Box 3036">
                <a:extLst>
                  <a:ext uri="{FF2B5EF4-FFF2-40B4-BE49-F238E27FC236}">
                    <a16:creationId xmlns:a16="http://schemas.microsoft.com/office/drawing/2014/main" id="{C5D2DD96-209D-BD98-EC7A-BEFAF2CEE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3" name="Text Box 3036">
                <a:extLst>
                  <a:ext uri="{FF2B5EF4-FFF2-40B4-BE49-F238E27FC236}">
                    <a16:creationId xmlns:a16="http://schemas.microsoft.com/office/drawing/2014/main" id="{639CBFA6-5842-400F-413D-7DB825DF79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87" name="Group 9286">
              <a:extLst>
                <a:ext uri="{FF2B5EF4-FFF2-40B4-BE49-F238E27FC236}">
                  <a16:creationId xmlns:a16="http://schemas.microsoft.com/office/drawing/2014/main" id="{F1277710-0EC8-FFEB-9210-40F8718741EC}"/>
                </a:ext>
              </a:extLst>
            </p:cNvPr>
            <p:cNvGrpSpPr/>
            <p:nvPr/>
          </p:nvGrpSpPr>
          <p:grpSpPr>
            <a:xfrm>
              <a:off x="10021952" y="21231580"/>
              <a:ext cx="84788" cy="91092"/>
              <a:chOff x="12626158" y="10798008"/>
              <a:chExt cx="84788" cy="91092"/>
            </a:xfrm>
          </p:grpSpPr>
          <p:sp>
            <p:nvSpPr>
              <p:cNvPr id="9288" name="Text Box 3036">
                <a:extLst>
                  <a:ext uri="{FF2B5EF4-FFF2-40B4-BE49-F238E27FC236}">
                    <a16:creationId xmlns:a16="http://schemas.microsoft.com/office/drawing/2014/main" id="{6302406F-BCCD-2CEE-E96C-4A0694704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89" name="Text Box 3036">
                <a:extLst>
                  <a:ext uri="{FF2B5EF4-FFF2-40B4-BE49-F238E27FC236}">
                    <a16:creationId xmlns:a16="http://schemas.microsoft.com/office/drawing/2014/main" id="{9597FBE7-0B7C-C7A6-8570-DFAFA9725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90" name="Text Box 3036">
                <a:extLst>
                  <a:ext uri="{FF2B5EF4-FFF2-40B4-BE49-F238E27FC236}">
                    <a16:creationId xmlns:a16="http://schemas.microsoft.com/office/drawing/2014/main" id="{B2A2F13B-862C-30E2-DBC8-B06A881E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42" name="Group 9341">
            <a:extLst>
              <a:ext uri="{FF2B5EF4-FFF2-40B4-BE49-F238E27FC236}">
                <a16:creationId xmlns:a16="http://schemas.microsoft.com/office/drawing/2014/main" id="{90456659-A195-1834-55F8-6DD9C842219A}"/>
              </a:ext>
            </a:extLst>
          </p:cNvPr>
          <p:cNvGrpSpPr/>
          <p:nvPr/>
        </p:nvGrpSpPr>
        <p:grpSpPr>
          <a:xfrm>
            <a:off x="7145763" y="22530202"/>
            <a:ext cx="1441717" cy="2028941"/>
            <a:chOff x="7154768" y="22148079"/>
            <a:chExt cx="1441717" cy="2028941"/>
          </a:xfrm>
        </p:grpSpPr>
        <p:sp>
          <p:nvSpPr>
            <p:cNvPr id="9343" name="organ - facial muscles">
              <a:extLst>
                <a:ext uri="{FF2B5EF4-FFF2-40B4-BE49-F238E27FC236}">
                  <a16:creationId xmlns:a16="http://schemas.microsoft.com/office/drawing/2014/main" id="{A0EFB9E2-1E2E-8046-EE8E-A5D3019E089C}"/>
                </a:ext>
              </a:extLst>
            </p:cNvPr>
            <p:cNvSpPr txBox="1"/>
            <p:nvPr/>
          </p:nvSpPr>
          <p:spPr>
            <a:xfrm>
              <a:off x="7156469" y="22148079"/>
              <a:ext cx="1440000" cy="2028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Muscles of Foot</a:t>
              </a:r>
            </a:p>
          </p:txBody>
        </p:sp>
        <p:sp>
          <p:nvSpPr>
            <p:cNvPr id="9344" name="FTU - orbicularis oculi">
              <a:extLst>
                <a:ext uri="{FF2B5EF4-FFF2-40B4-BE49-F238E27FC236}">
                  <a16:creationId xmlns:a16="http://schemas.microsoft.com/office/drawing/2014/main" id="{550081D2-9610-2B50-6AA5-2FBCC62C47C1}"/>
                </a:ext>
              </a:extLst>
            </p:cNvPr>
            <p:cNvSpPr txBox="1"/>
            <p:nvPr/>
          </p:nvSpPr>
          <p:spPr>
            <a:xfrm>
              <a:off x="7156469" y="223027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digitorum brevis</a:t>
              </a:r>
            </a:p>
          </p:txBody>
        </p:sp>
        <p:sp>
          <p:nvSpPr>
            <p:cNvPr id="9345" name="FTU - occipitofrontalis">
              <a:extLst>
                <a:ext uri="{FF2B5EF4-FFF2-40B4-BE49-F238E27FC236}">
                  <a16:creationId xmlns:a16="http://schemas.microsoft.com/office/drawing/2014/main" id="{37C7BFEC-6C57-B475-7ACB-7E775F5EC399}"/>
                </a:ext>
              </a:extLst>
            </p:cNvPr>
            <p:cNvSpPr txBox="1"/>
            <p:nvPr/>
          </p:nvSpPr>
          <p:spPr>
            <a:xfrm>
              <a:off x="7156469" y="224244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Extensor hallucis brevis</a:t>
              </a:r>
            </a:p>
          </p:txBody>
        </p:sp>
        <p:sp>
          <p:nvSpPr>
            <p:cNvPr id="9346" name="FTU - nasalis">
              <a:extLst>
                <a:ext uri="{FF2B5EF4-FFF2-40B4-BE49-F238E27FC236}">
                  <a16:creationId xmlns:a16="http://schemas.microsoft.com/office/drawing/2014/main" id="{6CE793B3-52E6-2B53-D965-6D27D3C4BFF0}"/>
                </a:ext>
              </a:extLst>
            </p:cNvPr>
            <p:cNvSpPr txBox="1"/>
            <p:nvPr/>
          </p:nvSpPr>
          <p:spPr>
            <a:xfrm>
              <a:off x="7156469" y="225460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muscles of foot</a:t>
              </a:r>
            </a:p>
          </p:txBody>
        </p:sp>
        <p:sp>
          <p:nvSpPr>
            <p:cNvPr id="9347" name="FTU - zygomaticus major">
              <a:extLst>
                <a:ext uri="{FF2B5EF4-FFF2-40B4-BE49-F238E27FC236}">
                  <a16:creationId xmlns:a16="http://schemas.microsoft.com/office/drawing/2014/main" id="{F7622D5A-4BE2-F430-810D-3E905F10AD5A}"/>
                </a:ext>
              </a:extLst>
            </p:cNvPr>
            <p:cNvSpPr txBox="1"/>
            <p:nvPr/>
          </p:nvSpPr>
          <p:spPr>
            <a:xfrm>
              <a:off x="7156485" y="226657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Opponens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digit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48" name="FTU - zygomaticus minor">
              <a:extLst>
                <a:ext uri="{FF2B5EF4-FFF2-40B4-BE49-F238E27FC236}">
                  <a16:creationId xmlns:a16="http://schemas.microsoft.com/office/drawing/2014/main" id="{775CE29A-0DA8-78FE-7DE4-BE20823918C5}"/>
                </a:ext>
              </a:extLst>
            </p:cNvPr>
            <p:cNvSpPr txBox="1"/>
            <p:nvPr/>
          </p:nvSpPr>
          <p:spPr>
            <a:xfrm>
              <a:off x="7156485" y="2278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digitorum brevis</a:t>
              </a:r>
            </a:p>
          </p:txBody>
        </p:sp>
        <p:sp>
          <p:nvSpPr>
            <p:cNvPr id="9349" name="FTU - orbicularis oris">
              <a:extLst>
                <a:ext uri="{FF2B5EF4-FFF2-40B4-BE49-F238E27FC236}">
                  <a16:creationId xmlns:a16="http://schemas.microsoft.com/office/drawing/2014/main" id="{CC4A2A03-067B-A2F3-28E7-B14A360F3FD0}"/>
                </a:ext>
              </a:extLst>
            </p:cNvPr>
            <p:cNvSpPr txBox="1"/>
            <p:nvPr/>
          </p:nvSpPr>
          <p:spPr>
            <a:xfrm>
              <a:off x="7156485" y="229091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Abductor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0" name="FTU - depressor anguli oris">
              <a:extLst>
                <a:ext uri="{FF2B5EF4-FFF2-40B4-BE49-F238E27FC236}">
                  <a16:creationId xmlns:a16="http://schemas.microsoft.com/office/drawing/2014/main" id="{5E31A28F-3D84-04C3-6231-F21216989239}"/>
                </a:ext>
              </a:extLst>
            </p:cNvPr>
            <p:cNvSpPr txBox="1"/>
            <p:nvPr/>
          </p:nvSpPr>
          <p:spPr>
            <a:xfrm>
              <a:off x="7156485" y="230307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Quadratus plantae</a:t>
              </a:r>
            </a:p>
          </p:txBody>
        </p:sp>
        <p:sp>
          <p:nvSpPr>
            <p:cNvPr id="9351" name="FTU - levator labii">
              <a:extLst>
                <a:ext uri="{FF2B5EF4-FFF2-40B4-BE49-F238E27FC236}">
                  <a16:creationId xmlns:a16="http://schemas.microsoft.com/office/drawing/2014/main" id="{4AEC4F48-4A87-AA3D-E625-2C2A48D8A736}"/>
                </a:ext>
              </a:extLst>
            </p:cNvPr>
            <p:cNvSpPr txBox="1"/>
            <p:nvPr/>
          </p:nvSpPr>
          <p:spPr>
            <a:xfrm>
              <a:off x="7156485" y="231524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muscles of foot</a:t>
              </a:r>
            </a:p>
          </p:txBody>
        </p:sp>
        <p:sp>
          <p:nvSpPr>
            <p:cNvPr id="9352" name="FTU - mentalis">
              <a:extLst>
                <a:ext uri="{FF2B5EF4-FFF2-40B4-BE49-F238E27FC236}">
                  <a16:creationId xmlns:a16="http://schemas.microsoft.com/office/drawing/2014/main" id="{FA67A5F2-AC4B-B6D1-0792-C7BAC1B620DE}"/>
                </a:ext>
              </a:extLst>
            </p:cNvPr>
            <p:cNvSpPr txBox="1"/>
            <p:nvPr/>
          </p:nvSpPr>
          <p:spPr>
            <a:xfrm>
              <a:off x="7156205" y="2327529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Medial head of flexor hallucis brevis</a:t>
              </a:r>
            </a:p>
          </p:txBody>
        </p:sp>
        <p:sp>
          <p:nvSpPr>
            <p:cNvPr id="9353" name="FTU - temporalis">
              <a:extLst>
                <a:ext uri="{FF2B5EF4-FFF2-40B4-BE49-F238E27FC236}">
                  <a16:creationId xmlns:a16="http://schemas.microsoft.com/office/drawing/2014/main" id="{B4C6C8BA-7687-67DB-D96E-7BE94217296D}"/>
                </a:ext>
              </a:extLst>
            </p:cNvPr>
            <p:cNvSpPr txBox="1"/>
            <p:nvPr/>
          </p:nvSpPr>
          <p:spPr>
            <a:xfrm>
              <a:off x="7156205" y="2352254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Adductor hallucis</a:t>
              </a:r>
            </a:p>
          </p:txBody>
        </p:sp>
        <p:sp>
          <p:nvSpPr>
            <p:cNvPr id="9354" name="FTU - orbicularis oculi">
              <a:extLst>
                <a:ext uri="{FF2B5EF4-FFF2-40B4-BE49-F238E27FC236}">
                  <a16:creationId xmlns:a16="http://schemas.microsoft.com/office/drawing/2014/main" id="{6FFB4A94-794F-F82B-38A4-48666ABD321E}"/>
                </a:ext>
              </a:extLst>
            </p:cNvPr>
            <p:cNvSpPr txBox="1"/>
            <p:nvPr/>
          </p:nvSpPr>
          <p:spPr>
            <a:xfrm>
              <a:off x="7154768" y="238922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Flexor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digiti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foot</a:t>
              </a:r>
            </a:p>
          </p:txBody>
        </p:sp>
        <p:sp>
          <p:nvSpPr>
            <p:cNvPr id="9355" name="FTU - occipitofrontalis">
              <a:extLst>
                <a:ext uri="{FF2B5EF4-FFF2-40B4-BE49-F238E27FC236}">
                  <a16:creationId xmlns:a16="http://schemas.microsoft.com/office/drawing/2014/main" id="{F0CBDA7A-DD28-8068-341C-8BDBD1C17773}"/>
                </a:ext>
              </a:extLst>
            </p:cNvPr>
            <p:cNvSpPr txBox="1"/>
            <p:nvPr/>
          </p:nvSpPr>
          <p:spPr>
            <a:xfrm>
              <a:off x="7154768" y="240139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muscles</a:t>
              </a:r>
            </a:p>
          </p:txBody>
        </p:sp>
        <p:grpSp>
          <p:nvGrpSpPr>
            <p:cNvPr id="9356" name="Group 9355">
              <a:extLst>
                <a:ext uri="{FF2B5EF4-FFF2-40B4-BE49-F238E27FC236}">
                  <a16:creationId xmlns:a16="http://schemas.microsoft.com/office/drawing/2014/main" id="{B21AB81F-98BD-AAA1-E89F-1C5AEC91FB98}"/>
                </a:ext>
              </a:extLst>
            </p:cNvPr>
            <p:cNvGrpSpPr/>
            <p:nvPr/>
          </p:nvGrpSpPr>
          <p:grpSpPr>
            <a:xfrm>
              <a:off x="8477175" y="22309450"/>
              <a:ext cx="84788" cy="91092"/>
              <a:chOff x="12626158" y="10798008"/>
              <a:chExt cx="84788" cy="91092"/>
            </a:xfrm>
          </p:grpSpPr>
          <p:sp>
            <p:nvSpPr>
              <p:cNvPr id="9416" name="Text Box 3036">
                <a:extLst>
                  <a:ext uri="{FF2B5EF4-FFF2-40B4-BE49-F238E27FC236}">
                    <a16:creationId xmlns:a16="http://schemas.microsoft.com/office/drawing/2014/main" id="{012BA725-F561-2D76-41A8-735380671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7" name="Text Box 3036">
                <a:extLst>
                  <a:ext uri="{FF2B5EF4-FFF2-40B4-BE49-F238E27FC236}">
                    <a16:creationId xmlns:a16="http://schemas.microsoft.com/office/drawing/2014/main" id="{C8ED32D3-42C9-95A5-511F-B4E992B93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8" name="Text Box 3036">
                <a:extLst>
                  <a:ext uri="{FF2B5EF4-FFF2-40B4-BE49-F238E27FC236}">
                    <a16:creationId xmlns:a16="http://schemas.microsoft.com/office/drawing/2014/main" id="{4DEA67BB-9A37-337A-5003-C1BF0C789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7" name="Group 9356">
              <a:extLst>
                <a:ext uri="{FF2B5EF4-FFF2-40B4-BE49-F238E27FC236}">
                  <a16:creationId xmlns:a16="http://schemas.microsoft.com/office/drawing/2014/main" id="{48B75252-6551-7CB6-A8C1-AAEFADC32722}"/>
                </a:ext>
              </a:extLst>
            </p:cNvPr>
            <p:cNvGrpSpPr/>
            <p:nvPr/>
          </p:nvGrpSpPr>
          <p:grpSpPr>
            <a:xfrm>
              <a:off x="8477175" y="22431763"/>
              <a:ext cx="84788" cy="91092"/>
              <a:chOff x="12626158" y="10798008"/>
              <a:chExt cx="84788" cy="91092"/>
            </a:xfrm>
          </p:grpSpPr>
          <p:sp>
            <p:nvSpPr>
              <p:cNvPr id="9413" name="Text Box 3036">
                <a:extLst>
                  <a:ext uri="{FF2B5EF4-FFF2-40B4-BE49-F238E27FC236}">
                    <a16:creationId xmlns:a16="http://schemas.microsoft.com/office/drawing/2014/main" id="{55D89BD4-7CA2-83BF-E2E0-E8B25D0237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4" name="Text Box 3036">
                <a:extLst>
                  <a:ext uri="{FF2B5EF4-FFF2-40B4-BE49-F238E27FC236}">
                    <a16:creationId xmlns:a16="http://schemas.microsoft.com/office/drawing/2014/main" id="{46E4CD1C-F5AC-0D2B-A539-EC022200C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5" name="Text Box 3036">
                <a:extLst>
                  <a:ext uri="{FF2B5EF4-FFF2-40B4-BE49-F238E27FC236}">
                    <a16:creationId xmlns:a16="http://schemas.microsoft.com/office/drawing/2014/main" id="{14BFB6DD-6F8C-8669-9175-A2B295624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8" name="Group 9357">
              <a:extLst>
                <a:ext uri="{FF2B5EF4-FFF2-40B4-BE49-F238E27FC236}">
                  <a16:creationId xmlns:a16="http://schemas.microsoft.com/office/drawing/2014/main" id="{C9FFC7AC-FE23-2E52-D3D9-64537088804F}"/>
                </a:ext>
              </a:extLst>
            </p:cNvPr>
            <p:cNvGrpSpPr/>
            <p:nvPr/>
          </p:nvGrpSpPr>
          <p:grpSpPr>
            <a:xfrm>
              <a:off x="8473462" y="22555292"/>
              <a:ext cx="84788" cy="91092"/>
              <a:chOff x="12626158" y="10798008"/>
              <a:chExt cx="84788" cy="91092"/>
            </a:xfrm>
          </p:grpSpPr>
          <p:sp>
            <p:nvSpPr>
              <p:cNvPr id="9410" name="Text Box 3036">
                <a:extLst>
                  <a:ext uri="{FF2B5EF4-FFF2-40B4-BE49-F238E27FC236}">
                    <a16:creationId xmlns:a16="http://schemas.microsoft.com/office/drawing/2014/main" id="{299BEFA7-0EE1-04FA-AE0C-5057A199D5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1" name="Text Box 3036">
                <a:extLst>
                  <a:ext uri="{FF2B5EF4-FFF2-40B4-BE49-F238E27FC236}">
                    <a16:creationId xmlns:a16="http://schemas.microsoft.com/office/drawing/2014/main" id="{C9B2D8C9-A49D-844B-C758-B067B5063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12" name="Text Box 3036">
                <a:extLst>
                  <a:ext uri="{FF2B5EF4-FFF2-40B4-BE49-F238E27FC236}">
                    <a16:creationId xmlns:a16="http://schemas.microsoft.com/office/drawing/2014/main" id="{FA2BA04C-07E5-C11D-0E1D-40EB7FE5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59" name="Group 9358">
              <a:extLst>
                <a:ext uri="{FF2B5EF4-FFF2-40B4-BE49-F238E27FC236}">
                  <a16:creationId xmlns:a16="http://schemas.microsoft.com/office/drawing/2014/main" id="{13F5C15E-1F8F-0A71-D405-3EE49FDE608D}"/>
                </a:ext>
              </a:extLst>
            </p:cNvPr>
            <p:cNvGrpSpPr/>
            <p:nvPr/>
          </p:nvGrpSpPr>
          <p:grpSpPr>
            <a:xfrm>
              <a:off x="8472102" y="23038126"/>
              <a:ext cx="84788" cy="91092"/>
              <a:chOff x="12626158" y="10798008"/>
              <a:chExt cx="84788" cy="91092"/>
            </a:xfrm>
          </p:grpSpPr>
          <p:sp>
            <p:nvSpPr>
              <p:cNvPr id="9407" name="Text Box 3036">
                <a:extLst>
                  <a:ext uri="{FF2B5EF4-FFF2-40B4-BE49-F238E27FC236}">
                    <a16:creationId xmlns:a16="http://schemas.microsoft.com/office/drawing/2014/main" id="{D7FD3AC7-8251-BCE2-2B16-9EAE8BDC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8" name="Text Box 3036">
                <a:extLst>
                  <a:ext uri="{FF2B5EF4-FFF2-40B4-BE49-F238E27FC236}">
                    <a16:creationId xmlns:a16="http://schemas.microsoft.com/office/drawing/2014/main" id="{FDB214F7-13CE-290C-05BE-AB52ED87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9" name="Text Box 3036">
                <a:extLst>
                  <a:ext uri="{FF2B5EF4-FFF2-40B4-BE49-F238E27FC236}">
                    <a16:creationId xmlns:a16="http://schemas.microsoft.com/office/drawing/2014/main" id="{8E85DB40-703F-6A82-5953-3097D094A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0" name="Group 9359">
              <a:extLst>
                <a:ext uri="{FF2B5EF4-FFF2-40B4-BE49-F238E27FC236}">
                  <a16:creationId xmlns:a16="http://schemas.microsoft.com/office/drawing/2014/main" id="{A5C2BA60-BE9A-B9EE-04B3-B03880F7B8AB}"/>
                </a:ext>
              </a:extLst>
            </p:cNvPr>
            <p:cNvGrpSpPr/>
            <p:nvPr/>
          </p:nvGrpSpPr>
          <p:grpSpPr>
            <a:xfrm>
              <a:off x="8472102" y="23160439"/>
              <a:ext cx="84788" cy="91092"/>
              <a:chOff x="12626158" y="10798008"/>
              <a:chExt cx="84788" cy="91092"/>
            </a:xfrm>
          </p:grpSpPr>
          <p:sp>
            <p:nvSpPr>
              <p:cNvPr id="9404" name="Text Box 3036">
                <a:extLst>
                  <a:ext uri="{FF2B5EF4-FFF2-40B4-BE49-F238E27FC236}">
                    <a16:creationId xmlns:a16="http://schemas.microsoft.com/office/drawing/2014/main" id="{103BE7DA-96B1-3E58-CCC9-E2B194C68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5" name="Text Box 3036">
                <a:extLst>
                  <a:ext uri="{FF2B5EF4-FFF2-40B4-BE49-F238E27FC236}">
                    <a16:creationId xmlns:a16="http://schemas.microsoft.com/office/drawing/2014/main" id="{9528F53A-B7F6-AF83-3638-CF284C29C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6" name="Text Box 3036">
                <a:extLst>
                  <a:ext uri="{FF2B5EF4-FFF2-40B4-BE49-F238E27FC236}">
                    <a16:creationId xmlns:a16="http://schemas.microsoft.com/office/drawing/2014/main" id="{426DBF5D-2BA9-0934-A8A6-CE0730F50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1" name="Group 9360">
              <a:extLst>
                <a:ext uri="{FF2B5EF4-FFF2-40B4-BE49-F238E27FC236}">
                  <a16:creationId xmlns:a16="http://schemas.microsoft.com/office/drawing/2014/main" id="{938EF1E7-490D-246C-D8D1-D9A51336FD53}"/>
                </a:ext>
              </a:extLst>
            </p:cNvPr>
            <p:cNvGrpSpPr/>
            <p:nvPr/>
          </p:nvGrpSpPr>
          <p:grpSpPr>
            <a:xfrm>
              <a:off x="8471631" y="24018664"/>
              <a:ext cx="84788" cy="91092"/>
              <a:chOff x="12626158" y="10798008"/>
              <a:chExt cx="84788" cy="91092"/>
            </a:xfrm>
          </p:grpSpPr>
          <p:sp>
            <p:nvSpPr>
              <p:cNvPr id="9401" name="Text Box 3036">
                <a:extLst>
                  <a:ext uri="{FF2B5EF4-FFF2-40B4-BE49-F238E27FC236}">
                    <a16:creationId xmlns:a16="http://schemas.microsoft.com/office/drawing/2014/main" id="{F10684F5-FD9C-1BFD-E1E0-8794996796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2" name="Text Box 3036">
                <a:extLst>
                  <a:ext uri="{FF2B5EF4-FFF2-40B4-BE49-F238E27FC236}">
                    <a16:creationId xmlns:a16="http://schemas.microsoft.com/office/drawing/2014/main" id="{7E333D79-0BD4-EAB5-408D-C599731D5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3" name="Text Box 3036">
                <a:extLst>
                  <a:ext uri="{FF2B5EF4-FFF2-40B4-BE49-F238E27FC236}">
                    <a16:creationId xmlns:a16="http://schemas.microsoft.com/office/drawing/2014/main" id="{6D699B61-971A-9E37-7BCB-AB2EBF2820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2" name="Group 9361">
              <a:extLst>
                <a:ext uri="{FF2B5EF4-FFF2-40B4-BE49-F238E27FC236}">
                  <a16:creationId xmlns:a16="http://schemas.microsoft.com/office/drawing/2014/main" id="{1FC503BB-F455-7B5F-96AB-72FCB6F17CC8}"/>
                </a:ext>
              </a:extLst>
            </p:cNvPr>
            <p:cNvGrpSpPr/>
            <p:nvPr/>
          </p:nvGrpSpPr>
          <p:grpSpPr>
            <a:xfrm>
              <a:off x="8478303" y="22672325"/>
              <a:ext cx="84788" cy="91092"/>
              <a:chOff x="12626158" y="10798008"/>
              <a:chExt cx="84788" cy="91092"/>
            </a:xfrm>
          </p:grpSpPr>
          <p:sp>
            <p:nvSpPr>
              <p:cNvPr id="9398" name="Text Box 3036">
                <a:extLst>
                  <a:ext uri="{FF2B5EF4-FFF2-40B4-BE49-F238E27FC236}">
                    <a16:creationId xmlns:a16="http://schemas.microsoft.com/office/drawing/2014/main" id="{933E3CAA-7D32-E814-42CD-3CB3D91E3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9" name="Text Box 3036">
                <a:extLst>
                  <a:ext uri="{FF2B5EF4-FFF2-40B4-BE49-F238E27FC236}">
                    <a16:creationId xmlns:a16="http://schemas.microsoft.com/office/drawing/2014/main" id="{1AB4E214-13E6-7953-7ED7-43706B3D9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00" name="Text Box 3036">
                <a:extLst>
                  <a:ext uri="{FF2B5EF4-FFF2-40B4-BE49-F238E27FC236}">
                    <a16:creationId xmlns:a16="http://schemas.microsoft.com/office/drawing/2014/main" id="{ED3A2AF4-49F9-F31C-4DA8-C6AB73F91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3" name="Group 9362">
              <a:extLst>
                <a:ext uri="{FF2B5EF4-FFF2-40B4-BE49-F238E27FC236}">
                  <a16:creationId xmlns:a16="http://schemas.microsoft.com/office/drawing/2014/main" id="{F1A4B2AE-2B3B-05DB-39A8-5C848562AD31}"/>
                </a:ext>
              </a:extLst>
            </p:cNvPr>
            <p:cNvGrpSpPr/>
            <p:nvPr/>
          </p:nvGrpSpPr>
          <p:grpSpPr>
            <a:xfrm>
              <a:off x="8478303" y="22794638"/>
              <a:ext cx="84788" cy="91092"/>
              <a:chOff x="12626158" y="10798008"/>
              <a:chExt cx="84788" cy="91092"/>
            </a:xfrm>
          </p:grpSpPr>
          <p:sp>
            <p:nvSpPr>
              <p:cNvPr id="9395" name="Text Box 3036">
                <a:extLst>
                  <a:ext uri="{FF2B5EF4-FFF2-40B4-BE49-F238E27FC236}">
                    <a16:creationId xmlns:a16="http://schemas.microsoft.com/office/drawing/2014/main" id="{0E6B7A2F-5C15-BE9B-E0DC-258E3AEE2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Text Box 3036">
                <a:extLst>
                  <a:ext uri="{FF2B5EF4-FFF2-40B4-BE49-F238E27FC236}">
                    <a16:creationId xmlns:a16="http://schemas.microsoft.com/office/drawing/2014/main" id="{277999EE-5268-2292-A81D-7AE4F5A0C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7" name="Text Box 3036">
                <a:extLst>
                  <a:ext uri="{FF2B5EF4-FFF2-40B4-BE49-F238E27FC236}">
                    <a16:creationId xmlns:a16="http://schemas.microsoft.com/office/drawing/2014/main" id="{903C2BF0-D7D4-27F0-33A7-94087BEC1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4" name="Group 9363">
              <a:extLst>
                <a:ext uri="{FF2B5EF4-FFF2-40B4-BE49-F238E27FC236}">
                  <a16:creationId xmlns:a16="http://schemas.microsoft.com/office/drawing/2014/main" id="{E52FA322-AAEE-3933-8001-0511DA60016D}"/>
                </a:ext>
              </a:extLst>
            </p:cNvPr>
            <p:cNvGrpSpPr/>
            <p:nvPr/>
          </p:nvGrpSpPr>
          <p:grpSpPr>
            <a:xfrm>
              <a:off x="8474590" y="22918167"/>
              <a:ext cx="84788" cy="91092"/>
              <a:chOff x="12626158" y="10798008"/>
              <a:chExt cx="84788" cy="91092"/>
            </a:xfrm>
          </p:grpSpPr>
          <p:sp>
            <p:nvSpPr>
              <p:cNvPr id="9392" name="Text Box 3036">
                <a:extLst>
                  <a:ext uri="{FF2B5EF4-FFF2-40B4-BE49-F238E27FC236}">
                    <a16:creationId xmlns:a16="http://schemas.microsoft.com/office/drawing/2014/main" id="{A56298FF-ABAB-B942-2E24-12ADF170E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3" name="Text Box 3036">
                <a:extLst>
                  <a:ext uri="{FF2B5EF4-FFF2-40B4-BE49-F238E27FC236}">
                    <a16:creationId xmlns:a16="http://schemas.microsoft.com/office/drawing/2014/main" id="{FDE9721A-2749-C110-0598-6CD5106AD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4" name="Text Box 3036">
                <a:extLst>
                  <a:ext uri="{FF2B5EF4-FFF2-40B4-BE49-F238E27FC236}">
                    <a16:creationId xmlns:a16="http://schemas.microsoft.com/office/drawing/2014/main" id="{2BC78AE6-8F00-C35B-6411-46A9842E40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65" name="FTU - mentalis">
              <a:extLst>
                <a:ext uri="{FF2B5EF4-FFF2-40B4-BE49-F238E27FC236}">
                  <a16:creationId xmlns:a16="http://schemas.microsoft.com/office/drawing/2014/main" id="{BE5D4DAC-A3E1-BB02-158A-FE6D9E7CEC94}"/>
                </a:ext>
              </a:extLst>
            </p:cNvPr>
            <p:cNvSpPr txBox="1"/>
            <p:nvPr/>
          </p:nvSpPr>
          <p:spPr>
            <a:xfrm>
              <a:off x="7155075" y="2339801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Lateral head of flexor hallucis brevis</a:t>
              </a:r>
            </a:p>
          </p:txBody>
        </p:sp>
        <p:sp>
          <p:nvSpPr>
            <p:cNvPr id="9366" name="FTU - temporalis">
              <a:extLst>
                <a:ext uri="{FF2B5EF4-FFF2-40B4-BE49-F238E27FC236}">
                  <a16:creationId xmlns:a16="http://schemas.microsoft.com/office/drawing/2014/main" id="{981BED2C-FA58-9E69-E1A1-FB786A9692B8}"/>
                </a:ext>
              </a:extLst>
            </p:cNvPr>
            <p:cNvSpPr txBox="1"/>
            <p:nvPr/>
          </p:nvSpPr>
          <p:spPr>
            <a:xfrm>
              <a:off x="7154768" y="2364491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Oblique head of adductor hallucis</a:t>
              </a:r>
            </a:p>
          </p:txBody>
        </p:sp>
        <p:sp>
          <p:nvSpPr>
            <p:cNvPr id="9367" name="FTU - temporalis">
              <a:extLst>
                <a:ext uri="{FF2B5EF4-FFF2-40B4-BE49-F238E27FC236}">
                  <a16:creationId xmlns:a16="http://schemas.microsoft.com/office/drawing/2014/main" id="{81537C23-932C-532A-FC56-C268447508D6}"/>
                </a:ext>
              </a:extLst>
            </p:cNvPr>
            <p:cNvSpPr txBox="1"/>
            <p:nvPr/>
          </p:nvSpPr>
          <p:spPr>
            <a:xfrm>
              <a:off x="7154768" y="2376996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Transverse head of adductor hallucis</a:t>
              </a:r>
            </a:p>
          </p:txBody>
        </p:sp>
        <p:grpSp>
          <p:nvGrpSpPr>
            <p:cNvPr id="9368" name="Group 9367">
              <a:extLst>
                <a:ext uri="{FF2B5EF4-FFF2-40B4-BE49-F238E27FC236}">
                  <a16:creationId xmlns:a16="http://schemas.microsoft.com/office/drawing/2014/main" id="{9787FB10-2DFB-5F58-A750-07F6AE447BCC}"/>
                </a:ext>
              </a:extLst>
            </p:cNvPr>
            <p:cNvGrpSpPr/>
            <p:nvPr/>
          </p:nvGrpSpPr>
          <p:grpSpPr>
            <a:xfrm>
              <a:off x="8472693" y="23281966"/>
              <a:ext cx="84788" cy="91092"/>
              <a:chOff x="12626158" y="10798008"/>
              <a:chExt cx="84788" cy="91092"/>
            </a:xfrm>
          </p:grpSpPr>
          <p:sp>
            <p:nvSpPr>
              <p:cNvPr id="9389" name="Text Box 3036">
                <a:extLst>
                  <a:ext uri="{FF2B5EF4-FFF2-40B4-BE49-F238E27FC236}">
                    <a16:creationId xmlns:a16="http://schemas.microsoft.com/office/drawing/2014/main" id="{D56FA287-5E61-BBD8-C0BD-E75D6501BC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0" name="Text Box 3036">
                <a:extLst>
                  <a:ext uri="{FF2B5EF4-FFF2-40B4-BE49-F238E27FC236}">
                    <a16:creationId xmlns:a16="http://schemas.microsoft.com/office/drawing/2014/main" id="{72B7DA1F-E9CA-BD79-18A9-60C37D48F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1" name="Text Box 3036">
                <a:extLst>
                  <a:ext uri="{FF2B5EF4-FFF2-40B4-BE49-F238E27FC236}">
                    <a16:creationId xmlns:a16="http://schemas.microsoft.com/office/drawing/2014/main" id="{50055B97-5827-5EE5-A7D8-7FAEE55C2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69" name="Group 9368">
              <a:extLst>
                <a:ext uri="{FF2B5EF4-FFF2-40B4-BE49-F238E27FC236}">
                  <a16:creationId xmlns:a16="http://schemas.microsoft.com/office/drawing/2014/main" id="{E0860A1D-B4BD-9A54-2975-38FABEE3B25A}"/>
                </a:ext>
              </a:extLst>
            </p:cNvPr>
            <p:cNvGrpSpPr/>
            <p:nvPr/>
          </p:nvGrpSpPr>
          <p:grpSpPr>
            <a:xfrm>
              <a:off x="8472693" y="23408290"/>
              <a:ext cx="84788" cy="91092"/>
              <a:chOff x="12626158" y="10798008"/>
              <a:chExt cx="84788" cy="91092"/>
            </a:xfrm>
          </p:grpSpPr>
          <p:sp>
            <p:nvSpPr>
              <p:cNvPr id="9386" name="Text Box 3036">
                <a:extLst>
                  <a:ext uri="{FF2B5EF4-FFF2-40B4-BE49-F238E27FC236}">
                    <a16:creationId xmlns:a16="http://schemas.microsoft.com/office/drawing/2014/main" id="{F1576E27-2F9A-A480-0F05-96CB51DF51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7" name="Text Box 3036">
                <a:extLst>
                  <a:ext uri="{FF2B5EF4-FFF2-40B4-BE49-F238E27FC236}">
                    <a16:creationId xmlns:a16="http://schemas.microsoft.com/office/drawing/2014/main" id="{72F8E749-8E4D-AD1C-F4F6-0A2FC0903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8" name="Text Box 3036">
                <a:extLst>
                  <a:ext uri="{FF2B5EF4-FFF2-40B4-BE49-F238E27FC236}">
                    <a16:creationId xmlns:a16="http://schemas.microsoft.com/office/drawing/2014/main" id="{9AEC69A4-8EC2-30AE-977B-C9D912608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0" name="Group 9369">
              <a:extLst>
                <a:ext uri="{FF2B5EF4-FFF2-40B4-BE49-F238E27FC236}">
                  <a16:creationId xmlns:a16="http://schemas.microsoft.com/office/drawing/2014/main" id="{E3DA507C-20E7-2D00-8257-97EB80D377CF}"/>
                </a:ext>
              </a:extLst>
            </p:cNvPr>
            <p:cNvGrpSpPr/>
            <p:nvPr/>
          </p:nvGrpSpPr>
          <p:grpSpPr>
            <a:xfrm>
              <a:off x="8468980" y="23527808"/>
              <a:ext cx="84788" cy="91092"/>
              <a:chOff x="12626158" y="10798008"/>
              <a:chExt cx="84788" cy="91092"/>
            </a:xfrm>
          </p:grpSpPr>
          <p:sp>
            <p:nvSpPr>
              <p:cNvPr id="9383" name="Text Box 3036">
                <a:extLst>
                  <a:ext uri="{FF2B5EF4-FFF2-40B4-BE49-F238E27FC236}">
                    <a16:creationId xmlns:a16="http://schemas.microsoft.com/office/drawing/2014/main" id="{22E72BEA-CCCD-AC0E-003C-4DAFDD2A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Text Box 3036">
                <a:extLst>
                  <a:ext uri="{FF2B5EF4-FFF2-40B4-BE49-F238E27FC236}">
                    <a16:creationId xmlns:a16="http://schemas.microsoft.com/office/drawing/2014/main" id="{A379D1C4-FE33-69D5-C172-F6F63C791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5" name="Text Box 3036">
                <a:extLst>
                  <a:ext uri="{FF2B5EF4-FFF2-40B4-BE49-F238E27FC236}">
                    <a16:creationId xmlns:a16="http://schemas.microsoft.com/office/drawing/2014/main" id="{3B70C5E8-C80A-45A0-19AE-D4A997E3D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1" name="Group 9370">
              <a:extLst>
                <a:ext uri="{FF2B5EF4-FFF2-40B4-BE49-F238E27FC236}">
                  <a16:creationId xmlns:a16="http://schemas.microsoft.com/office/drawing/2014/main" id="{1478BF9A-0F69-B040-82C8-335679A0385F}"/>
                </a:ext>
              </a:extLst>
            </p:cNvPr>
            <p:cNvGrpSpPr/>
            <p:nvPr/>
          </p:nvGrpSpPr>
          <p:grpSpPr>
            <a:xfrm>
              <a:off x="8473915" y="23652137"/>
              <a:ext cx="84788" cy="91092"/>
              <a:chOff x="12626158" y="10798008"/>
              <a:chExt cx="84788" cy="91092"/>
            </a:xfrm>
          </p:grpSpPr>
          <p:sp>
            <p:nvSpPr>
              <p:cNvPr id="9380" name="Text Box 3036">
                <a:extLst>
                  <a:ext uri="{FF2B5EF4-FFF2-40B4-BE49-F238E27FC236}">
                    <a16:creationId xmlns:a16="http://schemas.microsoft.com/office/drawing/2014/main" id="{2D1C3AAE-BD88-3A71-F22A-931278774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1" name="Text Box 3036">
                <a:extLst>
                  <a:ext uri="{FF2B5EF4-FFF2-40B4-BE49-F238E27FC236}">
                    <a16:creationId xmlns:a16="http://schemas.microsoft.com/office/drawing/2014/main" id="{414250B1-E555-5FCE-97F1-6C8185546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2" name="Text Box 3036">
                <a:extLst>
                  <a:ext uri="{FF2B5EF4-FFF2-40B4-BE49-F238E27FC236}">
                    <a16:creationId xmlns:a16="http://schemas.microsoft.com/office/drawing/2014/main" id="{D753F14F-71AD-A5A6-173F-F5062F7F8D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2" name="Group 9371">
              <a:extLst>
                <a:ext uri="{FF2B5EF4-FFF2-40B4-BE49-F238E27FC236}">
                  <a16:creationId xmlns:a16="http://schemas.microsoft.com/office/drawing/2014/main" id="{A0AB0000-E4F5-A4FA-819F-04EBB7FA07E2}"/>
                </a:ext>
              </a:extLst>
            </p:cNvPr>
            <p:cNvGrpSpPr/>
            <p:nvPr/>
          </p:nvGrpSpPr>
          <p:grpSpPr>
            <a:xfrm>
              <a:off x="8472207" y="23775339"/>
              <a:ext cx="84788" cy="91092"/>
              <a:chOff x="12626158" y="10798008"/>
              <a:chExt cx="84788" cy="91092"/>
            </a:xfrm>
          </p:grpSpPr>
          <p:sp>
            <p:nvSpPr>
              <p:cNvPr id="9377" name="Text Box 3036">
                <a:extLst>
                  <a:ext uri="{FF2B5EF4-FFF2-40B4-BE49-F238E27FC236}">
                    <a16:creationId xmlns:a16="http://schemas.microsoft.com/office/drawing/2014/main" id="{C3884994-9ED9-8609-B2E3-B7E9F012C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8" name="Text Box 3036">
                <a:extLst>
                  <a:ext uri="{FF2B5EF4-FFF2-40B4-BE49-F238E27FC236}">
                    <a16:creationId xmlns:a16="http://schemas.microsoft.com/office/drawing/2014/main" id="{6AE69B34-7ACB-593F-4AD2-B94B8B02F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9" name="Text Box 3036">
                <a:extLst>
                  <a:ext uri="{FF2B5EF4-FFF2-40B4-BE49-F238E27FC236}">
                    <a16:creationId xmlns:a16="http://schemas.microsoft.com/office/drawing/2014/main" id="{7A6D9842-189E-406C-3686-66DFAD1994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73" name="Group 9372">
              <a:extLst>
                <a:ext uri="{FF2B5EF4-FFF2-40B4-BE49-F238E27FC236}">
                  <a16:creationId xmlns:a16="http://schemas.microsoft.com/office/drawing/2014/main" id="{F5591FAA-DD90-CF65-0A22-59647F7A16A8}"/>
                </a:ext>
              </a:extLst>
            </p:cNvPr>
            <p:cNvGrpSpPr/>
            <p:nvPr/>
          </p:nvGrpSpPr>
          <p:grpSpPr>
            <a:xfrm>
              <a:off x="8474005" y="23898401"/>
              <a:ext cx="84788" cy="91092"/>
              <a:chOff x="12626158" y="10798008"/>
              <a:chExt cx="84788" cy="91092"/>
            </a:xfrm>
          </p:grpSpPr>
          <p:sp>
            <p:nvSpPr>
              <p:cNvPr id="9374" name="Text Box 3036">
                <a:extLst>
                  <a:ext uri="{FF2B5EF4-FFF2-40B4-BE49-F238E27FC236}">
                    <a16:creationId xmlns:a16="http://schemas.microsoft.com/office/drawing/2014/main" id="{22AF3A62-A65F-F4DE-4606-30F7AA0FE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5" name="Text Box 3036">
                <a:extLst>
                  <a:ext uri="{FF2B5EF4-FFF2-40B4-BE49-F238E27FC236}">
                    <a16:creationId xmlns:a16="http://schemas.microsoft.com/office/drawing/2014/main" id="{1364A0D0-96AF-3B22-148C-37095CF0F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6" name="Text Box 3036">
                <a:extLst>
                  <a:ext uri="{FF2B5EF4-FFF2-40B4-BE49-F238E27FC236}">
                    <a16:creationId xmlns:a16="http://schemas.microsoft.com/office/drawing/2014/main" id="{316AD4A8-0C78-6A5C-1590-9B9D80295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25" name="Group 6624">
            <a:extLst>
              <a:ext uri="{FF2B5EF4-FFF2-40B4-BE49-F238E27FC236}">
                <a16:creationId xmlns:a16="http://schemas.microsoft.com/office/drawing/2014/main" id="{1AAE8E63-D123-2B2C-FC8C-2A6A92365ACD}"/>
              </a:ext>
            </a:extLst>
          </p:cNvPr>
          <p:cNvGrpSpPr/>
          <p:nvPr/>
        </p:nvGrpSpPr>
        <p:grpSpPr>
          <a:xfrm>
            <a:off x="8495975" y="4985821"/>
            <a:ext cx="7360831" cy="19482387"/>
            <a:chOff x="8495975" y="4985821"/>
            <a:chExt cx="7360831" cy="19482387"/>
          </a:xfrm>
        </p:grpSpPr>
        <p:sp>
          <p:nvSpPr>
            <p:cNvPr id="6626" name="Google Shape;1395;p1">
              <a:extLst>
                <a:ext uri="{FF2B5EF4-FFF2-40B4-BE49-F238E27FC236}">
                  <a16:creationId xmlns:a16="http://schemas.microsoft.com/office/drawing/2014/main" id="{89685727-5DD1-9E6F-225B-7B7BE03663E7}"/>
                </a:ext>
              </a:extLst>
            </p:cNvPr>
            <p:cNvSpPr/>
            <p:nvPr/>
          </p:nvSpPr>
          <p:spPr>
            <a:xfrm>
              <a:off x="14389374" y="10995140"/>
              <a:ext cx="108000" cy="1079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7" name="Google Shape;1880;p1">
              <a:extLst>
                <a:ext uri="{FF2B5EF4-FFF2-40B4-BE49-F238E27FC236}">
                  <a16:creationId xmlns:a16="http://schemas.microsoft.com/office/drawing/2014/main" id="{D926CE26-0E87-86A3-1EE4-5C211A6365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97511" y="9447604"/>
              <a:ext cx="1959213" cy="60335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6628" name="Google Shape;1550;p1">
              <a:extLst>
                <a:ext uri="{FF2B5EF4-FFF2-40B4-BE49-F238E27FC236}">
                  <a16:creationId xmlns:a16="http://schemas.microsoft.com/office/drawing/2014/main" id="{D1D7F1D6-7A0E-EA83-3A55-605D87C62F78}"/>
                </a:ext>
              </a:extLst>
            </p:cNvPr>
            <p:cNvSpPr txBox="1"/>
            <p:nvPr/>
          </p:nvSpPr>
          <p:spPr>
            <a:xfrm rot="5400000">
              <a:off x="15503052" y="9565188"/>
              <a:ext cx="615175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Pulmonary trunk</a:t>
              </a:r>
              <a:endParaRPr dirty="0"/>
            </a:p>
          </p:txBody>
        </p:sp>
        <p:cxnSp>
          <p:nvCxnSpPr>
            <p:cNvPr id="6629" name="Google Shape;1344;p1">
              <a:extLst>
                <a:ext uri="{FF2B5EF4-FFF2-40B4-BE49-F238E27FC236}">
                  <a16:creationId xmlns:a16="http://schemas.microsoft.com/office/drawing/2014/main" id="{135699E9-0333-3C96-5640-210ADB8E430B}"/>
                </a:ext>
              </a:extLst>
            </p:cNvPr>
            <p:cNvCxnSpPr>
              <a:cxnSpLocks/>
              <a:stCxn id="6630" idx="4"/>
              <a:endCxn id="6651" idx="0"/>
            </p:cNvCxnSpPr>
            <p:nvPr/>
          </p:nvCxnSpPr>
          <p:spPr>
            <a:xfrm rot="5400000">
              <a:off x="11478913" y="19717947"/>
              <a:ext cx="1856889" cy="8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0" name="Google Shape;1334;p1">
              <a:extLst>
                <a:ext uri="{FF2B5EF4-FFF2-40B4-BE49-F238E27FC236}">
                  <a16:creationId xmlns:a16="http://schemas.microsoft.com/office/drawing/2014/main" id="{E2D56600-7861-DD30-A615-B44F6ABD0B62}"/>
                </a:ext>
              </a:extLst>
            </p:cNvPr>
            <p:cNvSpPr/>
            <p:nvPr/>
          </p:nvSpPr>
          <p:spPr>
            <a:xfrm>
              <a:off x="12353397" y="1868154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1" name="Google Shape;755;p1">
              <a:extLst>
                <a:ext uri="{FF2B5EF4-FFF2-40B4-BE49-F238E27FC236}">
                  <a16:creationId xmlns:a16="http://schemas.microsoft.com/office/drawing/2014/main" id="{7B3AEBBA-41F6-1F28-43C5-24B7E59A21F5}"/>
                </a:ext>
              </a:extLst>
            </p:cNvPr>
            <p:cNvCxnSpPr>
              <a:cxnSpLocks/>
              <a:stCxn id="6632" idx="2"/>
              <a:endCxn id="8494" idx="6"/>
            </p:cNvCxnSpPr>
            <p:nvPr/>
          </p:nvCxnSpPr>
          <p:spPr>
            <a:xfrm rot="10800000" flipV="1">
              <a:off x="10062382" y="19044160"/>
              <a:ext cx="2088174" cy="16016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2" name="Google Shape;756;p1">
              <a:extLst>
                <a:ext uri="{FF2B5EF4-FFF2-40B4-BE49-F238E27FC236}">
                  <a16:creationId xmlns:a16="http://schemas.microsoft.com/office/drawing/2014/main" id="{141FB3AC-4A41-FACD-68EA-D8D72A871183}"/>
                </a:ext>
              </a:extLst>
            </p:cNvPr>
            <p:cNvSpPr/>
            <p:nvPr/>
          </p:nvSpPr>
          <p:spPr>
            <a:xfrm>
              <a:off x="12150556" y="190171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4" name="Google Shape;756;p1">
              <a:extLst>
                <a:ext uri="{FF2B5EF4-FFF2-40B4-BE49-F238E27FC236}">
                  <a16:creationId xmlns:a16="http://schemas.microsoft.com/office/drawing/2014/main" id="{3D1E7D23-E796-02CD-BEF3-5DABD3B537AD}"/>
                </a:ext>
              </a:extLst>
            </p:cNvPr>
            <p:cNvSpPr/>
            <p:nvPr/>
          </p:nvSpPr>
          <p:spPr>
            <a:xfrm>
              <a:off x="12381448" y="194722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6" name="Google Shape;756;p1">
              <a:extLst>
                <a:ext uri="{FF2B5EF4-FFF2-40B4-BE49-F238E27FC236}">
                  <a16:creationId xmlns:a16="http://schemas.microsoft.com/office/drawing/2014/main" id="{96ABDF57-5DBC-4396-0B03-A54F6236A188}"/>
                </a:ext>
              </a:extLst>
            </p:cNvPr>
            <p:cNvSpPr/>
            <p:nvPr/>
          </p:nvSpPr>
          <p:spPr>
            <a:xfrm>
              <a:off x="12382128" y="197287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7" name="Google Shape;756;p1">
              <a:extLst>
                <a:ext uri="{FF2B5EF4-FFF2-40B4-BE49-F238E27FC236}">
                  <a16:creationId xmlns:a16="http://schemas.microsoft.com/office/drawing/2014/main" id="{DB29F81D-4ED7-2D2D-B1A0-E87E1EBB9CCF}"/>
                </a:ext>
              </a:extLst>
            </p:cNvPr>
            <p:cNvSpPr/>
            <p:nvPr/>
          </p:nvSpPr>
          <p:spPr>
            <a:xfrm>
              <a:off x="12155627" y="1922216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38" name="Google Shape;678;p1">
              <a:extLst>
                <a:ext uri="{FF2B5EF4-FFF2-40B4-BE49-F238E27FC236}">
                  <a16:creationId xmlns:a16="http://schemas.microsoft.com/office/drawing/2014/main" id="{16196684-FD8B-676F-E525-6177454B7880}"/>
                </a:ext>
              </a:extLst>
            </p:cNvPr>
            <p:cNvCxnSpPr>
              <a:cxnSpLocks/>
              <a:stCxn id="6637" idx="2"/>
              <a:endCxn id="9312" idx="6"/>
            </p:cNvCxnSpPr>
            <p:nvPr/>
          </p:nvCxnSpPr>
          <p:spPr>
            <a:xfrm rot="10800000" flipV="1">
              <a:off x="8506299" y="19249163"/>
              <a:ext cx="3649329" cy="2561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39" name="Google Shape;1346;p1">
              <a:extLst>
                <a:ext uri="{FF2B5EF4-FFF2-40B4-BE49-F238E27FC236}">
                  <a16:creationId xmlns:a16="http://schemas.microsoft.com/office/drawing/2014/main" id="{0640E93E-6AA0-823C-4D66-DF5A16E9E471}"/>
                </a:ext>
              </a:extLst>
            </p:cNvPr>
            <p:cNvCxnSpPr>
              <a:cxnSpLocks/>
              <a:stCxn id="6640" idx="2"/>
              <a:endCxn id="9736" idx="0"/>
            </p:cNvCxnSpPr>
            <p:nvPr/>
          </p:nvCxnSpPr>
          <p:spPr>
            <a:xfrm rot="10800000" flipV="1">
              <a:off x="12180313" y="18942485"/>
              <a:ext cx="199647" cy="18264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40" name="Google Shape;756;p1">
              <a:extLst>
                <a:ext uri="{FF2B5EF4-FFF2-40B4-BE49-F238E27FC236}">
                  <a16:creationId xmlns:a16="http://schemas.microsoft.com/office/drawing/2014/main" id="{3D073813-E1A1-F888-7604-5A28E88D3CC1}"/>
                </a:ext>
              </a:extLst>
            </p:cNvPr>
            <p:cNvSpPr/>
            <p:nvPr/>
          </p:nvSpPr>
          <p:spPr>
            <a:xfrm>
              <a:off x="12379959" y="189154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3" name="Google Shape;756;p1">
              <a:extLst>
                <a:ext uri="{FF2B5EF4-FFF2-40B4-BE49-F238E27FC236}">
                  <a16:creationId xmlns:a16="http://schemas.microsoft.com/office/drawing/2014/main" id="{B5784244-B44A-20BD-1AE0-2746E5454340}"/>
                </a:ext>
              </a:extLst>
            </p:cNvPr>
            <p:cNvSpPr/>
            <p:nvPr/>
          </p:nvSpPr>
          <p:spPr>
            <a:xfrm>
              <a:off x="12152895" y="200818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47" name="Google Shape;650;p1">
              <a:extLst>
                <a:ext uri="{FF2B5EF4-FFF2-40B4-BE49-F238E27FC236}">
                  <a16:creationId xmlns:a16="http://schemas.microsoft.com/office/drawing/2014/main" id="{18D49F52-B455-9F6E-4873-1E4AF9999CB1}"/>
                </a:ext>
              </a:extLst>
            </p:cNvPr>
            <p:cNvCxnSpPr>
              <a:cxnSpLocks/>
              <a:stCxn id="6643" idx="2"/>
              <a:endCxn id="9309" idx="6"/>
            </p:cNvCxnSpPr>
            <p:nvPr/>
          </p:nvCxnSpPr>
          <p:spPr>
            <a:xfrm rot="10800000" flipV="1">
              <a:off x="8509317" y="20108889"/>
              <a:ext cx="3643578" cy="18232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49" name="Google Shape;247;p1">
              <a:extLst>
                <a:ext uri="{FF2B5EF4-FFF2-40B4-BE49-F238E27FC236}">
                  <a16:creationId xmlns:a16="http://schemas.microsoft.com/office/drawing/2014/main" id="{714F2853-2760-DEF5-2025-9AC1C07DCAD5}"/>
                </a:ext>
              </a:extLst>
            </p:cNvPr>
            <p:cNvCxnSpPr>
              <a:cxnSpLocks/>
              <a:stCxn id="6651" idx="2"/>
            </p:cNvCxnSpPr>
            <p:nvPr/>
          </p:nvCxnSpPr>
          <p:spPr>
            <a:xfrm rot="10800000" flipV="1">
              <a:off x="12339076" y="20682431"/>
              <a:ext cx="32240" cy="99293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0" name="Google Shape;252;p1">
              <a:extLst>
                <a:ext uri="{FF2B5EF4-FFF2-40B4-BE49-F238E27FC236}">
                  <a16:creationId xmlns:a16="http://schemas.microsoft.com/office/drawing/2014/main" id="{6FBDFB5B-9CC4-B305-0B37-D3C93F15C067}"/>
                </a:ext>
              </a:extLst>
            </p:cNvPr>
            <p:cNvSpPr/>
            <p:nvPr/>
          </p:nvSpPr>
          <p:spPr>
            <a:xfrm>
              <a:off x="12297287" y="21656025"/>
              <a:ext cx="90000" cy="89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1" name="Google Shape;246;p1">
              <a:extLst>
                <a:ext uri="{FF2B5EF4-FFF2-40B4-BE49-F238E27FC236}">
                  <a16:creationId xmlns:a16="http://schemas.microsoft.com/office/drawing/2014/main" id="{2AF64473-742E-AA8E-FFE6-9AF723994B33}"/>
                </a:ext>
              </a:extLst>
            </p:cNvPr>
            <p:cNvSpPr/>
            <p:nvPr/>
          </p:nvSpPr>
          <p:spPr>
            <a:xfrm>
              <a:off x="12371316" y="20646432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2" name="Google Shape;756;p1">
              <a:extLst>
                <a:ext uri="{FF2B5EF4-FFF2-40B4-BE49-F238E27FC236}">
                  <a16:creationId xmlns:a16="http://schemas.microsoft.com/office/drawing/2014/main" id="{3767D895-4C51-333C-8A3B-B17B8405A77E}"/>
                </a:ext>
              </a:extLst>
            </p:cNvPr>
            <p:cNvSpPr/>
            <p:nvPr/>
          </p:nvSpPr>
          <p:spPr>
            <a:xfrm>
              <a:off x="12315711" y="208307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4" name="Google Shape;1346;p1">
              <a:extLst>
                <a:ext uri="{FF2B5EF4-FFF2-40B4-BE49-F238E27FC236}">
                  <a16:creationId xmlns:a16="http://schemas.microsoft.com/office/drawing/2014/main" id="{FD17DF79-8ACE-999A-93F7-C2E966DB3F32}"/>
                </a:ext>
              </a:extLst>
            </p:cNvPr>
            <p:cNvCxnSpPr>
              <a:cxnSpLocks/>
              <a:stCxn id="7033" idx="0"/>
              <a:endCxn id="7028" idx="6"/>
            </p:cNvCxnSpPr>
            <p:nvPr/>
          </p:nvCxnSpPr>
          <p:spPr>
            <a:xfrm rot="16200000" flipV="1">
              <a:off x="12461505" y="20874394"/>
              <a:ext cx="53974" cy="23645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55" name="Google Shape;255;p1">
              <a:extLst>
                <a:ext uri="{FF2B5EF4-FFF2-40B4-BE49-F238E27FC236}">
                  <a16:creationId xmlns:a16="http://schemas.microsoft.com/office/drawing/2014/main" id="{8D6FD93C-1F9C-43FA-CE50-B134951CFB39}"/>
                </a:ext>
              </a:extLst>
            </p:cNvPr>
            <p:cNvCxnSpPr>
              <a:cxnSpLocks/>
              <a:stCxn id="6650" idx="2"/>
              <a:endCxn id="2526" idx="0"/>
            </p:cNvCxnSpPr>
            <p:nvPr/>
          </p:nvCxnSpPr>
          <p:spPr>
            <a:xfrm rot="10800000" flipV="1">
              <a:off x="11937329" y="21701024"/>
              <a:ext cx="359959" cy="4374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59;p1">
              <a:extLst>
                <a:ext uri="{FF2B5EF4-FFF2-40B4-BE49-F238E27FC236}">
                  <a16:creationId xmlns:a16="http://schemas.microsoft.com/office/drawing/2014/main" id="{2B5230A2-589D-E9A6-7AD5-7B0D57E2D08F}"/>
                </a:ext>
              </a:extLst>
            </p:cNvPr>
            <p:cNvCxnSpPr>
              <a:cxnSpLocks/>
              <a:stCxn id="6650" idx="6"/>
              <a:endCxn id="2052" idx="0"/>
            </p:cNvCxnSpPr>
            <p:nvPr/>
          </p:nvCxnSpPr>
          <p:spPr>
            <a:xfrm>
              <a:off x="12387287" y="21701024"/>
              <a:ext cx="361643" cy="6712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49" name="Google Shape;529;p1">
              <a:extLst>
                <a:ext uri="{FF2B5EF4-FFF2-40B4-BE49-F238E27FC236}">
                  <a16:creationId xmlns:a16="http://schemas.microsoft.com/office/drawing/2014/main" id="{9DEA52C1-9E16-BFC6-3635-C16F9BECEC6F}"/>
                </a:ext>
              </a:extLst>
            </p:cNvPr>
            <p:cNvSpPr/>
            <p:nvPr/>
          </p:nvSpPr>
          <p:spPr>
            <a:xfrm>
              <a:off x="12722410" y="2210026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0" name="Google Shape;528;p1">
              <a:extLst>
                <a:ext uri="{FF2B5EF4-FFF2-40B4-BE49-F238E27FC236}">
                  <a16:creationId xmlns:a16="http://schemas.microsoft.com/office/drawing/2014/main" id="{08E0AB53-6C98-7FBF-FFC4-621BCEF68C49}"/>
                </a:ext>
              </a:extLst>
            </p:cNvPr>
            <p:cNvCxnSpPr>
              <a:cxnSpLocks/>
              <a:stCxn id="2049" idx="2"/>
              <a:endCxn id="9200" idx="6"/>
            </p:cNvCxnSpPr>
            <p:nvPr/>
          </p:nvCxnSpPr>
          <p:spPr>
            <a:xfrm rot="10800000" flipV="1">
              <a:off x="10059968" y="22127261"/>
              <a:ext cx="2662442" cy="2130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2" name="Google Shape;252;p1">
              <a:extLst>
                <a:ext uri="{FF2B5EF4-FFF2-40B4-BE49-F238E27FC236}">
                  <a16:creationId xmlns:a16="http://schemas.microsoft.com/office/drawing/2014/main" id="{1173BBBD-A23B-8B10-1B74-C77F34E9256D}"/>
                </a:ext>
              </a:extLst>
            </p:cNvPr>
            <p:cNvSpPr/>
            <p:nvPr/>
          </p:nvSpPr>
          <p:spPr>
            <a:xfrm>
              <a:off x="12712930" y="2237224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3" name="Google Shape;255;p1">
              <a:extLst>
                <a:ext uri="{FF2B5EF4-FFF2-40B4-BE49-F238E27FC236}">
                  <a16:creationId xmlns:a16="http://schemas.microsoft.com/office/drawing/2014/main" id="{508C0AF5-722C-DBE0-F395-3BC45BB6A51B}"/>
                </a:ext>
              </a:extLst>
            </p:cNvPr>
            <p:cNvCxnSpPr>
              <a:cxnSpLocks/>
              <a:stCxn id="2052" idx="2"/>
              <a:endCxn id="2059" idx="0"/>
            </p:cNvCxnSpPr>
            <p:nvPr/>
          </p:nvCxnSpPr>
          <p:spPr>
            <a:xfrm rot="10800000" flipV="1">
              <a:off x="12015954" y="22408245"/>
              <a:ext cx="696977" cy="1304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4" name="Google Shape;258;p1">
              <a:extLst>
                <a:ext uri="{FF2B5EF4-FFF2-40B4-BE49-F238E27FC236}">
                  <a16:creationId xmlns:a16="http://schemas.microsoft.com/office/drawing/2014/main" id="{13F87708-2D63-71E6-CF82-DB4C16096ED2}"/>
                </a:ext>
              </a:extLst>
            </p:cNvPr>
            <p:cNvSpPr txBox="1"/>
            <p:nvPr/>
          </p:nvSpPr>
          <p:spPr>
            <a:xfrm>
              <a:off x="12258080" y="22362516"/>
              <a:ext cx="395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5" name="Google Shape;259;p1">
              <a:extLst>
                <a:ext uri="{FF2B5EF4-FFF2-40B4-BE49-F238E27FC236}">
                  <a16:creationId xmlns:a16="http://schemas.microsoft.com/office/drawing/2014/main" id="{6CF6AFE6-F55A-A626-1DE7-7FE49CD240C7}"/>
                </a:ext>
              </a:extLst>
            </p:cNvPr>
            <p:cNvCxnSpPr>
              <a:cxnSpLocks/>
              <a:stCxn id="2052" idx="6"/>
              <a:endCxn id="2057" idx="0"/>
            </p:cNvCxnSpPr>
            <p:nvPr/>
          </p:nvCxnSpPr>
          <p:spPr>
            <a:xfrm>
              <a:off x="12784930" y="22408245"/>
              <a:ext cx="643882" cy="13031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6" name="Google Shape;258;p1">
              <a:extLst>
                <a:ext uri="{FF2B5EF4-FFF2-40B4-BE49-F238E27FC236}">
                  <a16:creationId xmlns:a16="http://schemas.microsoft.com/office/drawing/2014/main" id="{3090C5DA-47AD-A3BE-82C2-BE265150F053}"/>
                </a:ext>
              </a:extLst>
            </p:cNvPr>
            <p:cNvSpPr txBox="1"/>
            <p:nvPr/>
          </p:nvSpPr>
          <p:spPr>
            <a:xfrm>
              <a:off x="12801605" y="22365857"/>
              <a:ext cx="38414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plantar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52;p1">
              <a:extLst>
                <a:ext uri="{FF2B5EF4-FFF2-40B4-BE49-F238E27FC236}">
                  <a16:creationId xmlns:a16="http://schemas.microsoft.com/office/drawing/2014/main" id="{96A38EA0-8906-B200-40B7-905847D2A793}"/>
                </a:ext>
              </a:extLst>
            </p:cNvPr>
            <p:cNvSpPr/>
            <p:nvPr/>
          </p:nvSpPr>
          <p:spPr>
            <a:xfrm>
              <a:off x="13392812" y="2371139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58" name="Google Shape;259;p1">
              <a:extLst>
                <a:ext uri="{FF2B5EF4-FFF2-40B4-BE49-F238E27FC236}">
                  <a16:creationId xmlns:a16="http://schemas.microsoft.com/office/drawing/2014/main" id="{CE7A3BFE-52E9-CD97-6EBC-F0B8924E0654}"/>
                </a:ext>
              </a:extLst>
            </p:cNvPr>
            <p:cNvCxnSpPr>
              <a:cxnSpLocks/>
              <a:stCxn id="2057" idx="2"/>
              <a:endCxn id="2059" idx="6"/>
            </p:cNvCxnSpPr>
            <p:nvPr/>
          </p:nvCxnSpPr>
          <p:spPr>
            <a:xfrm rot="10800000" flipV="1">
              <a:off x="12051954" y="23747391"/>
              <a:ext cx="1340859" cy="123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9" name="Google Shape;252;p1">
              <a:extLst>
                <a:ext uri="{FF2B5EF4-FFF2-40B4-BE49-F238E27FC236}">
                  <a16:creationId xmlns:a16="http://schemas.microsoft.com/office/drawing/2014/main" id="{9F260CE8-80D9-76F6-F3EF-B12AC6D1EF1F}"/>
                </a:ext>
              </a:extLst>
            </p:cNvPr>
            <p:cNvSpPr/>
            <p:nvPr/>
          </p:nvSpPr>
          <p:spPr>
            <a:xfrm>
              <a:off x="11979953" y="237126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529;p1">
              <a:extLst>
                <a:ext uri="{FF2B5EF4-FFF2-40B4-BE49-F238E27FC236}">
                  <a16:creationId xmlns:a16="http://schemas.microsoft.com/office/drawing/2014/main" id="{37B64A65-1E35-1F6D-A403-A616FBDEE58E}"/>
                </a:ext>
              </a:extLst>
            </p:cNvPr>
            <p:cNvSpPr/>
            <p:nvPr/>
          </p:nvSpPr>
          <p:spPr>
            <a:xfrm>
              <a:off x="13272383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1" name="Google Shape;528;p1">
              <a:extLst>
                <a:ext uri="{FF2B5EF4-FFF2-40B4-BE49-F238E27FC236}">
                  <a16:creationId xmlns:a16="http://schemas.microsoft.com/office/drawing/2014/main" id="{BFC4B998-1AAE-1685-44FC-6ED460098BB1}"/>
                </a:ext>
              </a:extLst>
            </p:cNvPr>
            <p:cNvCxnSpPr>
              <a:cxnSpLocks/>
              <a:stCxn id="2060" idx="4"/>
              <a:endCxn id="2062" idx="0"/>
            </p:cNvCxnSpPr>
            <p:nvPr/>
          </p:nvCxnSpPr>
          <p:spPr>
            <a:xfrm rot="5400000">
              <a:off x="13040834" y="24029153"/>
              <a:ext cx="515633" cy="14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2" name="Google Shape;529;p1">
              <a:extLst>
                <a:ext uri="{FF2B5EF4-FFF2-40B4-BE49-F238E27FC236}">
                  <a16:creationId xmlns:a16="http://schemas.microsoft.com/office/drawing/2014/main" id="{DDEE1D13-6990-7F3A-96F5-ADA9197D88F3}"/>
                </a:ext>
              </a:extLst>
            </p:cNvPr>
            <p:cNvSpPr/>
            <p:nvPr/>
          </p:nvSpPr>
          <p:spPr>
            <a:xfrm>
              <a:off x="13279916" y="2428770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529;p1">
              <a:extLst>
                <a:ext uri="{FF2B5EF4-FFF2-40B4-BE49-F238E27FC236}">
                  <a16:creationId xmlns:a16="http://schemas.microsoft.com/office/drawing/2014/main" id="{781C789A-6B28-6171-6E66-18A641C99669}"/>
                </a:ext>
              </a:extLst>
            </p:cNvPr>
            <p:cNvSpPr/>
            <p:nvPr/>
          </p:nvSpPr>
          <p:spPr>
            <a:xfrm>
              <a:off x="13015196" y="23711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4" name="Google Shape;528;p1">
              <a:extLst>
                <a:ext uri="{FF2B5EF4-FFF2-40B4-BE49-F238E27FC236}">
                  <a16:creationId xmlns:a16="http://schemas.microsoft.com/office/drawing/2014/main" id="{747D7899-0D0B-B7DF-E648-6735AED80FE1}"/>
                </a:ext>
              </a:extLst>
            </p:cNvPr>
            <p:cNvCxnSpPr>
              <a:cxnSpLocks/>
              <a:stCxn id="2063" idx="4"/>
              <a:endCxn id="2065" idx="0"/>
            </p:cNvCxnSpPr>
            <p:nvPr/>
          </p:nvCxnSpPr>
          <p:spPr>
            <a:xfrm rot="16200000" flipH="1">
              <a:off x="12779851" y="24028065"/>
              <a:ext cx="525203" cy="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5" name="Google Shape;529;p1">
              <a:extLst>
                <a:ext uri="{FF2B5EF4-FFF2-40B4-BE49-F238E27FC236}">
                  <a16:creationId xmlns:a16="http://schemas.microsoft.com/office/drawing/2014/main" id="{5C6000EA-4259-E0DA-AD59-AEBBB0F3D566}"/>
                </a:ext>
              </a:extLst>
            </p:cNvPr>
            <p:cNvSpPr/>
            <p:nvPr/>
          </p:nvSpPr>
          <p:spPr>
            <a:xfrm>
              <a:off x="13024708" y="24290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529;p1">
              <a:extLst>
                <a:ext uri="{FF2B5EF4-FFF2-40B4-BE49-F238E27FC236}">
                  <a16:creationId xmlns:a16="http://schemas.microsoft.com/office/drawing/2014/main" id="{B37C61AC-231A-AA75-D8E5-4CA473E8CCE3}"/>
                </a:ext>
              </a:extLst>
            </p:cNvPr>
            <p:cNvSpPr/>
            <p:nvPr/>
          </p:nvSpPr>
          <p:spPr>
            <a:xfrm>
              <a:off x="12761160" y="237180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7" name="Google Shape;528;p1">
              <a:extLst>
                <a:ext uri="{FF2B5EF4-FFF2-40B4-BE49-F238E27FC236}">
                  <a16:creationId xmlns:a16="http://schemas.microsoft.com/office/drawing/2014/main" id="{C4C29859-60BE-87D0-E4E2-3879746A4A18}"/>
                </a:ext>
              </a:extLst>
            </p:cNvPr>
            <p:cNvCxnSpPr>
              <a:cxnSpLocks/>
              <a:stCxn id="2066" idx="4"/>
              <a:endCxn id="2068" idx="0"/>
            </p:cNvCxnSpPr>
            <p:nvPr/>
          </p:nvCxnSpPr>
          <p:spPr>
            <a:xfrm rot="5400000">
              <a:off x="12528322" y="24030856"/>
              <a:ext cx="518625" cy="10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68" name="Google Shape;529;p1">
              <a:extLst>
                <a:ext uri="{FF2B5EF4-FFF2-40B4-BE49-F238E27FC236}">
                  <a16:creationId xmlns:a16="http://schemas.microsoft.com/office/drawing/2014/main" id="{BF6D48AC-4B8C-5675-C350-983279103BB9}"/>
                </a:ext>
              </a:extLst>
            </p:cNvPr>
            <p:cNvSpPr/>
            <p:nvPr/>
          </p:nvSpPr>
          <p:spPr>
            <a:xfrm>
              <a:off x="12769107" y="24290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529;p1">
              <a:extLst>
                <a:ext uri="{FF2B5EF4-FFF2-40B4-BE49-F238E27FC236}">
                  <a16:creationId xmlns:a16="http://schemas.microsoft.com/office/drawing/2014/main" id="{A43B3CFD-0942-8515-03BB-EFFEEE8C36E8}"/>
                </a:ext>
              </a:extLst>
            </p:cNvPr>
            <p:cNvSpPr/>
            <p:nvPr/>
          </p:nvSpPr>
          <p:spPr>
            <a:xfrm>
              <a:off x="12466164" y="2371393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0" name="Google Shape;528;p1">
              <a:extLst>
                <a:ext uri="{FF2B5EF4-FFF2-40B4-BE49-F238E27FC236}">
                  <a16:creationId xmlns:a16="http://schemas.microsoft.com/office/drawing/2014/main" id="{EF1D355D-E87F-FF3E-9B54-739B69BB03A5}"/>
                </a:ext>
              </a:extLst>
            </p:cNvPr>
            <p:cNvCxnSpPr>
              <a:cxnSpLocks/>
              <a:stCxn id="2069" idx="4"/>
              <a:endCxn id="2071" idx="0"/>
            </p:cNvCxnSpPr>
            <p:nvPr/>
          </p:nvCxnSpPr>
          <p:spPr>
            <a:xfrm rot="16200000" flipH="1">
              <a:off x="12233406" y="24027689"/>
              <a:ext cx="520117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71" name="Google Shape;529;p1">
              <a:extLst>
                <a:ext uri="{FF2B5EF4-FFF2-40B4-BE49-F238E27FC236}">
                  <a16:creationId xmlns:a16="http://schemas.microsoft.com/office/drawing/2014/main" id="{82917798-0D3F-89E3-0972-2E4F2AB1E911}"/>
                </a:ext>
              </a:extLst>
            </p:cNvPr>
            <p:cNvSpPr/>
            <p:nvPr/>
          </p:nvSpPr>
          <p:spPr>
            <a:xfrm>
              <a:off x="12475765" y="242880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2" name="Google Shape;259;p1">
              <a:extLst>
                <a:ext uri="{FF2B5EF4-FFF2-40B4-BE49-F238E27FC236}">
                  <a16:creationId xmlns:a16="http://schemas.microsoft.com/office/drawing/2014/main" id="{70FEE72F-DC2A-9264-DF25-02CFE285A30E}"/>
                </a:ext>
              </a:extLst>
            </p:cNvPr>
            <p:cNvCxnSpPr>
              <a:cxnSpLocks/>
              <a:stCxn id="2057" idx="4"/>
              <a:endCxn id="9404" idx="6"/>
            </p:cNvCxnSpPr>
            <p:nvPr/>
          </p:nvCxnSpPr>
          <p:spPr>
            <a:xfrm rot="5400000" flipH="1">
              <a:off x="10852540" y="21207120"/>
              <a:ext cx="222829" cy="4929715"/>
            </a:xfrm>
            <a:prstGeom prst="bentConnector4">
              <a:avLst>
                <a:gd name="adj1" fmla="val -102590"/>
                <a:gd name="adj2" fmla="val 5036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3" name="Google Shape;259;p1">
              <a:extLst>
                <a:ext uri="{FF2B5EF4-FFF2-40B4-BE49-F238E27FC236}">
                  <a16:creationId xmlns:a16="http://schemas.microsoft.com/office/drawing/2014/main" id="{96FE47D0-5C97-1DFA-54EE-1D59FC06E9F5}"/>
                </a:ext>
              </a:extLst>
            </p:cNvPr>
            <p:cNvCxnSpPr>
              <a:cxnSpLocks/>
              <a:stCxn id="7052" idx="4"/>
              <a:endCxn id="9404" idx="6"/>
            </p:cNvCxnSpPr>
            <p:nvPr/>
          </p:nvCxnSpPr>
          <p:spPr>
            <a:xfrm rot="5400000" flipH="1">
              <a:off x="9785002" y="22274657"/>
              <a:ext cx="773385" cy="3345196"/>
            </a:xfrm>
            <a:prstGeom prst="bentConnector4">
              <a:avLst>
                <a:gd name="adj1" fmla="val -29558"/>
                <a:gd name="adj2" fmla="val 5040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59;p1">
              <a:extLst>
                <a:ext uri="{FF2B5EF4-FFF2-40B4-BE49-F238E27FC236}">
                  <a16:creationId xmlns:a16="http://schemas.microsoft.com/office/drawing/2014/main" id="{932C0C5E-76CB-1699-9E1A-7B20B1CF16E7}"/>
                </a:ext>
              </a:extLst>
            </p:cNvPr>
            <p:cNvCxnSpPr>
              <a:cxnSpLocks/>
              <a:stCxn id="7052" idx="2"/>
              <a:endCxn id="9404" idx="6"/>
            </p:cNvCxnSpPr>
            <p:nvPr/>
          </p:nvCxnSpPr>
          <p:spPr>
            <a:xfrm rot="10800000">
              <a:off x="8499097" y="23560563"/>
              <a:ext cx="3318196" cy="7463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8" name="Google Shape;259;p1">
              <a:extLst>
                <a:ext uri="{FF2B5EF4-FFF2-40B4-BE49-F238E27FC236}">
                  <a16:creationId xmlns:a16="http://schemas.microsoft.com/office/drawing/2014/main" id="{F66D1C07-2CE4-CA2C-CE8C-03904440A781}"/>
                </a:ext>
              </a:extLst>
            </p:cNvPr>
            <p:cNvCxnSpPr>
              <a:cxnSpLocks/>
              <a:stCxn id="2059" idx="4"/>
              <a:endCxn id="9383" idx="6"/>
            </p:cNvCxnSpPr>
            <p:nvPr/>
          </p:nvCxnSpPr>
          <p:spPr>
            <a:xfrm rot="5400000">
              <a:off x="10184309" y="22096287"/>
              <a:ext cx="143310" cy="351997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90" name="Google Shape;252;p1">
              <a:extLst>
                <a:ext uri="{FF2B5EF4-FFF2-40B4-BE49-F238E27FC236}">
                  <a16:creationId xmlns:a16="http://schemas.microsoft.com/office/drawing/2014/main" id="{E2F668C2-4256-D158-640E-7C2A51A042CA}"/>
                </a:ext>
              </a:extLst>
            </p:cNvPr>
            <p:cNvSpPr/>
            <p:nvPr/>
          </p:nvSpPr>
          <p:spPr>
            <a:xfrm>
              <a:off x="11781455" y="2275721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1" name="Google Shape;259;p1">
              <a:extLst>
                <a:ext uri="{FF2B5EF4-FFF2-40B4-BE49-F238E27FC236}">
                  <a16:creationId xmlns:a16="http://schemas.microsoft.com/office/drawing/2014/main" id="{3FAD06E2-D861-397A-893C-A06F2F8E9DDC}"/>
                </a:ext>
              </a:extLst>
            </p:cNvPr>
            <p:cNvCxnSpPr>
              <a:cxnSpLocks/>
              <a:stCxn id="6678" idx="2"/>
              <a:endCxn id="2090" idx="6"/>
            </p:cNvCxnSpPr>
            <p:nvPr/>
          </p:nvCxnSpPr>
          <p:spPr>
            <a:xfrm rot="10800000" flipV="1">
              <a:off x="11853456" y="22792702"/>
              <a:ext cx="1430503" cy="5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0" name="Google Shape;529;p1">
              <a:extLst>
                <a:ext uri="{FF2B5EF4-FFF2-40B4-BE49-F238E27FC236}">
                  <a16:creationId xmlns:a16="http://schemas.microsoft.com/office/drawing/2014/main" id="{77B3737D-31FC-1482-E85C-B3ECADD24E73}"/>
                </a:ext>
              </a:extLst>
            </p:cNvPr>
            <p:cNvSpPr/>
            <p:nvPr/>
          </p:nvSpPr>
          <p:spPr>
            <a:xfrm>
              <a:off x="12873276" y="227668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2" name="Google Shape;528;p1">
              <a:extLst>
                <a:ext uri="{FF2B5EF4-FFF2-40B4-BE49-F238E27FC236}">
                  <a16:creationId xmlns:a16="http://schemas.microsoft.com/office/drawing/2014/main" id="{3EA36E92-063F-C64B-98F3-3C962C2A93DA}"/>
                </a:ext>
              </a:extLst>
            </p:cNvPr>
            <p:cNvCxnSpPr>
              <a:cxnSpLocks/>
              <a:stCxn id="2100" idx="4"/>
              <a:endCxn id="2103" idx="0"/>
            </p:cNvCxnSpPr>
            <p:nvPr/>
          </p:nvCxnSpPr>
          <p:spPr>
            <a:xfrm rot="5400000">
              <a:off x="12705010" y="23014561"/>
              <a:ext cx="388989" cy="15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03" name="Google Shape;529;p1">
              <a:extLst>
                <a:ext uri="{FF2B5EF4-FFF2-40B4-BE49-F238E27FC236}">
                  <a16:creationId xmlns:a16="http://schemas.microsoft.com/office/drawing/2014/main" id="{0DF82723-050E-50AC-42D4-224D2A14C197}"/>
                </a:ext>
              </a:extLst>
            </p:cNvPr>
            <p:cNvSpPr/>
            <p:nvPr/>
          </p:nvSpPr>
          <p:spPr>
            <a:xfrm>
              <a:off x="12877132" y="2320982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6" name="Google Shape;529;p1">
              <a:extLst>
                <a:ext uri="{FF2B5EF4-FFF2-40B4-BE49-F238E27FC236}">
                  <a16:creationId xmlns:a16="http://schemas.microsoft.com/office/drawing/2014/main" id="{FD2DEE2D-9EE4-2886-06D7-79192EF81BF2}"/>
                </a:ext>
              </a:extLst>
            </p:cNvPr>
            <p:cNvSpPr/>
            <p:nvPr/>
          </p:nvSpPr>
          <p:spPr>
            <a:xfrm>
              <a:off x="12610525" y="2276174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7" name="Google Shape;528;p1">
              <a:extLst>
                <a:ext uri="{FF2B5EF4-FFF2-40B4-BE49-F238E27FC236}">
                  <a16:creationId xmlns:a16="http://schemas.microsoft.com/office/drawing/2014/main" id="{7953A231-352A-F784-056B-6208046867F7}"/>
                </a:ext>
              </a:extLst>
            </p:cNvPr>
            <p:cNvCxnSpPr>
              <a:cxnSpLocks/>
              <a:stCxn id="6656" idx="4"/>
              <a:endCxn id="6658" idx="0"/>
            </p:cNvCxnSpPr>
            <p:nvPr/>
          </p:nvCxnSpPr>
          <p:spPr>
            <a:xfrm rot="5400000">
              <a:off x="12439729" y="23012926"/>
              <a:ext cx="394975" cy="6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58" name="Google Shape;529;p1">
              <a:extLst>
                <a:ext uri="{FF2B5EF4-FFF2-40B4-BE49-F238E27FC236}">
                  <a16:creationId xmlns:a16="http://schemas.microsoft.com/office/drawing/2014/main" id="{E99F0070-1BA7-BE63-ADC1-2126F4429F00}"/>
                </a:ext>
              </a:extLst>
            </p:cNvPr>
            <p:cNvSpPr/>
            <p:nvPr/>
          </p:nvSpPr>
          <p:spPr>
            <a:xfrm>
              <a:off x="12615307" y="2321072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9" name="Google Shape;529;p1">
              <a:extLst>
                <a:ext uri="{FF2B5EF4-FFF2-40B4-BE49-F238E27FC236}">
                  <a16:creationId xmlns:a16="http://schemas.microsoft.com/office/drawing/2014/main" id="{CBAF519D-E919-442A-CED0-555E74337F28}"/>
                </a:ext>
              </a:extLst>
            </p:cNvPr>
            <p:cNvSpPr/>
            <p:nvPr/>
          </p:nvSpPr>
          <p:spPr>
            <a:xfrm>
              <a:off x="12337793" y="227620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0" name="Google Shape;528;p1">
              <a:extLst>
                <a:ext uri="{FF2B5EF4-FFF2-40B4-BE49-F238E27FC236}">
                  <a16:creationId xmlns:a16="http://schemas.microsoft.com/office/drawing/2014/main" id="{2FAB858D-E6C5-F0D6-EEA6-459801266F01}"/>
                </a:ext>
              </a:extLst>
            </p:cNvPr>
            <p:cNvCxnSpPr>
              <a:cxnSpLocks/>
              <a:stCxn id="6659" idx="4"/>
              <a:endCxn id="6661" idx="0"/>
            </p:cNvCxnSpPr>
            <p:nvPr/>
          </p:nvCxnSpPr>
          <p:spPr>
            <a:xfrm rot="16200000" flipH="1">
              <a:off x="12167953" y="23012847"/>
              <a:ext cx="394813" cy="1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1" name="Google Shape;529;p1">
              <a:extLst>
                <a:ext uri="{FF2B5EF4-FFF2-40B4-BE49-F238E27FC236}">
                  <a16:creationId xmlns:a16="http://schemas.microsoft.com/office/drawing/2014/main" id="{C8B03D30-BC88-F020-9E11-A2C831F55F45}"/>
                </a:ext>
              </a:extLst>
            </p:cNvPr>
            <p:cNvSpPr/>
            <p:nvPr/>
          </p:nvSpPr>
          <p:spPr>
            <a:xfrm>
              <a:off x="12344325" y="232108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2" name="Google Shape;529;p1">
              <a:extLst>
                <a:ext uri="{FF2B5EF4-FFF2-40B4-BE49-F238E27FC236}">
                  <a16:creationId xmlns:a16="http://schemas.microsoft.com/office/drawing/2014/main" id="{529CAC4E-3631-CDB5-A3BE-1710FD99EAA5}"/>
                </a:ext>
              </a:extLst>
            </p:cNvPr>
            <p:cNvSpPr/>
            <p:nvPr/>
          </p:nvSpPr>
          <p:spPr>
            <a:xfrm>
              <a:off x="12045283" y="227635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3" name="Google Shape;528;p1">
              <a:extLst>
                <a:ext uri="{FF2B5EF4-FFF2-40B4-BE49-F238E27FC236}">
                  <a16:creationId xmlns:a16="http://schemas.microsoft.com/office/drawing/2014/main" id="{6EEFBA34-AD36-C84B-894D-367428007BD6}"/>
                </a:ext>
              </a:extLst>
            </p:cNvPr>
            <p:cNvCxnSpPr>
              <a:cxnSpLocks/>
              <a:stCxn id="6662" idx="4"/>
              <a:endCxn id="6664" idx="0"/>
            </p:cNvCxnSpPr>
            <p:nvPr/>
          </p:nvCxnSpPr>
          <p:spPr>
            <a:xfrm rot="5400000">
              <a:off x="11876902" y="23012183"/>
              <a:ext cx="389997" cy="76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64" name="Google Shape;529;p1">
              <a:extLst>
                <a:ext uri="{FF2B5EF4-FFF2-40B4-BE49-F238E27FC236}">
                  <a16:creationId xmlns:a16="http://schemas.microsoft.com/office/drawing/2014/main" id="{2CDEFC4C-1AE2-DA85-677E-BFD0ADA37C9B}"/>
                </a:ext>
              </a:extLst>
            </p:cNvPr>
            <p:cNvSpPr/>
            <p:nvPr/>
          </p:nvSpPr>
          <p:spPr>
            <a:xfrm>
              <a:off x="12048116" y="2320756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6" name="Google Shape;259;p1">
              <a:extLst>
                <a:ext uri="{FF2B5EF4-FFF2-40B4-BE49-F238E27FC236}">
                  <a16:creationId xmlns:a16="http://schemas.microsoft.com/office/drawing/2014/main" id="{C8D470E8-0D6F-7E58-B48F-B5B8BE3ED9A7}"/>
                </a:ext>
              </a:extLst>
            </p:cNvPr>
            <p:cNvCxnSpPr>
              <a:cxnSpLocks/>
              <a:stCxn id="2103" idx="4"/>
              <a:endCxn id="10230" idx="0"/>
            </p:cNvCxnSpPr>
            <p:nvPr/>
          </p:nvCxnSpPr>
          <p:spPr>
            <a:xfrm rot="16200000" flipH="1">
              <a:off x="12751815" y="23399945"/>
              <a:ext cx="294931" cy="10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7" name="Google Shape;259;p1">
              <a:extLst>
                <a:ext uri="{FF2B5EF4-FFF2-40B4-BE49-F238E27FC236}">
                  <a16:creationId xmlns:a16="http://schemas.microsoft.com/office/drawing/2014/main" id="{366C321A-343D-7AAD-3CFC-9E39E40DDFB7}"/>
                </a:ext>
              </a:extLst>
            </p:cNvPr>
            <p:cNvCxnSpPr>
              <a:cxnSpLocks/>
              <a:stCxn id="6658" idx="6"/>
              <a:endCxn id="10211" idx="0"/>
            </p:cNvCxnSpPr>
            <p:nvPr/>
          </p:nvCxnSpPr>
          <p:spPr>
            <a:xfrm>
              <a:off x="12658507" y="23232323"/>
              <a:ext cx="5936" cy="31069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68" name="Google Shape;259;p1">
              <a:extLst>
                <a:ext uri="{FF2B5EF4-FFF2-40B4-BE49-F238E27FC236}">
                  <a16:creationId xmlns:a16="http://schemas.microsoft.com/office/drawing/2014/main" id="{706624F7-26B0-69C0-AB52-077F9C2A279D}"/>
                </a:ext>
              </a:extLst>
            </p:cNvPr>
            <p:cNvCxnSpPr>
              <a:cxnSpLocks/>
              <a:stCxn id="6658" idx="2"/>
              <a:endCxn id="10220" idx="0"/>
            </p:cNvCxnSpPr>
            <p:nvPr/>
          </p:nvCxnSpPr>
          <p:spPr>
            <a:xfrm rot="10800000" flipV="1">
              <a:off x="12609613" y="23232323"/>
              <a:ext cx="5695" cy="309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0" name="Google Shape;259;p1">
              <a:extLst>
                <a:ext uri="{FF2B5EF4-FFF2-40B4-BE49-F238E27FC236}">
                  <a16:creationId xmlns:a16="http://schemas.microsoft.com/office/drawing/2014/main" id="{5B662289-7D62-7A82-25CC-FBFD35570EB7}"/>
                </a:ext>
              </a:extLst>
            </p:cNvPr>
            <p:cNvCxnSpPr>
              <a:cxnSpLocks/>
              <a:stCxn id="6661" idx="2"/>
              <a:endCxn id="10270" idx="0"/>
            </p:cNvCxnSpPr>
            <p:nvPr/>
          </p:nvCxnSpPr>
          <p:spPr>
            <a:xfrm rot="10800000" flipV="1">
              <a:off x="12337999" y="23232419"/>
              <a:ext cx="6326" cy="3034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1" name="Google Shape;259;p1">
              <a:extLst>
                <a:ext uri="{FF2B5EF4-FFF2-40B4-BE49-F238E27FC236}">
                  <a16:creationId xmlns:a16="http://schemas.microsoft.com/office/drawing/2014/main" id="{65A95FB4-AAD4-04B9-5E37-26AB64D17C65}"/>
                </a:ext>
              </a:extLst>
            </p:cNvPr>
            <p:cNvCxnSpPr>
              <a:cxnSpLocks/>
              <a:stCxn id="6664" idx="6"/>
              <a:endCxn id="11367" idx="0"/>
            </p:cNvCxnSpPr>
            <p:nvPr/>
          </p:nvCxnSpPr>
          <p:spPr>
            <a:xfrm>
              <a:off x="12094916" y="23230965"/>
              <a:ext cx="4943" cy="324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72" name="Google Shape;259;p1">
              <a:extLst>
                <a:ext uri="{FF2B5EF4-FFF2-40B4-BE49-F238E27FC236}">
                  <a16:creationId xmlns:a16="http://schemas.microsoft.com/office/drawing/2014/main" id="{34838D1E-984F-6A3B-0DEA-C47EBE075641}"/>
                </a:ext>
              </a:extLst>
            </p:cNvPr>
            <p:cNvCxnSpPr>
              <a:cxnSpLocks/>
              <a:stCxn id="6664" idx="3"/>
              <a:endCxn id="9410" idx="6"/>
            </p:cNvCxnSpPr>
            <p:nvPr/>
          </p:nvCxnSpPr>
          <p:spPr>
            <a:xfrm rot="5400000" flipH="1">
              <a:off x="10131666" y="21324207"/>
              <a:ext cx="292096" cy="3554513"/>
            </a:xfrm>
            <a:prstGeom prst="bentConnector4">
              <a:avLst>
                <a:gd name="adj1" fmla="val -78262"/>
                <a:gd name="adj2" fmla="val 50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78" name="Google Shape;252;p1">
              <a:extLst>
                <a:ext uri="{FF2B5EF4-FFF2-40B4-BE49-F238E27FC236}">
                  <a16:creationId xmlns:a16="http://schemas.microsoft.com/office/drawing/2014/main" id="{A9CEE373-665F-EC49-EB1E-89CBD32C8ED6}"/>
                </a:ext>
              </a:extLst>
            </p:cNvPr>
            <p:cNvSpPr/>
            <p:nvPr/>
          </p:nvSpPr>
          <p:spPr>
            <a:xfrm>
              <a:off x="13283958" y="227567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9" name="Google Shape;1552;p1">
              <a:extLst>
                <a:ext uri="{FF2B5EF4-FFF2-40B4-BE49-F238E27FC236}">
                  <a16:creationId xmlns:a16="http://schemas.microsoft.com/office/drawing/2014/main" id="{38242B2A-A03C-7422-3B22-9BA4CE4E087F}"/>
                </a:ext>
              </a:extLst>
            </p:cNvPr>
            <p:cNvCxnSpPr>
              <a:cxnSpLocks/>
              <a:stCxn id="6681" idx="4"/>
              <a:endCxn id="6680" idx="0"/>
            </p:cNvCxnSpPr>
            <p:nvPr/>
          </p:nvCxnSpPr>
          <p:spPr>
            <a:xfrm rot="5400000">
              <a:off x="11132891" y="15334434"/>
              <a:ext cx="4453469" cy="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0" name="Google Shape;1333;p1">
              <a:extLst>
                <a:ext uri="{FF2B5EF4-FFF2-40B4-BE49-F238E27FC236}">
                  <a16:creationId xmlns:a16="http://schemas.microsoft.com/office/drawing/2014/main" id="{C4AA575A-E806-A137-F6DB-CCFA7330C545}"/>
                </a:ext>
              </a:extLst>
            </p:cNvPr>
            <p:cNvSpPr/>
            <p:nvPr/>
          </p:nvSpPr>
          <p:spPr>
            <a:xfrm>
              <a:off x="13305235" y="1756155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1" name="Google Shape;1333;p1">
              <a:extLst>
                <a:ext uri="{FF2B5EF4-FFF2-40B4-BE49-F238E27FC236}">
                  <a16:creationId xmlns:a16="http://schemas.microsoft.com/office/drawing/2014/main" id="{CBBE7E87-C3D0-1611-F4B9-135C6E56F4FF}"/>
                </a:ext>
              </a:extLst>
            </p:cNvPr>
            <p:cNvSpPr/>
            <p:nvPr/>
          </p:nvSpPr>
          <p:spPr>
            <a:xfrm>
              <a:off x="13306014" y="13000092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2" name="Google Shape;1552;p1">
              <a:extLst>
                <a:ext uri="{FF2B5EF4-FFF2-40B4-BE49-F238E27FC236}">
                  <a16:creationId xmlns:a16="http://schemas.microsoft.com/office/drawing/2014/main" id="{EC34F918-90AA-1FC7-FEEA-37461291D9FD}"/>
                </a:ext>
              </a:extLst>
            </p:cNvPr>
            <p:cNvCxnSpPr>
              <a:cxnSpLocks/>
              <a:stCxn id="7114" idx="6"/>
              <a:endCxn id="6681" idx="0"/>
            </p:cNvCxnSpPr>
            <p:nvPr/>
          </p:nvCxnSpPr>
          <p:spPr>
            <a:xfrm>
              <a:off x="12440291" y="9938113"/>
              <a:ext cx="919723" cy="3061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3" name="Google Shape;1376;p1">
              <a:extLst>
                <a:ext uri="{FF2B5EF4-FFF2-40B4-BE49-F238E27FC236}">
                  <a16:creationId xmlns:a16="http://schemas.microsoft.com/office/drawing/2014/main" id="{B76E73B5-8364-60BA-42F4-CEDE2F2BC8CF}"/>
                </a:ext>
              </a:extLst>
            </p:cNvPr>
            <p:cNvCxnSpPr>
              <a:cxnSpLocks/>
              <a:stCxn id="6688" idx="6"/>
              <a:endCxn id="6687" idx="2"/>
            </p:cNvCxnSpPr>
            <p:nvPr/>
          </p:nvCxnSpPr>
          <p:spPr>
            <a:xfrm flipV="1">
              <a:off x="13392398" y="15692254"/>
              <a:ext cx="534825" cy="4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84" name="Google Shape;1379;p1">
              <a:extLst>
                <a:ext uri="{FF2B5EF4-FFF2-40B4-BE49-F238E27FC236}">
                  <a16:creationId xmlns:a16="http://schemas.microsoft.com/office/drawing/2014/main" id="{5F05EF3E-F863-89CE-576E-AC27CAD19CA2}"/>
                </a:ext>
              </a:extLst>
            </p:cNvPr>
            <p:cNvCxnSpPr>
              <a:cxnSpLocks/>
              <a:stCxn id="6688" idx="2"/>
              <a:endCxn id="6689" idx="6"/>
            </p:cNvCxnSpPr>
            <p:nvPr/>
          </p:nvCxnSpPr>
          <p:spPr>
            <a:xfrm rot="10800000">
              <a:off x="12510996" y="15695938"/>
              <a:ext cx="809402" cy="5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85" name="Google Shape;1382;p1">
              <a:extLst>
                <a:ext uri="{FF2B5EF4-FFF2-40B4-BE49-F238E27FC236}">
                  <a16:creationId xmlns:a16="http://schemas.microsoft.com/office/drawing/2014/main" id="{E8E3B6FB-0112-8205-6555-B500F666C94C}"/>
                </a:ext>
              </a:extLst>
            </p:cNvPr>
            <p:cNvSpPr txBox="1"/>
            <p:nvPr/>
          </p:nvSpPr>
          <p:spPr>
            <a:xfrm>
              <a:off x="13485401" y="15652210"/>
              <a:ext cx="26237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renal</a:t>
              </a:r>
              <a:endParaRPr sz="1600" dirty="0"/>
            </a:p>
          </p:txBody>
        </p:sp>
        <p:sp>
          <p:nvSpPr>
            <p:cNvPr id="6686" name="Google Shape;1383;p1">
              <a:extLst>
                <a:ext uri="{FF2B5EF4-FFF2-40B4-BE49-F238E27FC236}">
                  <a16:creationId xmlns:a16="http://schemas.microsoft.com/office/drawing/2014/main" id="{4F578198-E7AF-8518-4A1B-55924B2F578C}"/>
                </a:ext>
              </a:extLst>
            </p:cNvPr>
            <p:cNvSpPr txBox="1"/>
            <p:nvPr/>
          </p:nvSpPr>
          <p:spPr>
            <a:xfrm>
              <a:off x="12812302" y="15654002"/>
              <a:ext cx="34442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renal</a:t>
              </a:r>
              <a:endParaRPr sz="1600" dirty="0"/>
            </a:p>
          </p:txBody>
        </p:sp>
        <p:sp>
          <p:nvSpPr>
            <p:cNvPr id="6687" name="Google Shape;1378;p1">
              <a:extLst>
                <a:ext uri="{FF2B5EF4-FFF2-40B4-BE49-F238E27FC236}">
                  <a16:creationId xmlns:a16="http://schemas.microsoft.com/office/drawing/2014/main" id="{0E63A5C0-2964-37A4-4811-586EC672BC8C}"/>
                </a:ext>
              </a:extLst>
            </p:cNvPr>
            <p:cNvSpPr/>
            <p:nvPr/>
          </p:nvSpPr>
          <p:spPr>
            <a:xfrm>
              <a:off x="13927223" y="15656255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8" name="Google Shape;1333;p1">
              <a:extLst>
                <a:ext uri="{FF2B5EF4-FFF2-40B4-BE49-F238E27FC236}">
                  <a16:creationId xmlns:a16="http://schemas.microsoft.com/office/drawing/2014/main" id="{4B22ED11-F7B5-A5E5-6FC1-E40AF19CC318}"/>
                </a:ext>
              </a:extLst>
            </p:cNvPr>
            <p:cNvSpPr/>
            <p:nvPr/>
          </p:nvSpPr>
          <p:spPr>
            <a:xfrm>
              <a:off x="13320398" y="1566047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9" name="Google Shape;1378;p1">
              <a:extLst>
                <a:ext uri="{FF2B5EF4-FFF2-40B4-BE49-F238E27FC236}">
                  <a16:creationId xmlns:a16="http://schemas.microsoft.com/office/drawing/2014/main" id="{F5B3417A-CDC2-3137-E397-07AE47FCA7B7}"/>
                </a:ext>
              </a:extLst>
            </p:cNvPr>
            <p:cNvSpPr/>
            <p:nvPr/>
          </p:nvSpPr>
          <p:spPr>
            <a:xfrm>
              <a:off x="12438996" y="15659939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0" name="Google Shape;1376;p1">
              <a:extLst>
                <a:ext uri="{FF2B5EF4-FFF2-40B4-BE49-F238E27FC236}">
                  <a16:creationId xmlns:a16="http://schemas.microsoft.com/office/drawing/2014/main" id="{123BFA00-5295-9776-19F5-4647C2DCD7BB}"/>
                </a:ext>
              </a:extLst>
            </p:cNvPr>
            <p:cNvCxnSpPr>
              <a:cxnSpLocks/>
              <a:stCxn id="6692" idx="6"/>
              <a:endCxn id="10262" idx="2"/>
            </p:cNvCxnSpPr>
            <p:nvPr/>
          </p:nvCxnSpPr>
          <p:spPr>
            <a:xfrm flipV="1">
              <a:off x="13394906" y="16031570"/>
              <a:ext cx="495498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1" name="Google Shape;1376;p1">
              <a:extLst>
                <a:ext uri="{FF2B5EF4-FFF2-40B4-BE49-F238E27FC236}">
                  <a16:creationId xmlns:a16="http://schemas.microsoft.com/office/drawing/2014/main" id="{F70F33E8-115D-E141-7043-6024DE4FD962}"/>
                </a:ext>
              </a:extLst>
            </p:cNvPr>
            <p:cNvCxnSpPr>
              <a:cxnSpLocks/>
              <a:stCxn id="6689" idx="0"/>
              <a:endCxn id="249" idx="3"/>
            </p:cNvCxnSpPr>
            <p:nvPr/>
          </p:nvCxnSpPr>
          <p:spPr>
            <a:xfrm rot="16200000" flipV="1">
              <a:off x="11255015" y="14439958"/>
              <a:ext cx="396019" cy="20439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2" name="Google Shape;1333;p1">
              <a:extLst>
                <a:ext uri="{FF2B5EF4-FFF2-40B4-BE49-F238E27FC236}">
                  <a16:creationId xmlns:a16="http://schemas.microsoft.com/office/drawing/2014/main" id="{66FA02BD-6522-A6B2-060A-DDE2C39F159B}"/>
                </a:ext>
              </a:extLst>
            </p:cNvPr>
            <p:cNvSpPr/>
            <p:nvPr/>
          </p:nvSpPr>
          <p:spPr>
            <a:xfrm>
              <a:off x="13322906" y="159974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3" name="Google Shape;1376;p1">
              <a:extLst>
                <a:ext uri="{FF2B5EF4-FFF2-40B4-BE49-F238E27FC236}">
                  <a16:creationId xmlns:a16="http://schemas.microsoft.com/office/drawing/2014/main" id="{C7FA634B-D536-6DB6-73A1-595207FA34FE}"/>
                </a:ext>
              </a:extLst>
            </p:cNvPr>
            <p:cNvCxnSpPr>
              <a:cxnSpLocks/>
              <a:stCxn id="6692" idx="2"/>
              <a:endCxn id="10266" idx="3"/>
            </p:cNvCxnSpPr>
            <p:nvPr/>
          </p:nvCxnSpPr>
          <p:spPr>
            <a:xfrm rot="10800000">
              <a:off x="10451936" y="16032303"/>
              <a:ext cx="2870970" cy="119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4" name="Google Shape;680;p1">
              <a:extLst>
                <a:ext uri="{FF2B5EF4-FFF2-40B4-BE49-F238E27FC236}">
                  <a16:creationId xmlns:a16="http://schemas.microsoft.com/office/drawing/2014/main" id="{207468BB-5F3E-3592-E7CB-265A326C9752}"/>
                </a:ext>
              </a:extLst>
            </p:cNvPr>
            <p:cNvSpPr txBox="1"/>
            <p:nvPr/>
          </p:nvSpPr>
          <p:spPr>
            <a:xfrm>
              <a:off x="12795860" y="15988294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5" name="Google Shape;1333;p1">
              <a:extLst>
                <a:ext uri="{FF2B5EF4-FFF2-40B4-BE49-F238E27FC236}">
                  <a16:creationId xmlns:a16="http://schemas.microsoft.com/office/drawing/2014/main" id="{FFBD1CE6-1B57-4AA0-D76F-39268EEAA126}"/>
                </a:ext>
              </a:extLst>
            </p:cNvPr>
            <p:cNvSpPr/>
            <p:nvPr/>
          </p:nvSpPr>
          <p:spPr>
            <a:xfrm>
              <a:off x="13324215" y="17011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6" name="Google Shape;1376;p1">
              <a:extLst>
                <a:ext uri="{FF2B5EF4-FFF2-40B4-BE49-F238E27FC236}">
                  <a16:creationId xmlns:a16="http://schemas.microsoft.com/office/drawing/2014/main" id="{0A2C9EFF-7D0F-B292-1BD1-FA48F351CE1D}"/>
                </a:ext>
              </a:extLst>
            </p:cNvPr>
            <p:cNvCxnSpPr>
              <a:cxnSpLocks/>
              <a:stCxn id="6695" idx="2"/>
              <a:endCxn id="10351" idx="6"/>
            </p:cNvCxnSpPr>
            <p:nvPr/>
          </p:nvCxnSpPr>
          <p:spPr>
            <a:xfrm rot="10800000" flipV="1">
              <a:off x="13008319" y="17047820"/>
              <a:ext cx="315896" cy="12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97" name="Google Shape;1376;p1">
              <a:extLst>
                <a:ext uri="{FF2B5EF4-FFF2-40B4-BE49-F238E27FC236}">
                  <a16:creationId xmlns:a16="http://schemas.microsoft.com/office/drawing/2014/main" id="{17DC6268-4B73-4BF9-112C-4B2CF5A3585D}"/>
                </a:ext>
              </a:extLst>
            </p:cNvPr>
            <p:cNvCxnSpPr>
              <a:cxnSpLocks/>
              <a:stCxn id="6695" idx="6"/>
              <a:endCxn id="10379" idx="2"/>
            </p:cNvCxnSpPr>
            <p:nvPr/>
          </p:nvCxnSpPr>
          <p:spPr>
            <a:xfrm flipV="1">
              <a:off x="13396215" y="17046614"/>
              <a:ext cx="239528" cy="12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98" name="Google Shape;1333;p1">
              <a:extLst>
                <a:ext uri="{FF2B5EF4-FFF2-40B4-BE49-F238E27FC236}">
                  <a16:creationId xmlns:a16="http://schemas.microsoft.com/office/drawing/2014/main" id="{6E9D4E1C-F04E-6AB3-64AC-120130BA343A}"/>
                </a:ext>
              </a:extLst>
            </p:cNvPr>
            <p:cNvSpPr/>
            <p:nvPr/>
          </p:nvSpPr>
          <p:spPr>
            <a:xfrm>
              <a:off x="13321236" y="165252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9" name="Google Shape;1376;p1">
              <a:extLst>
                <a:ext uri="{FF2B5EF4-FFF2-40B4-BE49-F238E27FC236}">
                  <a16:creationId xmlns:a16="http://schemas.microsoft.com/office/drawing/2014/main" id="{11321D2A-46B7-147C-43DC-7FDBB70A4A85}"/>
                </a:ext>
              </a:extLst>
            </p:cNvPr>
            <p:cNvCxnSpPr>
              <a:cxnSpLocks/>
              <a:stCxn id="6698" idx="2"/>
              <a:endCxn id="10347" idx="6"/>
            </p:cNvCxnSpPr>
            <p:nvPr/>
          </p:nvCxnSpPr>
          <p:spPr>
            <a:xfrm rot="10800000" flipV="1">
              <a:off x="13011454" y="16561220"/>
              <a:ext cx="309782" cy="19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0" name="Google Shape;1376;p1">
              <a:extLst>
                <a:ext uri="{FF2B5EF4-FFF2-40B4-BE49-F238E27FC236}">
                  <a16:creationId xmlns:a16="http://schemas.microsoft.com/office/drawing/2014/main" id="{D4A279C8-21A5-7499-0E00-30BC036A8403}"/>
                </a:ext>
              </a:extLst>
            </p:cNvPr>
            <p:cNvCxnSpPr>
              <a:cxnSpLocks/>
              <a:stCxn id="6698" idx="6"/>
              <a:endCxn id="10376" idx="2"/>
            </p:cNvCxnSpPr>
            <p:nvPr/>
          </p:nvCxnSpPr>
          <p:spPr>
            <a:xfrm flipV="1">
              <a:off x="13393236" y="16559942"/>
              <a:ext cx="251405" cy="12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1" name="Google Shape;1333;p1">
              <a:extLst>
                <a:ext uri="{FF2B5EF4-FFF2-40B4-BE49-F238E27FC236}">
                  <a16:creationId xmlns:a16="http://schemas.microsoft.com/office/drawing/2014/main" id="{AEF7E5BC-91AE-7800-E2CD-12DBD405CD54}"/>
                </a:ext>
              </a:extLst>
            </p:cNvPr>
            <p:cNvSpPr/>
            <p:nvPr/>
          </p:nvSpPr>
          <p:spPr>
            <a:xfrm>
              <a:off x="13321213" y="16179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2" name="Google Shape;1376;p1">
              <a:extLst>
                <a:ext uri="{FF2B5EF4-FFF2-40B4-BE49-F238E27FC236}">
                  <a16:creationId xmlns:a16="http://schemas.microsoft.com/office/drawing/2014/main" id="{49E21B9C-0E29-B4B1-CEE7-A0054832E294}"/>
                </a:ext>
              </a:extLst>
            </p:cNvPr>
            <p:cNvCxnSpPr>
              <a:cxnSpLocks/>
              <a:stCxn id="6701" idx="2"/>
              <a:endCxn id="10331" idx="6"/>
            </p:cNvCxnSpPr>
            <p:nvPr/>
          </p:nvCxnSpPr>
          <p:spPr>
            <a:xfrm rot="10800000" flipV="1">
              <a:off x="13018121" y="16215451"/>
              <a:ext cx="303092" cy="3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3" name="Google Shape;680;p1">
              <a:extLst>
                <a:ext uri="{FF2B5EF4-FFF2-40B4-BE49-F238E27FC236}">
                  <a16:creationId xmlns:a16="http://schemas.microsoft.com/office/drawing/2014/main" id="{DCDAC641-74B7-18F4-72A2-C01BA68CEBA0}"/>
                </a:ext>
              </a:extLst>
            </p:cNvPr>
            <p:cNvSpPr txBox="1"/>
            <p:nvPr/>
          </p:nvSpPr>
          <p:spPr>
            <a:xfrm>
              <a:off x="13041556" y="16169839"/>
              <a:ext cx="2152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4" name="Google Shape;1376;p1">
              <a:extLst>
                <a:ext uri="{FF2B5EF4-FFF2-40B4-BE49-F238E27FC236}">
                  <a16:creationId xmlns:a16="http://schemas.microsoft.com/office/drawing/2014/main" id="{0D0A6133-B8CC-CF0B-B711-48BA38EED624}"/>
                </a:ext>
              </a:extLst>
            </p:cNvPr>
            <p:cNvCxnSpPr>
              <a:cxnSpLocks/>
              <a:stCxn id="6701" idx="6"/>
              <a:endCxn id="10372" idx="2"/>
            </p:cNvCxnSpPr>
            <p:nvPr/>
          </p:nvCxnSpPr>
          <p:spPr>
            <a:xfrm flipV="1">
              <a:off x="13393213" y="16214915"/>
              <a:ext cx="253642" cy="5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5" name="Google Shape;1333;p1">
              <a:extLst>
                <a:ext uri="{FF2B5EF4-FFF2-40B4-BE49-F238E27FC236}">
                  <a16:creationId xmlns:a16="http://schemas.microsoft.com/office/drawing/2014/main" id="{49243D36-A720-DA83-1C7F-19397F9B4DFE}"/>
                </a:ext>
              </a:extLst>
            </p:cNvPr>
            <p:cNvSpPr/>
            <p:nvPr/>
          </p:nvSpPr>
          <p:spPr>
            <a:xfrm>
              <a:off x="13324215" y="1504638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06" name="Google Shape;1376;p1">
              <a:extLst>
                <a:ext uri="{FF2B5EF4-FFF2-40B4-BE49-F238E27FC236}">
                  <a16:creationId xmlns:a16="http://schemas.microsoft.com/office/drawing/2014/main" id="{45F48D4D-6345-9285-71E5-3A1516F9DE94}"/>
                </a:ext>
              </a:extLst>
            </p:cNvPr>
            <p:cNvCxnSpPr>
              <a:cxnSpLocks/>
              <a:stCxn id="6705" idx="2"/>
              <a:endCxn id="8792" idx="6"/>
            </p:cNvCxnSpPr>
            <p:nvPr/>
          </p:nvCxnSpPr>
          <p:spPr>
            <a:xfrm rot="10800000">
              <a:off x="8525629" y="11421101"/>
              <a:ext cx="4798586" cy="36612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07" name="Google Shape;1376;p1">
              <a:extLst>
                <a:ext uri="{FF2B5EF4-FFF2-40B4-BE49-F238E27FC236}">
                  <a16:creationId xmlns:a16="http://schemas.microsoft.com/office/drawing/2014/main" id="{9B80DDAA-26B5-FD11-11CE-1ED04D8A93B2}"/>
                </a:ext>
              </a:extLst>
            </p:cNvPr>
            <p:cNvCxnSpPr>
              <a:cxnSpLocks/>
              <a:stCxn id="6705" idx="6"/>
              <a:endCxn id="166" idx="2"/>
            </p:cNvCxnSpPr>
            <p:nvPr/>
          </p:nvCxnSpPr>
          <p:spPr>
            <a:xfrm>
              <a:off x="13396215" y="15082389"/>
              <a:ext cx="618711" cy="12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08" name="Google Shape;680;p1">
              <a:extLst>
                <a:ext uri="{FF2B5EF4-FFF2-40B4-BE49-F238E27FC236}">
                  <a16:creationId xmlns:a16="http://schemas.microsoft.com/office/drawing/2014/main" id="{61027DC1-A542-3ADC-598C-16C24B5B9B95}"/>
                </a:ext>
              </a:extLst>
            </p:cNvPr>
            <p:cNvSpPr txBox="1"/>
            <p:nvPr/>
          </p:nvSpPr>
          <p:spPr>
            <a:xfrm>
              <a:off x="13408774" y="16168928"/>
              <a:ext cx="2256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9" name="Google Shape;680;p1">
              <a:extLst>
                <a:ext uri="{FF2B5EF4-FFF2-40B4-BE49-F238E27FC236}">
                  <a16:creationId xmlns:a16="http://schemas.microsoft.com/office/drawing/2014/main" id="{D2C566B2-B1F0-4636-F73E-CF0516EFB312}"/>
                </a:ext>
              </a:extLst>
            </p:cNvPr>
            <p:cNvSpPr txBox="1"/>
            <p:nvPr/>
          </p:nvSpPr>
          <p:spPr>
            <a:xfrm>
              <a:off x="13023996" y="16519100"/>
              <a:ext cx="22909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0" name="Google Shape;680;p1">
              <a:extLst>
                <a:ext uri="{FF2B5EF4-FFF2-40B4-BE49-F238E27FC236}">
                  <a16:creationId xmlns:a16="http://schemas.microsoft.com/office/drawing/2014/main" id="{812A3501-5E72-03E1-F0C3-FCD83B59ED27}"/>
                </a:ext>
              </a:extLst>
            </p:cNvPr>
            <p:cNvSpPr txBox="1"/>
            <p:nvPr/>
          </p:nvSpPr>
          <p:spPr>
            <a:xfrm>
              <a:off x="13022616" y="17004231"/>
              <a:ext cx="221493" cy="770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1" name="Google Shape;680;p1">
              <a:extLst>
                <a:ext uri="{FF2B5EF4-FFF2-40B4-BE49-F238E27FC236}">
                  <a16:creationId xmlns:a16="http://schemas.microsoft.com/office/drawing/2014/main" id="{5E5B7089-7083-B768-5751-A90D36CF333B}"/>
                </a:ext>
              </a:extLst>
            </p:cNvPr>
            <p:cNvSpPr txBox="1"/>
            <p:nvPr/>
          </p:nvSpPr>
          <p:spPr>
            <a:xfrm>
              <a:off x="13402171" y="16520674"/>
              <a:ext cx="22795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2" name="Google Shape;680;p1">
              <a:extLst>
                <a:ext uri="{FF2B5EF4-FFF2-40B4-BE49-F238E27FC236}">
                  <a16:creationId xmlns:a16="http://schemas.microsoft.com/office/drawing/2014/main" id="{B3D1ED61-F65E-7765-1844-4E4B85310CA6}"/>
                </a:ext>
              </a:extLst>
            </p:cNvPr>
            <p:cNvSpPr txBox="1"/>
            <p:nvPr/>
          </p:nvSpPr>
          <p:spPr>
            <a:xfrm>
              <a:off x="13413519" y="17004786"/>
              <a:ext cx="20865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4" name="Google Shape;680;p1">
              <a:extLst>
                <a:ext uri="{FF2B5EF4-FFF2-40B4-BE49-F238E27FC236}">
                  <a16:creationId xmlns:a16="http://schemas.microsoft.com/office/drawing/2014/main" id="{4BC4DAD2-3F80-1AEA-72A2-EB0F1D262DE2}"/>
                </a:ext>
              </a:extLst>
            </p:cNvPr>
            <p:cNvSpPr txBox="1"/>
            <p:nvPr/>
          </p:nvSpPr>
          <p:spPr>
            <a:xfrm>
              <a:off x="13488555" y="15048420"/>
              <a:ext cx="2225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Lumbar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5" name="Google Shape;1334;p1">
              <a:extLst>
                <a:ext uri="{FF2B5EF4-FFF2-40B4-BE49-F238E27FC236}">
                  <a16:creationId xmlns:a16="http://schemas.microsoft.com/office/drawing/2014/main" id="{56FEE8F3-CBDA-410C-0870-8FCB1F5D1833}"/>
                </a:ext>
              </a:extLst>
            </p:cNvPr>
            <p:cNvSpPr/>
            <p:nvPr/>
          </p:nvSpPr>
          <p:spPr>
            <a:xfrm>
              <a:off x="12355269" y="17561628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6" name="Google Shape;1332;p1">
              <a:extLst>
                <a:ext uri="{FF2B5EF4-FFF2-40B4-BE49-F238E27FC236}">
                  <a16:creationId xmlns:a16="http://schemas.microsoft.com/office/drawing/2014/main" id="{4379948A-DA24-8D17-50AE-2ECC9B8C3D25}"/>
                </a:ext>
              </a:extLst>
            </p:cNvPr>
            <p:cNvCxnSpPr>
              <a:cxnSpLocks/>
              <a:endCxn id="6715" idx="6"/>
            </p:cNvCxnSpPr>
            <p:nvPr/>
          </p:nvCxnSpPr>
          <p:spPr>
            <a:xfrm rot="10800000" flipV="1">
              <a:off x="12463269" y="17615557"/>
              <a:ext cx="846426" cy="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7" name="Google Shape;1338;p1">
              <a:extLst>
                <a:ext uri="{FF2B5EF4-FFF2-40B4-BE49-F238E27FC236}">
                  <a16:creationId xmlns:a16="http://schemas.microsoft.com/office/drawing/2014/main" id="{21D43CB4-B5D6-F37A-B04C-6EF3DB5C0E53}"/>
                </a:ext>
              </a:extLst>
            </p:cNvPr>
            <p:cNvSpPr txBox="1"/>
            <p:nvPr/>
          </p:nvSpPr>
          <p:spPr>
            <a:xfrm>
              <a:off x="12623553" y="17565672"/>
              <a:ext cx="50796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9" name="Google Shape;1335;p1">
              <a:extLst>
                <a:ext uri="{FF2B5EF4-FFF2-40B4-BE49-F238E27FC236}">
                  <a16:creationId xmlns:a16="http://schemas.microsoft.com/office/drawing/2014/main" id="{F65EECD4-051B-1340-6996-7E39A748FA79}"/>
                </a:ext>
              </a:extLst>
            </p:cNvPr>
            <p:cNvCxnSpPr>
              <a:cxnSpLocks/>
              <a:stCxn id="6680" idx="6"/>
              <a:endCxn id="6939" idx="2"/>
            </p:cNvCxnSpPr>
            <p:nvPr/>
          </p:nvCxnSpPr>
          <p:spPr>
            <a:xfrm>
              <a:off x="13413235" y="17615557"/>
              <a:ext cx="610653" cy="21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3" name="Google Shape;1339;p1">
              <a:extLst>
                <a:ext uri="{FF2B5EF4-FFF2-40B4-BE49-F238E27FC236}">
                  <a16:creationId xmlns:a16="http://schemas.microsoft.com/office/drawing/2014/main" id="{B0AA37DF-99DD-7B61-9873-BA0F3EA45B70}"/>
                </a:ext>
              </a:extLst>
            </p:cNvPr>
            <p:cNvSpPr txBox="1"/>
            <p:nvPr/>
          </p:nvSpPr>
          <p:spPr>
            <a:xfrm>
              <a:off x="13522002" y="17565672"/>
              <a:ext cx="43114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5" name="Google Shape;1341;p1">
              <a:extLst>
                <a:ext uri="{FF2B5EF4-FFF2-40B4-BE49-F238E27FC236}">
                  <a16:creationId xmlns:a16="http://schemas.microsoft.com/office/drawing/2014/main" id="{ADA197A9-A485-9FC3-A1ED-AFF1986E68EB}"/>
                </a:ext>
              </a:extLst>
            </p:cNvPr>
            <p:cNvCxnSpPr>
              <a:cxnSpLocks/>
              <a:stCxn id="6715" idx="4"/>
            </p:cNvCxnSpPr>
            <p:nvPr/>
          </p:nvCxnSpPr>
          <p:spPr>
            <a:xfrm rot="5400000">
              <a:off x="11902374" y="18174650"/>
              <a:ext cx="1011921" cy="18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6" name="Google Shape;1348;p1">
              <a:extLst>
                <a:ext uri="{FF2B5EF4-FFF2-40B4-BE49-F238E27FC236}">
                  <a16:creationId xmlns:a16="http://schemas.microsoft.com/office/drawing/2014/main" id="{0C85453A-2A86-D7BB-6A21-E44490C20386}"/>
                </a:ext>
              </a:extLst>
            </p:cNvPr>
            <p:cNvCxnSpPr>
              <a:cxnSpLocks/>
              <a:stCxn id="6715" idx="0"/>
              <a:endCxn id="7199" idx="0"/>
            </p:cNvCxnSpPr>
            <p:nvPr/>
          </p:nvCxnSpPr>
          <p:spPr>
            <a:xfrm rot="16200000" flipV="1">
              <a:off x="12133492" y="17285850"/>
              <a:ext cx="250064" cy="301491"/>
            </a:xfrm>
            <a:prstGeom prst="bentConnector3">
              <a:avLst>
                <a:gd name="adj1" fmla="val 191417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5" name="Google Shape;1349;p1">
              <a:extLst>
                <a:ext uri="{FF2B5EF4-FFF2-40B4-BE49-F238E27FC236}">
                  <a16:creationId xmlns:a16="http://schemas.microsoft.com/office/drawing/2014/main" id="{DB404781-2A98-BD06-3136-925140B0FEFF}"/>
                </a:ext>
              </a:extLst>
            </p:cNvPr>
            <p:cNvSpPr txBox="1"/>
            <p:nvPr/>
          </p:nvSpPr>
          <p:spPr>
            <a:xfrm>
              <a:off x="12092870" y="17038750"/>
              <a:ext cx="3341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iliac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7" name="Google Shape;669;p1">
              <a:extLst>
                <a:ext uri="{FF2B5EF4-FFF2-40B4-BE49-F238E27FC236}">
                  <a16:creationId xmlns:a16="http://schemas.microsoft.com/office/drawing/2014/main" id="{1B6EF4B0-45D7-452C-301B-F3038F7419DA}"/>
                </a:ext>
              </a:extLst>
            </p:cNvPr>
            <p:cNvCxnSpPr>
              <a:cxnSpLocks/>
              <a:stCxn id="7202" idx="2"/>
              <a:endCxn id="7204" idx="6"/>
            </p:cNvCxnSpPr>
            <p:nvPr/>
          </p:nvCxnSpPr>
          <p:spPr>
            <a:xfrm rot="10800000">
              <a:off x="11370569" y="17440517"/>
              <a:ext cx="602722" cy="1386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28" name="Google Shape;1334;p1">
              <a:extLst>
                <a:ext uri="{FF2B5EF4-FFF2-40B4-BE49-F238E27FC236}">
                  <a16:creationId xmlns:a16="http://schemas.microsoft.com/office/drawing/2014/main" id="{5BEB8CED-2C5A-94F7-DC58-1F176BDF78EC}"/>
                </a:ext>
              </a:extLst>
            </p:cNvPr>
            <p:cNvSpPr/>
            <p:nvPr/>
          </p:nvSpPr>
          <p:spPr>
            <a:xfrm>
              <a:off x="11971568" y="177236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7" name="Google Shape;669;p1">
              <a:extLst>
                <a:ext uri="{FF2B5EF4-FFF2-40B4-BE49-F238E27FC236}">
                  <a16:creationId xmlns:a16="http://schemas.microsoft.com/office/drawing/2014/main" id="{2EF97457-704E-F864-81AF-FDCC33EB0C73}"/>
                </a:ext>
              </a:extLst>
            </p:cNvPr>
            <p:cNvCxnSpPr>
              <a:cxnSpLocks/>
              <a:stCxn id="2128" idx="2"/>
              <a:endCxn id="8488" idx="6"/>
            </p:cNvCxnSpPr>
            <p:nvPr/>
          </p:nvCxnSpPr>
          <p:spPr>
            <a:xfrm rot="10800000" flipV="1">
              <a:off x="10061022" y="17750683"/>
              <a:ext cx="1910546" cy="313736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0" name="Google Shape;669;p1">
              <a:extLst>
                <a:ext uri="{FF2B5EF4-FFF2-40B4-BE49-F238E27FC236}">
                  <a16:creationId xmlns:a16="http://schemas.microsoft.com/office/drawing/2014/main" id="{A10CAD1F-D1FC-06FC-2057-B8B89502696A}"/>
                </a:ext>
              </a:extLst>
            </p:cNvPr>
            <p:cNvCxnSpPr>
              <a:cxnSpLocks/>
              <a:stCxn id="6680" idx="4"/>
              <a:endCxn id="6916" idx="3"/>
            </p:cNvCxnSpPr>
            <p:nvPr/>
          </p:nvCxnSpPr>
          <p:spPr>
            <a:xfrm rot="5400000">
              <a:off x="11432243" y="16681941"/>
              <a:ext cx="939379" cy="29146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49" name="Google Shape;766;p1">
              <a:extLst>
                <a:ext uri="{FF2B5EF4-FFF2-40B4-BE49-F238E27FC236}">
                  <a16:creationId xmlns:a16="http://schemas.microsoft.com/office/drawing/2014/main" id="{EBE11EE4-0091-82B4-8DB9-07CA8D697F90}"/>
                </a:ext>
              </a:extLst>
            </p:cNvPr>
            <p:cNvSpPr txBox="1"/>
            <p:nvPr/>
          </p:nvSpPr>
          <p:spPr>
            <a:xfrm rot="5400000">
              <a:off x="13181329" y="17837612"/>
              <a:ext cx="350137" cy="6208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Median sacral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1" name="Google Shape;669;p1">
              <a:extLst>
                <a:ext uri="{FF2B5EF4-FFF2-40B4-BE49-F238E27FC236}">
                  <a16:creationId xmlns:a16="http://schemas.microsoft.com/office/drawing/2014/main" id="{7C58B9EB-42D7-6960-4A4E-3CD4A356A305}"/>
                </a:ext>
              </a:extLst>
            </p:cNvPr>
            <p:cNvCxnSpPr>
              <a:cxnSpLocks/>
              <a:stCxn id="2174" idx="2"/>
              <a:endCxn id="7211" idx="6"/>
            </p:cNvCxnSpPr>
            <p:nvPr/>
          </p:nvCxnSpPr>
          <p:spPr>
            <a:xfrm rot="10800000">
              <a:off x="11494302" y="18302560"/>
              <a:ext cx="680210" cy="7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52" name="Google Shape;766;p1">
              <a:extLst>
                <a:ext uri="{FF2B5EF4-FFF2-40B4-BE49-F238E27FC236}">
                  <a16:creationId xmlns:a16="http://schemas.microsoft.com/office/drawing/2014/main" id="{04C38A93-548C-E3B3-450F-5B765E5D96F9}"/>
                </a:ext>
              </a:extLst>
            </p:cNvPr>
            <p:cNvSpPr txBox="1"/>
            <p:nvPr/>
          </p:nvSpPr>
          <p:spPr>
            <a:xfrm>
              <a:off x="11722666" y="18270689"/>
              <a:ext cx="38585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1334;p1">
              <a:extLst>
                <a:ext uri="{FF2B5EF4-FFF2-40B4-BE49-F238E27FC236}">
                  <a16:creationId xmlns:a16="http://schemas.microsoft.com/office/drawing/2014/main" id="{57905ECA-A01C-7D93-904B-570DB63B0373}"/>
                </a:ext>
              </a:extLst>
            </p:cNvPr>
            <p:cNvSpPr/>
            <p:nvPr/>
          </p:nvSpPr>
          <p:spPr>
            <a:xfrm>
              <a:off x="12373825" y="185140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3" name="Google Shape;1346;p1">
              <a:extLst>
                <a:ext uri="{FF2B5EF4-FFF2-40B4-BE49-F238E27FC236}">
                  <a16:creationId xmlns:a16="http://schemas.microsoft.com/office/drawing/2014/main" id="{B68F7F9F-DBF3-AB3C-D7EA-EE8A3E774C01}"/>
                </a:ext>
              </a:extLst>
            </p:cNvPr>
            <p:cNvCxnSpPr>
              <a:cxnSpLocks/>
              <a:stCxn id="2161" idx="2"/>
              <a:endCxn id="8338" idx="6"/>
            </p:cNvCxnSpPr>
            <p:nvPr/>
          </p:nvCxnSpPr>
          <p:spPr>
            <a:xfrm rot="10800000">
              <a:off x="10066627" y="16366693"/>
              <a:ext cx="2307198" cy="21833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64" name="Google Shape;683;p1">
              <a:extLst>
                <a:ext uri="{FF2B5EF4-FFF2-40B4-BE49-F238E27FC236}">
                  <a16:creationId xmlns:a16="http://schemas.microsoft.com/office/drawing/2014/main" id="{C0668075-DBCE-D695-FC59-256241DC14B4}"/>
                </a:ext>
              </a:extLst>
            </p:cNvPr>
            <p:cNvSpPr txBox="1"/>
            <p:nvPr/>
          </p:nvSpPr>
          <p:spPr>
            <a:xfrm>
              <a:off x="11671443" y="18502717"/>
              <a:ext cx="492638" cy="763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epigastric</a:t>
              </a:r>
            </a:p>
          </p:txBody>
        </p:sp>
        <p:sp>
          <p:nvSpPr>
            <p:cNvPr id="2174" name="Google Shape;1334;p1">
              <a:extLst>
                <a:ext uri="{FF2B5EF4-FFF2-40B4-BE49-F238E27FC236}">
                  <a16:creationId xmlns:a16="http://schemas.microsoft.com/office/drawing/2014/main" id="{3DFF893C-FE21-AB5C-720A-553F58B4416B}"/>
                </a:ext>
              </a:extLst>
            </p:cNvPr>
            <p:cNvSpPr/>
            <p:nvPr/>
          </p:nvSpPr>
          <p:spPr>
            <a:xfrm>
              <a:off x="12174512" y="182738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0" name="Google Shape;1552;p1">
              <a:extLst>
                <a:ext uri="{FF2B5EF4-FFF2-40B4-BE49-F238E27FC236}">
                  <a16:creationId xmlns:a16="http://schemas.microsoft.com/office/drawing/2014/main" id="{4674F208-5D7C-F4DD-D684-59C4A8777078}"/>
                </a:ext>
              </a:extLst>
            </p:cNvPr>
            <p:cNvCxnSpPr>
              <a:cxnSpLocks/>
              <a:stCxn id="7154" idx="6"/>
              <a:endCxn id="6721" idx="0"/>
            </p:cNvCxnSpPr>
            <p:nvPr/>
          </p:nvCxnSpPr>
          <p:spPr>
            <a:xfrm>
              <a:off x="13397592" y="15192967"/>
              <a:ext cx="755265" cy="463613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1" name="Google Shape;1333;p1">
              <a:extLst>
                <a:ext uri="{FF2B5EF4-FFF2-40B4-BE49-F238E27FC236}">
                  <a16:creationId xmlns:a16="http://schemas.microsoft.com/office/drawing/2014/main" id="{888D88D1-2646-9CD1-4F16-B5162500673B}"/>
                </a:ext>
              </a:extLst>
            </p:cNvPr>
            <p:cNvSpPr/>
            <p:nvPr/>
          </p:nvSpPr>
          <p:spPr>
            <a:xfrm>
              <a:off x="14116857" y="19829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2" name="Google Shape;1376;p1">
              <a:extLst>
                <a:ext uri="{FF2B5EF4-FFF2-40B4-BE49-F238E27FC236}">
                  <a16:creationId xmlns:a16="http://schemas.microsoft.com/office/drawing/2014/main" id="{E3D1264F-995A-B583-F7EC-865F2CC9BEB0}"/>
                </a:ext>
              </a:extLst>
            </p:cNvPr>
            <p:cNvCxnSpPr>
              <a:cxnSpLocks/>
              <a:stCxn id="6723" idx="2"/>
              <a:endCxn id="2565" idx="2"/>
            </p:cNvCxnSpPr>
            <p:nvPr/>
          </p:nvCxnSpPr>
          <p:spPr>
            <a:xfrm rot="10800000" flipH="1" flipV="1">
              <a:off x="14125904" y="19419692"/>
              <a:ext cx="1263269" cy="787038"/>
            </a:xfrm>
            <a:prstGeom prst="bentConnector3">
              <a:avLst>
                <a:gd name="adj1" fmla="val -180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23" name="Google Shape;1333;p1">
              <a:extLst>
                <a:ext uri="{FF2B5EF4-FFF2-40B4-BE49-F238E27FC236}">
                  <a16:creationId xmlns:a16="http://schemas.microsoft.com/office/drawing/2014/main" id="{525B276F-0886-E8E1-E297-318FB152E278}"/>
                </a:ext>
              </a:extLst>
            </p:cNvPr>
            <p:cNvSpPr/>
            <p:nvPr/>
          </p:nvSpPr>
          <p:spPr>
            <a:xfrm>
              <a:off x="14125905" y="1939269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4" name="Google Shape;680;p1">
              <a:extLst>
                <a:ext uri="{FF2B5EF4-FFF2-40B4-BE49-F238E27FC236}">
                  <a16:creationId xmlns:a16="http://schemas.microsoft.com/office/drawing/2014/main" id="{7C9988C9-2968-6213-EDD9-62D62C2F5BA1}"/>
                </a:ext>
              </a:extLst>
            </p:cNvPr>
            <p:cNvSpPr txBox="1"/>
            <p:nvPr/>
          </p:nvSpPr>
          <p:spPr>
            <a:xfrm>
              <a:off x="13754508" y="19380010"/>
              <a:ext cx="339056" cy="798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7" name="Google Shape;1333;p1">
              <a:extLst>
                <a:ext uri="{FF2B5EF4-FFF2-40B4-BE49-F238E27FC236}">
                  <a16:creationId xmlns:a16="http://schemas.microsoft.com/office/drawing/2014/main" id="{2C48AE30-BB22-2FDD-F5A6-0EF5546F54C8}"/>
                </a:ext>
              </a:extLst>
            </p:cNvPr>
            <p:cNvSpPr/>
            <p:nvPr/>
          </p:nvSpPr>
          <p:spPr>
            <a:xfrm>
              <a:off x="14127199" y="195934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0" name="Google Shape;1376;p1">
              <a:extLst>
                <a:ext uri="{FF2B5EF4-FFF2-40B4-BE49-F238E27FC236}">
                  <a16:creationId xmlns:a16="http://schemas.microsoft.com/office/drawing/2014/main" id="{A70DB7AA-F0F2-47FB-F307-79BDD298FE77}"/>
                </a:ext>
              </a:extLst>
            </p:cNvPr>
            <p:cNvCxnSpPr>
              <a:cxnSpLocks/>
              <a:stCxn id="6727" idx="2"/>
              <a:endCxn id="2565" idx="2"/>
            </p:cNvCxnSpPr>
            <p:nvPr/>
          </p:nvCxnSpPr>
          <p:spPr>
            <a:xfrm rot="10800000" flipH="1" flipV="1">
              <a:off x="14127198" y="19620488"/>
              <a:ext cx="1261975" cy="586242"/>
            </a:xfrm>
            <a:prstGeom prst="bentConnector3">
              <a:avLst>
                <a:gd name="adj1" fmla="val -1811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1" name="Google Shape;680;p1">
              <a:extLst>
                <a:ext uri="{FF2B5EF4-FFF2-40B4-BE49-F238E27FC236}">
                  <a16:creationId xmlns:a16="http://schemas.microsoft.com/office/drawing/2014/main" id="{7C8B0264-679B-E73D-FC66-A5CF7AD6E921}"/>
                </a:ext>
              </a:extLst>
            </p:cNvPr>
            <p:cNvSpPr txBox="1"/>
            <p:nvPr/>
          </p:nvSpPr>
          <p:spPr>
            <a:xfrm>
              <a:off x="13829793" y="19584185"/>
              <a:ext cx="28755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2" name="Google Shape;680;p1">
              <a:extLst>
                <a:ext uri="{FF2B5EF4-FFF2-40B4-BE49-F238E27FC236}">
                  <a16:creationId xmlns:a16="http://schemas.microsoft.com/office/drawing/2014/main" id="{E2B3EC62-954F-5573-22E5-8A41B7B5E080}"/>
                </a:ext>
              </a:extLst>
            </p:cNvPr>
            <p:cNvSpPr txBox="1"/>
            <p:nvPr/>
          </p:nvSpPr>
          <p:spPr>
            <a:xfrm rot="5400000">
              <a:off x="13814181" y="18181776"/>
              <a:ext cx="69486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algn="ctr"/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mesenteric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3" name="Google Shape;1333;p1">
              <a:extLst>
                <a:ext uri="{FF2B5EF4-FFF2-40B4-BE49-F238E27FC236}">
                  <a16:creationId xmlns:a16="http://schemas.microsoft.com/office/drawing/2014/main" id="{D7D7665A-D097-F83F-836C-D71236ECDFDA}"/>
                </a:ext>
              </a:extLst>
            </p:cNvPr>
            <p:cNvSpPr/>
            <p:nvPr/>
          </p:nvSpPr>
          <p:spPr>
            <a:xfrm>
              <a:off x="14260667" y="199024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4" name="Google Shape;1379;p1">
              <a:extLst>
                <a:ext uri="{FF2B5EF4-FFF2-40B4-BE49-F238E27FC236}">
                  <a16:creationId xmlns:a16="http://schemas.microsoft.com/office/drawing/2014/main" id="{F54E53B2-FE6D-D321-CE5C-22E119099841}"/>
                </a:ext>
              </a:extLst>
            </p:cNvPr>
            <p:cNvCxnSpPr>
              <a:cxnSpLocks/>
              <a:stCxn id="2602" idx="6"/>
              <a:endCxn id="6733" idx="0"/>
            </p:cNvCxnSpPr>
            <p:nvPr/>
          </p:nvCxnSpPr>
          <p:spPr>
            <a:xfrm>
              <a:off x="13396707" y="16798452"/>
              <a:ext cx="899960" cy="310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6" name="Google Shape;1333;p1">
              <a:extLst>
                <a:ext uri="{FF2B5EF4-FFF2-40B4-BE49-F238E27FC236}">
                  <a16:creationId xmlns:a16="http://schemas.microsoft.com/office/drawing/2014/main" id="{B4A79665-C833-1852-7C6C-1658ED6E0650}"/>
                </a:ext>
              </a:extLst>
            </p:cNvPr>
            <p:cNvSpPr/>
            <p:nvPr/>
          </p:nvSpPr>
          <p:spPr>
            <a:xfrm flipV="1">
              <a:off x="14274193" y="19517062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7" name="Google Shape;1376;p1">
              <a:extLst>
                <a:ext uri="{FF2B5EF4-FFF2-40B4-BE49-F238E27FC236}">
                  <a16:creationId xmlns:a16="http://schemas.microsoft.com/office/drawing/2014/main" id="{3ABB5FB0-1E0F-246A-2410-951A4C9E0811}"/>
                </a:ext>
              </a:extLst>
            </p:cNvPr>
            <p:cNvCxnSpPr>
              <a:cxnSpLocks/>
              <a:stCxn id="2565" idx="2"/>
              <a:endCxn id="6736" idx="6"/>
            </p:cNvCxnSpPr>
            <p:nvPr/>
          </p:nvCxnSpPr>
          <p:spPr>
            <a:xfrm rot="10800000">
              <a:off x="14319912" y="19539922"/>
              <a:ext cx="1069262" cy="6668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38" name="Google Shape;680;p1">
              <a:extLst>
                <a:ext uri="{FF2B5EF4-FFF2-40B4-BE49-F238E27FC236}">
                  <a16:creationId xmlns:a16="http://schemas.microsoft.com/office/drawing/2014/main" id="{506764EB-A576-C0D2-1A6C-2B677F6B4940}"/>
                </a:ext>
              </a:extLst>
            </p:cNvPr>
            <p:cNvSpPr txBox="1"/>
            <p:nvPr/>
          </p:nvSpPr>
          <p:spPr>
            <a:xfrm>
              <a:off x="14442391" y="19495156"/>
              <a:ext cx="240573" cy="790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Sigmoid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39" name="Google Shape;1513;p1">
              <a:extLst>
                <a:ext uri="{FF2B5EF4-FFF2-40B4-BE49-F238E27FC236}">
                  <a16:creationId xmlns:a16="http://schemas.microsoft.com/office/drawing/2014/main" id="{8F0012D9-5BF7-FF20-31CE-849F193C01F1}"/>
                </a:ext>
              </a:extLst>
            </p:cNvPr>
            <p:cNvCxnSpPr>
              <a:cxnSpLocks/>
              <a:stCxn id="7118" idx="2"/>
              <a:endCxn id="6740" idx="4"/>
            </p:cNvCxnSpPr>
            <p:nvPr/>
          </p:nvCxnSpPr>
          <p:spPr>
            <a:xfrm rot="10800000">
              <a:off x="12093499" y="8948164"/>
              <a:ext cx="258725" cy="8760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0" name="Google Shape;1333;p1">
              <a:extLst>
                <a:ext uri="{FF2B5EF4-FFF2-40B4-BE49-F238E27FC236}">
                  <a16:creationId xmlns:a16="http://schemas.microsoft.com/office/drawing/2014/main" id="{AC73CCFD-5522-F28C-DAB9-4968D938402B}"/>
                </a:ext>
              </a:extLst>
            </p:cNvPr>
            <p:cNvSpPr/>
            <p:nvPr/>
          </p:nvSpPr>
          <p:spPr>
            <a:xfrm>
              <a:off x="12039498" y="884016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1" name="Google Shape;1333;p1">
              <a:extLst>
                <a:ext uri="{FF2B5EF4-FFF2-40B4-BE49-F238E27FC236}">
                  <a16:creationId xmlns:a16="http://schemas.microsoft.com/office/drawing/2014/main" id="{653B6CC3-F9A1-71BF-0363-AD5997F3F0E5}"/>
                </a:ext>
              </a:extLst>
            </p:cNvPr>
            <p:cNvSpPr/>
            <p:nvPr/>
          </p:nvSpPr>
          <p:spPr>
            <a:xfrm>
              <a:off x="11719230" y="91779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2" name="Google Shape;1513;p1">
              <a:extLst>
                <a:ext uri="{FF2B5EF4-FFF2-40B4-BE49-F238E27FC236}">
                  <a16:creationId xmlns:a16="http://schemas.microsoft.com/office/drawing/2014/main" id="{515E20DB-47F8-0581-EA93-9D554944E35F}"/>
                </a:ext>
              </a:extLst>
            </p:cNvPr>
            <p:cNvCxnSpPr>
              <a:cxnSpLocks/>
              <a:stCxn id="6741" idx="2"/>
              <a:endCxn id="6743" idx="6"/>
            </p:cNvCxnSpPr>
            <p:nvPr/>
          </p:nvCxnSpPr>
          <p:spPr>
            <a:xfrm rot="10800000">
              <a:off x="11148354" y="9204896"/>
              <a:ext cx="570876" cy="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3" name="Google Shape;1333;p1">
              <a:extLst>
                <a:ext uri="{FF2B5EF4-FFF2-40B4-BE49-F238E27FC236}">
                  <a16:creationId xmlns:a16="http://schemas.microsoft.com/office/drawing/2014/main" id="{ABD1550E-C16A-DB38-090C-A858D0FD7F3D}"/>
                </a:ext>
              </a:extLst>
            </p:cNvPr>
            <p:cNvSpPr/>
            <p:nvPr/>
          </p:nvSpPr>
          <p:spPr>
            <a:xfrm>
              <a:off x="11094354" y="91778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4" name="Google Shape;1513;p1">
              <a:extLst>
                <a:ext uri="{FF2B5EF4-FFF2-40B4-BE49-F238E27FC236}">
                  <a16:creationId xmlns:a16="http://schemas.microsoft.com/office/drawing/2014/main" id="{E273A599-EB82-2488-84BA-98ABBF2F1E22}"/>
                </a:ext>
              </a:extLst>
            </p:cNvPr>
            <p:cNvCxnSpPr>
              <a:cxnSpLocks/>
              <a:stCxn id="6743" idx="0"/>
              <a:endCxn id="8338" idx="6"/>
            </p:cNvCxnSpPr>
            <p:nvPr/>
          </p:nvCxnSpPr>
          <p:spPr>
            <a:xfrm rot="16200000" flipH="1" flipV="1">
              <a:off x="6999592" y="12244929"/>
              <a:ext cx="7188797" cy="1054727"/>
            </a:xfrm>
            <a:prstGeom prst="bentConnector4">
              <a:avLst>
                <a:gd name="adj1" fmla="val -3180"/>
                <a:gd name="adj2" fmla="val 5128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45" name="Google Shape;1513;p1">
              <a:extLst>
                <a:ext uri="{FF2B5EF4-FFF2-40B4-BE49-F238E27FC236}">
                  <a16:creationId xmlns:a16="http://schemas.microsoft.com/office/drawing/2014/main" id="{B3903DBE-7980-AE15-9FB5-A1CC6923EEC2}"/>
                </a:ext>
              </a:extLst>
            </p:cNvPr>
            <p:cNvCxnSpPr>
              <a:cxnSpLocks/>
              <a:stCxn id="6743" idx="2"/>
              <a:endCxn id="8835" idx="6"/>
            </p:cNvCxnSpPr>
            <p:nvPr/>
          </p:nvCxnSpPr>
          <p:spPr>
            <a:xfrm rot="10800000" flipV="1">
              <a:off x="10052720" y="9204894"/>
              <a:ext cx="1041635" cy="666765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46" name="Google Shape;680;p1">
              <a:extLst>
                <a:ext uri="{FF2B5EF4-FFF2-40B4-BE49-F238E27FC236}">
                  <a16:creationId xmlns:a16="http://schemas.microsoft.com/office/drawing/2014/main" id="{D7570E20-8B68-0CF8-3739-A62055C178F2}"/>
                </a:ext>
              </a:extLst>
            </p:cNvPr>
            <p:cNvSpPr txBox="1"/>
            <p:nvPr/>
          </p:nvSpPr>
          <p:spPr>
            <a:xfrm>
              <a:off x="10575616" y="8905671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48" name="Google Shape;1333;p1">
              <a:extLst>
                <a:ext uri="{FF2B5EF4-FFF2-40B4-BE49-F238E27FC236}">
                  <a16:creationId xmlns:a16="http://schemas.microsoft.com/office/drawing/2014/main" id="{3D88A838-E11C-4CCF-FBA0-3DFBCA641F62}"/>
                </a:ext>
              </a:extLst>
            </p:cNvPr>
            <p:cNvSpPr/>
            <p:nvPr/>
          </p:nvSpPr>
          <p:spPr>
            <a:xfrm>
              <a:off x="12062409" y="8990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49" name="Google Shape;1513;p1">
              <a:extLst>
                <a:ext uri="{FF2B5EF4-FFF2-40B4-BE49-F238E27FC236}">
                  <a16:creationId xmlns:a16="http://schemas.microsoft.com/office/drawing/2014/main" id="{BEC64618-EB94-5C38-9D01-03266707238F}"/>
                </a:ext>
              </a:extLst>
            </p:cNvPr>
            <p:cNvCxnSpPr>
              <a:cxnSpLocks/>
              <a:stCxn id="6748" idx="2"/>
              <a:endCxn id="6750" idx="2"/>
            </p:cNvCxnSpPr>
            <p:nvPr/>
          </p:nvCxnSpPr>
          <p:spPr>
            <a:xfrm rot="10800000" flipH="1">
              <a:off x="12062408" y="8380833"/>
              <a:ext cx="73301" cy="645173"/>
            </a:xfrm>
            <a:prstGeom prst="bentConnector3">
              <a:avLst>
                <a:gd name="adj1" fmla="val -311865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0" name="Google Shape;1333;p1">
              <a:extLst>
                <a:ext uri="{FF2B5EF4-FFF2-40B4-BE49-F238E27FC236}">
                  <a16:creationId xmlns:a16="http://schemas.microsoft.com/office/drawing/2014/main" id="{D60927F1-52E4-2FD3-510B-B10A2888EB93}"/>
                </a:ext>
              </a:extLst>
            </p:cNvPr>
            <p:cNvSpPr/>
            <p:nvPr/>
          </p:nvSpPr>
          <p:spPr>
            <a:xfrm>
              <a:off x="12135710" y="83448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1" name="Google Shape;680;p1">
              <a:extLst>
                <a:ext uri="{FF2B5EF4-FFF2-40B4-BE49-F238E27FC236}">
                  <a16:creationId xmlns:a16="http://schemas.microsoft.com/office/drawing/2014/main" id="{A8DAC54B-2E81-5BF5-5324-AE20378A224E}"/>
                </a:ext>
              </a:extLst>
            </p:cNvPr>
            <p:cNvSpPr txBox="1"/>
            <p:nvPr/>
          </p:nvSpPr>
          <p:spPr>
            <a:xfrm rot="5400000">
              <a:off x="11704936" y="8442181"/>
              <a:ext cx="2744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cxnSp>
          <p:nvCxnSpPr>
            <p:cNvPr id="6752" name="Google Shape;1513;p1">
              <a:extLst>
                <a:ext uri="{FF2B5EF4-FFF2-40B4-BE49-F238E27FC236}">
                  <a16:creationId xmlns:a16="http://schemas.microsoft.com/office/drawing/2014/main" id="{6B145AE9-941A-6780-D1DD-62A8AA542029}"/>
                </a:ext>
              </a:extLst>
            </p:cNvPr>
            <p:cNvCxnSpPr>
              <a:cxnSpLocks/>
              <a:stCxn id="6750" idx="0"/>
              <a:endCxn id="7231" idx="4"/>
            </p:cNvCxnSpPr>
            <p:nvPr/>
          </p:nvCxnSpPr>
          <p:spPr>
            <a:xfrm rot="5400000" flipH="1" flipV="1">
              <a:off x="11811489" y="7984247"/>
              <a:ext cx="720807" cy="36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53" name="Google Shape;1333;p1">
              <a:extLst>
                <a:ext uri="{FF2B5EF4-FFF2-40B4-BE49-F238E27FC236}">
                  <a16:creationId xmlns:a16="http://schemas.microsoft.com/office/drawing/2014/main" id="{C714CEFF-A75D-4327-B8FA-7C4FD8C55A58}"/>
                </a:ext>
              </a:extLst>
            </p:cNvPr>
            <p:cNvSpPr/>
            <p:nvPr/>
          </p:nvSpPr>
          <p:spPr>
            <a:xfrm>
              <a:off x="12501968" y="91875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4" name="Google Shape;1513;p1">
              <a:extLst>
                <a:ext uri="{FF2B5EF4-FFF2-40B4-BE49-F238E27FC236}">
                  <a16:creationId xmlns:a16="http://schemas.microsoft.com/office/drawing/2014/main" id="{ED79EDFE-0128-26C5-EA69-5D9D418A6413}"/>
                </a:ext>
              </a:extLst>
            </p:cNvPr>
            <p:cNvCxnSpPr>
              <a:cxnSpLocks/>
              <a:stCxn id="6766" idx="2"/>
              <a:endCxn id="6753" idx="6"/>
            </p:cNvCxnSpPr>
            <p:nvPr/>
          </p:nvCxnSpPr>
          <p:spPr>
            <a:xfrm rot="10800000">
              <a:off x="12555968" y="9214546"/>
              <a:ext cx="128200" cy="6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6" name="Google Shape;1333;p1">
              <a:extLst>
                <a:ext uri="{FF2B5EF4-FFF2-40B4-BE49-F238E27FC236}">
                  <a16:creationId xmlns:a16="http://schemas.microsoft.com/office/drawing/2014/main" id="{FC1A7EDD-3014-836C-6D2B-4860E650D46E}"/>
                </a:ext>
              </a:extLst>
            </p:cNvPr>
            <p:cNvSpPr/>
            <p:nvPr/>
          </p:nvSpPr>
          <p:spPr>
            <a:xfrm>
              <a:off x="12684168" y="91882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7" name="Google Shape;1513;p1">
              <a:extLst>
                <a:ext uri="{FF2B5EF4-FFF2-40B4-BE49-F238E27FC236}">
                  <a16:creationId xmlns:a16="http://schemas.microsoft.com/office/drawing/2014/main" id="{E0B111B5-4241-85F3-8FD4-51CB23E52B63}"/>
                </a:ext>
              </a:extLst>
            </p:cNvPr>
            <p:cNvCxnSpPr>
              <a:cxnSpLocks/>
              <a:stCxn id="6766" idx="0"/>
              <a:endCxn id="6944" idx="2"/>
            </p:cNvCxnSpPr>
            <p:nvPr/>
          </p:nvCxnSpPr>
          <p:spPr>
            <a:xfrm rot="5400000" flipH="1" flipV="1">
              <a:off x="12872130" y="8835756"/>
              <a:ext cx="191490" cy="51341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8" name="Google Shape;1513;p1">
              <a:extLst>
                <a:ext uri="{FF2B5EF4-FFF2-40B4-BE49-F238E27FC236}">
                  <a16:creationId xmlns:a16="http://schemas.microsoft.com/office/drawing/2014/main" id="{ACD5728E-D057-59C1-69C1-6FAC545C4277}"/>
                </a:ext>
              </a:extLst>
            </p:cNvPr>
            <p:cNvCxnSpPr>
              <a:cxnSpLocks/>
              <a:stCxn id="6766" idx="6"/>
              <a:endCxn id="6946" idx="2"/>
            </p:cNvCxnSpPr>
            <p:nvPr/>
          </p:nvCxnSpPr>
          <p:spPr>
            <a:xfrm>
              <a:off x="12738168" y="9215208"/>
              <a:ext cx="470170" cy="137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69" name="Google Shape;680;p1">
              <a:extLst>
                <a:ext uri="{FF2B5EF4-FFF2-40B4-BE49-F238E27FC236}">
                  <a16:creationId xmlns:a16="http://schemas.microsoft.com/office/drawing/2014/main" id="{3369084F-E257-1CA2-97F6-FC50473A785F}"/>
                </a:ext>
              </a:extLst>
            </p:cNvPr>
            <p:cNvSpPr txBox="1"/>
            <p:nvPr/>
          </p:nvSpPr>
          <p:spPr>
            <a:xfrm>
              <a:off x="12699519" y="8960807"/>
              <a:ext cx="49634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epigastric</a:t>
              </a:r>
            </a:p>
          </p:txBody>
        </p:sp>
        <p:sp>
          <p:nvSpPr>
            <p:cNvPr id="6770" name="Google Shape;680;p1">
              <a:extLst>
                <a:ext uri="{FF2B5EF4-FFF2-40B4-BE49-F238E27FC236}">
                  <a16:creationId xmlns:a16="http://schemas.microsoft.com/office/drawing/2014/main" id="{CD57BE15-0953-3EBB-970B-A3436CCBD80E}"/>
                </a:ext>
              </a:extLst>
            </p:cNvPr>
            <p:cNvSpPr txBox="1"/>
            <p:nvPr/>
          </p:nvSpPr>
          <p:spPr>
            <a:xfrm>
              <a:off x="12784847" y="9184319"/>
              <a:ext cx="43774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Musculophrenic</a:t>
              </a:r>
            </a:p>
          </p:txBody>
        </p:sp>
        <p:cxnSp>
          <p:nvCxnSpPr>
            <p:cNvPr id="2176" name="Google Shape;1513;p1">
              <a:extLst>
                <a:ext uri="{FF2B5EF4-FFF2-40B4-BE49-F238E27FC236}">
                  <a16:creationId xmlns:a16="http://schemas.microsoft.com/office/drawing/2014/main" id="{D545BD4D-C792-CAC1-5D41-79ADC6F10159}"/>
                </a:ext>
              </a:extLst>
            </p:cNvPr>
            <p:cNvCxnSpPr>
              <a:cxnSpLocks/>
              <a:stCxn id="7230" idx="0"/>
              <a:endCxn id="6750" idx="6"/>
            </p:cNvCxnSpPr>
            <p:nvPr/>
          </p:nvCxnSpPr>
          <p:spPr>
            <a:xfrm rot="16200000" flipV="1">
              <a:off x="12174828" y="8413715"/>
              <a:ext cx="426705" cy="36094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77" name="Google Shape;680;p1">
              <a:extLst>
                <a:ext uri="{FF2B5EF4-FFF2-40B4-BE49-F238E27FC236}">
                  <a16:creationId xmlns:a16="http://schemas.microsoft.com/office/drawing/2014/main" id="{B5C163A0-0FAE-2482-AF99-5AD8F0776C2A}"/>
                </a:ext>
              </a:extLst>
            </p:cNvPr>
            <p:cNvSpPr txBox="1"/>
            <p:nvPr/>
          </p:nvSpPr>
          <p:spPr>
            <a:xfrm rot="5400000">
              <a:off x="12444575" y="8452619"/>
              <a:ext cx="269463" cy="7661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Vertebral</a:t>
              </a:r>
            </a:p>
          </p:txBody>
        </p:sp>
        <p:sp>
          <p:nvSpPr>
            <p:cNvPr id="2186" name="Google Shape;1333;p1">
              <a:extLst>
                <a:ext uri="{FF2B5EF4-FFF2-40B4-BE49-F238E27FC236}">
                  <a16:creationId xmlns:a16="http://schemas.microsoft.com/office/drawing/2014/main" id="{1CEC1715-A318-78FD-728F-F937AF6F9D07}"/>
                </a:ext>
              </a:extLst>
            </p:cNvPr>
            <p:cNvSpPr/>
            <p:nvPr/>
          </p:nvSpPr>
          <p:spPr>
            <a:xfrm>
              <a:off x="12571590" y="9904613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8" name="Google Shape;1513;p1">
              <a:extLst>
                <a:ext uri="{FF2B5EF4-FFF2-40B4-BE49-F238E27FC236}">
                  <a16:creationId xmlns:a16="http://schemas.microsoft.com/office/drawing/2014/main" id="{5E2FB4B7-DD43-C586-5518-A48ABE32C0FD}"/>
                </a:ext>
              </a:extLst>
            </p:cNvPr>
            <p:cNvCxnSpPr>
              <a:cxnSpLocks/>
              <a:stCxn id="2186" idx="0"/>
              <a:endCxn id="10283" idx="2"/>
            </p:cNvCxnSpPr>
            <p:nvPr/>
          </p:nvCxnSpPr>
          <p:spPr>
            <a:xfrm rot="5400000" flipH="1" flipV="1">
              <a:off x="12645890" y="9342247"/>
              <a:ext cx="524067" cy="60066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89" name="Google Shape;680;p1">
              <a:extLst>
                <a:ext uri="{FF2B5EF4-FFF2-40B4-BE49-F238E27FC236}">
                  <a16:creationId xmlns:a16="http://schemas.microsoft.com/office/drawing/2014/main" id="{6BC62962-6493-0664-1382-204BF9341232}"/>
                </a:ext>
              </a:extLst>
            </p:cNvPr>
            <p:cNvSpPr txBox="1"/>
            <p:nvPr/>
          </p:nvSpPr>
          <p:spPr>
            <a:xfrm>
              <a:off x="12550712" y="9342074"/>
              <a:ext cx="66133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posterior intercostal</a:t>
              </a:r>
            </a:p>
          </p:txBody>
        </p:sp>
        <p:sp>
          <p:nvSpPr>
            <p:cNvPr id="2198" name="Google Shape;1333;p1">
              <a:extLst>
                <a:ext uri="{FF2B5EF4-FFF2-40B4-BE49-F238E27FC236}">
                  <a16:creationId xmlns:a16="http://schemas.microsoft.com/office/drawing/2014/main" id="{7927DEC9-4BDC-A30B-AD7E-BA4B515737E0}"/>
                </a:ext>
              </a:extLst>
            </p:cNvPr>
            <p:cNvSpPr/>
            <p:nvPr/>
          </p:nvSpPr>
          <p:spPr>
            <a:xfrm>
              <a:off x="13322373" y="1332533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0" name="Google Shape;1513;p1">
              <a:extLst>
                <a:ext uri="{FF2B5EF4-FFF2-40B4-BE49-F238E27FC236}">
                  <a16:creationId xmlns:a16="http://schemas.microsoft.com/office/drawing/2014/main" id="{F898C46A-A67D-3D1C-54D2-54B1FC129519}"/>
                </a:ext>
              </a:extLst>
            </p:cNvPr>
            <p:cNvCxnSpPr>
              <a:cxnSpLocks/>
              <a:stCxn id="2198" idx="2"/>
              <a:endCxn id="8835" idx="6"/>
            </p:cNvCxnSpPr>
            <p:nvPr/>
          </p:nvCxnSpPr>
          <p:spPr>
            <a:xfrm rot="10800000" flipV="1">
              <a:off x="10052719" y="13361334"/>
              <a:ext cx="3269654" cy="251121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01" name="Google Shape;680;p1">
              <a:extLst>
                <a:ext uri="{FF2B5EF4-FFF2-40B4-BE49-F238E27FC236}">
                  <a16:creationId xmlns:a16="http://schemas.microsoft.com/office/drawing/2014/main" id="{DD09A707-CFC6-7D4F-2BDD-7AACD479B765}"/>
                </a:ext>
              </a:extLst>
            </p:cNvPr>
            <p:cNvSpPr txBox="1"/>
            <p:nvPr/>
          </p:nvSpPr>
          <p:spPr>
            <a:xfrm>
              <a:off x="12785676" y="13325385"/>
              <a:ext cx="46688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phrenic</a:t>
              </a:r>
            </a:p>
          </p:txBody>
        </p:sp>
        <p:sp>
          <p:nvSpPr>
            <p:cNvPr id="2211" name="Google Shape;1333;p1">
              <a:extLst>
                <a:ext uri="{FF2B5EF4-FFF2-40B4-BE49-F238E27FC236}">
                  <a16:creationId xmlns:a16="http://schemas.microsoft.com/office/drawing/2014/main" id="{0DD73801-3CA5-7E21-15C3-30E7D8A0C12D}"/>
                </a:ext>
              </a:extLst>
            </p:cNvPr>
            <p:cNvSpPr/>
            <p:nvPr/>
          </p:nvSpPr>
          <p:spPr>
            <a:xfrm>
              <a:off x="13322289" y="1344324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3" name="Google Shape;1513;p1">
              <a:extLst>
                <a:ext uri="{FF2B5EF4-FFF2-40B4-BE49-F238E27FC236}">
                  <a16:creationId xmlns:a16="http://schemas.microsoft.com/office/drawing/2014/main" id="{1D33BB77-F3CF-7F5A-DF8F-9E9544C76A98}"/>
                </a:ext>
              </a:extLst>
            </p:cNvPr>
            <p:cNvCxnSpPr>
              <a:cxnSpLocks/>
              <a:stCxn id="2211" idx="2"/>
              <a:endCxn id="8323" idx="6"/>
            </p:cNvCxnSpPr>
            <p:nvPr/>
          </p:nvCxnSpPr>
          <p:spPr>
            <a:xfrm rot="10800000" flipV="1">
              <a:off x="10060195" y="13479247"/>
              <a:ext cx="3262095" cy="349543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87" name="Google Shape;1333;p1">
              <a:extLst>
                <a:ext uri="{FF2B5EF4-FFF2-40B4-BE49-F238E27FC236}">
                  <a16:creationId xmlns:a16="http://schemas.microsoft.com/office/drawing/2014/main" id="{20BB6F84-9764-2C34-83C0-573275326ED3}"/>
                </a:ext>
              </a:extLst>
            </p:cNvPr>
            <p:cNvSpPr/>
            <p:nvPr/>
          </p:nvSpPr>
          <p:spPr>
            <a:xfrm>
              <a:off x="12664783" y="989855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93" name="Google Shape;1513;p1">
              <a:extLst>
                <a:ext uri="{FF2B5EF4-FFF2-40B4-BE49-F238E27FC236}">
                  <a16:creationId xmlns:a16="http://schemas.microsoft.com/office/drawing/2014/main" id="{E2B64CD4-66E9-F513-EE20-A567C641E8BA}"/>
                </a:ext>
              </a:extLst>
            </p:cNvPr>
            <p:cNvCxnSpPr>
              <a:cxnSpLocks/>
              <a:stCxn id="7802" idx="4"/>
              <a:endCxn id="8847" idx="6"/>
            </p:cNvCxnSpPr>
            <p:nvPr/>
          </p:nvCxnSpPr>
          <p:spPr>
            <a:xfrm rot="5400000">
              <a:off x="7932183" y="12243780"/>
              <a:ext cx="5239639" cy="9822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00" name="Google Shape;1511;p1">
              <a:extLst>
                <a:ext uri="{FF2B5EF4-FFF2-40B4-BE49-F238E27FC236}">
                  <a16:creationId xmlns:a16="http://schemas.microsoft.com/office/drawing/2014/main" id="{E073784C-7570-8640-6BBF-04C2D14ECE9E}"/>
                </a:ext>
              </a:extLst>
            </p:cNvPr>
            <p:cNvCxnSpPr>
              <a:cxnSpLocks/>
              <a:stCxn id="6740" idx="2"/>
              <a:endCxn id="6816" idx="0"/>
            </p:cNvCxnSpPr>
            <p:nvPr/>
          </p:nvCxnSpPr>
          <p:spPr>
            <a:xfrm rot="10800000" flipV="1">
              <a:off x="11742980" y="8894166"/>
              <a:ext cx="296519" cy="44932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16" name="Google Shape;1512;p1">
              <a:extLst>
                <a:ext uri="{FF2B5EF4-FFF2-40B4-BE49-F238E27FC236}">
                  <a16:creationId xmlns:a16="http://schemas.microsoft.com/office/drawing/2014/main" id="{8048897F-72C2-6BF3-86AA-6B51FA4EB218}"/>
                </a:ext>
              </a:extLst>
            </p:cNvPr>
            <p:cNvSpPr/>
            <p:nvPr/>
          </p:nvSpPr>
          <p:spPr>
            <a:xfrm>
              <a:off x="11706979" y="9343494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7" name="Google Shape;1333;p1">
              <a:extLst>
                <a:ext uri="{FF2B5EF4-FFF2-40B4-BE49-F238E27FC236}">
                  <a16:creationId xmlns:a16="http://schemas.microsoft.com/office/drawing/2014/main" id="{ADFB79E1-6B0F-6401-7A51-862B10C3FFC2}"/>
                </a:ext>
              </a:extLst>
            </p:cNvPr>
            <p:cNvSpPr/>
            <p:nvPr/>
          </p:nvSpPr>
          <p:spPr>
            <a:xfrm>
              <a:off x="11714663" y="9089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21" name="Google Shape;1511;p1">
              <a:extLst>
                <a:ext uri="{FF2B5EF4-FFF2-40B4-BE49-F238E27FC236}">
                  <a16:creationId xmlns:a16="http://schemas.microsoft.com/office/drawing/2014/main" id="{E879EA40-7840-9DFB-2DB6-0564D767C7B6}"/>
                </a:ext>
              </a:extLst>
            </p:cNvPr>
            <p:cNvCxnSpPr>
              <a:cxnSpLocks/>
              <a:stCxn id="6817" idx="2"/>
              <a:endCxn id="6838" idx="4"/>
            </p:cNvCxnSpPr>
            <p:nvPr/>
          </p:nvCxnSpPr>
          <p:spPr>
            <a:xfrm rot="10800000">
              <a:off x="11441723" y="8308498"/>
              <a:ext cx="272941" cy="8078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2" name="Google Shape;680;p1">
              <a:extLst>
                <a:ext uri="{FF2B5EF4-FFF2-40B4-BE49-F238E27FC236}">
                  <a16:creationId xmlns:a16="http://schemas.microsoft.com/office/drawing/2014/main" id="{FBCCECC1-BB83-3E8D-5572-F928D6579952}"/>
                </a:ext>
              </a:extLst>
            </p:cNvPr>
            <p:cNvSpPr txBox="1"/>
            <p:nvPr/>
          </p:nvSpPr>
          <p:spPr>
            <a:xfrm rot="5400000">
              <a:off x="11170849" y="8596798"/>
              <a:ext cx="55214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Thyrocervical trunk</a:t>
              </a:r>
            </a:p>
          </p:txBody>
        </p:sp>
        <p:cxnSp>
          <p:nvCxnSpPr>
            <p:cNvPr id="6823" name="Google Shape;1511;p1">
              <a:extLst>
                <a:ext uri="{FF2B5EF4-FFF2-40B4-BE49-F238E27FC236}">
                  <a16:creationId xmlns:a16="http://schemas.microsoft.com/office/drawing/2014/main" id="{20FE9280-9924-76C0-55BE-4BAE3E7968DF}"/>
                </a:ext>
              </a:extLst>
            </p:cNvPr>
            <p:cNvCxnSpPr>
              <a:cxnSpLocks/>
              <a:stCxn id="6816" idx="4"/>
              <a:endCxn id="2271" idx="0"/>
            </p:cNvCxnSpPr>
            <p:nvPr/>
          </p:nvCxnSpPr>
          <p:spPr>
            <a:xfrm rot="5400000">
              <a:off x="11125251" y="10031458"/>
              <a:ext cx="1233695" cy="17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32" name="Google Shape;680;p1">
              <a:extLst>
                <a:ext uri="{FF2B5EF4-FFF2-40B4-BE49-F238E27FC236}">
                  <a16:creationId xmlns:a16="http://schemas.microsoft.com/office/drawing/2014/main" id="{5627E53E-4A23-5FD8-D27D-175E2BB50A13}"/>
                </a:ext>
              </a:extLst>
            </p:cNvPr>
            <p:cNvSpPr txBox="1"/>
            <p:nvPr/>
          </p:nvSpPr>
          <p:spPr>
            <a:xfrm rot="5400000">
              <a:off x="11629769" y="9785804"/>
              <a:ext cx="21602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Axillary</a:t>
              </a:r>
            </a:p>
          </p:txBody>
        </p:sp>
        <p:sp>
          <p:nvSpPr>
            <p:cNvPr id="6833" name="Google Shape;1333;p1">
              <a:extLst>
                <a:ext uri="{FF2B5EF4-FFF2-40B4-BE49-F238E27FC236}">
                  <a16:creationId xmlns:a16="http://schemas.microsoft.com/office/drawing/2014/main" id="{09632C76-8DA8-1BE3-9592-DF9447013297}"/>
                </a:ext>
              </a:extLst>
            </p:cNvPr>
            <p:cNvSpPr/>
            <p:nvPr/>
          </p:nvSpPr>
          <p:spPr>
            <a:xfrm>
              <a:off x="11422816" y="904553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7" name="Google Shape;1333;p1">
              <a:extLst>
                <a:ext uri="{FF2B5EF4-FFF2-40B4-BE49-F238E27FC236}">
                  <a16:creationId xmlns:a16="http://schemas.microsoft.com/office/drawing/2014/main" id="{8C3D0782-13E7-3A5C-84E4-B395608752E1}"/>
                </a:ext>
              </a:extLst>
            </p:cNvPr>
            <p:cNvSpPr/>
            <p:nvPr/>
          </p:nvSpPr>
          <p:spPr>
            <a:xfrm>
              <a:off x="11422854" y="898120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8" name="Google Shape;1333;p1">
              <a:extLst>
                <a:ext uri="{FF2B5EF4-FFF2-40B4-BE49-F238E27FC236}">
                  <a16:creationId xmlns:a16="http://schemas.microsoft.com/office/drawing/2014/main" id="{30D57828-8F8E-0B2A-D6EF-4DE81E5703B8}"/>
                </a:ext>
              </a:extLst>
            </p:cNvPr>
            <p:cNvSpPr/>
            <p:nvPr/>
          </p:nvSpPr>
          <p:spPr>
            <a:xfrm>
              <a:off x="11414722" y="8254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39" name="Google Shape;1511;p1">
              <a:extLst>
                <a:ext uri="{FF2B5EF4-FFF2-40B4-BE49-F238E27FC236}">
                  <a16:creationId xmlns:a16="http://schemas.microsoft.com/office/drawing/2014/main" id="{CF1D9B14-017C-178C-3C55-2D4EDBDF4AB1}"/>
                </a:ext>
              </a:extLst>
            </p:cNvPr>
            <p:cNvCxnSpPr>
              <a:cxnSpLocks/>
              <a:stCxn id="6833" idx="2"/>
              <a:endCxn id="2296" idx="0"/>
            </p:cNvCxnSpPr>
            <p:nvPr/>
          </p:nvCxnSpPr>
          <p:spPr>
            <a:xfrm rot="10800000" flipV="1">
              <a:off x="11252584" y="9067137"/>
              <a:ext cx="170233" cy="2618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40" name="Google Shape;680;p1">
              <a:extLst>
                <a:ext uri="{FF2B5EF4-FFF2-40B4-BE49-F238E27FC236}">
                  <a16:creationId xmlns:a16="http://schemas.microsoft.com/office/drawing/2014/main" id="{6DEA1D84-A709-1115-514E-6A59C2F34186}"/>
                </a:ext>
              </a:extLst>
            </p:cNvPr>
            <p:cNvSpPr txBox="1"/>
            <p:nvPr/>
          </p:nvSpPr>
          <p:spPr>
            <a:xfrm rot="5400000">
              <a:off x="11061080" y="9072374"/>
              <a:ext cx="40857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Suprascapular</a:t>
              </a:r>
            </a:p>
          </p:txBody>
        </p:sp>
        <p:cxnSp>
          <p:nvCxnSpPr>
            <p:cNvPr id="6842" name="Google Shape;1511;p1">
              <a:extLst>
                <a:ext uri="{FF2B5EF4-FFF2-40B4-BE49-F238E27FC236}">
                  <a16:creationId xmlns:a16="http://schemas.microsoft.com/office/drawing/2014/main" id="{1B46B0B8-254F-C4D0-B8F6-555C338BD7E3}"/>
                </a:ext>
              </a:extLst>
            </p:cNvPr>
            <p:cNvCxnSpPr>
              <a:cxnSpLocks/>
              <a:stCxn id="6837" idx="2"/>
              <a:endCxn id="8304" idx="6"/>
            </p:cNvCxnSpPr>
            <p:nvPr/>
          </p:nvCxnSpPr>
          <p:spPr>
            <a:xfrm rot="10800000" flipV="1">
              <a:off x="10060998" y="9002806"/>
              <a:ext cx="1361856" cy="15498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1" name="Google Shape;1512;p1">
              <a:extLst>
                <a:ext uri="{FF2B5EF4-FFF2-40B4-BE49-F238E27FC236}">
                  <a16:creationId xmlns:a16="http://schemas.microsoft.com/office/drawing/2014/main" id="{690875E2-1569-35FF-A88B-7CB6CEBD54DD}"/>
                </a:ext>
              </a:extLst>
            </p:cNvPr>
            <p:cNvSpPr/>
            <p:nvPr/>
          </p:nvSpPr>
          <p:spPr>
            <a:xfrm>
              <a:off x="11705217" y="10649187"/>
              <a:ext cx="72000" cy="719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1333;p1">
              <a:extLst>
                <a:ext uri="{FF2B5EF4-FFF2-40B4-BE49-F238E27FC236}">
                  <a16:creationId xmlns:a16="http://schemas.microsoft.com/office/drawing/2014/main" id="{A9F9209E-166A-321C-8016-8AB4B9445F59}"/>
                </a:ext>
              </a:extLst>
            </p:cNvPr>
            <p:cNvSpPr/>
            <p:nvPr/>
          </p:nvSpPr>
          <p:spPr>
            <a:xfrm>
              <a:off x="11715672" y="96537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4" name="Google Shape;1511;p1">
              <a:extLst>
                <a:ext uri="{FF2B5EF4-FFF2-40B4-BE49-F238E27FC236}">
                  <a16:creationId xmlns:a16="http://schemas.microsoft.com/office/drawing/2014/main" id="{1CB936D0-153B-5000-61D3-4EF7E5494701}"/>
                </a:ext>
              </a:extLst>
            </p:cNvPr>
            <p:cNvCxnSpPr>
              <a:cxnSpLocks/>
              <a:stCxn id="7815" idx="2"/>
              <a:endCxn id="7811" idx="0"/>
            </p:cNvCxnSpPr>
            <p:nvPr/>
          </p:nvCxnSpPr>
          <p:spPr>
            <a:xfrm rot="10800000" flipV="1">
              <a:off x="11378346" y="10807908"/>
              <a:ext cx="391682" cy="3684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4" name="Google Shape;1511;p1">
              <a:extLst>
                <a:ext uri="{FF2B5EF4-FFF2-40B4-BE49-F238E27FC236}">
                  <a16:creationId xmlns:a16="http://schemas.microsoft.com/office/drawing/2014/main" id="{2E8FBF6E-CAE2-C367-18C5-7064FF073508}"/>
                </a:ext>
              </a:extLst>
            </p:cNvPr>
            <p:cNvCxnSpPr>
              <a:cxnSpLocks/>
              <a:stCxn id="2286" idx="2"/>
              <a:endCxn id="8940" idx="6"/>
            </p:cNvCxnSpPr>
            <p:nvPr/>
          </p:nvCxnSpPr>
          <p:spPr>
            <a:xfrm rot="10800000" flipV="1">
              <a:off x="10060866" y="10523933"/>
              <a:ext cx="1656839" cy="694574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6" name="Google Shape;1333;p1">
              <a:extLst>
                <a:ext uri="{FF2B5EF4-FFF2-40B4-BE49-F238E27FC236}">
                  <a16:creationId xmlns:a16="http://schemas.microsoft.com/office/drawing/2014/main" id="{0BCDEBF7-F5C1-5DAF-8BD5-DC6B1117102D}"/>
                </a:ext>
              </a:extLst>
            </p:cNvPr>
            <p:cNvSpPr/>
            <p:nvPr/>
          </p:nvSpPr>
          <p:spPr>
            <a:xfrm>
              <a:off x="11717704" y="104969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7" name="Google Shape;1511;p1">
              <a:extLst>
                <a:ext uri="{FF2B5EF4-FFF2-40B4-BE49-F238E27FC236}">
                  <a16:creationId xmlns:a16="http://schemas.microsoft.com/office/drawing/2014/main" id="{E4F35B8A-D9F2-2BA9-A76E-9305111033D0}"/>
                </a:ext>
              </a:extLst>
            </p:cNvPr>
            <p:cNvCxnSpPr>
              <a:cxnSpLocks/>
              <a:stCxn id="2273" idx="2"/>
              <a:endCxn id="2311" idx="0"/>
            </p:cNvCxnSpPr>
            <p:nvPr/>
          </p:nvCxnSpPr>
          <p:spPr>
            <a:xfrm rot="10800000" flipV="1">
              <a:off x="11554376" y="9680797"/>
              <a:ext cx="161296" cy="19664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96" name="Google Shape;1333;p1">
              <a:extLst>
                <a:ext uri="{FF2B5EF4-FFF2-40B4-BE49-F238E27FC236}">
                  <a16:creationId xmlns:a16="http://schemas.microsoft.com/office/drawing/2014/main" id="{727A56CF-7289-4DCA-7D6C-7F76E79317A3}"/>
                </a:ext>
              </a:extLst>
            </p:cNvPr>
            <p:cNvSpPr/>
            <p:nvPr/>
          </p:nvSpPr>
          <p:spPr>
            <a:xfrm>
              <a:off x="11225583" y="93289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680;p1">
              <a:extLst>
                <a:ext uri="{FF2B5EF4-FFF2-40B4-BE49-F238E27FC236}">
                  <a16:creationId xmlns:a16="http://schemas.microsoft.com/office/drawing/2014/main" id="{F14EE9FE-70B7-70E8-97DA-A35518CC10C9}"/>
                </a:ext>
              </a:extLst>
            </p:cNvPr>
            <p:cNvSpPr txBox="1"/>
            <p:nvPr/>
          </p:nvSpPr>
          <p:spPr>
            <a:xfrm rot="5400000">
              <a:off x="11383782" y="10619372"/>
              <a:ext cx="3693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Subscapular</a:t>
              </a:r>
            </a:p>
          </p:txBody>
        </p:sp>
        <p:sp>
          <p:nvSpPr>
            <p:cNvPr id="2299" name="Google Shape;1333;p1">
              <a:extLst>
                <a:ext uri="{FF2B5EF4-FFF2-40B4-BE49-F238E27FC236}">
                  <a16:creationId xmlns:a16="http://schemas.microsoft.com/office/drawing/2014/main" id="{A807DBE9-CFD8-E826-32E1-5872618B99A6}"/>
                </a:ext>
              </a:extLst>
            </p:cNvPr>
            <p:cNvSpPr/>
            <p:nvPr/>
          </p:nvSpPr>
          <p:spPr>
            <a:xfrm>
              <a:off x="11535551" y="9933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8" name="Google Shape;1511;p1">
              <a:extLst>
                <a:ext uri="{FF2B5EF4-FFF2-40B4-BE49-F238E27FC236}">
                  <a16:creationId xmlns:a16="http://schemas.microsoft.com/office/drawing/2014/main" id="{1302E458-A80F-0F08-1F95-BBA429229BDE}"/>
                </a:ext>
              </a:extLst>
            </p:cNvPr>
            <p:cNvCxnSpPr>
              <a:cxnSpLocks/>
              <a:stCxn id="2296" idx="4"/>
              <a:endCxn id="2299" idx="2"/>
            </p:cNvCxnSpPr>
            <p:nvPr/>
          </p:nvCxnSpPr>
          <p:spPr>
            <a:xfrm rot="16200000" flipH="1">
              <a:off x="11108152" y="9527422"/>
              <a:ext cx="571830" cy="28296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0" name="Google Shape;680;p1">
              <a:extLst>
                <a:ext uri="{FF2B5EF4-FFF2-40B4-BE49-F238E27FC236}">
                  <a16:creationId xmlns:a16="http://schemas.microsoft.com/office/drawing/2014/main" id="{5F691005-D6C6-2E09-CEAA-626E4564C524}"/>
                </a:ext>
              </a:extLst>
            </p:cNvPr>
            <p:cNvSpPr txBox="1"/>
            <p:nvPr/>
          </p:nvSpPr>
          <p:spPr>
            <a:xfrm rot="5400000">
              <a:off x="10998618" y="9615543"/>
              <a:ext cx="53187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Circumflex scapular</a:t>
              </a:r>
            </a:p>
          </p:txBody>
        </p:sp>
        <p:sp>
          <p:nvSpPr>
            <p:cNvPr id="2311" name="Google Shape;1333;p1">
              <a:extLst>
                <a:ext uri="{FF2B5EF4-FFF2-40B4-BE49-F238E27FC236}">
                  <a16:creationId xmlns:a16="http://schemas.microsoft.com/office/drawing/2014/main" id="{4FC5E79D-7AFD-EE46-8938-F92EFA15CCF7}"/>
                </a:ext>
              </a:extLst>
            </p:cNvPr>
            <p:cNvSpPr/>
            <p:nvPr/>
          </p:nvSpPr>
          <p:spPr>
            <a:xfrm>
              <a:off x="11532776" y="1164722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0" name="Google Shape;1513;p1">
              <a:extLst>
                <a:ext uri="{FF2B5EF4-FFF2-40B4-BE49-F238E27FC236}">
                  <a16:creationId xmlns:a16="http://schemas.microsoft.com/office/drawing/2014/main" id="{18619D20-5CFD-15A8-CABB-53BB975C894F}"/>
                </a:ext>
              </a:extLst>
            </p:cNvPr>
            <p:cNvCxnSpPr>
              <a:cxnSpLocks/>
              <a:stCxn id="2311" idx="2"/>
              <a:endCxn id="8668" idx="6"/>
            </p:cNvCxnSpPr>
            <p:nvPr/>
          </p:nvCxnSpPr>
          <p:spPr>
            <a:xfrm rot="10800000" flipV="1">
              <a:off x="10063148" y="11668821"/>
              <a:ext cx="1469629" cy="13041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2" name="Google Shape;680;p1">
              <a:extLst>
                <a:ext uri="{FF2B5EF4-FFF2-40B4-BE49-F238E27FC236}">
                  <a16:creationId xmlns:a16="http://schemas.microsoft.com/office/drawing/2014/main" id="{53466991-6142-CD4B-4508-4F91C2D531A7}"/>
                </a:ext>
              </a:extLst>
            </p:cNvPr>
            <p:cNvSpPr txBox="1"/>
            <p:nvPr/>
          </p:nvSpPr>
          <p:spPr>
            <a:xfrm>
              <a:off x="10881512" y="11622510"/>
              <a:ext cx="389979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Thoracodorsal</a:t>
              </a:r>
            </a:p>
          </p:txBody>
        </p:sp>
        <p:sp>
          <p:nvSpPr>
            <p:cNvPr id="2323" name="Google Shape;1333;p1">
              <a:extLst>
                <a:ext uri="{FF2B5EF4-FFF2-40B4-BE49-F238E27FC236}">
                  <a16:creationId xmlns:a16="http://schemas.microsoft.com/office/drawing/2014/main" id="{3E1868ED-A01F-C090-C3DB-AC23319B138C}"/>
                </a:ext>
              </a:extLst>
            </p:cNvPr>
            <p:cNvSpPr/>
            <p:nvPr/>
          </p:nvSpPr>
          <p:spPr>
            <a:xfrm>
              <a:off x="11711440" y="101694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32" name="Google Shape;1511;p1">
              <a:extLst>
                <a:ext uri="{FF2B5EF4-FFF2-40B4-BE49-F238E27FC236}">
                  <a16:creationId xmlns:a16="http://schemas.microsoft.com/office/drawing/2014/main" id="{C99340FA-4D05-6DCB-7C1C-3330E712CCC9}"/>
                </a:ext>
              </a:extLst>
            </p:cNvPr>
            <p:cNvCxnSpPr>
              <a:cxnSpLocks/>
              <a:stCxn id="2323" idx="2"/>
              <a:endCxn id="8862" idx="6"/>
            </p:cNvCxnSpPr>
            <p:nvPr/>
          </p:nvCxnSpPr>
          <p:spPr>
            <a:xfrm rot="10800000" flipV="1">
              <a:off x="10058084" y="10196453"/>
              <a:ext cx="1653356" cy="47737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4" name="Google Shape;1511;p1">
              <a:extLst>
                <a:ext uri="{FF2B5EF4-FFF2-40B4-BE49-F238E27FC236}">
                  <a16:creationId xmlns:a16="http://schemas.microsoft.com/office/drawing/2014/main" id="{BB803F3C-CB09-E6BA-3E34-D84298772B68}"/>
                </a:ext>
              </a:extLst>
            </p:cNvPr>
            <p:cNvCxnSpPr>
              <a:cxnSpLocks/>
              <a:stCxn id="2358" idx="2"/>
              <a:endCxn id="8940" idx="6"/>
            </p:cNvCxnSpPr>
            <p:nvPr/>
          </p:nvCxnSpPr>
          <p:spPr>
            <a:xfrm rot="10800000" flipV="1">
              <a:off x="10060865" y="10358447"/>
              <a:ext cx="1656106" cy="711122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58" name="Google Shape;1333;p1">
              <a:extLst>
                <a:ext uri="{FF2B5EF4-FFF2-40B4-BE49-F238E27FC236}">
                  <a16:creationId xmlns:a16="http://schemas.microsoft.com/office/drawing/2014/main" id="{5147C919-E1B1-42C5-3AE2-39FD95C7B078}"/>
                </a:ext>
              </a:extLst>
            </p:cNvPr>
            <p:cNvSpPr/>
            <p:nvPr/>
          </p:nvSpPr>
          <p:spPr>
            <a:xfrm>
              <a:off x="11716971" y="103314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0" name="Google Shape;1511;p1">
              <a:extLst>
                <a:ext uri="{FF2B5EF4-FFF2-40B4-BE49-F238E27FC236}">
                  <a16:creationId xmlns:a16="http://schemas.microsoft.com/office/drawing/2014/main" id="{CA2E6F24-6E3A-ACD2-5FEF-F4BCA768429E}"/>
                </a:ext>
              </a:extLst>
            </p:cNvPr>
            <p:cNvCxnSpPr>
              <a:cxnSpLocks/>
              <a:stCxn id="2271" idx="6"/>
              <a:endCxn id="6866" idx="0"/>
            </p:cNvCxnSpPr>
            <p:nvPr/>
          </p:nvCxnSpPr>
          <p:spPr>
            <a:xfrm>
              <a:off x="11777217" y="10685186"/>
              <a:ext cx="23102" cy="1125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51" name="Google Shape;680;p1">
              <a:extLst>
                <a:ext uri="{FF2B5EF4-FFF2-40B4-BE49-F238E27FC236}">
                  <a16:creationId xmlns:a16="http://schemas.microsoft.com/office/drawing/2014/main" id="{0657AF11-FF51-CEC4-BC94-C53F976A151B}"/>
                </a:ext>
              </a:extLst>
            </p:cNvPr>
            <p:cNvSpPr txBox="1"/>
            <p:nvPr/>
          </p:nvSpPr>
          <p:spPr>
            <a:xfrm rot="5400000">
              <a:off x="11672208" y="11340320"/>
              <a:ext cx="28243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Brachial</a:t>
              </a:r>
            </a:p>
          </p:txBody>
        </p:sp>
        <p:sp>
          <p:nvSpPr>
            <p:cNvPr id="6852" name="Google Shape;529;p1">
              <a:extLst>
                <a:ext uri="{FF2B5EF4-FFF2-40B4-BE49-F238E27FC236}">
                  <a16:creationId xmlns:a16="http://schemas.microsoft.com/office/drawing/2014/main" id="{A8433C46-8124-2989-0CBC-5F6385550E86}"/>
                </a:ext>
              </a:extLst>
            </p:cNvPr>
            <p:cNvSpPr/>
            <p:nvPr/>
          </p:nvSpPr>
          <p:spPr>
            <a:xfrm>
              <a:off x="11581867" y="138373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3" name="Google Shape;529;p1">
              <a:extLst>
                <a:ext uri="{FF2B5EF4-FFF2-40B4-BE49-F238E27FC236}">
                  <a16:creationId xmlns:a16="http://schemas.microsoft.com/office/drawing/2014/main" id="{5281856D-FB5B-BBAE-AB88-2CB987A8B578}"/>
                </a:ext>
              </a:extLst>
            </p:cNvPr>
            <p:cNvSpPr/>
            <p:nvPr/>
          </p:nvSpPr>
          <p:spPr>
            <a:xfrm>
              <a:off x="11451431" y="1383796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4" name="Google Shape;529;p1">
              <a:extLst>
                <a:ext uri="{FF2B5EF4-FFF2-40B4-BE49-F238E27FC236}">
                  <a16:creationId xmlns:a16="http://schemas.microsoft.com/office/drawing/2014/main" id="{5E995131-1883-7DBA-BFE0-65BBC6116EF5}"/>
                </a:ext>
              </a:extLst>
            </p:cNvPr>
            <p:cNvSpPr/>
            <p:nvPr/>
          </p:nvSpPr>
          <p:spPr>
            <a:xfrm>
              <a:off x="11132626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5" name="Google Shape;529;p1">
              <a:extLst>
                <a:ext uri="{FF2B5EF4-FFF2-40B4-BE49-F238E27FC236}">
                  <a16:creationId xmlns:a16="http://schemas.microsoft.com/office/drawing/2014/main" id="{B9ABDA0D-7BBB-E367-89D0-F809BB819C36}"/>
                </a:ext>
              </a:extLst>
            </p:cNvPr>
            <p:cNvSpPr/>
            <p:nvPr/>
          </p:nvSpPr>
          <p:spPr>
            <a:xfrm>
              <a:off x="10959279" y="138460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56" name="Google Shape;259;p1">
              <a:extLst>
                <a:ext uri="{FF2B5EF4-FFF2-40B4-BE49-F238E27FC236}">
                  <a16:creationId xmlns:a16="http://schemas.microsoft.com/office/drawing/2014/main" id="{B0CA0411-9B39-5B73-A721-BAEAF3EECE16}"/>
                </a:ext>
              </a:extLst>
            </p:cNvPr>
            <p:cNvCxnSpPr>
              <a:cxnSpLocks/>
              <a:stCxn id="6852" idx="4"/>
              <a:endCxn id="10390" idx="0"/>
            </p:cNvCxnSpPr>
            <p:nvPr/>
          </p:nvCxnSpPr>
          <p:spPr>
            <a:xfrm rot="16200000" flipH="1">
              <a:off x="11502200" y="13998011"/>
              <a:ext cx="214239" cy="90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7" name="Google Shape;259;p1">
              <a:extLst>
                <a:ext uri="{FF2B5EF4-FFF2-40B4-BE49-F238E27FC236}">
                  <a16:creationId xmlns:a16="http://schemas.microsoft.com/office/drawing/2014/main" id="{FA46941E-9BDF-DF3F-AFA7-327CA47361BF}"/>
                </a:ext>
              </a:extLst>
            </p:cNvPr>
            <p:cNvCxnSpPr>
              <a:cxnSpLocks/>
              <a:stCxn id="6853" idx="6"/>
              <a:endCxn id="10373" idx="0"/>
            </p:cNvCxnSpPr>
            <p:nvPr/>
          </p:nvCxnSpPr>
          <p:spPr>
            <a:xfrm>
              <a:off x="11505431" y="13864966"/>
              <a:ext cx="7807" cy="2387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8" name="Google Shape;259;p1">
              <a:extLst>
                <a:ext uri="{FF2B5EF4-FFF2-40B4-BE49-F238E27FC236}">
                  <a16:creationId xmlns:a16="http://schemas.microsoft.com/office/drawing/2014/main" id="{FE8B745B-F6AE-F89B-679D-86929C574438}"/>
                </a:ext>
              </a:extLst>
            </p:cNvPr>
            <p:cNvCxnSpPr>
              <a:cxnSpLocks/>
              <a:stCxn id="6853" idx="2"/>
              <a:endCxn id="10361" idx="0"/>
            </p:cNvCxnSpPr>
            <p:nvPr/>
          </p:nvCxnSpPr>
          <p:spPr>
            <a:xfrm rot="10800000" flipV="1">
              <a:off x="11449753" y="13864966"/>
              <a:ext cx="1679" cy="2348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59" name="Google Shape;259;p1">
              <a:extLst>
                <a:ext uri="{FF2B5EF4-FFF2-40B4-BE49-F238E27FC236}">
                  <a16:creationId xmlns:a16="http://schemas.microsoft.com/office/drawing/2014/main" id="{4483B236-BBF5-9549-B414-0DC2C3F1978F}"/>
                </a:ext>
              </a:extLst>
            </p:cNvPr>
            <p:cNvCxnSpPr>
              <a:cxnSpLocks/>
              <a:stCxn id="6854" idx="6"/>
              <a:endCxn id="10334" idx="0"/>
            </p:cNvCxnSpPr>
            <p:nvPr/>
          </p:nvCxnSpPr>
          <p:spPr>
            <a:xfrm>
              <a:off x="11186626" y="13873086"/>
              <a:ext cx="478" cy="25598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0" name="Google Shape;259;p1">
              <a:extLst>
                <a:ext uri="{FF2B5EF4-FFF2-40B4-BE49-F238E27FC236}">
                  <a16:creationId xmlns:a16="http://schemas.microsoft.com/office/drawing/2014/main" id="{35CB24EE-4EAB-2985-F0D7-9D86396E5E21}"/>
                </a:ext>
              </a:extLst>
            </p:cNvPr>
            <p:cNvCxnSpPr>
              <a:cxnSpLocks/>
              <a:stCxn id="6854" idx="2"/>
              <a:endCxn id="10313" idx="0"/>
            </p:cNvCxnSpPr>
            <p:nvPr/>
          </p:nvCxnSpPr>
          <p:spPr>
            <a:xfrm rot="10800000" flipV="1">
              <a:off x="11128944" y="13873085"/>
              <a:ext cx="3683" cy="2492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1" name="Google Shape;259;p1">
              <a:extLst>
                <a:ext uri="{FF2B5EF4-FFF2-40B4-BE49-F238E27FC236}">
                  <a16:creationId xmlns:a16="http://schemas.microsoft.com/office/drawing/2014/main" id="{358B4765-B0F6-E758-6395-7F61EA87F739}"/>
                </a:ext>
              </a:extLst>
            </p:cNvPr>
            <p:cNvCxnSpPr>
              <a:cxnSpLocks/>
              <a:stCxn id="6855" idx="6"/>
              <a:endCxn id="10492" idx="0"/>
            </p:cNvCxnSpPr>
            <p:nvPr/>
          </p:nvCxnSpPr>
          <p:spPr>
            <a:xfrm>
              <a:off x="11013279" y="13873086"/>
              <a:ext cx="1863" cy="2353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2" name="Google Shape;259;p1">
              <a:extLst>
                <a:ext uri="{FF2B5EF4-FFF2-40B4-BE49-F238E27FC236}">
                  <a16:creationId xmlns:a16="http://schemas.microsoft.com/office/drawing/2014/main" id="{CB5D39B9-F39D-60B9-E624-5EF281236F86}"/>
                </a:ext>
              </a:extLst>
            </p:cNvPr>
            <p:cNvCxnSpPr>
              <a:cxnSpLocks/>
              <a:stCxn id="6855" idx="3"/>
              <a:endCxn id="9140" idx="6"/>
            </p:cNvCxnSpPr>
            <p:nvPr/>
          </p:nvCxnSpPr>
          <p:spPr>
            <a:xfrm rot="5400000">
              <a:off x="7488447" y="16451468"/>
              <a:ext cx="6038030" cy="91945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3" name="Google Shape;529;p1">
              <a:extLst>
                <a:ext uri="{FF2B5EF4-FFF2-40B4-BE49-F238E27FC236}">
                  <a16:creationId xmlns:a16="http://schemas.microsoft.com/office/drawing/2014/main" id="{84E16905-C2B3-5D2D-A153-50C8B107A7EA}"/>
                </a:ext>
              </a:extLst>
            </p:cNvPr>
            <p:cNvSpPr/>
            <p:nvPr/>
          </p:nvSpPr>
          <p:spPr>
            <a:xfrm>
              <a:off x="11278669" y="138425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4" name="Google Shape;259;p1">
              <a:extLst>
                <a:ext uri="{FF2B5EF4-FFF2-40B4-BE49-F238E27FC236}">
                  <a16:creationId xmlns:a16="http://schemas.microsoft.com/office/drawing/2014/main" id="{B93735B3-1793-9151-FE3B-CF723EA0B1ED}"/>
                </a:ext>
              </a:extLst>
            </p:cNvPr>
            <p:cNvCxnSpPr>
              <a:cxnSpLocks/>
              <a:stCxn id="6863" idx="6"/>
              <a:endCxn id="10355" idx="0"/>
            </p:cNvCxnSpPr>
            <p:nvPr/>
          </p:nvCxnSpPr>
          <p:spPr>
            <a:xfrm>
              <a:off x="11332669" y="13869547"/>
              <a:ext cx="2383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5" name="Google Shape;259;p1">
              <a:extLst>
                <a:ext uri="{FF2B5EF4-FFF2-40B4-BE49-F238E27FC236}">
                  <a16:creationId xmlns:a16="http://schemas.microsoft.com/office/drawing/2014/main" id="{FE6C38B6-71D1-6096-AD45-384C55C28274}"/>
                </a:ext>
              </a:extLst>
            </p:cNvPr>
            <p:cNvCxnSpPr>
              <a:cxnSpLocks/>
              <a:stCxn id="6863" idx="2"/>
              <a:endCxn id="10339" idx="0"/>
            </p:cNvCxnSpPr>
            <p:nvPr/>
          </p:nvCxnSpPr>
          <p:spPr>
            <a:xfrm rot="10800000" flipV="1">
              <a:off x="11276555" y="13869546"/>
              <a:ext cx="2115" cy="24169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6" name="Google Shape;1333;p1">
              <a:extLst>
                <a:ext uri="{FF2B5EF4-FFF2-40B4-BE49-F238E27FC236}">
                  <a16:creationId xmlns:a16="http://schemas.microsoft.com/office/drawing/2014/main" id="{4914B960-97C5-5A1B-D83E-F818D11D2DD2}"/>
                </a:ext>
              </a:extLst>
            </p:cNvPr>
            <p:cNvSpPr/>
            <p:nvPr/>
          </p:nvSpPr>
          <p:spPr>
            <a:xfrm>
              <a:off x="11773319" y="118103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7" name="Google Shape;1511;p1">
              <a:extLst>
                <a:ext uri="{FF2B5EF4-FFF2-40B4-BE49-F238E27FC236}">
                  <a16:creationId xmlns:a16="http://schemas.microsoft.com/office/drawing/2014/main" id="{7184EEFB-A497-9047-2267-8BC3589F4794}"/>
                </a:ext>
              </a:extLst>
            </p:cNvPr>
            <p:cNvCxnSpPr>
              <a:cxnSpLocks/>
              <a:stCxn id="6866" idx="2"/>
              <a:endCxn id="6871" idx="0"/>
            </p:cNvCxnSpPr>
            <p:nvPr/>
          </p:nvCxnSpPr>
          <p:spPr>
            <a:xfrm rot="10800000" flipV="1">
              <a:off x="11477405" y="11837326"/>
              <a:ext cx="295914" cy="1639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68" name="Google Shape;1511;p1">
              <a:extLst>
                <a:ext uri="{FF2B5EF4-FFF2-40B4-BE49-F238E27FC236}">
                  <a16:creationId xmlns:a16="http://schemas.microsoft.com/office/drawing/2014/main" id="{5D765372-6C78-A690-B4C8-32FB1FFB53C0}"/>
                </a:ext>
              </a:extLst>
            </p:cNvPr>
            <p:cNvCxnSpPr>
              <a:cxnSpLocks/>
              <a:stCxn id="6866" idx="6"/>
              <a:endCxn id="6873" idx="0"/>
            </p:cNvCxnSpPr>
            <p:nvPr/>
          </p:nvCxnSpPr>
          <p:spPr>
            <a:xfrm>
              <a:off x="11827319" y="11837327"/>
              <a:ext cx="38676" cy="16887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69" name="Google Shape;680;p1">
              <a:extLst>
                <a:ext uri="{FF2B5EF4-FFF2-40B4-BE49-F238E27FC236}">
                  <a16:creationId xmlns:a16="http://schemas.microsoft.com/office/drawing/2014/main" id="{255A8A32-1692-5DFE-22A2-3871BC058FBC}"/>
                </a:ext>
              </a:extLst>
            </p:cNvPr>
            <p:cNvSpPr txBox="1"/>
            <p:nvPr/>
          </p:nvSpPr>
          <p:spPr>
            <a:xfrm rot="5400000">
              <a:off x="11382728" y="12027762"/>
              <a:ext cx="21184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</a:t>
              </a:r>
            </a:p>
          </p:txBody>
        </p:sp>
        <p:sp>
          <p:nvSpPr>
            <p:cNvPr id="6870" name="Google Shape;680;p1">
              <a:extLst>
                <a:ext uri="{FF2B5EF4-FFF2-40B4-BE49-F238E27FC236}">
                  <a16:creationId xmlns:a16="http://schemas.microsoft.com/office/drawing/2014/main" id="{5B1ADBF2-4542-0A43-D0EB-A7FEFB912428}"/>
                </a:ext>
              </a:extLst>
            </p:cNvPr>
            <p:cNvSpPr txBox="1"/>
            <p:nvPr/>
          </p:nvSpPr>
          <p:spPr>
            <a:xfrm rot="5400000">
              <a:off x="11790279" y="12336417"/>
              <a:ext cx="155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</a:p>
          </p:txBody>
        </p:sp>
        <p:sp>
          <p:nvSpPr>
            <p:cNvPr id="6871" name="Google Shape;1333;p1">
              <a:extLst>
                <a:ext uri="{FF2B5EF4-FFF2-40B4-BE49-F238E27FC236}">
                  <a16:creationId xmlns:a16="http://schemas.microsoft.com/office/drawing/2014/main" id="{FEE40FC4-78AE-EC3F-EBED-D9ADA310D4C7}"/>
                </a:ext>
              </a:extLst>
            </p:cNvPr>
            <p:cNvSpPr/>
            <p:nvPr/>
          </p:nvSpPr>
          <p:spPr>
            <a:xfrm>
              <a:off x="11450405" y="134767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2" name="Google Shape;1333;p1">
              <a:extLst>
                <a:ext uri="{FF2B5EF4-FFF2-40B4-BE49-F238E27FC236}">
                  <a16:creationId xmlns:a16="http://schemas.microsoft.com/office/drawing/2014/main" id="{84900F95-E55F-5956-9D1D-6AD311D0C0C8}"/>
                </a:ext>
              </a:extLst>
            </p:cNvPr>
            <p:cNvSpPr/>
            <p:nvPr/>
          </p:nvSpPr>
          <p:spPr>
            <a:xfrm>
              <a:off x="11847813" y="133697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3" name="Google Shape;1333;p1">
              <a:extLst>
                <a:ext uri="{FF2B5EF4-FFF2-40B4-BE49-F238E27FC236}">
                  <a16:creationId xmlns:a16="http://schemas.microsoft.com/office/drawing/2014/main" id="{FE991082-CABC-FFC3-80ED-6C4B2DAA6FC3}"/>
                </a:ext>
              </a:extLst>
            </p:cNvPr>
            <p:cNvSpPr/>
            <p:nvPr/>
          </p:nvSpPr>
          <p:spPr>
            <a:xfrm>
              <a:off x="11838995" y="1352604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4" name="Google Shape;528;p1">
              <a:extLst>
                <a:ext uri="{FF2B5EF4-FFF2-40B4-BE49-F238E27FC236}">
                  <a16:creationId xmlns:a16="http://schemas.microsoft.com/office/drawing/2014/main" id="{A3834B39-0189-B123-28D3-1FA1D5D19FF4}"/>
                </a:ext>
              </a:extLst>
            </p:cNvPr>
            <p:cNvCxnSpPr>
              <a:cxnSpLocks/>
              <a:stCxn id="6890" idx="4"/>
              <a:endCxn id="6875" idx="0"/>
            </p:cNvCxnSpPr>
            <p:nvPr/>
          </p:nvCxnSpPr>
          <p:spPr>
            <a:xfrm rot="16200000" flipH="1">
              <a:off x="11519366" y="14654329"/>
              <a:ext cx="422887" cy="805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5" name="Google Shape;529;p1">
              <a:extLst>
                <a:ext uri="{FF2B5EF4-FFF2-40B4-BE49-F238E27FC236}">
                  <a16:creationId xmlns:a16="http://schemas.microsoft.com/office/drawing/2014/main" id="{08B3F4C3-F94A-6B62-182B-DECE4104A788}"/>
                </a:ext>
              </a:extLst>
            </p:cNvPr>
            <p:cNvSpPr/>
            <p:nvPr/>
          </p:nvSpPr>
          <p:spPr>
            <a:xfrm>
              <a:off x="11744108" y="149060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6" name="Google Shape;528;p1">
              <a:extLst>
                <a:ext uri="{FF2B5EF4-FFF2-40B4-BE49-F238E27FC236}">
                  <a16:creationId xmlns:a16="http://schemas.microsoft.com/office/drawing/2014/main" id="{94B01522-1B5E-D572-6BAD-A6098CFAA983}"/>
                </a:ext>
              </a:extLst>
            </p:cNvPr>
            <p:cNvCxnSpPr>
              <a:cxnSpLocks/>
              <a:stCxn id="6891" idx="4"/>
              <a:endCxn id="6877" idx="0"/>
            </p:cNvCxnSpPr>
            <p:nvPr/>
          </p:nvCxnSpPr>
          <p:spPr>
            <a:xfrm rot="16200000" flipH="1">
              <a:off x="11337813" y="14696400"/>
              <a:ext cx="418935" cy="29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7" name="Google Shape;529;p1">
              <a:extLst>
                <a:ext uri="{FF2B5EF4-FFF2-40B4-BE49-F238E27FC236}">
                  <a16:creationId xmlns:a16="http://schemas.microsoft.com/office/drawing/2014/main" id="{4FF56E8E-2F08-C48B-51FF-EB4AEF73FA17}"/>
                </a:ext>
              </a:extLst>
            </p:cNvPr>
            <p:cNvSpPr/>
            <p:nvPr/>
          </p:nvSpPr>
          <p:spPr>
            <a:xfrm>
              <a:off x="11520429" y="1490601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78" name="Google Shape;528;p1">
              <a:extLst>
                <a:ext uri="{FF2B5EF4-FFF2-40B4-BE49-F238E27FC236}">
                  <a16:creationId xmlns:a16="http://schemas.microsoft.com/office/drawing/2014/main" id="{C433ED39-F6FD-0460-4A32-CA76856A37D9}"/>
                </a:ext>
              </a:extLst>
            </p:cNvPr>
            <p:cNvCxnSpPr>
              <a:cxnSpLocks/>
              <a:stCxn id="6892" idx="4"/>
              <a:endCxn id="6879" idx="0"/>
            </p:cNvCxnSpPr>
            <p:nvPr/>
          </p:nvCxnSpPr>
          <p:spPr>
            <a:xfrm rot="16200000" flipH="1">
              <a:off x="11186818" y="14685367"/>
              <a:ext cx="424099" cy="152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9" name="Google Shape;529;p1">
              <a:extLst>
                <a:ext uri="{FF2B5EF4-FFF2-40B4-BE49-F238E27FC236}">
                  <a16:creationId xmlns:a16="http://schemas.microsoft.com/office/drawing/2014/main" id="{0AC319AA-7F6D-94EA-7C24-1F61E3AAD9B9}"/>
                </a:ext>
              </a:extLst>
            </p:cNvPr>
            <p:cNvSpPr/>
            <p:nvPr/>
          </p:nvSpPr>
          <p:spPr>
            <a:xfrm>
              <a:off x="11379489" y="1490503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0" name="Google Shape;528;p1">
              <a:extLst>
                <a:ext uri="{FF2B5EF4-FFF2-40B4-BE49-F238E27FC236}">
                  <a16:creationId xmlns:a16="http://schemas.microsoft.com/office/drawing/2014/main" id="{2D7401C0-316E-B19A-75A6-1459F31A0AEF}"/>
                </a:ext>
              </a:extLst>
            </p:cNvPr>
            <p:cNvCxnSpPr>
              <a:cxnSpLocks/>
              <a:stCxn id="6893" idx="4"/>
              <a:endCxn id="6881" idx="0"/>
            </p:cNvCxnSpPr>
            <p:nvPr/>
          </p:nvCxnSpPr>
          <p:spPr>
            <a:xfrm rot="5400000">
              <a:off x="11020746" y="14696165"/>
              <a:ext cx="426862" cy="2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81" name="Google Shape;529;p1">
              <a:extLst>
                <a:ext uri="{FF2B5EF4-FFF2-40B4-BE49-F238E27FC236}">
                  <a16:creationId xmlns:a16="http://schemas.microsoft.com/office/drawing/2014/main" id="{E7F66FBC-EBE8-8CAF-FF03-80D03E258CE3}"/>
                </a:ext>
              </a:extLst>
            </p:cNvPr>
            <p:cNvSpPr/>
            <p:nvPr/>
          </p:nvSpPr>
          <p:spPr>
            <a:xfrm>
              <a:off x="11207027" y="1490974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2" name="Google Shape;259;p1">
              <a:extLst>
                <a:ext uri="{FF2B5EF4-FFF2-40B4-BE49-F238E27FC236}">
                  <a16:creationId xmlns:a16="http://schemas.microsoft.com/office/drawing/2014/main" id="{A1573DC3-EDC5-C68C-94CF-88658C137B1D}"/>
                </a:ext>
              </a:extLst>
            </p:cNvPr>
            <p:cNvCxnSpPr>
              <a:cxnSpLocks/>
              <a:endCxn id="10436" idx="0"/>
            </p:cNvCxnSpPr>
            <p:nvPr/>
          </p:nvCxnSpPr>
          <p:spPr>
            <a:xfrm rot="16200000" flipH="1">
              <a:off x="11628450" y="14680763"/>
              <a:ext cx="393918" cy="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3" name="Google Shape;259;p1">
              <a:extLst>
                <a:ext uri="{FF2B5EF4-FFF2-40B4-BE49-F238E27FC236}">
                  <a16:creationId xmlns:a16="http://schemas.microsoft.com/office/drawing/2014/main" id="{0EBB57BF-F893-1A9F-495B-56EC2392DC10}"/>
                </a:ext>
              </a:extLst>
            </p:cNvPr>
            <p:cNvCxnSpPr>
              <a:cxnSpLocks/>
              <a:stCxn id="6875" idx="6"/>
              <a:endCxn id="10443" idx="0"/>
            </p:cNvCxnSpPr>
            <p:nvPr/>
          </p:nvCxnSpPr>
          <p:spPr>
            <a:xfrm>
              <a:off x="11798108" y="14933072"/>
              <a:ext cx="6529" cy="3665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4" name="Google Shape;259;p1">
              <a:extLst>
                <a:ext uri="{FF2B5EF4-FFF2-40B4-BE49-F238E27FC236}">
                  <a16:creationId xmlns:a16="http://schemas.microsoft.com/office/drawing/2014/main" id="{61D796E9-8271-7F1D-0E8E-A0AD82254617}"/>
                </a:ext>
              </a:extLst>
            </p:cNvPr>
            <p:cNvCxnSpPr>
              <a:cxnSpLocks/>
              <a:stCxn id="6875" idx="2"/>
              <a:endCxn id="10439" idx="0"/>
            </p:cNvCxnSpPr>
            <p:nvPr/>
          </p:nvCxnSpPr>
          <p:spPr>
            <a:xfrm rot="10800000" flipV="1">
              <a:off x="11739126" y="14933072"/>
              <a:ext cx="4982" cy="3664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5" name="Google Shape;259;p1">
              <a:extLst>
                <a:ext uri="{FF2B5EF4-FFF2-40B4-BE49-F238E27FC236}">
                  <a16:creationId xmlns:a16="http://schemas.microsoft.com/office/drawing/2014/main" id="{D934485B-43B7-525D-0F47-E434233BA431}"/>
                </a:ext>
              </a:extLst>
            </p:cNvPr>
            <p:cNvCxnSpPr>
              <a:cxnSpLocks/>
              <a:stCxn id="6877" idx="6"/>
              <a:endCxn id="10447" idx="0"/>
            </p:cNvCxnSpPr>
            <p:nvPr/>
          </p:nvCxnSpPr>
          <p:spPr>
            <a:xfrm>
              <a:off x="11574429" y="14933017"/>
              <a:ext cx="4521" cy="3650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6" name="Google Shape;259;p1">
              <a:extLst>
                <a:ext uri="{FF2B5EF4-FFF2-40B4-BE49-F238E27FC236}">
                  <a16:creationId xmlns:a16="http://schemas.microsoft.com/office/drawing/2014/main" id="{11C8DD23-6976-B1CF-ADB0-061ABF13D5B0}"/>
                </a:ext>
              </a:extLst>
            </p:cNvPr>
            <p:cNvCxnSpPr>
              <a:cxnSpLocks/>
              <a:stCxn id="6877" idx="2"/>
              <a:endCxn id="10452" idx="0"/>
            </p:cNvCxnSpPr>
            <p:nvPr/>
          </p:nvCxnSpPr>
          <p:spPr>
            <a:xfrm rot="10800000" flipV="1">
              <a:off x="11516747" y="14933016"/>
              <a:ext cx="3683" cy="36637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7" name="Google Shape;259;p1">
              <a:extLst>
                <a:ext uri="{FF2B5EF4-FFF2-40B4-BE49-F238E27FC236}">
                  <a16:creationId xmlns:a16="http://schemas.microsoft.com/office/drawing/2014/main" id="{A0FC26A8-D6FE-0ECD-815F-3EF9967227B8}"/>
                </a:ext>
              </a:extLst>
            </p:cNvPr>
            <p:cNvCxnSpPr>
              <a:cxnSpLocks/>
              <a:stCxn id="6879" idx="6"/>
              <a:endCxn id="10458" idx="0"/>
            </p:cNvCxnSpPr>
            <p:nvPr/>
          </p:nvCxnSpPr>
          <p:spPr>
            <a:xfrm>
              <a:off x="11433489" y="14932039"/>
              <a:ext cx="2276" cy="36735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8" name="Google Shape;259;p1">
              <a:extLst>
                <a:ext uri="{FF2B5EF4-FFF2-40B4-BE49-F238E27FC236}">
                  <a16:creationId xmlns:a16="http://schemas.microsoft.com/office/drawing/2014/main" id="{BFE62F14-A67C-477A-0EFA-6E58EDD90CC7}"/>
                </a:ext>
              </a:extLst>
            </p:cNvPr>
            <p:cNvCxnSpPr>
              <a:cxnSpLocks/>
              <a:stCxn id="6879" idx="2"/>
              <a:endCxn id="10469" idx="0"/>
            </p:cNvCxnSpPr>
            <p:nvPr/>
          </p:nvCxnSpPr>
          <p:spPr>
            <a:xfrm rot="10800000" flipV="1">
              <a:off x="11377663" y="14932038"/>
              <a:ext cx="1826" cy="36797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9" name="Google Shape;259;p1">
              <a:extLst>
                <a:ext uri="{FF2B5EF4-FFF2-40B4-BE49-F238E27FC236}">
                  <a16:creationId xmlns:a16="http://schemas.microsoft.com/office/drawing/2014/main" id="{A66FFDCE-1DEC-6CCB-42CE-E526AB20FD71}"/>
                </a:ext>
              </a:extLst>
            </p:cNvPr>
            <p:cNvCxnSpPr>
              <a:cxnSpLocks/>
              <a:stCxn id="6881" idx="4"/>
              <a:endCxn id="10479" idx="0"/>
            </p:cNvCxnSpPr>
            <p:nvPr/>
          </p:nvCxnSpPr>
          <p:spPr>
            <a:xfrm rot="16200000" flipH="1">
              <a:off x="11063329" y="15134443"/>
              <a:ext cx="342211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0" name="Google Shape;529;p1">
              <a:extLst>
                <a:ext uri="{FF2B5EF4-FFF2-40B4-BE49-F238E27FC236}">
                  <a16:creationId xmlns:a16="http://schemas.microsoft.com/office/drawing/2014/main" id="{D3497C2A-DB98-F77C-0AC1-E87D13E61501}"/>
                </a:ext>
              </a:extLst>
            </p:cNvPr>
            <p:cNvSpPr/>
            <p:nvPr/>
          </p:nvSpPr>
          <p:spPr>
            <a:xfrm>
              <a:off x="11663511" y="1442918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1" name="Google Shape;529;p1">
              <a:extLst>
                <a:ext uri="{FF2B5EF4-FFF2-40B4-BE49-F238E27FC236}">
                  <a16:creationId xmlns:a16="http://schemas.microsoft.com/office/drawing/2014/main" id="{9D03EF5F-57A9-35A7-10D2-0059F709109A}"/>
                </a:ext>
              </a:extLst>
            </p:cNvPr>
            <p:cNvSpPr/>
            <p:nvPr/>
          </p:nvSpPr>
          <p:spPr>
            <a:xfrm>
              <a:off x="11520132" y="144330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2" name="Google Shape;529;p1">
              <a:extLst>
                <a:ext uri="{FF2B5EF4-FFF2-40B4-BE49-F238E27FC236}">
                  <a16:creationId xmlns:a16="http://schemas.microsoft.com/office/drawing/2014/main" id="{7C6A2CCB-6364-F8D0-B5E5-E332C4543C76}"/>
                </a:ext>
              </a:extLst>
            </p:cNvPr>
            <p:cNvSpPr/>
            <p:nvPr/>
          </p:nvSpPr>
          <p:spPr>
            <a:xfrm>
              <a:off x="11364245" y="144269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3" name="Google Shape;529;p1">
              <a:extLst>
                <a:ext uri="{FF2B5EF4-FFF2-40B4-BE49-F238E27FC236}">
                  <a16:creationId xmlns:a16="http://schemas.microsoft.com/office/drawing/2014/main" id="{196DF60C-46FF-9A6F-3AC6-6F0C461D73C4}"/>
                </a:ext>
              </a:extLst>
            </p:cNvPr>
            <p:cNvSpPr/>
            <p:nvPr/>
          </p:nvSpPr>
          <p:spPr>
            <a:xfrm>
              <a:off x="11207326" y="1442888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4" name="Google Shape;259;p1">
              <a:extLst>
                <a:ext uri="{FF2B5EF4-FFF2-40B4-BE49-F238E27FC236}">
                  <a16:creationId xmlns:a16="http://schemas.microsoft.com/office/drawing/2014/main" id="{478597CF-BB3D-6045-5AD6-F012195C5940}"/>
                </a:ext>
              </a:extLst>
            </p:cNvPr>
            <p:cNvCxnSpPr>
              <a:cxnSpLocks/>
              <a:stCxn id="9493" idx="4"/>
              <a:endCxn id="9149" idx="6"/>
            </p:cNvCxnSpPr>
            <p:nvPr/>
          </p:nvCxnSpPr>
          <p:spPr>
            <a:xfrm rot="5400000">
              <a:off x="7952288" y="16587956"/>
              <a:ext cx="5077014" cy="8759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5" name="Google Shape;1511;p1">
              <a:extLst>
                <a:ext uri="{FF2B5EF4-FFF2-40B4-BE49-F238E27FC236}">
                  <a16:creationId xmlns:a16="http://schemas.microsoft.com/office/drawing/2014/main" id="{F9B612A6-53AB-19AD-8AB5-45DA5AB169DB}"/>
                </a:ext>
              </a:extLst>
            </p:cNvPr>
            <p:cNvCxnSpPr>
              <a:cxnSpLocks/>
              <a:stCxn id="7847" idx="2"/>
              <a:endCxn id="7852" idx="2"/>
            </p:cNvCxnSpPr>
            <p:nvPr/>
          </p:nvCxnSpPr>
          <p:spPr>
            <a:xfrm rot="10800000">
              <a:off x="11460054" y="13399473"/>
              <a:ext cx="327973" cy="214328"/>
            </a:xfrm>
            <a:prstGeom prst="bentConnector3">
              <a:avLst>
                <a:gd name="adj1" fmla="val 1697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6" name="Google Shape;1333;p1">
              <a:extLst>
                <a:ext uri="{FF2B5EF4-FFF2-40B4-BE49-F238E27FC236}">
                  <a16:creationId xmlns:a16="http://schemas.microsoft.com/office/drawing/2014/main" id="{FB24F169-651F-68FF-7D6C-77018E8423AE}"/>
                </a:ext>
              </a:extLst>
            </p:cNvPr>
            <p:cNvSpPr/>
            <p:nvPr/>
          </p:nvSpPr>
          <p:spPr>
            <a:xfrm>
              <a:off x="11846693" y="128368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7" name="Google Shape;1333;p1">
              <a:extLst>
                <a:ext uri="{FF2B5EF4-FFF2-40B4-BE49-F238E27FC236}">
                  <a16:creationId xmlns:a16="http://schemas.microsoft.com/office/drawing/2014/main" id="{DE02DF43-0892-E92A-B2D1-8AFC1FDC1F78}"/>
                </a:ext>
              </a:extLst>
            </p:cNvPr>
            <p:cNvSpPr/>
            <p:nvPr/>
          </p:nvSpPr>
          <p:spPr>
            <a:xfrm>
              <a:off x="11462168" y="12837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98" name="Google Shape;1513;p1">
              <a:extLst>
                <a:ext uri="{FF2B5EF4-FFF2-40B4-BE49-F238E27FC236}">
                  <a16:creationId xmlns:a16="http://schemas.microsoft.com/office/drawing/2014/main" id="{7EE33D9F-F7DF-2157-72E6-5132D6D18836}"/>
                </a:ext>
              </a:extLst>
            </p:cNvPr>
            <p:cNvCxnSpPr>
              <a:cxnSpLocks/>
              <a:stCxn id="6896" idx="2"/>
              <a:endCxn id="6897" idx="6"/>
            </p:cNvCxnSpPr>
            <p:nvPr/>
          </p:nvCxnSpPr>
          <p:spPr>
            <a:xfrm rot="10800000" flipV="1">
              <a:off x="11498169" y="12854811"/>
              <a:ext cx="348525" cy="19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99" name="Google Shape;680;p1">
              <a:extLst>
                <a:ext uri="{FF2B5EF4-FFF2-40B4-BE49-F238E27FC236}">
                  <a16:creationId xmlns:a16="http://schemas.microsoft.com/office/drawing/2014/main" id="{079865BC-B05F-A738-6974-409563A6ACD1}"/>
                </a:ext>
              </a:extLst>
            </p:cNvPr>
            <p:cNvSpPr txBox="1"/>
            <p:nvPr/>
          </p:nvSpPr>
          <p:spPr>
            <a:xfrm>
              <a:off x="11507282" y="12793664"/>
              <a:ext cx="332985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carpal branch of radial</a:t>
              </a:r>
            </a:p>
          </p:txBody>
        </p:sp>
        <p:cxnSp>
          <p:nvCxnSpPr>
            <p:cNvPr id="6900" name="Google Shape;1511;p1">
              <a:extLst>
                <a:ext uri="{FF2B5EF4-FFF2-40B4-BE49-F238E27FC236}">
                  <a16:creationId xmlns:a16="http://schemas.microsoft.com/office/drawing/2014/main" id="{AB453A1F-CEC4-9E34-EFB9-EC0D5D038FA9}"/>
                </a:ext>
              </a:extLst>
            </p:cNvPr>
            <p:cNvCxnSpPr>
              <a:cxnSpLocks/>
              <a:stCxn id="6740" idx="0"/>
              <a:endCxn id="6917" idx="4"/>
            </p:cNvCxnSpPr>
            <p:nvPr/>
          </p:nvCxnSpPr>
          <p:spPr>
            <a:xfrm rot="5400000" flipH="1" flipV="1">
              <a:off x="11708618" y="8454137"/>
              <a:ext cx="770911" cy="1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1" name="Google Shape;1511;p1">
              <a:extLst>
                <a:ext uri="{FF2B5EF4-FFF2-40B4-BE49-F238E27FC236}">
                  <a16:creationId xmlns:a16="http://schemas.microsoft.com/office/drawing/2014/main" id="{021DE058-6A79-D273-7A59-FEA8B7D9E4A9}"/>
                </a:ext>
              </a:extLst>
            </p:cNvPr>
            <p:cNvCxnSpPr>
              <a:cxnSpLocks/>
              <a:stCxn id="9514" idx="2"/>
              <a:endCxn id="9520" idx="4"/>
            </p:cNvCxnSpPr>
            <p:nvPr/>
          </p:nvCxnSpPr>
          <p:spPr>
            <a:xfrm rot="10800000">
              <a:off x="12347050" y="8053666"/>
              <a:ext cx="7121" cy="159993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2" name="Google Shape;1511;p1">
              <a:extLst>
                <a:ext uri="{FF2B5EF4-FFF2-40B4-BE49-F238E27FC236}">
                  <a16:creationId xmlns:a16="http://schemas.microsoft.com/office/drawing/2014/main" id="{7524B75F-499D-108A-FCDF-AB6EA8183403}"/>
                </a:ext>
              </a:extLst>
            </p:cNvPr>
            <p:cNvCxnSpPr>
              <a:cxnSpLocks/>
              <a:stCxn id="9532" idx="2"/>
              <a:endCxn id="6904" idx="6"/>
            </p:cNvCxnSpPr>
            <p:nvPr/>
          </p:nvCxnSpPr>
          <p:spPr>
            <a:xfrm rot="10800000">
              <a:off x="11331658" y="7160320"/>
              <a:ext cx="715001" cy="1599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3" name="Google Shape;1511;p1">
              <a:extLst>
                <a:ext uri="{FF2B5EF4-FFF2-40B4-BE49-F238E27FC236}">
                  <a16:creationId xmlns:a16="http://schemas.microsoft.com/office/drawing/2014/main" id="{1485F978-5C87-F8F0-F855-599DD7EA3132}"/>
                </a:ext>
              </a:extLst>
            </p:cNvPr>
            <p:cNvCxnSpPr>
              <a:cxnSpLocks/>
              <a:stCxn id="9534" idx="6"/>
              <a:endCxn id="6941" idx="4"/>
            </p:cNvCxnSpPr>
            <p:nvPr/>
          </p:nvCxnSpPr>
          <p:spPr>
            <a:xfrm flipV="1">
              <a:off x="12343993" y="7256247"/>
              <a:ext cx="418025" cy="702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04" name="Google Shape;1333;p1">
              <a:extLst>
                <a:ext uri="{FF2B5EF4-FFF2-40B4-BE49-F238E27FC236}">
                  <a16:creationId xmlns:a16="http://schemas.microsoft.com/office/drawing/2014/main" id="{0883E544-DABB-AEF4-4274-00862A1BEBA9}"/>
                </a:ext>
              </a:extLst>
            </p:cNvPr>
            <p:cNvSpPr/>
            <p:nvPr/>
          </p:nvSpPr>
          <p:spPr>
            <a:xfrm>
              <a:off x="11288457" y="713872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05" name="Google Shape;1511;p1">
              <a:extLst>
                <a:ext uri="{FF2B5EF4-FFF2-40B4-BE49-F238E27FC236}">
                  <a16:creationId xmlns:a16="http://schemas.microsoft.com/office/drawing/2014/main" id="{01287828-4C13-0397-3894-A46B8BFD3116}"/>
                </a:ext>
              </a:extLst>
            </p:cNvPr>
            <p:cNvCxnSpPr>
              <a:cxnSpLocks/>
              <a:stCxn id="6904" idx="0"/>
              <a:endCxn id="8101" idx="6"/>
            </p:cNvCxnSpPr>
            <p:nvPr/>
          </p:nvCxnSpPr>
          <p:spPr>
            <a:xfrm rot="16200000" flipV="1">
              <a:off x="10609127" y="6437789"/>
              <a:ext cx="150026" cy="125183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6" name="Google Shape;1511;p1">
              <a:extLst>
                <a:ext uri="{FF2B5EF4-FFF2-40B4-BE49-F238E27FC236}">
                  <a16:creationId xmlns:a16="http://schemas.microsoft.com/office/drawing/2014/main" id="{1E3594FB-52ED-9863-1F8C-15C53C698904}"/>
                </a:ext>
              </a:extLst>
            </p:cNvPr>
            <p:cNvCxnSpPr>
              <a:cxnSpLocks/>
              <a:stCxn id="6904" idx="2"/>
              <a:endCxn id="8542" idx="6"/>
            </p:cNvCxnSpPr>
            <p:nvPr/>
          </p:nvCxnSpPr>
          <p:spPr>
            <a:xfrm rot="10800000">
              <a:off x="10056945" y="6002712"/>
              <a:ext cx="1231513" cy="11576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7" name="Google Shape;1511;p1">
              <a:extLst>
                <a:ext uri="{FF2B5EF4-FFF2-40B4-BE49-F238E27FC236}">
                  <a16:creationId xmlns:a16="http://schemas.microsoft.com/office/drawing/2014/main" id="{DBC6F6B6-0C16-EE2B-36E9-B29F428E9B71}"/>
                </a:ext>
              </a:extLst>
            </p:cNvPr>
            <p:cNvCxnSpPr>
              <a:cxnSpLocks/>
              <a:stCxn id="6904" idx="4"/>
              <a:endCxn id="8165" idx="6"/>
            </p:cNvCxnSpPr>
            <p:nvPr/>
          </p:nvCxnSpPr>
          <p:spPr>
            <a:xfrm rot="5400000" flipH="1">
              <a:off x="10525810" y="6397673"/>
              <a:ext cx="315728" cy="1252766"/>
            </a:xfrm>
            <a:prstGeom prst="bentConnector4">
              <a:avLst>
                <a:gd name="adj1" fmla="val -72404"/>
                <a:gd name="adj2" fmla="val 5086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1" name="Google Shape;1511;p1">
              <a:extLst>
                <a:ext uri="{FF2B5EF4-FFF2-40B4-BE49-F238E27FC236}">
                  <a16:creationId xmlns:a16="http://schemas.microsoft.com/office/drawing/2014/main" id="{2A420CF7-FC33-8A15-C46C-6F522D113430}"/>
                </a:ext>
              </a:extLst>
            </p:cNvPr>
            <p:cNvCxnSpPr>
              <a:cxnSpLocks/>
              <a:stCxn id="9756" idx="4"/>
              <a:endCxn id="8404" idx="6"/>
            </p:cNvCxnSpPr>
            <p:nvPr/>
          </p:nvCxnSpPr>
          <p:spPr>
            <a:xfrm rot="5400000">
              <a:off x="9265360" y="6425506"/>
              <a:ext cx="1377218" cy="287956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7" name="Google Shape;1333;p1">
              <a:extLst>
                <a:ext uri="{FF2B5EF4-FFF2-40B4-BE49-F238E27FC236}">
                  <a16:creationId xmlns:a16="http://schemas.microsoft.com/office/drawing/2014/main" id="{6EB2381B-7F14-7B73-249E-E78127AD0C40}"/>
                </a:ext>
              </a:extLst>
            </p:cNvPr>
            <p:cNvSpPr/>
            <p:nvPr/>
          </p:nvSpPr>
          <p:spPr>
            <a:xfrm>
              <a:off x="12058649" y="79972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18" name="Google Shape;1511;p1">
              <a:extLst>
                <a:ext uri="{FF2B5EF4-FFF2-40B4-BE49-F238E27FC236}">
                  <a16:creationId xmlns:a16="http://schemas.microsoft.com/office/drawing/2014/main" id="{6AC6D890-1840-E177-36A6-1550E4051669}"/>
                </a:ext>
              </a:extLst>
            </p:cNvPr>
            <p:cNvCxnSpPr>
              <a:cxnSpLocks/>
              <a:stCxn id="9518" idx="2"/>
              <a:endCxn id="6920" idx="4"/>
            </p:cNvCxnSpPr>
            <p:nvPr/>
          </p:nvCxnSpPr>
          <p:spPr>
            <a:xfrm rot="10800000">
              <a:off x="11354631" y="5792888"/>
              <a:ext cx="737286" cy="81232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9" name="Google Shape;680;p1">
              <a:extLst>
                <a:ext uri="{FF2B5EF4-FFF2-40B4-BE49-F238E27FC236}">
                  <a16:creationId xmlns:a16="http://schemas.microsoft.com/office/drawing/2014/main" id="{AADF87D7-C573-5C69-9BD4-170098101CFC}"/>
                </a:ext>
              </a:extLst>
            </p:cNvPr>
            <p:cNvSpPr txBox="1"/>
            <p:nvPr/>
          </p:nvSpPr>
          <p:spPr>
            <a:xfrm>
              <a:off x="11478181" y="6569489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sp>
          <p:nvSpPr>
            <p:cNvPr id="6920" name="Google Shape;1333;p1">
              <a:extLst>
                <a:ext uri="{FF2B5EF4-FFF2-40B4-BE49-F238E27FC236}">
                  <a16:creationId xmlns:a16="http://schemas.microsoft.com/office/drawing/2014/main" id="{75D38A4D-A255-FFA4-A569-581EBF2BD4CE}"/>
                </a:ext>
              </a:extLst>
            </p:cNvPr>
            <p:cNvSpPr/>
            <p:nvPr/>
          </p:nvSpPr>
          <p:spPr>
            <a:xfrm>
              <a:off x="11327631" y="5738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1" name="Google Shape;1511;p1">
              <a:extLst>
                <a:ext uri="{FF2B5EF4-FFF2-40B4-BE49-F238E27FC236}">
                  <a16:creationId xmlns:a16="http://schemas.microsoft.com/office/drawing/2014/main" id="{E7508BA9-5003-847E-BD21-3E5122A5CD8D}"/>
                </a:ext>
              </a:extLst>
            </p:cNvPr>
            <p:cNvCxnSpPr>
              <a:cxnSpLocks/>
              <a:stCxn id="6917" idx="1"/>
              <a:endCxn id="9517" idx="4"/>
            </p:cNvCxnSpPr>
            <p:nvPr/>
          </p:nvCxnSpPr>
          <p:spPr>
            <a:xfrm rot="5400000" flipH="1" flipV="1">
              <a:off x="11465262" y="7403225"/>
              <a:ext cx="1208506" cy="6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2" name="Google Shape;1512;p1">
              <a:extLst>
                <a:ext uri="{FF2B5EF4-FFF2-40B4-BE49-F238E27FC236}">
                  <a16:creationId xmlns:a16="http://schemas.microsoft.com/office/drawing/2014/main" id="{71EAB968-4EFF-8A94-03F6-911D72856DC7}"/>
                </a:ext>
              </a:extLst>
            </p:cNvPr>
            <p:cNvSpPr/>
            <p:nvPr/>
          </p:nvSpPr>
          <p:spPr>
            <a:xfrm>
              <a:off x="14153594" y="129126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3" name="Google Shape;1512;p1">
              <a:extLst>
                <a:ext uri="{FF2B5EF4-FFF2-40B4-BE49-F238E27FC236}">
                  <a16:creationId xmlns:a16="http://schemas.microsoft.com/office/drawing/2014/main" id="{01E912A9-373E-F5BB-0C7F-B29CFF910354}"/>
                </a:ext>
              </a:extLst>
            </p:cNvPr>
            <p:cNvSpPr/>
            <p:nvPr/>
          </p:nvSpPr>
          <p:spPr>
            <a:xfrm>
              <a:off x="13860775" y="1246303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4" name="Google Shape;1511;p1">
              <a:extLst>
                <a:ext uri="{FF2B5EF4-FFF2-40B4-BE49-F238E27FC236}">
                  <a16:creationId xmlns:a16="http://schemas.microsoft.com/office/drawing/2014/main" id="{48436219-002A-B5BD-6543-FD5F17188A08}"/>
                </a:ext>
              </a:extLst>
            </p:cNvPr>
            <p:cNvCxnSpPr>
              <a:cxnSpLocks/>
              <a:stCxn id="6923" idx="2"/>
              <a:endCxn id="6954" idx="0"/>
            </p:cNvCxnSpPr>
            <p:nvPr/>
          </p:nvCxnSpPr>
          <p:spPr>
            <a:xfrm rot="10800000" flipV="1">
              <a:off x="13541713" y="12490034"/>
              <a:ext cx="319062" cy="16758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5" name="Google Shape;1511;p1">
              <a:extLst>
                <a:ext uri="{FF2B5EF4-FFF2-40B4-BE49-F238E27FC236}">
                  <a16:creationId xmlns:a16="http://schemas.microsoft.com/office/drawing/2014/main" id="{BD59DBAB-8ECE-44B7-227D-760FFA02E119}"/>
                </a:ext>
              </a:extLst>
            </p:cNvPr>
            <p:cNvCxnSpPr>
              <a:cxnSpLocks/>
              <a:stCxn id="6922" idx="2"/>
              <a:endCxn id="6954" idx="4"/>
            </p:cNvCxnSpPr>
            <p:nvPr/>
          </p:nvCxnSpPr>
          <p:spPr>
            <a:xfrm rot="10800000">
              <a:off x="13541714" y="12729624"/>
              <a:ext cx="611881" cy="2099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6" name="Google Shape;1513;p1">
              <a:extLst>
                <a:ext uri="{FF2B5EF4-FFF2-40B4-BE49-F238E27FC236}">
                  <a16:creationId xmlns:a16="http://schemas.microsoft.com/office/drawing/2014/main" id="{785A23AF-8113-B7B6-5AD1-002B843F447B}"/>
                </a:ext>
              </a:extLst>
            </p:cNvPr>
            <p:cNvCxnSpPr>
              <a:cxnSpLocks/>
              <a:stCxn id="3058" idx="4"/>
              <a:endCxn id="6923" idx="0"/>
            </p:cNvCxnSpPr>
            <p:nvPr/>
          </p:nvCxnSpPr>
          <p:spPr>
            <a:xfrm rot="5400000">
              <a:off x="12536188" y="10441513"/>
              <a:ext cx="3373109" cy="6699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7" name="Google Shape;1513;p1">
              <a:extLst>
                <a:ext uri="{FF2B5EF4-FFF2-40B4-BE49-F238E27FC236}">
                  <a16:creationId xmlns:a16="http://schemas.microsoft.com/office/drawing/2014/main" id="{2958983F-18BA-2CE6-B90F-D6B09066A2B2}"/>
                </a:ext>
              </a:extLst>
            </p:cNvPr>
            <p:cNvCxnSpPr>
              <a:cxnSpLocks/>
              <a:stCxn id="3058" idx="4"/>
              <a:endCxn id="6923" idx="6"/>
            </p:cNvCxnSpPr>
            <p:nvPr/>
          </p:nvCxnSpPr>
          <p:spPr>
            <a:xfrm rot="5400000">
              <a:off x="12536188" y="10468513"/>
              <a:ext cx="3400109" cy="64293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8" name="Google Shape;1513;p1">
              <a:extLst>
                <a:ext uri="{FF2B5EF4-FFF2-40B4-BE49-F238E27FC236}">
                  <a16:creationId xmlns:a16="http://schemas.microsoft.com/office/drawing/2014/main" id="{7081E535-AF03-C1DE-6036-9E6ADA5BDFBA}"/>
                </a:ext>
              </a:extLst>
            </p:cNvPr>
            <p:cNvCxnSpPr>
              <a:cxnSpLocks/>
              <a:stCxn id="3058" idx="4"/>
              <a:endCxn id="6923" idx="4"/>
            </p:cNvCxnSpPr>
            <p:nvPr/>
          </p:nvCxnSpPr>
          <p:spPr>
            <a:xfrm rot="5400000">
              <a:off x="12509188" y="10468513"/>
              <a:ext cx="3427109" cy="669934"/>
            </a:xfrm>
            <a:prstGeom prst="bentConnector3">
              <a:avLst>
                <a:gd name="adj1" fmla="val 10667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29" name="Google Shape;1513;p1">
              <a:extLst>
                <a:ext uri="{FF2B5EF4-FFF2-40B4-BE49-F238E27FC236}">
                  <a16:creationId xmlns:a16="http://schemas.microsoft.com/office/drawing/2014/main" id="{7614F402-960A-8D24-550D-BC390ACC7CE1}"/>
                </a:ext>
              </a:extLst>
            </p:cNvPr>
            <p:cNvCxnSpPr>
              <a:cxnSpLocks/>
              <a:stCxn id="3058" idx="4"/>
              <a:endCxn id="6923" idx="5"/>
            </p:cNvCxnSpPr>
            <p:nvPr/>
          </p:nvCxnSpPr>
          <p:spPr>
            <a:xfrm rot="5400000">
              <a:off x="12522688" y="10474105"/>
              <a:ext cx="3419201" cy="650842"/>
            </a:xfrm>
            <a:prstGeom prst="bentConnector3">
              <a:avLst>
                <a:gd name="adj1" fmla="val 10691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0" name="Google Shape;1513;p1">
              <a:extLst>
                <a:ext uri="{FF2B5EF4-FFF2-40B4-BE49-F238E27FC236}">
                  <a16:creationId xmlns:a16="http://schemas.microsoft.com/office/drawing/2014/main" id="{C79C2BEC-CE97-CE5B-EC2B-F4F2035645F8}"/>
                </a:ext>
              </a:extLst>
            </p:cNvPr>
            <p:cNvCxnSpPr>
              <a:cxnSpLocks/>
              <a:stCxn id="3058" idx="4"/>
              <a:endCxn id="6922" idx="0"/>
            </p:cNvCxnSpPr>
            <p:nvPr/>
          </p:nvCxnSpPr>
          <p:spPr>
            <a:xfrm rot="5400000">
              <a:off x="12457806" y="10812715"/>
              <a:ext cx="3822692" cy="3771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1" name="Google Shape;1513;p1">
              <a:extLst>
                <a:ext uri="{FF2B5EF4-FFF2-40B4-BE49-F238E27FC236}">
                  <a16:creationId xmlns:a16="http://schemas.microsoft.com/office/drawing/2014/main" id="{CC0725D5-349B-FF6A-47E0-1F6B83A863CE}"/>
                </a:ext>
              </a:extLst>
            </p:cNvPr>
            <p:cNvCxnSpPr>
              <a:cxnSpLocks/>
              <a:stCxn id="3058" idx="4"/>
              <a:endCxn id="6922" idx="6"/>
            </p:cNvCxnSpPr>
            <p:nvPr/>
          </p:nvCxnSpPr>
          <p:spPr>
            <a:xfrm rot="5400000">
              <a:off x="12457806" y="10839715"/>
              <a:ext cx="3849692" cy="3501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2" name="Google Shape;1513;p1">
              <a:extLst>
                <a:ext uri="{FF2B5EF4-FFF2-40B4-BE49-F238E27FC236}">
                  <a16:creationId xmlns:a16="http://schemas.microsoft.com/office/drawing/2014/main" id="{782A1ACE-6F78-9411-6B90-68135EDA1952}"/>
                </a:ext>
              </a:extLst>
            </p:cNvPr>
            <p:cNvCxnSpPr>
              <a:cxnSpLocks/>
              <a:stCxn id="3058" idx="4"/>
              <a:endCxn id="6922" idx="4"/>
            </p:cNvCxnSpPr>
            <p:nvPr/>
          </p:nvCxnSpPr>
          <p:spPr>
            <a:xfrm rot="5400000">
              <a:off x="12430806" y="10839715"/>
              <a:ext cx="3876692" cy="377115"/>
            </a:xfrm>
            <a:prstGeom prst="bentConnector3">
              <a:avLst>
                <a:gd name="adj1" fmla="val 105897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3" name="Google Shape;1512;p1">
              <a:extLst>
                <a:ext uri="{FF2B5EF4-FFF2-40B4-BE49-F238E27FC236}">
                  <a16:creationId xmlns:a16="http://schemas.microsoft.com/office/drawing/2014/main" id="{6B994EC8-66F9-9BE6-E376-BB8AC2E72ECA}"/>
                </a:ext>
              </a:extLst>
            </p:cNvPr>
            <p:cNvSpPr/>
            <p:nvPr/>
          </p:nvSpPr>
          <p:spPr>
            <a:xfrm>
              <a:off x="13194708" y="118707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4" name="Google Shape;1511;p1">
              <a:extLst>
                <a:ext uri="{FF2B5EF4-FFF2-40B4-BE49-F238E27FC236}">
                  <a16:creationId xmlns:a16="http://schemas.microsoft.com/office/drawing/2014/main" id="{6FCD3882-6788-1973-EDD7-DD52D15F7BD7}"/>
                </a:ext>
              </a:extLst>
            </p:cNvPr>
            <p:cNvCxnSpPr>
              <a:cxnSpLocks/>
              <a:stCxn id="6953" idx="0"/>
              <a:endCxn id="6933" idx="4"/>
            </p:cNvCxnSpPr>
            <p:nvPr/>
          </p:nvCxnSpPr>
          <p:spPr>
            <a:xfrm rot="16200000" flipV="1">
              <a:off x="12929575" y="12216842"/>
              <a:ext cx="584813" cy="54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5" name="Google Shape;1513;p1">
              <a:extLst>
                <a:ext uri="{FF2B5EF4-FFF2-40B4-BE49-F238E27FC236}">
                  <a16:creationId xmlns:a16="http://schemas.microsoft.com/office/drawing/2014/main" id="{5002CFBF-C3D7-A629-46D9-0ECA848E2637}"/>
                </a:ext>
              </a:extLst>
            </p:cNvPr>
            <p:cNvCxnSpPr>
              <a:cxnSpLocks/>
              <a:stCxn id="3058" idx="4"/>
              <a:endCxn id="6933" idx="2"/>
            </p:cNvCxnSpPr>
            <p:nvPr/>
          </p:nvCxnSpPr>
          <p:spPr>
            <a:xfrm rot="5400000">
              <a:off x="12472318" y="9812317"/>
              <a:ext cx="2807782" cy="1363001"/>
            </a:xfrm>
            <a:prstGeom prst="bentConnector4">
              <a:avLst>
                <a:gd name="adj1" fmla="val 49519"/>
                <a:gd name="adj2" fmla="val 11677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6" name="Google Shape;1513;p1">
              <a:extLst>
                <a:ext uri="{FF2B5EF4-FFF2-40B4-BE49-F238E27FC236}">
                  <a16:creationId xmlns:a16="http://schemas.microsoft.com/office/drawing/2014/main" id="{9A87B752-A72D-1D6C-AB6D-B1C1CF1BBECE}"/>
                </a:ext>
              </a:extLst>
            </p:cNvPr>
            <p:cNvCxnSpPr>
              <a:cxnSpLocks/>
              <a:stCxn id="3058" idx="4"/>
              <a:endCxn id="6933" idx="6"/>
            </p:cNvCxnSpPr>
            <p:nvPr/>
          </p:nvCxnSpPr>
          <p:spPr>
            <a:xfrm rot="5400000">
              <a:off x="12499318" y="9839317"/>
              <a:ext cx="2807782" cy="13090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7" name="Google Shape;1513;p1">
              <a:extLst>
                <a:ext uri="{FF2B5EF4-FFF2-40B4-BE49-F238E27FC236}">
                  <a16:creationId xmlns:a16="http://schemas.microsoft.com/office/drawing/2014/main" id="{3068E5BE-E239-0F7B-4A16-3EAE117C0CB3}"/>
                </a:ext>
              </a:extLst>
            </p:cNvPr>
            <p:cNvCxnSpPr>
              <a:cxnSpLocks/>
              <a:stCxn id="3058" idx="4"/>
              <a:endCxn id="2427" idx="0"/>
            </p:cNvCxnSpPr>
            <p:nvPr/>
          </p:nvCxnSpPr>
          <p:spPr>
            <a:xfrm rot="5400000">
              <a:off x="11966161" y="9925842"/>
              <a:ext cx="3427464" cy="17556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9" name="Google Shape;1334;p1">
              <a:extLst>
                <a:ext uri="{FF2B5EF4-FFF2-40B4-BE49-F238E27FC236}">
                  <a16:creationId xmlns:a16="http://schemas.microsoft.com/office/drawing/2014/main" id="{A084BAEB-8C9A-83D7-6E64-D507D9CAD5B5}"/>
                </a:ext>
              </a:extLst>
            </p:cNvPr>
            <p:cNvSpPr/>
            <p:nvPr/>
          </p:nvSpPr>
          <p:spPr>
            <a:xfrm>
              <a:off x="14023888" y="1756368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0" name="Google Shape;1335;p1">
              <a:extLst>
                <a:ext uri="{FF2B5EF4-FFF2-40B4-BE49-F238E27FC236}">
                  <a16:creationId xmlns:a16="http://schemas.microsoft.com/office/drawing/2014/main" id="{2C5B5EFF-D133-B0AF-9133-7B6749B6D2CF}"/>
                </a:ext>
              </a:extLst>
            </p:cNvPr>
            <p:cNvCxnSpPr>
              <a:cxnSpLocks/>
              <a:stCxn id="6939" idx="6"/>
            </p:cNvCxnSpPr>
            <p:nvPr/>
          </p:nvCxnSpPr>
          <p:spPr>
            <a:xfrm>
              <a:off x="14131888" y="17617680"/>
              <a:ext cx="402625" cy="105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1" name="Google Shape;1333;p1">
              <a:extLst>
                <a:ext uri="{FF2B5EF4-FFF2-40B4-BE49-F238E27FC236}">
                  <a16:creationId xmlns:a16="http://schemas.microsoft.com/office/drawing/2014/main" id="{9E7B00C6-FE26-126A-0CFD-0DC6E16DD07F}"/>
                </a:ext>
              </a:extLst>
            </p:cNvPr>
            <p:cNvSpPr/>
            <p:nvPr/>
          </p:nvSpPr>
          <p:spPr>
            <a:xfrm>
              <a:off x="12740418" y="721304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2" name="Google Shape;1511;p1">
              <a:extLst>
                <a:ext uri="{FF2B5EF4-FFF2-40B4-BE49-F238E27FC236}">
                  <a16:creationId xmlns:a16="http://schemas.microsoft.com/office/drawing/2014/main" id="{EF168FB7-45B1-D951-80BB-0097858BBD00}"/>
                </a:ext>
              </a:extLst>
            </p:cNvPr>
            <p:cNvCxnSpPr>
              <a:cxnSpLocks/>
              <a:stCxn id="6941" idx="6"/>
            </p:cNvCxnSpPr>
            <p:nvPr/>
          </p:nvCxnSpPr>
          <p:spPr>
            <a:xfrm flipV="1">
              <a:off x="12783618" y="7228813"/>
              <a:ext cx="156603" cy="583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3" name="Google Shape;1511;p1">
              <a:extLst>
                <a:ext uri="{FF2B5EF4-FFF2-40B4-BE49-F238E27FC236}">
                  <a16:creationId xmlns:a16="http://schemas.microsoft.com/office/drawing/2014/main" id="{0B9206C7-F0F7-9224-1C72-5EDEADCC6E4F}"/>
                </a:ext>
              </a:extLst>
            </p:cNvPr>
            <p:cNvCxnSpPr>
              <a:cxnSpLocks/>
              <a:stCxn id="6944" idx="6"/>
            </p:cNvCxnSpPr>
            <p:nvPr/>
          </p:nvCxnSpPr>
          <p:spPr>
            <a:xfrm flipV="1">
              <a:off x="13278582" y="8995045"/>
              <a:ext cx="103879" cy="16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4" name="Google Shape;1333;p1">
              <a:extLst>
                <a:ext uri="{FF2B5EF4-FFF2-40B4-BE49-F238E27FC236}">
                  <a16:creationId xmlns:a16="http://schemas.microsoft.com/office/drawing/2014/main" id="{B7FA08B6-A299-23CE-81F4-A9372CC910E7}"/>
                </a:ext>
              </a:extLst>
            </p:cNvPr>
            <p:cNvSpPr/>
            <p:nvPr/>
          </p:nvSpPr>
          <p:spPr>
            <a:xfrm>
              <a:off x="13224582" y="896971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5" name="Google Shape;1511;p1">
              <a:extLst>
                <a:ext uri="{FF2B5EF4-FFF2-40B4-BE49-F238E27FC236}">
                  <a16:creationId xmlns:a16="http://schemas.microsoft.com/office/drawing/2014/main" id="{493B2703-E273-E0B2-85A9-A0BA211955D2}"/>
                </a:ext>
              </a:extLst>
            </p:cNvPr>
            <p:cNvCxnSpPr>
              <a:cxnSpLocks/>
              <a:stCxn id="6946" idx="6"/>
            </p:cNvCxnSpPr>
            <p:nvPr/>
          </p:nvCxnSpPr>
          <p:spPr>
            <a:xfrm>
              <a:off x="13262338" y="9216580"/>
              <a:ext cx="132998" cy="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6946" name="Google Shape;1333;p1">
              <a:extLst>
                <a:ext uri="{FF2B5EF4-FFF2-40B4-BE49-F238E27FC236}">
                  <a16:creationId xmlns:a16="http://schemas.microsoft.com/office/drawing/2014/main" id="{3F727A86-E274-C90C-80A6-07BE22E8C976}"/>
                </a:ext>
              </a:extLst>
            </p:cNvPr>
            <p:cNvSpPr/>
            <p:nvPr/>
          </p:nvSpPr>
          <p:spPr>
            <a:xfrm>
              <a:off x="13208338" y="918958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47" name="Google Shape;1552;p1">
              <a:extLst>
                <a:ext uri="{FF2B5EF4-FFF2-40B4-BE49-F238E27FC236}">
                  <a16:creationId xmlns:a16="http://schemas.microsoft.com/office/drawing/2014/main" id="{D34EC12E-2DA4-667B-2531-C068742706B6}"/>
                </a:ext>
              </a:extLst>
            </p:cNvPr>
            <p:cNvCxnSpPr>
              <a:cxnSpLocks/>
              <a:stCxn id="6626" idx="2"/>
              <a:endCxn id="6948" idx="0"/>
            </p:cNvCxnSpPr>
            <p:nvPr/>
          </p:nvCxnSpPr>
          <p:spPr>
            <a:xfrm rot="10800000" flipV="1">
              <a:off x="13444688" y="11049139"/>
              <a:ext cx="944687" cy="117252"/>
            </a:xfrm>
            <a:prstGeom prst="bentConnector2">
              <a:avLst/>
            </a:prstGeom>
            <a:noFill/>
            <a:ln w="444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6948" name="Google Shape;1399;p1">
              <a:extLst>
                <a:ext uri="{FF2B5EF4-FFF2-40B4-BE49-F238E27FC236}">
                  <a16:creationId xmlns:a16="http://schemas.microsoft.com/office/drawing/2014/main" id="{2AE20892-EF06-665E-04B1-93EAFA00A224}"/>
                </a:ext>
              </a:extLst>
            </p:cNvPr>
            <p:cNvSpPr/>
            <p:nvPr/>
          </p:nvSpPr>
          <p:spPr>
            <a:xfrm>
              <a:off x="13390687" y="11166391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0" name="Google Shape;1552;p1">
              <a:extLst>
                <a:ext uri="{FF2B5EF4-FFF2-40B4-BE49-F238E27FC236}">
                  <a16:creationId xmlns:a16="http://schemas.microsoft.com/office/drawing/2014/main" id="{D9603388-B661-41DA-622D-209650AB3C55}"/>
                </a:ext>
              </a:extLst>
            </p:cNvPr>
            <p:cNvCxnSpPr>
              <a:cxnSpLocks/>
              <a:stCxn id="6948" idx="4"/>
              <a:endCxn id="6951" idx="0"/>
            </p:cNvCxnSpPr>
            <p:nvPr/>
          </p:nvCxnSpPr>
          <p:spPr>
            <a:xfrm rot="5400000">
              <a:off x="13044884" y="11672413"/>
              <a:ext cx="797828" cy="177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1" name="Google Shape;1399;p1">
              <a:extLst>
                <a:ext uri="{FF2B5EF4-FFF2-40B4-BE49-F238E27FC236}">
                  <a16:creationId xmlns:a16="http://schemas.microsoft.com/office/drawing/2014/main" id="{BE1E497A-26D1-1A74-8827-3F62A06404FD}"/>
                </a:ext>
              </a:extLst>
            </p:cNvPr>
            <p:cNvSpPr/>
            <p:nvPr/>
          </p:nvSpPr>
          <p:spPr>
            <a:xfrm>
              <a:off x="13388908" y="12072216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2" name="Google Shape;1550;p1">
              <a:extLst>
                <a:ext uri="{FF2B5EF4-FFF2-40B4-BE49-F238E27FC236}">
                  <a16:creationId xmlns:a16="http://schemas.microsoft.com/office/drawing/2014/main" id="{75EC1368-76C4-DC4E-961E-C38EB6FA5E96}"/>
                </a:ext>
              </a:extLst>
            </p:cNvPr>
            <p:cNvSpPr txBox="1"/>
            <p:nvPr/>
          </p:nvSpPr>
          <p:spPr>
            <a:xfrm rot="5400000">
              <a:off x="13048454" y="11638128"/>
              <a:ext cx="797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Bifurcation of pulmonary trunk</a:t>
              </a:r>
              <a:endParaRPr sz="1600" dirty="0"/>
            </a:p>
          </p:txBody>
        </p:sp>
        <p:sp>
          <p:nvSpPr>
            <p:cNvPr id="6953" name="Google Shape;1399;p1">
              <a:extLst>
                <a:ext uri="{FF2B5EF4-FFF2-40B4-BE49-F238E27FC236}">
                  <a16:creationId xmlns:a16="http://schemas.microsoft.com/office/drawing/2014/main" id="{A19385E0-BBF1-896F-8A5E-33F19473BDC3}"/>
                </a:ext>
              </a:extLst>
            </p:cNvPr>
            <p:cNvSpPr/>
            <p:nvPr/>
          </p:nvSpPr>
          <p:spPr>
            <a:xfrm>
              <a:off x="13186254" y="1250952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4" name="Google Shape;1399;p1">
              <a:extLst>
                <a:ext uri="{FF2B5EF4-FFF2-40B4-BE49-F238E27FC236}">
                  <a16:creationId xmlns:a16="http://schemas.microsoft.com/office/drawing/2014/main" id="{95BD669F-C5A3-50E2-FCBE-84F281B156F6}"/>
                </a:ext>
              </a:extLst>
            </p:cNvPr>
            <p:cNvSpPr/>
            <p:nvPr/>
          </p:nvSpPr>
          <p:spPr>
            <a:xfrm>
              <a:off x="13505713" y="126576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55" name="Google Shape;1552;p1">
              <a:extLst>
                <a:ext uri="{FF2B5EF4-FFF2-40B4-BE49-F238E27FC236}">
                  <a16:creationId xmlns:a16="http://schemas.microsoft.com/office/drawing/2014/main" id="{064E7D3A-1689-35F2-0D20-E08B8F57A08E}"/>
                </a:ext>
              </a:extLst>
            </p:cNvPr>
            <p:cNvCxnSpPr>
              <a:cxnSpLocks/>
              <a:stCxn id="6951" idx="3"/>
              <a:endCxn id="6953" idx="6"/>
            </p:cNvCxnSpPr>
            <p:nvPr/>
          </p:nvCxnSpPr>
          <p:spPr>
            <a:xfrm rot="5400000">
              <a:off x="13140927" y="12281724"/>
              <a:ext cx="381124" cy="14647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6" name="Google Shape;1552;p1">
              <a:extLst>
                <a:ext uri="{FF2B5EF4-FFF2-40B4-BE49-F238E27FC236}">
                  <a16:creationId xmlns:a16="http://schemas.microsoft.com/office/drawing/2014/main" id="{60F5D842-14D0-F51A-A6AC-3A742966A580}"/>
                </a:ext>
              </a:extLst>
            </p:cNvPr>
            <p:cNvCxnSpPr>
              <a:cxnSpLocks/>
              <a:stCxn id="6951" idx="5"/>
              <a:endCxn id="6954" idx="2"/>
            </p:cNvCxnSpPr>
            <p:nvPr/>
          </p:nvCxnSpPr>
          <p:spPr>
            <a:xfrm rot="16200000" flipH="1">
              <a:off x="13228789" y="12416699"/>
              <a:ext cx="529227" cy="246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57" name="Google Shape;1550;p1">
              <a:extLst>
                <a:ext uri="{FF2B5EF4-FFF2-40B4-BE49-F238E27FC236}">
                  <a16:creationId xmlns:a16="http://schemas.microsoft.com/office/drawing/2014/main" id="{0D0B4B79-113E-6E2B-5792-069D7F75EB50}"/>
                </a:ext>
              </a:extLst>
            </p:cNvPr>
            <p:cNvSpPr txBox="1"/>
            <p:nvPr/>
          </p:nvSpPr>
          <p:spPr>
            <a:xfrm rot="5400000">
              <a:off x="13235353" y="12319051"/>
              <a:ext cx="348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pulmonary</a:t>
              </a:r>
              <a:endParaRPr sz="1400" dirty="0"/>
            </a:p>
          </p:txBody>
        </p:sp>
        <p:sp>
          <p:nvSpPr>
            <p:cNvPr id="6958" name="Google Shape;1550;p1">
              <a:extLst>
                <a:ext uri="{FF2B5EF4-FFF2-40B4-BE49-F238E27FC236}">
                  <a16:creationId xmlns:a16="http://schemas.microsoft.com/office/drawing/2014/main" id="{3BE594A4-6990-F5C6-55A0-DCFE3804BFA0}"/>
                </a:ext>
              </a:extLst>
            </p:cNvPr>
            <p:cNvSpPr txBox="1"/>
            <p:nvPr/>
          </p:nvSpPr>
          <p:spPr>
            <a:xfrm rot="5400000">
              <a:off x="13298362" y="12310548"/>
              <a:ext cx="365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pulmonary</a:t>
              </a:r>
              <a:endParaRPr sz="1400" dirty="0"/>
            </a:p>
          </p:txBody>
        </p:sp>
        <p:sp>
          <p:nvSpPr>
            <p:cNvPr id="6959" name="Google Shape;1550;p1">
              <a:extLst>
                <a:ext uri="{FF2B5EF4-FFF2-40B4-BE49-F238E27FC236}">
                  <a16:creationId xmlns:a16="http://schemas.microsoft.com/office/drawing/2014/main" id="{3B250D7E-13ED-3CD4-5DF5-34FE12A0C124}"/>
                </a:ext>
              </a:extLst>
            </p:cNvPr>
            <p:cNvSpPr txBox="1"/>
            <p:nvPr/>
          </p:nvSpPr>
          <p:spPr>
            <a:xfrm rot="5400000">
              <a:off x="13011269" y="12206808"/>
              <a:ext cx="4334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superior lobar</a:t>
              </a:r>
              <a:endParaRPr sz="1400" dirty="0"/>
            </a:p>
          </p:txBody>
        </p:sp>
        <p:cxnSp>
          <p:nvCxnSpPr>
            <p:cNvPr id="6960" name="Google Shape;1511;p1">
              <a:extLst>
                <a:ext uri="{FF2B5EF4-FFF2-40B4-BE49-F238E27FC236}">
                  <a16:creationId xmlns:a16="http://schemas.microsoft.com/office/drawing/2014/main" id="{83243B7B-2853-9CD0-7CF2-A8A570B209BD}"/>
                </a:ext>
              </a:extLst>
            </p:cNvPr>
            <p:cNvCxnSpPr>
              <a:cxnSpLocks/>
              <a:stCxn id="6953" idx="2"/>
              <a:endCxn id="2427" idx="6"/>
            </p:cNvCxnSpPr>
            <p:nvPr/>
          </p:nvCxnSpPr>
          <p:spPr>
            <a:xfrm rot="10800000">
              <a:off x="12829076" y="12544391"/>
              <a:ext cx="357178" cy="11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1" name="Google Shape;1511;p1">
              <a:extLst>
                <a:ext uri="{FF2B5EF4-FFF2-40B4-BE49-F238E27FC236}">
                  <a16:creationId xmlns:a16="http://schemas.microsoft.com/office/drawing/2014/main" id="{82497014-6A3F-AA8C-E590-9A9897DEE257}"/>
                </a:ext>
              </a:extLst>
            </p:cNvPr>
            <p:cNvCxnSpPr>
              <a:cxnSpLocks/>
              <a:stCxn id="6953" idx="4"/>
              <a:endCxn id="6962" idx="6"/>
            </p:cNvCxnSpPr>
            <p:nvPr/>
          </p:nvCxnSpPr>
          <p:spPr>
            <a:xfrm rot="5400000">
              <a:off x="12802577" y="12517204"/>
              <a:ext cx="355361" cy="48399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2" name="Google Shape;1512;p1">
              <a:extLst>
                <a:ext uri="{FF2B5EF4-FFF2-40B4-BE49-F238E27FC236}">
                  <a16:creationId xmlns:a16="http://schemas.microsoft.com/office/drawing/2014/main" id="{090AF867-B91F-B5B7-F779-C85134CED3B8}"/>
                </a:ext>
              </a:extLst>
            </p:cNvPr>
            <p:cNvSpPr/>
            <p:nvPr/>
          </p:nvSpPr>
          <p:spPr>
            <a:xfrm>
              <a:off x="12684259" y="1290988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3" name="Google Shape;1513;p1">
              <a:extLst>
                <a:ext uri="{FF2B5EF4-FFF2-40B4-BE49-F238E27FC236}">
                  <a16:creationId xmlns:a16="http://schemas.microsoft.com/office/drawing/2014/main" id="{7F801805-4B8D-B79A-19B1-DDA073AAE5C9}"/>
                </a:ext>
              </a:extLst>
            </p:cNvPr>
            <p:cNvCxnSpPr>
              <a:cxnSpLocks/>
              <a:stCxn id="3058" idx="4"/>
              <a:endCxn id="6962" idx="0"/>
            </p:cNvCxnSpPr>
            <p:nvPr/>
          </p:nvCxnSpPr>
          <p:spPr>
            <a:xfrm rot="5400000">
              <a:off x="11724506" y="10076679"/>
              <a:ext cx="3819956" cy="18464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4" name="Google Shape;1513;p1">
              <a:extLst>
                <a:ext uri="{FF2B5EF4-FFF2-40B4-BE49-F238E27FC236}">
                  <a16:creationId xmlns:a16="http://schemas.microsoft.com/office/drawing/2014/main" id="{EF5C7173-1785-E6EA-0531-21664ECCC08F}"/>
                </a:ext>
              </a:extLst>
            </p:cNvPr>
            <p:cNvCxnSpPr>
              <a:cxnSpLocks/>
              <a:stCxn id="3058" idx="4"/>
              <a:endCxn id="6962" idx="4"/>
            </p:cNvCxnSpPr>
            <p:nvPr/>
          </p:nvCxnSpPr>
          <p:spPr>
            <a:xfrm rot="5400000">
              <a:off x="11697506" y="10103679"/>
              <a:ext cx="3873956" cy="1846450"/>
            </a:xfrm>
            <a:prstGeom prst="bentConnector3">
              <a:avLst>
                <a:gd name="adj1" fmla="val 105901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69" name="Google Shape;1550;p1">
              <a:extLst>
                <a:ext uri="{FF2B5EF4-FFF2-40B4-BE49-F238E27FC236}">
                  <a16:creationId xmlns:a16="http://schemas.microsoft.com/office/drawing/2014/main" id="{6AA95358-B5EE-C1BF-723E-BF35D6471A38}"/>
                </a:ext>
              </a:extLst>
            </p:cNvPr>
            <p:cNvSpPr txBox="1"/>
            <p:nvPr/>
          </p:nvSpPr>
          <p:spPr>
            <a:xfrm rot="5400000">
              <a:off x="12411266" y="13236983"/>
              <a:ext cx="6203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right lung</a:t>
              </a:r>
              <a:endParaRPr sz="1200" dirty="0"/>
            </a:p>
          </p:txBody>
        </p:sp>
        <p:cxnSp>
          <p:nvCxnSpPr>
            <p:cNvPr id="6970" name="Google Shape;1513;p1">
              <a:extLst>
                <a:ext uri="{FF2B5EF4-FFF2-40B4-BE49-F238E27FC236}">
                  <a16:creationId xmlns:a16="http://schemas.microsoft.com/office/drawing/2014/main" id="{138EFC0A-6224-5D1E-6D78-E0DAD3F91102}"/>
                </a:ext>
              </a:extLst>
            </p:cNvPr>
            <p:cNvCxnSpPr>
              <a:cxnSpLocks/>
              <a:stCxn id="3058" idx="4"/>
              <a:endCxn id="6962" idx="3"/>
            </p:cNvCxnSpPr>
            <p:nvPr/>
          </p:nvCxnSpPr>
          <p:spPr>
            <a:xfrm rot="5400000">
              <a:off x="11691914" y="10090179"/>
              <a:ext cx="3866048" cy="1865542"/>
            </a:xfrm>
            <a:prstGeom prst="bentConnector3">
              <a:avLst>
                <a:gd name="adj1" fmla="val 106118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1" name="Google Shape;1550;p1">
              <a:extLst>
                <a:ext uri="{FF2B5EF4-FFF2-40B4-BE49-F238E27FC236}">
                  <a16:creationId xmlns:a16="http://schemas.microsoft.com/office/drawing/2014/main" id="{FB5C3B62-0BA5-5266-E895-09E6FD563207}"/>
                </a:ext>
              </a:extLst>
            </p:cNvPr>
            <p:cNvSpPr txBox="1"/>
            <p:nvPr/>
          </p:nvSpPr>
          <p:spPr>
            <a:xfrm rot="5400000">
              <a:off x="12379574" y="13250187"/>
              <a:ext cx="6150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right lung</a:t>
              </a:r>
              <a:endParaRPr sz="1200" dirty="0"/>
            </a:p>
          </p:txBody>
        </p:sp>
        <p:cxnSp>
          <p:nvCxnSpPr>
            <p:cNvPr id="6972" name="Google Shape;1513;p1">
              <a:extLst>
                <a:ext uri="{FF2B5EF4-FFF2-40B4-BE49-F238E27FC236}">
                  <a16:creationId xmlns:a16="http://schemas.microsoft.com/office/drawing/2014/main" id="{524A18A5-FFD8-72AF-5161-AE6717914EA8}"/>
                </a:ext>
              </a:extLst>
            </p:cNvPr>
            <p:cNvCxnSpPr>
              <a:cxnSpLocks/>
              <a:stCxn id="3058" idx="4"/>
              <a:endCxn id="6962" idx="1"/>
            </p:cNvCxnSpPr>
            <p:nvPr/>
          </p:nvCxnSpPr>
          <p:spPr>
            <a:xfrm rot="5400000">
              <a:off x="11711006" y="10071087"/>
              <a:ext cx="3827864" cy="18655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3" name="Google Shape;1513;p1">
              <a:extLst>
                <a:ext uri="{FF2B5EF4-FFF2-40B4-BE49-F238E27FC236}">
                  <a16:creationId xmlns:a16="http://schemas.microsoft.com/office/drawing/2014/main" id="{72D52E36-870A-642C-5EB1-8A9B9BD89861}"/>
                </a:ext>
              </a:extLst>
            </p:cNvPr>
            <p:cNvCxnSpPr>
              <a:cxnSpLocks/>
              <a:stCxn id="3058" idx="4"/>
              <a:endCxn id="6962" idx="2"/>
            </p:cNvCxnSpPr>
            <p:nvPr/>
          </p:nvCxnSpPr>
          <p:spPr>
            <a:xfrm rot="5400000">
              <a:off x="11697506" y="10076679"/>
              <a:ext cx="3846956" cy="1873450"/>
            </a:xfrm>
            <a:prstGeom prst="bentConnector4">
              <a:avLst>
                <a:gd name="adj1" fmla="val 49649"/>
                <a:gd name="adj2" fmla="val 112202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4" name="Google Shape;1550;p1">
              <a:extLst>
                <a:ext uri="{FF2B5EF4-FFF2-40B4-BE49-F238E27FC236}">
                  <a16:creationId xmlns:a16="http://schemas.microsoft.com/office/drawing/2014/main" id="{2BA25C99-114A-B7B3-B11D-1BE226F41481}"/>
                </a:ext>
              </a:extLst>
            </p:cNvPr>
            <p:cNvSpPr txBox="1"/>
            <p:nvPr/>
          </p:nvSpPr>
          <p:spPr>
            <a:xfrm rot="5400000">
              <a:off x="12178749" y="12578048"/>
              <a:ext cx="58335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right lung</a:t>
              </a:r>
              <a:endParaRPr sz="1200" dirty="0"/>
            </a:p>
          </p:txBody>
        </p:sp>
        <p:sp>
          <p:nvSpPr>
            <p:cNvPr id="6975" name="Google Shape;1550;p1">
              <a:extLst>
                <a:ext uri="{FF2B5EF4-FFF2-40B4-BE49-F238E27FC236}">
                  <a16:creationId xmlns:a16="http://schemas.microsoft.com/office/drawing/2014/main" id="{AAF6CD6F-3BAD-876D-17CD-BEA1A2292C63}"/>
                </a:ext>
              </a:extLst>
            </p:cNvPr>
            <p:cNvSpPr txBox="1"/>
            <p:nvPr/>
          </p:nvSpPr>
          <p:spPr>
            <a:xfrm rot="5400000">
              <a:off x="12410752" y="12594107"/>
              <a:ext cx="56070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right lung</a:t>
              </a:r>
              <a:endParaRPr sz="1200" dirty="0"/>
            </a:p>
          </p:txBody>
        </p:sp>
        <p:sp>
          <p:nvSpPr>
            <p:cNvPr id="2368" name="Google Shape;1550;p1">
              <a:extLst>
                <a:ext uri="{FF2B5EF4-FFF2-40B4-BE49-F238E27FC236}">
                  <a16:creationId xmlns:a16="http://schemas.microsoft.com/office/drawing/2014/main" id="{3D2904CE-9A4A-AD41-CB92-15A025539DA2}"/>
                </a:ext>
              </a:extLst>
            </p:cNvPr>
            <p:cNvSpPr txBox="1"/>
            <p:nvPr/>
          </p:nvSpPr>
          <p:spPr>
            <a:xfrm rot="5400000">
              <a:off x="12471925" y="12611122"/>
              <a:ext cx="50941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segmental of right lung </a:t>
              </a:r>
              <a:endParaRPr sz="1200" dirty="0"/>
            </a:p>
          </p:txBody>
        </p:sp>
        <p:sp>
          <p:nvSpPr>
            <p:cNvPr id="2370" name="Google Shape;1550;p1">
              <a:extLst>
                <a:ext uri="{FF2B5EF4-FFF2-40B4-BE49-F238E27FC236}">
                  <a16:creationId xmlns:a16="http://schemas.microsoft.com/office/drawing/2014/main" id="{7058591C-8414-9ACC-5420-6894B0CE5ADF}"/>
                </a:ext>
              </a:extLst>
            </p:cNvPr>
            <p:cNvSpPr txBox="1"/>
            <p:nvPr/>
          </p:nvSpPr>
          <p:spPr>
            <a:xfrm>
              <a:off x="12817131" y="12905139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inferior lobar</a:t>
              </a:r>
              <a:endParaRPr sz="1200" dirty="0"/>
            </a:p>
          </p:txBody>
        </p:sp>
        <p:cxnSp>
          <p:nvCxnSpPr>
            <p:cNvPr id="2371" name="Google Shape;1513;p1">
              <a:extLst>
                <a:ext uri="{FF2B5EF4-FFF2-40B4-BE49-F238E27FC236}">
                  <a16:creationId xmlns:a16="http://schemas.microsoft.com/office/drawing/2014/main" id="{93AE78A4-AE20-DE94-2B24-FB2A2F356C99}"/>
                </a:ext>
              </a:extLst>
            </p:cNvPr>
            <p:cNvCxnSpPr>
              <a:cxnSpLocks/>
              <a:stCxn id="3058" idx="4"/>
              <a:endCxn id="6933" idx="0"/>
            </p:cNvCxnSpPr>
            <p:nvPr/>
          </p:nvCxnSpPr>
          <p:spPr>
            <a:xfrm rot="5400000">
              <a:off x="12499318" y="9812317"/>
              <a:ext cx="2780782" cy="13360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01" name="Google Shape;1550;p1">
              <a:extLst>
                <a:ext uri="{FF2B5EF4-FFF2-40B4-BE49-F238E27FC236}">
                  <a16:creationId xmlns:a16="http://schemas.microsoft.com/office/drawing/2014/main" id="{3D5BD462-2864-FD77-9B0C-91C0428539A5}"/>
                </a:ext>
              </a:extLst>
            </p:cNvPr>
            <p:cNvSpPr txBox="1"/>
            <p:nvPr/>
          </p:nvSpPr>
          <p:spPr>
            <a:xfrm rot="5400000">
              <a:off x="12904471" y="11457723"/>
              <a:ext cx="66277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right lung</a:t>
              </a:r>
              <a:endParaRPr sz="1400" dirty="0"/>
            </a:p>
          </p:txBody>
        </p:sp>
        <p:sp>
          <p:nvSpPr>
            <p:cNvPr id="2403" name="Google Shape;1550;p1">
              <a:extLst>
                <a:ext uri="{FF2B5EF4-FFF2-40B4-BE49-F238E27FC236}">
                  <a16:creationId xmlns:a16="http://schemas.microsoft.com/office/drawing/2014/main" id="{CAA8B792-1CE9-BD2A-B10F-B3EC74A62860}"/>
                </a:ext>
              </a:extLst>
            </p:cNvPr>
            <p:cNvSpPr txBox="1"/>
            <p:nvPr/>
          </p:nvSpPr>
          <p:spPr>
            <a:xfrm rot="5400000">
              <a:off x="12653002" y="11568883"/>
              <a:ext cx="6525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right lung</a:t>
              </a:r>
              <a:endParaRPr sz="1400" dirty="0"/>
            </a:p>
          </p:txBody>
        </p:sp>
        <p:sp>
          <p:nvSpPr>
            <p:cNvPr id="2404" name="Google Shape;1550;p1">
              <a:extLst>
                <a:ext uri="{FF2B5EF4-FFF2-40B4-BE49-F238E27FC236}">
                  <a16:creationId xmlns:a16="http://schemas.microsoft.com/office/drawing/2014/main" id="{485A7FC8-6156-83D4-ECBA-68C630B7AB39}"/>
                </a:ext>
              </a:extLst>
            </p:cNvPr>
            <p:cNvSpPr txBox="1"/>
            <p:nvPr/>
          </p:nvSpPr>
          <p:spPr>
            <a:xfrm>
              <a:off x="13503849" y="11864112"/>
              <a:ext cx="69725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right lung</a:t>
              </a:r>
              <a:endParaRPr sz="1400" dirty="0"/>
            </a:p>
          </p:txBody>
        </p:sp>
        <p:sp>
          <p:nvSpPr>
            <p:cNvPr id="2427" name="Google Shape;1512;p1">
              <a:extLst>
                <a:ext uri="{FF2B5EF4-FFF2-40B4-BE49-F238E27FC236}">
                  <a16:creationId xmlns:a16="http://schemas.microsoft.com/office/drawing/2014/main" id="{67E75DF7-0815-009A-3946-59FEA014384C}"/>
                </a:ext>
              </a:extLst>
            </p:cNvPr>
            <p:cNvSpPr/>
            <p:nvPr/>
          </p:nvSpPr>
          <p:spPr>
            <a:xfrm>
              <a:off x="12775076" y="125173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550;p1">
              <a:extLst>
                <a:ext uri="{FF2B5EF4-FFF2-40B4-BE49-F238E27FC236}">
                  <a16:creationId xmlns:a16="http://schemas.microsoft.com/office/drawing/2014/main" id="{27B65AB9-6D93-017C-78D6-CB27EBEC241D}"/>
                </a:ext>
              </a:extLst>
            </p:cNvPr>
            <p:cNvSpPr txBox="1"/>
            <p:nvPr/>
          </p:nvSpPr>
          <p:spPr>
            <a:xfrm>
              <a:off x="12834108" y="12514504"/>
              <a:ext cx="32423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Right middle lobar</a:t>
              </a:r>
              <a:endParaRPr sz="1200" dirty="0"/>
            </a:p>
          </p:txBody>
        </p:sp>
        <p:sp>
          <p:nvSpPr>
            <p:cNvPr id="2430" name="Google Shape;1550;p1">
              <a:extLst>
                <a:ext uri="{FF2B5EF4-FFF2-40B4-BE49-F238E27FC236}">
                  <a16:creationId xmlns:a16="http://schemas.microsoft.com/office/drawing/2014/main" id="{5DFD0197-C235-DACB-94DD-C76A69714AF0}"/>
                </a:ext>
              </a:extLst>
            </p:cNvPr>
            <p:cNvSpPr txBox="1"/>
            <p:nvPr/>
          </p:nvSpPr>
          <p:spPr>
            <a:xfrm rot="5400000">
              <a:off x="12543193" y="12176148"/>
              <a:ext cx="53117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segmental of right lung</a:t>
              </a:r>
              <a:endParaRPr sz="1200" dirty="0"/>
            </a:p>
          </p:txBody>
        </p:sp>
        <p:cxnSp>
          <p:nvCxnSpPr>
            <p:cNvPr id="6976" name="Google Shape;1513;p1">
              <a:extLst>
                <a:ext uri="{FF2B5EF4-FFF2-40B4-BE49-F238E27FC236}">
                  <a16:creationId xmlns:a16="http://schemas.microsoft.com/office/drawing/2014/main" id="{7F43D213-2CA5-A50F-F317-0DB303E1292D}"/>
                </a:ext>
              </a:extLst>
            </p:cNvPr>
            <p:cNvCxnSpPr>
              <a:cxnSpLocks/>
              <a:stCxn id="3058" idx="4"/>
              <a:endCxn id="2427" idx="2"/>
            </p:cNvCxnSpPr>
            <p:nvPr/>
          </p:nvCxnSpPr>
          <p:spPr>
            <a:xfrm rot="5400000">
              <a:off x="11939161" y="9925842"/>
              <a:ext cx="3454464" cy="1782633"/>
            </a:xfrm>
            <a:prstGeom prst="bentConnector4">
              <a:avLst>
                <a:gd name="adj1" fmla="val 49609"/>
                <a:gd name="adj2" fmla="val 112824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7" name="Google Shape;1550;p1">
              <a:extLst>
                <a:ext uri="{FF2B5EF4-FFF2-40B4-BE49-F238E27FC236}">
                  <a16:creationId xmlns:a16="http://schemas.microsoft.com/office/drawing/2014/main" id="{0377A616-2BCD-7240-2AEF-566DEFE79F53}"/>
                </a:ext>
              </a:extLst>
            </p:cNvPr>
            <p:cNvSpPr txBox="1"/>
            <p:nvPr/>
          </p:nvSpPr>
          <p:spPr>
            <a:xfrm rot="5400000">
              <a:off x="12293106" y="12222496"/>
              <a:ext cx="52439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segmental of right lung</a:t>
              </a:r>
              <a:endParaRPr sz="1200" dirty="0"/>
            </a:p>
          </p:txBody>
        </p:sp>
        <p:cxnSp>
          <p:nvCxnSpPr>
            <p:cNvPr id="6978" name="Google Shape;1513;p1">
              <a:extLst>
                <a:ext uri="{FF2B5EF4-FFF2-40B4-BE49-F238E27FC236}">
                  <a16:creationId xmlns:a16="http://schemas.microsoft.com/office/drawing/2014/main" id="{8B6FC388-E1D1-EDE8-EA0D-4F3AB8AC34F4}"/>
                </a:ext>
              </a:extLst>
            </p:cNvPr>
            <p:cNvCxnSpPr>
              <a:cxnSpLocks/>
              <a:stCxn id="3058" idx="4"/>
              <a:endCxn id="6923" idx="7"/>
            </p:cNvCxnSpPr>
            <p:nvPr/>
          </p:nvCxnSpPr>
          <p:spPr>
            <a:xfrm rot="5400000">
              <a:off x="12541780" y="10455013"/>
              <a:ext cx="3381017" cy="6508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79" name="Google Shape;1550;p1">
              <a:extLst>
                <a:ext uri="{FF2B5EF4-FFF2-40B4-BE49-F238E27FC236}">
                  <a16:creationId xmlns:a16="http://schemas.microsoft.com/office/drawing/2014/main" id="{E5A9A072-4223-609F-2456-E74F8FB444EA}"/>
                </a:ext>
              </a:extLst>
            </p:cNvPr>
            <p:cNvSpPr txBox="1"/>
            <p:nvPr/>
          </p:nvSpPr>
          <p:spPr>
            <a:xfrm rot="5400000">
              <a:off x="13642159" y="12175148"/>
              <a:ext cx="48785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segmental of left lung</a:t>
              </a:r>
              <a:endParaRPr sz="1200" dirty="0"/>
            </a:p>
          </p:txBody>
        </p:sp>
        <p:sp>
          <p:nvSpPr>
            <p:cNvPr id="6980" name="Google Shape;1550;p1">
              <a:extLst>
                <a:ext uri="{FF2B5EF4-FFF2-40B4-BE49-F238E27FC236}">
                  <a16:creationId xmlns:a16="http://schemas.microsoft.com/office/drawing/2014/main" id="{DB574B8E-9908-FF23-FD33-558C213027DE}"/>
                </a:ext>
              </a:extLst>
            </p:cNvPr>
            <p:cNvSpPr txBox="1"/>
            <p:nvPr/>
          </p:nvSpPr>
          <p:spPr>
            <a:xfrm rot="5400000">
              <a:off x="13693258" y="12187614"/>
              <a:ext cx="45329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Apical segmental of left lung</a:t>
              </a:r>
              <a:endParaRPr sz="1200" dirty="0"/>
            </a:p>
          </p:txBody>
        </p:sp>
        <p:sp>
          <p:nvSpPr>
            <p:cNvPr id="6981" name="Google Shape;1550;p1">
              <a:extLst>
                <a:ext uri="{FF2B5EF4-FFF2-40B4-BE49-F238E27FC236}">
                  <a16:creationId xmlns:a16="http://schemas.microsoft.com/office/drawing/2014/main" id="{C5182F28-74C8-0735-5890-568A51D406A1}"/>
                </a:ext>
              </a:extLst>
            </p:cNvPr>
            <p:cNvSpPr txBox="1"/>
            <p:nvPr/>
          </p:nvSpPr>
          <p:spPr>
            <a:xfrm>
              <a:off x="13930354" y="12467345"/>
              <a:ext cx="49014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segmental of left lung</a:t>
              </a:r>
              <a:endParaRPr sz="1200" dirty="0"/>
            </a:p>
          </p:txBody>
        </p:sp>
        <p:sp>
          <p:nvSpPr>
            <p:cNvPr id="6982" name="Google Shape;1550;p1">
              <a:extLst>
                <a:ext uri="{FF2B5EF4-FFF2-40B4-BE49-F238E27FC236}">
                  <a16:creationId xmlns:a16="http://schemas.microsoft.com/office/drawing/2014/main" id="{950AD88C-01C3-1568-49F7-F373ADC3C23D}"/>
                </a:ext>
              </a:extLst>
            </p:cNvPr>
            <p:cNvSpPr txBox="1"/>
            <p:nvPr/>
          </p:nvSpPr>
          <p:spPr>
            <a:xfrm rot="5400000">
              <a:off x="13656301" y="12724031"/>
              <a:ext cx="4495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sp>
          <p:nvSpPr>
            <p:cNvPr id="6983" name="Google Shape;1550;p1">
              <a:extLst>
                <a:ext uri="{FF2B5EF4-FFF2-40B4-BE49-F238E27FC236}">
                  <a16:creationId xmlns:a16="http://schemas.microsoft.com/office/drawing/2014/main" id="{F1C698A9-649B-C4D6-4B7A-4512B8BE98CC}"/>
                </a:ext>
              </a:extLst>
            </p:cNvPr>
            <p:cNvSpPr txBox="1"/>
            <p:nvPr/>
          </p:nvSpPr>
          <p:spPr>
            <a:xfrm rot="5400000">
              <a:off x="13712404" y="12720763"/>
              <a:ext cx="42363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</a:t>
              </a:r>
              <a:r>
                <a:rPr lang="en-NZ" sz="300" dirty="0" err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lingular</a:t>
              </a: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of left lung</a:t>
              </a:r>
              <a:endParaRPr sz="1200" dirty="0"/>
            </a:p>
          </p:txBody>
        </p:sp>
        <p:cxnSp>
          <p:nvCxnSpPr>
            <p:cNvPr id="6984" name="Google Shape;1513;p1">
              <a:extLst>
                <a:ext uri="{FF2B5EF4-FFF2-40B4-BE49-F238E27FC236}">
                  <a16:creationId xmlns:a16="http://schemas.microsoft.com/office/drawing/2014/main" id="{3D37BDB8-1D37-0A4B-C3C7-E779D8AEE8D9}"/>
                </a:ext>
              </a:extLst>
            </p:cNvPr>
            <p:cNvCxnSpPr>
              <a:cxnSpLocks/>
              <a:stCxn id="3058" idx="4"/>
              <a:endCxn id="6922" idx="7"/>
            </p:cNvCxnSpPr>
            <p:nvPr/>
          </p:nvCxnSpPr>
          <p:spPr>
            <a:xfrm rot="5400000">
              <a:off x="12463398" y="10826215"/>
              <a:ext cx="3830600" cy="3580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5" name="Google Shape;1550;p1">
              <a:extLst>
                <a:ext uri="{FF2B5EF4-FFF2-40B4-BE49-F238E27FC236}">
                  <a16:creationId xmlns:a16="http://schemas.microsoft.com/office/drawing/2014/main" id="{4F9D44FC-1134-F04A-7178-1E48A270B33C}"/>
                </a:ext>
              </a:extLst>
            </p:cNvPr>
            <p:cNvSpPr txBox="1"/>
            <p:nvPr/>
          </p:nvSpPr>
          <p:spPr>
            <a:xfrm rot="5400000">
              <a:off x="13891896" y="12587488"/>
              <a:ext cx="55561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basal segmental of left lung</a:t>
              </a:r>
              <a:endParaRPr sz="1200" dirty="0"/>
            </a:p>
          </p:txBody>
        </p:sp>
        <p:sp>
          <p:nvSpPr>
            <p:cNvPr id="6986" name="Google Shape;1550;p1">
              <a:extLst>
                <a:ext uri="{FF2B5EF4-FFF2-40B4-BE49-F238E27FC236}">
                  <a16:creationId xmlns:a16="http://schemas.microsoft.com/office/drawing/2014/main" id="{D11F15CE-31B8-D933-411D-1B7EADF0C126}"/>
                </a:ext>
              </a:extLst>
            </p:cNvPr>
            <p:cNvSpPr txBox="1"/>
            <p:nvPr/>
          </p:nvSpPr>
          <p:spPr>
            <a:xfrm rot="5400000">
              <a:off x="13910882" y="12571279"/>
              <a:ext cx="6009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basal segmental of left lung</a:t>
              </a:r>
              <a:endParaRPr sz="1200" dirty="0"/>
            </a:p>
          </p:txBody>
        </p:sp>
        <p:sp>
          <p:nvSpPr>
            <p:cNvPr id="6987" name="Google Shape;1550;p1">
              <a:extLst>
                <a:ext uri="{FF2B5EF4-FFF2-40B4-BE49-F238E27FC236}">
                  <a16:creationId xmlns:a16="http://schemas.microsoft.com/office/drawing/2014/main" id="{9799FCA8-DBA0-4984-CEF0-2959714639B8}"/>
                </a:ext>
              </a:extLst>
            </p:cNvPr>
            <p:cNvSpPr txBox="1"/>
            <p:nvPr/>
          </p:nvSpPr>
          <p:spPr>
            <a:xfrm>
              <a:off x="14205600" y="12912853"/>
              <a:ext cx="6131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basal segmental of left lung</a:t>
              </a:r>
              <a:endParaRPr sz="1200" dirty="0"/>
            </a:p>
          </p:txBody>
        </p:sp>
        <p:cxnSp>
          <p:nvCxnSpPr>
            <p:cNvPr id="6988" name="Google Shape;1513;p1">
              <a:extLst>
                <a:ext uri="{FF2B5EF4-FFF2-40B4-BE49-F238E27FC236}">
                  <a16:creationId xmlns:a16="http://schemas.microsoft.com/office/drawing/2014/main" id="{387B10B9-B0CD-30B2-AF3B-CB4E19B51B9E}"/>
                </a:ext>
              </a:extLst>
            </p:cNvPr>
            <p:cNvCxnSpPr>
              <a:cxnSpLocks/>
              <a:stCxn id="3058" idx="4"/>
              <a:endCxn id="6922" idx="5"/>
            </p:cNvCxnSpPr>
            <p:nvPr/>
          </p:nvCxnSpPr>
          <p:spPr>
            <a:xfrm rot="5400000">
              <a:off x="12444306" y="10845307"/>
              <a:ext cx="3868784" cy="358023"/>
            </a:xfrm>
            <a:prstGeom prst="bentConnector3">
              <a:avLst>
                <a:gd name="adj1" fmla="val 10611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9" name="Google Shape;1550;p1">
              <a:extLst>
                <a:ext uri="{FF2B5EF4-FFF2-40B4-BE49-F238E27FC236}">
                  <a16:creationId xmlns:a16="http://schemas.microsoft.com/office/drawing/2014/main" id="{B1EB6D4A-8753-1887-B621-F3C9C9F28AD8}"/>
                </a:ext>
              </a:extLst>
            </p:cNvPr>
            <p:cNvSpPr txBox="1"/>
            <p:nvPr/>
          </p:nvSpPr>
          <p:spPr>
            <a:xfrm rot="5400000">
              <a:off x="13890055" y="13229941"/>
              <a:ext cx="562113" cy="4660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basal segmental of left lung</a:t>
              </a:r>
              <a:endParaRPr sz="1200" dirty="0"/>
            </a:p>
          </p:txBody>
        </p:sp>
        <p:sp>
          <p:nvSpPr>
            <p:cNvPr id="6990" name="Google Shape;1550;p1">
              <a:extLst>
                <a:ext uri="{FF2B5EF4-FFF2-40B4-BE49-F238E27FC236}">
                  <a16:creationId xmlns:a16="http://schemas.microsoft.com/office/drawing/2014/main" id="{94D725C0-06FB-A4E6-ECF3-FBF9B2F3F855}"/>
                </a:ext>
              </a:extLst>
            </p:cNvPr>
            <p:cNvSpPr txBox="1"/>
            <p:nvPr/>
          </p:nvSpPr>
          <p:spPr>
            <a:xfrm rot="5400000">
              <a:off x="13911075" y="13248502"/>
              <a:ext cx="58864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Posterior basal segmental of left lung</a:t>
              </a:r>
              <a:endParaRPr sz="1200" dirty="0"/>
            </a:p>
          </p:txBody>
        </p:sp>
        <p:sp>
          <p:nvSpPr>
            <p:cNvPr id="6991" name="Google Shape;1550;p1">
              <a:extLst>
                <a:ext uri="{FF2B5EF4-FFF2-40B4-BE49-F238E27FC236}">
                  <a16:creationId xmlns:a16="http://schemas.microsoft.com/office/drawing/2014/main" id="{340DC24F-B149-F11D-361C-64CCCEC81482}"/>
                </a:ext>
              </a:extLst>
            </p:cNvPr>
            <p:cNvSpPr txBox="1"/>
            <p:nvPr/>
          </p:nvSpPr>
          <p:spPr>
            <a:xfrm>
              <a:off x="13535016" y="12463383"/>
              <a:ext cx="292492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superior lobar</a:t>
              </a:r>
              <a:endParaRPr sz="1200" dirty="0"/>
            </a:p>
          </p:txBody>
        </p:sp>
        <p:sp>
          <p:nvSpPr>
            <p:cNvPr id="6992" name="Google Shape;1550;p1">
              <a:extLst>
                <a:ext uri="{FF2B5EF4-FFF2-40B4-BE49-F238E27FC236}">
                  <a16:creationId xmlns:a16="http://schemas.microsoft.com/office/drawing/2014/main" id="{A3A997E7-5CBA-D66D-A86F-8BAB13C8A0D2}"/>
                </a:ext>
              </a:extLst>
            </p:cNvPr>
            <p:cNvSpPr txBox="1"/>
            <p:nvPr/>
          </p:nvSpPr>
          <p:spPr>
            <a:xfrm rot="5400000">
              <a:off x="13389243" y="12854329"/>
              <a:ext cx="30130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Left inferior lobar</a:t>
              </a:r>
              <a:endParaRPr sz="1200" dirty="0"/>
            </a:p>
          </p:txBody>
        </p:sp>
        <p:sp>
          <p:nvSpPr>
            <p:cNvPr id="7005" name="Google Shape;1550;p1">
              <a:extLst>
                <a:ext uri="{FF2B5EF4-FFF2-40B4-BE49-F238E27FC236}">
                  <a16:creationId xmlns:a16="http://schemas.microsoft.com/office/drawing/2014/main" id="{3D9AEAA9-260E-0267-022A-AB367F813264}"/>
                </a:ext>
              </a:extLst>
            </p:cNvPr>
            <p:cNvSpPr txBox="1"/>
            <p:nvPr/>
          </p:nvSpPr>
          <p:spPr>
            <a:xfrm rot="5400000">
              <a:off x="12257287" y="20186223"/>
              <a:ext cx="32423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Femoral</a:t>
              </a:r>
              <a:endParaRPr sz="1400" dirty="0"/>
            </a:p>
          </p:txBody>
        </p:sp>
        <p:sp>
          <p:nvSpPr>
            <p:cNvPr id="7006" name="Google Shape;1550;p1">
              <a:extLst>
                <a:ext uri="{FF2B5EF4-FFF2-40B4-BE49-F238E27FC236}">
                  <a16:creationId xmlns:a16="http://schemas.microsoft.com/office/drawing/2014/main" id="{7D74B3B7-A9DA-4B3D-D8C6-A40879EABF57}"/>
                </a:ext>
              </a:extLst>
            </p:cNvPr>
            <p:cNvSpPr txBox="1"/>
            <p:nvPr/>
          </p:nvSpPr>
          <p:spPr>
            <a:xfrm rot="5400000">
              <a:off x="11989363" y="20495027"/>
              <a:ext cx="38460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Deep femoral</a:t>
              </a:r>
              <a:endParaRPr sz="1200" dirty="0"/>
            </a:p>
          </p:txBody>
        </p:sp>
        <p:sp>
          <p:nvSpPr>
            <p:cNvPr id="7013" name="Google Shape;756;p1">
              <a:extLst>
                <a:ext uri="{FF2B5EF4-FFF2-40B4-BE49-F238E27FC236}">
                  <a16:creationId xmlns:a16="http://schemas.microsoft.com/office/drawing/2014/main" id="{4A793FDA-13F7-A8EE-F2EE-6073786E3BBB}"/>
                </a:ext>
              </a:extLst>
            </p:cNvPr>
            <p:cNvSpPr/>
            <p:nvPr/>
          </p:nvSpPr>
          <p:spPr>
            <a:xfrm>
              <a:off x="11951937" y="190243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14" name="Google Shape;650;p1">
              <a:extLst>
                <a:ext uri="{FF2B5EF4-FFF2-40B4-BE49-F238E27FC236}">
                  <a16:creationId xmlns:a16="http://schemas.microsoft.com/office/drawing/2014/main" id="{ADC12A83-94C9-2D5E-EEFB-A105E675CFC6}"/>
                </a:ext>
              </a:extLst>
            </p:cNvPr>
            <p:cNvCxnSpPr>
              <a:cxnSpLocks/>
              <a:stCxn id="7013" idx="4"/>
              <a:endCxn id="9336" idx="6"/>
            </p:cNvCxnSpPr>
            <p:nvPr/>
          </p:nvCxnSpPr>
          <p:spPr>
            <a:xfrm rot="5400000">
              <a:off x="9657530" y="17909571"/>
              <a:ext cx="1161675" cy="346314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17" name="Google Shape;755;p1">
              <a:extLst>
                <a:ext uri="{FF2B5EF4-FFF2-40B4-BE49-F238E27FC236}">
                  <a16:creationId xmlns:a16="http://schemas.microsoft.com/office/drawing/2014/main" id="{62D24C4F-9550-C40F-9822-E0EDB2240E18}"/>
                </a:ext>
              </a:extLst>
            </p:cNvPr>
            <p:cNvCxnSpPr>
              <a:cxnSpLocks/>
              <a:stCxn id="7018" idx="2"/>
              <a:endCxn id="11456" idx="3"/>
            </p:cNvCxnSpPr>
            <p:nvPr/>
          </p:nvCxnSpPr>
          <p:spPr>
            <a:xfrm rot="10800000">
              <a:off x="10445836" y="19853905"/>
              <a:ext cx="1935092" cy="104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18" name="Google Shape;756;p1">
              <a:extLst>
                <a:ext uri="{FF2B5EF4-FFF2-40B4-BE49-F238E27FC236}">
                  <a16:creationId xmlns:a16="http://schemas.microsoft.com/office/drawing/2014/main" id="{AF272BBE-CF7B-62DF-C1A3-EA073E8476A4}"/>
                </a:ext>
              </a:extLst>
            </p:cNvPr>
            <p:cNvSpPr/>
            <p:nvPr/>
          </p:nvSpPr>
          <p:spPr>
            <a:xfrm>
              <a:off x="12380928" y="1982794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0" name="Google Shape;757;p1">
              <a:extLst>
                <a:ext uri="{FF2B5EF4-FFF2-40B4-BE49-F238E27FC236}">
                  <a16:creationId xmlns:a16="http://schemas.microsoft.com/office/drawing/2014/main" id="{303B2D53-55B5-675B-2A51-CFD3AD7076C6}"/>
                </a:ext>
              </a:extLst>
            </p:cNvPr>
            <p:cNvSpPr txBox="1"/>
            <p:nvPr/>
          </p:nvSpPr>
          <p:spPr>
            <a:xfrm>
              <a:off x="11296608" y="19807325"/>
              <a:ext cx="5349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external pudendal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8" name="Google Shape;756;p1">
              <a:extLst>
                <a:ext uri="{FF2B5EF4-FFF2-40B4-BE49-F238E27FC236}">
                  <a16:creationId xmlns:a16="http://schemas.microsoft.com/office/drawing/2014/main" id="{3B200DDE-FB06-29C9-02ED-C5E7FE635BC2}"/>
                </a:ext>
              </a:extLst>
            </p:cNvPr>
            <p:cNvSpPr/>
            <p:nvPr/>
          </p:nvSpPr>
          <p:spPr>
            <a:xfrm>
              <a:off x="12316266" y="2093863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9" name="Google Shape;756;p1">
              <a:extLst>
                <a:ext uri="{FF2B5EF4-FFF2-40B4-BE49-F238E27FC236}">
                  <a16:creationId xmlns:a16="http://schemas.microsoft.com/office/drawing/2014/main" id="{787BFD51-435C-7492-A0D1-16684AB4ACCB}"/>
                </a:ext>
              </a:extLst>
            </p:cNvPr>
            <p:cNvSpPr/>
            <p:nvPr/>
          </p:nvSpPr>
          <p:spPr>
            <a:xfrm>
              <a:off x="12316605" y="2110345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0" name="Google Shape;756;p1">
              <a:extLst>
                <a:ext uri="{FF2B5EF4-FFF2-40B4-BE49-F238E27FC236}">
                  <a16:creationId xmlns:a16="http://schemas.microsoft.com/office/drawing/2014/main" id="{E4897CB9-987A-0AC9-58E1-DAFE07C8E644}"/>
                </a:ext>
              </a:extLst>
            </p:cNvPr>
            <p:cNvSpPr/>
            <p:nvPr/>
          </p:nvSpPr>
          <p:spPr>
            <a:xfrm>
              <a:off x="12318163" y="21220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1" name="Google Shape;756;p1">
              <a:extLst>
                <a:ext uri="{FF2B5EF4-FFF2-40B4-BE49-F238E27FC236}">
                  <a16:creationId xmlns:a16="http://schemas.microsoft.com/office/drawing/2014/main" id="{89776EA1-FA86-B001-37BE-E3A9DC805EC1}"/>
                </a:ext>
              </a:extLst>
            </p:cNvPr>
            <p:cNvSpPr/>
            <p:nvPr/>
          </p:nvSpPr>
          <p:spPr>
            <a:xfrm>
              <a:off x="12316471" y="213117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2" name="Google Shape;1550;p1">
              <a:extLst>
                <a:ext uri="{FF2B5EF4-FFF2-40B4-BE49-F238E27FC236}">
                  <a16:creationId xmlns:a16="http://schemas.microsoft.com/office/drawing/2014/main" id="{C65A5CF6-B81E-08D1-CC45-EEC39E422C8E}"/>
                </a:ext>
              </a:extLst>
            </p:cNvPr>
            <p:cNvSpPr txBox="1"/>
            <p:nvPr/>
          </p:nvSpPr>
          <p:spPr>
            <a:xfrm rot="5400000">
              <a:off x="12220260" y="20988566"/>
              <a:ext cx="24493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Popliteal</a:t>
              </a:r>
              <a:endParaRPr sz="1200" dirty="0"/>
            </a:p>
          </p:txBody>
        </p:sp>
        <p:sp>
          <p:nvSpPr>
            <p:cNvPr id="7033" name="Google Shape;756;p1">
              <a:extLst>
                <a:ext uri="{FF2B5EF4-FFF2-40B4-BE49-F238E27FC236}">
                  <a16:creationId xmlns:a16="http://schemas.microsoft.com/office/drawing/2014/main" id="{2F60A386-6CF4-5D4B-664B-0086491DC870}"/>
                </a:ext>
              </a:extLst>
            </p:cNvPr>
            <p:cNvSpPr/>
            <p:nvPr/>
          </p:nvSpPr>
          <p:spPr>
            <a:xfrm>
              <a:off x="12579717" y="2101960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5" name="Google Shape;1550;p1">
              <a:extLst>
                <a:ext uri="{FF2B5EF4-FFF2-40B4-BE49-F238E27FC236}">
                  <a16:creationId xmlns:a16="http://schemas.microsoft.com/office/drawing/2014/main" id="{8216141A-3F87-9FA7-0DBA-EC50761DF53B}"/>
                </a:ext>
              </a:extLst>
            </p:cNvPr>
            <p:cNvSpPr txBox="1"/>
            <p:nvPr/>
          </p:nvSpPr>
          <p:spPr>
            <a:xfrm>
              <a:off x="12359310" y="20927257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lateral genicular</a:t>
              </a:r>
              <a:endParaRPr sz="1100" dirty="0"/>
            </a:p>
          </p:txBody>
        </p:sp>
        <p:cxnSp>
          <p:nvCxnSpPr>
            <p:cNvPr id="7037" name="Google Shape;1346;p1">
              <a:extLst>
                <a:ext uri="{FF2B5EF4-FFF2-40B4-BE49-F238E27FC236}">
                  <a16:creationId xmlns:a16="http://schemas.microsoft.com/office/drawing/2014/main" id="{AB59B790-AED5-59E4-40E3-40A734F517BB}"/>
                </a:ext>
              </a:extLst>
            </p:cNvPr>
            <p:cNvCxnSpPr>
              <a:cxnSpLocks/>
              <a:stCxn id="2515" idx="2"/>
              <a:endCxn id="6652" idx="6"/>
            </p:cNvCxnSpPr>
            <p:nvPr/>
          </p:nvCxnSpPr>
          <p:spPr>
            <a:xfrm rot="10800000">
              <a:off x="12358912" y="20852336"/>
              <a:ext cx="231885" cy="32528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8" name="Google Shape;1346;p1">
              <a:extLst>
                <a:ext uri="{FF2B5EF4-FFF2-40B4-BE49-F238E27FC236}">
                  <a16:creationId xmlns:a16="http://schemas.microsoft.com/office/drawing/2014/main" id="{0A0A564F-52FA-1A90-E035-7F599FA4FD7E}"/>
                </a:ext>
              </a:extLst>
            </p:cNvPr>
            <p:cNvCxnSpPr>
              <a:cxnSpLocks/>
              <a:stCxn id="7029" idx="6"/>
              <a:endCxn id="2517" idx="2"/>
            </p:cNvCxnSpPr>
            <p:nvPr/>
          </p:nvCxnSpPr>
          <p:spPr>
            <a:xfrm flipV="1">
              <a:off x="12359805" y="21124046"/>
              <a:ext cx="227836" cy="100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9" name="Google Shape;1346;p1">
              <a:extLst>
                <a:ext uri="{FF2B5EF4-FFF2-40B4-BE49-F238E27FC236}">
                  <a16:creationId xmlns:a16="http://schemas.microsoft.com/office/drawing/2014/main" id="{A0257091-6679-CBBF-E5A2-E512CE6F568F}"/>
                </a:ext>
              </a:extLst>
            </p:cNvPr>
            <p:cNvCxnSpPr>
              <a:cxnSpLocks/>
              <a:stCxn id="7030" idx="6"/>
              <a:endCxn id="2520" idx="2"/>
            </p:cNvCxnSpPr>
            <p:nvPr/>
          </p:nvCxnSpPr>
          <p:spPr>
            <a:xfrm flipV="1">
              <a:off x="12361363" y="21240782"/>
              <a:ext cx="226537" cy="127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4" name="Google Shape;1346;p1">
              <a:extLst>
                <a:ext uri="{FF2B5EF4-FFF2-40B4-BE49-F238E27FC236}">
                  <a16:creationId xmlns:a16="http://schemas.microsoft.com/office/drawing/2014/main" id="{3CBC6751-1019-B3B9-5F89-1BC54313BA2D}"/>
                </a:ext>
              </a:extLst>
            </p:cNvPr>
            <p:cNvCxnSpPr>
              <a:cxnSpLocks/>
              <a:stCxn id="7031" idx="6"/>
              <a:endCxn id="7033" idx="4"/>
            </p:cNvCxnSpPr>
            <p:nvPr/>
          </p:nvCxnSpPr>
          <p:spPr>
            <a:xfrm flipV="1">
              <a:off x="12359671" y="21073607"/>
              <a:ext cx="247046" cy="2597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5" name="Google Shape;756;p1">
              <a:extLst>
                <a:ext uri="{FF2B5EF4-FFF2-40B4-BE49-F238E27FC236}">
                  <a16:creationId xmlns:a16="http://schemas.microsoft.com/office/drawing/2014/main" id="{79463E21-2E88-755A-475F-8F0032CA39DD}"/>
                </a:ext>
              </a:extLst>
            </p:cNvPr>
            <p:cNvSpPr/>
            <p:nvPr/>
          </p:nvSpPr>
          <p:spPr>
            <a:xfrm>
              <a:off x="12590796" y="211596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1550;p1">
              <a:extLst>
                <a:ext uri="{FF2B5EF4-FFF2-40B4-BE49-F238E27FC236}">
                  <a16:creationId xmlns:a16="http://schemas.microsoft.com/office/drawing/2014/main" id="{F8394BA3-39D0-DB59-2FB1-DA30CEB03B3F}"/>
                </a:ext>
              </a:extLst>
            </p:cNvPr>
            <p:cNvSpPr txBox="1"/>
            <p:nvPr/>
          </p:nvSpPr>
          <p:spPr>
            <a:xfrm>
              <a:off x="12333827" y="20818826"/>
              <a:ext cx="5770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Superior medial genicular</a:t>
              </a:r>
              <a:endParaRPr sz="1100" dirty="0"/>
            </a:p>
          </p:txBody>
        </p:sp>
        <p:sp>
          <p:nvSpPr>
            <p:cNvPr id="2517" name="Google Shape;756;p1">
              <a:extLst>
                <a:ext uri="{FF2B5EF4-FFF2-40B4-BE49-F238E27FC236}">
                  <a16:creationId xmlns:a16="http://schemas.microsoft.com/office/drawing/2014/main" id="{F0433D59-2F9D-9007-C18C-D9F065D5F988}"/>
                </a:ext>
              </a:extLst>
            </p:cNvPr>
            <p:cNvSpPr/>
            <p:nvPr/>
          </p:nvSpPr>
          <p:spPr>
            <a:xfrm>
              <a:off x="12587641" y="211060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1550;p1">
              <a:extLst>
                <a:ext uri="{FF2B5EF4-FFF2-40B4-BE49-F238E27FC236}">
                  <a16:creationId xmlns:a16="http://schemas.microsoft.com/office/drawing/2014/main" id="{D4C9A967-82C7-44CE-58D8-0049AB50757D}"/>
                </a:ext>
              </a:extLst>
            </p:cNvPr>
            <p:cNvSpPr txBox="1"/>
            <p:nvPr/>
          </p:nvSpPr>
          <p:spPr>
            <a:xfrm>
              <a:off x="12378243" y="21088882"/>
              <a:ext cx="3572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Middle genicular</a:t>
              </a:r>
              <a:endParaRPr sz="1100" dirty="0"/>
            </a:p>
          </p:txBody>
        </p:sp>
        <p:sp>
          <p:nvSpPr>
            <p:cNvPr id="2520" name="Google Shape;756;p1">
              <a:extLst>
                <a:ext uri="{FF2B5EF4-FFF2-40B4-BE49-F238E27FC236}">
                  <a16:creationId xmlns:a16="http://schemas.microsoft.com/office/drawing/2014/main" id="{34C38156-E619-04D5-0A12-F785C3A9B4FD}"/>
                </a:ext>
              </a:extLst>
            </p:cNvPr>
            <p:cNvSpPr/>
            <p:nvPr/>
          </p:nvSpPr>
          <p:spPr>
            <a:xfrm>
              <a:off x="12587900" y="212227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1550;p1">
              <a:extLst>
                <a:ext uri="{FF2B5EF4-FFF2-40B4-BE49-F238E27FC236}">
                  <a16:creationId xmlns:a16="http://schemas.microsoft.com/office/drawing/2014/main" id="{A9FC5C55-B327-21F5-A1FD-880E115A763E}"/>
                </a:ext>
              </a:extLst>
            </p:cNvPr>
            <p:cNvSpPr txBox="1"/>
            <p:nvPr/>
          </p:nvSpPr>
          <p:spPr>
            <a:xfrm>
              <a:off x="12353053" y="21304287"/>
              <a:ext cx="5351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lateral genicular</a:t>
              </a:r>
              <a:endParaRPr sz="1100" dirty="0"/>
            </a:p>
          </p:txBody>
        </p:sp>
        <p:sp>
          <p:nvSpPr>
            <p:cNvPr id="2523" name="Google Shape;1550;p1">
              <a:extLst>
                <a:ext uri="{FF2B5EF4-FFF2-40B4-BE49-F238E27FC236}">
                  <a16:creationId xmlns:a16="http://schemas.microsoft.com/office/drawing/2014/main" id="{BED7B98C-5B09-2301-45CA-ABD1B0B7E10C}"/>
                </a:ext>
              </a:extLst>
            </p:cNvPr>
            <p:cNvSpPr txBox="1"/>
            <p:nvPr/>
          </p:nvSpPr>
          <p:spPr>
            <a:xfrm>
              <a:off x="12382098" y="21202064"/>
              <a:ext cx="5178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Inferior medial genicular</a:t>
              </a:r>
              <a:endParaRPr sz="1100" dirty="0"/>
            </a:p>
          </p:txBody>
        </p:sp>
        <p:sp>
          <p:nvSpPr>
            <p:cNvPr id="2525" name="Google Shape;275;p1">
              <a:extLst>
                <a:ext uri="{FF2B5EF4-FFF2-40B4-BE49-F238E27FC236}">
                  <a16:creationId xmlns:a16="http://schemas.microsoft.com/office/drawing/2014/main" id="{448C5C52-08AC-F739-456C-11F1645B591D}"/>
                </a:ext>
              </a:extLst>
            </p:cNvPr>
            <p:cNvSpPr txBox="1"/>
            <p:nvPr/>
          </p:nvSpPr>
          <p:spPr>
            <a:xfrm>
              <a:off x="12395272" y="21660672"/>
              <a:ext cx="39524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tibial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;p1">
              <a:extLst>
                <a:ext uri="{FF2B5EF4-FFF2-40B4-BE49-F238E27FC236}">
                  <a16:creationId xmlns:a16="http://schemas.microsoft.com/office/drawing/2014/main" id="{B1FBA988-3D63-4FFC-E249-59E3448699F0}"/>
                </a:ext>
              </a:extLst>
            </p:cNvPr>
            <p:cNvSpPr/>
            <p:nvPr/>
          </p:nvSpPr>
          <p:spPr>
            <a:xfrm>
              <a:off x="11901328" y="2213846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7" name="Google Shape;255;p1">
              <a:extLst>
                <a:ext uri="{FF2B5EF4-FFF2-40B4-BE49-F238E27FC236}">
                  <a16:creationId xmlns:a16="http://schemas.microsoft.com/office/drawing/2014/main" id="{8148AAD9-B733-35FE-DF50-2811CD727290}"/>
                </a:ext>
              </a:extLst>
            </p:cNvPr>
            <p:cNvCxnSpPr>
              <a:cxnSpLocks/>
              <a:stCxn id="2526" idx="2"/>
              <a:endCxn id="2090" idx="0"/>
            </p:cNvCxnSpPr>
            <p:nvPr/>
          </p:nvCxnSpPr>
          <p:spPr>
            <a:xfrm rot="10800000" flipV="1">
              <a:off x="11817456" y="22174460"/>
              <a:ext cx="83873" cy="58275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32" name="Google Shape;252;p1">
              <a:extLst>
                <a:ext uri="{FF2B5EF4-FFF2-40B4-BE49-F238E27FC236}">
                  <a16:creationId xmlns:a16="http://schemas.microsoft.com/office/drawing/2014/main" id="{D6E31B2A-C175-E253-5390-A7AB44F4CC80}"/>
                </a:ext>
              </a:extLst>
            </p:cNvPr>
            <p:cNvSpPr/>
            <p:nvPr/>
          </p:nvSpPr>
          <p:spPr>
            <a:xfrm>
              <a:off x="11795481" y="2259769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8;p1">
              <a:extLst>
                <a:ext uri="{FF2B5EF4-FFF2-40B4-BE49-F238E27FC236}">
                  <a16:creationId xmlns:a16="http://schemas.microsoft.com/office/drawing/2014/main" id="{5845CA13-17DB-B064-E3E0-5CE71F15BD34}"/>
                </a:ext>
              </a:extLst>
            </p:cNvPr>
            <p:cNvSpPr txBox="1"/>
            <p:nvPr/>
          </p:nvSpPr>
          <p:spPr>
            <a:xfrm>
              <a:off x="11916091" y="22745130"/>
              <a:ext cx="235908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Arcuate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5;p1">
              <a:extLst>
                <a:ext uri="{FF2B5EF4-FFF2-40B4-BE49-F238E27FC236}">
                  <a16:creationId xmlns:a16="http://schemas.microsoft.com/office/drawing/2014/main" id="{7B6230E5-884B-C18E-0C5A-A6BB9A6C6BF8}"/>
                </a:ext>
              </a:extLst>
            </p:cNvPr>
            <p:cNvCxnSpPr>
              <a:cxnSpLocks/>
              <a:stCxn id="2532" idx="6"/>
              <a:endCxn id="6678" idx="0"/>
            </p:cNvCxnSpPr>
            <p:nvPr/>
          </p:nvCxnSpPr>
          <p:spPr>
            <a:xfrm>
              <a:off x="11838681" y="22619297"/>
              <a:ext cx="1481277" cy="13740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0" name="Google Shape;258;p1">
              <a:extLst>
                <a:ext uri="{FF2B5EF4-FFF2-40B4-BE49-F238E27FC236}">
                  <a16:creationId xmlns:a16="http://schemas.microsoft.com/office/drawing/2014/main" id="{E6E3F019-F423-F13E-9DBD-0A645BDFB3CC}"/>
                </a:ext>
              </a:extLst>
            </p:cNvPr>
            <p:cNvSpPr txBox="1"/>
            <p:nvPr/>
          </p:nvSpPr>
          <p:spPr>
            <a:xfrm>
              <a:off x="12612973" y="22588961"/>
              <a:ext cx="266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1" name="Google Shape;1550;p1">
              <a:extLst>
                <a:ext uri="{FF2B5EF4-FFF2-40B4-BE49-F238E27FC236}">
                  <a16:creationId xmlns:a16="http://schemas.microsoft.com/office/drawing/2014/main" id="{6C656048-E48A-52B9-0455-9BEBF30DF2A0}"/>
                </a:ext>
              </a:extLst>
            </p:cNvPr>
            <p:cNvSpPr txBox="1"/>
            <p:nvPr/>
          </p:nvSpPr>
          <p:spPr>
            <a:xfrm rot="5400000">
              <a:off x="11603640" y="22337405"/>
              <a:ext cx="4374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Dorsalis pedis artery</a:t>
              </a:r>
              <a:endParaRPr sz="1100" dirty="0"/>
            </a:p>
          </p:txBody>
        </p:sp>
        <p:sp>
          <p:nvSpPr>
            <p:cNvPr id="7042" name="Google Shape;529;p1">
              <a:extLst>
                <a:ext uri="{FF2B5EF4-FFF2-40B4-BE49-F238E27FC236}">
                  <a16:creationId xmlns:a16="http://schemas.microsoft.com/office/drawing/2014/main" id="{35F09AD9-3EF0-464F-5B2A-F299AE6D792D}"/>
                </a:ext>
              </a:extLst>
            </p:cNvPr>
            <p:cNvSpPr/>
            <p:nvPr/>
          </p:nvSpPr>
          <p:spPr>
            <a:xfrm>
              <a:off x="13179590" y="227642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3" name="Google Shape;529;p1">
              <a:extLst>
                <a:ext uri="{FF2B5EF4-FFF2-40B4-BE49-F238E27FC236}">
                  <a16:creationId xmlns:a16="http://schemas.microsoft.com/office/drawing/2014/main" id="{21942669-C1A6-4C8A-A71C-08C6399BBD56}"/>
                </a:ext>
              </a:extLst>
            </p:cNvPr>
            <p:cNvSpPr/>
            <p:nvPr/>
          </p:nvSpPr>
          <p:spPr>
            <a:xfrm>
              <a:off x="13406543" y="22733625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4" name="Google Shape;259;p1">
              <a:extLst>
                <a:ext uri="{FF2B5EF4-FFF2-40B4-BE49-F238E27FC236}">
                  <a16:creationId xmlns:a16="http://schemas.microsoft.com/office/drawing/2014/main" id="{1EAA6905-481A-C810-7AB0-2D8E3132A223}"/>
                </a:ext>
              </a:extLst>
            </p:cNvPr>
            <p:cNvCxnSpPr>
              <a:cxnSpLocks/>
              <a:stCxn id="7043" idx="6"/>
              <a:endCxn id="9383" idx="6"/>
            </p:cNvCxnSpPr>
            <p:nvPr/>
          </p:nvCxnSpPr>
          <p:spPr>
            <a:xfrm flipH="1">
              <a:off x="8495975" y="22755225"/>
              <a:ext cx="4953768" cy="1172706"/>
            </a:xfrm>
            <a:prstGeom prst="bentConnector3">
              <a:avLst>
                <a:gd name="adj1" fmla="val -4615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6" name="Google Shape;529;p1">
              <a:extLst>
                <a:ext uri="{FF2B5EF4-FFF2-40B4-BE49-F238E27FC236}">
                  <a16:creationId xmlns:a16="http://schemas.microsoft.com/office/drawing/2014/main" id="{95B075F8-C832-525B-07E0-2FD1DC71A879}"/>
                </a:ext>
              </a:extLst>
            </p:cNvPr>
            <p:cNvSpPr/>
            <p:nvPr/>
          </p:nvSpPr>
          <p:spPr>
            <a:xfrm>
              <a:off x="11450859" y="2210566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7" name="Google Shape;259;p1">
              <a:extLst>
                <a:ext uri="{FF2B5EF4-FFF2-40B4-BE49-F238E27FC236}">
                  <a16:creationId xmlns:a16="http://schemas.microsoft.com/office/drawing/2014/main" id="{9F9B2A30-972A-20BA-62D9-8266F14A9D12}"/>
                </a:ext>
              </a:extLst>
            </p:cNvPr>
            <p:cNvCxnSpPr>
              <a:cxnSpLocks/>
              <a:stCxn id="7046" idx="4"/>
              <a:endCxn id="9221" idx="6"/>
            </p:cNvCxnSpPr>
            <p:nvPr/>
          </p:nvCxnSpPr>
          <p:spPr>
            <a:xfrm rot="5400000">
              <a:off x="10199877" y="22008284"/>
              <a:ext cx="1132005" cy="141316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51" name="Google Shape;528;p1">
              <a:extLst>
                <a:ext uri="{FF2B5EF4-FFF2-40B4-BE49-F238E27FC236}">
                  <a16:creationId xmlns:a16="http://schemas.microsoft.com/office/drawing/2014/main" id="{EBC8404D-12B6-EE02-5A2A-C6E43F158C57}"/>
                </a:ext>
              </a:extLst>
            </p:cNvPr>
            <p:cNvCxnSpPr>
              <a:cxnSpLocks/>
              <a:endCxn id="2062" idx="4"/>
            </p:cNvCxnSpPr>
            <p:nvPr/>
          </p:nvCxnSpPr>
          <p:spPr>
            <a:xfrm rot="5400000" flipH="1" flipV="1">
              <a:off x="13228019" y="24393136"/>
              <a:ext cx="139330" cy="46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52" name="Google Shape;529;p1">
              <a:extLst>
                <a:ext uri="{FF2B5EF4-FFF2-40B4-BE49-F238E27FC236}">
                  <a16:creationId xmlns:a16="http://schemas.microsoft.com/office/drawing/2014/main" id="{03C360B9-1937-4FE1-CD28-89956923AD2F}"/>
                </a:ext>
              </a:extLst>
            </p:cNvPr>
            <p:cNvSpPr/>
            <p:nvPr/>
          </p:nvSpPr>
          <p:spPr>
            <a:xfrm>
              <a:off x="11817293" y="2427994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3" name="Google Shape;528;p1">
              <a:extLst>
                <a:ext uri="{FF2B5EF4-FFF2-40B4-BE49-F238E27FC236}">
                  <a16:creationId xmlns:a16="http://schemas.microsoft.com/office/drawing/2014/main" id="{DC4DF332-748C-BDA6-3720-86EB867A9FC8}"/>
                </a:ext>
              </a:extLst>
            </p:cNvPr>
            <p:cNvCxnSpPr>
              <a:cxnSpLocks/>
              <a:stCxn id="7052" idx="6"/>
              <a:endCxn id="2071" idx="2"/>
            </p:cNvCxnSpPr>
            <p:nvPr/>
          </p:nvCxnSpPr>
          <p:spPr>
            <a:xfrm flipV="1">
              <a:off x="11871293" y="24306049"/>
              <a:ext cx="604472" cy="8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55" name="Google Shape;258;p1">
              <a:extLst>
                <a:ext uri="{FF2B5EF4-FFF2-40B4-BE49-F238E27FC236}">
                  <a16:creationId xmlns:a16="http://schemas.microsoft.com/office/drawing/2014/main" id="{91EA46BC-822B-96BF-1DA1-A15B453AA312}"/>
                </a:ext>
              </a:extLst>
            </p:cNvPr>
            <p:cNvSpPr txBox="1"/>
            <p:nvPr/>
          </p:nvSpPr>
          <p:spPr>
            <a:xfrm>
              <a:off x="12068227" y="24269782"/>
              <a:ext cx="49717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plantar digital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7" name="Google Shape;528;p1">
              <a:extLst>
                <a:ext uri="{FF2B5EF4-FFF2-40B4-BE49-F238E27FC236}">
                  <a16:creationId xmlns:a16="http://schemas.microsoft.com/office/drawing/2014/main" id="{660FBFE9-2062-C05B-870E-C996602C6B59}"/>
                </a:ext>
              </a:extLst>
            </p:cNvPr>
            <p:cNvCxnSpPr>
              <a:cxnSpLocks/>
              <a:endCxn id="2068" idx="4"/>
            </p:cNvCxnSpPr>
            <p:nvPr/>
          </p:nvCxnSpPr>
          <p:spPr>
            <a:xfrm rot="16200000" flipV="1">
              <a:off x="12719866" y="24393937"/>
              <a:ext cx="1344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63" name="Google Shape;528;p1">
              <a:extLst>
                <a:ext uri="{FF2B5EF4-FFF2-40B4-BE49-F238E27FC236}">
                  <a16:creationId xmlns:a16="http://schemas.microsoft.com/office/drawing/2014/main" id="{3F2763A2-E303-00BA-F477-44E55E7814F1}"/>
                </a:ext>
              </a:extLst>
            </p:cNvPr>
            <p:cNvCxnSpPr>
              <a:cxnSpLocks/>
              <a:endCxn id="2065" idx="4"/>
            </p:cNvCxnSpPr>
            <p:nvPr/>
          </p:nvCxnSpPr>
          <p:spPr>
            <a:xfrm rot="5400000" flipH="1" flipV="1">
              <a:off x="12972066" y="24397566"/>
              <a:ext cx="141285" cy="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075" name="Google Shape;529;p1">
              <a:extLst>
                <a:ext uri="{FF2B5EF4-FFF2-40B4-BE49-F238E27FC236}">
                  <a16:creationId xmlns:a16="http://schemas.microsoft.com/office/drawing/2014/main" id="{C9294D05-4246-6F59-F8D2-ADE84387E694}"/>
                </a:ext>
              </a:extLst>
            </p:cNvPr>
            <p:cNvSpPr/>
            <p:nvPr/>
          </p:nvSpPr>
          <p:spPr>
            <a:xfrm>
              <a:off x="12476525" y="2421966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6" name="Google Shape;529;p1">
              <a:extLst>
                <a:ext uri="{FF2B5EF4-FFF2-40B4-BE49-F238E27FC236}">
                  <a16:creationId xmlns:a16="http://schemas.microsoft.com/office/drawing/2014/main" id="{62D264EA-D437-AD4E-8B56-2657E9B20EEC}"/>
                </a:ext>
              </a:extLst>
            </p:cNvPr>
            <p:cNvSpPr/>
            <p:nvPr/>
          </p:nvSpPr>
          <p:spPr>
            <a:xfrm>
              <a:off x="12768424" y="2421753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7" name="Google Shape;529;p1">
              <a:extLst>
                <a:ext uri="{FF2B5EF4-FFF2-40B4-BE49-F238E27FC236}">
                  <a16:creationId xmlns:a16="http://schemas.microsoft.com/office/drawing/2014/main" id="{6FBB169B-53D6-E4EE-B530-364E547A6759}"/>
                </a:ext>
              </a:extLst>
            </p:cNvPr>
            <p:cNvSpPr/>
            <p:nvPr/>
          </p:nvSpPr>
          <p:spPr>
            <a:xfrm>
              <a:off x="13023308" y="242205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8" name="Google Shape;529;p1">
              <a:extLst>
                <a:ext uri="{FF2B5EF4-FFF2-40B4-BE49-F238E27FC236}">
                  <a16:creationId xmlns:a16="http://schemas.microsoft.com/office/drawing/2014/main" id="{A293739D-7F8D-6F79-F873-C7A4EAE9975E}"/>
                </a:ext>
              </a:extLst>
            </p:cNvPr>
            <p:cNvSpPr/>
            <p:nvPr/>
          </p:nvSpPr>
          <p:spPr>
            <a:xfrm>
              <a:off x="13281818" y="242195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9" name="Google Shape;259;p1">
              <a:extLst>
                <a:ext uri="{FF2B5EF4-FFF2-40B4-BE49-F238E27FC236}">
                  <a16:creationId xmlns:a16="http://schemas.microsoft.com/office/drawing/2014/main" id="{B03A3019-F2F8-5E2D-4962-BFF4547AA329}"/>
                </a:ext>
              </a:extLst>
            </p:cNvPr>
            <p:cNvCxnSpPr>
              <a:cxnSpLocks/>
              <a:stCxn id="7086" idx="6"/>
              <a:endCxn id="7078" idx="2"/>
            </p:cNvCxnSpPr>
            <p:nvPr/>
          </p:nvCxnSpPr>
          <p:spPr>
            <a:xfrm>
              <a:off x="12919443" y="23074359"/>
              <a:ext cx="362375" cy="11632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0" name="Google Shape;259;p1">
              <a:extLst>
                <a:ext uri="{FF2B5EF4-FFF2-40B4-BE49-F238E27FC236}">
                  <a16:creationId xmlns:a16="http://schemas.microsoft.com/office/drawing/2014/main" id="{89F90A58-95C6-8CFE-E0DD-51938E7F2A17}"/>
                </a:ext>
              </a:extLst>
            </p:cNvPr>
            <p:cNvCxnSpPr>
              <a:cxnSpLocks/>
              <a:stCxn id="7085" idx="6"/>
              <a:endCxn id="7077" idx="2"/>
            </p:cNvCxnSpPr>
            <p:nvPr/>
          </p:nvCxnSpPr>
          <p:spPr>
            <a:xfrm>
              <a:off x="12658553" y="23073827"/>
              <a:ext cx="364755" cy="11647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1" name="Google Shape;259;p1">
              <a:extLst>
                <a:ext uri="{FF2B5EF4-FFF2-40B4-BE49-F238E27FC236}">
                  <a16:creationId xmlns:a16="http://schemas.microsoft.com/office/drawing/2014/main" id="{C6B8E0CD-2285-E021-E860-06B2B56732E7}"/>
                </a:ext>
              </a:extLst>
            </p:cNvPr>
            <p:cNvCxnSpPr>
              <a:cxnSpLocks/>
              <a:stCxn id="7084" idx="6"/>
              <a:endCxn id="7076" idx="2"/>
            </p:cNvCxnSpPr>
            <p:nvPr/>
          </p:nvCxnSpPr>
          <p:spPr>
            <a:xfrm>
              <a:off x="12380479" y="23072148"/>
              <a:ext cx="387945" cy="116338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82" name="Google Shape;259;p1">
              <a:extLst>
                <a:ext uri="{FF2B5EF4-FFF2-40B4-BE49-F238E27FC236}">
                  <a16:creationId xmlns:a16="http://schemas.microsoft.com/office/drawing/2014/main" id="{12CB750D-14DF-E1B6-5F20-803C32EC5BD3}"/>
                </a:ext>
              </a:extLst>
            </p:cNvPr>
            <p:cNvCxnSpPr>
              <a:cxnSpLocks/>
              <a:stCxn id="7083" idx="6"/>
              <a:endCxn id="7075" idx="2"/>
            </p:cNvCxnSpPr>
            <p:nvPr/>
          </p:nvCxnSpPr>
          <p:spPr>
            <a:xfrm>
              <a:off x="12092573" y="23068512"/>
              <a:ext cx="383952" cy="11691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83" name="Google Shape;529;p1">
              <a:extLst>
                <a:ext uri="{FF2B5EF4-FFF2-40B4-BE49-F238E27FC236}">
                  <a16:creationId xmlns:a16="http://schemas.microsoft.com/office/drawing/2014/main" id="{DD5DE0F7-352D-7A31-4285-A60123650EA3}"/>
                </a:ext>
              </a:extLst>
            </p:cNvPr>
            <p:cNvSpPr/>
            <p:nvPr/>
          </p:nvSpPr>
          <p:spPr>
            <a:xfrm>
              <a:off x="12056573" y="230505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4" name="Google Shape;529;p1">
              <a:extLst>
                <a:ext uri="{FF2B5EF4-FFF2-40B4-BE49-F238E27FC236}">
                  <a16:creationId xmlns:a16="http://schemas.microsoft.com/office/drawing/2014/main" id="{2483B64F-2483-95B6-EDF6-A5DFE72BDA54}"/>
                </a:ext>
              </a:extLst>
            </p:cNvPr>
            <p:cNvSpPr/>
            <p:nvPr/>
          </p:nvSpPr>
          <p:spPr>
            <a:xfrm>
              <a:off x="12344479" y="2305414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5" name="Google Shape;529;p1">
              <a:extLst>
                <a:ext uri="{FF2B5EF4-FFF2-40B4-BE49-F238E27FC236}">
                  <a16:creationId xmlns:a16="http://schemas.microsoft.com/office/drawing/2014/main" id="{7795EC0C-3E1A-56AD-2D4E-7698DEEE6FF9}"/>
                </a:ext>
              </a:extLst>
            </p:cNvPr>
            <p:cNvSpPr/>
            <p:nvPr/>
          </p:nvSpPr>
          <p:spPr>
            <a:xfrm>
              <a:off x="12622553" y="230558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6" name="Google Shape;529;p1">
              <a:extLst>
                <a:ext uri="{FF2B5EF4-FFF2-40B4-BE49-F238E27FC236}">
                  <a16:creationId xmlns:a16="http://schemas.microsoft.com/office/drawing/2014/main" id="{028DFC4A-1B4F-7E33-E734-9F44169DF7CD}"/>
                </a:ext>
              </a:extLst>
            </p:cNvPr>
            <p:cNvSpPr/>
            <p:nvPr/>
          </p:nvSpPr>
          <p:spPr>
            <a:xfrm>
              <a:off x="12883443" y="230563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7" name="Google Shape;258;p1">
              <a:extLst>
                <a:ext uri="{FF2B5EF4-FFF2-40B4-BE49-F238E27FC236}">
                  <a16:creationId xmlns:a16="http://schemas.microsoft.com/office/drawing/2014/main" id="{C6F6A258-2344-053F-78BF-CF965B42362B}"/>
                </a:ext>
              </a:extLst>
            </p:cNvPr>
            <p:cNvSpPr txBox="1"/>
            <p:nvPr/>
          </p:nvSpPr>
          <p:spPr>
            <a:xfrm rot="5400000">
              <a:off x="11887135" y="22973532"/>
              <a:ext cx="3677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8" name="Google Shape;258;p1">
              <a:extLst>
                <a:ext uri="{FF2B5EF4-FFF2-40B4-BE49-F238E27FC236}">
                  <a16:creationId xmlns:a16="http://schemas.microsoft.com/office/drawing/2014/main" id="{11BF81C7-E824-F0D4-DB76-785F4D9DC814}"/>
                </a:ext>
              </a:extLst>
            </p:cNvPr>
            <p:cNvSpPr txBox="1"/>
            <p:nvPr/>
          </p:nvSpPr>
          <p:spPr>
            <a:xfrm rot="5400000">
              <a:off x="12440378" y="22970250"/>
              <a:ext cx="3986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9" name="Google Shape;258;p1">
              <a:extLst>
                <a:ext uri="{FF2B5EF4-FFF2-40B4-BE49-F238E27FC236}">
                  <a16:creationId xmlns:a16="http://schemas.microsoft.com/office/drawing/2014/main" id="{E09674C7-1A91-3E04-044E-5AA42E60DE94}"/>
                </a:ext>
              </a:extLst>
            </p:cNvPr>
            <p:cNvSpPr txBox="1"/>
            <p:nvPr/>
          </p:nvSpPr>
          <p:spPr>
            <a:xfrm rot="5400000">
              <a:off x="12181728" y="22973370"/>
              <a:ext cx="373692" cy="6155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0" name="Google Shape;258;p1">
              <a:extLst>
                <a:ext uri="{FF2B5EF4-FFF2-40B4-BE49-F238E27FC236}">
                  <a16:creationId xmlns:a16="http://schemas.microsoft.com/office/drawing/2014/main" id="{DFF2D189-248C-A60E-FDD3-33A27E661B1F}"/>
                </a:ext>
              </a:extLst>
            </p:cNvPr>
            <p:cNvSpPr txBox="1"/>
            <p:nvPr/>
          </p:nvSpPr>
          <p:spPr>
            <a:xfrm rot="5400000">
              <a:off x="12716985" y="22978338"/>
              <a:ext cx="3761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3" name="Google Shape;258;p1">
              <a:extLst>
                <a:ext uri="{FF2B5EF4-FFF2-40B4-BE49-F238E27FC236}">
                  <a16:creationId xmlns:a16="http://schemas.microsoft.com/office/drawing/2014/main" id="{D1D796C1-DD72-F754-75CE-D98D5D6D5A63}"/>
                </a:ext>
              </a:extLst>
            </p:cNvPr>
            <p:cNvSpPr txBox="1"/>
            <p:nvPr/>
          </p:nvSpPr>
          <p:spPr>
            <a:xfrm rot="5400000">
              <a:off x="12839111" y="23940538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4" name="Google Shape;258;p1">
              <a:extLst>
                <a:ext uri="{FF2B5EF4-FFF2-40B4-BE49-F238E27FC236}">
                  <a16:creationId xmlns:a16="http://schemas.microsoft.com/office/drawing/2014/main" id="{5C2478DB-2F3E-E577-92F7-2E32BB4B1C49}"/>
                </a:ext>
              </a:extLst>
            </p:cNvPr>
            <p:cNvSpPr txBox="1"/>
            <p:nvPr/>
          </p:nvSpPr>
          <p:spPr>
            <a:xfrm rot="5400000">
              <a:off x="12589015" y="23943990"/>
              <a:ext cx="39471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5" name="Google Shape;258;p1">
              <a:extLst>
                <a:ext uri="{FF2B5EF4-FFF2-40B4-BE49-F238E27FC236}">
                  <a16:creationId xmlns:a16="http://schemas.microsoft.com/office/drawing/2014/main" id="{BC8C9845-9133-E706-5E87-EA2F1033604E}"/>
                </a:ext>
              </a:extLst>
            </p:cNvPr>
            <p:cNvSpPr txBox="1"/>
            <p:nvPr/>
          </p:nvSpPr>
          <p:spPr>
            <a:xfrm rot="5400000">
              <a:off x="12287466" y="23942675"/>
              <a:ext cx="41262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6" name="Google Shape;258;p1">
              <a:extLst>
                <a:ext uri="{FF2B5EF4-FFF2-40B4-BE49-F238E27FC236}">
                  <a16:creationId xmlns:a16="http://schemas.microsoft.com/office/drawing/2014/main" id="{A10915FF-2F38-C39E-381F-9F10694BAEF4}"/>
                </a:ext>
              </a:extLst>
            </p:cNvPr>
            <p:cNvSpPr txBox="1"/>
            <p:nvPr/>
          </p:nvSpPr>
          <p:spPr>
            <a:xfrm rot="5400000">
              <a:off x="12239228" y="23861356"/>
              <a:ext cx="68284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3" name="Google Shape;258;p1">
              <a:extLst>
                <a:ext uri="{FF2B5EF4-FFF2-40B4-BE49-F238E27FC236}">
                  <a16:creationId xmlns:a16="http://schemas.microsoft.com/office/drawing/2014/main" id="{038C9084-4EF9-4123-6B26-51DDC281AA33}"/>
                </a:ext>
              </a:extLst>
            </p:cNvPr>
            <p:cNvSpPr txBox="1"/>
            <p:nvPr/>
          </p:nvSpPr>
          <p:spPr>
            <a:xfrm rot="5400000">
              <a:off x="12499663" y="23851040"/>
              <a:ext cx="7007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4" name="Google Shape;258;p1">
              <a:extLst>
                <a:ext uri="{FF2B5EF4-FFF2-40B4-BE49-F238E27FC236}">
                  <a16:creationId xmlns:a16="http://schemas.microsoft.com/office/drawing/2014/main" id="{D8865719-AFCB-41FA-14A9-954E1EF26309}"/>
                </a:ext>
              </a:extLst>
            </p:cNvPr>
            <p:cNvSpPr txBox="1"/>
            <p:nvPr/>
          </p:nvSpPr>
          <p:spPr>
            <a:xfrm rot="5400000">
              <a:off x="12751171" y="23831354"/>
              <a:ext cx="69896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5" name="Google Shape;258;p1">
              <a:extLst>
                <a:ext uri="{FF2B5EF4-FFF2-40B4-BE49-F238E27FC236}">
                  <a16:creationId xmlns:a16="http://schemas.microsoft.com/office/drawing/2014/main" id="{D3DBC074-E516-9A8A-C164-8B85FA2C4E0D}"/>
                </a:ext>
              </a:extLst>
            </p:cNvPr>
            <p:cNvSpPr txBox="1"/>
            <p:nvPr/>
          </p:nvSpPr>
          <p:spPr>
            <a:xfrm rot="5400000">
              <a:off x="11943717" y="23860786"/>
              <a:ext cx="6837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Perforating of plantar metatarsal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6" name="Google Shape;252;p1">
              <a:extLst>
                <a:ext uri="{FF2B5EF4-FFF2-40B4-BE49-F238E27FC236}">
                  <a16:creationId xmlns:a16="http://schemas.microsoft.com/office/drawing/2014/main" id="{5B36686B-D43B-C891-C215-38190C40F33D}"/>
                </a:ext>
              </a:extLst>
            </p:cNvPr>
            <p:cNvSpPr/>
            <p:nvPr/>
          </p:nvSpPr>
          <p:spPr>
            <a:xfrm>
              <a:off x="11795618" y="22649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7" name="Google Shape;255;p1">
              <a:extLst>
                <a:ext uri="{FF2B5EF4-FFF2-40B4-BE49-F238E27FC236}">
                  <a16:creationId xmlns:a16="http://schemas.microsoft.com/office/drawing/2014/main" id="{F69A8D88-1482-8B9D-8505-3C9B522B382C}"/>
                </a:ext>
              </a:extLst>
            </p:cNvPr>
            <p:cNvCxnSpPr>
              <a:cxnSpLocks/>
              <a:stCxn id="7106" idx="6"/>
              <a:endCxn id="7109" idx="0"/>
            </p:cNvCxnSpPr>
            <p:nvPr/>
          </p:nvCxnSpPr>
          <p:spPr>
            <a:xfrm>
              <a:off x="11838818" y="22671470"/>
              <a:ext cx="470513" cy="10511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08" name="Google Shape;261;p1">
              <a:extLst>
                <a:ext uri="{FF2B5EF4-FFF2-40B4-BE49-F238E27FC236}">
                  <a16:creationId xmlns:a16="http://schemas.microsoft.com/office/drawing/2014/main" id="{7E693481-F136-7742-74B1-05165868313B}"/>
                </a:ext>
              </a:extLst>
            </p:cNvPr>
            <p:cNvSpPr txBox="1"/>
            <p:nvPr/>
          </p:nvSpPr>
          <p:spPr>
            <a:xfrm>
              <a:off x="11864742" y="22633018"/>
              <a:ext cx="2790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plantar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9" name="Google Shape;252;p1">
              <a:extLst>
                <a:ext uri="{FF2B5EF4-FFF2-40B4-BE49-F238E27FC236}">
                  <a16:creationId xmlns:a16="http://schemas.microsoft.com/office/drawing/2014/main" id="{53F44319-CCDC-88FC-4D3C-8ACBCF3EC66F}"/>
                </a:ext>
              </a:extLst>
            </p:cNvPr>
            <p:cNvSpPr/>
            <p:nvPr/>
          </p:nvSpPr>
          <p:spPr>
            <a:xfrm flipH="1">
              <a:off x="12286472" y="237226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0" name="Google Shape;1399;p1">
              <a:extLst>
                <a:ext uri="{FF2B5EF4-FFF2-40B4-BE49-F238E27FC236}">
                  <a16:creationId xmlns:a16="http://schemas.microsoft.com/office/drawing/2014/main" id="{259F565C-36B2-7566-1C9A-7E3B78B8CA4A}"/>
                </a:ext>
              </a:extLst>
            </p:cNvPr>
            <p:cNvSpPr/>
            <p:nvPr/>
          </p:nvSpPr>
          <p:spPr>
            <a:xfrm>
              <a:off x="14166389" y="11713125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1" name="Google Shape;1399;p1">
              <a:extLst>
                <a:ext uri="{FF2B5EF4-FFF2-40B4-BE49-F238E27FC236}">
                  <a16:creationId xmlns:a16="http://schemas.microsoft.com/office/drawing/2014/main" id="{F5DB89A4-4DC8-B5BE-2F88-3B650292BDEA}"/>
                </a:ext>
              </a:extLst>
            </p:cNvPr>
            <p:cNvSpPr/>
            <p:nvPr/>
          </p:nvSpPr>
          <p:spPr>
            <a:xfrm>
              <a:off x="13633554" y="11711717"/>
              <a:ext cx="108000" cy="1079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12" name="Google Shape;1552;p1">
              <a:extLst>
                <a:ext uri="{FF2B5EF4-FFF2-40B4-BE49-F238E27FC236}">
                  <a16:creationId xmlns:a16="http://schemas.microsoft.com/office/drawing/2014/main" id="{5C3EE885-0BE6-72D4-E9F6-4E785F9464CB}"/>
                </a:ext>
              </a:extLst>
            </p:cNvPr>
            <p:cNvCxnSpPr>
              <a:cxnSpLocks/>
              <a:stCxn id="7110" idx="2"/>
              <a:endCxn id="7111" idx="6"/>
            </p:cNvCxnSpPr>
            <p:nvPr/>
          </p:nvCxnSpPr>
          <p:spPr>
            <a:xfrm rot="10800000">
              <a:off x="13741555" y="11765716"/>
              <a:ext cx="424835" cy="14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3" name="Google Shape;1552;p1">
              <a:extLst>
                <a:ext uri="{FF2B5EF4-FFF2-40B4-BE49-F238E27FC236}">
                  <a16:creationId xmlns:a16="http://schemas.microsoft.com/office/drawing/2014/main" id="{967014F7-B54D-9B5B-31F8-3478E63F1014}"/>
                </a:ext>
              </a:extLst>
            </p:cNvPr>
            <p:cNvCxnSpPr>
              <a:cxnSpLocks/>
              <a:stCxn id="7111" idx="0"/>
              <a:endCxn id="7114" idx="0"/>
            </p:cNvCxnSpPr>
            <p:nvPr/>
          </p:nvCxnSpPr>
          <p:spPr>
            <a:xfrm rot="16200000" flipV="1">
              <a:off x="12123121" y="10147283"/>
              <a:ext cx="1827604" cy="1301263"/>
            </a:xfrm>
            <a:prstGeom prst="bentConnector3">
              <a:avLst>
                <a:gd name="adj1" fmla="val 112508"/>
              </a:avLst>
            </a:prstGeom>
            <a:solidFill>
              <a:schemeClr val="accent2">
                <a:alpha val="18000"/>
              </a:schemeClr>
            </a:solidFill>
            <a:ln w="444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14" name="Google Shape;1399;p1">
              <a:extLst>
                <a:ext uri="{FF2B5EF4-FFF2-40B4-BE49-F238E27FC236}">
                  <a16:creationId xmlns:a16="http://schemas.microsoft.com/office/drawing/2014/main" id="{EEAD3C1A-1211-B3E9-8BDF-0E5D1A6A559C}"/>
                </a:ext>
              </a:extLst>
            </p:cNvPr>
            <p:cNvSpPr/>
            <p:nvPr/>
          </p:nvSpPr>
          <p:spPr>
            <a:xfrm>
              <a:off x="12332291" y="988411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5" name="Google Shape;1550;p1">
              <a:extLst>
                <a:ext uri="{FF2B5EF4-FFF2-40B4-BE49-F238E27FC236}">
                  <a16:creationId xmlns:a16="http://schemas.microsoft.com/office/drawing/2014/main" id="{D069772E-2B4E-FC7F-BD02-16FA276123F4}"/>
                </a:ext>
              </a:extLst>
            </p:cNvPr>
            <p:cNvSpPr txBox="1"/>
            <p:nvPr/>
          </p:nvSpPr>
          <p:spPr>
            <a:xfrm rot="5400000">
              <a:off x="13172165" y="11004334"/>
              <a:ext cx="383401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Thoracic aorta</a:t>
              </a:r>
              <a:endParaRPr sz="1600" dirty="0"/>
            </a:p>
          </p:txBody>
        </p:sp>
        <p:sp>
          <p:nvSpPr>
            <p:cNvPr id="7116" name="Google Shape;1550;p1">
              <a:extLst>
                <a:ext uri="{FF2B5EF4-FFF2-40B4-BE49-F238E27FC236}">
                  <a16:creationId xmlns:a16="http://schemas.microsoft.com/office/drawing/2014/main" id="{B8FB01CA-AF05-31F8-36D8-20E22547E396}"/>
                </a:ext>
              </a:extLst>
            </p:cNvPr>
            <p:cNvSpPr txBox="1"/>
            <p:nvPr/>
          </p:nvSpPr>
          <p:spPr>
            <a:xfrm>
              <a:off x="13115930" y="9606846"/>
              <a:ext cx="291352" cy="771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Aortic arch</a:t>
              </a:r>
              <a:endParaRPr lang="en-NZ" sz="1600" dirty="0"/>
            </a:p>
          </p:txBody>
        </p:sp>
        <p:sp>
          <p:nvSpPr>
            <p:cNvPr id="7118" name="Google Shape;1399;p1">
              <a:extLst>
                <a:ext uri="{FF2B5EF4-FFF2-40B4-BE49-F238E27FC236}">
                  <a16:creationId xmlns:a16="http://schemas.microsoft.com/office/drawing/2014/main" id="{6BA1083F-9189-D110-01AA-DC8068E5219C}"/>
                </a:ext>
              </a:extLst>
            </p:cNvPr>
            <p:cNvSpPr/>
            <p:nvPr/>
          </p:nvSpPr>
          <p:spPr>
            <a:xfrm>
              <a:off x="12352223" y="97881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9" name="Google Shape;1550;p1">
              <a:extLst>
                <a:ext uri="{FF2B5EF4-FFF2-40B4-BE49-F238E27FC236}">
                  <a16:creationId xmlns:a16="http://schemas.microsoft.com/office/drawing/2014/main" id="{4EE51145-C1C7-D680-6712-E9E337728F9D}"/>
                </a:ext>
              </a:extLst>
            </p:cNvPr>
            <p:cNvSpPr txBox="1"/>
            <p:nvPr/>
          </p:nvSpPr>
          <p:spPr>
            <a:xfrm>
              <a:off x="11955693" y="9769308"/>
              <a:ext cx="60354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Brachiocephalic</a:t>
              </a:r>
              <a:r>
                <a:rPr lang="en-NZ" sz="6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 trunk</a:t>
              </a:r>
              <a:endParaRPr dirty="0"/>
            </a:p>
          </p:txBody>
        </p:sp>
        <p:sp>
          <p:nvSpPr>
            <p:cNvPr id="7120" name="Google Shape;1333;p1">
              <a:extLst>
                <a:ext uri="{FF2B5EF4-FFF2-40B4-BE49-F238E27FC236}">
                  <a16:creationId xmlns:a16="http://schemas.microsoft.com/office/drawing/2014/main" id="{85D46BAC-37FF-1099-CC58-B14A193383ED}"/>
                </a:ext>
              </a:extLst>
            </p:cNvPr>
            <p:cNvSpPr/>
            <p:nvPr/>
          </p:nvSpPr>
          <p:spPr>
            <a:xfrm>
              <a:off x="13324482" y="13215096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1" name="Google Shape;1513;p1">
              <a:extLst>
                <a:ext uri="{FF2B5EF4-FFF2-40B4-BE49-F238E27FC236}">
                  <a16:creationId xmlns:a16="http://schemas.microsoft.com/office/drawing/2014/main" id="{89FF24C7-5F4C-DDAE-64F0-267358D71CBA}"/>
                </a:ext>
              </a:extLst>
            </p:cNvPr>
            <p:cNvCxnSpPr>
              <a:cxnSpLocks/>
              <a:stCxn id="7120" idx="2"/>
              <a:endCxn id="8847" idx="6"/>
            </p:cNvCxnSpPr>
            <p:nvPr/>
          </p:nvCxnSpPr>
          <p:spPr>
            <a:xfrm rot="10800000" flipV="1">
              <a:off x="10060874" y="13251096"/>
              <a:ext cx="3263608" cy="210363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5" name="Google Shape;1550;p1">
              <a:extLst>
                <a:ext uri="{FF2B5EF4-FFF2-40B4-BE49-F238E27FC236}">
                  <a16:creationId xmlns:a16="http://schemas.microsoft.com/office/drawing/2014/main" id="{01D6D2BC-0C8B-8E02-5184-740C6F488A89}"/>
                </a:ext>
              </a:extLst>
            </p:cNvPr>
            <p:cNvSpPr txBox="1"/>
            <p:nvPr/>
          </p:nvSpPr>
          <p:spPr>
            <a:xfrm rot="5400000">
              <a:off x="13120705" y="14055755"/>
              <a:ext cx="4926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Abdominal aorta</a:t>
              </a:r>
              <a:endParaRPr sz="1600" dirty="0"/>
            </a:p>
          </p:txBody>
        </p:sp>
        <p:sp>
          <p:nvSpPr>
            <p:cNvPr id="7136" name="Google Shape;1333;p1">
              <a:extLst>
                <a:ext uri="{FF2B5EF4-FFF2-40B4-BE49-F238E27FC236}">
                  <a16:creationId xmlns:a16="http://schemas.microsoft.com/office/drawing/2014/main" id="{F8286538-417D-B6E4-3DB1-CC74CE224925}"/>
                </a:ext>
              </a:extLst>
            </p:cNvPr>
            <p:cNvSpPr/>
            <p:nvPr/>
          </p:nvSpPr>
          <p:spPr>
            <a:xfrm>
              <a:off x="13325008" y="1361252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7" name="Google Shape;1513;p1">
              <a:extLst>
                <a:ext uri="{FF2B5EF4-FFF2-40B4-BE49-F238E27FC236}">
                  <a16:creationId xmlns:a16="http://schemas.microsoft.com/office/drawing/2014/main" id="{AC2FA59E-2D88-1BEA-D898-A4078E7AF232}"/>
                </a:ext>
              </a:extLst>
            </p:cNvPr>
            <p:cNvCxnSpPr>
              <a:cxnSpLocks/>
              <a:stCxn id="7136" idx="2"/>
              <a:endCxn id="8835" idx="6"/>
            </p:cNvCxnSpPr>
            <p:nvPr/>
          </p:nvCxnSpPr>
          <p:spPr>
            <a:xfrm rot="10800000" flipV="1">
              <a:off x="10052720" y="13648522"/>
              <a:ext cx="3272289" cy="222402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38" name="Google Shape;680;p1">
              <a:extLst>
                <a:ext uri="{FF2B5EF4-FFF2-40B4-BE49-F238E27FC236}">
                  <a16:creationId xmlns:a16="http://schemas.microsoft.com/office/drawing/2014/main" id="{9F0A125C-E437-AD3F-A6FC-17E53D98DBCE}"/>
                </a:ext>
              </a:extLst>
            </p:cNvPr>
            <p:cNvSpPr txBox="1"/>
            <p:nvPr/>
          </p:nvSpPr>
          <p:spPr>
            <a:xfrm>
              <a:off x="12732364" y="13605536"/>
              <a:ext cx="47692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phrenic</a:t>
              </a:r>
            </a:p>
          </p:txBody>
        </p:sp>
        <p:sp>
          <p:nvSpPr>
            <p:cNvPr id="7139" name="Google Shape;1333;p1">
              <a:extLst>
                <a:ext uri="{FF2B5EF4-FFF2-40B4-BE49-F238E27FC236}">
                  <a16:creationId xmlns:a16="http://schemas.microsoft.com/office/drawing/2014/main" id="{011DD4E5-715E-EA8B-7963-1A5435B25731}"/>
                </a:ext>
              </a:extLst>
            </p:cNvPr>
            <p:cNvSpPr/>
            <p:nvPr/>
          </p:nvSpPr>
          <p:spPr>
            <a:xfrm>
              <a:off x="13326111" y="1373005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0" name="Google Shape;1376;p1">
              <a:extLst>
                <a:ext uri="{FF2B5EF4-FFF2-40B4-BE49-F238E27FC236}">
                  <a16:creationId xmlns:a16="http://schemas.microsoft.com/office/drawing/2014/main" id="{59873257-2951-2330-5680-E462EF3A0A37}"/>
                </a:ext>
              </a:extLst>
            </p:cNvPr>
            <p:cNvCxnSpPr>
              <a:cxnSpLocks/>
              <a:stCxn id="7139" idx="6"/>
              <a:endCxn id="7142" idx="2"/>
            </p:cNvCxnSpPr>
            <p:nvPr/>
          </p:nvCxnSpPr>
          <p:spPr>
            <a:xfrm>
              <a:off x="13398111" y="13766050"/>
              <a:ext cx="621356" cy="4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1" name="Google Shape;680;p1">
              <a:extLst>
                <a:ext uri="{FF2B5EF4-FFF2-40B4-BE49-F238E27FC236}">
                  <a16:creationId xmlns:a16="http://schemas.microsoft.com/office/drawing/2014/main" id="{96784037-7D9A-717F-B94D-344BD843EEAE}"/>
                </a:ext>
              </a:extLst>
            </p:cNvPr>
            <p:cNvSpPr txBox="1"/>
            <p:nvPr/>
          </p:nvSpPr>
          <p:spPr>
            <a:xfrm>
              <a:off x="13390976" y="13727263"/>
              <a:ext cx="39503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Coeliac trunk 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2" name="Google Shape;1333;p1">
              <a:extLst>
                <a:ext uri="{FF2B5EF4-FFF2-40B4-BE49-F238E27FC236}">
                  <a16:creationId xmlns:a16="http://schemas.microsoft.com/office/drawing/2014/main" id="{B784D35B-773E-E426-BF21-B18587D7A41A}"/>
                </a:ext>
              </a:extLst>
            </p:cNvPr>
            <p:cNvSpPr/>
            <p:nvPr/>
          </p:nvSpPr>
          <p:spPr>
            <a:xfrm>
              <a:off x="14019467" y="1373048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3" name="Google Shape;1513;p1">
              <a:extLst>
                <a:ext uri="{FF2B5EF4-FFF2-40B4-BE49-F238E27FC236}">
                  <a16:creationId xmlns:a16="http://schemas.microsoft.com/office/drawing/2014/main" id="{2AF8DFE4-18E6-0DE0-BD37-71547B46DD0C}"/>
                </a:ext>
              </a:extLst>
            </p:cNvPr>
            <p:cNvCxnSpPr>
              <a:cxnSpLocks/>
              <a:stCxn id="2548" idx="2"/>
              <a:endCxn id="7142" idx="0"/>
            </p:cNvCxnSpPr>
            <p:nvPr/>
          </p:nvCxnSpPr>
          <p:spPr>
            <a:xfrm rot="10800000" flipV="1">
              <a:off x="14055468" y="12548022"/>
              <a:ext cx="1333707" cy="118246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5" name="Google Shape;1513;p1">
              <a:extLst>
                <a:ext uri="{FF2B5EF4-FFF2-40B4-BE49-F238E27FC236}">
                  <a16:creationId xmlns:a16="http://schemas.microsoft.com/office/drawing/2014/main" id="{EE41EF9E-BEA7-960C-8DAA-273FEDF62CED}"/>
                </a:ext>
              </a:extLst>
            </p:cNvPr>
            <p:cNvCxnSpPr>
              <a:cxnSpLocks/>
              <a:stCxn id="2548" idx="2"/>
              <a:endCxn id="7142" idx="6"/>
            </p:cNvCxnSpPr>
            <p:nvPr/>
          </p:nvCxnSpPr>
          <p:spPr>
            <a:xfrm rot="10800000" flipV="1">
              <a:off x="14091468" y="12548022"/>
              <a:ext cx="1297707" cy="12184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47" name="Google Shape;1333;p1">
              <a:extLst>
                <a:ext uri="{FF2B5EF4-FFF2-40B4-BE49-F238E27FC236}">
                  <a16:creationId xmlns:a16="http://schemas.microsoft.com/office/drawing/2014/main" id="{9B371EE0-968A-E1B4-2049-FCFAD9CCB7CC}"/>
                </a:ext>
              </a:extLst>
            </p:cNvPr>
            <p:cNvSpPr/>
            <p:nvPr/>
          </p:nvSpPr>
          <p:spPr>
            <a:xfrm>
              <a:off x="14276958" y="1395398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48" name="Google Shape;1513;p1">
              <a:extLst>
                <a:ext uri="{FF2B5EF4-FFF2-40B4-BE49-F238E27FC236}">
                  <a16:creationId xmlns:a16="http://schemas.microsoft.com/office/drawing/2014/main" id="{5A18AE87-E268-CE79-75EB-D44A93FFCC61}"/>
                </a:ext>
              </a:extLst>
            </p:cNvPr>
            <p:cNvCxnSpPr>
              <a:cxnSpLocks/>
              <a:stCxn id="2548" idx="2"/>
              <a:endCxn id="7147" idx="6"/>
            </p:cNvCxnSpPr>
            <p:nvPr/>
          </p:nvCxnSpPr>
          <p:spPr>
            <a:xfrm rot="10800000" flipV="1">
              <a:off x="14330958" y="12548022"/>
              <a:ext cx="1058216" cy="14329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9" name="Google Shape;1513;p1">
              <a:extLst>
                <a:ext uri="{FF2B5EF4-FFF2-40B4-BE49-F238E27FC236}">
                  <a16:creationId xmlns:a16="http://schemas.microsoft.com/office/drawing/2014/main" id="{A442756C-9F28-E73A-FA46-B70AF447B072}"/>
                </a:ext>
              </a:extLst>
            </p:cNvPr>
            <p:cNvCxnSpPr>
              <a:cxnSpLocks/>
              <a:stCxn id="2551" idx="2"/>
              <a:endCxn id="7147" idx="4"/>
            </p:cNvCxnSpPr>
            <p:nvPr/>
          </p:nvCxnSpPr>
          <p:spPr>
            <a:xfrm rot="10800000">
              <a:off x="14303959" y="14007984"/>
              <a:ext cx="1088187" cy="23416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0" name="Google Shape;1513;p1">
              <a:extLst>
                <a:ext uri="{FF2B5EF4-FFF2-40B4-BE49-F238E27FC236}">
                  <a16:creationId xmlns:a16="http://schemas.microsoft.com/office/drawing/2014/main" id="{7AF3FF76-A3EB-7D9F-8C90-D5B93299CBA3}"/>
                </a:ext>
              </a:extLst>
            </p:cNvPr>
            <p:cNvCxnSpPr>
              <a:cxnSpLocks/>
              <a:stCxn id="7147" idx="2"/>
              <a:endCxn id="7142" idx="4"/>
            </p:cNvCxnSpPr>
            <p:nvPr/>
          </p:nvCxnSpPr>
          <p:spPr>
            <a:xfrm rot="10800000">
              <a:off x="14055468" y="13802488"/>
              <a:ext cx="221491" cy="17849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1" name="Google Shape;680;p1">
              <a:extLst>
                <a:ext uri="{FF2B5EF4-FFF2-40B4-BE49-F238E27FC236}">
                  <a16:creationId xmlns:a16="http://schemas.microsoft.com/office/drawing/2014/main" id="{91F0B9D0-03AE-4FFC-2F2A-23344CB23089}"/>
                </a:ext>
              </a:extLst>
            </p:cNvPr>
            <p:cNvSpPr txBox="1"/>
            <p:nvPr/>
          </p:nvSpPr>
          <p:spPr>
            <a:xfrm>
              <a:off x="13792466" y="13933963"/>
              <a:ext cx="47637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4" name="Google Shape;1333;p1">
              <a:extLst>
                <a:ext uri="{FF2B5EF4-FFF2-40B4-BE49-F238E27FC236}">
                  <a16:creationId xmlns:a16="http://schemas.microsoft.com/office/drawing/2014/main" id="{AADB953D-6E2B-A61B-06EB-4106B532E591}"/>
                </a:ext>
              </a:extLst>
            </p:cNvPr>
            <p:cNvSpPr/>
            <p:nvPr/>
          </p:nvSpPr>
          <p:spPr>
            <a:xfrm>
              <a:off x="13325592" y="1515696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5" name="Google Shape;1333;p1">
              <a:extLst>
                <a:ext uri="{FF2B5EF4-FFF2-40B4-BE49-F238E27FC236}">
                  <a16:creationId xmlns:a16="http://schemas.microsoft.com/office/drawing/2014/main" id="{C90C36B0-5DCD-8055-6034-5A1ACD224627}"/>
                </a:ext>
              </a:extLst>
            </p:cNvPr>
            <p:cNvSpPr/>
            <p:nvPr/>
          </p:nvSpPr>
          <p:spPr>
            <a:xfrm>
              <a:off x="14125920" y="1912344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6" name="Google Shape;755;p1">
              <a:extLst>
                <a:ext uri="{FF2B5EF4-FFF2-40B4-BE49-F238E27FC236}">
                  <a16:creationId xmlns:a16="http://schemas.microsoft.com/office/drawing/2014/main" id="{35A48700-7040-0613-91FB-AD3CC1C699B6}"/>
                </a:ext>
              </a:extLst>
            </p:cNvPr>
            <p:cNvCxnSpPr>
              <a:cxnSpLocks/>
              <a:stCxn id="7155" idx="2"/>
              <a:endCxn id="7158" idx="6"/>
            </p:cNvCxnSpPr>
            <p:nvPr/>
          </p:nvCxnSpPr>
          <p:spPr>
            <a:xfrm rot="10800000" flipV="1">
              <a:off x="13448412" y="19150442"/>
              <a:ext cx="677509" cy="33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57" name="Google Shape;680;p1">
              <a:extLst>
                <a:ext uri="{FF2B5EF4-FFF2-40B4-BE49-F238E27FC236}">
                  <a16:creationId xmlns:a16="http://schemas.microsoft.com/office/drawing/2014/main" id="{839A470D-A594-B7A4-EF52-DCDB962716D3}"/>
                </a:ext>
              </a:extLst>
            </p:cNvPr>
            <p:cNvSpPr txBox="1"/>
            <p:nvPr/>
          </p:nvSpPr>
          <p:spPr>
            <a:xfrm>
              <a:off x="13467436" y="19121111"/>
              <a:ext cx="650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pancreaticoduodenal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8" name="Google Shape;1333;p1">
              <a:extLst>
                <a:ext uri="{FF2B5EF4-FFF2-40B4-BE49-F238E27FC236}">
                  <a16:creationId xmlns:a16="http://schemas.microsoft.com/office/drawing/2014/main" id="{323CEADB-1C52-FD7D-4051-C1C16952A551}"/>
                </a:ext>
              </a:extLst>
            </p:cNvPr>
            <p:cNvSpPr/>
            <p:nvPr/>
          </p:nvSpPr>
          <p:spPr>
            <a:xfrm>
              <a:off x="13394411" y="1912679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9" name="Google Shape;755;p1">
              <a:extLst>
                <a:ext uri="{FF2B5EF4-FFF2-40B4-BE49-F238E27FC236}">
                  <a16:creationId xmlns:a16="http://schemas.microsoft.com/office/drawing/2014/main" id="{1C1DFD16-75D6-EBE6-2BBF-C28E38C6B562}"/>
                </a:ext>
              </a:extLst>
            </p:cNvPr>
            <p:cNvCxnSpPr>
              <a:cxnSpLocks/>
              <a:stCxn id="7158" idx="2"/>
              <a:endCxn id="2559" idx="2"/>
            </p:cNvCxnSpPr>
            <p:nvPr/>
          </p:nvCxnSpPr>
          <p:spPr>
            <a:xfrm rot="10800000" flipH="1">
              <a:off x="13394410" y="15336802"/>
              <a:ext cx="1994763" cy="3816995"/>
            </a:xfrm>
            <a:prstGeom prst="bentConnector3">
              <a:avLst>
                <a:gd name="adj1" fmla="val -114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1" name="Google Shape;1376;p1">
              <a:extLst>
                <a:ext uri="{FF2B5EF4-FFF2-40B4-BE49-F238E27FC236}">
                  <a16:creationId xmlns:a16="http://schemas.microsoft.com/office/drawing/2014/main" id="{4D5C2E90-9F11-05C4-3C64-680A652397DE}"/>
                </a:ext>
              </a:extLst>
            </p:cNvPr>
            <p:cNvCxnSpPr>
              <a:cxnSpLocks/>
              <a:stCxn id="6721" idx="2"/>
              <a:endCxn id="7163" idx="2"/>
            </p:cNvCxnSpPr>
            <p:nvPr/>
          </p:nvCxnSpPr>
          <p:spPr>
            <a:xfrm rot="10800000" flipV="1">
              <a:off x="13521075" y="19865096"/>
              <a:ext cx="595782" cy="592143"/>
            </a:xfrm>
            <a:prstGeom prst="bentConnector3">
              <a:avLst>
                <a:gd name="adj1" fmla="val 138370"/>
              </a:avLst>
            </a:prstGeom>
            <a:solidFill>
              <a:schemeClr val="accent2">
                <a:alpha val="18000"/>
              </a:schemeClr>
            </a:solidFill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2" name="Google Shape;680;p1">
              <a:extLst>
                <a:ext uri="{FF2B5EF4-FFF2-40B4-BE49-F238E27FC236}">
                  <a16:creationId xmlns:a16="http://schemas.microsoft.com/office/drawing/2014/main" id="{604B1CC6-447B-71E9-4F36-74AA2A432A62}"/>
                </a:ext>
              </a:extLst>
            </p:cNvPr>
            <p:cNvSpPr txBox="1"/>
            <p:nvPr/>
          </p:nvSpPr>
          <p:spPr>
            <a:xfrm>
              <a:off x="13870788" y="19814160"/>
              <a:ext cx="221358" cy="7927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3" name="Google Shape;1333;p1">
              <a:extLst>
                <a:ext uri="{FF2B5EF4-FFF2-40B4-BE49-F238E27FC236}">
                  <a16:creationId xmlns:a16="http://schemas.microsoft.com/office/drawing/2014/main" id="{A7ADD3B8-B937-863B-8E0E-9FF67D4AC92E}"/>
                </a:ext>
              </a:extLst>
            </p:cNvPr>
            <p:cNvSpPr/>
            <p:nvPr/>
          </p:nvSpPr>
          <p:spPr>
            <a:xfrm>
              <a:off x="13521075" y="2043024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4" name="Google Shape;1376;p1">
              <a:extLst>
                <a:ext uri="{FF2B5EF4-FFF2-40B4-BE49-F238E27FC236}">
                  <a16:creationId xmlns:a16="http://schemas.microsoft.com/office/drawing/2014/main" id="{B14262E5-D781-7DCC-BBB9-C95EED3F70C8}"/>
                </a:ext>
              </a:extLst>
            </p:cNvPr>
            <p:cNvCxnSpPr>
              <a:cxnSpLocks/>
              <a:stCxn id="7163" idx="6"/>
              <a:endCxn id="2565" idx="2"/>
            </p:cNvCxnSpPr>
            <p:nvPr/>
          </p:nvCxnSpPr>
          <p:spPr>
            <a:xfrm flipV="1">
              <a:off x="13575075" y="20206730"/>
              <a:ext cx="1814099" cy="2505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5" name="Google Shape;1376;p1">
              <a:extLst>
                <a:ext uri="{FF2B5EF4-FFF2-40B4-BE49-F238E27FC236}">
                  <a16:creationId xmlns:a16="http://schemas.microsoft.com/office/drawing/2014/main" id="{4CBD41DD-DB45-968B-403C-097D86A54441}"/>
                </a:ext>
              </a:extLst>
            </p:cNvPr>
            <p:cNvCxnSpPr>
              <a:cxnSpLocks/>
              <a:stCxn id="2565" idx="2"/>
              <a:endCxn id="7163" idx="0"/>
            </p:cNvCxnSpPr>
            <p:nvPr/>
          </p:nvCxnSpPr>
          <p:spPr>
            <a:xfrm rot="10800000" flipV="1">
              <a:off x="13548076" y="20206730"/>
              <a:ext cx="1841099" cy="22351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66" name="Google Shape;1376;p1">
              <a:extLst>
                <a:ext uri="{FF2B5EF4-FFF2-40B4-BE49-F238E27FC236}">
                  <a16:creationId xmlns:a16="http://schemas.microsoft.com/office/drawing/2014/main" id="{821B52E5-0DFD-F5A2-A507-C8879C992EDD}"/>
                </a:ext>
              </a:extLst>
            </p:cNvPr>
            <p:cNvCxnSpPr>
              <a:cxnSpLocks/>
              <a:stCxn id="7163" idx="4"/>
              <a:endCxn id="2565" idx="2"/>
            </p:cNvCxnSpPr>
            <p:nvPr/>
          </p:nvCxnSpPr>
          <p:spPr>
            <a:xfrm rot="5400000" flipH="1" flipV="1">
              <a:off x="14329869" y="19424935"/>
              <a:ext cx="277510" cy="1841099"/>
            </a:xfrm>
            <a:prstGeom prst="bentConnector4">
              <a:avLst>
                <a:gd name="adj1" fmla="val -82375"/>
                <a:gd name="adj2" fmla="val 50733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7" name="Google Shape;680;p1">
              <a:extLst>
                <a:ext uri="{FF2B5EF4-FFF2-40B4-BE49-F238E27FC236}">
                  <a16:creationId xmlns:a16="http://schemas.microsoft.com/office/drawing/2014/main" id="{600FF8C6-E8E8-F5D4-41C8-49CE88675427}"/>
                </a:ext>
              </a:extLst>
            </p:cNvPr>
            <p:cNvSpPr txBox="1"/>
            <p:nvPr/>
          </p:nvSpPr>
          <p:spPr>
            <a:xfrm>
              <a:off x="13605287" y="20421693"/>
              <a:ext cx="64733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Colic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4" name="Google Shape;680;p1">
              <a:extLst>
                <a:ext uri="{FF2B5EF4-FFF2-40B4-BE49-F238E27FC236}">
                  <a16:creationId xmlns:a16="http://schemas.microsoft.com/office/drawing/2014/main" id="{A5F3530B-C48F-E07A-CBA8-96E3018EC33A}"/>
                </a:ext>
              </a:extLst>
            </p:cNvPr>
            <p:cNvSpPr txBox="1"/>
            <p:nvPr/>
          </p:nvSpPr>
          <p:spPr>
            <a:xfrm>
              <a:off x="13613793" y="20667035"/>
              <a:ext cx="6127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Ileal branch of ileocolic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5" name="Google Shape;680;p1">
              <a:extLst>
                <a:ext uri="{FF2B5EF4-FFF2-40B4-BE49-F238E27FC236}">
                  <a16:creationId xmlns:a16="http://schemas.microsoft.com/office/drawing/2014/main" id="{103AF85F-C9F1-BBE3-B267-196744DAD089}"/>
                </a:ext>
              </a:extLst>
            </p:cNvPr>
            <p:cNvSpPr txBox="1"/>
            <p:nvPr/>
          </p:nvSpPr>
          <p:spPr>
            <a:xfrm rot="5400000">
              <a:off x="13382637" y="20185826"/>
              <a:ext cx="36839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Appendicular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1376;p1">
              <a:extLst>
                <a:ext uri="{FF2B5EF4-FFF2-40B4-BE49-F238E27FC236}">
                  <a16:creationId xmlns:a16="http://schemas.microsoft.com/office/drawing/2014/main" id="{858567D6-71E7-B9FE-87D5-DBADA696C4AD}"/>
                </a:ext>
              </a:extLst>
            </p:cNvPr>
            <p:cNvCxnSpPr>
              <a:cxnSpLocks/>
              <a:stCxn id="6721" idx="6"/>
              <a:endCxn id="10058" idx="2"/>
            </p:cNvCxnSpPr>
            <p:nvPr/>
          </p:nvCxnSpPr>
          <p:spPr>
            <a:xfrm flipH="1" flipV="1">
              <a:off x="14122700" y="18737058"/>
              <a:ext cx="66157" cy="1128039"/>
            </a:xfrm>
            <a:prstGeom prst="bentConnector5">
              <a:avLst>
                <a:gd name="adj1" fmla="val -345542"/>
                <a:gd name="adj2" fmla="val 50399"/>
                <a:gd name="adj3" fmla="val 445542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02" name="Google Shape;1333;p1">
              <a:extLst>
                <a:ext uri="{FF2B5EF4-FFF2-40B4-BE49-F238E27FC236}">
                  <a16:creationId xmlns:a16="http://schemas.microsoft.com/office/drawing/2014/main" id="{24C131B2-A8F2-466C-110E-CC9C53513CE2}"/>
                </a:ext>
              </a:extLst>
            </p:cNvPr>
            <p:cNvSpPr/>
            <p:nvPr/>
          </p:nvSpPr>
          <p:spPr>
            <a:xfrm>
              <a:off x="13324707" y="1676245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1333;p1">
              <a:extLst>
                <a:ext uri="{FF2B5EF4-FFF2-40B4-BE49-F238E27FC236}">
                  <a16:creationId xmlns:a16="http://schemas.microsoft.com/office/drawing/2014/main" id="{F286344A-9857-0FCA-2B51-B14AD092515C}"/>
                </a:ext>
              </a:extLst>
            </p:cNvPr>
            <p:cNvSpPr/>
            <p:nvPr/>
          </p:nvSpPr>
          <p:spPr>
            <a:xfrm>
              <a:off x="14270055" y="1877179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68" name="Google Shape;1376;p1">
              <a:extLst>
                <a:ext uri="{FF2B5EF4-FFF2-40B4-BE49-F238E27FC236}">
                  <a16:creationId xmlns:a16="http://schemas.microsoft.com/office/drawing/2014/main" id="{69145BC6-1A86-CD02-5F1A-F2AB16BB808E}"/>
                </a:ext>
              </a:extLst>
            </p:cNvPr>
            <p:cNvCxnSpPr>
              <a:cxnSpLocks/>
              <a:stCxn id="7170" idx="2"/>
              <a:endCxn id="2603" idx="6"/>
            </p:cNvCxnSpPr>
            <p:nvPr/>
          </p:nvCxnSpPr>
          <p:spPr>
            <a:xfrm rot="10800000" flipV="1">
              <a:off x="14324055" y="18474328"/>
              <a:ext cx="122738" cy="32446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9" name="Google Shape;680;p1">
              <a:extLst>
                <a:ext uri="{FF2B5EF4-FFF2-40B4-BE49-F238E27FC236}">
                  <a16:creationId xmlns:a16="http://schemas.microsoft.com/office/drawing/2014/main" id="{DFDED58A-AA67-38C8-CF9F-DFDD8584465D}"/>
                </a:ext>
              </a:extLst>
            </p:cNvPr>
            <p:cNvSpPr txBox="1"/>
            <p:nvPr/>
          </p:nvSpPr>
          <p:spPr>
            <a:xfrm rot="5400000">
              <a:off x="14272972" y="18596050"/>
              <a:ext cx="242124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0" name="Google Shape;1333;p1">
              <a:extLst>
                <a:ext uri="{FF2B5EF4-FFF2-40B4-BE49-F238E27FC236}">
                  <a16:creationId xmlns:a16="http://schemas.microsoft.com/office/drawing/2014/main" id="{062B2CA1-F1B0-1755-5236-71B21F0B62B4}"/>
                </a:ext>
              </a:extLst>
            </p:cNvPr>
            <p:cNvSpPr/>
            <p:nvPr/>
          </p:nvSpPr>
          <p:spPr>
            <a:xfrm>
              <a:off x="14446793" y="1844732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1" name="Google Shape;1376;p1">
              <a:extLst>
                <a:ext uri="{FF2B5EF4-FFF2-40B4-BE49-F238E27FC236}">
                  <a16:creationId xmlns:a16="http://schemas.microsoft.com/office/drawing/2014/main" id="{28439FD0-26C1-4BCC-98D8-572CB7972368}"/>
                </a:ext>
              </a:extLst>
            </p:cNvPr>
            <p:cNvCxnSpPr>
              <a:cxnSpLocks/>
              <a:stCxn id="7170" idx="0"/>
              <a:endCxn id="2565" idx="2"/>
            </p:cNvCxnSpPr>
            <p:nvPr/>
          </p:nvCxnSpPr>
          <p:spPr>
            <a:xfrm rot="16200000" flipH="1">
              <a:off x="14051782" y="18869339"/>
              <a:ext cx="1759402" cy="915381"/>
            </a:xfrm>
            <a:prstGeom prst="bentConnector4">
              <a:avLst>
                <a:gd name="adj1" fmla="val -12993"/>
                <a:gd name="adj2" fmla="val 51475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2" name="Google Shape;680;p1">
              <a:extLst>
                <a:ext uri="{FF2B5EF4-FFF2-40B4-BE49-F238E27FC236}">
                  <a16:creationId xmlns:a16="http://schemas.microsoft.com/office/drawing/2014/main" id="{B4913EBD-4B2D-61D7-5213-7E9306A6123C}"/>
                </a:ext>
              </a:extLst>
            </p:cNvPr>
            <p:cNvSpPr txBox="1"/>
            <p:nvPr/>
          </p:nvSpPr>
          <p:spPr>
            <a:xfrm rot="5400000">
              <a:off x="14092659" y="18005551"/>
              <a:ext cx="7817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3" name="Google Shape;1376;p1">
              <a:extLst>
                <a:ext uri="{FF2B5EF4-FFF2-40B4-BE49-F238E27FC236}">
                  <a16:creationId xmlns:a16="http://schemas.microsoft.com/office/drawing/2014/main" id="{34D084F8-D333-B8E2-DB75-50A933E76551}"/>
                </a:ext>
              </a:extLst>
            </p:cNvPr>
            <p:cNvCxnSpPr>
              <a:cxnSpLocks/>
              <a:stCxn id="2565" idx="2"/>
              <a:endCxn id="7170" idx="6"/>
            </p:cNvCxnSpPr>
            <p:nvPr/>
          </p:nvCxnSpPr>
          <p:spPr>
            <a:xfrm rot="10800000">
              <a:off x="14500794" y="18474328"/>
              <a:ext cx="888381" cy="17324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4" name="Google Shape;680;p1">
              <a:extLst>
                <a:ext uri="{FF2B5EF4-FFF2-40B4-BE49-F238E27FC236}">
                  <a16:creationId xmlns:a16="http://schemas.microsoft.com/office/drawing/2014/main" id="{AD790D5A-4336-128D-6582-B4BC5BB4688F}"/>
                </a:ext>
              </a:extLst>
            </p:cNvPr>
            <p:cNvSpPr txBox="1"/>
            <p:nvPr/>
          </p:nvSpPr>
          <p:spPr>
            <a:xfrm>
              <a:off x="14476761" y="18414124"/>
              <a:ext cx="487185" cy="1538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branch of left colic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5" name="Google Shape;1376;p1">
              <a:extLst>
                <a:ext uri="{FF2B5EF4-FFF2-40B4-BE49-F238E27FC236}">
                  <a16:creationId xmlns:a16="http://schemas.microsoft.com/office/drawing/2014/main" id="{C7264AC8-C003-DA06-F192-671F33A0FC0B}"/>
                </a:ext>
              </a:extLst>
            </p:cNvPr>
            <p:cNvCxnSpPr>
              <a:cxnSpLocks/>
              <a:stCxn id="6733" idx="4"/>
              <a:endCxn id="2565" idx="2"/>
            </p:cNvCxnSpPr>
            <p:nvPr/>
          </p:nvCxnSpPr>
          <p:spPr>
            <a:xfrm rot="16200000" flipH="1">
              <a:off x="14726779" y="19544334"/>
              <a:ext cx="232283" cy="10925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76" name="Google Shape;680;p1">
              <a:extLst>
                <a:ext uri="{FF2B5EF4-FFF2-40B4-BE49-F238E27FC236}">
                  <a16:creationId xmlns:a16="http://schemas.microsoft.com/office/drawing/2014/main" id="{35D0EC28-E5C6-0B35-85B9-845447C3450D}"/>
                </a:ext>
              </a:extLst>
            </p:cNvPr>
            <p:cNvSpPr txBox="1"/>
            <p:nvPr/>
          </p:nvSpPr>
          <p:spPr>
            <a:xfrm rot="5400000">
              <a:off x="14086735" y="20145535"/>
              <a:ext cx="4204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anorectal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8" name="Google Shape;680;p1">
              <a:extLst>
                <a:ext uri="{FF2B5EF4-FFF2-40B4-BE49-F238E27FC236}">
                  <a16:creationId xmlns:a16="http://schemas.microsoft.com/office/drawing/2014/main" id="{9511BC92-1278-89C0-A0B2-607025D61DBE}"/>
                </a:ext>
              </a:extLst>
            </p:cNvPr>
            <p:cNvSpPr txBox="1"/>
            <p:nvPr/>
          </p:nvSpPr>
          <p:spPr>
            <a:xfrm>
              <a:off x="13406113" y="15991416"/>
              <a:ext cx="41375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testicular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79" name="Google Shape;1376;p1">
              <a:extLst>
                <a:ext uri="{FF2B5EF4-FFF2-40B4-BE49-F238E27FC236}">
                  <a16:creationId xmlns:a16="http://schemas.microsoft.com/office/drawing/2014/main" id="{15291123-9AD7-BA20-08B1-6E61280535D7}"/>
                </a:ext>
              </a:extLst>
            </p:cNvPr>
            <p:cNvCxnSpPr>
              <a:cxnSpLocks/>
              <a:stCxn id="6689" idx="2"/>
              <a:endCxn id="7068" idx="3"/>
            </p:cNvCxnSpPr>
            <p:nvPr/>
          </p:nvCxnSpPr>
          <p:spPr>
            <a:xfrm rot="10800000" flipV="1">
              <a:off x="10452588" y="15695937"/>
              <a:ext cx="1986409" cy="114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0" name="Google Shape;1376;p1">
              <a:extLst>
                <a:ext uri="{FF2B5EF4-FFF2-40B4-BE49-F238E27FC236}">
                  <a16:creationId xmlns:a16="http://schemas.microsoft.com/office/drawing/2014/main" id="{46258FB8-5AE2-5DE3-5BDA-D9E16FC93C18}"/>
                </a:ext>
              </a:extLst>
            </p:cNvPr>
            <p:cNvCxnSpPr>
              <a:cxnSpLocks/>
              <a:stCxn id="6689" idx="3"/>
              <a:endCxn id="7144" idx="3"/>
            </p:cNvCxnSpPr>
            <p:nvPr/>
          </p:nvCxnSpPr>
          <p:spPr>
            <a:xfrm rot="5400000">
              <a:off x="11406264" y="14759469"/>
              <a:ext cx="81352" cy="200520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1" name="Google Shape;1376;p1">
              <a:extLst>
                <a:ext uri="{FF2B5EF4-FFF2-40B4-BE49-F238E27FC236}">
                  <a16:creationId xmlns:a16="http://schemas.microsoft.com/office/drawing/2014/main" id="{AE30ABBE-AA78-3C75-2F3E-A0401C4A897A}"/>
                </a:ext>
              </a:extLst>
            </p:cNvPr>
            <p:cNvCxnSpPr>
              <a:cxnSpLocks/>
              <a:stCxn id="6689" idx="4"/>
              <a:endCxn id="7208" idx="3"/>
            </p:cNvCxnSpPr>
            <p:nvPr/>
          </p:nvCxnSpPr>
          <p:spPr>
            <a:xfrm rot="5400000">
              <a:off x="11358466" y="14814791"/>
              <a:ext cx="199384" cy="2033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2" name="Google Shape;1376;p1">
              <a:extLst>
                <a:ext uri="{FF2B5EF4-FFF2-40B4-BE49-F238E27FC236}">
                  <a16:creationId xmlns:a16="http://schemas.microsoft.com/office/drawing/2014/main" id="{E44FCED8-9085-3BE0-A4F3-B0EBCFE3A7C3}"/>
                </a:ext>
              </a:extLst>
            </p:cNvPr>
            <p:cNvCxnSpPr>
              <a:cxnSpLocks/>
              <a:stCxn id="7806" idx="2"/>
              <a:endCxn id="6687" idx="0"/>
            </p:cNvCxnSpPr>
            <p:nvPr/>
          </p:nvCxnSpPr>
          <p:spPr>
            <a:xfrm rot="10800000" flipV="1">
              <a:off x="13963224" y="15631251"/>
              <a:ext cx="969529" cy="2500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3" name="Google Shape;1376;p1">
              <a:extLst>
                <a:ext uri="{FF2B5EF4-FFF2-40B4-BE49-F238E27FC236}">
                  <a16:creationId xmlns:a16="http://schemas.microsoft.com/office/drawing/2014/main" id="{65BEA1C8-09ED-D33E-5BAA-DEBF6804F5EE}"/>
                </a:ext>
              </a:extLst>
            </p:cNvPr>
            <p:cNvCxnSpPr>
              <a:cxnSpLocks/>
              <a:stCxn id="2088" idx="2"/>
              <a:endCxn id="6687" idx="6"/>
            </p:cNvCxnSpPr>
            <p:nvPr/>
          </p:nvCxnSpPr>
          <p:spPr>
            <a:xfrm rot="10800000" flipV="1">
              <a:off x="13999224" y="15691182"/>
              <a:ext cx="936991" cy="10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4" name="Google Shape;1376;p1">
              <a:extLst>
                <a:ext uri="{FF2B5EF4-FFF2-40B4-BE49-F238E27FC236}">
                  <a16:creationId xmlns:a16="http://schemas.microsoft.com/office/drawing/2014/main" id="{C2B52814-8EC3-B539-EBE5-9FD92ACDEF83}"/>
                </a:ext>
              </a:extLst>
            </p:cNvPr>
            <p:cNvCxnSpPr>
              <a:cxnSpLocks/>
              <a:stCxn id="9527" idx="2"/>
              <a:endCxn id="6687" idx="5"/>
            </p:cNvCxnSpPr>
            <p:nvPr/>
          </p:nvCxnSpPr>
          <p:spPr>
            <a:xfrm rot="10800000">
              <a:off x="13988680" y="15717710"/>
              <a:ext cx="944073" cy="3506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85" name="Google Shape;1376;p1">
              <a:extLst>
                <a:ext uri="{FF2B5EF4-FFF2-40B4-BE49-F238E27FC236}">
                  <a16:creationId xmlns:a16="http://schemas.microsoft.com/office/drawing/2014/main" id="{76192E6A-3B76-E3E8-339E-A6F3F6F28C7E}"/>
                </a:ext>
              </a:extLst>
            </p:cNvPr>
            <p:cNvCxnSpPr>
              <a:cxnSpLocks/>
              <a:stCxn id="9598" idx="2"/>
              <a:endCxn id="6687" idx="4"/>
            </p:cNvCxnSpPr>
            <p:nvPr/>
          </p:nvCxnSpPr>
          <p:spPr>
            <a:xfrm rot="10800000">
              <a:off x="13963224" y="15728254"/>
              <a:ext cx="969529" cy="8948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86" name="Google Shape;1383;p1">
              <a:extLst>
                <a:ext uri="{FF2B5EF4-FFF2-40B4-BE49-F238E27FC236}">
                  <a16:creationId xmlns:a16="http://schemas.microsoft.com/office/drawing/2014/main" id="{B15752F3-EF52-0A3F-7811-4A11622D5894}"/>
                </a:ext>
              </a:extLst>
            </p:cNvPr>
            <p:cNvSpPr txBox="1"/>
            <p:nvPr/>
          </p:nvSpPr>
          <p:spPr>
            <a:xfrm rot="5400000">
              <a:off x="12275597" y="15408244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87" name="Google Shape;1383;p1">
              <a:extLst>
                <a:ext uri="{FF2B5EF4-FFF2-40B4-BE49-F238E27FC236}">
                  <a16:creationId xmlns:a16="http://schemas.microsoft.com/office/drawing/2014/main" id="{5AAE3A7A-612D-AC96-7A62-DC406A0DA235}"/>
                </a:ext>
              </a:extLst>
            </p:cNvPr>
            <p:cNvSpPr txBox="1"/>
            <p:nvPr/>
          </p:nvSpPr>
          <p:spPr>
            <a:xfrm>
              <a:off x="11759039" y="15666631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88" name="Google Shape;1383;p1">
              <a:extLst>
                <a:ext uri="{FF2B5EF4-FFF2-40B4-BE49-F238E27FC236}">
                  <a16:creationId xmlns:a16="http://schemas.microsoft.com/office/drawing/2014/main" id="{8484500C-A2DD-847F-54C9-0A62FCFCB577}"/>
                </a:ext>
              </a:extLst>
            </p:cNvPr>
            <p:cNvSpPr txBox="1"/>
            <p:nvPr/>
          </p:nvSpPr>
          <p:spPr>
            <a:xfrm>
              <a:off x="11743193" y="15771019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89" name="Google Shape;1383;p1">
              <a:extLst>
                <a:ext uri="{FF2B5EF4-FFF2-40B4-BE49-F238E27FC236}">
                  <a16:creationId xmlns:a16="http://schemas.microsoft.com/office/drawing/2014/main" id="{B27071D7-E456-5E53-2331-77E848B402EE}"/>
                </a:ext>
              </a:extLst>
            </p:cNvPr>
            <p:cNvSpPr txBox="1"/>
            <p:nvPr/>
          </p:nvSpPr>
          <p:spPr>
            <a:xfrm>
              <a:off x="11741915" y="15893230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0" name="Google Shape;1383;p1">
              <a:extLst>
                <a:ext uri="{FF2B5EF4-FFF2-40B4-BE49-F238E27FC236}">
                  <a16:creationId xmlns:a16="http://schemas.microsoft.com/office/drawing/2014/main" id="{F03D0785-857E-17DE-98A6-83A2E02789BD}"/>
                </a:ext>
              </a:extLst>
            </p:cNvPr>
            <p:cNvSpPr txBox="1"/>
            <p:nvPr/>
          </p:nvSpPr>
          <p:spPr>
            <a:xfrm>
              <a:off x="14428298" y="15592800"/>
              <a:ext cx="41111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suprarenal </a:t>
              </a:r>
              <a:endParaRPr sz="1400" dirty="0"/>
            </a:p>
          </p:txBody>
        </p:sp>
        <p:sp>
          <p:nvSpPr>
            <p:cNvPr id="7195" name="Google Shape;1383;p1">
              <a:extLst>
                <a:ext uri="{FF2B5EF4-FFF2-40B4-BE49-F238E27FC236}">
                  <a16:creationId xmlns:a16="http://schemas.microsoft.com/office/drawing/2014/main" id="{A573B357-5AAC-6EC4-6EBD-F92F82B80ED2}"/>
                </a:ext>
              </a:extLst>
            </p:cNvPr>
            <p:cNvSpPr txBox="1"/>
            <p:nvPr/>
          </p:nvSpPr>
          <p:spPr>
            <a:xfrm>
              <a:off x="14193490" y="15653659"/>
              <a:ext cx="6435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branch of renal artery</a:t>
              </a:r>
              <a:endParaRPr sz="1400" dirty="0"/>
            </a:p>
          </p:txBody>
        </p:sp>
        <p:sp>
          <p:nvSpPr>
            <p:cNvPr id="7196" name="Google Shape;1383;p1">
              <a:extLst>
                <a:ext uri="{FF2B5EF4-FFF2-40B4-BE49-F238E27FC236}">
                  <a16:creationId xmlns:a16="http://schemas.microsoft.com/office/drawing/2014/main" id="{2F925A94-E35B-C288-18B5-B4A70224EAC0}"/>
                </a:ext>
              </a:extLst>
            </p:cNvPr>
            <p:cNvSpPr txBox="1"/>
            <p:nvPr/>
          </p:nvSpPr>
          <p:spPr>
            <a:xfrm>
              <a:off x="14154056" y="15723084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branch of renal artery</a:t>
              </a:r>
              <a:endParaRPr sz="1400" dirty="0"/>
            </a:p>
          </p:txBody>
        </p:sp>
        <p:sp>
          <p:nvSpPr>
            <p:cNvPr id="7197" name="Google Shape;1383;p1">
              <a:extLst>
                <a:ext uri="{FF2B5EF4-FFF2-40B4-BE49-F238E27FC236}">
                  <a16:creationId xmlns:a16="http://schemas.microsoft.com/office/drawing/2014/main" id="{C9F5480D-E28B-F2EC-A40B-8B79EE719988}"/>
                </a:ext>
              </a:extLst>
            </p:cNvPr>
            <p:cNvSpPr txBox="1"/>
            <p:nvPr/>
          </p:nvSpPr>
          <p:spPr>
            <a:xfrm>
              <a:off x="14160683" y="15781525"/>
              <a:ext cx="6868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Intrarenal arteries of right kidney</a:t>
              </a:r>
              <a:endParaRPr sz="1400" dirty="0"/>
            </a:p>
          </p:txBody>
        </p:sp>
        <p:sp>
          <p:nvSpPr>
            <p:cNvPr id="7198" name="Google Shape;1343;p1">
              <a:extLst>
                <a:ext uri="{FF2B5EF4-FFF2-40B4-BE49-F238E27FC236}">
                  <a16:creationId xmlns:a16="http://schemas.microsoft.com/office/drawing/2014/main" id="{9D45DF66-03AB-5D83-B954-692ED5810A41}"/>
                </a:ext>
              </a:extLst>
            </p:cNvPr>
            <p:cNvSpPr txBox="1"/>
            <p:nvPr/>
          </p:nvSpPr>
          <p:spPr>
            <a:xfrm rot="5400000">
              <a:off x="12176643" y="18082824"/>
              <a:ext cx="47693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iliac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9" name="Google Shape;1334;p1">
              <a:extLst>
                <a:ext uri="{FF2B5EF4-FFF2-40B4-BE49-F238E27FC236}">
                  <a16:creationId xmlns:a16="http://schemas.microsoft.com/office/drawing/2014/main" id="{BCA60FBC-334E-4BE8-1CFE-871DA4B19205}"/>
                </a:ext>
              </a:extLst>
            </p:cNvPr>
            <p:cNvSpPr/>
            <p:nvPr/>
          </p:nvSpPr>
          <p:spPr>
            <a:xfrm>
              <a:off x="12071778" y="173115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0" name="Google Shape;1348;p1">
              <a:extLst>
                <a:ext uri="{FF2B5EF4-FFF2-40B4-BE49-F238E27FC236}">
                  <a16:creationId xmlns:a16="http://schemas.microsoft.com/office/drawing/2014/main" id="{DF11B346-5F8D-BA1B-D344-E3CCB41ED20E}"/>
                </a:ext>
              </a:extLst>
            </p:cNvPr>
            <p:cNvCxnSpPr>
              <a:cxnSpLocks/>
              <a:stCxn id="7199" idx="2"/>
              <a:endCxn id="2128" idx="0"/>
            </p:cNvCxnSpPr>
            <p:nvPr/>
          </p:nvCxnSpPr>
          <p:spPr>
            <a:xfrm rot="10800000" flipV="1">
              <a:off x="11998568" y="17347563"/>
              <a:ext cx="73210" cy="3761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1" name="Google Shape;1348;p1">
              <a:extLst>
                <a:ext uri="{FF2B5EF4-FFF2-40B4-BE49-F238E27FC236}">
                  <a16:creationId xmlns:a16="http://schemas.microsoft.com/office/drawing/2014/main" id="{A2CA2ABF-089C-5E0A-3EF1-6D3502320639}"/>
                </a:ext>
              </a:extLst>
            </p:cNvPr>
            <p:cNvCxnSpPr>
              <a:cxnSpLocks/>
              <a:stCxn id="7199" idx="6"/>
              <a:endCxn id="2174" idx="0"/>
            </p:cNvCxnSpPr>
            <p:nvPr/>
          </p:nvCxnSpPr>
          <p:spPr>
            <a:xfrm>
              <a:off x="12143778" y="17347564"/>
              <a:ext cx="66734" cy="9262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2" name="Google Shape;1334;p1">
              <a:extLst>
                <a:ext uri="{FF2B5EF4-FFF2-40B4-BE49-F238E27FC236}">
                  <a16:creationId xmlns:a16="http://schemas.microsoft.com/office/drawing/2014/main" id="{B7102B93-25D3-C716-1684-3346F234ABE4}"/>
                </a:ext>
              </a:extLst>
            </p:cNvPr>
            <p:cNvSpPr/>
            <p:nvPr/>
          </p:nvSpPr>
          <p:spPr>
            <a:xfrm>
              <a:off x="11973291" y="175522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3" name="Google Shape;777;p1">
              <a:extLst>
                <a:ext uri="{FF2B5EF4-FFF2-40B4-BE49-F238E27FC236}">
                  <a16:creationId xmlns:a16="http://schemas.microsoft.com/office/drawing/2014/main" id="{25254D8C-F91C-0C82-B05D-32A9AC7E8757}"/>
                </a:ext>
              </a:extLst>
            </p:cNvPr>
            <p:cNvSpPr txBox="1"/>
            <p:nvPr/>
          </p:nvSpPr>
          <p:spPr>
            <a:xfrm>
              <a:off x="11691645" y="17539862"/>
              <a:ext cx="273900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Iliolumbar</a:t>
              </a:r>
              <a:endParaRPr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4" name="Google Shape;1334;p1">
              <a:extLst>
                <a:ext uri="{FF2B5EF4-FFF2-40B4-BE49-F238E27FC236}">
                  <a16:creationId xmlns:a16="http://schemas.microsoft.com/office/drawing/2014/main" id="{B10E50B0-493B-8A1A-AF18-63F39F9FE2F6}"/>
                </a:ext>
              </a:extLst>
            </p:cNvPr>
            <p:cNvSpPr/>
            <p:nvPr/>
          </p:nvSpPr>
          <p:spPr>
            <a:xfrm>
              <a:off x="11334569" y="174225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5" name="Google Shape;669;p1">
              <a:extLst>
                <a:ext uri="{FF2B5EF4-FFF2-40B4-BE49-F238E27FC236}">
                  <a16:creationId xmlns:a16="http://schemas.microsoft.com/office/drawing/2014/main" id="{BCAE1A0A-6FC1-D1DC-D55F-8BBF6B4A7C72}"/>
                </a:ext>
              </a:extLst>
            </p:cNvPr>
            <p:cNvCxnSpPr>
              <a:cxnSpLocks/>
              <a:stCxn id="7204" idx="2"/>
              <a:endCxn id="8353" idx="6"/>
            </p:cNvCxnSpPr>
            <p:nvPr/>
          </p:nvCxnSpPr>
          <p:spPr>
            <a:xfrm rot="10800000" flipV="1">
              <a:off x="10055327" y="17440515"/>
              <a:ext cx="1279242" cy="489921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6" name="Google Shape;669;p1">
              <a:extLst>
                <a:ext uri="{FF2B5EF4-FFF2-40B4-BE49-F238E27FC236}">
                  <a16:creationId xmlns:a16="http://schemas.microsoft.com/office/drawing/2014/main" id="{9C7A57D3-E60C-D9A1-CF87-57D4D05634A6}"/>
                </a:ext>
              </a:extLst>
            </p:cNvPr>
            <p:cNvCxnSpPr>
              <a:cxnSpLocks/>
              <a:stCxn id="7204" idx="0"/>
              <a:endCxn id="8753" idx="6"/>
            </p:cNvCxnSpPr>
            <p:nvPr/>
          </p:nvCxnSpPr>
          <p:spPr>
            <a:xfrm rot="16200000" flipV="1">
              <a:off x="7748839" y="13818785"/>
              <a:ext cx="4376785" cy="283067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7" name="Google Shape;669;p1">
              <a:extLst>
                <a:ext uri="{FF2B5EF4-FFF2-40B4-BE49-F238E27FC236}">
                  <a16:creationId xmlns:a16="http://schemas.microsoft.com/office/drawing/2014/main" id="{4EF03306-1BF0-14A2-8966-11A601E6A141}"/>
                </a:ext>
              </a:extLst>
            </p:cNvPr>
            <p:cNvCxnSpPr>
              <a:cxnSpLocks/>
              <a:stCxn id="7204" idx="4"/>
              <a:endCxn id="8323" idx="6"/>
            </p:cNvCxnSpPr>
            <p:nvPr/>
          </p:nvCxnSpPr>
          <p:spPr>
            <a:xfrm rot="5400000" flipH="1">
              <a:off x="10464465" y="16570413"/>
              <a:ext cx="483833" cy="1292375"/>
            </a:xfrm>
            <a:prstGeom prst="bentConnector4">
              <a:avLst>
                <a:gd name="adj1" fmla="val -47248"/>
                <a:gd name="adj2" fmla="val 50696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09" name="Google Shape;1349;p1">
              <a:extLst>
                <a:ext uri="{FF2B5EF4-FFF2-40B4-BE49-F238E27FC236}">
                  <a16:creationId xmlns:a16="http://schemas.microsoft.com/office/drawing/2014/main" id="{D59E9B8E-658A-EFE1-A5DE-E8068ABD1491}"/>
                </a:ext>
              </a:extLst>
            </p:cNvPr>
            <p:cNvSpPr txBox="1"/>
            <p:nvPr/>
          </p:nvSpPr>
          <p:spPr>
            <a:xfrm rot="5400000">
              <a:off x="11051693" y="17078661"/>
              <a:ext cx="607374" cy="6358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Spinal branch of iliolumbar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1" name="Google Shape;1334;p1">
              <a:extLst>
                <a:ext uri="{FF2B5EF4-FFF2-40B4-BE49-F238E27FC236}">
                  <a16:creationId xmlns:a16="http://schemas.microsoft.com/office/drawing/2014/main" id="{06C44277-D50A-5A20-9265-DE5DF7858E74}"/>
                </a:ext>
              </a:extLst>
            </p:cNvPr>
            <p:cNvSpPr/>
            <p:nvPr/>
          </p:nvSpPr>
          <p:spPr>
            <a:xfrm>
              <a:off x="11440302" y="1827555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2" name="Google Shape;669;p1">
              <a:extLst>
                <a:ext uri="{FF2B5EF4-FFF2-40B4-BE49-F238E27FC236}">
                  <a16:creationId xmlns:a16="http://schemas.microsoft.com/office/drawing/2014/main" id="{5493AD26-4F2B-01D4-66E4-3AD03D4926C2}"/>
                </a:ext>
              </a:extLst>
            </p:cNvPr>
            <p:cNvCxnSpPr>
              <a:cxnSpLocks/>
              <a:stCxn id="7211" idx="2"/>
              <a:endCxn id="6912" idx="3"/>
            </p:cNvCxnSpPr>
            <p:nvPr/>
          </p:nvCxnSpPr>
          <p:spPr>
            <a:xfrm rot="10800000" flipV="1">
              <a:off x="10446246" y="18302558"/>
              <a:ext cx="994057" cy="213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3" name="Google Shape;669;p1">
              <a:extLst>
                <a:ext uri="{FF2B5EF4-FFF2-40B4-BE49-F238E27FC236}">
                  <a16:creationId xmlns:a16="http://schemas.microsoft.com/office/drawing/2014/main" id="{D916B667-7704-7DF4-D99E-4358E49A5382}"/>
                </a:ext>
              </a:extLst>
            </p:cNvPr>
            <p:cNvCxnSpPr>
              <a:cxnSpLocks/>
              <a:stCxn id="7211" idx="4"/>
              <a:endCxn id="6914" idx="3"/>
            </p:cNvCxnSpPr>
            <p:nvPr/>
          </p:nvCxnSpPr>
          <p:spPr>
            <a:xfrm rot="5400000">
              <a:off x="10897456" y="17870459"/>
              <a:ext cx="110746" cy="10289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4" name="Google Shape;766;p1">
              <a:extLst>
                <a:ext uri="{FF2B5EF4-FFF2-40B4-BE49-F238E27FC236}">
                  <a16:creationId xmlns:a16="http://schemas.microsoft.com/office/drawing/2014/main" id="{5C1504D2-9278-1FEA-57ED-A12041BB1341}"/>
                </a:ext>
              </a:extLst>
            </p:cNvPr>
            <p:cNvSpPr txBox="1"/>
            <p:nvPr/>
          </p:nvSpPr>
          <p:spPr>
            <a:xfrm>
              <a:off x="10937397" y="18267116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5" name="Google Shape;766;p1">
              <a:extLst>
                <a:ext uri="{FF2B5EF4-FFF2-40B4-BE49-F238E27FC236}">
                  <a16:creationId xmlns:a16="http://schemas.microsoft.com/office/drawing/2014/main" id="{C010F75A-F8D4-7F48-3287-B67E536AF10B}"/>
                </a:ext>
              </a:extLst>
            </p:cNvPr>
            <p:cNvSpPr txBox="1"/>
            <p:nvPr/>
          </p:nvSpPr>
          <p:spPr>
            <a:xfrm>
              <a:off x="10827620" y="18406314"/>
              <a:ext cx="50334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artery of penis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6" name="Google Shape;1334;p1">
              <a:extLst>
                <a:ext uri="{FF2B5EF4-FFF2-40B4-BE49-F238E27FC236}">
                  <a16:creationId xmlns:a16="http://schemas.microsoft.com/office/drawing/2014/main" id="{5158B517-6571-89BA-5074-992CA455B45F}"/>
                </a:ext>
              </a:extLst>
            </p:cNvPr>
            <p:cNvSpPr/>
            <p:nvPr/>
          </p:nvSpPr>
          <p:spPr>
            <a:xfrm>
              <a:off x="12183909" y="1791083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7" name="Google Shape;669;p1">
              <a:extLst>
                <a:ext uri="{FF2B5EF4-FFF2-40B4-BE49-F238E27FC236}">
                  <a16:creationId xmlns:a16="http://schemas.microsoft.com/office/drawing/2014/main" id="{D2306807-EE83-DF38-CAE0-C4D5CA5F9B22}"/>
                </a:ext>
              </a:extLst>
            </p:cNvPr>
            <p:cNvCxnSpPr>
              <a:cxnSpLocks/>
              <a:stCxn id="7216" idx="2"/>
              <a:endCxn id="8491" idx="6"/>
            </p:cNvCxnSpPr>
            <p:nvPr/>
          </p:nvCxnSpPr>
          <p:spPr>
            <a:xfrm rot="10800000" flipV="1">
              <a:off x="10061023" y="17937836"/>
              <a:ext cx="2122887" cy="28279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19" name="Google Shape;1334;p1">
              <a:extLst>
                <a:ext uri="{FF2B5EF4-FFF2-40B4-BE49-F238E27FC236}">
                  <a16:creationId xmlns:a16="http://schemas.microsoft.com/office/drawing/2014/main" id="{B9645A48-AB11-B1AC-CD7F-2E94863FF1A7}"/>
                </a:ext>
              </a:extLst>
            </p:cNvPr>
            <p:cNvSpPr/>
            <p:nvPr/>
          </p:nvSpPr>
          <p:spPr>
            <a:xfrm>
              <a:off x="12182059" y="1812823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0" name="Google Shape;669;p1">
              <a:extLst>
                <a:ext uri="{FF2B5EF4-FFF2-40B4-BE49-F238E27FC236}">
                  <a16:creationId xmlns:a16="http://schemas.microsoft.com/office/drawing/2014/main" id="{9098726F-2CEF-525A-3652-7B20F7CA9337}"/>
                </a:ext>
              </a:extLst>
            </p:cNvPr>
            <p:cNvCxnSpPr>
              <a:cxnSpLocks/>
              <a:stCxn id="7219" idx="2"/>
              <a:endCxn id="9318" idx="6"/>
            </p:cNvCxnSpPr>
            <p:nvPr/>
          </p:nvCxnSpPr>
          <p:spPr>
            <a:xfrm rot="10800000" flipV="1">
              <a:off x="8504837" y="18155237"/>
              <a:ext cx="3677222" cy="329266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22" name="Google Shape;1349;p1">
              <a:extLst>
                <a:ext uri="{FF2B5EF4-FFF2-40B4-BE49-F238E27FC236}">
                  <a16:creationId xmlns:a16="http://schemas.microsoft.com/office/drawing/2014/main" id="{39E7D043-DC54-19E8-D236-B280AE149858}"/>
                </a:ext>
              </a:extLst>
            </p:cNvPr>
            <p:cNvSpPr txBox="1"/>
            <p:nvPr/>
          </p:nvSpPr>
          <p:spPr>
            <a:xfrm rot="5400000">
              <a:off x="11859379" y="17679117"/>
              <a:ext cx="7034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3" name="Google Shape;1349;p1">
              <a:extLst>
                <a:ext uri="{FF2B5EF4-FFF2-40B4-BE49-F238E27FC236}">
                  <a16:creationId xmlns:a16="http://schemas.microsoft.com/office/drawing/2014/main" id="{7906FFCF-208F-4B8F-6E21-B27F1E1EAEFF}"/>
                </a:ext>
              </a:extLst>
            </p:cNvPr>
            <p:cNvSpPr txBox="1"/>
            <p:nvPr/>
          </p:nvSpPr>
          <p:spPr>
            <a:xfrm rot="5400000">
              <a:off x="11655645" y="17672356"/>
              <a:ext cx="7071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division of internal iliac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4" name="Google Shape;1750;p1">
              <a:extLst>
                <a:ext uri="{FF2B5EF4-FFF2-40B4-BE49-F238E27FC236}">
                  <a16:creationId xmlns:a16="http://schemas.microsoft.com/office/drawing/2014/main" id="{36D479FD-054C-E794-1FF1-BB2AC16E5D3C}"/>
                </a:ext>
              </a:extLst>
            </p:cNvPr>
            <p:cNvSpPr txBox="1"/>
            <p:nvPr/>
          </p:nvSpPr>
          <p:spPr>
            <a:xfrm>
              <a:off x="11604627" y="8845583"/>
              <a:ext cx="420806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subclavian</a:t>
              </a:r>
              <a:endParaRPr sz="1600" dirty="0"/>
            </a:p>
          </p:txBody>
        </p:sp>
        <p:sp>
          <p:nvSpPr>
            <p:cNvPr id="7225" name="Google Shape;1333;p1">
              <a:extLst>
                <a:ext uri="{FF2B5EF4-FFF2-40B4-BE49-F238E27FC236}">
                  <a16:creationId xmlns:a16="http://schemas.microsoft.com/office/drawing/2014/main" id="{17B9A424-4C61-2490-85AD-EAAEEF8E7A56}"/>
                </a:ext>
              </a:extLst>
            </p:cNvPr>
            <p:cNvSpPr/>
            <p:nvPr/>
          </p:nvSpPr>
          <p:spPr>
            <a:xfrm>
              <a:off x="12496336" y="9614635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6" name="Google Shape;1513;p1">
              <a:extLst>
                <a:ext uri="{FF2B5EF4-FFF2-40B4-BE49-F238E27FC236}">
                  <a16:creationId xmlns:a16="http://schemas.microsoft.com/office/drawing/2014/main" id="{4741F043-D90D-D04D-F9B0-BC60882CBE00}"/>
                </a:ext>
              </a:extLst>
            </p:cNvPr>
            <p:cNvCxnSpPr>
              <a:cxnSpLocks/>
              <a:stCxn id="7225" idx="0"/>
              <a:endCxn id="7228" idx="2"/>
            </p:cNvCxnSpPr>
            <p:nvPr/>
          </p:nvCxnSpPr>
          <p:spPr>
            <a:xfrm rot="5400000" flipH="1" flipV="1">
              <a:off x="12429225" y="8941116"/>
              <a:ext cx="776630" cy="57040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7" name="Google Shape;1511;p1">
              <a:extLst>
                <a:ext uri="{FF2B5EF4-FFF2-40B4-BE49-F238E27FC236}">
                  <a16:creationId xmlns:a16="http://schemas.microsoft.com/office/drawing/2014/main" id="{7F4B7862-5D05-174F-60A5-6B0830406831}"/>
                </a:ext>
              </a:extLst>
            </p:cNvPr>
            <p:cNvCxnSpPr>
              <a:cxnSpLocks/>
              <a:stCxn id="7228" idx="6"/>
            </p:cNvCxnSpPr>
            <p:nvPr/>
          </p:nvCxnSpPr>
          <p:spPr>
            <a:xfrm flipV="1">
              <a:off x="13174745" y="8836675"/>
              <a:ext cx="124811" cy="1330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7228" name="Google Shape;1333;p1">
              <a:extLst>
                <a:ext uri="{FF2B5EF4-FFF2-40B4-BE49-F238E27FC236}">
                  <a16:creationId xmlns:a16="http://schemas.microsoft.com/office/drawing/2014/main" id="{A6F84708-76CB-5F6B-1989-8CE1E250A7D6}"/>
                </a:ext>
              </a:extLst>
            </p:cNvPr>
            <p:cNvSpPr/>
            <p:nvPr/>
          </p:nvSpPr>
          <p:spPr>
            <a:xfrm>
              <a:off x="13102745" y="880200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9" name="Google Shape;1750;p1">
              <a:extLst>
                <a:ext uri="{FF2B5EF4-FFF2-40B4-BE49-F238E27FC236}">
                  <a16:creationId xmlns:a16="http://schemas.microsoft.com/office/drawing/2014/main" id="{86825F91-97BB-FA06-B446-DAEE6B5FF696}"/>
                </a:ext>
              </a:extLst>
            </p:cNvPr>
            <p:cNvSpPr txBox="1"/>
            <p:nvPr/>
          </p:nvSpPr>
          <p:spPr>
            <a:xfrm>
              <a:off x="12617126" y="8786822"/>
              <a:ext cx="434442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subclavian</a:t>
              </a:r>
              <a:endParaRPr sz="1600" dirty="0"/>
            </a:p>
          </p:txBody>
        </p:sp>
        <p:sp>
          <p:nvSpPr>
            <p:cNvPr id="7230" name="Google Shape;1333;p1">
              <a:extLst>
                <a:ext uri="{FF2B5EF4-FFF2-40B4-BE49-F238E27FC236}">
                  <a16:creationId xmlns:a16="http://schemas.microsoft.com/office/drawing/2014/main" id="{40856C4C-9FD8-5FB4-BAA7-129A5D899846}"/>
                </a:ext>
              </a:extLst>
            </p:cNvPr>
            <p:cNvSpPr/>
            <p:nvPr/>
          </p:nvSpPr>
          <p:spPr>
            <a:xfrm>
              <a:off x="12541650" y="880753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1" name="Google Shape;1333;p1">
              <a:extLst>
                <a:ext uri="{FF2B5EF4-FFF2-40B4-BE49-F238E27FC236}">
                  <a16:creationId xmlns:a16="http://schemas.microsoft.com/office/drawing/2014/main" id="{2BC5C738-329E-3F2A-6083-18E41918F6EB}"/>
                </a:ext>
              </a:extLst>
            </p:cNvPr>
            <p:cNvSpPr/>
            <p:nvPr/>
          </p:nvSpPr>
          <p:spPr>
            <a:xfrm>
              <a:off x="12136075" y="755202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680;p1">
              <a:extLst>
                <a:ext uri="{FF2B5EF4-FFF2-40B4-BE49-F238E27FC236}">
                  <a16:creationId xmlns:a16="http://schemas.microsoft.com/office/drawing/2014/main" id="{15E0C6D7-0E06-CE3B-4D32-9E03D47BD46D}"/>
                </a:ext>
              </a:extLst>
            </p:cNvPr>
            <p:cNvSpPr txBox="1"/>
            <p:nvPr/>
          </p:nvSpPr>
          <p:spPr>
            <a:xfrm rot="5400000">
              <a:off x="12058615" y="7911636"/>
              <a:ext cx="222449" cy="7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Basilar</a:t>
              </a:r>
            </a:p>
          </p:txBody>
        </p:sp>
        <p:sp>
          <p:nvSpPr>
            <p:cNvPr id="2629" name="Google Shape;1333;p1">
              <a:extLst>
                <a:ext uri="{FF2B5EF4-FFF2-40B4-BE49-F238E27FC236}">
                  <a16:creationId xmlns:a16="http://schemas.microsoft.com/office/drawing/2014/main" id="{957EF9F5-71D2-94DB-17E0-5246B5DEF314}"/>
                </a:ext>
              </a:extLst>
            </p:cNvPr>
            <p:cNvSpPr/>
            <p:nvPr/>
          </p:nvSpPr>
          <p:spPr>
            <a:xfrm>
              <a:off x="12548818" y="865826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0" name="Google Shape;1513;p1">
              <a:extLst>
                <a:ext uri="{FF2B5EF4-FFF2-40B4-BE49-F238E27FC236}">
                  <a16:creationId xmlns:a16="http://schemas.microsoft.com/office/drawing/2014/main" id="{ECD5129A-727F-4CB8-F3D8-3F63E11A213C}"/>
                </a:ext>
              </a:extLst>
            </p:cNvPr>
            <p:cNvCxnSpPr>
              <a:cxnSpLocks/>
              <a:stCxn id="2646" idx="2"/>
              <a:endCxn id="2629" idx="6"/>
            </p:cNvCxnSpPr>
            <p:nvPr/>
          </p:nvCxnSpPr>
          <p:spPr>
            <a:xfrm rot="10800000">
              <a:off x="12595618" y="8681668"/>
              <a:ext cx="577364" cy="154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1" name="Google Shape;1511;p1">
              <a:extLst>
                <a:ext uri="{FF2B5EF4-FFF2-40B4-BE49-F238E27FC236}">
                  <a16:creationId xmlns:a16="http://schemas.microsoft.com/office/drawing/2014/main" id="{CD8F5865-8163-04AC-EB51-0A4A2C672A75}"/>
                </a:ext>
              </a:extLst>
            </p:cNvPr>
            <p:cNvCxnSpPr>
              <a:cxnSpLocks/>
              <a:stCxn id="2646" idx="6"/>
            </p:cNvCxnSpPr>
            <p:nvPr/>
          </p:nvCxnSpPr>
          <p:spPr>
            <a:xfrm>
              <a:off x="13219782" y="868321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46" name="Google Shape;1333;p1">
              <a:extLst>
                <a:ext uri="{FF2B5EF4-FFF2-40B4-BE49-F238E27FC236}">
                  <a16:creationId xmlns:a16="http://schemas.microsoft.com/office/drawing/2014/main" id="{399DD9BD-2D2E-5278-BD74-EB411CB7EE93}"/>
                </a:ext>
              </a:extLst>
            </p:cNvPr>
            <p:cNvSpPr/>
            <p:nvPr/>
          </p:nvSpPr>
          <p:spPr>
            <a:xfrm>
              <a:off x="13172982" y="865981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1750;p1">
              <a:extLst>
                <a:ext uri="{FF2B5EF4-FFF2-40B4-BE49-F238E27FC236}">
                  <a16:creationId xmlns:a16="http://schemas.microsoft.com/office/drawing/2014/main" id="{07CBB71A-816E-248D-3670-433AB81E4800}"/>
                </a:ext>
              </a:extLst>
            </p:cNvPr>
            <p:cNvSpPr txBox="1"/>
            <p:nvPr/>
          </p:nvSpPr>
          <p:spPr>
            <a:xfrm>
              <a:off x="12604077" y="8646251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48" name="Google Shape;1513;p1">
              <a:extLst>
                <a:ext uri="{FF2B5EF4-FFF2-40B4-BE49-F238E27FC236}">
                  <a16:creationId xmlns:a16="http://schemas.microsoft.com/office/drawing/2014/main" id="{DB4400F9-8200-F6FE-27E6-083BB27C30DE}"/>
                </a:ext>
              </a:extLst>
            </p:cNvPr>
            <p:cNvCxnSpPr>
              <a:cxnSpLocks/>
              <a:stCxn id="2649" idx="2"/>
              <a:endCxn id="10248" idx="3"/>
            </p:cNvCxnSpPr>
            <p:nvPr/>
          </p:nvCxnSpPr>
          <p:spPr>
            <a:xfrm rot="10800000" flipV="1">
              <a:off x="10405004" y="8692039"/>
              <a:ext cx="1406232" cy="15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49" name="Google Shape;1333;p1">
              <a:extLst>
                <a:ext uri="{FF2B5EF4-FFF2-40B4-BE49-F238E27FC236}">
                  <a16:creationId xmlns:a16="http://schemas.microsoft.com/office/drawing/2014/main" id="{BB7A47BC-0BF3-8882-AF91-9305C561A059}"/>
                </a:ext>
              </a:extLst>
            </p:cNvPr>
            <p:cNvSpPr/>
            <p:nvPr/>
          </p:nvSpPr>
          <p:spPr>
            <a:xfrm>
              <a:off x="11811236" y="86686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1750;p1">
              <a:extLst>
                <a:ext uri="{FF2B5EF4-FFF2-40B4-BE49-F238E27FC236}">
                  <a16:creationId xmlns:a16="http://schemas.microsoft.com/office/drawing/2014/main" id="{725CFC68-C18C-3309-1648-A496BDC63461}"/>
                </a:ext>
              </a:extLst>
            </p:cNvPr>
            <p:cNvSpPr txBox="1"/>
            <p:nvPr/>
          </p:nvSpPr>
          <p:spPr>
            <a:xfrm>
              <a:off x="11185389" y="8654427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inferior cerebellar</a:t>
              </a:r>
              <a:endParaRPr sz="1400" dirty="0"/>
            </a:p>
          </p:txBody>
        </p:sp>
        <p:cxnSp>
          <p:nvCxnSpPr>
            <p:cNvPr id="2653" name="Google Shape;1513;p1">
              <a:extLst>
                <a:ext uri="{FF2B5EF4-FFF2-40B4-BE49-F238E27FC236}">
                  <a16:creationId xmlns:a16="http://schemas.microsoft.com/office/drawing/2014/main" id="{B94EEB87-442F-20CA-0312-2B921C7BF83A}"/>
                </a:ext>
              </a:extLst>
            </p:cNvPr>
            <p:cNvCxnSpPr>
              <a:cxnSpLocks/>
              <a:stCxn id="2655" idx="2"/>
              <a:endCxn id="10245" idx="3"/>
            </p:cNvCxnSpPr>
            <p:nvPr/>
          </p:nvCxnSpPr>
          <p:spPr>
            <a:xfrm rot="10800000">
              <a:off x="10398830" y="8220954"/>
              <a:ext cx="1751409" cy="122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55" name="Google Shape;1333;p1">
              <a:extLst>
                <a:ext uri="{FF2B5EF4-FFF2-40B4-BE49-F238E27FC236}">
                  <a16:creationId xmlns:a16="http://schemas.microsoft.com/office/drawing/2014/main" id="{4730EDD9-4A6F-7087-8B9D-ECA5985EE7B6}"/>
                </a:ext>
              </a:extLst>
            </p:cNvPr>
            <p:cNvSpPr/>
            <p:nvPr/>
          </p:nvSpPr>
          <p:spPr>
            <a:xfrm>
              <a:off x="12150238" y="81987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1750;p1">
              <a:extLst>
                <a:ext uri="{FF2B5EF4-FFF2-40B4-BE49-F238E27FC236}">
                  <a16:creationId xmlns:a16="http://schemas.microsoft.com/office/drawing/2014/main" id="{D19FBEF5-1207-5A21-DE76-01B6C3F28C15}"/>
                </a:ext>
              </a:extLst>
            </p:cNvPr>
            <p:cNvSpPr txBox="1"/>
            <p:nvPr/>
          </p:nvSpPr>
          <p:spPr>
            <a:xfrm>
              <a:off x="11547001" y="8199738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0" name="Google Shape;1513;p1">
              <a:extLst>
                <a:ext uri="{FF2B5EF4-FFF2-40B4-BE49-F238E27FC236}">
                  <a16:creationId xmlns:a16="http://schemas.microsoft.com/office/drawing/2014/main" id="{8E169EC9-04AF-FF92-9DBE-695B8798D9E1}"/>
                </a:ext>
              </a:extLst>
            </p:cNvPr>
            <p:cNvCxnSpPr>
              <a:cxnSpLocks/>
              <a:stCxn id="2665" idx="2"/>
              <a:endCxn id="2655" idx="6"/>
            </p:cNvCxnSpPr>
            <p:nvPr/>
          </p:nvCxnSpPr>
          <p:spPr>
            <a:xfrm rot="10800000" flipV="1">
              <a:off x="12197038" y="8219324"/>
              <a:ext cx="949024" cy="28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62" name="Google Shape;1750;p1">
              <a:extLst>
                <a:ext uri="{FF2B5EF4-FFF2-40B4-BE49-F238E27FC236}">
                  <a16:creationId xmlns:a16="http://schemas.microsoft.com/office/drawing/2014/main" id="{572DD047-2790-4077-7FF7-D48A2C9A5F98}"/>
                </a:ext>
              </a:extLst>
            </p:cNvPr>
            <p:cNvSpPr txBox="1"/>
            <p:nvPr/>
          </p:nvSpPr>
          <p:spPr>
            <a:xfrm>
              <a:off x="12176283" y="8196810"/>
              <a:ext cx="5746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inferior cerebellar</a:t>
              </a:r>
              <a:endParaRPr sz="1400" dirty="0"/>
            </a:p>
          </p:txBody>
        </p:sp>
        <p:cxnSp>
          <p:nvCxnSpPr>
            <p:cNvPr id="2664" name="Google Shape;1511;p1">
              <a:extLst>
                <a:ext uri="{FF2B5EF4-FFF2-40B4-BE49-F238E27FC236}">
                  <a16:creationId xmlns:a16="http://schemas.microsoft.com/office/drawing/2014/main" id="{8887583D-C58C-ED92-ED74-9F06E8BC30B2}"/>
                </a:ext>
              </a:extLst>
            </p:cNvPr>
            <p:cNvCxnSpPr>
              <a:cxnSpLocks/>
              <a:stCxn id="2665" idx="6"/>
            </p:cNvCxnSpPr>
            <p:nvPr/>
          </p:nvCxnSpPr>
          <p:spPr>
            <a:xfrm>
              <a:off x="13192862" y="821932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65" name="Google Shape;1333;p1">
              <a:extLst>
                <a:ext uri="{FF2B5EF4-FFF2-40B4-BE49-F238E27FC236}">
                  <a16:creationId xmlns:a16="http://schemas.microsoft.com/office/drawing/2014/main" id="{CB61C4FB-6BF0-D3B0-A269-0E134C28777C}"/>
                </a:ext>
              </a:extLst>
            </p:cNvPr>
            <p:cNvSpPr/>
            <p:nvPr/>
          </p:nvSpPr>
          <p:spPr>
            <a:xfrm>
              <a:off x="13146062" y="819592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9" name="Google Shape;1513;p1">
              <a:extLst>
                <a:ext uri="{FF2B5EF4-FFF2-40B4-BE49-F238E27FC236}">
                  <a16:creationId xmlns:a16="http://schemas.microsoft.com/office/drawing/2014/main" id="{F238D4C9-1EC7-8389-A3AE-B4429780290D}"/>
                </a:ext>
              </a:extLst>
            </p:cNvPr>
            <p:cNvCxnSpPr>
              <a:cxnSpLocks/>
              <a:stCxn id="2671" idx="2"/>
              <a:endCxn id="10242" idx="3"/>
            </p:cNvCxnSpPr>
            <p:nvPr/>
          </p:nvCxnSpPr>
          <p:spPr>
            <a:xfrm rot="10800000">
              <a:off x="10398763" y="8138662"/>
              <a:ext cx="1743952" cy="19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71" name="Google Shape;1333;p1">
              <a:extLst>
                <a:ext uri="{FF2B5EF4-FFF2-40B4-BE49-F238E27FC236}">
                  <a16:creationId xmlns:a16="http://schemas.microsoft.com/office/drawing/2014/main" id="{D39A5DCA-2FCB-004B-FBEC-F3318F357373}"/>
                </a:ext>
              </a:extLst>
            </p:cNvPr>
            <p:cNvSpPr/>
            <p:nvPr/>
          </p:nvSpPr>
          <p:spPr>
            <a:xfrm>
              <a:off x="12142715" y="811718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1750;p1">
              <a:extLst>
                <a:ext uri="{FF2B5EF4-FFF2-40B4-BE49-F238E27FC236}">
                  <a16:creationId xmlns:a16="http://schemas.microsoft.com/office/drawing/2014/main" id="{7071F136-AD73-D82A-C5A3-28EFF3036372}"/>
                </a:ext>
              </a:extLst>
            </p:cNvPr>
            <p:cNvSpPr txBox="1"/>
            <p:nvPr/>
          </p:nvSpPr>
          <p:spPr>
            <a:xfrm>
              <a:off x="11398063" y="8103881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74" name="Google Shape;1513;p1">
              <a:extLst>
                <a:ext uri="{FF2B5EF4-FFF2-40B4-BE49-F238E27FC236}">
                  <a16:creationId xmlns:a16="http://schemas.microsoft.com/office/drawing/2014/main" id="{09F6AB69-1CCD-F740-8E0A-5AB8AEE7C6B9}"/>
                </a:ext>
              </a:extLst>
            </p:cNvPr>
            <p:cNvCxnSpPr>
              <a:cxnSpLocks/>
              <a:stCxn id="2680" idx="2"/>
              <a:endCxn id="2671" idx="6"/>
            </p:cNvCxnSpPr>
            <p:nvPr/>
          </p:nvCxnSpPr>
          <p:spPr>
            <a:xfrm rot="10800000">
              <a:off x="12189515" y="8140588"/>
              <a:ext cx="956442" cy="86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8" name="Google Shape;1511;p1">
              <a:extLst>
                <a:ext uri="{FF2B5EF4-FFF2-40B4-BE49-F238E27FC236}">
                  <a16:creationId xmlns:a16="http://schemas.microsoft.com/office/drawing/2014/main" id="{924CC2B4-320C-08E8-38D9-FE7FB34A6C2C}"/>
                </a:ext>
              </a:extLst>
            </p:cNvPr>
            <p:cNvCxnSpPr>
              <a:cxnSpLocks/>
              <a:stCxn id="2680" idx="6"/>
            </p:cNvCxnSpPr>
            <p:nvPr/>
          </p:nvCxnSpPr>
          <p:spPr>
            <a:xfrm>
              <a:off x="13192757" y="8149258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680" name="Google Shape;1333;p1">
              <a:extLst>
                <a:ext uri="{FF2B5EF4-FFF2-40B4-BE49-F238E27FC236}">
                  <a16:creationId xmlns:a16="http://schemas.microsoft.com/office/drawing/2014/main" id="{D58FC88F-C93E-91CF-E7E6-411C92DF6DF8}"/>
                </a:ext>
              </a:extLst>
            </p:cNvPr>
            <p:cNvSpPr/>
            <p:nvPr/>
          </p:nvSpPr>
          <p:spPr>
            <a:xfrm>
              <a:off x="13145957" y="812585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1750;p1">
              <a:extLst>
                <a:ext uri="{FF2B5EF4-FFF2-40B4-BE49-F238E27FC236}">
                  <a16:creationId xmlns:a16="http://schemas.microsoft.com/office/drawing/2014/main" id="{B8A56F5F-9E07-081F-AB06-1861316E9D3C}"/>
                </a:ext>
              </a:extLst>
            </p:cNvPr>
            <p:cNvSpPr txBox="1"/>
            <p:nvPr/>
          </p:nvSpPr>
          <p:spPr>
            <a:xfrm>
              <a:off x="12217724" y="8108342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pontine branch of basilar</a:t>
              </a:r>
            </a:p>
          </p:txBody>
        </p:sp>
        <p:cxnSp>
          <p:nvCxnSpPr>
            <p:cNvPr id="2683" name="Google Shape;1513;p1">
              <a:extLst>
                <a:ext uri="{FF2B5EF4-FFF2-40B4-BE49-F238E27FC236}">
                  <a16:creationId xmlns:a16="http://schemas.microsoft.com/office/drawing/2014/main" id="{4D560E20-6D73-C84C-4B7B-0AC208D3C0F2}"/>
                </a:ext>
              </a:extLst>
            </p:cNvPr>
            <p:cNvCxnSpPr>
              <a:cxnSpLocks/>
              <a:stCxn id="2711" idx="2"/>
              <a:endCxn id="10236" idx="3"/>
            </p:cNvCxnSpPr>
            <p:nvPr/>
          </p:nvCxnSpPr>
          <p:spPr>
            <a:xfrm rot="10800000" flipV="1">
              <a:off x="10386756" y="7823338"/>
              <a:ext cx="1763700" cy="2471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11" name="Google Shape;1333;p1">
              <a:extLst>
                <a:ext uri="{FF2B5EF4-FFF2-40B4-BE49-F238E27FC236}">
                  <a16:creationId xmlns:a16="http://schemas.microsoft.com/office/drawing/2014/main" id="{6046AF73-9289-5921-ECF2-E5E302450CBC}"/>
                </a:ext>
              </a:extLst>
            </p:cNvPr>
            <p:cNvSpPr/>
            <p:nvPr/>
          </p:nvSpPr>
          <p:spPr>
            <a:xfrm>
              <a:off x="12150456" y="77999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1750;p1">
              <a:extLst>
                <a:ext uri="{FF2B5EF4-FFF2-40B4-BE49-F238E27FC236}">
                  <a16:creationId xmlns:a16="http://schemas.microsoft.com/office/drawing/2014/main" id="{37829595-EBDB-BFC5-BC22-990D8DE7F91F}"/>
                </a:ext>
              </a:extLst>
            </p:cNvPr>
            <p:cNvSpPr txBox="1"/>
            <p:nvPr/>
          </p:nvSpPr>
          <p:spPr>
            <a:xfrm>
              <a:off x="11444470" y="7791593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13" name="Google Shape;1513;p1">
              <a:extLst>
                <a:ext uri="{FF2B5EF4-FFF2-40B4-BE49-F238E27FC236}">
                  <a16:creationId xmlns:a16="http://schemas.microsoft.com/office/drawing/2014/main" id="{443E19F8-70CF-7232-D8AA-FB559AA6F328}"/>
                </a:ext>
              </a:extLst>
            </p:cNvPr>
            <p:cNvCxnSpPr>
              <a:cxnSpLocks/>
              <a:stCxn id="2723" idx="2"/>
              <a:endCxn id="2711" idx="6"/>
            </p:cNvCxnSpPr>
            <p:nvPr/>
          </p:nvCxnSpPr>
          <p:spPr>
            <a:xfrm rot="10800000">
              <a:off x="12197256" y="7823340"/>
              <a:ext cx="939686" cy="101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4" name="Google Shape;1511;p1">
              <a:extLst>
                <a:ext uri="{FF2B5EF4-FFF2-40B4-BE49-F238E27FC236}">
                  <a16:creationId xmlns:a16="http://schemas.microsoft.com/office/drawing/2014/main" id="{A427D99D-0211-92E8-3329-6410637B7826}"/>
                </a:ext>
              </a:extLst>
            </p:cNvPr>
            <p:cNvCxnSpPr>
              <a:cxnSpLocks/>
              <a:stCxn id="2723" idx="6"/>
            </p:cNvCxnSpPr>
            <p:nvPr/>
          </p:nvCxnSpPr>
          <p:spPr>
            <a:xfrm>
              <a:off x="13183742" y="7833472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23" name="Google Shape;1333;p1">
              <a:extLst>
                <a:ext uri="{FF2B5EF4-FFF2-40B4-BE49-F238E27FC236}">
                  <a16:creationId xmlns:a16="http://schemas.microsoft.com/office/drawing/2014/main" id="{3CED944D-0F50-180E-3DE9-147D08AA2B97}"/>
                </a:ext>
              </a:extLst>
            </p:cNvPr>
            <p:cNvSpPr/>
            <p:nvPr/>
          </p:nvSpPr>
          <p:spPr>
            <a:xfrm>
              <a:off x="13136942" y="7810072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1750;p1">
              <a:extLst>
                <a:ext uri="{FF2B5EF4-FFF2-40B4-BE49-F238E27FC236}">
                  <a16:creationId xmlns:a16="http://schemas.microsoft.com/office/drawing/2014/main" id="{F79A27BF-B49A-39A0-9473-74FB44026A4A}"/>
                </a:ext>
              </a:extLst>
            </p:cNvPr>
            <p:cNvSpPr txBox="1"/>
            <p:nvPr/>
          </p:nvSpPr>
          <p:spPr>
            <a:xfrm>
              <a:off x="12263352" y="7787400"/>
              <a:ext cx="6867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pontine branch of basilar</a:t>
              </a:r>
            </a:p>
          </p:txBody>
        </p:sp>
        <p:cxnSp>
          <p:nvCxnSpPr>
            <p:cNvPr id="2730" name="Google Shape;1513;p1">
              <a:extLst>
                <a:ext uri="{FF2B5EF4-FFF2-40B4-BE49-F238E27FC236}">
                  <a16:creationId xmlns:a16="http://schemas.microsoft.com/office/drawing/2014/main" id="{B3CC7E70-F2F5-3E63-0D6C-D58304FB22CF}"/>
                </a:ext>
              </a:extLst>
            </p:cNvPr>
            <p:cNvCxnSpPr>
              <a:cxnSpLocks/>
              <a:stCxn id="2731" idx="2"/>
              <a:endCxn id="10233" idx="3"/>
            </p:cNvCxnSpPr>
            <p:nvPr/>
          </p:nvCxnSpPr>
          <p:spPr>
            <a:xfrm rot="10800000" flipV="1">
              <a:off x="10388820" y="7726238"/>
              <a:ext cx="1760740" cy="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31" name="Google Shape;1333;p1">
              <a:extLst>
                <a:ext uri="{FF2B5EF4-FFF2-40B4-BE49-F238E27FC236}">
                  <a16:creationId xmlns:a16="http://schemas.microsoft.com/office/drawing/2014/main" id="{1C4FBFD4-8B81-ADD3-9AB5-5C06F508392F}"/>
                </a:ext>
              </a:extLst>
            </p:cNvPr>
            <p:cNvSpPr/>
            <p:nvPr/>
          </p:nvSpPr>
          <p:spPr>
            <a:xfrm>
              <a:off x="12149560" y="770283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1750;p1">
              <a:extLst>
                <a:ext uri="{FF2B5EF4-FFF2-40B4-BE49-F238E27FC236}">
                  <a16:creationId xmlns:a16="http://schemas.microsoft.com/office/drawing/2014/main" id="{76E97867-F3C9-53D3-82E3-757288C0FBEA}"/>
                </a:ext>
              </a:extLst>
            </p:cNvPr>
            <p:cNvSpPr txBox="1"/>
            <p:nvPr/>
          </p:nvSpPr>
          <p:spPr>
            <a:xfrm>
              <a:off x="11680707" y="7693543"/>
              <a:ext cx="4273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cerebral</a:t>
              </a:r>
              <a:endParaRPr sz="1400" dirty="0"/>
            </a:p>
          </p:txBody>
        </p:sp>
        <p:cxnSp>
          <p:nvCxnSpPr>
            <p:cNvPr id="2733" name="Google Shape;1513;p1">
              <a:extLst>
                <a:ext uri="{FF2B5EF4-FFF2-40B4-BE49-F238E27FC236}">
                  <a16:creationId xmlns:a16="http://schemas.microsoft.com/office/drawing/2014/main" id="{D5A89726-072F-C2E5-AB8A-CAB36043C0C4}"/>
                </a:ext>
              </a:extLst>
            </p:cNvPr>
            <p:cNvCxnSpPr>
              <a:cxnSpLocks/>
              <a:stCxn id="2735" idx="2"/>
              <a:endCxn id="2731" idx="6"/>
            </p:cNvCxnSpPr>
            <p:nvPr/>
          </p:nvCxnSpPr>
          <p:spPr>
            <a:xfrm rot="10800000" flipV="1">
              <a:off x="12196360" y="7724073"/>
              <a:ext cx="944586" cy="21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4" name="Google Shape;1511;p1">
              <a:extLst>
                <a:ext uri="{FF2B5EF4-FFF2-40B4-BE49-F238E27FC236}">
                  <a16:creationId xmlns:a16="http://schemas.microsoft.com/office/drawing/2014/main" id="{2AEA1E1A-5582-151C-C5EE-413FA60E4D9A}"/>
                </a:ext>
              </a:extLst>
            </p:cNvPr>
            <p:cNvCxnSpPr>
              <a:cxnSpLocks/>
              <a:stCxn id="2735" idx="6"/>
            </p:cNvCxnSpPr>
            <p:nvPr/>
          </p:nvCxnSpPr>
          <p:spPr>
            <a:xfrm>
              <a:off x="13187746" y="7724073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35" name="Google Shape;1333;p1">
              <a:extLst>
                <a:ext uri="{FF2B5EF4-FFF2-40B4-BE49-F238E27FC236}">
                  <a16:creationId xmlns:a16="http://schemas.microsoft.com/office/drawing/2014/main" id="{83D0FA51-B33B-E409-9E1D-AC9D4EA4D64D}"/>
                </a:ext>
              </a:extLst>
            </p:cNvPr>
            <p:cNvSpPr/>
            <p:nvPr/>
          </p:nvSpPr>
          <p:spPr>
            <a:xfrm>
              <a:off x="13140946" y="7700673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1750;p1">
              <a:extLst>
                <a:ext uri="{FF2B5EF4-FFF2-40B4-BE49-F238E27FC236}">
                  <a16:creationId xmlns:a16="http://schemas.microsoft.com/office/drawing/2014/main" id="{E8554657-F796-E35A-0374-050BAEC8BB8D}"/>
                </a:ext>
              </a:extLst>
            </p:cNvPr>
            <p:cNvSpPr txBox="1"/>
            <p:nvPr/>
          </p:nvSpPr>
          <p:spPr>
            <a:xfrm>
              <a:off x="12427552" y="7693329"/>
              <a:ext cx="443300" cy="6200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cerebellar</a:t>
              </a:r>
              <a:endParaRPr sz="1400" dirty="0"/>
            </a:p>
          </p:txBody>
        </p:sp>
        <p:cxnSp>
          <p:nvCxnSpPr>
            <p:cNvPr id="2737" name="Google Shape;1513;p1">
              <a:extLst>
                <a:ext uri="{FF2B5EF4-FFF2-40B4-BE49-F238E27FC236}">
                  <a16:creationId xmlns:a16="http://schemas.microsoft.com/office/drawing/2014/main" id="{43BB155C-FEDC-074B-EFFE-875E5E35FACB}"/>
                </a:ext>
              </a:extLst>
            </p:cNvPr>
            <p:cNvCxnSpPr>
              <a:cxnSpLocks/>
              <a:stCxn id="7231" idx="2"/>
              <a:endCxn id="7232" idx="6"/>
            </p:cNvCxnSpPr>
            <p:nvPr/>
          </p:nvCxnSpPr>
          <p:spPr>
            <a:xfrm rot="10800000" flipV="1">
              <a:off x="11109879" y="7588024"/>
              <a:ext cx="1026196" cy="145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8" name="Google Shape;1513;p1">
              <a:extLst>
                <a:ext uri="{FF2B5EF4-FFF2-40B4-BE49-F238E27FC236}">
                  <a16:creationId xmlns:a16="http://schemas.microsoft.com/office/drawing/2014/main" id="{8753A945-7307-D388-6F38-E3A3859CCF5D}"/>
                </a:ext>
              </a:extLst>
            </p:cNvPr>
            <p:cNvCxnSpPr>
              <a:cxnSpLocks/>
              <a:stCxn id="2740" idx="2"/>
              <a:endCxn id="7231" idx="6"/>
            </p:cNvCxnSpPr>
            <p:nvPr/>
          </p:nvCxnSpPr>
          <p:spPr>
            <a:xfrm rot="10800000">
              <a:off x="12208075" y="7588026"/>
              <a:ext cx="938322" cy="38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9" name="Google Shape;1511;p1">
              <a:extLst>
                <a:ext uri="{FF2B5EF4-FFF2-40B4-BE49-F238E27FC236}">
                  <a16:creationId xmlns:a16="http://schemas.microsoft.com/office/drawing/2014/main" id="{9CF2BE8B-5287-6E7B-0AF7-1F1FAA0EE94E}"/>
                </a:ext>
              </a:extLst>
            </p:cNvPr>
            <p:cNvCxnSpPr>
              <a:cxnSpLocks/>
              <a:stCxn id="2740" idx="6"/>
            </p:cNvCxnSpPr>
            <p:nvPr/>
          </p:nvCxnSpPr>
          <p:spPr>
            <a:xfrm>
              <a:off x="13193197" y="759186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2740" name="Google Shape;1333;p1">
              <a:extLst>
                <a:ext uri="{FF2B5EF4-FFF2-40B4-BE49-F238E27FC236}">
                  <a16:creationId xmlns:a16="http://schemas.microsoft.com/office/drawing/2014/main" id="{31B44702-3817-66B9-6161-B714B62048B3}"/>
                </a:ext>
              </a:extLst>
            </p:cNvPr>
            <p:cNvSpPr/>
            <p:nvPr/>
          </p:nvSpPr>
          <p:spPr>
            <a:xfrm>
              <a:off x="13146397" y="756846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1750;p1">
              <a:extLst>
                <a:ext uri="{FF2B5EF4-FFF2-40B4-BE49-F238E27FC236}">
                  <a16:creationId xmlns:a16="http://schemas.microsoft.com/office/drawing/2014/main" id="{CFC63ADD-3601-B5C9-D7D5-53592931E23A}"/>
                </a:ext>
              </a:extLst>
            </p:cNvPr>
            <p:cNvSpPr txBox="1"/>
            <p:nvPr/>
          </p:nvSpPr>
          <p:spPr>
            <a:xfrm>
              <a:off x="11594400" y="755950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cerebral</a:t>
              </a:r>
              <a:endParaRPr sz="1400" dirty="0"/>
            </a:p>
          </p:txBody>
        </p:sp>
        <p:sp>
          <p:nvSpPr>
            <p:cNvPr id="2742" name="Google Shape;1750;p1">
              <a:extLst>
                <a:ext uri="{FF2B5EF4-FFF2-40B4-BE49-F238E27FC236}">
                  <a16:creationId xmlns:a16="http://schemas.microsoft.com/office/drawing/2014/main" id="{D5C1B8E8-88B9-B6E1-2803-2F350B2BC52A}"/>
                </a:ext>
              </a:extLst>
            </p:cNvPr>
            <p:cNvSpPr txBox="1"/>
            <p:nvPr/>
          </p:nvSpPr>
          <p:spPr>
            <a:xfrm>
              <a:off x="12434520" y="7548326"/>
              <a:ext cx="44157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cerebellar</a:t>
              </a:r>
              <a:endParaRPr sz="1400" dirty="0"/>
            </a:p>
          </p:txBody>
        </p:sp>
        <p:cxnSp>
          <p:nvCxnSpPr>
            <p:cNvPr id="2743" name="Google Shape;1513;p1">
              <a:extLst>
                <a:ext uri="{FF2B5EF4-FFF2-40B4-BE49-F238E27FC236}">
                  <a16:creationId xmlns:a16="http://schemas.microsoft.com/office/drawing/2014/main" id="{9562E8C9-DDE4-6B89-9F27-A23D3A7E60FC}"/>
                </a:ext>
              </a:extLst>
            </p:cNvPr>
            <p:cNvCxnSpPr>
              <a:cxnSpLocks/>
              <a:stCxn id="7232" idx="2"/>
              <a:endCxn id="10210" idx="3"/>
            </p:cNvCxnSpPr>
            <p:nvPr/>
          </p:nvCxnSpPr>
          <p:spPr>
            <a:xfrm rot="10800000" flipV="1">
              <a:off x="10393651" y="7589478"/>
              <a:ext cx="669429" cy="2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2" name="Google Shape;1333;p1">
              <a:extLst>
                <a:ext uri="{FF2B5EF4-FFF2-40B4-BE49-F238E27FC236}">
                  <a16:creationId xmlns:a16="http://schemas.microsoft.com/office/drawing/2014/main" id="{17784048-B19D-7562-D9B6-2DAD946E0DCA}"/>
                </a:ext>
              </a:extLst>
            </p:cNvPr>
            <p:cNvSpPr/>
            <p:nvPr/>
          </p:nvSpPr>
          <p:spPr>
            <a:xfrm>
              <a:off x="11063079" y="7566078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3" name="Google Shape;1513;p1">
              <a:extLst>
                <a:ext uri="{FF2B5EF4-FFF2-40B4-BE49-F238E27FC236}">
                  <a16:creationId xmlns:a16="http://schemas.microsoft.com/office/drawing/2014/main" id="{8F65B49E-AE91-5DDD-1D00-A2604E88DE91}"/>
                </a:ext>
              </a:extLst>
            </p:cNvPr>
            <p:cNvCxnSpPr>
              <a:cxnSpLocks/>
              <a:stCxn id="7232" idx="0"/>
              <a:endCxn id="10194" idx="3"/>
            </p:cNvCxnSpPr>
            <p:nvPr/>
          </p:nvCxnSpPr>
          <p:spPr>
            <a:xfrm rot="16200000" flipV="1">
              <a:off x="10712571" y="7192169"/>
              <a:ext cx="50158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4" name="Google Shape;1513;p1">
              <a:extLst>
                <a:ext uri="{FF2B5EF4-FFF2-40B4-BE49-F238E27FC236}">
                  <a16:creationId xmlns:a16="http://schemas.microsoft.com/office/drawing/2014/main" id="{30164291-E0EA-1A82-6756-781E51B23455}"/>
                </a:ext>
              </a:extLst>
            </p:cNvPr>
            <p:cNvCxnSpPr>
              <a:cxnSpLocks/>
              <a:stCxn id="7232" idx="4"/>
              <a:endCxn id="10224" idx="3"/>
            </p:cNvCxnSpPr>
            <p:nvPr/>
          </p:nvCxnSpPr>
          <p:spPr>
            <a:xfrm rot="5400000">
              <a:off x="10711314" y="7290385"/>
              <a:ext cx="52673" cy="69765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5" name="Google Shape;1750;p1">
              <a:extLst>
                <a:ext uri="{FF2B5EF4-FFF2-40B4-BE49-F238E27FC236}">
                  <a16:creationId xmlns:a16="http://schemas.microsoft.com/office/drawing/2014/main" id="{FE2FC98B-34D7-8F60-7F81-A2341C8CB7FB}"/>
                </a:ext>
              </a:extLst>
            </p:cNvPr>
            <p:cNvSpPr txBox="1"/>
            <p:nvPr/>
          </p:nvSpPr>
          <p:spPr>
            <a:xfrm>
              <a:off x="10643146" y="7484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Lateral occipital</a:t>
              </a:r>
              <a:endParaRPr sz="1400" dirty="0"/>
            </a:p>
          </p:txBody>
        </p:sp>
        <p:sp>
          <p:nvSpPr>
            <p:cNvPr id="7236" name="Google Shape;1750;p1">
              <a:extLst>
                <a:ext uri="{FF2B5EF4-FFF2-40B4-BE49-F238E27FC236}">
                  <a16:creationId xmlns:a16="http://schemas.microsoft.com/office/drawing/2014/main" id="{F483BCEA-3FAA-A474-AC4D-ACD96023A74A}"/>
                </a:ext>
              </a:extLst>
            </p:cNvPr>
            <p:cNvSpPr txBox="1"/>
            <p:nvPr/>
          </p:nvSpPr>
          <p:spPr>
            <a:xfrm>
              <a:off x="10643146" y="7558005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Medial occipital</a:t>
              </a:r>
              <a:endParaRPr sz="1400" dirty="0"/>
            </a:p>
          </p:txBody>
        </p:sp>
        <p:sp>
          <p:nvSpPr>
            <p:cNvPr id="7237" name="Google Shape;1750;p1">
              <a:extLst>
                <a:ext uri="{FF2B5EF4-FFF2-40B4-BE49-F238E27FC236}">
                  <a16:creationId xmlns:a16="http://schemas.microsoft.com/office/drawing/2014/main" id="{357942E5-DD47-D41A-D70B-7E732B1E07D7}"/>
                </a:ext>
              </a:extLst>
            </p:cNvPr>
            <p:cNvSpPr txBox="1"/>
            <p:nvPr/>
          </p:nvSpPr>
          <p:spPr>
            <a:xfrm>
              <a:off x="10654902" y="7636034"/>
              <a:ext cx="374073" cy="6254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Parieto-occipital</a:t>
              </a:r>
              <a:endParaRPr sz="1400" dirty="0"/>
            </a:p>
          </p:txBody>
        </p:sp>
        <p:sp>
          <p:nvSpPr>
            <p:cNvPr id="7238" name="Google Shape;680;p1">
              <a:extLst>
                <a:ext uri="{FF2B5EF4-FFF2-40B4-BE49-F238E27FC236}">
                  <a16:creationId xmlns:a16="http://schemas.microsoft.com/office/drawing/2014/main" id="{E4D1E18B-28F9-3588-3049-6089708418D8}"/>
                </a:ext>
              </a:extLst>
            </p:cNvPr>
            <p:cNvSpPr txBox="1"/>
            <p:nvPr/>
          </p:nvSpPr>
          <p:spPr>
            <a:xfrm>
              <a:off x="11271730" y="9165823"/>
              <a:ext cx="44896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sp>
          <p:nvSpPr>
            <p:cNvPr id="7240" name="Google Shape;680;p1">
              <a:extLst>
                <a:ext uri="{FF2B5EF4-FFF2-40B4-BE49-F238E27FC236}">
                  <a16:creationId xmlns:a16="http://schemas.microsoft.com/office/drawing/2014/main" id="{CBFACFC9-3939-91B6-C6C3-9A582E715BC4}"/>
                </a:ext>
              </a:extLst>
            </p:cNvPr>
            <p:cNvSpPr txBox="1"/>
            <p:nvPr/>
          </p:nvSpPr>
          <p:spPr>
            <a:xfrm>
              <a:off x="12507032" y="9162642"/>
              <a:ext cx="239639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thoracic</a:t>
              </a:r>
            </a:p>
          </p:txBody>
        </p:sp>
        <p:cxnSp>
          <p:nvCxnSpPr>
            <p:cNvPr id="7242" name="Google Shape;1513;p1">
              <a:extLst>
                <a:ext uri="{FF2B5EF4-FFF2-40B4-BE49-F238E27FC236}">
                  <a16:creationId xmlns:a16="http://schemas.microsoft.com/office/drawing/2014/main" id="{ABFCAEF2-2013-5474-200D-04143FAC192E}"/>
                </a:ext>
              </a:extLst>
            </p:cNvPr>
            <p:cNvCxnSpPr>
              <a:cxnSpLocks/>
              <a:stCxn id="7243" idx="2"/>
              <a:endCxn id="7553" idx="6"/>
            </p:cNvCxnSpPr>
            <p:nvPr/>
          </p:nvCxnSpPr>
          <p:spPr>
            <a:xfrm rot="10800000" flipV="1">
              <a:off x="10912673" y="8351816"/>
              <a:ext cx="508369" cy="566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43" name="Google Shape;1333;p1">
              <a:extLst>
                <a:ext uri="{FF2B5EF4-FFF2-40B4-BE49-F238E27FC236}">
                  <a16:creationId xmlns:a16="http://schemas.microsoft.com/office/drawing/2014/main" id="{6CB207D9-3AF4-D66D-8CA5-286B699C8CA9}"/>
                </a:ext>
              </a:extLst>
            </p:cNvPr>
            <p:cNvSpPr/>
            <p:nvPr/>
          </p:nvSpPr>
          <p:spPr>
            <a:xfrm>
              <a:off x="11421041" y="83302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2" name="Google Shape;1750;p1">
              <a:extLst>
                <a:ext uri="{FF2B5EF4-FFF2-40B4-BE49-F238E27FC236}">
                  <a16:creationId xmlns:a16="http://schemas.microsoft.com/office/drawing/2014/main" id="{F0B51809-E9CC-AA79-DD9B-46A8616AA723}"/>
                </a:ext>
              </a:extLst>
            </p:cNvPr>
            <p:cNvSpPr txBox="1"/>
            <p:nvPr/>
          </p:nvSpPr>
          <p:spPr>
            <a:xfrm>
              <a:off x="10916493" y="8319869"/>
              <a:ext cx="429838" cy="631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cervical</a:t>
              </a:r>
              <a:endParaRPr sz="1400" dirty="0"/>
            </a:p>
          </p:txBody>
        </p:sp>
        <p:sp>
          <p:nvSpPr>
            <p:cNvPr id="7553" name="Google Shape;1333;p1">
              <a:extLst>
                <a:ext uri="{FF2B5EF4-FFF2-40B4-BE49-F238E27FC236}">
                  <a16:creationId xmlns:a16="http://schemas.microsoft.com/office/drawing/2014/main" id="{C6152FED-EFCE-6CD0-8716-424F8A153454}"/>
                </a:ext>
              </a:extLst>
            </p:cNvPr>
            <p:cNvSpPr/>
            <p:nvPr/>
          </p:nvSpPr>
          <p:spPr>
            <a:xfrm>
              <a:off x="10869472" y="833587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54" name="Google Shape;1513;p1">
              <a:extLst>
                <a:ext uri="{FF2B5EF4-FFF2-40B4-BE49-F238E27FC236}">
                  <a16:creationId xmlns:a16="http://schemas.microsoft.com/office/drawing/2014/main" id="{08BB40D3-5681-A9E1-07E9-0459B4AF1D21}"/>
                </a:ext>
              </a:extLst>
            </p:cNvPr>
            <p:cNvCxnSpPr>
              <a:cxnSpLocks/>
              <a:stCxn id="7818" idx="2"/>
              <a:endCxn id="8871" idx="6"/>
            </p:cNvCxnSpPr>
            <p:nvPr/>
          </p:nvCxnSpPr>
          <p:spPr>
            <a:xfrm rot="10800000" flipV="1">
              <a:off x="10062008" y="9914691"/>
              <a:ext cx="948238" cy="44091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5" name="Google Shape;1513;p1">
              <a:extLst>
                <a:ext uri="{FF2B5EF4-FFF2-40B4-BE49-F238E27FC236}">
                  <a16:creationId xmlns:a16="http://schemas.microsoft.com/office/drawing/2014/main" id="{F6EA5393-BCF4-071A-12D4-3A576660FBB6}"/>
                </a:ext>
              </a:extLst>
            </p:cNvPr>
            <p:cNvCxnSpPr>
              <a:cxnSpLocks/>
              <a:stCxn id="7553" idx="4"/>
              <a:endCxn id="8665" idx="6"/>
            </p:cNvCxnSpPr>
            <p:nvPr/>
          </p:nvCxnSpPr>
          <p:spPr>
            <a:xfrm rot="5400000">
              <a:off x="8115458" y="10322068"/>
              <a:ext cx="4718606" cy="83262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97" name="Google Shape;1333;p1">
              <a:extLst>
                <a:ext uri="{FF2B5EF4-FFF2-40B4-BE49-F238E27FC236}">
                  <a16:creationId xmlns:a16="http://schemas.microsoft.com/office/drawing/2014/main" id="{8448CB12-661E-9817-A877-7AD02B1F8A29}"/>
                </a:ext>
              </a:extLst>
            </p:cNvPr>
            <p:cNvSpPr/>
            <p:nvPr/>
          </p:nvSpPr>
          <p:spPr>
            <a:xfrm>
              <a:off x="11718122" y="9255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98" name="Google Shape;1511;p1">
              <a:extLst>
                <a:ext uri="{FF2B5EF4-FFF2-40B4-BE49-F238E27FC236}">
                  <a16:creationId xmlns:a16="http://schemas.microsoft.com/office/drawing/2014/main" id="{62A1A4BB-F6B1-7C02-FDC7-FD2FBD18A1A2}"/>
                </a:ext>
              </a:extLst>
            </p:cNvPr>
            <p:cNvCxnSpPr>
              <a:cxnSpLocks/>
              <a:stCxn id="7797" idx="2"/>
              <a:endCxn id="7800" idx="0"/>
            </p:cNvCxnSpPr>
            <p:nvPr/>
          </p:nvCxnSpPr>
          <p:spPr>
            <a:xfrm rot="10800000" flipV="1">
              <a:off x="11523050" y="9282088"/>
              <a:ext cx="195072" cy="78032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0" name="Google Shape;1333;p1">
              <a:extLst>
                <a:ext uri="{FF2B5EF4-FFF2-40B4-BE49-F238E27FC236}">
                  <a16:creationId xmlns:a16="http://schemas.microsoft.com/office/drawing/2014/main" id="{FFDFAD29-7DF1-F01E-EDAA-A1D3BFC3B56D}"/>
                </a:ext>
              </a:extLst>
            </p:cNvPr>
            <p:cNvSpPr/>
            <p:nvPr/>
          </p:nvSpPr>
          <p:spPr>
            <a:xfrm>
              <a:off x="11496050" y="1006241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1" name="Google Shape;1511;p1">
              <a:extLst>
                <a:ext uri="{FF2B5EF4-FFF2-40B4-BE49-F238E27FC236}">
                  <a16:creationId xmlns:a16="http://schemas.microsoft.com/office/drawing/2014/main" id="{8649A74C-BC79-1BC5-29E2-D463EBB7F4E7}"/>
                </a:ext>
              </a:extLst>
            </p:cNvPr>
            <p:cNvCxnSpPr>
              <a:cxnSpLocks/>
              <a:stCxn id="7800" idx="2"/>
              <a:endCxn id="7802" idx="6"/>
            </p:cNvCxnSpPr>
            <p:nvPr/>
          </p:nvCxnSpPr>
          <p:spPr>
            <a:xfrm rot="10800000">
              <a:off x="11070130" y="10088090"/>
              <a:ext cx="425920" cy="132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2" name="Google Shape;1333;p1">
              <a:extLst>
                <a:ext uri="{FF2B5EF4-FFF2-40B4-BE49-F238E27FC236}">
                  <a16:creationId xmlns:a16="http://schemas.microsoft.com/office/drawing/2014/main" id="{0BE7FD17-F929-11F5-4376-6BD5559FE83B}"/>
                </a:ext>
              </a:extLst>
            </p:cNvPr>
            <p:cNvSpPr/>
            <p:nvPr/>
          </p:nvSpPr>
          <p:spPr>
            <a:xfrm>
              <a:off x="11016130" y="100610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03" name="Google Shape;1511;p1">
              <a:extLst>
                <a:ext uri="{FF2B5EF4-FFF2-40B4-BE49-F238E27FC236}">
                  <a16:creationId xmlns:a16="http://schemas.microsoft.com/office/drawing/2014/main" id="{C2057521-E2B6-877B-3A4E-A449955F90A5}"/>
                </a:ext>
              </a:extLst>
            </p:cNvPr>
            <p:cNvCxnSpPr>
              <a:cxnSpLocks/>
              <a:stCxn id="6787" idx="0"/>
              <a:endCxn id="10317" idx="2"/>
            </p:cNvCxnSpPr>
            <p:nvPr/>
          </p:nvCxnSpPr>
          <p:spPr>
            <a:xfrm rot="5400000" flipH="1" flipV="1">
              <a:off x="12751707" y="9444967"/>
              <a:ext cx="402667" cy="50451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4" name="Google Shape;680;p1">
              <a:extLst>
                <a:ext uri="{FF2B5EF4-FFF2-40B4-BE49-F238E27FC236}">
                  <a16:creationId xmlns:a16="http://schemas.microsoft.com/office/drawing/2014/main" id="{B035640C-2759-80F8-457C-BE7AE536DC96}"/>
                </a:ext>
              </a:extLst>
            </p:cNvPr>
            <p:cNvSpPr txBox="1"/>
            <p:nvPr/>
          </p:nvSpPr>
          <p:spPr>
            <a:xfrm>
              <a:off x="11062007" y="10053641"/>
              <a:ext cx="44896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Supreme intercostal</a:t>
              </a:r>
            </a:p>
          </p:txBody>
        </p:sp>
        <p:cxnSp>
          <p:nvCxnSpPr>
            <p:cNvPr id="7807" name="Google Shape;1511;p1">
              <a:extLst>
                <a:ext uri="{FF2B5EF4-FFF2-40B4-BE49-F238E27FC236}">
                  <a16:creationId xmlns:a16="http://schemas.microsoft.com/office/drawing/2014/main" id="{C35AFAD1-031C-9558-14CA-FFBAB444286A}"/>
                </a:ext>
              </a:extLst>
            </p:cNvPr>
            <p:cNvCxnSpPr>
              <a:cxnSpLocks/>
              <a:stCxn id="7802" idx="2"/>
              <a:endCxn id="8847" idx="6"/>
            </p:cNvCxnSpPr>
            <p:nvPr/>
          </p:nvCxnSpPr>
          <p:spPr>
            <a:xfrm rot="10800000" flipV="1">
              <a:off x="10060874" y="10088088"/>
              <a:ext cx="955256" cy="52666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09" name="Google Shape;680;p1">
              <a:extLst>
                <a:ext uri="{FF2B5EF4-FFF2-40B4-BE49-F238E27FC236}">
                  <a16:creationId xmlns:a16="http://schemas.microsoft.com/office/drawing/2014/main" id="{C23A4408-B04C-A2DF-01E2-289D3C35D8AA}"/>
                </a:ext>
              </a:extLst>
            </p:cNvPr>
            <p:cNvSpPr txBox="1"/>
            <p:nvPr/>
          </p:nvSpPr>
          <p:spPr>
            <a:xfrm rot="5400000">
              <a:off x="11198719" y="10940267"/>
              <a:ext cx="372263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brachial</a:t>
              </a:r>
            </a:p>
          </p:txBody>
        </p:sp>
        <p:cxnSp>
          <p:nvCxnSpPr>
            <p:cNvPr id="7810" name="Google Shape;1511;p1">
              <a:extLst>
                <a:ext uri="{FF2B5EF4-FFF2-40B4-BE49-F238E27FC236}">
                  <a16:creationId xmlns:a16="http://schemas.microsoft.com/office/drawing/2014/main" id="{C1732D0A-DB72-489F-03B6-98689A7B8808}"/>
                </a:ext>
              </a:extLst>
            </p:cNvPr>
            <p:cNvCxnSpPr>
              <a:cxnSpLocks/>
              <a:stCxn id="7833" idx="2"/>
              <a:endCxn id="7811" idx="3"/>
            </p:cNvCxnSpPr>
            <p:nvPr/>
          </p:nvCxnSpPr>
          <p:spPr>
            <a:xfrm rot="10800000">
              <a:off x="11359254" y="11222427"/>
              <a:ext cx="98974" cy="99692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1" name="Google Shape;1333;p1">
              <a:extLst>
                <a:ext uri="{FF2B5EF4-FFF2-40B4-BE49-F238E27FC236}">
                  <a16:creationId xmlns:a16="http://schemas.microsoft.com/office/drawing/2014/main" id="{B9E0D5C9-8456-C4C5-92A5-12C61FF05610}"/>
                </a:ext>
              </a:extLst>
            </p:cNvPr>
            <p:cNvSpPr/>
            <p:nvPr/>
          </p:nvSpPr>
          <p:spPr>
            <a:xfrm>
              <a:off x="11351346" y="111763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2" name="Google Shape;1511;p1">
              <a:extLst>
                <a:ext uri="{FF2B5EF4-FFF2-40B4-BE49-F238E27FC236}">
                  <a16:creationId xmlns:a16="http://schemas.microsoft.com/office/drawing/2014/main" id="{396CD186-0757-78E0-B304-23931D8B2E3F}"/>
                </a:ext>
              </a:extLst>
            </p:cNvPr>
            <p:cNvCxnSpPr>
              <a:cxnSpLocks/>
              <a:stCxn id="7840" idx="0"/>
              <a:endCxn id="7811" idx="6"/>
            </p:cNvCxnSpPr>
            <p:nvPr/>
          </p:nvCxnSpPr>
          <p:spPr>
            <a:xfrm rot="16200000" flipV="1">
              <a:off x="11149503" y="11459178"/>
              <a:ext cx="693831" cy="1821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3" name="Google Shape;680;p1">
              <a:extLst>
                <a:ext uri="{FF2B5EF4-FFF2-40B4-BE49-F238E27FC236}">
                  <a16:creationId xmlns:a16="http://schemas.microsoft.com/office/drawing/2014/main" id="{1D125B0E-C5D8-1AFA-C850-471432D948E7}"/>
                </a:ext>
              </a:extLst>
            </p:cNvPr>
            <p:cNvSpPr txBox="1"/>
            <p:nvPr/>
          </p:nvSpPr>
          <p:spPr>
            <a:xfrm rot="5400000">
              <a:off x="11182450" y="11375358"/>
              <a:ext cx="36385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Radial collateral</a:t>
              </a:r>
            </a:p>
          </p:txBody>
        </p:sp>
        <p:sp>
          <p:nvSpPr>
            <p:cNvPr id="7815" name="Google Shape;1333;p1">
              <a:extLst>
                <a:ext uri="{FF2B5EF4-FFF2-40B4-BE49-F238E27FC236}">
                  <a16:creationId xmlns:a16="http://schemas.microsoft.com/office/drawing/2014/main" id="{E29FB5B8-AE66-98F0-7A67-D1DBB65ED158}"/>
                </a:ext>
              </a:extLst>
            </p:cNvPr>
            <p:cNvSpPr/>
            <p:nvPr/>
          </p:nvSpPr>
          <p:spPr>
            <a:xfrm>
              <a:off x="11770028" y="107809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6" name="Google Shape;1333;p1">
              <a:extLst>
                <a:ext uri="{FF2B5EF4-FFF2-40B4-BE49-F238E27FC236}">
                  <a16:creationId xmlns:a16="http://schemas.microsoft.com/office/drawing/2014/main" id="{C098B78D-9FCB-82DC-E49F-F5B4E49523DF}"/>
                </a:ext>
              </a:extLst>
            </p:cNvPr>
            <p:cNvSpPr/>
            <p:nvPr/>
          </p:nvSpPr>
          <p:spPr>
            <a:xfrm>
              <a:off x="11715504" y="99780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7" name="Google Shape;1511;p1">
              <a:extLst>
                <a:ext uri="{FF2B5EF4-FFF2-40B4-BE49-F238E27FC236}">
                  <a16:creationId xmlns:a16="http://schemas.microsoft.com/office/drawing/2014/main" id="{C0DF358F-E0EE-0022-75FD-99B29FD5EA93}"/>
                </a:ext>
              </a:extLst>
            </p:cNvPr>
            <p:cNvCxnSpPr>
              <a:cxnSpLocks/>
              <a:stCxn id="7816" idx="2"/>
              <a:endCxn id="7818" idx="4"/>
            </p:cNvCxnSpPr>
            <p:nvPr/>
          </p:nvCxnSpPr>
          <p:spPr>
            <a:xfrm rot="10800000">
              <a:off x="11037246" y="9941691"/>
              <a:ext cx="678258" cy="6340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8" name="Google Shape;1333;p1">
              <a:extLst>
                <a:ext uri="{FF2B5EF4-FFF2-40B4-BE49-F238E27FC236}">
                  <a16:creationId xmlns:a16="http://schemas.microsoft.com/office/drawing/2014/main" id="{41D072B1-6E4E-91A2-BC26-DADA2A5D3DB6}"/>
                </a:ext>
              </a:extLst>
            </p:cNvPr>
            <p:cNvSpPr/>
            <p:nvPr/>
          </p:nvSpPr>
          <p:spPr>
            <a:xfrm>
              <a:off x="11010246" y="98876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5" name="Google Shape;1511;p1">
              <a:extLst>
                <a:ext uri="{FF2B5EF4-FFF2-40B4-BE49-F238E27FC236}">
                  <a16:creationId xmlns:a16="http://schemas.microsoft.com/office/drawing/2014/main" id="{C6782724-9A90-4B90-643B-5096E1055517}"/>
                </a:ext>
              </a:extLst>
            </p:cNvPr>
            <p:cNvCxnSpPr>
              <a:cxnSpLocks/>
              <a:stCxn id="7553" idx="2"/>
              <a:endCxn id="8677" idx="6"/>
            </p:cNvCxnSpPr>
            <p:nvPr/>
          </p:nvCxnSpPr>
          <p:spPr>
            <a:xfrm rot="10800000" flipV="1">
              <a:off x="10071380" y="8357475"/>
              <a:ext cx="798093" cy="424343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6" name="Google Shape;680;p1">
              <a:extLst>
                <a:ext uri="{FF2B5EF4-FFF2-40B4-BE49-F238E27FC236}">
                  <a16:creationId xmlns:a16="http://schemas.microsoft.com/office/drawing/2014/main" id="{E3C376BF-30AC-7FF7-A3EB-9354E6BFB3E0}"/>
                </a:ext>
              </a:extLst>
            </p:cNvPr>
            <p:cNvSpPr txBox="1"/>
            <p:nvPr/>
          </p:nvSpPr>
          <p:spPr>
            <a:xfrm>
              <a:off x="11268919" y="9967845"/>
              <a:ext cx="400399" cy="637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Thoraco-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acrominal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8" name="Google Shape;1511;p1">
              <a:extLst>
                <a:ext uri="{FF2B5EF4-FFF2-40B4-BE49-F238E27FC236}">
                  <a16:creationId xmlns:a16="http://schemas.microsoft.com/office/drawing/2014/main" id="{E7C94C2B-530E-50E8-F943-0C224FC6D383}"/>
                </a:ext>
              </a:extLst>
            </p:cNvPr>
            <p:cNvCxnSpPr>
              <a:cxnSpLocks/>
              <a:stCxn id="7836" idx="0"/>
              <a:endCxn id="7829" idx="6"/>
            </p:cNvCxnSpPr>
            <p:nvPr/>
          </p:nvCxnSpPr>
          <p:spPr>
            <a:xfrm rot="16200000" flipV="1">
              <a:off x="11600984" y="11845036"/>
              <a:ext cx="561210" cy="1014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29" name="Google Shape;1333;p1">
              <a:extLst>
                <a:ext uri="{FF2B5EF4-FFF2-40B4-BE49-F238E27FC236}">
                  <a16:creationId xmlns:a16="http://schemas.microsoft.com/office/drawing/2014/main" id="{D2056A71-42BE-6795-24DF-98C83EA7C46E}"/>
                </a:ext>
              </a:extLst>
            </p:cNvPr>
            <p:cNvSpPr/>
            <p:nvPr/>
          </p:nvSpPr>
          <p:spPr>
            <a:xfrm>
              <a:off x="11776867" y="1158815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0" name="Google Shape;1511;p1">
              <a:extLst>
                <a:ext uri="{FF2B5EF4-FFF2-40B4-BE49-F238E27FC236}">
                  <a16:creationId xmlns:a16="http://schemas.microsoft.com/office/drawing/2014/main" id="{0293249D-0176-4BCD-2E67-FC3EFEDD48D3}"/>
                </a:ext>
              </a:extLst>
            </p:cNvPr>
            <p:cNvCxnSpPr>
              <a:cxnSpLocks/>
              <a:stCxn id="9099" idx="6"/>
              <a:endCxn id="7829" idx="2"/>
            </p:cNvCxnSpPr>
            <p:nvPr/>
          </p:nvCxnSpPr>
          <p:spPr>
            <a:xfrm flipV="1">
              <a:off x="8514819" y="11615153"/>
              <a:ext cx="3262048" cy="386951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1" name="Google Shape;680;p1">
              <a:extLst>
                <a:ext uri="{FF2B5EF4-FFF2-40B4-BE49-F238E27FC236}">
                  <a16:creationId xmlns:a16="http://schemas.microsoft.com/office/drawing/2014/main" id="{243C48AC-BC92-4380-2821-A6B8BDDB98CE}"/>
                </a:ext>
              </a:extLst>
            </p:cNvPr>
            <p:cNvSpPr txBox="1"/>
            <p:nvPr/>
          </p:nvSpPr>
          <p:spPr>
            <a:xfrm rot="5400000">
              <a:off x="11672267" y="11864461"/>
              <a:ext cx="52818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Superior ulnar collateral</a:t>
              </a:r>
            </a:p>
          </p:txBody>
        </p:sp>
        <p:sp>
          <p:nvSpPr>
            <p:cNvPr id="7833" name="Google Shape;1333;p1">
              <a:extLst>
                <a:ext uri="{FF2B5EF4-FFF2-40B4-BE49-F238E27FC236}">
                  <a16:creationId xmlns:a16="http://schemas.microsoft.com/office/drawing/2014/main" id="{AF0E591A-F99B-DB53-CB06-8CF66C4103F3}"/>
                </a:ext>
              </a:extLst>
            </p:cNvPr>
            <p:cNvSpPr/>
            <p:nvPr/>
          </p:nvSpPr>
          <p:spPr>
            <a:xfrm>
              <a:off x="11458228" y="122013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4" name="Google Shape;1333;p1">
              <a:extLst>
                <a:ext uri="{FF2B5EF4-FFF2-40B4-BE49-F238E27FC236}">
                  <a16:creationId xmlns:a16="http://schemas.microsoft.com/office/drawing/2014/main" id="{669B3F3A-021B-8A03-F3C7-E96AC607DADB}"/>
                </a:ext>
              </a:extLst>
            </p:cNvPr>
            <p:cNvSpPr/>
            <p:nvPr/>
          </p:nvSpPr>
          <p:spPr>
            <a:xfrm>
              <a:off x="11848970" y="126091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5" name="Google Shape;1511;p1">
              <a:extLst>
                <a:ext uri="{FF2B5EF4-FFF2-40B4-BE49-F238E27FC236}">
                  <a16:creationId xmlns:a16="http://schemas.microsoft.com/office/drawing/2014/main" id="{181C618C-6603-127B-1A5A-AA3FB1645936}"/>
                </a:ext>
              </a:extLst>
            </p:cNvPr>
            <p:cNvCxnSpPr>
              <a:cxnSpLocks/>
              <a:stCxn id="7834" idx="6"/>
              <a:endCxn id="7836" idx="4"/>
            </p:cNvCxnSpPr>
            <p:nvPr/>
          </p:nvCxnSpPr>
          <p:spPr>
            <a:xfrm flipV="1">
              <a:off x="11884970" y="12212363"/>
              <a:ext cx="47341" cy="41483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6" name="Google Shape;1333;p1">
              <a:extLst>
                <a:ext uri="{FF2B5EF4-FFF2-40B4-BE49-F238E27FC236}">
                  <a16:creationId xmlns:a16="http://schemas.microsoft.com/office/drawing/2014/main" id="{61A660E6-F950-8A91-8C3A-6E3919F9B275}"/>
                </a:ext>
              </a:extLst>
            </p:cNvPr>
            <p:cNvSpPr/>
            <p:nvPr/>
          </p:nvSpPr>
          <p:spPr>
            <a:xfrm>
              <a:off x="11914311" y="1217636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7" name="Google Shape;680;p1">
              <a:extLst>
                <a:ext uri="{FF2B5EF4-FFF2-40B4-BE49-F238E27FC236}">
                  <a16:creationId xmlns:a16="http://schemas.microsoft.com/office/drawing/2014/main" id="{9229FA7C-333E-2B48-3C81-03100F65E9C6}"/>
                </a:ext>
              </a:extLst>
            </p:cNvPr>
            <p:cNvSpPr txBox="1"/>
            <p:nvPr/>
          </p:nvSpPr>
          <p:spPr>
            <a:xfrm rot="5400000">
              <a:off x="11757872" y="12381136"/>
              <a:ext cx="351510" cy="6303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 algn="ctr"/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 recurrent</a:t>
              </a:r>
            </a:p>
          </p:txBody>
        </p:sp>
        <p:sp>
          <p:nvSpPr>
            <p:cNvPr id="7838" name="Google Shape;1333;p1">
              <a:extLst>
                <a:ext uri="{FF2B5EF4-FFF2-40B4-BE49-F238E27FC236}">
                  <a16:creationId xmlns:a16="http://schemas.microsoft.com/office/drawing/2014/main" id="{6D5BBA63-5ACE-DD28-28DB-6CF21D2F9F29}"/>
                </a:ext>
              </a:extLst>
            </p:cNvPr>
            <p:cNvSpPr/>
            <p:nvPr/>
          </p:nvSpPr>
          <p:spPr>
            <a:xfrm>
              <a:off x="11846640" y="12674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39" name="Google Shape;1511;p1">
              <a:extLst>
                <a:ext uri="{FF2B5EF4-FFF2-40B4-BE49-F238E27FC236}">
                  <a16:creationId xmlns:a16="http://schemas.microsoft.com/office/drawing/2014/main" id="{F2BEB4CA-2DFB-B88E-6733-144F00CE3EF8}"/>
                </a:ext>
              </a:extLst>
            </p:cNvPr>
            <p:cNvCxnSpPr>
              <a:cxnSpLocks/>
              <a:stCxn id="7838" idx="2"/>
              <a:endCxn id="7842" idx="6"/>
            </p:cNvCxnSpPr>
            <p:nvPr/>
          </p:nvCxnSpPr>
          <p:spPr>
            <a:xfrm rot="10800000" flipV="1">
              <a:off x="11346870" y="12692828"/>
              <a:ext cx="499771" cy="137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0" name="Google Shape;1333;p1">
              <a:extLst>
                <a:ext uri="{FF2B5EF4-FFF2-40B4-BE49-F238E27FC236}">
                  <a16:creationId xmlns:a16="http://schemas.microsoft.com/office/drawing/2014/main" id="{92A5137D-DB9F-9C4B-DB1B-4D6E4E26E833}"/>
                </a:ext>
              </a:extLst>
            </p:cNvPr>
            <p:cNvSpPr/>
            <p:nvPr/>
          </p:nvSpPr>
          <p:spPr>
            <a:xfrm>
              <a:off x="11569490" y="118971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1" name="Google Shape;1511;p1">
              <a:extLst>
                <a:ext uri="{FF2B5EF4-FFF2-40B4-BE49-F238E27FC236}">
                  <a16:creationId xmlns:a16="http://schemas.microsoft.com/office/drawing/2014/main" id="{87B3E917-376D-DC67-2413-BE772F62CD06}"/>
                </a:ext>
              </a:extLst>
            </p:cNvPr>
            <p:cNvCxnSpPr>
              <a:cxnSpLocks/>
              <a:stCxn id="9038" idx="6"/>
              <a:endCxn id="7842" idx="2"/>
            </p:cNvCxnSpPr>
            <p:nvPr/>
          </p:nvCxnSpPr>
          <p:spPr>
            <a:xfrm flipV="1">
              <a:off x="8513450" y="12694202"/>
              <a:ext cx="2797419" cy="66780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2" name="Google Shape;1333;p1">
              <a:extLst>
                <a:ext uri="{FF2B5EF4-FFF2-40B4-BE49-F238E27FC236}">
                  <a16:creationId xmlns:a16="http://schemas.microsoft.com/office/drawing/2014/main" id="{516E266A-DCF1-03E9-E701-56F9F991E746}"/>
                </a:ext>
              </a:extLst>
            </p:cNvPr>
            <p:cNvSpPr/>
            <p:nvPr/>
          </p:nvSpPr>
          <p:spPr>
            <a:xfrm>
              <a:off x="11310869" y="12676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3" name="Google Shape;680;p1">
              <a:extLst>
                <a:ext uri="{FF2B5EF4-FFF2-40B4-BE49-F238E27FC236}">
                  <a16:creationId xmlns:a16="http://schemas.microsoft.com/office/drawing/2014/main" id="{7845212B-5CB0-5DD9-544F-3BF9F7E8F96F}"/>
                </a:ext>
              </a:extLst>
            </p:cNvPr>
            <p:cNvSpPr txBox="1"/>
            <p:nvPr/>
          </p:nvSpPr>
          <p:spPr>
            <a:xfrm>
              <a:off x="11359457" y="12664189"/>
              <a:ext cx="48167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interosseous</a:t>
              </a:r>
            </a:p>
          </p:txBody>
        </p:sp>
        <p:cxnSp>
          <p:nvCxnSpPr>
            <p:cNvPr id="7844" name="Google Shape;1511;p1">
              <a:extLst>
                <a:ext uri="{FF2B5EF4-FFF2-40B4-BE49-F238E27FC236}">
                  <a16:creationId xmlns:a16="http://schemas.microsoft.com/office/drawing/2014/main" id="{3AC44D0E-62C3-B71B-BB6D-5CFF5F5B7F43}"/>
                </a:ext>
              </a:extLst>
            </p:cNvPr>
            <p:cNvCxnSpPr>
              <a:cxnSpLocks/>
              <a:stCxn id="7842" idx="0"/>
              <a:endCxn id="7840" idx="4"/>
            </p:cNvCxnSpPr>
            <p:nvPr/>
          </p:nvCxnSpPr>
          <p:spPr>
            <a:xfrm rot="5400000" flipH="1" flipV="1">
              <a:off x="11086661" y="12175374"/>
              <a:ext cx="743037" cy="25862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5" name="Google Shape;680;p1">
              <a:extLst>
                <a:ext uri="{FF2B5EF4-FFF2-40B4-BE49-F238E27FC236}">
                  <a16:creationId xmlns:a16="http://schemas.microsoft.com/office/drawing/2014/main" id="{45961884-5364-0F39-6B29-3D5CBA7D1CFD}"/>
                </a:ext>
              </a:extLst>
            </p:cNvPr>
            <p:cNvSpPr txBox="1"/>
            <p:nvPr/>
          </p:nvSpPr>
          <p:spPr>
            <a:xfrm rot="5400000">
              <a:off x="11334154" y="12169740"/>
              <a:ext cx="51000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Recurrent interosseous</a:t>
              </a:r>
            </a:p>
          </p:txBody>
        </p:sp>
        <p:sp>
          <p:nvSpPr>
            <p:cNvPr id="7847" name="Google Shape;1333;p1">
              <a:extLst>
                <a:ext uri="{FF2B5EF4-FFF2-40B4-BE49-F238E27FC236}">
                  <a16:creationId xmlns:a16="http://schemas.microsoft.com/office/drawing/2014/main" id="{85E89A23-62D2-6C77-3B26-DE27085CF5FB}"/>
                </a:ext>
              </a:extLst>
            </p:cNvPr>
            <p:cNvSpPr/>
            <p:nvPr/>
          </p:nvSpPr>
          <p:spPr>
            <a:xfrm>
              <a:off x="11788026" y="135868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48" name="Google Shape;1511;p1">
              <a:extLst>
                <a:ext uri="{FF2B5EF4-FFF2-40B4-BE49-F238E27FC236}">
                  <a16:creationId xmlns:a16="http://schemas.microsoft.com/office/drawing/2014/main" id="{6DB7AEF0-A313-F851-C319-D39066A6C329}"/>
                </a:ext>
              </a:extLst>
            </p:cNvPr>
            <p:cNvCxnSpPr>
              <a:cxnSpLocks/>
              <a:stCxn id="7847" idx="6"/>
              <a:endCxn id="6872" idx="6"/>
            </p:cNvCxnSpPr>
            <p:nvPr/>
          </p:nvCxnSpPr>
          <p:spPr>
            <a:xfrm flipV="1">
              <a:off x="11842026" y="13387714"/>
              <a:ext cx="41787" cy="226087"/>
            </a:xfrm>
            <a:prstGeom prst="bentConnector3">
              <a:avLst>
                <a:gd name="adj1" fmla="val 64706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49" name="Google Shape;680;p1">
              <a:extLst>
                <a:ext uri="{FF2B5EF4-FFF2-40B4-BE49-F238E27FC236}">
                  <a16:creationId xmlns:a16="http://schemas.microsoft.com/office/drawing/2014/main" id="{C8D90027-719E-3712-D096-6EFDD9FC1301}"/>
                </a:ext>
              </a:extLst>
            </p:cNvPr>
            <p:cNvSpPr txBox="1"/>
            <p:nvPr/>
          </p:nvSpPr>
          <p:spPr>
            <a:xfrm rot="5400000">
              <a:off x="11941178" y="13439744"/>
              <a:ext cx="337897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branch of ulnar</a:t>
              </a:r>
            </a:p>
          </p:txBody>
        </p:sp>
        <p:sp>
          <p:nvSpPr>
            <p:cNvPr id="7850" name="Google Shape;680;p1">
              <a:extLst>
                <a:ext uri="{FF2B5EF4-FFF2-40B4-BE49-F238E27FC236}">
                  <a16:creationId xmlns:a16="http://schemas.microsoft.com/office/drawing/2014/main" id="{6AC062DB-17DE-CECE-6E34-8A011F5DB683}"/>
                </a:ext>
              </a:extLst>
            </p:cNvPr>
            <p:cNvSpPr txBox="1"/>
            <p:nvPr/>
          </p:nvSpPr>
          <p:spPr>
            <a:xfrm>
              <a:off x="11041037" y="13374508"/>
              <a:ext cx="4175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carpal anastomosis</a:t>
              </a:r>
            </a:p>
          </p:txBody>
        </p:sp>
        <p:cxnSp>
          <p:nvCxnSpPr>
            <p:cNvPr id="7851" name="Google Shape;1511;p1">
              <a:extLst>
                <a:ext uri="{FF2B5EF4-FFF2-40B4-BE49-F238E27FC236}">
                  <a16:creationId xmlns:a16="http://schemas.microsoft.com/office/drawing/2014/main" id="{1C8690D8-398D-D575-4A39-278A6D7C0C48}"/>
                </a:ext>
              </a:extLst>
            </p:cNvPr>
            <p:cNvCxnSpPr>
              <a:cxnSpLocks/>
              <a:stCxn id="6873" idx="6"/>
              <a:endCxn id="6871" idx="2"/>
            </p:cNvCxnSpPr>
            <p:nvPr/>
          </p:nvCxnSpPr>
          <p:spPr>
            <a:xfrm flipH="1" flipV="1">
              <a:off x="11450405" y="13503736"/>
              <a:ext cx="442590" cy="49306"/>
            </a:xfrm>
            <a:prstGeom prst="bentConnector5">
              <a:avLst>
                <a:gd name="adj1" fmla="val -11478"/>
                <a:gd name="adj2" fmla="val -1487281"/>
                <a:gd name="adj3" fmla="val 239170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52" name="Google Shape;1333;p1">
              <a:extLst>
                <a:ext uri="{FF2B5EF4-FFF2-40B4-BE49-F238E27FC236}">
                  <a16:creationId xmlns:a16="http://schemas.microsoft.com/office/drawing/2014/main" id="{7BAC33D7-CE7E-3FED-8506-F79A1E496445}"/>
                </a:ext>
              </a:extLst>
            </p:cNvPr>
            <p:cNvSpPr/>
            <p:nvPr/>
          </p:nvSpPr>
          <p:spPr>
            <a:xfrm>
              <a:off x="11460053" y="1338147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3" name="Google Shape;680;p1">
              <a:extLst>
                <a:ext uri="{FF2B5EF4-FFF2-40B4-BE49-F238E27FC236}">
                  <a16:creationId xmlns:a16="http://schemas.microsoft.com/office/drawing/2014/main" id="{2B88AEAB-A767-77B8-FCFB-EC7351731C57}"/>
                </a:ext>
              </a:extLst>
            </p:cNvPr>
            <p:cNvSpPr txBox="1"/>
            <p:nvPr/>
          </p:nvSpPr>
          <p:spPr>
            <a:xfrm rot="5400000">
              <a:off x="11744728" y="13870624"/>
              <a:ext cx="40763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Deep palmar arch</a:t>
              </a:r>
            </a:p>
          </p:txBody>
        </p:sp>
        <p:sp>
          <p:nvSpPr>
            <p:cNvPr id="7855" name="Google Shape;261;p1">
              <a:extLst>
                <a:ext uri="{FF2B5EF4-FFF2-40B4-BE49-F238E27FC236}">
                  <a16:creationId xmlns:a16="http://schemas.microsoft.com/office/drawing/2014/main" id="{FB71DB53-0CB0-022D-EB2B-262C741E5500}"/>
                </a:ext>
              </a:extLst>
            </p:cNvPr>
            <p:cNvSpPr txBox="1"/>
            <p:nvPr/>
          </p:nvSpPr>
          <p:spPr>
            <a:xfrm rot="5400000">
              <a:off x="11078233" y="13988546"/>
              <a:ext cx="22268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6" name="Google Shape;261;p1">
              <a:extLst>
                <a:ext uri="{FF2B5EF4-FFF2-40B4-BE49-F238E27FC236}">
                  <a16:creationId xmlns:a16="http://schemas.microsoft.com/office/drawing/2014/main" id="{41B20F93-D0DD-54F3-990C-08352107D719}"/>
                </a:ext>
              </a:extLst>
            </p:cNvPr>
            <p:cNvSpPr txBox="1"/>
            <p:nvPr/>
          </p:nvSpPr>
          <p:spPr>
            <a:xfrm rot="5400000">
              <a:off x="11022345" y="13991544"/>
              <a:ext cx="209765" cy="470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9" name="Google Shape;529;p1">
              <a:extLst>
                <a:ext uri="{FF2B5EF4-FFF2-40B4-BE49-F238E27FC236}">
                  <a16:creationId xmlns:a16="http://schemas.microsoft.com/office/drawing/2014/main" id="{B44EEB4E-56ED-0E7C-28C1-B594ACCBB7DF}"/>
                </a:ext>
              </a:extLst>
            </p:cNvPr>
            <p:cNvSpPr/>
            <p:nvPr/>
          </p:nvSpPr>
          <p:spPr>
            <a:xfrm>
              <a:off x="11725369" y="135960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0" name="Google Shape;529;p1">
              <a:extLst>
                <a:ext uri="{FF2B5EF4-FFF2-40B4-BE49-F238E27FC236}">
                  <a16:creationId xmlns:a16="http://schemas.microsoft.com/office/drawing/2014/main" id="{1AEA078E-2C75-7B03-E0D9-F6256544DED7}"/>
                </a:ext>
              </a:extLst>
            </p:cNvPr>
            <p:cNvSpPr/>
            <p:nvPr/>
          </p:nvSpPr>
          <p:spPr>
            <a:xfrm>
              <a:off x="11630402" y="135989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1" name="Google Shape;529;p1">
              <a:extLst>
                <a:ext uri="{FF2B5EF4-FFF2-40B4-BE49-F238E27FC236}">
                  <a16:creationId xmlns:a16="http://schemas.microsoft.com/office/drawing/2014/main" id="{EC8ACF11-84AE-B80E-5FC1-122335E5704A}"/>
                </a:ext>
              </a:extLst>
            </p:cNvPr>
            <p:cNvSpPr/>
            <p:nvPr/>
          </p:nvSpPr>
          <p:spPr>
            <a:xfrm>
              <a:off x="11388036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2" name="Google Shape;529;p1">
              <a:extLst>
                <a:ext uri="{FF2B5EF4-FFF2-40B4-BE49-F238E27FC236}">
                  <a16:creationId xmlns:a16="http://schemas.microsoft.com/office/drawing/2014/main" id="{2C63BD8C-92A9-89A3-D881-990B2AD100E0}"/>
                </a:ext>
              </a:extLst>
            </p:cNvPr>
            <p:cNvSpPr/>
            <p:nvPr/>
          </p:nvSpPr>
          <p:spPr>
            <a:xfrm>
              <a:off x="11232430" y="135983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0" name="Google Shape;529;p1">
              <a:extLst>
                <a:ext uri="{FF2B5EF4-FFF2-40B4-BE49-F238E27FC236}">
                  <a16:creationId xmlns:a16="http://schemas.microsoft.com/office/drawing/2014/main" id="{3CAB053D-913E-3851-2272-4AAF541A92A9}"/>
                </a:ext>
              </a:extLst>
            </p:cNvPr>
            <p:cNvSpPr/>
            <p:nvPr/>
          </p:nvSpPr>
          <p:spPr>
            <a:xfrm>
              <a:off x="11534417" y="135984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01" name="Google Shape;1511;p1">
              <a:extLst>
                <a:ext uri="{FF2B5EF4-FFF2-40B4-BE49-F238E27FC236}">
                  <a16:creationId xmlns:a16="http://schemas.microsoft.com/office/drawing/2014/main" id="{384ABDBB-1CBD-D1EE-C07E-68E5A940C999}"/>
                </a:ext>
              </a:extLst>
            </p:cNvPr>
            <p:cNvCxnSpPr>
              <a:cxnSpLocks/>
              <a:stCxn id="6855" idx="0"/>
              <a:endCxn id="7862" idx="4"/>
            </p:cNvCxnSpPr>
            <p:nvPr/>
          </p:nvCxnSpPr>
          <p:spPr>
            <a:xfrm rot="5400000" flipH="1" flipV="1">
              <a:off x="11012511" y="13608168"/>
              <a:ext cx="211687" cy="26415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0" name="Google Shape;1511;p1">
              <a:extLst>
                <a:ext uri="{FF2B5EF4-FFF2-40B4-BE49-F238E27FC236}">
                  <a16:creationId xmlns:a16="http://schemas.microsoft.com/office/drawing/2014/main" id="{8F1AAD7A-4EE7-47F7-ABA5-038D1964E054}"/>
                </a:ext>
              </a:extLst>
            </p:cNvPr>
            <p:cNvCxnSpPr>
              <a:cxnSpLocks/>
              <a:stCxn id="6854" idx="0"/>
              <a:endCxn id="7861" idx="4"/>
            </p:cNvCxnSpPr>
            <p:nvPr/>
          </p:nvCxnSpPr>
          <p:spPr>
            <a:xfrm rot="5400000" flipH="1" flipV="1">
              <a:off x="11176988" y="13617038"/>
              <a:ext cx="211687" cy="24641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3" name="Google Shape;1511;p1">
              <a:extLst>
                <a:ext uri="{FF2B5EF4-FFF2-40B4-BE49-F238E27FC236}">
                  <a16:creationId xmlns:a16="http://schemas.microsoft.com/office/drawing/2014/main" id="{707994D4-5D1B-1970-8C10-C6D233774BC0}"/>
                </a:ext>
              </a:extLst>
            </p:cNvPr>
            <p:cNvCxnSpPr>
              <a:cxnSpLocks/>
              <a:stCxn id="6863" idx="0"/>
              <a:endCxn id="8200" idx="4"/>
            </p:cNvCxnSpPr>
            <p:nvPr/>
          </p:nvCxnSpPr>
          <p:spPr>
            <a:xfrm rot="5400000" flipH="1" flipV="1">
              <a:off x="11325005" y="13615135"/>
              <a:ext cx="208076" cy="24674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2" name="Google Shape;1511;p1">
              <a:extLst>
                <a:ext uri="{FF2B5EF4-FFF2-40B4-BE49-F238E27FC236}">
                  <a16:creationId xmlns:a16="http://schemas.microsoft.com/office/drawing/2014/main" id="{DE3B71B2-077A-D8CE-E640-0A05FE96F33D}"/>
                </a:ext>
              </a:extLst>
            </p:cNvPr>
            <p:cNvCxnSpPr>
              <a:cxnSpLocks/>
              <a:stCxn id="6853" idx="0"/>
              <a:endCxn id="7860" idx="4"/>
            </p:cNvCxnSpPr>
            <p:nvPr/>
          </p:nvCxnSpPr>
          <p:spPr>
            <a:xfrm rot="5400000" flipH="1" flipV="1">
              <a:off x="11461910" y="13651475"/>
              <a:ext cx="203013" cy="1699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73" name="Google Shape;1511;p1">
              <a:extLst>
                <a:ext uri="{FF2B5EF4-FFF2-40B4-BE49-F238E27FC236}">
                  <a16:creationId xmlns:a16="http://schemas.microsoft.com/office/drawing/2014/main" id="{976D4643-464B-17E1-FF65-2AD7318AF4C4}"/>
                </a:ext>
              </a:extLst>
            </p:cNvPr>
            <p:cNvCxnSpPr>
              <a:cxnSpLocks/>
              <a:stCxn id="6852" idx="0"/>
              <a:endCxn id="7859" idx="4"/>
            </p:cNvCxnSpPr>
            <p:nvPr/>
          </p:nvCxnSpPr>
          <p:spPr>
            <a:xfrm rot="5400000" flipH="1" flipV="1">
              <a:off x="11573450" y="13667426"/>
              <a:ext cx="205337" cy="13450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74" name="Google Shape;261;p1">
              <a:extLst>
                <a:ext uri="{FF2B5EF4-FFF2-40B4-BE49-F238E27FC236}">
                  <a16:creationId xmlns:a16="http://schemas.microsoft.com/office/drawing/2014/main" id="{793C973E-974C-D040-CB33-25C68ECBEEF2}"/>
                </a:ext>
              </a:extLst>
            </p:cNvPr>
            <p:cNvSpPr txBox="1"/>
            <p:nvPr/>
          </p:nvSpPr>
          <p:spPr>
            <a:xfrm rot="5400000">
              <a:off x="11100449" y="13763078"/>
              <a:ext cx="2975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5" name="Google Shape;261;p1">
              <a:extLst>
                <a:ext uri="{FF2B5EF4-FFF2-40B4-BE49-F238E27FC236}">
                  <a16:creationId xmlns:a16="http://schemas.microsoft.com/office/drawing/2014/main" id="{70CD0941-93BD-72E7-6244-E15AD3D6DE6D}"/>
                </a:ext>
              </a:extLst>
            </p:cNvPr>
            <p:cNvSpPr txBox="1"/>
            <p:nvPr/>
          </p:nvSpPr>
          <p:spPr>
            <a:xfrm rot="5400000">
              <a:off x="11260828" y="13768192"/>
              <a:ext cx="292810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6" name="Google Shape;261;p1">
              <a:extLst>
                <a:ext uri="{FF2B5EF4-FFF2-40B4-BE49-F238E27FC236}">
                  <a16:creationId xmlns:a16="http://schemas.microsoft.com/office/drawing/2014/main" id="{B6898BAD-B1C4-9176-D5C0-320ABFBA01E5}"/>
                </a:ext>
              </a:extLst>
            </p:cNvPr>
            <p:cNvSpPr txBox="1"/>
            <p:nvPr/>
          </p:nvSpPr>
          <p:spPr>
            <a:xfrm rot="5400000">
              <a:off x="11406422" y="13758595"/>
              <a:ext cx="29465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7" name="Google Shape;261;p1">
              <a:extLst>
                <a:ext uri="{FF2B5EF4-FFF2-40B4-BE49-F238E27FC236}">
                  <a16:creationId xmlns:a16="http://schemas.microsoft.com/office/drawing/2014/main" id="{7D1CA658-2291-827A-66E2-51CDED3268EF}"/>
                </a:ext>
              </a:extLst>
            </p:cNvPr>
            <p:cNvSpPr txBox="1"/>
            <p:nvPr/>
          </p:nvSpPr>
          <p:spPr>
            <a:xfrm rot="5400000">
              <a:off x="11505945" y="13774352"/>
              <a:ext cx="29382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8" name="Google Shape;261;p1">
              <a:extLst>
                <a:ext uri="{FF2B5EF4-FFF2-40B4-BE49-F238E27FC236}">
                  <a16:creationId xmlns:a16="http://schemas.microsoft.com/office/drawing/2014/main" id="{1256E88B-13AC-229A-300B-BE8F82D4BC55}"/>
                </a:ext>
              </a:extLst>
            </p:cNvPr>
            <p:cNvSpPr txBox="1"/>
            <p:nvPr/>
          </p:nvSpPr>
          <p:spPr>
            <a:xfrm rot="5400000">
              <a:off x="11544752" y="13804725"/>
              <a:ext cx="40136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Dorsal metacarpal</a:t>
              </a:r>
              <a:endParaRPr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79" name="Google Shape;1511;p1">
              <a:extLst>
                <a:ext uri="{FF2B5EF4-FFF2-40B4-BE49-F238E27FC236}">
                  <a16:creationId xmlns:a16="http://schemas.microsoft.com/office/drawing/2014/main" id="{6A75FECE-9764-36ED-6792-794BC9AB8AEA}"/>
                </a:ext>
              </a:extLst>
            </p:cNvPr>
            <p:cNvCxnSpPr>
              <a:cxnSpLocks/>
              <a:stCxn id="6873" idx="4"/>
              <a:endCxn id="9480" idx="2"/>
            </p:cNvCxnSpPr>
            <p:nvPr/>
          </p:nvCxnSpPr>
          <p:spPr>
            <a:xfrm rot="5400000" flipH="1">
              <a:off x="11527882" y="13241929"/>
              <a:ext cx="269536" cy="406691"/>
            </a:xfrm>
            <a:prstGeom prst="bentConnector4">
              <a:avLst>
                <a:gd name="adj1" fmla="val -325115"/>
                <a:gd name="adj2" fmla="val 274094"/>
              </a:avLst>
            </a:pr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80" name="Google Shape;1333;p1">
              <a:extLst>
                <a:ext uri="{FF2B5EF4-FFF2-40B4-BE49-F238E27FC236}">
                  <a16:creationId xmlns:a16="http://schemas.microsoft.com/office/drawing/2014/main" id="{712F1C08-B566-1349-C96F-C8D531916641}"/>
                </a:ext>
              </a:extLst>
            </p:cNvPr>
            <p:cNvSpPr/>
            <p:nvPr/>
          </p:nvSpPr>
          <p:spPr>
            <a:xfrm>
              <a:off x="11459304" y="1329250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1" name="Google Shape;680;p1">
              <a:extLst>
                <a:ext uri="{FF2B5EF4-FFF2-40B4-BE49-F238E27FC236}">
                  <a16:creationId xmlns:a16="http://schemas.microsoft.com/office/drawing/2014/main" id="{24939361-5707-7957-F007-FF89C3102266}"/>
                </a:ext>
              </a:extLst>
            </p:cNvPr>
            <p:cNvSpPr txBox="1"/>
            <p:nvPr/>
          </p:nvSpPr>
          <p:spPr>
            <a:xfrm rot="5400000">
              <a:off x="10498169" y="13563576"/>
              <a:ext cx="50847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palmar arch</a:t>
              </a:r>
            </a:p>
          </p:txBody>
        </p:sp>
        <p:sp>
          <p:nvSpPr>
            <p:cNvPr id="9482" name="Google Shape;261;p1">
              <a:extLst>
                <a:ext uri="{FF2B5EF4-FFF2-40B4-BE49-F238E27FC236}">
                  <a16:creationId xmlns:a16="http://schemas.microsoft.com/office/drawing/2014/main" id="{05296B60-8B90-90EA-626E-A07908576240}"/>
                </a:ext>
              </a:extLst>
            </p:cNvPr>
            <p:cNvSpPr txBox="1"/>
            <p:nvPr/>
          </p:nvSpPr>
          <p:spPr>
            <a:xfrm rot="5400000">
              <a:off x="11047759" y="14695420"/>
              <a:ext cx="37540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3" name="Google Shape;261;p1">
              <a:extLst>
                <a:ext uri="{FF2B5EF4-FFF2-40B4-BE49-F238E27FC236}">
                  <a16:creationId xmlns:a16="http://schemas.microsoft.com/office/drawing/2014/main" id="{E1A5E918-1609-B79D-BB5F-57BAE4338131}"/>
                </a:ext>
              </a:extLst>
            </p:cNvPr>
            <p:cNvSpPr txBox="1"/>
            <p:nvPr/>
          </p:nvSpPr>
          <p:spPr>
            <a:xfrm rot="5400000">
              <a:off x="11212156" y="14705350"/>
              <a:ext cx="377967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4" name="Google Shape;261;p1">
              <a:extLst>
                <a:ext uri="{FF2B5EF4-FFF2-40B4-BE49-F238E27FC236}">
                  <a16:creationId xmlns:a16="http://schemas.microsoft.com/office/drawing/2014/main" id="{9D219DDA-BA46-C9AA-991F-3BF96AE4D27A}"/>
                </a:ext>
              </a:extLst>
            </p:cNvPr>
            <p:cNvSpPr txBox="1"/>
            <p:nvPr/>
          </p:nvSpPr>
          <p:spPr>
            <a:xfrm rot="5400000">
              <a:off x="11362928" y="14705245"/>
              <a:ext cx="37571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5" name="Google Shape;261;p1">
              <a:extLst>
                <a:ext uri="{FF2B5EF4-FFF2-40B4-BE49-F238E27FC236}">
                  <a16:creationId xmlns:a16="http://schemas.microsoft.com/office/drawing/2014/main" id="{3F0DC775-2973-D27B-AB34-4C48E73C689B}"/>
                </a:ext>
              </a:extLst>
            </p:cNvPr>
            <p:cNvSpPr txBox="1"/>
            <p:nvPr/>
          </p:nvSpPr>
          <p:spPr>
            <a:xfrm rot="5400000">
              <a:off x="11571532" y="14692053"/>
              <a:ext cx="397776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6" name="Google Shape;261;p1">
              <a:extLst>
                <a:ext uri="{FF2B5EF4-FFF2-40B4-BE49-F238E27FC236}">
                  <a16:creationId xmlns:a16="http://schemas.microsoft.com/office/drawing/2014/main" id="{C6689E99-F9F2-124E-53B4-351505502F8F}"/>
                </a:ext>
              </a:extLst>
            </p:cNvPr>
            <p:cNvSpPr txBox="1"/>
            <p:nvPr/>
          </p:nvSpPr>
          <p:spPr>
            <a:xfrm rot="5400000">
              <a:off x="11659027" y="14646573"/>
              <a:ext cx="33337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7" name="Google Shape;529;p1">
              <a:extLst>
                <a:ext uri="{FF2B5EF4-FFF2-40B4-BE49-F238E27FC236}">
                  <a16:creationId xmlns:a16="http://schemas.microsoft.com/office/drawing/2014/main" id="{DE7BCBFF-479B-2F79-EA27-7219A77C6C38}"/>
                </a:ext>
              </a:extLst>
            </p:cNvPr>
            <p:cNvSpPr/>
            <p:nvPr/>
          </p:nvSpPr>
          <p:spPr>
            <a:xfrm>
              <a:off x="11798100" y="1443010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8" name="Google Shape;261;p1">
              <a:extLst>
                <a:ext uri="{FF2B5EF4-FFF2-40B4-BE49-F238E27FC236}">
                  <a16:creationId xmlns:a16="http://schemas.microsoft.com/office/drawing/2014/main" id="{CA8F6B40-F2E9-4339-6140-CDF61F732457}"/>
                </a:ext>
              </a:extLst>
            </p:cNvPr>
            <p:cNvSpPr txBox="1"/>
            <p:nvPr/>
          </p:nvSpPr>
          <p:spPr>
            <a:xfrm rot="5400000">
              <a:off x="11566843" y="15102508"/>
              <a:ext cx="34421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9" name="Google Shape;261;p1">
              <a:extLst>
                <a:ext uri="{FF2B5EF4-FFF2-40B4-BE49-F238E27FC236}">
                  <a16:creationId xmlns:a16="http://schemas.microsoft.com/office/drawing/2014/main" id="{468EADB6-F360-17E5-1D56-6E7D897C303B}"/>
                </a:ext>
              </a:extLst>
            </p:cNvPr>
            <p:cNvSpPr txBox="1"/>
            <p:nvPr/>
          </p:nvSpPr>
          <p:spPr>
            <a:xfrm rot="5400000">
              <a:off x="11352131" y="15098115"/>
              <a:ext cx="332231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0" name="Google Shape;261;p1">
              <a:extLst>
                <a:ext uri="{FF2B5EF4-FFF2-40B4-BE49-F238E27FC236}">
                  <a16:creationId xmlns:a16="http://schemas.microsoft.com/office/drawing/2014/main" id="{7C067AB9-4041-34EC-BA31-85DC03F295D5}"/>
                </a:ext>
              </a:extLst>
            </p:cNvPr>
            <p:cNvSpPr txBox="1"/>
            <p:nvPr/>
          </p:nvSpPr>
          <p:spPr>
            <a:xfrm rot="5400000">
              <a:off x="11213527" y="150994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1" name="Google Shape;261;p1">
              <a:extLst>
                <a:ext uri="{FF2B5EF4-FFF2-40B4-BE49-F238E27FC236}">
                  <a16:creationId xmlns:a16="http://schemas.microsoft.com/office/drawing/2014/main" id="{6DB8BBFD-2ED2-0E57-907B-EE7F82F57E88}"/>
                </a:ext>
              </a:extLst>
            </p:cNvPr>
            <p:cNvSpPr txBox="1"/>
            <p:nvPr/>
          </p:nvSpPr>
          <p:spPr>
            <a:xfrm rot="5400000">
              <a:off x="11064599" y="15111196"/>
              <a:ext cx="33455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2" name="Google Shape;529;p1">
              <a:extLst>
                <a:ext uri="{FF2B5EF4-FFF2-40B4-BE49-F238E27FC236}">
                  <a16:creationId xmlns:a16="http://schemas.microsoft.com/office/drawing/2014/main" id="{FFA4FAF1-8764-387C-5FAC-E06824E87B85}"/>
                </a:ext>
              </a:extLst>
            </p:cNvPr>
            <p:cNvSpPr/>
            <p:nvPr/>
          </p:nvSpPr>
          <p:spPr>
            <a:xfrm>
              <a:off x="11060312" y="1443318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3" name="Google Shape;529;p1">
              <a:extLst>
                <a:ext uri="{FF2B5EF4-FFF2-40B4-BE49-F238E27FC236}">
                  <a16:creationId xmlns:a16="http://schemas.microsoft.com/office/drawing/2014/main" id="{1AD67AC5-167B-A03A-4897-798C54043641}"/>
                </a:ext>
              </a:extLst>
            </p:cNvPr>
            <p:cNvSpPr/>
            <p:nvPr/>
          </p:nvSpPr>
          <p:spPr>
            <a:xfrm>
              <a:off x="10901780" y="1443343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4" name="Google Shape;259;p1">
              <a:extLst>
                <a:ext uri="{FF2B5EF4-FFF2-40B4-BE49-F238E27FC236}">
                  <a16:creationId xmlns:a16="http://schemas.microsoft.com/office/drawing/2014/main" id="{E770BFAB-CF62-0A91-1832-E0FB67F3BA1B}"/>
                </a:ext>
              </a:extLst>
            </p:cNvPr>
            <p:cNvCxnSpPr>
              <a:cxnSpLocks/>
              <a:stCxn id="9492" idx="4"/>
              <a:endCxn id="10482" idx="0"/>
            </p:cNvCxnSpPr>
            <p:nvPr/>
          </p:nvCxnSpPr>
          <p:spPr>
            <a:xfrm rot="16200000" flipH="1">
              <a:off x="10888848" y="14685650"/>
              <a:ext cx="397326" cy="3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5" name="Google Shape;261;p1">
              <a:extLst>
                <a:ext uri="{FF2B5EF4-FFF2-40B4-BE49-F238E27FC236}">
                  <a16:creationId xmlns:a16="http://schemas.microsoft.com/office/drawing/2014/main" id="{6D526F25-518D-17F2-70AC-D4B8D8387278}"/>
                </a:ext>
              </a:extLst>
            </p:cNvPr>
            <p:cNvSpPr txBox="1"/>
            <p:nvPr/>
          </p:nvSpPr>
          <p:spPr>
            <a:xfrm rot="5400000">
              <a:off x="10917032" y="14651057"/>
              <a:ext cx="335698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 palmar digital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7" name="Google Shape;528;p1">
              <a:extLst>
                <a:ext uri="{FF2B5EF4-FFF2-40B4-BE49-F238E27FC236}">
                  <a16:creationId xmlns:a16="http://schemas.microsoft.com/office/drawing/2014/main" id="{39A895C1-950F-2116-91CC-63953A22BD5C}"/>
                </a:ext>
              </a:extLst>
            </p:cNvPr>
            <p:cNvCxnSpPr>
              <a:cxnSpLocks/>
              <a:stCxn id="9498" idx="4"/>
              <a:endCxn id="9499" idx="6"/>
            </p:cNvCxnSpPr>
            <p:nvPr/>
          </p:nvCxnSpPr>
          <p:spPr>
            <a:xfrm rot="5400000">
              <a:off x="11613981" y="14413012"/>
              <a:ext cx="215213" cy="153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98" name="Google Shape;529;p1">
              <a:extLst>
                <a:ext uri="{FF2B5EF4-FFF2-40B4-BE49-F238E27FC236}">
                  <a16:creationId xmlns:a16="http://schemas.microsoft.com/office/drawing/2014/main" id="{5F84ED64-A5E7-A06C-1C86-F968B0A35936}"/>
                </a:ext>
              </a:extLst>
            </p:cNvPr>
            <p:cNvSpPr/>
            <p:nvPr/>
          </p:nvSpPr>
          <p:spPr>
            <a:xfrm>
              <a:off x="11702249" y="1425906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9" name="Google Shape;529;p1">
              <a:extLst>
                <a:ext uri="{FF2B5EF4-FFF2-40B4-BE49-F238E27FC236}">
                  <a16:creationId xmlns:a16="http://schemas.microsoft.com/office/drawing/2014/main" id="{869C37F5-BE09-5DE4-31FE-00B318655919}"/>
                </a:ext>
              </a:extLst>
            </p:cNvPr>
            <p:cNvSpPr/>
            <p:nvPr/>
          </p:nvSpPr>
          <p:spPr>
            <a:xfrm>
              <a:off x="11670725" y="145066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0" name="Google Shape;528;p1">
              <a:extLst>
                <a:ext uri="{FF2B5EF4-FFF2-40B4-BE49-F238E27FC236}">
                  <a16:creationId xmlns:a16="http://schemas.microsoft.com/office/drawing/2014/main" id="{BF17051C-CB79-501D-29B4-8EFA02FFF05B}"/>
                </a:ext>
              </a:extLst>
            </p:cNvPr>
            <p:cNvCxnSpPr>
              <a:cxnSpLocks/>
              <a:stCxn id="9501" idx="4"/>
              <a:endCxn id="9502" idx="6"/>
            </p:cNvCxnSpPr>
            <p:nvPr/>
          </p:nvCxnSpPr>
          <p:spPr>
            <a:xfrm rot="5400000">
              <a:off x="11467173" y="14407303"/>
              <a:ext cx="211927" cy="157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1" name="Google Shape;529;p1">
              <a:extLst>
                <a:ext uri="{FF2B5EF4-FFF2-40B4-BE49-F238E27FC236}">
                  <a16:creationId xmlns:a16="http://schemas.microsoft.com/office/drawing/2014/main" id="{8909EEB7-6EA6-9364-39A4-5E253807C245}"/>
                </a:ext>
              </a:extLst>
            </p:cNvPr>
            <p:cNvSpPr/>
            <p:nvPr/>
          </p:nvSpPr>
          <p:spPr>
            <a:xfrm>
              <a:off x="11554021" y="1425522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2" name="Google Shape;529;p1">
              <a:extLst>
                <a:ext uri="{FF2B5EF4-FFF2-40B4-BE49-F238E27FC236}">
                  <a16:creationId xmlns:a16="http://schemas.microsoft.com/office/drawing/2014/main" id="{9CA9FEFD-900D-098B-3F40-DF45C4D6141B}"/>
                </a:ext>
              </a:extLst>
            </p:cNvPr>
            <p:cNvSpPr/>
            <p:nvPr/>
          </p:nvSpPr>
          <p:spPr>
            <a:xfrm>
              <a:off x="11522050" y="1449955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3" name="Google Shape;528;p1">
              <a:extLst>
                <a:ext uri="{FF2B5EF4-FFF2-40B4-BE49-F238E27FC236}">
                  <a16:creationId xmlns:a16="http://schemas.microsoft.com/office/drawing/2014/main" id="{C30DDCBD-B383-575D-21B4-79EC421B0DD8}"/>
                </a:ext>
              </a:extLst>
            </p:cNvPr>
            <p:cNvCxnSpPr>
              <a:cxnSpLocks/>
              <a:stCxn id="9504" idx="4"/>
              <a:endCxn id="9505" idx="6"/>
            </p:cNvCxnSpPr>
            <p:nvPr/>
          </p:nvCxnSpPr>
          <p:spPr>
            <a:xfrm rot="5400000">
              <a:off x="11325276" y="14396640"/>
              <a:ext cx="203963" cy="296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4" name="Google Shape;529;p1">
              <a:extLst>
                <a:ext uri="{FF2B5EF4-FFF2-40B4-BE49-F238E27FC236}">
                  <a16:creationId xmlns:a16="http://schemas.microsoft.com/office/drawing/2014/main" id="{E989C768-2A14-F0F2-309D-8A252D22E019}"/>
                </a:ext>
              </a:extLst>
            </p:cNvPr>
            <p:cNvSpPr/>
            <p:nvPr/>
          </p:nvSpPr>
          <p:spPr>
            <a:xfrm>
              <a:off x="11415095" y="1425549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5" name="Google Shape;529;p1">
              <a:extLst>
                <a:ext uri="{FF2B5EF4-FFF2-40B4-BE49-F238E27FC236}">
                  <a16:creationId xmlns:a16="http://schemas.microsoft.com/office/drawing/2014/main" id="{94F4F3ED-52C9-49BA-46C5-35CAAA57A198}"/>
                </a:ext>
              </a:extLst>
            </p:cNvPr>
            <p:cNvSpPr/>
            <p:nvPr/>
          </p:nvSpPr>
          <p:spPr>
            <a:xfrm>
              <a:off x="11369219" y="14491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06" name="Google Shape;528;p1">
              <a:extLst>
                <a:ext uri="{FF2B5EF4-FFF2-40B4-BE49-F238E27FC236}">
                  <a16:creationId xmlns:a16="http://schemas.microsoft.com/office/drawing/2014/main" id="{D1153936-4A50-3265-E70C-8D61CE5779E5}"/>
                </a:ext>
              </a:extLst>
            </p:cNvPr>
            <p:cNvCxnSpPr>
              <a:cxnSpLocks/>
              <a:stCxn id="9507" idx="4"/>
              <a:endCxn id="9508" idx="6"/>
            </p:cNvCxnSpPr>
            <p:nvPr/>
          </p:nvCxnSpPr>
          <p:spPr>
            <a:xfrm rot="5400000">
              <a:off x="11163350" y="14401144"/>
              <a:ext cx="196720" cy="2101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7" name="Google Shape;529;p1">
              <a:extLst>
                <a:ext uri="{FF2B5EF4-FFF2-40B4-BE49-F238E27FC236}">
                  <a16:creationId xmlns:a16="http://schemas.microsoft.com/office/drawing/2014/main" id="{11C550A9-F6B8-6C5E-1D84-E535F0C961D8}"/>
                </a:ext>
              </a:extLst>
            </p:cNvPr>
            <p:cNvSpPr/>
            <p:nvPr/>
          </p:nvSpPr>
          <p:spPr>
            <a:xfrm>
              <a:off x="11245219" y="1425929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529;p1">
              <a:extLst>
                <a:ext uri="{FF2B5EF4-FFF2-40B4-BE49-F238E27FC236}">
                  <a16:creationId xmlns:a16="http://schemas.microsoft.com/office/drawing/2014/main" id="{EA4C47F0-8BA6-F056-2A29-E832430DC932}"/>
                </a:ext>
              </a:extLst>
            </p:cNvPr>
            <p:cNvSpPr/>
            <p:nvPr/>
          </p:nvSpPr>
          <p:spPr>
            <a:xfrm>
              <a:off x="11208000" y="144884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9" name="Google Shape;261;p1">
              <a:extLst>
                <a:ext uri="{FF2B5EF4-FFF2-40B4-BE49-F238E27FC236}">
                  <a16:creationId xmlns:a16="http://schemas.microsoft.com/office/drawing/2014/main" id="{5DB1234E-0EFD-C422-D80C-68953C074F00}"/>
                </a:ext>
              </a:extLst>
            </p:cNvPr>
            <p:cNvSpPr txBox="1"/>
            <p:nvPr/>
          </p:nvSpPr>
          <p:spPr>
            <a:xfrm rot="5400000">
              <a:off x="11588980" y="14444811"/>
              <a:ext cx="297325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0" name="Google Shape;261;p1">
              <a:extLst>
                <a:ext uri="{FF2B5EF4-FFF2-40B4-BE49-F238E27FC236}">
                  <a16:creationId xmlns:a16="http://schemas.microsoft.com/office/drawing/2014/main" id="{44B56015-8E44-FCDB-C61F-B05F373C5AD7}"/>
                </a:ext>
              </a:extLst>
            </p:cNvPr>
            <p:cNvSpPr txBox="1"/>
            <p:nvPr/>
          </p:nvSpPr>
          <p:spPr>
            <a:xfrm rot="5400000">
              <a:off x="11128883" y="14443706"/>
              <a:ext cx="293634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2" name="Google Shape;261;p1">
              <a:extLst>
                <a:ext uri="{FF2B5EF4-FFF2-40B4-BE49-F238E27FC236}">
                  <a16:creationId xmlns:a16="http://schemas.microsoft.com/office/drawing/2014/main" id="{3F8D764A-290E-6FBD-F906-63607E987D92}"/>
                </a:ext>
              </a:extLst>
            </p:cNvPr>
            <p:cNvSpPr txBox="1"/>
            <p:nvPr/>
          </p:nvSpPr>
          <p:spPr>
            <a:xfrm rot="5400000">
              <a:off x="11419316" y="14433371"/>
              <a:ext cx="331333" cy="461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3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Palmar metacarpal</a:t>
              </a:r>
              <a:endParaRPr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3" name="Google Shape;680;p1">
              <a:extLst>
                <a:ext uri="{FF2B5EF4-FFF2-40B4-BE49-F238E27FC236}">
                  <a16:creationId xmlns:a16="http://schemas.microsoft.com/office/drawing/2014/main" id="{B891B3B8-EF2E-CDB7-3B69-4FC72C72EB54}"/>
                </a:ext>
              </a:extLst>
            </p:cNvPr>
            <p:cNvSpPr txBox="1"/>
            <p:nvPr/>
          </p:nvSpPr>
          <p:spPr>
            <a:xfrm rot="5400000">
              <a:off x="11811145" y="8511034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 common carotid</a:t>
              </a:r>
            </a:p>
          </p:txBody>
        </p:sp>
        <p:sp>
          <p:nvSpPr>
            <p:cNvPr id="9514" name="Google Shape;1333;p1">
              <a:extLst>
                <a:ext uri="{FF2B5EF4-FFF2-40B4-BE49-F238E27FC236}">
                  <a16:creationId xmlns:a16="http://schemas.microsoft.com/office/drawing/2014/main" id="{0875CE89-63A3-896F-4DAA-6695EA2BFFF3}"/>
                </a:ext>
              </a:extLst>
            </p:cNvPr>
            <p:cNvSpPr/>
            <p:nvPr/>
          </p:nvSpPr>
          <p:spPr>
            <a:xfrm>
              <a:off x="12354170" y="9617602"/>
              <a:ext cx="72000" cy="72000"/>
            </a:xfrm>
            <a:prstGeom prst="ellipse">
              <a:avLst/>
            </a:prstGeom>
            <a:solidFill>
              <a:srgbClr val="FF0000">
                <a:alpha val="9999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5" name="Google Shape;680;p1">
              <a:extLst>
                <a:ext uri="{FF2B5EF4-FFF2-40B4-BE49-F238E27FC236}">
                  <a16:creationId xmlns:a16="http://schemas.microsoft.com/office/drawing/2014/main" id="{467CF106-D8B2-F9D1-A8F8-7DB84F867B58}"/>
                </a:ext>
              </a:extLst>
            </p:cNvPr>
            <p:cNvSpPr txBox="1"/>
            <p:nvPr/>
          </p:nvSpPr>
          <p:spPr>
            <a:xfrm rot="5400000">
              <a:off x="12058406" y="9266600"/>
              <a:ext cx="574405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common carotid</a:t>
              </a:r>
            </a:p>
          </p:txBody>
        </p:sp>
        <p:cxnSp>
          <p:nvCxnSpPr>
            <p:cNvPr id="9516" name="Google Shape;1511;p1">
              <a:extLst>
                <a:ext uri="{FF2B5EF4-FFF2-40B4-BE49-F238E27FC236}">
                  <a16:creationId xmlns:a16="http://schemas.microsoft.com/office/drawing/2014/main" id="{A675A36B-B3C2-F23B-4139-BC7B047014B6}"/>
                </a:ext>
              </a:extLst>
            </p:cNvPr>
            <p:cNvCxnSpPr>
              <a:cxnSpLocks/>
              <a:endCxn id="9518" idx="4"/>
            </p:cNvCxnSpPr>
            <p:nvPr/>
          </p:nvCxnSpPr>
          <p:spPr>
            <a:xfrm rot="16200000" flipV="1">
              <a:off x="11434790" y="7316341"/>
              <a:ext cx="1369068" cy="81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17" name="Google Shape;1333;p1">
              <a:extLst>
                <a:ext uri="{FF2B5EF4-FFF2-40B4-BE49-F238E27FC236}">
                  <a16:creationId xmlns:a16="http://schemas.microsoft.com/office/drawing/2014/main" id="{171D80DE-EAB4-A412-D249-6CD28F151558}"/>
                </a:ext>
              </a:extLst>
            </p:cNvPr>
            <p:cNvSpPr/>
            <p:nvPr/>
          </p:nvSpPr>
          <p:spPr>
            <a:xfrm>
              <a:off x="12042838" y="674529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8" name="Google Shape;1333;p1">
              <a:extLst>
                <a:ext uri="{FF2B5EF4-FFF2-40B4-BE49-F238E27FC236}">
                  <a16:creationId xmlns:a16="http://schemas.microsoft.com/office/drawing/2014/main" id="{339A425F-9317-33CA-23F1-8F017D27F3B8}"/>
                </a:ext>
              </a:extLst>
            </p:cNvPr>
            <p:cNvSpPr/>
            <p:nvPr/>
          </p:nvSpPr>
          <p:spPr>
            <a:xfrm>
              <a:off x="12091917" y="65782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9" name="Google Shape;680;p1">
              <a:extLst>
                <a:ext uri="{FF2B5EF4-FFF2-40B4-BE49-F238E27FC236}">
                  <a16:creationId xmlns:a16="http://schemas.microsoft.com/office/drawing/2014/main" id="{12B0F245-1979-F302-1E4C-5CA850B2744E}"/>
                </a:ext>
              </a:extLst>
            </p:cNvPr>
            <p:cNvSpPr txBox="1"/>
            <p:nvPr/>
          </p:nvSpPr>
          <p:spPr>
            <a:xfrm rot="5400000">
              <a:off x="11937407" y="7144302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20" name="Google Shape;1333;p1">
              <a:extLst>
                <a:ext uri="{FF2B5EF4-FFF2-40B4-BE49-F238E27FC236}">
                  <a16:creationId xmlns:a16="http://schemas.microsoft.com/office/drawing/2014/main" id="{50A81646-9C80-1C78-C41E-B708C6E5341F}"/>
                </a:ext>
              </a:extLst>
            </p:cNvPr>
            <p:cNvSpPr/>
            <p:nvPr/>
          </p:nvSpPr>
          <p:spPr>
            <a:xfrm>
              <a:off x="12311049" y="798166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1" name="Google Shape;1333;p1">
              <a:extLst>
                <a:ext uri="{FF2B5EF4-FFF2-40B4-BE49-F238E27FC236}">
                  <a16:creationId xmlns:a16="http://schemas.microsoft.com/office/drawing/2014/main" id="{41D6D8C6-14C0-0B12-3FCE-9C54E334562C}"/>
                </a:ext>
              </a:extLst>
            </p:cNvPr>
            <p:cNvSpPr/>
            <p:nvPr/>
          </p:nvSpPr>
          <p:spPr>
            <a:xfrm>
              <a:off x="12046429" y="793331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22" name="Google Shape;1511;p1">
              <a:extLst>
                <a:ext uri="{FF2B5EF4-FFF2-40B4-BE49-F238E27FC236}">
                  <a16:creationId xmlns:a16="http://schemas.microsoft.com/office/drawing/2014/main" id="{0CD00CE3-3E07-58CC-5D34-4639F0000D76}"/>
                </a:ext>
              </a:extLst>
            </p:cNvPr>
            <p:cNvCxnSpPr>
              <a:cxnSpLocks/>
              <a:stCxn id="9521" idx="2"/>
              <a:endCxn id="8425" idx="6"/>
            </p:cNvCxnSpPr>
            <p:nvPr/>
          </p:nvCxnSpPr>
          <p:spPr>
            <a:xfrm rot="10800000" flipV="1">
              <a:off x="8514591" y="7954912"/>
              <a:ext cx="3531838" cy="169752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3" name="Google Shape;1511;p1">
              <a:extLst>
                <a:ext uri="{FF2B5EF4-FFF2-40B4-BE49-F238E27FC236}">
                  <a16:creationId xmlns:a16="http://schemas.microsoft.com/office/drawing/2014/main" id="{F0639ABF-B20B-BA07-A228-A44FDF60A3B1}"/>
                </a:ext>
              </a:extLst>
            </p:cNvPr>
            <p:cNvCxnSpPr>
              <a:cxnSpLocks/>
              <a:stCxn id="9537" idx="6"/>
              <a:endCxn id="9525" idx="2"/>
            </p:cNvCxnSpPr>
            <p:nvPr/>
          </p:nvCxnSpPr>
          <p:spPr>
            <a:xfrm>
              <a:off x="12393542" y="7947277"/>
              <a:ext cx="761644" cy="11235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4" name="Google Shape;1511;p1">
              <a:extLst>
                <a:ext uri="{FF2B5EF4-FFF2-40B4-BE49-F238E27FC236}">
                  <a16:creationId xmlns:a16="http://schemas.microsoft.com/office/drawing/2014/main" id="{86FB797F-3FC6-988A-8ED4-F64DE00F5352}"/>
                </a:ext>
              </a:extLst>
            </p:cNvPr>
            <p:cNvCxnSpPr>
              <a:cxnSpLocks/>
              <a:stCxn id="9525" idx="6"/>
            </p:cNvCxnSpPr>
            <p:nvPr/>
          </p:nvCxnSpPr>
          <p:spPr>
            <a:xfrm>
              <a:off x="13201986" y="8059627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25" name="Google Shape;1333;p1">
              <a:extLst>
                <a:ext uri="{FF2B5EF4-FFF2-40B4-BE49-F238E27FC236}">
                  <a16:creationId xmlns:a16="http://schemas.microsoft.com/office/drawing/2014/main" id="{49EF0F5C-61A6-149A-7361-C2D6B4D84E1D}"/>
                </a:ext>
              </a:extLst>
            </p:cNvPr>
            <p:cNvSpPr/>
            <p:nvPr/>
          </p:nvSpPr>
          <p:spPr>
            <a:xfrm>
              <a:off x="13155186" y="8036227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6" name="Google Shape;1750;p1">
              <a:extLst>
                <a:ext uri="{FF2B5EF4-FFF2-40B4-BE49-F238E27FC236}">
                  <a16:creationId xmlns:a16="http://schemas.microsoft.com/office/drawing/2014/main" id="{98AA6754-0BE6-6A9F-C9AC-090CCF77F7F2}"/>
                </a:ext>
              </a:extLst>
            </p:cNvPr>
            <p:cNvSpPr txBox="1"/>
            <p:nvPr/>
          </p:nvSpPr>
          <p:spPr>
            <a:xfrm>
              <a:off x="12668974" y="8031222"/>
              <a:ext cx="4961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Ascending pharyngeal</a:t>
              </a:r>
            </a:p>
          </p:txBody>
        </p:sp>
        <p:cxnSp>
          <p:nvCxnSpPr>
            <p:cNvPr id="9528" name="Google Shape;1511;p1">
              <a:extLst>
                <a:ext uri="{FF2B5EF4-FFF2-40B4-BE49-F238E27FC236}">
                  <a16:creationId xmlns:a16="http://schemas.microsoft.com/office/drawing/2014/main" id="{83E3D6CF-9BB3-70E8-583C-8E76978FE52E}"/>
                </a:ext>
              </a:extLst>
            </p:cNvPr>
            <p:cNvCxnSpPr>
              <a:cxnSpLocks/>
              <a:stCxn id="9520" idx="1"/>
              <a:endCxn id="9529" idx="4"/>
            </p:cNvCxnSpPr>
            <p:nvPr/>
          </p:nvCxnSpPr>
          <p:spPr>
            <a:xfrm rot="5400000" flipH="1" flipV="1">
              <a:off x="11642537" y="7312361"/>
              <a:ext cx="1358905" cy="79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29" name="Google Shape;1333;p1">
              <a:extLst>
                <a:ext uri="{FF2B5EF4-FFF2-40B4-BE49-F238E27FC236}">
                  <a16:creationId xmlns:a16="http://schemas.microsoft.com/office/drawing/2014/main" id="{6AB2FC86-4C48-4AB7-CE24-F97CAFED7264}"/>
                </a:ext>
              </a:extLst>
            </p:cNvPr>
            <p:cNvSpPr/>
            <p:nvPr/>
          </p:nvSpPr>
          <p:spPr>
            <a:xfrm>
              <a:off x="12295385" y="657930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0" name="Google Shape;1333;p1">
              <a:extLst>
                <a:ext uri="{FF2B5EF4-FFF2-40B4-BE49-F238E27FC236}">
                  <a16:creationId xmlns:a16="http://schemas.microsoft.com/office/drawing/2014/main" id="{C36F0288-B28B-7E8D-CB5E-58C7A1E31346}"/>
                </a:ext>
              </a:extLst>
            </p:cNvPr>
            <p:cNvSpPr/>
            <p:nvPr/>
          </p:nvSpPr>
          <p:spPr>
            <a:xfrm>
              <a:off x="12347595" y="672949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1" name="Google Shape;680;p1">
              <a:extLst>
                <a:ext uri="{FF2B5EF4-FFF2-40B4-BE49-F238E27FC236}">
                  <a16:creationId xmlns:a16="http://schemas.microsoft.com/office/drawing/2014/main" id="{2B7AD321-8B6E-22CE-6522-5DD053A94B0B}"/>
                </a:ext>
              </a:extLst>
            </p:cNvPr>
            <p:cNvSpPr txBox="1"/>
            <p:nvPr/>
          </p:nvSpPr>
          <p:spPr>
            <a:xfrm rot="5400000">
              <a:off x="12130519" y="7009576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carotid</a:t>
              </a:r>
            </a:p>
          </p:txBody>
        </p:sp>
        <p:sp>
          <p:nvSpPr>
            <p:cNvPr id="9532" name="Google Shape;1333;p1">
              <a:extLst>
                <a:ext uri="{FF2B5EF4-FFF2-40B4-BE49-F238E27FC236}">
                  <a16:creationId xmlns:a16="http://schemas.microsoft.com/office/drawing/2014/main" id="{421FF99E-CEC4-781F-D609-70BE65819F95}"/>
                </a:ext>
              </a:extLst>
            </p:cNvPr>
            <p:cNvSpPr/>
            <p:nvPr/>
          </p:nvSpPr>
          <p:spPr>
            <a:xfrm>
              <a:off x="12046658" y="729871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3" name="Google Shape;680;p1">
              <a:extLst>
                <a:ext uri="{FF2B5EF4-FFF2-40B4-BE49-F238E27FC236}">
                  <a16:creationId xmlns:a16="http://schemas.microsoft.com/office/drawing/2014/main" id="{F915A6C9-CFCC-3310-5DF0-312647E67715}"/>
                </a:ext>
              </a:extLst>
            </p:cNvPr>
            <p:cNvSpPr txBox="1"/>
            <p:nvPr/>
          </p:nvSpPr>
          <p:spPr>
            <a:xfrm>
              <a:off x="11865465" y="7279088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sp>
          <p:nvSpPr>
            <p:cNvPr id="9534" name="Google Shape;1333;p1">
              <a:extLst>
                <a:ext uri="{FF2B5EF4-FFF2-40B4-BE49-F238E27FC236}">
                  <a16:creationId xmlns:a16="http://schemas.microsoft.com/office/drawing/2014/main" id="{D4C25458-BA9B-7789-759A-33A60C1B1E08}"/>
                </a:ext>
              </a:extLst>
            </p:cNvPr>
            <p:cNvSpPr/>
            <p:nvPr/>
          </p:nvSpPr>
          <p:spPr>
            <a:xfrm>
              <a:off x="12300793" y="730487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5" name="Google Shape;680;p1">
              <a:extLst>
                <a:ext uri="{FF2B5EF4-FFF2-40B4-BE49-F238E27FC236}">
                  <a16:creationId xmlns:a16="http://schemas.microsoft.com/office/drawing/2014/main" id="{B60F10EE-9EB2-0D76-4454-BB2ECC30FA83}"/>
                </a:ext>
              </a:extLst>
            </p:cNvPr>
            <p:cNvSpPr txBox="1"/>
            <p:nvPr/>
          </p:nvSpPr>
          <p:spPr>
            <a:xfrm>
              <a:off x="12539305" y="7278712"/>
              <a:ext cx="187637" cy="7694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Facial</a:t>
              </a:r>
            </a:p>
          </p:txBody>
        </p:sp>
        <p:cxnSp>
          <p:nvCxnSpPr>
            <p:cNvPr id="9536" name="Google Shape;1511;p1">
              <a:extLst>
                <a:ext uri="{FF2B5EF4-FFF2-40B4-BE49-F238E27FC236}">
                  <a16:creationId xmlns:a16="http://schemas.microsoft.com/office/drawing/2014/main" id="{E854D4D3-74D0-239C-51FD-5874903C4494}"/>
                </a:ext>
              </a:extLst>
            </p:cNvPr>
            <p:cNvCxnSpPr>
              <a:cxnSpLocks/>
              <a:stCxn id="9520" idx="7"/>
              <a:endCxn id="9530" idx="4"/>
            </p:cNvCxnSpPr>
            <p:nvPr/>
          </p:nvCxnSpPr>
          <p:spPr>
            <a:xfrm rot="5400000" flipH="1" flipV="1">
              <a:off x="11769195" y="7386809"/>
              <a:ext cx="1208710" cy="209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37" name="Google Shape;1333;p1">
              <a:extLst>
                <a:ext uri="{FF2B5EF4-FFF2-40B4-BE49-F238E27FC236}">
                  <a16:creationId xmlns:a16="http://schemas.microsoft.com/office/drawing/2014/main" id="{9EFEF062-659E-A1CD-915A-73B9D2A496D5}"/>
                </a:ext>
              </a:extLst>
            </p:cNvPr>
            <p:cNvSpPr/>
            <p:nvPr/>
          </p:nvSpPr>
          <p:spPr>
            <a:xfrm>
              <a:off x="12350342" y="792567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8" name="Google Shape;1333;p1">
              <a:extLst>
                <a:ext uri="{FF2B5EF4-FFF2-40B4-BE49-F238E27FC236}">
                  <a16:creationId xmlns:a16="http://schemas.microsoft.com/office/drawing/2014/main" id="{47B9911D-EB23-D618-8BCC-DD0E13D36C72}"/>
                </a:ext>
              </a:extLst>
            </p:cNvPr>
            <p:cNvSpPr/>
            <p:nvPr/>
          </p:nvSpPr>
          <p:spPr>
            <a:xfrm>
              <a:off x="12046797" y="785586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39" name="Google Shape;1511;p1">
              <a:extLst>
                <a:ext uri="{FF2B5EF4-FFF2-40B4-BE49-F238E27FC236}">
                  <a16:creationId xmlns:a16="http://schemas.microsoft.com/office/drawing/2014/main" id="{6BB39627-0193-C565-75B6-543216324EE4}"/>
                </a:ext>
              </a:extLst>
            </p:cNvPr>
            <p:cNvCxnSpPr>
              <a:cxnSpLocks/>
              <a:stCxn id="9538" idx="2"/>
              <a:endCxn id="8253" idx="6"/>
            </p:cNvCxnSpPr>
            <p:nvPr/>
          </p:nvCxnSpPr>
          <p:spPr>
            <a:xfrm rot="10800000">
              <a:off x="10056167" y="5169236"/>
              <a:ext cx="1990630" cy="270822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1" name="Google Shape;1511;p1">
              <a:extLst>
                <a:ext uri="{FF2B5EF4-FFF2-40B4-BE49-F238E27FC236}">
                  <a16:creationId xmlns:a16="http://schemas.microsoft.com/office/drawing/2014/main" id="{7BF0C176-A7DE-DAB0-CA02-459AC06E1F71}"/>
                </a:ext>
              </a:extLst>
            </p:cNvPr>
            <p:cNvCxnSpPr>
              <a:cxnSpLocks/>
              <a:stCxn id="9543" idx="6"/>
              <a:endCxn id="9545" idx="2"/>
            </p:cNvCxnSpPr>
            <p:nvPr/>
          </p:nvCxnSpPr>
          <p:spPr>
            <a:xfrm>
              <a:off x="12394660" y="7883430"/>
              <a:ext cx="734680" cy="2115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2" name="Google Shape;1750;p1">
              <a:extLst>
                <a:ext uri="{FF2B5EF4-FFF2-40B4-BE49-F238E27FC236}">
                  <a16:creationId xmlns:a16="http://schemas.microsoft.com/office/drawing/2014/main" id="{219EB956-0235-AC85-5C1D-A1D4EB668774}"/>
                </a:ext>
              </a:extLst>
            </p:cNvPr>
            <p:cNvSpPr txBox="1"/>
            <p:nvPr/>
          </p:nvSpPr>
          <p:spPr>
            <a:xfrm>
              <a:off x="12405790" y="7851893"/>
              <a:ext cx="21723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Occipital</a:t>
              </a:r>
            </a:p>
          </p:txBody>
        </p:sp>
        <p:sp>
          <p:nvSpPr>
            <p:cNvPr id="9543" name="Google Shape;1333;p1">
              <a:extLst>
                <a:ext uri="{FF2B5EF4-FFF2-40B4-BE49-F238E27FC236}">
                  <a16:creationId xmlns:a16="http://schemas.microsoft.com/office/drawing/2014/main" id="{AFCDDAF1-1198-E222-48F6-93332718124A}"/>
                </a:ext>
              </a:extLst>
            </p:cNvPr>
            <p:cNvSpPr/>
            <p:nvPr/>
          </p:nvSpPr>
          <p:spPr>
            <a:xfrm>
              <a:off x="12351460" y="786183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4" name="Google Shape;1511;p1">
              <a:extLst>
                <a:ext uri="{FF2B5EF4-FFF2-40B4-BE49-F238E27FC236}">
                  <a16:creationId xmlns:a16="http://schemas.microsoft.com/office/drawing/2014/main" id="{0F99ED42-24BF-0C44-6171-37C13B9C3AB0}"/>
                </a:ext>
              </a:extLst>
            </p:cNvPr>
            <p:cNvCxnSpPr>
              <a:cxnSpLocks/>
              <a:stCxn id="9545" idx="6"/>
            </p:cNvCxnSpPr>
            <p:nvPr/>
          </p:nvCxnSpPr>
          <p:spPr>
            <a:xfrm>
              <a:off x="13176140" y="790458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45" name="Google Shape;1333;p1">
              <a:extLst>
                <a:ext uri="{FF2B5EF4-FFF2-40B4-BE49-F238E27FC236}">
                  <a16:creationId xmlns:a16="http://schemas.microsoft.com/office/drawing/2014/main" id="{4151A676-4B38-A618-0159-20118EA3F514}"/>
                </a:ext>
              </a:extLst>
            </p:cNvPr>
            <p:cNvSpPr/>
            <p:nvPr/>
          </p:nvSpPr>
          <p:spPr>
            <a:xfrm>
              <a:off x="13129340" y="788118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6" name="Google Shape;1333;p1">
              <a:extLst>
                <a:ext uri="{FF2B5EF4-FFF2-40B4-BE49-F238E27FC236}">
                  <a16:creationId xmlns:a16="http://schemas.microsoft.com/office/drawing/2014/main" id="{87AD7E12-71A8-6113-223A-E6680EF6D022}"/>
                </a:ext>
              </a:extLst>
            </p:cNvPr>
            <p:cNvSpPr/>
            <p:nvPr/>
          </p:nvSpPr>
          <p:spPr>
            <a:xfrm>
              <a:off x="12046418" y="6847143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7" name="Google Shape;1511;p1">
              <a:extLst>
                <a:ext uri="{FF2B5EF4-FFF2-40B4-BE49-F238E27FC236}">
                  <a16:creationId xmlns:a16="http://schemas.microsoft.com/office/drawing/2014/main" id="{6313E6FB-AE56-F95E-F42A-F5764A69E3A8}"/>
                </a:ext>
              </a:extLst>
            </p:cNvPr>
            <p:cNvCxnSpPr>
              <a:cxnSpLocks/>
              <a:stCxn id="9546" idx="2"/>
              <a:endCxn id="9548" idx="6"/>
            </p:cNvCxnSpPr>
            <p:nvPr/>
          </p:nvCxnSpPr>
          <p:spPr>
            <a:xfrm rot="10800000">
              <a:off x="11415288" y="6837811"/>
              <a:ext cx="631130" cy="3093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48" name="Google Shape;1333;p1">
              <a:extLst>
                <a:ext uri="{FF2B5EF4-FFF2-40B4-BE49-F238E27FC236}">
                  <a16:creationId xmlns:a16="http://schemas.microsoft.com/office/drawing/2014/main" id="{68829DE6-0123-45DD-A1B7-0358ADB51BCE}"/>
                </a:ext>
              </a:extLst>
            </p:cNvPr>
            <p:cNvSpPr/>
            <p:nvPr/>
          </p:nvSpPr>
          <p:spPr>
            <a:xfrm>
              <a:off x="11372088" y="6816210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9" name="Google Shape;1511;p1">
              <a:extLst>
                <a:ext uri="{FF2B5EF4-FFF2-40B4-BE49-F238E27FC236}">
                  <a16:creationId xmlns:a16="http://schemas.microsoft.com/office/drawing/2014/main" id="{5AEDF9A3-03AC-7B35-8684-330D6E2AF182}"/>
                </a:ext>
              </a:extLst>
            </p:cNvPr>
            <p:cNvCxnSpPr>
              <a:cxnSpLocks/>
              <a:stCxn id="9548" idx="0"/>
              <a:endCxn id="8247" idx="6"/>
            </p:cNvCxnSpPr>
            <p:nvPr/>
          </p:nvCxnSpPr>
          <p:spPr>
            <a:xfrm rot="16200000" flipV="1">
              <a:off x="10022973" y="5445495"/>
              <a:ext cx="1403636" cy="133779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0" name="Google Shape;680;p1">
              <a:extLst>
                <a:ext uri="{FF2B5EF4-FFF2-40B4-BE49-F238E27FC236}">
                  <a16:creationId xmlns:a16="http://schemas.microsoft.com/office/drawing/2014/main" id="{17916698-EC8B-A24D-9699-5994A027E3FF}"/>
                </a:ext>
              </a:extLst>
            </p:cNvPr>
            <p:cNvSpPr txBox="1"/>
            <p:nvPr/>
          </p:nvSpPr>
          <p:spPr>
            <a:xfrm>
              <a:off x="11550263" y="6839925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cxnSp>
          <p:nvCxnSpPr>
            <p:cNvPr id="9551" name="Google Shape;1511;p1">
              <a:extLst>
                <a:ext uri="{FF2B5EF4-FFF2-40B4-BE49-F238E27FC236}">
                  <a16:creationId xmlns:a16="http://schemas.microsoft.com/office/drawing/2014/main" id="{25384FC6-43D4-17ED-D43C-0E0D3D572DDE}"/>
                </a:ext>
              </a:extLst>
            </p:cNvPr>
            <p:cNvCxnSpPr>
              <a:cxnSpLocks/>
              <a:stCxn id="9548" idx="2"/>
              <a:endCxn id="9554" idx="0"/>
            </p:cNvCxnSpPr>
            <p:nvPr/>
          </p:nvCxnSpPr>
          <p:spPr>
            <a:xfrm rot="10800000" flipV="1">
              <a:off x="10936672" y="6837809"/>
              <a:ext cx="435417" cy="29942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53" name="Google Shape;680;p1">
              <a:extLst>
                <a:ext uri="{FF2B5EF4-FFF2-40B4-BE49-F238E27FC236}">
                  <a16:creationId xmlns:a16="http://schemas.microsoft.com/office/drawing/2014/main" id="{EB1C11A6-D64D-042B-9704-6CBEE1B41A4E}"/>
                </a:ext>
              </a:extLst>
            </p:cNvPr>
            <p:cNvSpPr txBox="1"/>
            <p:nvPr/>
          </p:nvSpPr>
          <p:spPr>
            <a:xfrm>
              <a:off x="10960005" y="6807732"/>
              <a:ext cx="351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Transverse facia</a:t>
              </a:r>
            </a:p>
          </p:txBody>
        </p:sp>
        <p:sp>
          <p:nvSpPr>
            <p:cNvPr id="9554" name="Google Shape;1333;p1">
              <a:extLst>
                <a:ext uri="{FF2B5EF4-FFF2-40B4-BE49-F238E27FC236}">
                  <a16:creationId xmlns:a16="http://schemas.microsoft.com/office/drawing/2014/main" id="{31362D0D-8A19-2B5A-0B8E-49EF8A22B199}"/>
                </a:ext>
              </a:extLst>
            </p:cNvPr>
            <p:cNvSpPr/>
            <p:nvPr/>
          </p:nvSpPr>
          <p:spPr>
            <a:xfrm>
              <a:off x="10915071" y="713723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5" name="Google Shape;1333;p1">
              <a:extLst>
                <a:ext uri="{FF2B5EF4-FFF2-40B4-BE49-F238E27FC236}">
                  <a16:creationId xmlns:a16="http://schemas.microsoft.com/office/drawing/2014/main" id="{A0808F2F-D32C-DD5F-0EFA-9F3651C85081}"/>
                </a:ext>
              </a:extLst>
            </p:cNvPr>
            <p:cNvSpPr/>
            <p:nvPr/>
          </p:nvSpPr>
          <p:spPr>
            <a:xfrm>
              <a:off x="12347661" y="6854336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56" name="Google Shape;1511;p1">
              <a:extLst>
                <a:ext uri="{FF2B5EF4-FFF2-40B4-BE49-F238E27FC236}">
                  <a16:creationId xmlns:a16="http://schemas.microsoft.com/office/drawing/2014/main" id="{4FD59B57-391C-7F1A-287F-AF2CA37B5391}"/>
                </a:ext>
              </a:extLst>
            </p:cNvPr>
            <p:cNvCxnSpPr>
              <a:cxnSpLocks/>
              <a:stCxn id="9555" idx="6"/>
              <a:endCxn id="9558" idx="2"/>
            </p:cNvCxnSpPr>
            <p:nvPr/>
          </p:nvCxnSpPr>
          <p:spPr>
            <a:xfrm>
              <a:off x="12390861" y="6875936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7" name="Google Shape;1511;p1">
              <a:extLst>
                <a:ext uri="{FF2B5EF4-FFF2-40B4-BE49-F238E27FC236}">
                  <a16:creationId xmlns:a16="http://schemas.microsoft.com/office/drawing/2014/main" id="{896E60ED-5D4D-E0C5-1DA5-040021ED0EE8}"/>
                </a:ext>
              </a:extLst>
            </p:cNvPr>
            <p:cNvCxnSpPr>
              <a:cxnSpLocks/>
              <a:stCxn id="9558" idx="6"/>
            </p:cNvCxnSpPr>
            <p:nvPr/>
          </p:nvCxnSpPr>
          <p:spPr>
            <a:xfrm>
              <a:off x="12965295" y="6876874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58" name="Google Shape;1333;p1">
              <a:extLst>
                <a:ext uri="{FF2B5EF4-FFF2-40B4-BE49-F238E27FC236}">
                  <a16:creationId xmlns:a16="http://schemas.microsoft.com/office/drawing/2014/main" id="{2BE31D3A-C4E8-4ED7-7FDC-A8E36A232BAE}"/>
                </a:ext>
              </a:extLst>
            </p:cNvPr>
            <p:cNvSpPr/>
            <p:nvPr/>
          </p:nvSpPr>
          <p:spPr>
            <a:xfrm>
              <a:off x="12918495" y="685347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9" name="Google Shape;680;p1">
              <a:extLst>
                <a:ext uri="{FF2B5EF4-FFF2-40B4-BE49-F238E27FC236}">
                  <a16:creationId xmlns:a16="http://schemas.microsoft.com/office/drawing/2014/main" id="{B7E9C7AA-7407-AD7C-0A44-CBDF87716C6E}"/>
                </a:ext>
              </a:extLst>
            </p:cNvPr>
            <p:cNvSpPr txBox="1"/>
            <p:nvPr/>
          </p:nvSpPr>
          <p:spPr>
            <a:xfrm>
              <a:off x="12446175" y="6843282"/>
              <a:ext cx="48357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Superficial temporal</a:t>
              </a:r>
            </a:p>
          </p:txBody>
        </p:sp>
        <p:sp>
          <p:nvSpPr>
            <p:cNvPr id="9560" name="Google Shape;1333;p1">
              <a:extLst>
                <a:ext uri="{FF2B5EF4-FFF2-40B4-BE49-F238E27FC236}">
                  <a16:creationId xmlns:a16="http://schemas.microsoft.com/office/drawing/2014/main" id="{F188CDB3-F310-4F5B-ECD8-A2847DFCAE12}"/>
                </a:ext>
              </a:extLst>
            </p:cNvPr>
            <p:cNvSpPr/>
            <p:nvPr/>
          </p:nvSpPr>
          <p:spPr>
            <a:xfrm>
              <a:off x="12042565" y="6942872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1" name="Google Shape;1511;p1">
              <a:extLst>
                <a:ext uri="{FF2B5EF4-FFF2-40B4-BE49-F238E27FC236}">
                  <a16:creationId xmlns:a16="http://schemas.microsoft.com/office/drawing/2014/main" id="{9B26E174-8F2B-52E7-2E8D-7F4E1BD32E84}"/>
                </a:ext>
              </a:extLst>
            </p:cNvPr>
            <p:cNvCxnSpPr>
              <a:cxnSpLocks/>
              <a:stCxn id="9560" idx="2"/>
              <a:endCxn id="9606" idx="6"/>
            </p:cNvCxnSpPr>
            <p:nvPr/>
          </p:nvCxnSpPr>
          <p:spPr>
            <a:xfrm rot="10800000">
              <a:off x="10904457" y="6964232"/>
              <a:ext cx="1138108" cy="24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2" name="Google Shape;680;p1">
              <a:extLst>
                <a:ext uri="{FF2B5EF4-FFF2-40B4-BE49-F238E27FC236}">
                  <a16:creationId xmlns:a16="http://schemas.microsoft.com/office/drawing/2014/main" id="{FAD9CF1F-39EB-5523-E116-4C50B58EF1D4}"/>
                </a:ext>
              </a:extLst>
            </p:cNvPr>
            <p:cNvSpPr txBox="1"/>
            <p:nvPr/>
          </p:nvSpPr>
          <p:spPr>
            <a:xfrm rot="5400000">
              <a:off x="11884506" y="7057584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63" name="Google Shape;1333;p1">
              <a:extLst>
                <a:ext uri="{FF2B5EF4-FFF2-40B4-BE49-F238E27FC236}">
                  <a16:creationId xmlns:a16="http://schemas.microsoft.com/office/drawing/2014/main" id="{71F5FCD6-B669-0A86-AF90-701BC460DA7D}"/>
                </a:ext>
              </a:extLst>
            </p:cNvPr>
            <p:cNvSpPr/>
            <p:nvPr/>
          </p:nvSpPr>
          <p:spPr>
            <a:xfrm>
              <a:off x="11964142" y="69460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4" name="Google Shape;1511;p1">
              <a:extLst>
                <a:ext uri="{FF2B5EF4-FFF2-40B4-BE49-F238E27FC236}">
                  <a16:creationId xmlns:a16="http://schemas.microsoft.com/office/drawing/2014/main" id="{01190D99-4D7E-77BA-9BD2-293F38FB7716}"/>
                </a:ext>
              </a:extLst>
            </p:cNvPr>
            <p:cNvCxnSpPr>
              <a:cxnSpLocks/>
              <a:stCxn id="9563" idx="4"/>
              <a:endCxn id="9567" idx="6"/>
            </p:cNvCxnSpPr>
            <p:nvPr/>
          </p:nvCxnSpPr>
          <p:spPr>
            <a:xfrm rot="5400000">
              <a:off x="11552165" y="6613504"/>
              <a:ext cx="61431" cy="79852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66" name="Google Shape;1511;p1">
              <a:extLst>
                <a:ext uri="{FF2B5EF4-FFF2-40B4-BE49-F238E27FC236}">
                  <a16:creationId xmlns:a16="http://schemas.microsoft.com/office/drawing/2014/main" id="{D3A58751-1BBB-349C-A002-F81F385A4C35}"/>
                </a:ext>
              </a:extLst>
            </p:cNvPr>
            <p:cNvCxnSpPr>
              <a:cxnSpLocks/>
              <a:stCxn id="9567" idx="4"/>
              <a:endCxn id="8443" idx="6"/>
            </p:cNvCxnSpPr>
            <p:nvPr/>
          </p:nvCxnSpPr>
          <p:spPr>
            <a:xfrm rot="5400000">
              <a:off x="8909815" y="6663915"/>
              <a:ext cx="1858236" cy="26533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7" name="Google Shape;1333;p1">
              <a:extLst>
                <a:ext uri="{FF2B5EF4-FFF2-40B4-BE49-F238E27FC236}">
                  <a16:creationId xmlns:a16="http://schemas.microsoft.com/office/drawing/2014/main" id="{26B0B78A-6DE2-A732-D5AC-5282A0AE34F4}"/>
                </a:ext>
              </a:extLst>
            </p:cNvPr>
            <p:cNvSpPr/>
            <p:nvPr/>
          </p:nvSpPr>
          <p:spPr>
            <a:xfrm>
              <a:off x="11147618" y="7025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68" name="Google Shape;1511;p1">
              <a:extLst>
                <a:ext uri="{FF2B5EF4-FFF2-40B4-BE49-F238E27FC236}">
                  <a16:creationId xmlns:a16="http://schemas.microsoft.com/office/drawing/2014/main" id="{619FB540-85E5-3D33-7270-D7A8A163C304}"/>
                </a:ext>
              </a:extLst>
            </p:cNvPr>
            <p:cNvCxnSpPr>
              <a:cxnSpLocks/>
              <a:stCxn id="9567" idx="2"/>
              <a:endCxn id="8072" idx="6"/>
            </p:cNvCxnSpPr>
            <p:nvPr/>
          </p:nvCxnSpPr>
          <p:spPr>
            <a:xfrm rot="10800000" flipV="1">
              <a:off x="10056862" y="7043481"/>
              <a:ext cx="1090756" cy="18744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69" name="Google Shape;680;p1">
              <a:extLst>
                <a:ext uri="{FF2B5EF4-FFF2-40B4-BE49-F238E27FC236}">
                  <a16:creationId xmlns:a16="http://schemas.microsoft.com/office/drawing/2014/main" id="{BF703DB9-AABE-01F9-AF0A-7BF52A0815D3}"/>
                </a:ext>
              </a:extLst>
            </p:cNvPr>
            <p:cNvSpPr txBox="1"/>
            <p:nvPr/>
          </p:nvSpPr>
          <p:spPr>
            <a:xfrm>
              <a:off x="11188804" y="7008591"/>
              <a:ext cx="35794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Inferior alveolar</a:t>
              </a:r>
            </a:p>
          </p:txBody>
        </p:sp>
        <p:sp>
          <p:nvSpPr>
            <p:cNvPr id="9570" name="Google Shape;680;p1">
              <a:extLst>
                <a:ext uri="{FF2B5EF4-FFF2-40B4-BE49-F238E27FC236}">
                  <a16:creationId xmlns:a16="http://schemas.microsoft.com/office/drawing/2014/main" id="{8F80060E-6C02-3575-BD3E-A1E666D7A5B0}"/>
                </a:ext>
              </a:extLst>
            </p:cNvPr>
            <p:cNvSpPr txBox="1"/>
            <p:nvPr/>
          </p:nvSpPr>
          <p:spPr>
            <a:xfrm rot="5400000">
              <a:off x="10790582" y="7427056"/>
              <a:ext cx="76947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Mylohyoid branch of inferior alveolar</a:t>
              </a:r>
            </a:p>
          </p:txBody>
        </p:sp>
        <p:sp>
          <p:nvSpPr>
            <p:cNvPr id="9571" name="Google Shape;1333;p1">
              <a:extLst>
                <a:ext uri="{FF2B5EF4-FFF2-40B4-BE49-F238E27FC236}">
                  <a16:creationId xmlns:a16="http://schemas.microsoft.com/office/drawing/2014/main" id="{B24577A0-D36A-0C4D-2739-92DA0A529E0A}"/>
                </a:ext>
              </a:extLst>
            </p:cNvPr>
            <p:cNvSpPr/>
            <p:nvPr/>
          </p:nvSpPr>
          <p:spPr>
            <a:xfrm>
              <a:off x="12350062" y="6955881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2" name="Google Shape;1511;p1">
              <a:extLst>
                <a:ext uri="{FF2B5EF4-FFF2-40B4-BE49-F238E27FC236}">
                  <a16:creationId xmlns:a16="http://schemas.microsoft.com/office/drawing/2014/main" id="{07F259A7-42EB-2EA1-718D-FFEFBC864E1E}"/>
                </a:ext>
              </a:extLst>
            </p:cNvPr>
            <p:cNvCxnSpPr>
              <a:cxnSpLocks/>
              <a:stCxn id="9571" idx="6"/>
              <a:endCxn id="9574" idx="2"/>
            </p:cNvCxnSpPr>
            <p:nvPr/>
          </p:nvCxnSpPr>
          <p:spPr>
            <a:xfrm>
              <a:off x="12393262" y="6977481"/>
              <a:ext cx="527634" cy="93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73" name="Google Shape;1511;p1">
              <a:extLst>
                <a:ext uri="{FF2B5EF4-FFF2-40B4-BE49-F238E27FC236}">
                  <a16:creationId xmlns:a16="http://schemas.microsoft.com/office/drawing/2014/main" id="{7671C233-63EE-A24C-612A-0078D232A4FB}"/>
                </a:ext>
              </a:extLst>
            </p:cNvPr>
            <p:cNvCxnSpPr>
              <a:cxnSpLocks/>
              <a:stCxn id="9574" idx="6"/>
            </p:cNvCxnSpPr>
            <p:nvPr/>
          </p:nvCxnSpPr>
          <p:spPr>
            <a:xfrm>
              <a:off x="12967696" y="697841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574" name="Google Shape;1333;p1">
              <a:extLst>
                <a:ext uri="{FF2B5EF4-FFF2-40B4-BE49-F238E27FC236}">
                  <a16:creationId xmlns:a16="http://schemas.microsoft.com/office/drawing/2014/main" id="{CECDA4F1-C755-DA13-3A55-F4F93ABD7C68}"/>
                </a:ext>
              </a:extLst>
            </p:cNvPr>
            <p:cNvSpPr/>
            <p:nvPr/>
          </p:nvSpPr>
          <p:spPr>
            <a:xfrm>
              <a:off x="12920896" y="695501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5" name="Google Shape;680;p1">
              <a:extLst>
                <a:ext uri="{FF2B5EF4-FFF2-40B4-BE49-F238E27FC236}">
                  <a16:creationId xmlns:a16="http://schemas.microsoft.com/office/drawing/2014/main" id="{92C7F159-E58C-D931-321C-C144E16EC4F9}"/>
                </a:ext>
              </a:extLst>
            </p:cNvPr>
            <p:cNvSpPr txBox="1"/>
            <p:nvPr/>
          </p:nvSpPr>
          <p:spPr>
            <a:xfrm rot="5400000">
              <a:off x="12187815" y="7071288"/>
              <a:ext cx="37561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External carotid</a:t>
              </a:r>
            </a:p>
          </p:txBody>
        </p:sp>
        <p:sp>
          <p:nvSpPr>
            <p:cNvPr id="9576" name="Google Shape;680;p1">
              <a:extLst>
                <a:ext uri="{FF2B5EF4-FFF2-40B4-BE49-F238E27FC236}">
                  <a16:creationId xmlns:a16="http://schemas.microsoft.com/office/drawing/2014/main" id="{334C22EE-0792-D368-F9F0-492E3E66EBEC}"/>
                </a:ext>
              </a:extLst>
            </p:cNvPr>
            <p:cNvSpPr txBox="1"/>
            <p:nvPr/>
          </p:nvSpPr>
          <p:spPr>
            <a:xfrm>
              <a:off x="12658404" y="6938230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sp>
          <p:nvSpPr>
            <p:cNvPr id="9577" name="Google Shape;680;p1">
              <a:extLst>
                <a:ext uri="{FF2B5EF4-FFF2-40B4-BE49-F238E27FC236}">
                  <a16:creationId xmlns:a16="http://schemas.microsoft.com/office/drawing/2014/main" id="{A6FF4A94-2F8C-5799-71F1-28F4C797AFA7}"/>
                </a:ext>
              </a:extLst>
            </p:cNvPr>
            <p:cNvSpPr txBox="1"/>
            <p:nvPr/>
          </p:nvSpPr>
          <p:spPr>
            <a:xfrm>
              <a:off x="10428395" y="7006163"/>
              <a:ext cx="70223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Mental branch of inferior alveolar</a:t>
              </a:r>
            </a:p>
          </p:txBody>
        </p:sp>
        <p:sp>
          <p:nvSpPr>
            <p:cNvPr id="9578" name="Google Shape;1333;p1">
              <a:extLst>
                <a:ext uri="{FF2B5EF4-FFF2-40B4-BE49-F238E27FC236}">
                  <a16:creationId xmlns:a16="http://schemas.microsoft.com/office/drawing/2014/main" id="{226B63A1-7908-8F5F-B3FD-FE9BE1E814DB}"/>
                </a:ext>
              </a:extLst>
            </p:cNvPr>
            <p:cNvSpPr/>
            <p:nvPr/>
          </p:nvSpPr>
          <p:spPr>
            <a:xfrm>
              <a:off x="11825443" y="69479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9" name="Google Shape;1511;p1">
              <a:extLst>
                <a:ext uri="{FF2B5EF4-FFF2-40B4-BE49-F238E27FC236}">
                  <a16:creationId xmlns:a16="http://schemas.microsoft.com/office/drawing/2014/main" id="{C8370DBE-84BB-1BF8-271E-45B148CACAD4}"/>
                </a:ext>
              </a:extLst>
            </p:cNvPr>
            <p:cNvCxnSpPr>
              <a:cxnSpLocks/>
              <a:stCxn id="9578" idx="4"/>
              <a:endCxn id="9247" idx="6"/>
            </p:cNvCxnSpPr>
            <p:nvPr/>
          </p:nvCxnSpPr>
          <p:spPr>
            <a:xfrm rot="5400000">
              <a:off x="9761003" y="5733006"/>
              <a:ext cx="831504" cy="333337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0" name="Google Shape;680;p1">
              <a:extLst>
                <a:ext uri="{FF2B5EF4-FFF2-40B4-BE49-F238E27FC236}">
                  <a16:creationId xmlns:a16="http://schemas.microsoft.com/office/drawing/2014/main" id="{A99B8021-EAC6-2EB1-B463-AF48DA103F05}"/>
                </a:ext>
              </a:extLst>
            </p:cNvPr>
            <p:cNvSpPr txBox="1"/>
            <p:nvPr/>
          </p:nvSpPr>
          <p:spPr>
            <a:xfrm rot="5400000">
              <a:off x="11629608" y="7167282"/>
              <a:ext cx="42091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meningeal</a:t>
              </a:r>
            </a:p>
          </p:txBody>
        </p:sp>
        <p:sp>
          <p:nvSpPr>
            <p:cNvPr id="9581" name="Google Shape;1333;p1">
              <a:extLst>
                <a:ext uri="{FF2B5EF4-FFF2-40B4-BE49-F238E27FC236}">
                  <a16:creationId xmlns:a16="http://schemas.microsoft.com/office/drawing/2014/main" id="{5E1BAF75-459B-2FBE-EB25-DC4F6202425F}"/>
                </a:ext>
              </a:extLst>
            </p:cNvPr>
            <p:cNvSpPr/>
            <p:nvPr/>
          </p:nvSpPr>
          <p:spPr>
            <a:xfrm>
              <a:off x="11827277" y="7259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2" name="Google Shape;1511;p1">
              <a:extLst>
                <a:ext uri="{FF2B5EF4-FFF2-40B4-BE49-F238E27FC236}">
                  <a16:creationId xmlns:a16="http://schemas.microsoft.com/office/drawing/2014/main" id="{A8ECA0B4-F640-DAE2-9DDD-71590CCAC023}"/>
                </a:ext>
              </a:extLst>
            </p:cNvPr>
            <p:cNvCxnSpPr>
              <a:cxnSpLocks/>
              <a:stCxn id="9581" idx="2"/>
              <a:endCxn id="10100" idx="3"/>
            </p:cNvCxnSpPr>
            <p:nvPr/>
          </p:nvCxnSpPr>
          <p:spPr>
            <a:xfrm rot="10800000">
              <a:off x="10387531" y="7276637"/>
              <a:ext cx="1439747" cy="10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3" name="Google Shape;680;p1">
              <a:extLst>
                <a:ext uri="{FF2B5EF4-FFF2-40B4-BE49-F238E27FC236}">
                  <a16:creationId xmlns:a16="http://schemas.microsoft.com/office/drawing/2014/main" id="{A8BD4B0F-79FF-B1F3-39D1-F8DC60A45ADF}"/>
                </a:ext>
              </a:extLst>
            </p:cNvPr>
            <p:cNvSpPr txBox="1"/>
            <p:nvPr/>
          </p:nvSpPr>
          <p:spPr>
            <a:xfrm>
              <a:off x="10428448" y="7240912"/>
              <a:ext cx="83957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Accessory branch of middle meningeal</a:t>
              </a:r>
            </a:p>
          </p:txBody>
        </p:sp>
        <p:sp>
          <p:nvSpPr>
            <p:cNvPr id="9584" name="Google Shape;1333;p1">
              <a:extLst>
                <a:ext uri="{FF2B5EF4-FFF2-40B4-BE49-F238E27FC236}">
                  <a16:creationId xmlns:a16="http://schemas.microsoft.com/office/drawing/2014/main" id="{B59C5FC0-5E4C-9069-B0B7-95FFE8DC08BB}"/>
                </a:ext>
              </a:extLst>
            </p:cNvPr>
            <p:cNvSpPr/>
            <p:nvPr/>
          </p:nvSpPr>
          <p:spPr>
            <a:xfrm>
              <a:off x="11756011" y="6942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5" name="Google Shape;1511;p1">
              <a:extLst>
                <a:ext uri="{FF2B5EF4-FFF2-40B4-BE49-F238E27FC236}">
                  <a16:creationId xmlns:a16="http://schemas.microsoft.com/office/drawing/2014/main" id="{1FBBF685-A233-5686-B6C0-19328BD6EA4F}"/>
                </a:ext>
              </a:extLst>
            </p:cNvPr>
            <p:cNvCxnSpPr>
              <a:cxnSpLocks/>
              <a:stCxn id="9584" idx="4"/>
              <a:endCxn id="8575" idx="6"/>
            </p:cNvCxnSpPr>
            <p:nvPr/>
          </p:nvCxnSpPr>
          <p:spPr>
            <a:xfrm rot="5400000">
              <a:off x="9624446" y="7413034"/>
              <a:ext cx="2584484" cy="171464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6" name="Google Shape;680;p1">
              <a:extLst>
                <a:ext uri="{FF2B5EF4-FFF2-40B4-BE49-F238E27FC236}">
                  <a16:creationId xmlns:a16="http://schemas.microsoft.com/office/drawing/2014/main" id="{3E931E43-E5EC-6A91-0E63-6ADC8D275865}"/>
                </a:ext>
              </a:extLst>
            </p:cNvPr>
            <p:cNvSpPr txBox="1"/>
            <p:nvPr/>
          </p:nvSpPr>
          <p:spPr>
            <a:xfrm rot="5400000">
              <a:off x="11515326" y="7213977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deep temporal</a:t>
              </a:r>
            </a:p>
          </p:txBody>
        </p:sp>
        <p:sp>
          <p:nvSpPr>
            <p:cNvPr id="9587" name="Google Shape;1333;p1">
              <a:extLst>
                <a:ext uri="{FF2B5EF4-FFF2-40B4-BE49-F238E27FC236}">
                  <a16:creationId xmlns:a16="http://schemas.microsoft.com/office/drawing/2014/main" id="{CD6F211F-EFDB-983D-1F66-75E45B81A695}"/>
                </a:ext>
              </a:extLst>
            </p:cNvPr>
            <p:cNvSpPr/>
            <p:nvPr/>
          </p:nvSpPr>
          <p:spPr>
            <a:xfrm>
              <a:off x="11689772" y="69418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88" name="Google Shape;1511;p1">
              <a:extLst>
                <a:ext uri="{FF2B5EF4-FFF2-40B4-BE49-F238E27FC236}">
                  <a16:creationId xmlns:a16="http://schemas.microsoft.com/office/drawing/2014/main" id="{D1BA7AD6-D122-973B-F045-A6FECC356E94}"/>
                </a:ext>
              </a:extLst>
            </p:cNvPr>
            <p:cNvCxnSpPr>
              <a:cxnSpLocks/>
              <a:stCxn id="9587" idx="4"/>
              <a:endCxn id="8575" idx="6"/>
            </p:cNvCxnSpPr>
            <p:nvPr/>
          </p:nvCxnSpPr>
          <p:spPr>
            <a:xfrm rot="5400000">
              <a:off x="9591212" y="7446039"/>
              <a:ext cx="2584714" cy="164840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89" name="Google Shape;680;p1">
              <a:extLst>
                <a:ext uri="{FF2B5EF4-FFF2-40B4-BE49-F238E27FC236}">
                  <a16:creationId xmlns:a16="http://schemas.microsoft.com/office/drawing/2014/main" id="{DEFCD534-D9A0-30C5-6264-6B618790B7C7}"/>
                </a:ext>
              </a:extLst>
            </p:cNvPr>
            <p:cNvSpPr txBox="1"/>
            <p:nvPr/>
          </p:nvSpPr>
          <p:spPr>
            <a:xfrm rot="5400000">
              <a:off x="11445159" y="7216072"/>
              <a:ext cx="52704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deep temporal</a:t>
              </a:r>
            </a:p>
          </p:txBody>
        </p:sp>
        <p:sp>
          <p:nvSpPr>
            <p:cNvPr id="9590" name="Google Shape;1333;p1">
              <a:extLst>
                <a:ext uri="{FF2B5EF4-FFF2-40B4-BE49-F238E27FC236}">
                  <a16:creationId xmlns:a16="http://schemas.microsoft.com/office/drawing/2014/main" id="{108E6ADD-82C7-0800-212C-046DD5355A70}"/>
                </a:ext>
              </a:extLst>
            </p:cNvPr>
            <p:cNvSpPr/>
            <p:nvPr/>
          </p:nvSpPr>
          <p:spPr>
            <a:xfrm>
              <a:off x="11616552" y="69453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1" name="Google Shape;1511;p1">
              <a:extLst>
                <a:ext uri="{FF2B5EF4-FFF2-40B4-BE49-F238E27FC236}">
                  <a16:creationId xmlns:a16="http://schemas.microsoft.com/office/drawing/2014/main" id="{A39FB379-78CB-6932-DB96-9C1387C2613E}"/>
                </a:ext>
              </a:extLst>
            </p:cNvPr>
            <p:cNvCxnSpPr>
              <a:cxnSpLocks/>
              <a:stCxn id="9590" idx="4"/>
              <a:endCxn id="8068" idx="6"/>
            </p:cNvCxnSpPr>
            <p:nvPr/>
          </p:nvCxnSpPr>
          <p:spPr>
            <a:xfrm rot="5400000">
              <a:off x="10661351" y="6381621"/>
              <a:ext cx="373521" cy="157288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2" name="Google Shape;1333;p1">
              <a:extLst>
                <a:ext uri="{FF2B5EF4-FFF2-40B4-BE49-F238E27FC236}">
                  <a16:creationId xmlns:a16="http://schemas.microsoft.com/office/drawing/2014/main" id="{A0019199-09FB-F53A-5A4C-50C8C710FB0A}"/>
                </a:ext>
              </a:extLst>
            </p:cNvPr>
            <p:cNvSpPr/>
            <p:nvPr/>
          </p:nvSpPr>
          <p:spPr>
            <a:xfrm>
              <a:off x="11079206" y="69394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3" name="Google Shape;1511;p1">
              <a:extLst>
                <a:ext uri="{FF2B5EF4-FFF2-40B4-BE49-F238E27FC236}">
                  <a16:creationId xmlns:a16="http://schemas.microsoft.com/office/drawing/2014/main" id="{7236C9C0-25EC-7078-1A4D-B005D4FF72E7}"/>
                </a:ext>
              </a:extLst>
            </p:cNvPr>
            <p:cNvCxnSpPr>
              <a:cxnSpLocks/>
              <a:stCxn id="9592" idx="0"/>
            </p:cNvCxnSpPr>
            <p:nvPr/>
          </p:nvCxnSpPr>
          <p:spPr>
            <a:xfrm rot="16200000" flipV="1">
              <a:off x="10527142" y="6369355"/>
              <a:ext cx="415809" cy="72432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4" name="Google Shape;680;p1">
              <a:extLst>
                <a:ext uri="{FF2B5EF4-FFF2-40B4-BE49-F238E27FC236}">
                  <a16:creationId xmlns:a16="http://schemas.microsoft.com/office/drawing/2014/main" id="{084FFB6F-5591-FFEB-2329-5F0C5E082BE1}"/>
                </a:ext>
              </a:extLst>
            </p:cNvPr>
            <p:cNvSpPr txBox="1"/>
            <p:nvPr/>
          </p:nvSpPr>
          <p:spPr>
            <a:xfrm rot="5400000">
              <a:off x="11568776" y="7030965"/>
              <a:ext cx="13996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Buccal </a:t>
              </a:r>
            </a:p>
          </p:txBody>
        </p:sp>
        <p:sp>
          <p:nvSpPr>
            <p:cNvPr id="9595" name="Google Shape;1333;p1">
              <a:extLst>
                <a:ext uri="{FF2B5EF4-FFF2-40B4-BE49-F238E27FC236}">
                  <a16:creationId xmlns:a16="http://schemas.microsoft.com/office/drawing/2014/main" id="{8608C062-84F7-1E15-5E09-7E5C5DD7AF7B}"/>
                </a:ext>
              </a:extLst>
            </p:cNvPr>
            <p:cNvSpPr/>
            <p:nvPr/>
          </p:nvSpPr>
          <p:spPr>
            <a:xfrm>
              <a:off x="11543213" y="694931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96" name="Google Shape;1511;p1">
              <a:extLst>
                <a:ext uri="{FF2B5EF4-FFF2-40B4-BE49-F238E27FC236}">
                  <a16:creationId xmlns:a16="http://schemas.microsoft.com/office/drawing/2014/main" id="{554BA654-0A37-D243-BDE3-7CCA2F0BF588}"/>
                </a:ext>
              </a:extLst>
            </p:cNvPr>
            <p:cNvCxnSpPr>
              <a:cxnSpLocks/>
              <a:stCxn id="9595" idx="4"/>
              <a:endCxn id="8572" idx="6"/>
            </p:cNvCxnSpPr>
            <p:nvPr/>
          </p:nvCxnSpPr>
          <p:spPr>
            <a:xfrm rot="5400000">
              <a:off x="9460862" y="7584749"/>
              <a:ext cx="2699787" cy="150091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99" name="Google Shape;680;p1">
              <a:extLst>
                <a:ext uri="{FF2B5EF4-FFF2-40B4-BE49-F238E27FC236}">
                  <a16:creationId xmlns:a16="http://schemas.microsoft.com/office/drawing/2014/main" id="{0BDF5395-CAE1-AECC-021D-FF242422582D}"/>
                </a:ext>
              </a:extLst>
            </p:cNvPr>
            <p:cNvSpPr txBox="1"/>
            <p:nvPr/>
          </p:nvSpPr>
          <p:spPr>
            <a:xfrm>
              <a:off x="11289156" y="7255991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?x</a:t>
              </a:r>
            </a:p>
          </p:txBody>
        </p:sp>
        <p:sp>
          <p:nvSpPr>
            <p:cNvPr id="9600" name="Google Shape;1333;p1">
              <a:extLst>
                <a:ext uri="{FF2B5EF4-FFF2-40B4-BE49-F238E27FC236}">
                  <a16:creationId xmlns:a16="http://schemas.microsoft.com/office/drawing/2014/main" id="{7C57F3BC-1A2A-175B-F5F5-AE38F3473A3F}"/>
                </a:ext>
              </a:extLst>
            </p:cNvPr>
            <p:cNvSpPr/>
            <p:nvPr/>
          </p:nvSpPr>
          <p:spPr>
            <a:xfrm>
              <a:off x="11481827" y="69448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1" name="Google Shape;1511;p1">
              <a:extLst>
                <a:ext uri="{FF2B5EF4-FFF2-40B4-BE49-F238E27FC236}">
                  <a16:creationId xmlns:a16="http://schemas.microsoft.com/office/drawing/2014/main" id="{24748C62-ED17-6463-11A9-E78B49E5C713}"/>
                </a:ext>
              </a:extLst>
            </p:cNvPr>
            <p:cNvCxnSpPr>
              <a:cxnSpLocks/>
              <a:stCxn id="9600" idx="4"/>
              <a:endCxn id="10118" idx="3"/>
            </p:cNvCxnSpPr>
            <p:nvPr/>
          </p:nvCxnSpPr>
          <p:spPr>
            <a:xfrm rot="5400000">
              <a:off x="10538809" y="6831010"/>
              <a:ext cx="811199" cy="1110839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3" name="Google Shape;680;p1">
              <a:extLst>
                <a:ext uri="{FF2B5EF4-FFF2-40B4-BE49-F238E27FC236}">
                  <a16:creationId xmlns:a16="http://schemas.microsoft.com/office/drawing/2014/main" id="{FE6DAD5F-D39E-8396-3339-07BCA563390D}"/>
                </a:ext>
              </a:extLst>
            </p:cNvPr>
            <p:cNvSpPr txBox="1"/>
            <p:nvPr/>
          </p:nvSpPr>
          <p:spPr>
            <a:xfrm rot="5400000">
              <a:off x="11217868" y="7351583"/>
              <a:ext cx="56730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superior alveolar</a:t>
              </a:r>
            </a:p>
          </p:txBody>
        </p:sp>
        <p:sp>
          <p:nvSpPr>
            <p:cNvPr id="9604" name="Google Shape;1333;p1">
              <a:extLst>
                <a:ext uri="{FF2B5EF4-FFF2-40B4-BE49-F238E27FC236}">
                  <a16:creationId xmlns:a16="http://schemas.microsoft.com/office/drawing/2014/main" id="{B3E25A56-039A-216C-8185-74357DF387EF}"/>
                </a:ext>
              </a:extLst>
            </p:cNvPr>
            <p:cNvSpPr/>
            <p:nvPr/>
          </p:nvSpPr>
          <p:spPr>
            <a:xfrm>
              <a:off x="11184745" y="69419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5" name="Google Shape;1511;p1">
              <a:extLst>
                <a:ext uri="{FF2B5EF4-FFF2-40B4-BE49-F238E27FC236}">
                  <a16:creationId xmlns:a16="http://schemas.microsoft.com/office/drawing/2014/main" id="{811EA419-C308-4FE6-178C-05C8C7C5D2BE}"/>
                </a:ext>
              </a:extLst>
            </p:cNvPr>
            <p:cNvCxnSpPr>
              <a:cxnSpLocks/>
              <a:stCxn id="9604" idx="0"/>
            </p:cNvCxnSpPr>
            <p:nvPr/>
          </p:nvCxnSpPr>
          <p:spPr>
            <a:xfrm rot="16200000" flipV="1">
              <a:off x="10627047" y="6366230"/>
              <a:ext cx="351842" cy="799555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6" name="Google Shape;1333;p1">
              <a:extLst>
                <a:ext uri="{FF2B5EF4-FFF2-40B4-BE49-F238E27FC236}">
                  <a16:creationId xmlns:a16="http://schemas.microsoft.com/office/drawing/2014/main" id="{3DE2B456-33DE-A3C0-C271-2168BC94783F}"/>
                </a:ext>
              </a:extLst>
            </p:cNvPr>
            <p:cNvSpPr/>
            <p:nvPr/>
          </p:nvSpPr>
          <p:spPr>
            <a:xfrm>
              <a:off x="10868457" y="69462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07" name="Google Shape;1511;p1">
              <a:extLst>
                <a:ext uri="{FF2B5EF4-FFF2-40B4-BE49-F238E27FC236}">
                  <a16:creationId xmlns:a16="http://schemas.microsoft.com/office/drawing/2014/main" id="{BAD06FAC-79BA-C79C-9B37-B2136A8ED0FC}"/>
                </a:ext>
              </a:extLst>
            </p:cNvPr>
            <p:cNvCxnSpPr>
              <a:cxnSpLocks/>
              <a:stCxn id="9606" idx="4"/>
              <a:endCxn id="8267" idx="6"/>
            </p:cNvCxnSpPr>
            <p:nvPr/>
          </p:nvCxnSpPr>
          <p:spPr>
            <a:xfrm rot="5400000">
              <a:off x="9653212" y="5843864"/>
              <a:ext cx="94879" cy="23716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08" name="Google Shape;680;p1">
              <a:extLst>
                <a:ext uri="{FF2B5EF4-FFF2-40B4-BE49-F238E27FC236}">
                  <a16:creationId xmlns:a16="http://schemas.microsoft.com/office/drawing/2014/main" id="{A48C66D0-3FEE-C4B3-5CCD-569AB4263865}"/>
                </a:ext>
              </a:extLst>
            </p:cNvPr>
            <p:cNvSpPr txBox="1"/>
            <p:nvPr/>
          </p:nvSpPr>
          <p:spPr>
            <a:xfrm rot="5400000">
              <a:off x="10746578" y="7095909"/>
              <a:ext cx="28572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Infra-orbital</a:t>
              </a:r>
            </a:p>
          </p:txBody>
        </p:sp>
        <p:sp>
          <p:nvSpPr>
            <p:cNvPr id="9609" name="Google Shape;1333;p1">
              <a:extLst>
                <a:ext uri="{FF2B5EF4-FFF2-40B4-BE49-F238E27FC236}">
                  <a16:creationId xmlns:a16="http://schemas.microsoft.com/office/drawing/2014/main" id="{B1DA2253-53D1-41F1-FD8A-2A852BC4D56B}"/>
                </a:ext>
              </a:extLst>
            </p:cNvPr>
            <p:cNvSpPr/>
            <p:nvPr/>
          </p:nvSpPr>
          <p:spPr>
            <a:xfrm>
              <a:off x="11292414" y="694138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0" name="Google Shape;1511;p1">
              <a:extLst>
                <a:ext uri="{FF2B5EF4-FFF2-40B4-BE49-F238E27FC236}">
                  <a16:creationId xmlns:a16="http://schemas.microsoft.com/office/drawing/2014/main" id="{DE8E65BF-2427-E704-D43B-02A316EC57FD}"/>
                </a:ext>
              </a:extLst>
            </p:cNvPr>
            <p:cNvCxnSpPr>
              <a:cxnSpLocks/>
              <a:stCxn id="9609" idx="0"/>
              <a:endCxn id="9611" idx="6"/>
            </p:cNvCxnSpPr>
            <p:nvPr/>
          </p:nvCxnSpPr>
          <p:spPr>
            <a:xfrm rot="16200000" flipV="1">
              <a:off x="10954000" y="6584969"/>
              <a:ext cx="216555" cy="49627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1" name="Google Shape;1333;p1">
              <a:extLst>
                <a:ext uri="{FF2B5EF4-FFF2-40B4-BE49-F238E27FC236}">
                  <a16:creationId xmlns:a16="http://schemas.microsoft.com/office/drawing/2014/main" id="{E08C7760-837F-7EED-D3F5-06FA3303AC21}"/>
                </a:ext>
              </a:extLst>
            </p:cNvPr>
            <p:cNvSpPr/>
            <p:nvPr/>
          </p:nvSpPr>
          <p:spPr>
            <a:xfrm>
              <a:off x="10778140" y="670682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12" name="Google Shape;1511;p1">
              <a:extLst>
                <a:ext uri="{FF2B5EF4-FFF2-40B4-BE49-F238E27FC236}">
                  <a16:creationId xmlns:a16="http://schemas.microsoft.com/office/drawing/2014/main" id="{6D22F681-52DE-3E72-A533-A3A49CBB4043}"/>
                </a:ext>
              </a:extLst>
            </p:cNvPr>
            <p:cNvCxnSpPr>
              <a:cxnSpLocks/>
              <a:stCxn id="9611" idx="2"/>
              <a:endCxn id="10124" idx="3"/>
            </p:cNvCxnSpPr>
            <p:nvPr/>
          </p:nvCxnSpPr>
          <p:spPr>
            <a:xfrm rot="10800000">
              <a:off x="10377574" y="6724726"/>
              <a:ext cx="400567" cy="10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3" name="Google Shape;680;p1">
              <a:extLst>
                <a:ext uri="{FF2B5EF4-FFF2-40B4-BE49-F238E27FC236}">
                  <a16:creationId xmlns:a16="http://schemas.microsoft.com/office/drawing/2014/main" id="{A8542601-1542-9A25-55C4-D10C8E18179F}"/>
                </a:ext>
              </a:extLst>
            </p:cNvPr>
            <p:cNvSpPr txBox="1"/>
            <p:nvPr/>
          </p:nvSpPr>
          <p:spPr>
            <a:xfrm>
              <a:off x="10841796" y="6687352"/>
              <a:ext cx="46464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Descending palatine </a:t>
              </a:r>
            </a:p>
          </p:txBody>
        </p:sp>
        <p:sp>
          <p:nvSpPr>
            <p:cNvPr id="9614" name="Google Shape;680;p1">
              <a:extLst>
                <a:ext uri="{FF2B5EF4-FFF2-40B4-BE49-F238E27FC236}">
                  <a16:creationId xmlns:a16="http://schemas.microsoft.com/office/drawing/2014/main" id="{DEF98A9E-627D-2E41-8637-D65CE099ED3E}"/>
                </a:ext>
              </a:extLst>
            </p:cNvPr>
            <p:cNvSpPr txBox="1"/>
            <p:nvPr/>
          </p:nvSpPr>
          <p:spPr>
            <a:xfrm>
              <a:off x="10411355" y="6691835"/>
              <a:ext cx="36085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Greater palatine </a:t>
              </a:r>
            </a:p>
          </p:txBody>
        </p:sp>
        <p:sp>
          <p:nvSpPr>
            <p:cNvPr id="9615" name="Google Shape;680;p1">
              <a:extLst>
                <a:ext uri="{FF2B5EF4-FFF2-40B4-BE49-F238E27FC236}">
                  <a16:creationId xmlns:a16="http://schemas.microsoft.com/office/drawing/2014/main" id="{6C222DCF-9954-BAF7-5C2B-DD48EAAF6D19}"/>
                </a:ext>
              </a:extLst>
            </p:cNvPr>
            <p:cNvSpPr txBox="1"/>
            <p:nvPr/>
          </p:nvSpPr>
          <p:spPr>
            <a:xfrm>
              <a:off x="10165876" y="6538900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lateral nasal branches of sphenopalatine</a:t>
              </a:r>
            </a:p>
          </p:txBody>
        </p:sp>
        <p:sp>
          <p:nvSpPr>
            <p:cNvPr id="9616" name="Google Shape;680;p1">
              <a:extLst>
                <a:ext uri="{FF2B5EF4-FFF2-40B4-BE49-F238E27FC236}">
                  <a16:creationId xmlns:a16="http://schemas.microsoft.com/office/drawing/2014/main" id="{81DFF801-793F-9E5F-CCF1-CFF91613FCDF}"/>
                </a:ext>
              </a:extLst>
            </p:cNvPr>
            <p:cNvSpPr txBox="1"/>
            <p:nvPr/>
          </p:nvSpPr>
          <p:spPr>
            <a:xfrm>
              <a:off x="10146305" y="6478939"/>
              <a:ext cx="106624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septal branches of sphenopalatine</a:t>
              </a:r>
            </a:p>
          </p:txBody>
        </p:sp>
        <p:sp>
          <p:nvSpPr>
            <p:cNvPr id="9617" name="Google Shape;680;p1">
              <a:extLst>
                <a:ext uri="{FF2B5EF4-FFF2-40B4-BE49-F238E27FC236}">
                  <a16:creationId xmlns:a16="http://schemas.microsoft.com/office/drawing/2014/main" id="{4120E34D-AC0C-6A71-CBA8-1268EF5AE936}"/>
                </a:ext>
              </a:extLst>
            </p:cNvPr>
            <p:cNvSpPr txBox="1"/>
            <p:nvPr/>
          </p:nvSpPr>
          <p:spPr>
            <a:xfrm>
              <a:off x="11887212" y="6944833"/>
              <a:ext cx="20558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Maxillary</a:t>
              </a:r>
            </a:p>
          </p:txBody>
        </p:sp>
        <p:cxnSp>
          <p:nvCxnSpPr>
            <p:cNvPr id="9618" name="Google Shape;1511;p1">
              <a:extLst>
                <a:ext uri="{FF2B5EF4-FFF2-40B4-BE49-F238E27FC236}">
                  <a16:creationId xmlns:a16="http://schemas.microsoft.com/office/drawing/2014/main" id="{B069C013-B9CF-7DA2-AA5A-D9C2A5C120AA}"/>
                </a:ext>
              </a:extLst>
            </p:cNvPr>
            <p:cNvCxnSpPr>
              <a:cxnSpLocks/>
              <a:stCxn id="6920" idx="0"/>
              <a:endCxn id="7067" idx="3"/>
            </p:cNvCxnSpPr>
            <p:nvPr/>
          </p:nvCxnSpPr>
          <p:spPr>
            <a:xfrm rot="16200000" flipV="1">
              <a:off x="10835635" y="5219891"/>
              <a:ext cx="108022" cy="929971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19" name="Google Shape;1333;p1">
              <a:extLst>
                <a:ext uri="{FF2B5EF4-FFF2-40B4-BE49-F238E27FC236}">
                  <a16:creationId xmlns:a16="http://schemas.microsoft.com/office/drawing/2014/main" id="{4C2E493B-AE60-3D5A-9E7A-157AF9E3B61F}"/>
                </a:ext>
              </a:extLst>
            </p:cNvPr>
            <p:cNvSpPr/>
            <p:nvPr/>
          </p:nvSpPr>
          <p:spPr>
            <a:xfrm>
              <a:off x="11638015" y="50992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0" name="Google Shape;1511;p1">
              <a:extLst>
                <a:ext uri="{FF2B5EF4-FFF2-40B4-BE49-F238E27FC236}">
                  <a16:creationId xmlns:a16="http://schemas.microsoft.com/office/drawing/2014/main" id="{10FD97B1-A3FB-D82E-4F60-352F69438A72}"/>
                </a:ext>
              </a:extLst>
            </p:cNvPr>
            <p:cNvCxnSpPr>
              <a:cxnSpLocks/>
              <a:stCxn id="9619" idx="2"/>
              <a:endCxn id="208" idx="3"/>
            </p:cNvCxnSpPr>
            <p:nvPr/>
          </p:nvCxnSpPr>
          <p:spPr>
            <a:xfrm rot="10800000" flipV="1">
              <a:off x="10426241" y="5117251"/>
              <a:ext cx="1211774" cy="100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1" name="Google Shape;1333;p1">
              <a:extLst>
                <a:ext uri="{FF2B5EF4-FFF2-40B4-BE49-F238E27FC236}">
                  <a16:creationId xmlns:a16="http://schemas.microsoft.com/office/drawing/2014/main" id="{B5075598-46A1-62D8-D8B8-188F220E6ED9}"/>
                </a:ext>
              </a:extLst>
            </p:cNvPr>
            <p:cNvSpPr/>
            <p:nvPr/>
          </p:nvSpPr>
          <p:spPr>
            <a:xfrm>
              <a:off x="11232183" y="561884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2" name="Google Shape;1511;p1">
              <a:extLst>
                <a:ext uri="{FF2B5EF4-FFF2-40B4-BE49-F238E27FC236}">
                  <a16:creationId xmlns:a16="http://schemas.microsoft.com/office/drawing/2014/main" id="{CB76E81C-028C-69F3-77DA-9445BB641FA0}"/>
                </a:ext>
              </a:extLst>
            </p:cNvPr>
            <p:cNvCxnSpPr>
              <a:cxnSpLocks/>
              <a:stCxn id="9621" idx="0"/>
              <a:endCxn id="7070" idx="3"/>
            </p:cNvCxnSpPr>
            <p:nvPr/>
          </p:nvCxnSpPr>
          <p:spPr>
            <a:xfrm rot="16200000" flipV="1">
              <a:off x="10804508" y="5173168"/>
              <a:ext cx="67409" cy="82394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3" name="Google Shape;680;p1">
              <a:extLst>
                <a:ext uri="{FF2B5EF4-FFF2-40B4-BE49-F238E27FC236}">
                  <a16:creationId xmlns:a16="http://schemas.microsoft.com/office/drawing/2014/main" id="{B330C062-D17F-8682-38E2-322327E81FC6}"/>
                </a:ext>
              </a:extLst>
            </p:cNvPr>
            <p:cNvSpPr txBox="1"/>
            <p:nvPr/>
          </p:nvSpPr>
          <p:spPr>
            <a:xfrm>
              <a:off x="10895358" y="5606678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ethmoidal</a:t>
              </a:r>
            </a:p>
          </p:txBody>
        </p:sp>
        <p:sp>
          <p:nvSpPr>
            <p:cNvPr id="9624" name="Google Shape;680;p1">
              <a:extLst>
                <a:ext uri="{FF2B5EF4-FFF2-40B4-BE49-F238E27FC236}">
                  <a16:creationId xmlns:a16="http://schemas.microsoft.com/office/drawing/2014/main" id="{5D201BDE-602E-7A69-E7EF-C84D8787DFCA}"/>
                </a:ext>
              </a:extLst>
            </p:cNvPr>
            <p:cNvSpPr txBox="1"/>
            <p:nvPr/>
          </p:nvSpPr>
          <p:spPr>
            <a:xfrm>
              <a:off x="10568537" y="5515869"/>
              <a:ext cx="97850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septal branches of anterior ethmoidal</a:t>
              </a:r>
            </a:p>
          </p:txBody>
        </p:sp>
        <p:sp>
          <p:nvSpPr>
            <p:cNvPr id="9625" name="Google Shape;1333;p1">
              <a:extLst>
                <a:ext uri="{FF2B5EF4-FFF2-40B4-BE49-F238E27FC236}">
                  <a16:creationId xmlns:a16="http://schemas.microsoft.com/office/drawing/2014/main" id="{B0B0B4D7-6B3E-78A2-48E5-AEF977FEE120}"/>
                </a:ext>
              </a:extLst>
            </p:cNvPr>
            <p:cNvSpPr/>
            <p:nvPr/>
          </p:nvSpPr>
          <p:spPr>
            <a:xfrm>
              <a:off x="11334507" y="5822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6" name="Google Shape;1511;p1">
              <a:extLst>
                <a:ext uri="{FF2B5EF4-FFF2-40B4-BE49-F238E27FC236}">
                  <a16:creationId xmlns:a16="http://schemas.microsoft.com/office/drawing/2014/main" id="{90E97116-2E1B-1E85-8331-DB759607B15A}"/>
                </a:ext>
              </a:extLst>
            </p:cNvPr>
            <p:cNvCxnSpPr>
              <a:cxnSpLocks/>
              <a:stCxn id="9625" idx="2"/>
              <a:endCxn id="7073" idx="3"/>
            </p:cNvCxnSpPr>
            <p:nvPr/>
          </p:nvCxnSpPr>
          <p:spPr>
            <a:xfrm rot="10800000">
              <a:off x="10420651" y="5839966"/>
              <a:ext cx="913857" cy="3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27" name="Google Shape;680;p1">
              <a:extLst>
                <a:ext uri="{FF2B5EF4-FFF2-40B4-BE49-F238E27FC236}">
                  <a16:creationId xmlns:a16="http://schemas.microsoft.com/office/drawing/2014/main" id="{A41FFAC9-2197-0F63-AD3E-EAD59FEEB7FA}"/>
                </a:ext>
              </a:extLst>
            </p:cNvPr>
            <p:cNvSpPr txBox="1"/>
            <p:nvPr/>
          </p:nvSpPr>
          <p:spPr>
            <a:xfrm>
              <a:off x="10940797" y="5801894"/>
              <a:ext cx="32151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Central retinal</a:t>
              </a:r>
            </a:p>
          </p:txBody>
        </p:sp>
        <p:sp>
          <p:nvSpPr>
            <p:cNvPr id="9628" name="Google Shape;1333;p1">
              <a:extLst>
                <a:ext uri="{FF2B5EF4-FFF2-40B4-BE49-F238E27FC236}">
                  <a16:creationId xmlns:a16="http://schemas.microsoft.com/office/drawing/2014/main" id="{D91032EE-C21D-8703-BBEE-5439227FF0F4}"/>
                </a:ext>
              </a:extLst>
            </p:cNvPr>
            <p:cNvSpPr/>
            <p:nvPr/>
          </p:nvSpPr>
          <p:spPr>
            <a:xfrm>
              <a:off x="11333559" y="593078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29" name="Google Shape;1511;p1">
              <a:extLst>
                <a:ext uri="{FF2B5EF4-FFF2-40B4-BE49-F238E27FC236}">
                  <a16:creationId xmlns:a16="http://schemas.microsoft.com/office/drawing/2014/main" id="{4A09C4ED-2B47-74D4-50AC-B655FD3FF936}"/>
                </a:ext>
              </a:extLst>
            </p:cNvPr>
            <p:cNvCxnSpPr>
              <a:cxnSpLocks/>
              <a:stCxn id="9628" idx="2"/>
              <a:endCxn id="8227" idx="6"/>
            </p:cNvCxnSpPr>
            <p:nvPr/>
          </p:nvCxnSpPr>
          <p:spPr>
            <a:xfrm rot="10800000">
              <a:off x="8510089" y="5172745"/>
              <a:ext cx="2823470" cy="7760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1" name="Google Shape;1333;p1">
              <a:extLst>
                <a:ext uri="{FF2B5EF4-FFF2-40B4-BE49-F238E27FC236}">
                  <a16:creationId xmlns:a16="http://schemas.microsoft.com/office/drawing/2014/main" id="{FBC08D82-ECD2-B3EA-C6DF-2A9C87C7A4DD}"/>
                </a:ext>
              </a:extLst>
            </p:cNvPr>
            <p:cNvSpPr/>
            <p:nvPr/>
          </p:nvSpPr>
          <p:spPr>
            <a:xfrm>
              <a:off x="11334107" y="600886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2" name="Google Shape;1511;p1">
              <a:extLst>
                <a:ext uri="{FF2B5EF4-FFF2-40B4-BE49-F238E27FC236}">
                  <a16:creationId xmlns:a16="http://schemas.microsoft.com/office/drawing/2014/main" id="{7C6FDC2E-5138-A2CD-6B81-95EA2ECAB463}"/>
                </a:ext>
              </a:extLst>
            </p:cNvPr>
            <p:cNvCxnSpPr>
              <a:cxnSpLocks/>
              <a:stCxn id="9631" idx="2"/>
              <a:endCxn id="7556" idx="3"/>
            </p:cNvCxnSpPr>
            <p:nvPr/>
          </p:nvCxnSpPr>
          <p:spPr>
            <a:xfrm rot="10800000" flipV="1">
              <a:off x="10427445" y="6026865"/>
              <a:ext cx="906662" cy="889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3" name="Google Shape;680;p1">
              <a:extLst>
                <a:ext uri="{FF2B5EF4-FFF2-40B4-BE49-F238E27FC236}">
                  <a16:creationId xmlns:a16="http://schemas.microsoft.com/office/drawing/2014/main" id="{173041C9-EC35-307F-F9F5-D5ACFA5BE74E}"/>
                </a:ext>
              </a:extLst>
            </p:cNvPr>
            <p:cNvSpPr txBox="1"/>
            <p:nvPr/>
          </p:nvSpPr>
          <p:spPr>
            <a:xfrm>
              <a:off x="10749259" y="5990540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Long posterior ciliary</a:t>
              </a:r>
            </a:p>
          </p:txBody>
        </p:sp>
        <p:sp>
          <p:nvSpPr>
            <p:cNvPr id="9634" name="Google Shape;1333;p1">
              <a:extLst>
                <a:ext uri="{FF2B5EF4-FFF2-40B4-BE49-F238E27FC236}">
                  <a16:creationId xmlns:a16="http://schemas.microsoft.com/office/drawing/2014/main" id="{6009D152-4D80-0973-1F71-32842BE57676}"/>
                </a:ext>
              </a:extLst>
            </p:cNvPr>
            <p:cNvSpPr/>
            <p:nvPr/>
          </p:nvSpPr>
          <p:spPr>
            <a:xfrm>
              <a:off x="11334569" y="61563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5" name="Google Shape;1511;p1">
              <a:extLst>
                <a:ext uri="{FF2B5EF4-FFF2-40B4-BE49-F238E27FC236}">
                  <a16:creationId xmlns:a16="http://schemas.microsoft.com/office/drawing/2014/main" id="{BAF443FB-B39F-E078-0733-F4B30243E010}"/>
                </a:ext>
              </a:extLst>
            </p:cNvPr>
            <p:cNvCxnSpPr>
              <a:cxnSpLocks/>
              <a:stCxn id="9634" idx="2"/>
              <a:endCxn id="7799" idx="3"/>
            </p:cNvCxnSpPr>
            <p:nvPr/>
          </p:nvCxnSpPr>
          <p:spPr>
            <a:xfrm rot="10800000">
              <a:off x="10422871" y="6165760"/>
              <a:ext cx="911698" cy="86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6" name="Google Shape;680;p1">
              <a:extLst>
                <a:ext uri="{FF2B5EF4-FFF2-40B4-BE49-F238E27FC236}">
                  <a16:creationId xmlns:a16="http://schemas.microsoft.com/office/drawing/2014/main" id="{0A35507B-4A9F-FECC-B406-4B6923C69F5F}"/>
                </a:ext>
              </a:extLst>
            </p:cNvPr>
            <p:cNvSpPr txBox="1"/>
            <p:nvPr/>
          </p:nvSpPr>
          <p:spPr>
            <a:xfrm>
              <a:off x="10768668" y="6138895"/>
              <a:ext cx="42411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ethmoidal</a:t>
              </a:r>
            </a:p>
          </p:txBody>
        </p:sp>
        <p:sp>
          <p:nvSpPr>
            <p:cNvPr id="9637" name="Google Shape;1333;p1">
              <a:extLst>
                <a:ext uri="{FF2B5EF4-FFF2-40B4-BE49-F238E27FC236}">
                  <a16:creationId xmlns:a16="http://schemas.microsoft.com/office/drawing/2014/main" id="{859C7233-A72B-752C-8279-5941006D7F97}"/>
                </a:ext>
              </a:extLst>
            </p:cNvPr>
            <p:cNvSpPr/>
            <p:nvPr/>
          </p:nvSpPr>
          <p:spPr>
            <a:xfrm>
              <a:off x="11200691" y="615250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38" name="Google Shape;1511;p1">
              <a:extLst>
                <a:ext uri="{FF2B5EF4-FFF2-40B4-BE49-F238E27FC236}">
                  <a16:creationId xmlns:a16="http://schemas.microsoft.com/office/drawing/2014/main" id="{FD6BF8C0-F704-6A3E-1A62-CBC39037998C}"/>
                </a:ext>
              </a:extLst>
            </p:cNvPr>
            <p:cNvCxnSpPr>
              <a:cxnSpLocks/>
              <a:stCxn id="9637" idx="0"/>
              <a:endCxn id="7808" idx="3"/>
            </p:cNvCxnSpPr>
            <p:nvPr/>
          </p:nvCxnSpPr>
          <p:spPr>
            <a:xfrm rot="16200000" flipV="1">
              <a:off x="10763006" y="5696818"/>
              <a:ext cx="66139" cy="84523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39" name="Google Shape;680;p1">
              <a:extLst>
                <a:ext uri="{FF2B5EF4-FFF2-40B4-BE49-F238E27FC236}">
                  <a16:creationId xmlns:a16="http://schemas.microsoft.com/office/drawing/2014/main" id="{405B0EF0-4202-4A62-1B03-1A4889BA0797}"/>
                </a:ext>
              </a:extLst>
            </p:cNvPr>
            <p:cNvSpPr txBox="1"/>
            <p:nvPr/>
          </p:nvSpPr>
          <p:spPr>
            <a:xfrm>
              <a:off x="10378585" y="6050057"/>
              <a:ext cx="85199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Septal branches of posterior ethmoidal</a:t>
              </a:r>
            </a:p>
          </p:txBody>
        </p:sp>
        <p:sp>
          <p:nvSpPr>
            <p:cNvPr id="9640" name="Google Shape;1333;p1">
              <a:extLst>
                <a:ext uri="{FF2B5EF4-FFF2-40B4-BE49-F238E27FC236}">
                  <a16:creationId xmlns:a16="http://schemas.microsoft.com/office/drawing/2014/main" id="{66864DAF-0017-BA61-354E-1881741B4E05}"/>
                </a:ext>
              </a:extLst>
            </p:cNvPr>
            <p:cNvSpPr/>
            <p:nvPr/>
          </p:nvSpPr>
          <p:spPr>
            <a:xfrm>
              <a:off x="11336515" y="624322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1" name="Google Shape;1511;p1">
              <a:extLst>
                <a:ext uri="{FF2B5EF4-FFF2-40B4-BE49-F238E27FC236}">
                  <a16:creationId xmlns:a16="http://schemas.microsoft.com/office/drawing/2014/main" id="{F0C23A5C-67FB-E1A2-2C3A-975836646EB3}"/>
                </a:ext>
              </a:extLst>
            </p:cNvPr>
            <p:cNvCxnSpPr>
              <a:cxnSpLocks/>
              <a:stCxn id="9640" idx="2"/>
              <a:endCxn id="7827" idx="3"/>
            </p:cNvCxnSpPr>
            <p:nvPr/>
          </p:nvCxnSpPr>
          <p:spPr>
            <a:xfrm rot="10800000" flipV="1">
              <a:off x="10422421" y="6261221"/>
              <a:ext cx="914095" cy="8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2" name="Google Shape;680;p1">
              <a:extLst>
                <a:ext uri="{FF2B5EF4-FFF2-40B4-BE49-F238E27FC236}">
                  <a16:creationId xmlns:a16="http://schemas.microsoft.com/office/drawing/2014/main" id="{6D4DC378-0252-9EBF-DF78-0378F68105E4}"/>
                </a:ext>
              </a:extLst>
            </p:cNvPr>
            <p:cNvSpPr txBox="1"/>
            <p:nvPr/>
          </p:nvSpPr>
          <p:spPr>
            <a:xfrm>
              <a:off x="10760555" y="6232023"/>
              <a:ext cx="47754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Short posterior ciliary</a:t>
              </a:r>
            </a:p>
          </p:txBody>
        </p:sp>
        <p:sp>
          <p:nvSpPr>
            <p:cNvPr id="9643" name="Google Shape;1333;p1">
              <a:extLst>
                <a:ext uri="{FF2B5EF4-FFF2-40B4-BE49-F238E27FC236}">
                  <a16:creationId xmlns:a16="http://schemas.microsoft.com/office/drawing/2014/main" id="{D1C6B972-494D-321C-4E64-61BFAEE95D5B}"/>
                </a:ext>
              </a:extLst>
            </p:cNvPr>
            <p:cNvSpPr/>
            <p:nvPr/>
          </p:nvSpPr>
          <p:spPr>
            <a:xfrm>
              <a:off x="11336761" y="63187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4" name="Google Shape;1511;p1">
              <a:extLst>
                <a:ext uri="{FF2B5EF4-FFF2-40B4-BE49-F238E27FC236}">
                  <a16:creationId xmlns:a16="http://schemas.microsoft.com/office/drawing/2014/main" id="{D919EA20-41D5-F8EC-7F83-DC94AE339195}"/>
                </a:ext>
              </a:extLst>
            </p:cNvPr>
            <p:cNvCxnSpPr>
              <a:cxnSpLocks/>
              <a:stCxn id="9643" idx="2"/>
              <a:endCxn id="8227" idx="6"/>
            </p:cNvCxnSpPr>
            <p:nvPr/>
          </p:nvCxnSpPr>
          <p:spPr>
            <a:xfrm rot="10800000">
              <a:off x="8510089" y="5172746"/>
              <a:ext cx="2826672" cy="116403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45" name="Google Shape;1333;p1">
              <a:extLst>
                <a:ext uri="{FF2B5EF4-FFF2-40B4-BE49-F238E27FC236}">
                  <a16:creationId xmlns:a16="http://schemas.microsoft.com/office/drawing/2014/main" id="{3CCBB934-D0F0-8F5B-CC9C-97E57B51F422}"/>
                </a:ext>
              </a:extLst>
            </p:cNvPr>
            <p:cNvSpPr/>
            <p:nvPr/>
          </p:nvSpPr>
          <p:spPr>
            <a:xfrm>
              <a:off x="11338213" y="6391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46" name="Google Shape;1511;p1">
              <a:extLst>
                <a:ext uri="{FF2B5EF4-FFF2-40B4-BE49-F238E27FC236}">
                  <a16:creationId xmlns:a16="http://schemas.microsoft.com/office/drawing/2014/main" id="{BC3835A3-5D75-E26E-A54A-E6034BE198BD}"/>
                </a:ext>
              </a:extLst>
            </p:cNvPr>
            <p:cNvCxnSpPr>
              <a:cxnSpLocks/>
              <a:stCxn id="9645" idx="2"/>
              <a:endCxn id="8253" idx="6"/>
            </p:cNvCxnSpPr>
            <p:nvPr/>
          </p:nvCxnSpPr>
          <p:spPr>
            <a:xfrm rot="10800000">
              <a:off x="10056167" y="5169237"/>
              <a:ext cx="1282046" cy="123977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49" name="Google Shape;1511;p1">
              <a:extLst>
                <a:ext uri="{FF2B5EF4-FFF2-40B4-BE49-F238E27FC236}">
                  <a16:creationId xmlns:a16="http://schemas.microsoft.com/office/drawing/2014/main" id="{B93F6E92-A254-2AD6-D5AE-F18F72E683FA}"/>
                </a:ext>
              </a:extLst>
            </p:cNvPr>
            <p:cNvCxnSpPr>
              <a:cxnSpLocks/>
              <a:stCxn id="9529" idx="6"/>
              <a:endCxn id="9651" idx="2"/>
            </p:cNvCxnSpPr>
            <p:nvPr/>
          </p:nvCxnSpPr>
          <p:spPr>
            <a:xfrm flipV="1">
              <a:off x="12349385" y="6605345"/>
              <a:ext cx="567195" cy="95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0" name="Google Shape;1511;p1">
              <a:extLst>
                <a:ext uri="{FF2B5EF4-FFF2-40B4-BE49-F238E27FC236}">
                  <a16:creationId xmlns:a16="http://schemas.microsoft.com/office/drawing/2014/main" id="{769B9484-E78B-E79B-CAB2-9CB34FC9946C}"/>
                </a:ext>
              </a:extLst>
            </p:cNvPr>
            <p:cNvCxnSpPr>
              <a:cxnSpLocks/>
              <a:stCxn id="9651" idx="6"/>
            </p:cNvCxnSpPr>
            <p:nvPr/>
          </p:nvCxnSpPr>
          <p:spPr>
            <a:xfrm>
              <a:off x="12963380" y="6605345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51" name="Google Shape;1333;p1">
              <a:extLst>
                <a:ext uri="{FF2B5EF4-FFF2-40B4-BE49-F238E27FC236}">
                  <a16:creationId xmlns:a16="http://schemas.microsoft.com/office/drawing/2014/main" id="{5F5D69C2-5EB1-5D67-CE8C-A252EE13787C}"/>
                </a:ext>
              </a:extLst>
            </p:cNvPr>
            <p:cNvSpPr/>
            <p:nvPr/>
          </p:nvSpPr>
          <p:spPr>
            <a:xfrm>
              <a:off x="12916580" y="6581945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2" name="Google Shape;680;p1">
              <a:extLst>
                <a:ext uri="{FF2B5EF4-FFF2-40B4-BE49-F238E27FC236}">
                  <a16:creationId xmlns:a16="http://schemas.microsoft.com/office/drawing/2014/main" id="{6D2BD68E-E5D5-EEA6-7A7E-EA990AB8786A}"/>
                </a:ext>
              </a:extLst>
            </p:cNvPr>
            <p:cNvSpPr txBox="1"/>
            <p:nvPr/>
          </p:nvSpPr>
          <p:spPr>
            <a:xfrm>
              <a:off x="12518177" y="6582120"/>
              <a:ext cx="276281" cy="6163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Ophthalmic</a:t>
              </a:r>
            </a:p>
          </p:txBody>
        </p:sp>
        <p:cxnSp>
          <p:nvCxnSpPr>
            <p:cNvPr id="9653" name="Google Shape;1511;p1">
              <a:extLst>
                <a:ext uri="{FF2B5EF4-FFF2-40B4-BE49-F238E27FC236}">
                  <a16:creationId xmlns:a16="http://schemas.microsoft.com/office/drawing/2014/main" id="{1A77F6A8-F595-F2E7-FBB6-BE371E942710}"/>
                </a:ext>
              </a:extLst>
            </p:cNvPr>
            <p:cNvCxnSpPr>
              <a:cxnSpLocks/>
              <a:stCxn id="9518" idx="1"/>
              <a:endCxn id="9654" idx="4"/>
            </p:cNvCxnSpPr>
            <p:nvPr/>
          </p:nvCxnSpPr>
          <p:spPr>
            <a:xfrm rot="16200000" flipV="1">
              <a:off x="11848744" y="6335040"/>
              <a:ext cx="501301" cy="8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4" name="Google Shape;1333;p1">
              <a:extLst>
                <a:ext uri="{FF2B5EF4-FFF2-40B4-BE49-F238E27FC236}">
                  <a16:creationId xmlns:a16="http://schemas.microsoft.com/office/drawing/2014/main" id="{43299DA2-D51B-D3A8-5AC5-8C394C0501FC}"/>
                </a:ext>
              </a:extLst>
            </p:cNvPr>
            <p:cNvSpPr/>
            <p:nvPr/>
          </p:nvSpPr>
          <p:spPr>
            <a:xfrm>
              <a:off x="12071962" y="60308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5" name="Google Shape;1511;p1">
              <a:extLst>
                <a:ext uri="{FF2B5EF4-FFF2-40B4-BE49-F238E27FC236}">
                  <a16:creationId xmlns:a16="http://schemas.microsoft.com/office/drawing/2014/main" id="{5C1A7ED8-BB41-69B2-DBFD-8BD6792E5EED}"/>
                </a:ext>
              </a:extLst>
            </p:cNvPr>
            <p:cNvCxnSpPr>
              <a:cxnSpLocks/>
              <a:stCxn id="9518" idx="6"/>
              <a:endCxn id="9656" idx="4"/>
            </p:cNvCxnSpPr>
            <p:nvPr/>
          </p:nvCxnSpPr>
          <p:spPr>
            <a:xfrm flipV="1">
              <a:off x="12145917" y="5943670"/>
              <a:ext cx="21919" cy="66154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56" name="Google Shape;1333;p1">
              <a:extLst>
                <a:ext uri="{FF2B5EF4-FFF2-40B4-BE49-F238E27FC236}">
                  <a16:creationId xmlns:a16="http://schemas.microsoft.com/office/drawing/2014/main" id="{98F2CD48-1DD7-6D10-8B85-C378CDAF0440}"/>
                </a:ext>
              </a:extLst>
            </p:cNvPr>
            <p:cNvSpPr/>
            <p:nvPr/>
          </p:nvSpPr>
          <p:spPr>
            <a:xfrm>
              <a:off x="12140836" y="588967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7" name="Google Shape;1333;p1">
              <a:extLst>
                <a:ext uri="{FF2B5EF4-FFF2-40B4-BE49-F238E27FC236}">
                  <a16:creationId xmlns:a16="http://schemas.microsoft.com/office/drawing/2014/main" id="{E4836B00-ABD9-C5EE-1A26-02D866CD3F6E}"/>
                </a:ext>
              </a:extLst>
            </p:cNvPr>
            <p:cNvSpPr/>
            <p:nvPr/>
          </p:nvSpPr>
          <p:spPr>
            <a:xfrm>
              <a:off x="12148765" y="62789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8" name="Google Shape;1511;p1">
              <a:extLst>
                <a:ext uri="{FF2B5EF4-FFF2-40B4-BE49-F238E27FC236}">
                  <a16:creationId xmlns:a16="http://schemas.microsoft.com/office/drawing/2014/main" id="{9CCC4F13-3EE9-F6E6-3BFE-1A9FFA299C74}"/>
                </a:ext>
              </a:extLst>
            </p:cNvPr>
            <p:cNvCxnSpPr>
              <a:cxnSpLocks/>
              <a:stCxn id="9657" idx="2"/>
              <a:endCxn id="7010" idx="3"/>
            </p:cNvCxnSpPr>
            <p:nvPr/>
          </p:nvCxnSpPr>
          <p:spPr>
            <a:xfrm rot="10800000" flipV="1">
              <a:off x="10419245" y="6296963"/>
              <a:ext cx="1729520" cy="7538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59" name="Google Shape;1511;p1">
              <a:extLst>
                <a:ext uri="{FF2B5EF4-FFF2-40B4-BE49-F238E27FC236}">
                  <a16:creationId xmlns:a16="http://schemas.microsoft.com/office/drawing/2014/main" id="{611CEE3A-31E1-402E-DB55-7556B2839098}"/>
                </a:ext>
              </a:extLst>
            </p:cNvPr>
            <p:cNvCxnSpPr>
              <a:cxnSpLocks/>
              <a:stCxn id="9656" idx="2"/>
              <a:endCxn id="202" idx="3"/>
            </p:cNvCxnSpPr>
            <p:nvPr/>
          </p:nvCxnSpPr>
          <p:spPr>
            <a:xfrm rot="10800000">
              <a:off x="10420754" y="5915916"/>
              <a:ext cx="1720083" cy="754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0" name="Google Shape;1511;p1">
              <a:extLst>
                <a:ext uri="{FF2B5EF4-FFF2-40B4-BE49-F238E27FC236}">
                  <a16:creationId xmlns:a16="http://schemas.microsoft.com/office/drawing/2014/main" id="{870E4769-5BCA-1099-448F-D0A700674642}"/>
                </a:ext>
              </a:extLst>
            </p:cNvPr>
            <p:cNvCxnSpPr>
              <a:cxnSpLocks/>
              <a:stCxn id="9656" idx="0"/>
              <a:endCxn id="9661" idx="6"/>
            </p:cNvCxnSpPr>
            <p:nvPr/>
          </p:nvCxnSpPr>
          <p:spPr>
            <a:xfrm rot="16200000" flipV="1">
              <a:off x="11730143" y="5451976"/>
              <a:ext cx="186975" cy="6884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1" name="Google Shape;1333;p1">
              <a:extLst>
                <a:ext uri="{FF2B5EF4-FFF2-40B4-BE49-F238E27FC236}">
                  <a16:creationId xmlns:a16="http://schemas.microsoft.com/office/drawing/2014/main" id="{491DD696-5A5C-F04D-E188-8BB9392758FB}"/>
                </a:ext>
              </a:extLst>
            </p:cNvPr>
            <p:cNvSpPr/>
            <p:nvPr/>
          </p:nvSpPr>
          <p:spPr>
            <a:xfrm>
              <a:off x="11443423" y="568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62" name="Google Shape;1511;p1">
              <a:extLst>
                <a:ext uri="{FF2B5EF4-FFF2-40B4-BE49-F238E27FC236}">
                  <a16:creationId xmlns:a16="http://schemas.microsoft.com/office/drawing/2014/main" id="{47980B8C-6598-67AA-91CC-F9A35D9533ED}"/>
                </a:ext>
              </a:extLst>
            </p:cNvPr>
            <p:cNvCxnSpPr>
              <a:cxnSpLocks/>
              <a:stCxn id="9661" idx="2"/>
              <a:endCxn id="6849" idx="3"/>
            </p:cNvCxnSpPr>
            <p:nvPr/>
          </p:nvCxnSpPr>
          <p:spPr>
            <a:xfrm rot="10800000" flipV="1">
              <a:off x="10423825" y="5702695"/>
              <a:ext cx="1019598" cy="151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63" name="Google Shape;680;p1">
              <a:extLst>
                <a:ext uri="{FF2B5EF4-FFF2-40B4-BE49-F238E27FC236}">
                  <a16:creationId xmlns:a16="http://schemas.microsoft.com/office/drawing/2014/main" id="{9FB46ECF-73B9-D4FC-61D9-893D9B0C2F93}"/>
                </a:ext>
              </a:extLst>
            </p:cNvPr>
            <p:cNvSpPr txBox="1"/>
            <p:nvPr/>
          </p:nvSpPr>
          <p:spPr>
            <a:xfrm rot="5400000">
              <a:off x="11975673" y="6108687"/>
              <a:ext cx="38610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sp>
          <p:nvSpPr>
            <p:cNvPr id="9664" name="Google Shape;680;p1">
              <a:extLst>
                <a:ext uri="{FF2B5EF4-FFF2-40B4-BE49-F238E27FC236}">
                  <a16:creationId xmlns:a16="http://schemas.microsoft.com/office/drawing/2014/main" id="{9CD1D21D-392D-01E8-291F-395FEECF6CB7}"/>
                </a:ext>
              </a:extLst>
            </p:cNvPr>
            <p:cNvSpPr txBox="1"/>
            <p:nvPr/>
          </p:nvSpPr>
          <p:spPr>
            <a:xfrm>
              <a:off x="11503497" y="5664952"/>
              <a:ext cx="3590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5" name="Google Shape;680;p1">
              <a:extLst>
                <a:ext uri="{FF2B5EF4-FFF2-40B4-BE49-F238E27FC236}">
                  <a16:creationId xmlns:a16="http://schemas.microsoft.com/office/drawing/2014/main" id="{70DB5C43-BA62-3F0C-C95B-A6D8F0BAC7A3}"/>
                </a:ext>
              </a:extLst>
            </p:cNvPr>
            <p:cNvSpPr txBox="1"/>
            <p:nvPr/>
          </p:nvSpPr>
          <p:spPr>
            <a:xfrm>
              <a:off x="10579565" y="5673473"/>
              <a:ext cx="7438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Frontal branches of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callosomarginal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6" name="Google Shape;680;p1">
              <a:extLst>
                <a:ext uri="{FF2B5EF4-FFF2-40B4-BE49-F238E27FC236}">
                  <a16:creationId xmlns:a16="http://schemas.microsoft.com/office/drawing/2014/main" id="{A3874F8F-2870-A837-E2F4-77F6565BC228}"/>
                </a:ext>
              </a:extLst>
            </p:cNvPr>
            <p:cNvSpPr txBox="1"/>
            <p:nvPr/>
          </p:nvSpPr>
          <p:spPr>
            <a:xfrm>
              <a:off x="11156650" y="6263960"/>
              <a:ext cx="93466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Orbitofrontal branches of anterior cerebral</a:t>
              </a:r>
            </a:p>
          </p:txBody>
        </p:sp>
        <p:sp>
          <p:nvSpPr>
            <p:cNvPr id="9667" name="Google Shape;680;p1">
              <a:extLst>
                <a:ext uri="{FF2B5EF4-FFF2-40B4-BE49-F238E27FC236}">
                  <a16:creationId xmlns:a16="http://schemas.microsoft.com/office/drawing/2014/main" id="{B7B0CC6F-1CAD-C986-7CB4-DA7EF0250241}"/>
                </a:ext>
              </a:extLst>
            </p:cNvPr>
            <p:cNvSpPr txBox="1"/>
            <p:nvPr/>
          </p:nvSpPr>
          <p:spPr>
            <a:xfrm>
              <a:off x="11718375" y="5880677"/>
              <a:ext cx="23812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Pericallosal</a:t>
              </a:r>
            </a:p>
          </p:txBody>
        </p:sp>
        <p:cxnSp>
          <p:nvCxnSpPr>
            <p:cNvPr id="9668" name="Google Shape;1511;p1">
              <a:extLst>
                <a:ext uri="{FF2B5EF4-FFF2-40B4-BE49-F238E27FC236}">
                  <a16:creationId xmlns:a16="http://schemas.microsoft.com/office/drawing/2014/main" id="{83117FA1-184B-290A-47D9-C575B96F52F7}"/>
                </a:ext>
              </a:extLst>
            </p:cNvPr>
            <p:cNvCxnSpPr>
              <a:cxnSpLocks/>
              <a:stCxn id="9529" idx="1"/>
              <a:endCxn id="9670" idx="2"/>
            </p:cNvCxnSpPr>
            <p:nvPr/>
          </p:nvCxnSpPr>
          <p:spPr>
            <a:xfrm rot="5400000" flipH="1" flipV="1">
              <a:off x="12494925" y="6050038"/>
              <a:ext cx="345543" cy="728806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9" name="Google Shape;1511;p1">
              <a:extLst>
                <a:ext uri="{FF2B5EF4-FFF2-40B4-BE49-F238E27FC236}">
                  <a16:creationId xmlns:a16="http://schemas.microsoft.com/office/drawing/2014/main" id="{BC19D21A-3BEB-244D-6D37-BC5A8E320E2D}"/>
                </a:ext>
              </a:extLst>
            </p:cNvPr>
            <p:cNvCxnSpPr>
              <a:cxnSpLocks/>
              <a:stCxn id="9670" idx="6"/>
            </p:cNvCxnSpPr>
            <p:nvPr/>
          </p:nvCxnSpPr>
          <p:spPr>
            <a:xfrm>
              <a:off x="13078899" y="6241669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0" name="Google Shape;1333;p1">
              <a:extLst>
                <a:ext uri="{FF2B5EF4-FFF2-40B4-BE49-F238E27FC236}">
                  <a16:creationId xmlns:a16="http://schemas.microsoft.com/office/drawing/2014/main" id="{97CD6D4F-DB6D-C8C3-62F5-38864D63C7C8}"/>
                </a:ext>
              </a:extLst>
            </p:cNvPr>
            <p:cNvSpPr/>
            <p:nvPr/>
          </p:nvSpPr>
          <p:spPr>
            <a:xfrm>
              <a:off x="13032099" y="6218269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1" name="Google Shape;680;p1">
              <a:extLst>
                <a:ext uri="{FF2B5EF4-FFF2-40B4-BE49-F238E27FC236}">
                  <a16:creationId xmlns:a16="http://schemas.microsoft.com/office/drawing/2014/main" id="{0402031A-9859-52E2-3AFA-84C7DAF06095}"/>
                </a:ext>
              </a:extLst>
            </p:cNvPr>
            <p:cNvSpPr txBox="1"/>
            <p:nvPr/>
          </p:nvSpPr>
          <p:spPr>
            <a:xfrm>
              <a:off x="12529254" y="6212134"/>
              <a:ext cx="380723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cerebral</a:t>
              </a:r>
            </a:p>
          </p:txBody>
        </p:sp>
        <p:cxnSp>
          <p:nvCxnSpPr>
            <p:cNvPr id="9672" name="Google Shape;1511;p1">
              <a:extLst>
                <a:ext uri="{FF2B5EF4-FFF2-40B4-BE49-F238E27FC236}">
                  <a16:creationId xmlns:a16="http://schemas.microsoft.com/office/drawing/2014/main" id="{C1E55DAA-F579-23CF-300D-FD12DBC93313}"/>
                </a:ext>
              </a:extLst>
            </p:cNvPr>
            <p:cNvCxnSpPr>
              <a:cxnSpLocks/>
              <a:stCxn id="9529" idx="0"/>
              <a:endCxn id="9674" idx="2"/>
            </p:cNvCxnSpPr>
            <p:nvPr/>
          </p:nvCxnSpPr>
          <p:spPr>
            <a:xfrm rot="5400000" flipH="1" flipV="1">
              <a:off x="12629240" y="6101005"/>
              <a:ext cx="171444" cy="785154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3" name="Google Shape;1511;p1">
              <a:extLst>
                <a:ext uri="{FF2B5EF4-FFF2-40B4-BE49-F238E27FC236}">
                  <a16:creationId xmlns:a16="http://schemas.microsoft.com/office/drawing/2014/main" id="{EA0EB864-AAEA-9DC1-EEB9-4C2D5E29A094}"/>
                </a:ext>
              </a:extLst>
            </p:cNvPr>
            <p:cNvCxnSpPr>
              <a:cxnSpLocks/>
              <a:stCxn id="9674" idx="6"/>
            </p:cNvCxnSpPr>
            <p:nvPr/>
          </p:nvCxnSpPr>
          <p:spPr>
            <a:xfrm>
              <a:off x="13154339" y="6407860"/>
              <a:ext cx="130517" cy="825"/>
            </a:xfrm>
            <a:prstGeom prst="bentConnector3">
              <a:avLst>
                <a:gd name="adj1" fmla="val 50000"/>
              </a:avLst>
            </a:prstGeom>
            <a:noFill/>
            <a:ln w="15875" cap="flat" cmpd="sng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sm"/>
            </a:ln>
          </p:spPr>
        </p:cxnSp>
        <p:sp>
          <p:nvSpPr>
            <p:cNvPr id="9674" name="Google Shape;1333;p1">
              <a:extLst>
                <a:ext uri="{FF2B5EF4-FFF2-40B4-BE49-F238E27FC236}">
                  <a16:creationId xmlns:a16="http://schemas.microsoft.com/office/drawing/2014/main" id="{C8B1753F-7BE8-5D76-72D5-48EDBA576028}"/>
                </a:ext>
              </a:extLst>
            </p:cNvPr>
            <p:cNvSpPr/>
            <p:nvPr/>
          </p:nvSpPr>
          <p:spPr>
            <a:xfrm>
              <a:off x="13107539" y="6384460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5" name="Google Shape;680;p1">
              <a:extLst>
                <a:ext uri="{FF2B5EF4-FFF2-40B4-BE49-F238E27FC236}">
                  <a16:creationId xmlns:a16="http://schemas.microsoft.com/office/drawing/2014/main" id="{4EE94AA8-53C8-BA00-679E-C939F27D9968}"/>
                </a:ext>
              </a:extLst>
            </p:cNvPr>
            <p:cNvSpPr txBox="1"/>
            <p:nvPr/>
          </p:nvSpPr>
          <p:spPr>
            <a:xfrm>
              <a:off x="12406158" y="6379002"/>
              <a:ext cx="66586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76" name="Google Shape;1333;p1">
              <a:extLst>
                <a:ext uri="{FF2B5EF4-FFF2-40B4-BE49-F238E27FC236}">
                  <a16:creationId xmlns:a16="http://schemas.microsoft.com/office/drawing/2014/main" id="{77A19E11-A335-9AD6-9D5A-0E3B7A63AD8D}"/>
                </a:ext>
              </a:extLst>
            </p:cNvPr>
            <p:cNvSpPr/>
            <p:nvPr/>
          </p:nvSpPr>
          <p:spPr>
            <a:xfrm>
              <a:off x="12076530" y="64207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77" name="Google Shape;1511;p1">
              <a:extLst>
                <a:ext uri="{FF2B5EF4-FFF2-40B4-BE49-F238E27FC236}">
                  <a16:creationId xmlns:a16="http://schemas.microsoft.com/office/drawing/2014/main" id="{F14B01E1-8DFE-3CBF-77D9-AA3A34112865}"/>
                </a:ext>
              </a:extLst>
            </p:cNvPr>
            <p:cNvCxnSpPr>
              <a:cxnSpLocks/>
              <a:stCxn id="9676" idx="2"/>
              <a:endCxn id="7049" idx="3"/>
            </p:cNvCxnSpPr>
            <p:nvPr/>
          </p:nvCxnSpPr>
          <p:spPr>
            <a:xfrm rot="10800000">
              <a:off x="10420880" y="6438733"/>
              <a:ext cx="1655650" cy="2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78" name="Google Shape;680;p1">
              <a:extLst>
                <a:ext uri="{FF2B5EF4-FFF2-40B4-BE49-F238E27FC236}">
                  <a16:creationId xmlns:a16="http://schemas.microsoft.com/office/drawing/2014/main" id="{2C6D1A17-5AD9-CAF1-CEE6-ABBD650D1221}"/>
                </a:ext>
              </a:extLst>
            </p:cNvPr>
            <p:cNvSpPr txBox="1"/>
            <p:nvPr/>
          </p:nvSpPr>
          <p:spPr>
            <a:xfrm>
              <a:off x="11377837" y="6399459"/>
              <a:ext cx="6479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Distal lateral striate branches </a:t>
              </a:r>
            </a:p>
          </p:txBody>
        </p:sp>
        <p:sp>
          <p:nvSpPr>
            <p:cNvPr id="9679" name="Google Shape;1333;p1">
              <a:extLst>
                <a:ext uri="{FF2B5EF4-FFF2-40B4-BE49-F238E27FC236}">
                  <a16:creationId xmlns:a16="http://schemas.microsoft.com/office/drawing/2014/main" id="{10B5BF7E-DCB4-E83C-8A0C-97964AAE992D}"/>
                </a:ext>
              </a:extLst>
            </p:cNvPr>
            <p:cNvSpPr/>
            <p:nvPr/>
          </p:nvSpPr>
          <p:spPr>
            <a:xfrm>
              <a:off x="12078059" y="65220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0" name="Google Shape;1511;p1">
              <a:extLst>
                <a:ext uri="{FF2B5EF4-FFF2-40B4-BE49-F238E27FC236}">
                  <a16:creationId xmlns:a16="http://schemas.microsoft.com/office/drawing/2014/main" id="{83996E35-2549-42B5-7CC4-639D244899FC}"/>
                </a:ext>
              </a:extLst>
            </p:cNvPr>
            <p:cNvCxnSpPr>
              <a:cxnSpLocks/>
              <a:stCxn id="9679" idx="2"/>
              <a:endCxn id="7065" idx="3"/>
            </p:cNvCxnSpPr>
            <p:nvPr/>
          </p:nvCxnSpPr>
          <p:spPr>
            <a:xfrm rot="10800000">
              <a:off x="10426241" y="6539797"/>
              <a:ext cx="1651818" cy="20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1" name="Google Shape;680;p1">
              <a:extLst>
                <a:ext uri="{FF2B5EF4-FFF2-40B4-BE49-F238E27FC236}">
                  <a16:creationId xmlns:a16="http://schemas.microsoft.com/office/drawing/2014/main" id="{3F7FA6DF-2761-265B-ADA7-0E192934011A}"/>
                </a:ext>
              </a:extLst>
            </p:cNvPr>
            <p:cNvSpPr txBox="1"/>
            <p:nvPr/>
          </p:nvSpPr>
          <p:spPr>
            <a:xfrm>
              <a:off x="11318014" y="6500703"/>
              <a:ext cx="7093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Proximal lateral striate branches </a:t>
              </a:r>
            </a:p>
          </p:txBody>
        </p:sp>
        <p:sp>
          <p:nvSpPr>
            <p:cNvPr id="9682" name="Google Shape;680;p1">
              <a:extLst>
                <a:ext uri="{FF2B5EF4-FFF2-40B4-BE49-F238E27FC236}">
                  <a16:creationId xmlns:a16="http://schemas.microsoft.com/office/drawing/2014/main" id="{1178ABF1-9F44-AC7B-955E-BED7E7ABCE18}"/>
                </a:ext>
              </a:extLst>
            </p:cNvPr>
            <p:cNvSpPr txBox="1"/>
            <p:nvPr/>
          </p:nvSpPr>
          <p:spPr>
            <a:xfrm rot="5400000">
              <a:off x="11754199" y="6383857"/>
              <a:ext cx="69217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(M1-segment)</a:t>
              </a:r>
            </a:p>
          </p:txBody>
        </p:sp>
        <p:sp>
          <p:nvSpPr>
            <p:cNvPr id="9683" name="Google Shape;1333;p1">
              <a:extLst>
                <a:ext uri="{FF2B5EF4-FFF2-40B4-BE49-F238E27FC236}">
                  <a16:creationId xmlns:a16="http://schemas.microsoft.com/office/drawing/2014/main" id="{B321AC1B-E6D4-DDFE-43F6-237527D19E96}"/>
                </a:ext>
              </a:extLst>
            </p:cNvPr>
            <p:cNvSpPr/>
            <p:nvPr/>
          </p:nvSpPr>
          <p:spPr>
            <a:xfrm>
              <a:off x="11639054" y="59728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84" name="Google Shape;1511;p1">
              <a:extLst>
                <a:ext uri="{FF2B5EF4-FFF2-40B4-BE49-F238E27FC236}">
                  <a16:creationId xmlns:a16="http://schemas.microsoft.com/office/drawing/2014/main" id="{1093C4C8-9949-11BD-202C-53027B2B5EB3}"/>
                </a:ext>
              </a:extLst>
            </p:cNvPr>
            <p:cNvCxnSpPr>
              <a:cxnSpLocks/>
              <a:stCxn id="9683" idx="6"/>
              <a:endCxn id="9654" idx="0"/>
            </p:cNvCxnSpPr>
            <p:nvPr/>
          </p:nvCxnSpPr>
          <p:spPr>
            <a:xfrm>
              <a:off x="11675054" y="5990808"/>
              <a:ext cx="423908" cy="40013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5" name="Google Shape;1511;p1">
              <a:extLst>
                <a:ext uri="{FF2B5EF4-FFF2-40B4-BE49-F238E27FC236}">
                  <a16:creationId xmlns:a16="http://schemas.microsoft.com/office/drawing/2014/main" id="{FF6D7D9A-1960-52EF-A314-B851383879E6}"/>
                </a:ext>
              </a:extLst>
            </p:cNvPr>
            <p:cNvCxnSpPr>
              <a:cxnSpLocks/>
              <a:stCxn id="9683" idx="1"/>
              <a:endCxn id="7060" idx="3"/>
            </p:cNvCxnSpPr>
            <p:nvPr/>
          </p:nvCxnSpPr>
          <p:spPr>
            <a:xfrm rot="16200000" flipV="1">
              <a:off x="10928405" y="5262159"/>
              <a:ext cx="210583" cy="1221260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6" name="Google Shape;1511;p1">
              <a:extLst>
                <a:ext uri="{FF2B5EF4-FFF2-40B4-BE49-F238E27FC236}">
                  <a16:creationId xmlns:a16="http://schemas.microsoft.com/office/drawing/2014/main" id="{C5721617-035A-D3FA-2A2B-765EA5D56C7B}"/>
                </a:ext>
              </a:extLst>
            </p:cNvPr>
            <p:cNvCxnSpPr>
              <a:cxnSpLocks/>
              <a:stCxn id="9683" idx="4"/>
              <a:endCxn id="7064" idx="3"/>
            </p:cNvCxnSpPr>
            <p:nvPr/>
          </p:nvCxnSpPr>
          <p:spPr>
            <a:xfrm rot="5400000">
              <a:off x="10908148" y="5468226"/>
              <a:ext cx="208325" cy="1289488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7" name="Google Shape;1511;p1">
              <a:extLst>
                <a:ext uri="{FF2B5EF4-FFF2-40B4-BE49-F238E27FC236}">
                  <a16:creationId xmlns:a16="http://schemas.microsoft.com/office/drawing/2014/main" id="{E556B808-F72D-3D07-4D25-9FFE891FE67B}"/>
                </a:ext>
              </a:extLst>
            </p:cNvPr>
            <p:cNvCxnSpPr>
              <a:cxnSpLocks/>
              <a:endCxn id="9691" idx="6"/>
            </p:cNvCxnSpPr>
            <p:nvPr/>
          </p:nvCxnSpPr>
          <p:spPr>
            <a:xfrm rot="10800000">
              <a:off x="11306183" y="5984938"/>
              <a:ext cx="574948" cy="189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8" name="Google Shape;1511;p1">
              <a:extLst>
                <a:ext uri="{FF2B5EF4-FFF2-40B4-BE49-F238E27FC236}">
                  <a16:creationId xmlns:a16="http://schemas.microsoft.com/office/drawing/2014/main" id="{C0C8FEED-4BF3-BB96-433F-16364E81AF82}"/>
                </a:ext>
              </a:extLst>
            </p:cNvPr>
            <p:cNvCxnSpPr>
              <a:cxnSpLocks/>
              <a:stCxn id="9683" idx="0"/>
              <a:endCxn id="9696" idx="4"/>
            </p:cNvCxnSpPr>
            <p:nvPr/>
          </p:nvCxnSpPr>
          <p:spPr>
            <a:xfrm rot="5400000" flipH="1" flipV="1">
              <a:off x="11191343" y="5505627"/>
              <a:ext cx="932892" cy="147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89" name="Google Shape;680;p1">
              <a:extLst>
                <a:ext uri="{FF2B5EF4-FFF2-40B4-BE49-F238E27FC236}">
                  <a16:creationId xmlns:a16="http://schemas.microsoft.com/office/drawing/2014/main" id="{03B04ACE-BE2F-0821-9621-F64607C892EA}"/>
                </a:ext>
              </a:extLst>
            </p:cNvPr>
            <p:cNvSpPr txBox="1"/>
            <p:nvPr/>
          </p:nvSpPr>
          <p:spPr>
            <a:xfrm>
              <a:off x="10746944" y="57339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temporal branch</a:t>
              </a:r>
            </a:p>
          </p:txBody>
        </p:sp>
        <p:sp>
          <p:nvSpPr>
            <p:cNvPr id="9690" name="Google Shape;680;p1">
              <a:extLst>
                <a:ext uri="{FF2B5EF4-FFF2-40B4-BE49-F238E27FC236}">
                  <a16:creationId xmlns:a16="http://schemas.microsoft.com/office/drawing/2014/main" id="{E3894C7D-5196-6AD0-4719-19EE48CD6E39}"/>
                </a:ext>
              </a:extLst>
            </p:cNvPr>
            <p:cNvSpPr txBox="1"/>
            <p:nvPr/>
          </p:nvSpPr>
          <p:spPr>
            <a:xfrm>
              <a:off x="11083676" y="6179735"/>
              <a:ext cx="56205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precentral sulcus</a:t>
              </a:r>
            </a:p>
          </p:txBody>
        </p:sp>
        <p:sp>
          <p:nvSpPr>
            <p:cNvPr id="9691" name="Google Shape;1333;p1">
              <a:extLst>
                <a:ext uri="{FF2B5EF4-FFF2-40B4-BE49-F238E27FC236}">
                  <a16:creationId xmlns:a16="http://schemas.microsoft.com/office/drawing/2014/main" id="{0EB0DF24-20E9-0DF2-64A9-2327465DCAC8}"/>
                </a:ext>
              </a:extLst>
            </p:cNvPr>
            <p:cNvSpPr/>
            <p:nvPr/>
          </p:nvSpPr>
          <p:spPr>
            <a:xfrm>
              <a:off x="11270183" y="596693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2" name="Google Shape;1511;p1">
              <a:extLst>
                <a:ext uri="{FF2B5EF4-FFF2-40B4-BE49-F238E27FC236}">
                  <a16:creationId xmlns:a16="http://schemas.microsoft.com/office/drawing/2014/main" id="{CAF4BECC-B393-1D45-2BB4-B72EE3323A58}"/>
                </a:ext>
              </a:extLst>
            </p:cNvPr>
            <p:cNvCxnSpPr>
              <a:cxnSpLocks/>
              <a:stCxn id="9691" idx="2"/>
              <a:endCxn id="7062" idx="3"/>
            </p:cNvCxnSpPr>
            <p:nvPr/>
          </p:nvCxnSpPr>
          <p:spPr>
            <a:xfrm rot="10800000">
              <a:off x="10426241" y="5984819"/>
              <a:ext cx="843942" cy="11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3" name="Google Shape;680;p1">
              <a:extLst>
                <a:ext uri="{FF2B5EF4-FFF2-40B4-BE49-F238E27FC236}">
                  <a16:creationId xmlns:a16="http://schemas.microsoft.com/office/drawing/2014/main" id="{79F37C5A-90A6-5F0F-96C0-81574066F3ED}"/>
                </a:ext>
              </a:extLst>
            </p:cNvPr>
            <p:cNvSpPr txBox="1"/>
            <p:nvPr/>
          </p:nvSpPr>
          <p:spPr>
            <a:xfrm>
              <a:off x="11356792" y="5950182"/>
              <a:ext cx="26898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Prefrontal</a:t>
              </a:r>
            </a:p>
          </p:txBody>
        </p:sp>
        <p:sp>
          <p:nvSpPr>
            <p:cNvPr id="9694" name="Google Shape;680;p1">
              <a:extLst>
                <a:ext uri="{FF2B5EF4-FFF2-40B4-BE49-F238E27FC236}">
                  <a16:creationId xmlns:a16="http://schemas.microsoft.com/office/drawing/2014/main" id="{DE010873-B374-17CE-DB1F-5AA3F27071A1}"/>
                </a:ext>
              </a:extLst>
            </p:cNvPr>
            <p:cNvSpPr txBox="1"/>
            <p:nvPr/>
          </p:nvSpPr>
          <p:spPr>
            <a:xfrm>
              <a:off x="10691123" y="5946713"/>
              <a:ext cx="441054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</a:t>
              </a:r>
              <a:r>
                <a:rPr lang="en-US" sz="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frontobasal</a:t>
              </a:r>
              <a:endPara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5" name="Google Shape;680;p1">
              <a:extLst>
                <a:ext uri="{FF2B5EF4-FFF2-40B4-BE49-F238E27FC236}">
                  <a16:creationId xmlns:a16="http://schemas.microsoft.com/office/drawing/2014/main" id="{0F2EA616-EBF4-D7DA-6C1F-0A6001C7931D}"/>
                </a:ext>
              </a:extLst>
            </p:cNvPr>
            <p:cNvSpPr txBox="1"/>
            <p:nvPr/>
          </p:nvSpPr>
          <p:spPr>
            <a:xfrm>
              <a:off x="11695055" y="5949525"/>
              <a:ext cx="389034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Insular branches of middle cerebral</a:t>
              </a:r>
            </a:p>
          </p:txBody>
        </p:sp>
        <p:sp>
          <p:nvSpPr>
            <p:cNvPr id="9696" name="Google Shape;1333;p1">
              <a:extLst>
                <a:ext uri="{FF2B5EF4-FFF2-40B4-BE49-F238E27FC236}">
                  <a16:creationId xmlns:a16="http://schemas.microsoft.com/office/drawing/2014/main" id="{83B7CF84-6D59-D01A-A411-0FA3B224D9DE}"/>
                </a:ext>
              </a:extLst>
            </p:cNvPr>
            <p:cNvSpPr/>
            <p:nvPr/>
          </p:nvSpPr>
          <p:spPr>
            <a:xfrm>
              <a:off x="11640525" y="50039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7" name="Google Shape;1511;p1">
              <a:extLst>
                <a:ext uri="{FF2B5EF4-FFF2-40B4-BE49-F238E27FC236}">
                  <a16:creationId xmlns:a16="http://schemas.microsoft.com/office/drawing/2014/main" id="{34B19614-F1E6-3252-51E9-EDBFA6EDE465}"/>
                </a:ext>
              </a:extLst>
            </p:cNvPr>
            <p:cNvCxnSpPr>
              <a:cxnSpLocks/>
              <a:stCxn id="9696" idx="2"/>
              <a:endCxn id="9715" idx="6"/>
            </p:cNvCxnSpPr>
            <p:nvPr/>
          </p:nvCxnSpPr>
          <p:spPr>
            <a:xfrm rot="10800000" flipV="1">
              <a:off x="11202439" y="5021915"/>
              <a:ext cx="438087" cy="885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698" name="Google Shape;1333;p1">
              <a:extLst>
                <a:ext uri="{FF2B5EF4-FFF2-40B4-BE49-F238E27FC236}">
                  <a16:creationId xmlns:a16="http://schemas.microsoft.com/office/drawing/2014/main" id="{C1AA8760-97C2-2E41-5B20-F10A4CAC0D3B}"/>
                </a:ext>
              </a:extLst>
            </p:cNvPr>
            <p:cNvSpPr/>
            <p:nvPr/>
          </p:nvSpPr>
          <p:spPr>
            <a:xfrm>
              <a:off x="11634144" y="5394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99" name="Google Shape;1511;p1">
              <a:extLst>
                <a:ext uri="{FF2B5EF4-FFF2-40B4-BE49-F238E27FC236}">
                  <a16:creationId xmlns:a16="http://schemas.microsoft.com/office/drawing/2014/main" id="{849FEA91-C6FE-40A5-9C0B-E1BDC5F4B1B1}"/>
                </a:ext>
              </a:extLst>
            </p:cNvPr>
            <p:cNvCxnSpPr>
              <a:cxnSpLocks/>
              <a:stCxn id="9698" idx="2"/>
              <a:endCxn id="7009" idx="3"/>
            </p:cNvCxnSpPr>
            <p:nvPr/>
          </p:nvCxnSpPr>
          <p:spPr>
            <a:xfrm rot="10800000" flipV="1">
              <a:off x="10426242" y="5412735"/>
              <a:ext cx="1207903" cy="2599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0" name="Google Shape;1333;p1">
              <a:extLst>
                <a:ext uri="{FF2B5EF4-FFF2-40B4-BE49-F238E27FC236}">
                  <a16:creationId xmlns:a16="http://schemas.microsoft.com/office/drawing/2014/main" id="{7AAEB8E5-FAB4-3436-75B2-AB6CD02B6B43}"/>
                </a:ext>
              </a:extLst>
            </p:cNvPr>
            <p:cNvSpPr/>
            <p:nvPr/>
          </p:nvSpPr>
          <p:spPr>
            <a:xfrm>
              <a:off x="11636586" y="532506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1" name="Google Shape;1511;p1">
              <a:extLst>
                <a:ext uri="{FF2B5EF4-FFF2-40B4-BE49-F238E27FC236}">
                  <a16:creationId xmlns:a16="http://schemas.microsoft.com/office/drawing/2014/main" id="{D445CD25-CCA4-BD12-16C9-35527CBB0831}"/>
                </a:ext>
              </a:extLst>
            </p:cNvPr>
            <p:cNvCxnSpPr>
              <a:cxnSpLocks/>
              <a:stCxn id="9700" idx="2"/>
              <a:endCxn id="197" idx="3"/>
            </p:cNvCxnSpPr>
            <p:nvPr/>
          </p:nvCxnSpPr>
          <p:spPr>
            <a:xfrm rot="10800000" flipV="1">
              <a:off x="10426242" y="5343066"/>
              <a:ext cx="1210345" cy="86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2" name="Google Shape;680;p1">
              <a:extLst>
                <a:ext uri="{FF2B5EF4-FFF2-40B4-BE49-F238E27FC236}">
                  <a16:creationId xmlns:a16="http://schemas.microsoft.com/office/drawing/2014/main" id="{F849C2BE-8DDD-619E-3BEA-22F801A6AC26}"/>
                </a:ext>
              </a:extLst>
            </p:cNvPr>
            <p:cNvSpPr txBox="1"/>
            <p:nvPr/>
          </p:nvSpPr>
          <p:spPr>
            <a:xfrm>
              <a:off x="10799253" y="5376365"/>
              <a:ext cx="774041" cy="6307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Parietal branches of middle cerebral</a:t>
              </a:r>
            </a:p>
          </p:txBody>
        </p:sp>
        <p:sp>
          <p:nvSpPr>
            <p:cNvPr id="9703" name="Google Shape;1333;p1">
              <a:extLst>
                <a:ext uri="{FF2B5EF4-FFF2-40B4-BE49-F238E27FC236}">
                  <a16:creationId xmlns:a16="http://schemas.microsoft.com/office/drawing/2014/main" id="{AAB6105C-8019-739C-4F5A-A00D843FF463}"/>
                </a:ext>
              </a:extLst>
            </p:cNvPr>
            <p:cNvSpPr/>
            <p:nvPr/>
          </p:nvSpPr>
          <p:spPr>
            <a:xfrm>
              <a:off x="11635273" y="525655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4" name="Google Shape;1511;p1">
              <a:extLst>
                <a:ext uri="{FF2B5EF4-FFF2-40B4-BE49-F238E27FC236}">
                  <a16:creationId xmlns:a16="http://schemas.microsoft.com/office/drawing/2014/main" id="{09B1104B-6569-8FAE-E659-CEEED5329E9E}"/>
                </a:ext>
              </a:extLst>
            </p:cNvPr>
            <p:cNvCxnSpPr>
              <a:cxnSpLocks/>
              <a:stCxn id="9703" idx="2"/>
              <a:endCxn id="7050" idx="3"/>
            </p:cNvCxnSpPr>
            <p:nvPr/>
          </p:nvCxnSpPr>
          <p:spPr>
            <a:xfrm rot="10800000" flipV="1">
              <a:off x="10426241" y="5274558"/>
              <a:ext cx="1209032" cy="77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5" name="Google Shape;680;p1">
              <a:extLst>
                <a:ext uri="{FF2B5EF4-FFF2-40B4-BE49-F238E27FC236}">
                  <a16:creationId xmlns:a16="http://schemas.microsoft.com/office/drawing/2014/main" id="{806CB700-9103-9448-3DA7-973410FEF6EA}"/>
                </a:ext>
              </a:extLst>
            </p:cNvPr>
            <p:cNvSpPr txBox="1"/>
            <p:nvPr/>
          </p:nvSpPr>
          <p:spPr>
            <a:xfrm>
              <a:off x="11009302" y="5307630"/>
              <a:ext cx="558328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Postcentral arterial branch</a:t>
              </a:r>
            </a:p>
          </p:txBody>
        </p:sp>
        <p:sp>
          <p:nvSpPr>
            <p:cNvPr id="9706" name="Google Shape;1333;p1">
              <a:extLst>
                <a:ext uri="{FF2B5EF4-FFF2-40B4-BE49-F238E27FC236}">
                  <a16:creationId xmlns:a16="http://schemas.microsoft.com/office/drawing/2014/main" id="{61C43253-9041-7E1B-A6D6-E9722C25B25B}"/>
                </a:ext>
              </a:extLst>
            </p:cNvPr>
            <p:cNvSpPr/>
            <p:nvPr/>
          </p:nvSpPr>
          <p:spPr>
            <a:xfrm>
              <a:off x="11636483" y="51807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07" name="Google Shape;1511;p1">
              <a:extLst>
                <a:ext uri="{FF2B5EF4-FFF2-40B4-BE49-F238E27FC236}">
                  <a16:creationId xmlns:a16="http://schemas.microsoft.com/office/drawing/2014/main" id="{94787C2B-B97C-38FE-3881-5D72A9374D1C}"/>
                </a:ext>
              </a:extLst>
            </p:cNvPr>
            <p:cNvCxnSpPr>
              <a:cxnSpLocks/>
              <a:stCxn id="9706" idx="2"/>
              <a:endCxn id="7048" idx="3"/>
            </p:cNvCxnSpPr>
            <p:nvPr/>
          </p:nvCxnSpPr>
          <p:spPr>
            <a:xfrm rot="10800000">
              <a:off x="10426241" y="5198127"/>
              <a:ext cx="1210242" cy="60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08" name="Google Shape;680;p1">
              <a:extLst>
                <a:ext uri="{FF2B5EF4-FFF2-40B4-BE49-F238E27FC236}">
                  <a16:creationId xmlns:a16="http://schemas.microsoft.com/office/drawing/2014/main" id="{C535ED5B-0D36-DB3E-1797-85D3A0E3B7A5}"/>
                </a:ext>
              </a:extLst>
            </p:cNvPr>
            <p:cNvSpPr txBox="1"/>
            <p:nvPr/>
          </p:nvSpPr>
          <p:spPr>
            <a:xfrm>
              <a:off x="10797476" y="5235981"/>
              <a:ext cx="796100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Temporal branches of middle cerebral</a:t>
              </a:r>
            </a:p>
          </p:txBody>
        </p:sp>
        <p:sp>
          <p:nvSpPr>
            <p:cNvPr id="9709" name="Google Shape;1333;p1">
              <a:extLst>
                <a:ext uri="{FF2B5EF4-FFF2-40B4-BE49-F238E27FC236}">
                  <a16:creationId xmlns:a16="http://schemas.microsoft.com/office/drawing/2014/main" id="{17592DBA-DE53-F509-8AF0-20D3C256E078}"/>
                </a:ext>
              </a:extLst>
            </p:cNvPr>
            <p:cNvSpPr/>
            <p:nvPr/>
          </p:nvSpPr>
          <p:spPr>
            <a:xfrm>
              <a:off x="11637421" y="54635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0" name="Google Shape;1511;p1">
              <a:extLst>
                <a:ext uri="{FF2B5EF4-FFF2-40B4-BE49-F238E27FC236}">
                  <a16:creationId xmlns:a16="http://schemas.microsoft.com/office/drawing/2014/main" id="{55200DC5-814A-370F-D0EE-866E52614602}"/>
                </a:ext>
              </a:extLst>
            </p:cNvPr>
            <p:cNvCxnSpPr>
              <a:cxnSpLocks/>
              <a:stCxn id="9709" idx="2"/>
              <a:endCxn id="7015" idx="3"/>
            </p:cNvCxnSpPr>
            <p:nvPr/>
          </p:nvCxnSpPr>
          <p:spPr>
            <a:xfrm rot="10800000">
              <a:off x="10426241" y="5479311"/>
              <a:ext cx="1211180" cy="2242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1" name="Google Shape;680;p1">
              <a:extLst>
                <a:ext uri="{FF2B5EF4-FFF2-40B4-BE49-F238E27FC236}">
                  <a16:creationId xmlns:a16="http://schemas.microsoft.com/office/drawing/2014/main" id="{BFB907DC-DF7C-362B-2C6C-3E617F064362}"/>
                </a:ext>
              </a:extLst>
            </p:cNvPr>
            <p:cNvSpPr txBox="1"/>
            <p:nvPr/>
          </p:nvSpPr>
          <p:spPr>
            <a:xfrm>
              <a:off x="10986672" y="5445046"/>
              <a:ext cx="503685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Artery of central sulcus</a:t>
              </a:r>
            </a:p>
          </p:txBody>
        </p:sp>
        <p:sp>
          <p:nvSpPr>
            <p:cNvPr id="9712" name="Google Shape;680;p1">
              <a:extLst>
                <a:ext uri="{FF2B5EF4-FFF2-40B4-BE49-F238E27FC236}">
                  <a16:creationId xmlns:a16="http://schemas.microsoft.com/office/drawing/2014/main" id="{3EC45284-DB66-2D59-4D28-AA2E7BCB434D}"/>
                </a:ext>
              </a:extLst>
            </p:cNvPr>
            <p:cNvSpPr txBox="1"/>
            <p:nvPr/>
          </p:nvSpPr>
          <p:spPr>
            <a:xfrm>
              <a:off x="11098129" y="5166849"/>
              <a:ext cx="412331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parietal</a:t>
              </a:r>
            </a:p>
          </p:txBody>
        </p:sp>
        <p:sp>
          <p:nvSpPr>
            <p:cNvPr id="9713" name="Google Shape;680;p1">
              <a:extLst>
                <a:ext uri="{FF2B5EF4-FFF2-40B4-BE49-F238E27FC236}">
                  <a16:creationId xmlns:a16="http://schemas.microsoft.com/office/drawing/2014/main" id="{2E92EDF4-5709-064B-0BC0-7D48CF1B77D6}"/>
                </a:ext>
              </a:extLst>
            </p:cNvPr>
            <p:cNvSpPr txBox="1"/>
            <p:nvPr/>
          </p:nvSpPr>
          <p:spPr>
            <a:xfrm>
              <a:off x="11022435" y="5086624"/>
              <a:ext cx="579897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temporal branch</a:t>
              </a:r>
            </a:p>
          </p:txBody>
        </p:sp>
        <p:sp>
          <p:nvSpPr>
            <p:cNvPr id="9714" name="Google Shape;680;p1">
              <a:extLst>
                <a:ext uri="{FF2B5EF4-FFF2-40B4-BE49-F238E27FC236}">
                  <a16:creationId xmlns:a16="http://schemas.microsoft.com/office/drawing/2014/main" id="{5E8A837F-30AE-4C1C-E811-D1C44D343716}"/>
                </a:ext>
              </a:extLst>
            </p:cNvPr>
            <p:cNvSpPr txBox="1"/>
            <p:nvPr/>
          </p:nvSpPr>
          <p:spPr>
            <a:xfrm>
              <a:off x="11231041" y="4987840"/>
              <a:ext cx="392336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Temporo-occipital</a:t>
              </a:r>
            </a:p>
          </p:txBody>
        </p:sp>
        <p:sp>
          <p:nvSpPr>
            <p:cNvPr id="9715" name="Google Shape;1333;p1">
              <a:extLst>
                <a:ext uri="{FF2B5EF4-FFF2-40B4-BE49-F238E27FC236}">
                  <a16:creationId xmlns:a16="http://schemas.microsoft.com/office/drawing/2014/main" id="{20A04EA4-6149-F7B8-CAA8-0DEB691B533F}"/>
                </a:ext>
              </a:extLst>
            </p:cNvPr>
            <p:cNvSpPr/>
            <p:nvPr/>
          </p:nvSpPr>
          <p:spPr>
            <a:xfrm>
              <a:off x="11166438" y="50048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6" name="Google Shape;1511;p1">
              <a:extLst>
                <a:ext uri="{FF2B5EF4-FFF2-40B4-BE49-F238E27FC236}">
                  <a16:creationId xmlns:a16="http://schemas.microsoft.com/office/drawing/2014/main" id="{B073A0AC-C0D1-56F0-33BC-5E83F9F2E9BC}"/>
                </a:ext>
              </a:extLst>
            </p:cNvPr>
            <p:cNvCxnSpPr>
              <a:cxnSpLocks/>
              <a:stCxn id="9715" idx="2"/>
              <a:endCxn id="7059" idx="3"/>
            </p:cNvCxnSpPr>
            <p:nvPr/>
          </p:nvCxnSpPr>
          <p:spPr>
            <a:xfrm rot="10800000">
              <a:off x="10426348" y="5021629"/>
              <a:ext cx="740091" cy="117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17" name="Google Shape;680;p1">
              <a:extLst>
                <a:ext uri="{FF2B5EF4-FFF2-40B4-BE49-F238E27FC236}">
                  <a16:creationId xmlns:a16="http://schemas.microsoft.com/office/drawing/2014/main" id="{23CA55F7-2120-779A-63E8-D48AA4E703C2}"/>
                </a:ext>
              </a:extLst>
            </p:cNvPr>
            <p:cNvSpPr txBox="1"/>
            <p:nvPr/>
          </p:nvSpPr>
          <p:spPr>
            <a:xfrm>
              <a:off x="10648401" y="4985821"/>
              <a:ext cx="49879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Branch of angular gyrus</a:t>
              </a:r>
            </a:p>
          </p:txBody>
        </p:sp>
        <p:sp>
          <p:nvSpPr>
            <p:cNvPr id="9718" name="Google Shape;680;p1">
              <a:extLst>
                <a:ext uri="{FF2B5EF4-FFF2-40B4-BE49-F238E27FC236}">
                  <a16:creationId xmlns:a16="http://schemas.microsoft.com/office/drawing/2014/main" id="{72B03B85-AE4B-4205-03C7-55FBCADB9211}"/>
                </a:ext>
              </a:extLst>
            </p:cNvPr>
            <p:cNvSpPr txBox="1"/>
            <p:nvPr/>
          </p:nvSpPr>
          <p:spPr>
            <a:xfrm rot="5400000">
              <a:off x="11477396" y="5404124"/>
              <a:ext cx="359842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Middle cerebral (M3-segment)</a:t>
              </a:r>
            </a:p>
          </p:txBody>
        </p:sp>
        <p:sp>
          <p:nvSpPr>
            <p:cNvPr id="9719" name="Google Shape;1333;p1">
              <a:extLst>
                <a:ext uri="{FF2B5EF4-FFF2-40B4-BE49-F238E27FC236}">
                  <a16:creationId xmlns:a16="http://schemas.microsoft.com/office/drawing/2014/main" id="{F5B53298-1043-E721-A7C9-FBF61464BA87}"/>
                </a:ext>
              </a:extLst>
            </p:cNvPr>
            <p:cNvSpPr/>
            <p:nvPr/>
          </p:nvSpPr>
          <p:spPr>
            <a:xfrm>
              <a:off x="11509066" y="7571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0" name="Google Shape;1511;p1">
              <a:extLst>
                <a:ext uri="{FF2B5EF4-FFF2-40B4-BE49-F238E27FC236}">
                  <a16:creationId xmlns:a16="http://schemas.microsoft.com/office/drawing/2014/main" id="{16D9237D-00A9-E89C-0070-8E4BEE3BD44E}"/>
                </a:ext>
              </a:extLst>
            </p:cNvPr>
            <p:cNvCxnSpPr>
              <a:cxnSpLocks/>
              <a:stCxn id="9719" idx="0"/>
              <a:endCxn id="9721" idx="2"/>
            </p:cNvCxnSpPr>
            <p:nvPr/>
          </p:nvCxnSpPr>
          <p:spPr>
            <a:xfrm rot="5400000" flipH="1" flipV="1">
              <a:off x="11791868" y="7267425"/>
              <a:ext cx="39442" cy="569047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1" name="Google Shape;1333;p1">
              <a:extLst>
                <a:ext uri="{FF2B5EF4-FFF2-40B4-BE49-F238E27FC236}">
                  <a16:creationId xmlns:a16="http://schemas.microsoft.com/office/drawing/2014/main" id="{02C4EE13-C760-D29E-A738-B3B9803D91D3}"/>
                </a:ext>
              </a:extLst>
            </p:cNvPr>
            <p:cNvSpPr/>
            <p:nvPr/>
          </p:nvSpPr>
          <p:spPr>
            <a:xfrm>
              <a:off x="12096113" y="7510627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2" name="Google Shape;1750;p1">
              <a:extLst>
                <a:ext uri="{FF2B5EF4-FFF2-40B4-BE49-F238E27FC236}">
                  <a16:creationId xmlns:a16="http://schemas.microsoft.com/office/drawing/2014/main" id="{A3F066C8-5A8A-D8BC-2BF3-21609D506800}"/>
                </a:ext>
              </a:extLst>
            </p:cNvPr>
            <p:cNvSpPr txBox="1"/>
            <p:nvPr/>
          </p:nvSpPr>
          <p:spPr>
            <a:xfrm>
              <a:off x="11528467" y="7499514"/>
              <a:ext cx="545892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communicating</a:t>
              </a:r>
              <a:endParaRPr sz="1400" dirty="0"/>
            </a:p>
          </p:txBody>
        </p:sp>
        <p:sp>
          <p:nvSpPr>
            <p:cNvPr id="9723" name="Google Shape;1333;p1">
              <a:extLst>
                <a:ext uri="{FF2B5EF4-FFF2-40B4-BE49-F238E27FC236}">
                  <a16:creationId xmlns:a16="http://schemas.microsoft.com/office/drawing/2014/main" id="{B7B3BED1-45CD-352E-5AC5-1A110F73B3A0}"/>
                </a:ext>
              </a:extLst>
            </p:cNvPr>
            <p:cNvSpPr/>
            <p:nvPr/>
          </p:nvSpPr>
          <p:spPr>
            <a:xfrm>
              <a:off x="12148716" y="63524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24" name="Google Shape;1511;p1">
              <a:extLst>
                <a:ext uri="{FF2B5EF4-FFF2-40B4-BE49-F238E27FC236}">
                  <a16:creationId xmlns:a16="http://schemas.microsoft.com/office/drawing/2014/main" id="{9B1C8E38-54E0-F633-83F7-B720C7854126}"/>
                </a:ext>
              </a:extLst>
            </p:cNvPr>
            <p:cNvCxnSpPr>
              <a:cxnSpLocks/>
              <a:stCxn id="9723" idx="6"/>
              <a:endCxn id="9725" idx="2"/>
            </p:cNvCxnSpPr>
            <p:nvPr/>
          </p:nvCxnSpPr>
          <p:spPr>
            <a:xfrm flipV="1">
              <a:off x="12184716" y="6370058"/>
              <a:ext cx="96125" cy="406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5" name="Google Shape;1333;p1">
              <a:extLst>
                <a:ext uri="{FF2B5EF4-FFF2-40B4-BE49-F238E27FC236}">
                  <a16:creationId xmlns:a16="http://schemas.microsoft.com/office/drawing/2014/main" id="{CFDF30E6-F788-7D9F-8ED9-99FD40B446D9}"/>
                </a:ext>
              </a:extLst>
            </p:cNvPr>
            <p:cNvSpPr/>
            <p:nvPr/>
          </p:nvSpPr>
          <p:spPr>
            <a:xfrm>
              <a:off x="12280841" y="6348458"/>
              <a:ext cx="43200" cy="43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6" name="Google Shape;1750;p1">
              <a:extLst>
                <a:ext uri="{FF2B5EF4-FFF2-40B4-BE49-F238E27FC236}">
                  <a16:creationId xmlns:a16="http://schemas.microsoft.com/office/drawing/2014/main" id="{36F125E7-F72B-43F4-49FB-471037E37642}"/>
                </a:ext>
              </a:extLst>
            </p:cNvPr>
            <p:cNvSpPr txBox="1"/>
            <p:nvPr/>
          </p:nvSpPr>
          <p:spPr>
            <a:xfrm>
              <a:off x="12070379" y="6340327"/>
              <a:ext cx="339716" cy="12311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communicating</a:t>
              </a:r>
              <a:endParaRPr sz="1400" dirty="0"/>
            </a:p>
          </p:txBody>
        </p:sp>
        <p:cxnSp>
          <p:nvCxnSpPr>
            <p:cNvPr id="9727" name="Google Shape;1513;p1">
              <a:extLst>
                <a:ext uri="{FF2B5EF4-FFF2-40B4-BE49-F238E27FC236}">
                  <a16:creationId xmlns:a16="http://schemas.microsoft.com/office/drawing/2014/main" id="{1040DAC5-1A89-6315-D26B-92CC2D77132D}"/>
                </a:ext>
              </a:extLst>
            </p:cNvPr>
            <p:cNvCxnSpPr>
              <a:cxnSpLocks/>
              <a:stCxn id="9728" idx="4"/>
              <a:endCxn id="6848" idx="3"/>
            </p:cNvCxnSpPr>
            <p:nvPr/>
          </p:nvCxnSpPr>
          <p:spPr>
            <a:xfrm rot="5400000">
              <a:off x="10917053" y="8539654"/>
              <a:ext cx="482533" cy="1507492"/>
            </a:xfrm>
            <a:prstGeom prst="bentConnector2">
              <a:avLst/>
            </a:prstGeom>
            <a:solidFill>
              <a:schemeClr val="accent2">
                <a:alpha val="18000"/>
              </a:schemeClr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28" name="Google Shape;1333;p1">
              <a:extLst>
                <a:ext uri="{FF2B5EF4-FFF2-40B4-BE49-F238E27FC236}">
                  <a16:creationId xmlns:a16="http://schemas.microsoft.com/office/drawing/2014/main" id="{A6B81747-4E20-4E40-3BA2-1BABBCC50500}"/>
                </a:ext>
              </a:extLst>
            </p:cNvPr>
            <p:cNvSpPr/>
            <p:nvPr/>
          </p:nvSpPr>
          <p:spPr>
            <a:xfrm>
              <a:off x="11888665" y="9005334"/>
              <a:ext cx="46800" cy="46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9" name="Google Shape;1750;p1">
              <a:extLst>
                <a:ext uri="{FF2B5EF4-FFF2-40B4-BE49-F238E27FC236}">
                  <a16:creationId xmlns:a16="http://schemas.microsoft.com/office/drawing/2014/main" id="{FC3512A4-5A56-4D52-0813-249665D2D198}"/>
                </a:ext>
              </a:extLst>
            </p:cNvPr>
            <p:cNvSpPr txBox="1"/>
            <p:nvPr/>
          </p:nvSpPr>
          <p:spPr>
            <a:xfrm rot="5400000">
              <a:off x="11742821" y="9256271"/>
              <a:ext cx="335949" cy="6155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4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Anterior spinal</a:t>
              </a:r>
              <a:endParaRPr sz="1400" dirty="0"/>
            </a:p>
          </p:txBody>
        </p:sp>
      </p:grpSp>
      <p:sp>
        <p:nvSpPr>
          <p:cNvPr id="9736" name="Google Shape;756;p1">
            <a:extLst>
              <a:ext uri="{FF2B5EF4-FFF2-40B4-BE49-F238E27FC236}">
                <a16:creationId xmlns:a16="http://schemas.microsoft.com/office/drawing/2014/main" id="{08F296A3-ADEA-107A-DFDE-892E63515FBF}"/>
              </a:ext>
            </a:extLst>
          </p:cNvPr>
          <p:cNvSpPr/>
          <p:nvPr/>
        </p:nvSpPr>
        <p:spPr>
          <a:xfrm>
            <a:off x="12153312" y="20768947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37" name="Google Shape;755;p1">
            <a:extLst>
              <a:ext uri="{FF2B5EF4-FFF2-40B4-BE49-F238E27FC236}">
                <a16:creationId xmlns:a16="http://schemas.microsoft.com/office/drawing/2014/main" id="{1BE00357-C90E-340F-158F-61CC455F1DCA}"/>
              </a:ext>
            </a:extLst>
          </p:cNvPr>
          <p:cNvCxnSpPr>
            <a:cxnSpLocks/>
            <a:stCxn id="6632" idx="2"/>
            <a:endCxn id="8488" idx="6"/>
          </p:cNvCxnSpPr>
          <p:nvPr/>
        </p:nvCxnSpPr>
        <p:spPr>
          <a:xfrm rot="10800000" flipV="1">
            <a:off x="10061022" y="19044161"/>
            <a:ext cx="2089534" cy="18438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0" name="Google Shape;755;p1">
            <a:extLst>
              <a:ext uri="{FF2B5EF4-FFF2-40B4-BE49-F238E27FC236}">
                <a16:creationId xmlns:a16="http://schemas.microsoft.com/office/drawing/2014/main" id="{6C0E5730-0244-5021-0C35-E58BE272854B}"/>
              </a:ext>
            </a:extLst>
          </p:cNvPr>
          <p:cNvCxnSpPr>
            <a:cxnSpLocks/>
            <a:stCxn id="6632" idx="2"/>
            <a:endCxn id="8485" idx="6"/>
          </p:cNvCxnSpPr>
          <p:nvPr/>
        </p:nvCxnSpPr>
        <p:spPr>
          <a:xfrm rot="10800000" flipV="1">
            <a:off x="10057310" y="19044160"/>
            <a:ext cx="2093247" cy="19674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6" name="Google Shape;678;p1">
            <a:extLst>
              <a:ext uri="{FF2B5EF4-FFF2-40B4-BE49-F238E27FC236}">
                <a16:creationId xmlns:a16="http://schemas.microsoft.com/office/drawing/2014/main" id="{CE7D71C7-495E-4BE0-2BF6-79F9E2A77FB2}"/>
              </a:ext>
            </a:extLst>
          </p:cNvPr>
          <p:cNvCxnSpPr>
            <a:cxnSpLocks/>
            <a:stCxn id="6637" idx="2"/>
            <a:endCxn id="9324" idx="6"/>
          </p:cNvCxnSpPr>
          <p:nvPr/>
        </p:nvCxnSpPr>
        <p:spPr>
          <a:xfrm rot="10800000" flipV="1">
            <a:off x="8506469" y="19249163"/>
            <a:ext cx="3649159" cy="243699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0" name="Google Shape;678;p1">
            <a:extLst>
              <a:ext uri="{FF2B5EF4-FFF2-40B4-BE49-F238E27FC236}">
                <a16:creationId xmlns:a16="http://schemas.microsoft.com/office/drawing/2014/main" id="{E482056F-1DDD-C9E5-16C9-89167779AEB2}"/>
              </a:ext>
            </a:extLst>
          </p:cNvPr>
          <p:cNvCxnSpPr>
            <a:cxnSpLocks/>
            <a:stCxn id="6637" idx="2"/>
            <a:endCxn id="9294" idx="6"/>
          </p:cNvCxnSpPr>
          <p:nvPr/>
        </p:nvCxnSpPr>
        <p:spPr>
          <a:xfrm rot="10800000" flipV="1">
            <a:off x="8510509" y="19249163"/>
            <a:ext cx="3645118" cy="29303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5" name="Google Shape;650;p1">
            <a:extLst>
              <a:ext uri="{FF2B5EF4-FFF2-40B4-BE49-F238E27FC236}">
                <a16:creationId xmlns:a16="http://schemas.microsoft.com/office/drawing/2014/main" id="{E79562AB-A21E-B7A9-DF73-F26BEED5AB9B}"/>
              </a:ext>
            </a:extLst>
          </p:cNvPr>
          <p:cNvCxnSpPr>
            <a:cxnSpLocks/>
            <a:stCxn id="7013" idx="4"/>
            <a:endCxn id="8488" idx="6"/>
          </p:cNvCxnSpPr>
          <p:nvPr/>
        </p:nvCxnSpPr>
        <p:spPr>
          <a:xfrm rot="5400000">
            <a:off x="10101607" y="19019720"/>
            <a:ext cx="1827747" cy="190891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9" name="Google Shape;650;p1">
            <a:extLst>
              <a:ext uri="{FF2B5EF4-FFF2-40B4-BE49-F238E27FC236}">
                <a16:creationId xmlns:a16="http://schemas.microsoft.com/office/drawing/2014/main" id="{1535772F-5EC0-D4ED-F3CB-4F538E336DDD}"/>
              </a:ext>
            </a:extLst>
          </p:cNvPr>
          <p:cNvCxnSpPr>
            <a:cxnSpLocks/>
            <a:stCxn id="7013" idx="4"/>
            <a:endCxn id="8485" idx="6"/>
          </p:cNvCxnSpPr>
          <p:nvPr/>
        </p:nvCxnSpPr>
        <p:spPr>
          <a:xfrm rot="5400000">
            <a:off x="10037985" y="19079628"/>
            <a:ext cx="1951276" cy="191262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5" name="Google Shape;650;p1">
            <a:extLst>
              <a:ext uri="{FF2B5EF4-FFF2-40B4-BE49-F238E27FC236}">
                <a16:creationId xmlns:a16="http://schemas.microsoft.com/office/drawing/2014/main" id="{54E0D938-C782-63B7-7D24-B0D41D61099F}"/>
              </a:ext>
            </a:extLst>
          </p:cNvPr>
          <p:cNvCxnSpPr>
            <a:cxnSpLocks/>
            <a:stCxn id="6643" idx="2"/>
            <a:endCxn id="9306" idx="6"/>
          </p:cNvCxnSpPr>
          <p:nvPr/>
        </p:nvCxnSpPr>
        <p:spPr>
          <a:xfrm rot="10800000" flipV="1">
            <a:off x="8505663" y="20108889"/>
            <a:ext cx="3647233" cy="8448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0" name="Google Shape;650;p1">
            <a:extLst>
              <a:ext uri="{FF2B5EF4-FFF2-40B4-BE49-F238E27FC236}">
                <a16:creationId xmlns:a16="http://schemas.microsoft.com/office/drawing/2014/main" id="{9038FB76-859E-4E72-B5B3-071BA5321F76}"/>
              </a:ext>
            </a:extLst>
          </p:cNvPr>
          <p:cNvCxnSpPr>
            <a:cxnSpLocks/>
            <a:stCxn id="6643" idx="2"/>
            <a:endCxn id="9303" idx="6"/>
          </p:cNvCxnSpPr>
          <p:nvPr/>
        </p:nvCxnSpPr>
        <p:spPr>
          <a:xfrm rot="10800000" flipV="1">
            <a:off x="8505663" y="20108890"/>
            <a:ext cx="3647233" cy="9671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3" name="Google Shape;650;p1">
            <a:extLst>
              <a:ext uri="{FF2B5EF4-FFF2-40B4-BE49-F238E27FC236}">
                <a16:creationId xmlns:a16="http://schemas.microsoft.com/office/drawing/2014/main" id="{EE8CA864-EF81-B6BF-3C42-1B97D92FCE2E}"/>
              </a:ext>
            </a:extLst>
          </p:cNvPr>
          <p:cNvCxnSpPr>
            <a:cxnSpLocks/>
            <a:stCxn id="6643" idx="2"/>
            <a:endCxn id="9312" idx="6"/>
          </p:cNvCxnSpPr>
          <p:nvPr/>
        </p:nvCxnSpPr>
        <p:spPr>
          <a:xfrm rot="10800000" flipV="1">
            <a:off x="8506299" y="20108889"/>
            <a:ext cx="3646597" cy="17014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6" name="Google Shape;650;p1">
            <a:extLst>
              <a:ext uri="{FF2B5EF4-FFF2-40B4-BE49-F238E27FC236}">
                <a16:creationId xmlns:a16="http://schemas.microsoft.com/office/drawing/2014/main" id="{CD1AAADE-3B28-3886-4F65-169B1CC1319B}"/>
              </a:ext>
            </a:extLst>
          </p:cNvPr>
          <p:cNvCxnSpPr>
            <a:cxnSpLocks/>
            <a:stCxn id="6643" idx="2"/>
            <a:endCxn id="9324" idx="6"/>
          </p:cNvCxnSpPr>
          <p:nvPr/>
        </p:nvCxnSpPr>
        <p:spPr>
          <a:xfrm rot="10800000" flipV="1">
            <a:off x="8506469" y="20108889"/>
            <a:ext cx="3646427" cy="15772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2" name="Google Shape;757;p1">
            <a:extLst>
              <a:ext uri="{FF2B5EF4-FFF2-40B4-BE49-F238E27FC236}">
                <a16:creationId xmlns:a16="http://schemas.microsoft.com/office/drawing/2014/main" id="{4FA22F6C-7A32-AF41-22A3-7725B3B14CCF}"/>
              </a:ext>
            </a:extLst>
          </p:cNvPr>
          <p:cNvSpPr txBox="1"/>
          <p:nvPr/>
        </p:nvSpPr>
        <p:spPr>
          <a:xfrm>
            <a:off x="11218726" y="20073992"/>
            <a:ext cx="4306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Perforating femoral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6" name="Google Shape;755;p1">
            <a:extLst>
              <a:ext uri="{FF2B5EF4-FFF2-40B4-BE49-F238E27FC236}">
                <a16:creationId xmlns:a16="http://schemas.microsoft.com/office/drawing/2014/main" id="{E8394481-448F-D268-6B4F-6878E9BECF23}"/>
              </a:ext>
            </a:extLst>
          </p:cNvPr>
          <p:cNvCxnSpPr>
            <a:cxnSpLocks/>
            <a:stCxn id="6636" idx="2"/>
            <a:endCxn id="11454" idx="3"/>
          </p:cNvCxnSpPr>
          <p:nvPr/>
        </p:nvCxnSpPr>
        <p:spPr>
          <a:xfrm rot="10800000" flipV="1">
            <a:off x="10440756" y="19755743"/>
            <a:ext cx="1941372" cy="16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0" name="Google Shape;757;p1">
            <a:extLst>
              <a:ext uri="{FF2B5EF4-FFF2-40B4-BE49-F238E27FC236}">
                <a16:creationId xmlns:a16="http://schemas.microsoft.com/office/drawing/2014/main" id="{06FB8F61-1D3C-F760-974F-C73180FDCB51}"/>
              </a:ext>
            </a:extLst>
          </p:cNvPr>
          <p:cNvSpPr txBox="1"/>
          <p:nvPr/>
        </p:nvSpPr>
        <p:spPr>
          <a:xfrm>
            <a:off x="11261133" y="19719292"/>
            <a:ext cx="61467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external pudendal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5" name="Google Shape;259;p1">
            <a:extLst>
              <a:ext uri="{FF2B5EF4-FFF2-40B4-BE49-F238E27FC236}">
                <a16:creationId xmlns:a16="http://schemas.microsoft.com/office/drawing/2014/main" id="{CA45F755-D5F7-19EF-7B71-01F4BB809533}"/>
              </a:ext>
            </a:extLst>
          </p:cNvPr>
          <p:cNvCxnSpPr>
            <a:cxnSpLocks/>
            <a:stCxn id="7042" idx="4"/>
            <a:endCxn id="10418" idx="0"/>
          </p:cNvCxnSpPr>
          <p:nvPr/>
        </p:nvCxnSpPr>
        <p:spPr>
          <a:xfrm rot="5400000">
            <a:off x="12886944" y="23136176"/>
            <a:ext cx="637539" cy="175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98" name="Google Shape;261;p1">
            <a:extLst>
              <a:ext uri="{FF2B5EF4-FFF2-40B4-BE49-F238E27FC236}">
                <a16:creationId xmlns:a16="http://schemas.microsoft.com/office/drawing/2014/main" id="{1F56A41C-53F1-CC7C-F8A2-652261445E62}"/>
              </a:ext>
            </a:extLst>
          </p:cNvPr>
          <p:cNvSpPr txBox="1"/>
          <p:nvPr/>
        </p:nvSpPr>
        <p:spPr>
          <a:xfrm rot="5400000">
            <a:off x="13070088" y="22943220"/>
            <a:ext cx="27761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7" name="Google Shape;259;p1">
            <a:extLst>
              <a:ext uri="{FF2B5EF4-FFF2-40B4-BE49-F238E27FC236}">
                <a16:creationId xmlns:a16="http://schemas.microsoft.com/office/drawing/2014/main" id="{EBA66E12-E79A-CE13-92E8-CBC6450B0F5B}"/>
              </a:ext>
            </a:extLst>
          </p:cNvPr>
          <p:cNvCxnSpPr>
            <a:cxnSpLocks/>
            <a:stCxn id="6664" idx="3"/>
            <a:endCxn id="9404" idx="6"/>
          </p:cNvCxnSpPr>
          <p:nvPr/>
        </p:nvCxnSpPr>
        <p:spPr>
          <a:xfrm rot="5400000">
            <a:off x="10120509" y="21626100"/>
            <a:ext cx="313051" cy="355587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0" name="Google Shape;261;p1">
            <a:extLst>
              <a:ext uri="{FF2B5EF4-FFF2-40B4-BE49-F238E27FC236}">
                <a16:creationId xmlns:a16="http://schemas.microsoft.com/office/drawing/2014/main" id="{78F0B575-0681-AC8D-5E18-ED9C0242E144}"/>
              </a:ext>
            </a:extLst>
          </p:cNvPr>
          <p:cNvSpPr txBox="1"/>
          <p:nvPr/>
        </p:nvSpPr>
        <p:spPr>
          <a:xfrm rot="5400000">
            <a:off x="12198114" y="23366280"/>
            <a:ext cx="276119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6" name="Google Shape;261;p1">
            <a:extLst>
              <a:ext uri="{FF2B5EF4-FFF2-40B4-BE49-F238E27FC236}">
                <a16:creationId xmlns:a16="http://schemas.microsoft.com/office/drawing/2014/main" id="{6B5A71F6-551C-F899-17E4-168021DD6585}"/>
              </a:ext>
            </a:extLst>
          </p:cNvPr>
          <p:cNvSpPr txBox="1"/>
          <p:nvPr/>
        </p:nvSpPr>
        <p:spPr>
          <a:xfrm rot="5400000">
            <a:off x="12474104" y="23355137"/>
            <a:ext cx="280129" cy="621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8" name="Google Shape;259;p1">
            <a:extLst>
              <a:ext uri="{FF2B5EF4-FFF2-40B4-BE49-F238E27FC236}">
                <a16:creationId xmlns:a16="http://schemas.microsoft.com/office/drawing/2014/main" id="{8ACB5A9F-A65D-F01F-CBF4-DED68F5A0394}"/>
              </a:ext>
            </a:extLst>
          </p:cNvPr>
          <p:cNvCxnSpPr>
            <a:cxnSpLocks/>
            <a:stCxn id="7043" idx="6"/>
            <a:endCxn id="9395" idx="6"/>
          </p:cNvCxnSpPr>
          <p:nvPr/>
        </p:nvCxnSpPr>
        <p:spPr>
          <a:xfrm flipH="1">
            <a:off x="8505298" y="22755225"/>
            <a:ext cx="4944445" cy="439536"/>
          </a:xfrm>
          <a:prstGeom prst="bentConnector3">
            <a:avLst>
              <a:gd name="adj1" fmla="val -462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2" name="Google Shape;259;p1">
            <a:extLst>
              <a:ext uri="{FF2B5EF4-FFF2-40B4-BE49-F238E27FC236}">
                <a16:creationId xmlns:a16="http://schemas.microsoft.com/office/drawing/2014/main" id="{868B2734-73B5-933F-54B6-DA77CE184DAF}"/>
              </a:ext>
            </a:extLst>
          </p:cNvPr>
          <p:cNvCxnSpPr>
            <a:cxnSpLocks/>
            <a:stCxn id="7043" idx="6"/>
            <a:endCxn id="9407" idx="6"/>
          </p:cNvCxnSpPr>
          <p:nvPr/>
        </p:nvCxnSpPr>
        <p:spPr>
          <a:xfrm flipH="1">
            <a:off x="8499097" y="22755225"/>
            <a:ext cx="4950646" cy="683024"/>
          </a:xfrm>
          <a:prstGeom prst="bentConnector3">
            <a:avLst>
              <a:gd name="adj1" fmla="val -46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5" name="Google Shape;258;p1">
            <a:extLst>
              <a:ext uri="{FF2B5EF4-FFF2-40B4-BE49-F238E27FC236}">
                <a16:creationId xmlns:a16="http://schemas.microsoft.com/office/drawing/2014/main" id="{93A12146-4F5F-43D0-F717-1BA3CE7ED371}"/>
              </a:ext>
            </a:extLst>
          </p:cNvPr>
          <p:cNvSpPr txBox="1"/>
          <p:nvPr/>
        </p:nvSpPr>
        <p:spPr>
          <a:xfrm rot="5400000">
            <a:off x="13217979" y="23234579"/>
            <a:ext cx="92220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branches of posterior tibial artery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58" name="Google Shape;528;p1">
            <a:extLst>
              <a:ext uri="{FF2B5EF4-FFF2-40B4-BE49-F238E27FC236}">
                <a16:creationId xmlns:a16="http://schemas.microsoft.com/office/drawing/2014/main" id="{5D2C24D9-9847-2166-3F41-670FDAA72F9E}"/>
              </a:ext>
            </a:extLst>
          </p:cNvPr>
          <p:cNvCxnSpPr>
            <a:cxnSpLocks/>
            <a:stCxn id="2049" idx="2"/>
            <a:endCxn id="9197" idx="6"/>
          </p:cNvCxnSpPr>
          <p:nvPr/>
        </p:nvCxnSpPr>
        <p:spPr>
          <a:xfrm rot="10800000" flipV="1">
            <a:off x="10057438" y="22127260"/>
            <a:ext cx="2664973" cy="225436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3" name="Google Shape;259;p1">
            <a:extLst>
              <a:ext uri="{FF2B5EF4-FFF2-40B4-BE49-F238E27FC236}">
                <a16:creationId xmlns:a16="http://schemas.microsoft.com/office/drawing/2014/main" id="{AA6EE311-B79D-F330-1A09-093D67E90D2F}"/>
              </a:ext>
            </a:extLst>
          </p:cNvPr>
          <p:cNvCxnSpPr>
            <a:cxnSpLocks/>
            <a:stCxn id="7046" idx="4"/>
            <a:endCxn id="9218" idx="6"/>
          </p:cNvCxnSpPr>
          <p:nvPr/>
        </p:nvCxnSpPr>
        <p:spPr>
          <a:xfrm rot="5400000">
            <a:off x="10076676" y="22131485"/>
            <a:ext cx="1378407" cy="14131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6" name="Google Shape;259;p1">
            <a:extLst>
              <a:ext uri="{FF2B5EF4-FFF2-40B4-BE49-F238E27FC236}">
                <a16:creationId xmlns:a16="http://schemas.microsoft.com/office/drawing/2014/main" id="{83DBC716-B55D-0B2C-3129-649E6E4831D9}"/>
              </a:ext>
            </a:extLst>
          </p:cNvPr>
          <p:cNvCxnSpPr>
            <a:cxnSpLocks/>
            <a:stCxn id="7046" idx="4"/>
            <a:endCxn id="9200" idx="6"/>
          </p:cNvCxnSpPr>
          <p:nvPr/>
        </p:nvCxnSpPr>
        <p:spPr>
          <a:xfrm rot="5400000">
            <a:off x="9711699" y="22497132"/>
            <a:ext cx="2109031" cy="14124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70" name="Google Shape;258;p1">
            <a:extLst>
              <a:ext uri="{FF2B5EF4-FFF2-40B4-BE49-F238E27FC236}">
                <a16:creationId xmlns:a16="http://schemas.microsoft.com/office/drawing/2014/main" id="{6571AB13-BCDC-9CB6-E001-67DB1D1EF271}"/>
              </a:ext>
            </a:extLst>
          </p:cNvPr>
          <p:cNvSpPr txBox="1"/>
          <p:nvPr/>
        </p:nvSpPr>
        <p:spPr>
          <a:xfrm rot="5400000">
            <a:off x="11188174" y="22419603"/>
            <a:ext cx="56857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Calcaneal branch of fibular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80" name="Google Shape;259;p1">
            <a:extLst>
              <a:ext uri="{FF2B5EF4-FFF2-40B4-BE49-F238E27FC236}">
                <a16:creationId xmlns:a16="http://schemas.microsoft.com/office/drawing/2014/main" id="{AB785E48-C073-E6E9-32D3-52F02037F604}"/>
              </a:ext>
            </a:extLst>
          </p:cNvPr>
          <p:cNvCxnSpPr>
            <a:cxnSpLocks/>
            <a:stCxn id="2057" idx="4"/>
            <a:endCxn id="9395" idx="6"/>
          </p:cNvCxnSpPr>
          <p:nvPr/>
        </p:nvCxnSpPr>
        <p:spPr>
          <a:xfrm rot="5400000" flipH="1">
            <a:off x="10672740" y="21027319"/>
            <a:ext cx="588630" cy="4923514"/>
          </a:xfrm>
          <a:prstGeom prst="bentConnector4">
            <a:avLst>
              <a:gd name="adj1" fmla="val -38836"/>
              <a:gd name="adj2" fmla="val 50366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4" name="Google Shape;259;p1">
            <a:extLst>
              <a:ext uri="{FF2B5EF4-FFF2-40B4-BE49-F238E27FC236}">
                <a16:creationId xmlns:a16="http://schemas.microsoft.com/office/drawing/2014/main" id="{A0F5A489-573F-93A0-7B13-5B85AE73BD7C}"/>
              </a:ext>
            </a:extLst>
          </p:cNvPr>
          <p:cNvCxnSpPr>
            <a:cxnSpLocks/>
            <a:stCxn id="2057" idx="4"/>
            <a:endCxn id="9383" idx="6"/>
          </p:cNvCxnSpPr>
          <p:nvPr/>
        </p:nvCxnSpPr>
        <p:spPr>
          <a:xfrm rot="5400000">
            <a:off x="10890124" y="21389243"/>
            <a:ext cx="144540" cy="493283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7" name="Google Shape;259;p1">
            <a:extLst>
              <a:ext uri="{FF2B5EF4-FFF2-40B4-BE49-F238E27FC236}">
                <a16:creationId xmlns:a16="http://schemas.microsoft.com/office/drawing/2014/main" id="{CE8851D1-6BE4-45BC-1D5D-737F1D77EB81}"/>
              </a:ext>
            </a:extLst>
          </p:cNvPr>
          <p:cNvCxnSpPr>
            <a:cxnSpLocks/>
            <a:stCxn id="2057" idx="4"/>
            <a:endCxn id="9389" idx="6"/>
          </p:cNvCxnSpPr>
          <p:nvPr/>
        </p:nvCxnSpPr>
        <p:spPr>
          <a:xfrm rot="5400000" flipH="1">
            <a:off x="10913599" y="21268178"/>
            <a:ext cx="101302" cy="4929124"/>
          </a:xfrm>
          <a:prstGeom prst="bentConnector4">
            <a:avLst>
              <a:gd name="adj1" fmla="val -225662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2" name="Google Shape;259;p1">
            <a:extLst>
              <a:ext uri="{FF2B5EF4-FFF2-40B4-BE49-F238E27FC236}">
                <a16:creationId xmlns:a16="http://schemas.microsoft.com/office/drawing/2014/main" id="{976B3EBD-D33C-C296-90C6-0B563931765B}"/>
              </a:ext>
            </a:extLst>
          </p:cNvPr>
          <p:cNvCxnSpPr>
            <a:cxnSpLocks/>
            <a:stCxn id="2057" idx="4"/>
            <a:endCxn id="9386" idx="6"/>
          </p:cNvCxnSpPr>
          <p:nvPr/>
        </p:nvCxnSpPr>
        <p:spPr>
          <a:xfrm rot="5400000">
            <a:off x="10951739" y="21331340"/>
            <a:ext cx="25022" cy="492912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5" name="Google Shape;259;p1">
            <a:extLst>
              <a:ext uri="{FF2B5EF4-FFF2-40B4-BE49-F238E27FC236}">
                <a16:creationId xmlns:a16="http://schemas.microsoft.com/office/drawing/2014/main" id="{AADDBBCE-4F1C-6EC8-561E-B44E15144543}"/>
              </a:ext>
            </a:extLst>
          </p:cNvPr>
          <p:cNvCxnSpPr>
            <a:cxnSpLocks/>
            <a:stCxn id="2057" idx="4"/>
            <a:endCxn id="9392" idx="6"/>
          </p:cNvCxnSpPr>
          <p:nvPr/>
        </p:nvCxnSpPr>
        <p:spPr>
          <a:xfrm rot="5400000" flipH="1">
            <a:off x="10732648" y="21087228"/>
            <a:ext cx="465101" cy="4927227"/>
          </a:xfrm>
          <a:prstGeom prst="bentConnector4">
            <a:avLst>
              <a:gd name="adj1" fmla="val -49151"/>
              <a:gd name="adj2" fmla="val 503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8" name="Google Shape;261;p1">
            <a:extLst>
              <a:ext uri="{FF2B5EF4-FFF2-40B4-BE49-F238E27FC236}">
                <a16:creationId xmlns:a16="http://schemas.microsoft.com/office/drawing/2014/main" id="{2ED29464-B2E9-95C1-3AE2-077AF314BCC9}"/>
              </a:ext>
            </a:extLst>
          </p:cNvPr>
          <p:cNvSpPr txBox="1"/>
          <p:nvPr/>
        </p:nvSpPr>
        <p:spPr>
          <a:xfrm rot="5400000">
            <a:off x="13198331" y="23977241"/>
            <a:ext cx="46172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7" name="Google Shape;259;p1">
            <a:extLst>
              <a:ext uri="{FF2B5EF4-FFF2-40B4-BE49-F238E27FC236}">
                <a16:creationId xmlns:a16="http://schemas.microsoft.com/office/drawing/2014/main" id="{E51C36A4-2726-C2F8-4ECE-B92066EACC40}"/>
              </a:ext>
            </a:extLst>
          </p:cNvPr>
          <p:cNvCxnSpPr>
            <a:cxnSpLocks/>
            <a:stCxn id="7052" idx="4"/>
            <a:endCxn id="9395" idx="6"/>
          </p:cNvCxnSpPr>
          <p:nvPr/>
        </p:nvCxnSpPr>
        <p:spPr>
          <a:xfrm rot="5400000" flipH="1">
            <a:off x="9605203" y="22094857"/>
            <a:ext cx="1139186" cy="3338995"/>
          </a:xfrm>
          <a:prstGeom prst="bentConnector4">
            <a:avLst>
              <a:gd name="adj1" fmla="val -20067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6" name="Google Shape;259;p1">
            <a:extLst>
              <a:ext uri="{FF2B5EF4-FFF2-40B4-BE49-F238E27FC236}">
                <a16:creationId xmlns:a16="http://schemas.microsoft.com/office/drawing/2014/main" id="{A4CDA260-FFCF-18D9-3B74-FB4F1130E7BF}"/>
              </a:ext>
            </a:extLst>
          </p:cNvPr>
          <p:cNvCxnSpPr>
            <a:cxnSpLocks/>
            <a:stCxn id="7052" idx="4"/>
            <a:endCxn id="9383" idx="6"/>
          </p:cNvCxnSpPr>
          <p:nvPr/>
        </p:nvCxnSpPr>
        <p:spPr>
          <a:xfrm rot="5400000" flipH="1">
            <a:off x="9967126" y="22456780"/>
            <a:ext cx="406016" cy="3348318"/>
          </a:xfrm>
          <a:prstGeom prst="bentConnector4">
            <a:avLst>
              <a:gd name="adj1" fmla="val -56303"/>
              <a:gd name="adj2" fmla="val 504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0" name="Google Shape;259;p1">
            <a:extLst>
              <a:ext uri="{FF2B5EF4-FFF2-40B4-BE49-F238E27FC236}">
                <a16:creationId xmlns:a16="http://schemas.microsoft.com/office/drawing/2014/main" id="{02FD9167-15CF-DDA8-F099-6EE314559EB4}"/>
              </a:ext>
            </a:extLst>
          </p:cNvPr>
          <p:cNvCxnSpPr>
            <a:cxnSpLocks/>
            <a:stCxn id="7052" idx="4"/>
            <a:endCxn id="9389" idx="6"/>
          </p:cNvCxnSpPr>
          <p:nvPr/>
        </p:nvCxnSpPr>
        <p:spPr>
          <a:xfrm rot="5400000" flipH="1">
            <a:off x="9846062" y="22335716"/>
            <a:ext cx="651858" cy="3344605"/>
          </a:xfrm>
          <a:prstGeom prst="bentConnector4">
            <a:avLst>
              <a:gd name="adj1" fmla="val -3506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5" name="Google Shape;259;p1">
            <a:extLst>
              <a:ext uri="{FF2B5EF4-FFF2-40B4-BE49-F238E27FC236}">
                <a16:creationId xmlns:a16="http://schemas.microsoft.com/office/drawing/2014/main" id="{2A05D86E-D595-7AF7-29C8-ACCF3F11A0D3}"/>
              </a:ext>
            </a:extLst>
          </p:cNvPr>
          <p:cNvCxnSpPr>
            <a:cxnSpLocks/>
            <a:stCxn id="7052" idx="4"/>
            <a:endCxn id="9386" idx="6"/>
          </p:cNvCxnSpPr>
          <p:nvPr/>
        </p:nvCxnSpPr>
        <p:spPr>
          <a:xfrm rot="5400000" flipH="1">
            <a:off x="9909224" y="22398878"/>
            <a:ext cx="525534" cy="3344605"/>
          </a:xfrm>
          <a:prstGeom prst="bentConnector4">
            <a:avLst>
              <a:gd name="adj1" fmla="val -43499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69" name="Google Shape;259;p1">
            <a:extLst>
              <a:ext uri="{FF2B5EF4-FFF2-40B4-BE49-F238E27FC236}">
                <a16:creationId xmlns:a16="http://schemas.microsoft.com/office/drawing/2014/main" id="{3A365CB9-B9CA-BA1E-8C58-AF0979B6467C}"/>
              </a:ext>
            </a:extLst>
          </p:cNvPr>
          <p:cNvCxnSpPr>
            <a:cxnSpLocks/>
            <a:stCxn id="7052" idx="4"/>
            <a:endCxn id="9392" idx="6"/>
          </p:cNvCxnSpPr>
          <p:nvPr/>
        </p:nvCxnSpPr>
        <p:spPr>
          <a:xfrm rot="5400000" flipH="1">
            <a:off x="9665110" y="22154765"/>
            <a:ext cx="1015657" cy="3342708"/>
          </a:xfrm>
          <a:prstGeom prst="bentConnector4">
            <a:avLst>
              <a:gd name="adj1" fmla="val -22508"/>
              <a:gd name="adj2" fmla="val 5040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79" name="Google Shape;259;p1">
            <a:extLst>
              <a:ext uri="{FF2B5EF4-FFF2-40B4-BE49-F238E27FC236}">
                <a16:creationId xmlns:a16="http://schemas.microsoft.com/office/drawing/2014/main" id="{3B3932A4-F8B9-3934-988B-595723C57B56}"/>
              </a:ext>
            </a:extLst>
          </p:cNvPr>
          <p:cNvCxnSpPr>
            <a:cxnSpLocks/>
            <a:stCxn id="7052" idx="2"/>
            <a:endCxn id="9395" idx="6"/>
          </p:cNvCxnSpPr>
          <p:nvPr/>
        </p:nvCxnSpPr>
        <p:spPr>
          <a:xfrm rot="10800000">
            <a:off x="8505299" y="23194761"/>
            <a:ext cx="3311995" cy="11121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3" name="Google Shape;259;p1">
            <a:extLst>
              <a:ext uri="{FF2B5EF4-FFF2-40B4-BE49-F238E27FC236}">
                <a16:creationId xmlns:a16="http://schemas.microsoft.com/office/drawing/2014/main" id="{8608C0BA-FEBC-9616-9096-445CCDB2783E}"/>
              </a:ext>
            </a:extLst>
          </p:cNvPr>
          <p:cNvCxnSpPr>
            <a:cxnSpLocks/>
            <a:stCxn id="7052" idx="2"/>
            <a:endCxn id="9383" idx="6"/>
          </p:cNvCxnSpPr>
          <p:nvPr/>
        </p:nvCxnSpPr>
        <p:spPr>
          <a:xfrm rot="10800000">
            <a:off x="8495975" y="23927931"/>
            <a:ext cx="3321318" cy="3790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8" name="Google Shape;259;p1">
            <a:extLst>
              <a:ext uri="{FF2B5EF4-FFF2-40B4-BE49-F238E27FC236}">
                <a16:creationId xmlns:a16="http://schemas.microsoft.com/office/drawing/2014/main" id="{5680B61D-A1BD-374B-6A89-2230A2EEA4C0}"/>
              </a:ext>
            </a:extLst>
          </p:cNvPr>
          <p:cNvCxnSpPr>
            <a:cxnSpLocks/>
            <a:stCxn id="7052" idx="2"/>
            <a:endCxn id="9389" idx="6"/>
          </p:cNvCxnSpPr>
          <p:nvPr/>
        </p:nvCxnSpPr>
        <p:spPr>
          <a:xfrm rot="10800000">
            <a:off x="8499689" y="23682089"/>
            <a:ext cx="3317605" cy="6248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1" name="Google Shape;259;p1">
            <a:extLst>
              <a:ext uri="{FF2B5EF4-FFF2-40B4-BE49-F238E27FC236}">
                <a16:creationId xmlns:a16="http://schemas.microsoft.com/office/drawing/2014/main" id="{0E430484-B992-ED76-E2A1-713AF7DBA1DC}"/>
              </a:ext>
            </a:extLst>
          </p:cNvPr>
          <p:cNvCxnSpPr>
            <a:cxnSpLocks/>
            <a:stCxn id="7052" idx="2"/>
            <a:endCxn id="9386" idx="6"/>
          </p:cNvCxnSpPr>
          <p:nvPr/>
        </p:nvCxnSpPr>
        <p:spPr>
          <a:xfrm rot="10800000">
            <a:off x="8499689" y="23808413"/>
            <a:ext cx="3317605" cy="498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96" name="Google Shape;259;p1">
            <a:extLst>
              <a:ext uri="{FF2B5EF4-FFF2-40B4-BE49-F238E27FC236}">
                <a16:creationId xmlns:a16="http://schemas.microsoft.com/office/drawing/2014/main" id="{A6279621-1295-73C5-161B-EBD095E2C405}"/>
              </a:ext>
            </a:extLst>
          </p:cNvPr>
          <p:cNvCxnSpPr>
            <a:cxnSpLocks/>
            <a:stCxn id="7052" idx="2"/>
            <a:endCxn id="9392" idx="6"/>
          </p:cNvCxnSpPr>
          <p:nvPr/>
        </p:nvCxnSpPr>
        <p:spPr>
          <a:xfrm rot="10800000">
            <a:off x="8501585" y="23318291"/>
            <a:ext cx="3315708" cy="98865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1" name="Google Shape;261;p1">
            <a:extLst>
              <a:ext uri="{FF2B5EF4-FFF2-40B4-BE49-F238E27FC236}">
                <a16:creationId xmlns:a16="http://schemas.microsoft.com/office/drawing/2014/main" id="{DBC4E5FA-FD91-8515-B80F-29FB79B41A6F}"/>
              </a:ext>
            </a:extLst>
          </p:cNvPr>
          <p:cNvSpPr txBox="1"/>
          <p:nvPr/>
        </p:nvSpPr>
        <p:spPr>
          <a:xfrm>
            <a:off x="11348060" y="24275677"/>
            <a:ext cx="45296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2" name="Google Shape;261;p1">
            <a:extLst>
              <a:ext uri="{FF2B5EF4-FFF2-40B4-BE49-F238E27FC236}">
                <a16:creationId xmlns:a16="http://schemas.microsoft.com/office/drawing/2014/main" id="{7DEC07CA-9185-A189-683F-4EDBF0BF0480}"/>
              </a:ext>
            </a:extLst>
          </p:cNvPr>
          <p:cNvSpPr txBox="1"/>
          <p:nvPr/>
        </p:nvSpPr>
        <p:spPr>
          <a:xfrm>
            <a:off x="11389981" y="24530025"/>
            <a:ext cx="43870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plantar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3" name="Google Shape;678;p1">
            <a:extLst>
              <a:ext uri="{FF2B5EF4-FFF2-40B4-BE49-F238E27FC236}">
                <a16:creationId xmlns:a16="http://schemas.microsoft.com/office/drawing/2014/main" id="{AC32B778-6C47-4387-941B-D9AAB85C0F5C}"/>
              </a:ext>
            </a:extLst>
          </p:cNvPr>
          <p:cNvCxnSpPr>
            <a:cxnSpLocks/>
            <a:stCxn id="6637" idx="2"/>
            <a:endCxn id="9318" idx="6"/>
          </p:cNvCxnSpPr>
          <p:nvPr/>
        </p:nvCxnSpPr>
        <p:spPr>
          <a:xfrm rot="10800000" flipV="1">
            <a:off x="8504837" y="19249163"/>
            <a:ext cx="3650790" cy="2198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16" name="Google Shape;678;p1">
            <a:extLst>
              <a:ext uri="{FF2B5EF4-FFF2-40B4-BE49-F238E27FC236}">
                <a16:creationId xmlns:a16="http://schemas.microsoft.com/office/drawing/2014/main" id="{A15E0AC4-EB9A-753F-8BD5-C17D7BE76A40}"/>
              </a:ext>
            </a:extLst>
          </p:cNvPr>
          <p:cNvCxnSpPr>
            <a:cxnSpLocks/>
            <a:stCxn id="6637" idx="2"/>
            <a:endCxn id="9309" idx="6"/>
          </p:cNvCxnSpPr>
          <p:nvPr/>
        </p:nvCxnSpPr>
        <p:spPr>
          <a:xfrm rot="10800000" flipV="1">
            <a:off x="8509317" y="19249163"/>
            <a:ext cx="3646310" cy="268300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2" name="Google Shape;678;p1">
            <a:extLst>
              <a:ext uri="{FF2B5EF4-FFF2-40B4-BE49-F238E27FC236}">
                <a16:creationId xmlns:a16="http://schemas.microsoft.com/office/drawing/2014/main" id="{00875A97-9961-844D-F42C-0B1800159FE1}"/>
              </a:ext>
            </a:extLst>
          </p:cNvPr>
          <p:cNvCxnSpPr>
            <a:cxnSpLocks/>
            <a:stCxn id="6637" idx="2"/>
            <a:endCxn id="9315" idx="6"/>
          </p:cNvCxnSpPr>
          <p:nvPr/>
        </p:nvCxnSpPr>
        <p:spPr>
          <a:xfrm rot="10800000" flipV="1">
            <a:off x="8503477" y="19249163"/>
            <a:ext cx="3652150" cy="2318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26" name="Google Shape;678;p1">
            <a:extLst>
              <a:ext uri="{FF2B5EF4-FFF2-40B4-BE49-F238E27FC236}">
                <a16:creationId xmlns:a16="http://schemas.microsoft.com/office/drawing/2014/main" id="{3E082FFA-BB28-4742-3797-F7B5AEDB55A7}"/>
              </a:ext>
            </a:extLst>
          </p:cNvPr>
          <p:cNvCxnSpPr>
            <a:cxnSpLocks/>
            <a:stCxn id="6637" idx="2"/>
            <a:endCxn id="9297" idx="6"/>
          </p:cNvCxnSpPr>
          <p:nvPr/>
        </p:nvCxnSpPr>
        <p:spPr>
          <a:xfrm rot="10800000" flipV="1">
            <a:off x="8507491" y="19249162"/>
            <a:ext cx="3648137" cy="28045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35" name="Google Shape;755;p1">
            <a:extLst>
              <a:ext uri="{FF2B5EF4-FFF2-40B4-BE49-F238E27FC236}">
                <a16:creationId xmlns:a16="http://schemas.microsoft.com/office/drawing/2014/main" id="{63D4CEE2-C69D-4B5B-BAAB-582113711EDC}"/>
              </a:ext>
            </a:extLst>
          </p:cNvPr>
          <p:cNvCxnSpPr>
            <a:cxnSpLocks/>
            <a:stCxn id="6632" idx="2"/>
            <a:endCxn id="9330" idx="6"/>
          </p:cNvCxnSpPr>
          <p:nvPr/>
        </p:nvCxnSpPr>
        <p:spPr>
          <a:xfrm rot="10800000" flipV="1">
            <a:off x="8505436" y="19044160"/>
            <a:ext cx="3645120" cy="14200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38" name="Google Shape;757;p1">
            <a:extLst>
              <a:ext uri="{FF2B5EF4-FFF2-40B4-BE49-F238E27FC236}">
                <a16:creationId xmlns:a16="http://schemas.microsoft.com/office/drawing/2014/main" id="{7ACD696C-A65B-DA83-2BD0-377FC52E1275}"/>
              </a:ext>
            </a:extLst>
          </p:cNvPr>
          <p:cNvSpPr txBox="1"/>
          <p:nvPr/>
        </p:nvSpPr>
        <p:spPr>
          <a:xfrm>
            <a:off x="11190502" y="19005687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44" name="Google Shape;650;p1">
            <a:extLst>
              <a:ext uri="{FF2B5EF4-FFF2-40B4-BE49-F238E27FC236}">
                <a16:creationId xmlns:a16="http://schemas.microsoft.com/office/drawing/2014/main" id="{3B563EA0-DA07-C842-2F32-F0206F169AF6}"/>
              </a:ext>
            </a:extLst>
          </p:cNvPr>
          <p:cNvCxnSpPr>
            <a:cxnSpLocks/>
            <a:stCxn id="7013" idx="4"/>
            <a:endCxn id="9333" idx="6"/>
          </p:cNvCxnSpPr>
          <p:nvPr/>
        </p:nvCxnSpPr>
        <p:spPr>
          <a:xfrm rot="5400000">
            <a:off x="9596891" y="17968850"/>
            <a:ext cx="1281593" cy="346450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4" name="Google Shape;1550;p1">
            <a:extLst>
              <a:ext uri="{FF2B5EF4-FFF2-40B4-BE49-F238E27FC236}">
                <a16:creationId xmlns:a16="http://schemas.microsoft.com/office/drawing/2014/main" id="{56F2B2C0-878F-B04F-A76F-4B8BF8461D8C}"/>
              </a:ext>
            </a:extLst>
          </p:cNvPr>
          <p:cNvSpPr txBox="1"/>
          <p:nvPr/>
        </p:nvSpPr>
        <p:spPr>
          <a:xfrm rot="5400000">
            <a:off x="11463787" y="19547830"/>
            <a:ext cx="101940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Descending branch of lateral circumflex femoral</a:t>
            </a:r>
            <a:endParaRPr sz="1100" dirty="0"/>
          </a:p>
        </p:txBody>
      </p:sp>
      <p:sp>
        <p:nvSpPr>
          <p:cNvPr id="6675" name="Google Shape;757;p1">
            <a:extLst>
              <a:ext uri="{FF2B5EF4-FFF2-40B4-BE49-F238E27FC236}">
                <a16:creationId xmlns:a16="http://schemas.microsoft.com/office/drawing/2014/main" id="{F755D98D-F84F-A19E-EC40-A09DE2550A6C}"/>
              </a:ext>
            </a:extLst>
          </p:cNvPr>
          <p:cNvSpPr txBox="1"/>
          <p:nvPr/>
        </p:nvSpPr>
        <p:spPr>
          <a:xfrm>
            <a:off x="11021204" y="19204625"/>
            <a:ext cx="69196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Medial circumflex femoral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5" name="Google Shape;528;p1">
            <a:extLst>
              <a:ext uri="{FF2B5EF4-FFF2-40B4-BE49-F238E27FC236}">
                <a16:creationId xmlns:a16="http://schemas.microsoft.com/office/drawing/2014/main" id="{8A9465A1-608B-4895-03AE-70E805D41B65}"/>
              </a:ext>
            </a:extLst>
          </p:cNvPr>
          <p:cNvCxnSpPr>
            <a:cxnSpLocks/>
            <a:stCxn id="2049" idx="2"/>
            <a:endCxn id="9212" idx="6"/>
          </p:cNvCxnSpPr>
          <p:nvPr/>
        </p:nvCxnSpPr>
        <p:spPr>
          <a:xfrm rot="10800000" flipV="1">
            <a:off x="10060560" y="22127260"/>
            <a:ext cx="2661851" cy="1642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8" name="Google Shape;528;p1">
            <a:extLst>
              <a:ext uri="{FF2B5EF4-FFF2-40B4-BE49-F238E27FC236}">
                <a16:creationId xmlns:a16="http://schemas.microsoft.com/office/drawing/2014/main" id="{60FA2933-41D4-6E91-8171-6829BCEA8126}"/>
              </a:ext>
            </a:extLst>
          </p:cNvPr>
          <p:cNvCxnSpPr>
            <a:cxnSpLocks/>
            <a:stCxn id="2049" idx="2"/>
            <a:endCxn id="9218" idx="6"/>
          </p:cNvCxnSpPr>
          <p:nvPr/>
        </p:nvCxnSpPr>
        <p:spPr>
          <a:xfrm rot="10800000" flipV="1">
            <a:off x="10059298" y="22127261"/>
            <a:ext cx="2663112" cy="14000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1" name="Google Shape;528;p1">
            <a:extLst>
              <a:ext uri="{FF2B5EF4-FFF2-40B4-BE49-F238E27FC236}">
                <a16:creationId xmlns:a16="http://schemas.microsoft.com/office/drawing/2014/main" id="{B27B7D56-B829-D031-9CB0-1AAF3D7032CB}"/>
              </a:ext>
            </a:extLst>
          </p:cNvPr>
          <p:cNvCxnSpPr>
            <a:cxnSpLocks/>
            <a:stCxn id="2049" idx="2"/>
            <a:endCxn id="9203" idx="6"/>
          </p:cNvCxnSpPr>
          <p:nvPr/>
        </p:nvCxnSpPr>
        <p:spPr>
          <a:xfrm rot="10800000" flipV="1">
            <a:off x="10059968" y="22127260"/>
            <a:ext cx="2662442" cy="200831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5" name="Google Shape;528;p1">
            <a:extLst>
              <a:ext uri="{FF2B5EF4-FFF2-40B4-BE49-F238E27FC236}">
                <a16:creationId xmlns:a16="http://schemas.microsoft.com/office/drawing/2014/main" id="{C7676672-C9CA-4E6E-8E74-2F87ABEDC676}"/>
              </a:ext>
            </a:extLst>
          </p:cNvPr>
          <p:cNvCxnSpPr>
            <a:cxnSpLocks/>
            <a:stCxn id="2049" idx="2"/>
            <a:endCxn id="9209" idx="6"/>
          </p:cNvCxnSpPr>
          <p:nvPr/>
        </p:nvCxnSpPr>
        <p:spPr>
          <a:xfrm rot="10800000" flipV="1">
            <a:off x="10060560" y="22127261"/>
            <a:ext cx="2661851" cy="17648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2" name="Google Shape;1511;p1">
            <a:extLst>
              <a:ext uri="{FF2B5EF4-FFF2-40B4-BE49-F238E27FC236}">
                <a16:creationId xmlns:a16="http://schemas.microsoft.com/office/drawing/2014/main" id="{12E4E83E-9B48-5730-A202-7616193A3A4B}"/>
              </a:ext>
            </a:extLst>
          </p:cNvPr>
          <p:cNvCxnSpPr>
            <a:cxnSpLocks/>
            <a:stCxn id="10283" idx="6"/>
          </p:cNvCxnSpPr>
          <p:nvPr/>
        </p:nvCxnSpPr>
        <p:spPr>
          <a:xfrm>
            <a:off x="13262257" y="9380546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83" name="Google Shape;1333;p1">
            <a:extLst>
              <a:ext uri="{FF2B5EF4-FFF2-40B4-BE49-F238E27FC236}">
                <a16:creationId xmlns:a16="http://schemas.microsoft.com/office/drawing/2014/main" id="{1F953E42-DBB7-1524-89E7-19B6285D07EA}"/>
              </a:ext>
            </a:extLst>
          </p:cNvPr>
          <p:cNvSpPr/>
          <p:nvPr/>
        </p:nvSpPr>
        <p:spPr>
          <a:xfrm>
            <a:off x="13208257" y="935354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7" name="Google Shape;1513;p1">
            <a:extLst>
              <a:ext uri="{FF2B5EF4-FFF2-40B4-BE49-F238E27FC236}">
                <a16:creationId xmlns:a16="http://schemas.microsoft.com/office/drawing/2014/main" id="{33CFBEF5-6B24-CFC4-54D0-996F7066D6FD}"/>
              </a:ext>
            </a:extLst>
          </p:cNvPr>
          <p:cNvCxnSpPr>
            <a:cxnSpLocks/>
            <a:stCxn id="7120" idx="2"/>
            <a:endCxn id="8844" idx="6"/>
          </p:cNvCxnSpPr>
          <p:nvPr/>
        </p:nvCxnSpPr>
        <p:spPr>
          <a:xfrm rot="10800000" flipV="1">
            <a:off x="10060874" y="13251096"/>
            <a:ext cx="3263608" cy="22307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0" name="Google Shape;1513;p1">
            <a:extLst>
              <a:ext uri="{FF2B5EF4-FFF2-40B4-BE49-F238E27FC236}">
                <a16:creationId xmlns:a16="http://schemas.microsoft.com/office/drawing/2014/main" id="{D49EECB7-A4D5-8241-D70E-CC58EE83D5E7}"/>
              </a:ext>
            </a:extLst>
          </p:cNvPr>
          <p:cNvCxnSpPr>
            <a:cxnSpLocks/>
            <a:stCxn id="7120" idx="2"/>
            <a:endCxn id="8841" idx="6"/>
          </p:cNvCxnSpPr>
          <p:nvPr/>
        </p:nvCxnSpPr>
        <p:spPr>
          <a:xfrm rot="10800000" flipV="1">
            <a:off x="10057162" y="13251095"/>
            <a:ext cx="3267321" cy="23615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98" name="Google Shape;1513;p1">
            <a:extLst>
              <a:ext uri="{FF2B5EF4-FFF2-40B4-BE49-F238E27FC236}">
                <a16:creationId xmlns:a16="http://schemas.microsoft.com/office/drawing/2014/main" id="{F62C2E8B-EF49-9023-914C-7A0860C9881D}"/>
              </a:ext>
            </a:extLst>
          </p:cNvPr>
          <p:cNvCxnSpPr>
            <a:cxnSpLocks/>
            <a:stCxn id="7120" idx="2"/>
            <a:endCxn id="8838" idx="6"/>
          </p:cNvCxnSpPr>
          <p:nvPr/>
        </p:nvCxnSpPr>
        <p:spPr>
          <a:xfrm rot="10800000" flipV="1">
            <a:off x="10055802" y="13251095"/>
            <a:ext cx="3268681" cy="24928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3" name="Google Shape;1513;p1">
            <a:extLst>
              <a:ext uri="{FF2B5EF4-FFF2-40B4-BE49-F238E27FC236}">
                <a16:creationId xmlns:a16="http://schemas.microsoft.com/office/drawing/2014/main" id="{F5856079-54DA-2A56-9C0A-EF4630A09321}"/>
              </a:ext>
            </a:extLst>
          </p:cNvPr>
          <p:cNvCxnSpPr>
            <a:cxnSpLocks/>
            <a:stCxn id="7120" idx="2"/>
            <a:endCxn id="8853" idx="6"/>
          </p:cNvCxnSpPr>
          <p:nvPr/>
        </p:nvCxnSpPr>
        <p:spPr>
          <a:xfrm rot="10800000" flipV="1">
            <a:off x="10058078" y="13251095"/>
            <a:ext cx="3266405" cy="18464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6" name="Google Shape;1513;p1">
            <a:extLst>
              <a:ext uri="{FF2B5EF4-FFF2-40B4-BE49-F238E27FC236}">
                <a16:creationId xmlns:a16="http://schemas.microsoft.com/office/drawing/2014/main" id="{3C75050B-2DF0-824A-2C2D-87711DE78F64}"/>
              </a:ext>
            </a:extLst>
          </p:cNvPr>
          <p:cNvCxnSpPr>
            <a:cxnSpLocks/>
            <a:stCxn id="7120" idx="2"/>
            <a:endCxn id="8850" idx="6"/>
          </p:cNvCxnSpPr>
          <p:nvPr/>
        </p:nvCxnSpPr>
        <p:spPr>
          <a:xfrm rot="10800000" flipV="1">
            <a:off x="10058078" y="13251095"/>
            <a:ext cx="3266405" cy="197447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9" name="Google Shape;1513;p1">
            <a:extLst>
              <a:ext uri="{FF2B5EF4-FFF2-40B4-BE49-F238E27FC236}">
                <a16:creationId xmlns:a16="http://schemas.microsoft.com/office/drawing/2014/main" id="{43341B10-7DC1-FD27-F713-C2C72500E751}"/>
              </a:ext>
            </a:extLst>
          </p:cNvPr>
          <p:cNvCxnSpPr>
            <a:cxnSpLocks/>
            <a:stCxn id="7120" idx="2"/>
            <a:endCxn id="8653" idx="6"/>
          </p:cNvCxnSpPr>
          <p:nvPr/>
        </p:nvCxnSpPr>
        <p:spPr>
          <a:xfrm rot="10800000" flipV="1">
            <a:off x="10056842" y="13251095"/>
            <a:ext cx="3267641" cy="3345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15" name="Google Shape;680;p1">
            <a:extLst>
              <a:ext uri="{FF2B5EF4-FFF2-40B4-BE49-F238E27FC236}">
                <a16:creationId xmlns:a16="http://schemas.microsoft.com/office/drawing/2014/main" id="{4C7C6950-919A-DEDA-93E5-7FE93A590948}"/>
              </a:ext>
            </a:extLst>
          </p:cNvPr>
          <p:cNvSpPr txBox="1"/>
          <p:nvPr/>
        </p:nvSpPr>
        <p:spPr>
          <a:xfrm>
            <a:off x="12724161" y="9457156"/>
            <a:ext cx="38590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subcostal</a:t>
            </a:r>
          </a:p>
        </p:txBody>
      </p:sp>
      <p:cxnSp>
        <p:nvCxnSpPr>
          <p:cNvPr id="10316" name="Google Shape;1511;p1">
            <a:extLst>
              <a:ext uri="{FF2B5EF4-FFF2-40B4-BE49-F238E27FC236}">
                <a16:creationId xmlns:a16="http://schemas.microsoft.com/office/drawing/2014/main" id="{D3331EFB-EDE4-4F05-E124-ABD63A160B70}"/>
              </a:ext>
            </a:extLst>
          </p:cNvPr>
          <p:cNvCxnSpPr>
            <a:cxnSpLocks/>
            <a:stCxn id="10317" idx="6"/>
          </p:cNvCxnSpPr>
          <p:nvPr/>
        </p:nvCxnSpPr>
        <p:spPr>
          <a:xfrm>
            <a:off x="13259298" y="9495890"/>
            <a:ext cx="132998" cy="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17" name="Google Shape;1333;p1">
            <a:extLst>
              <a:ext uri="{FF2B5EF4-FFF2-40B4-BE49-F238E27FC236}">
                <a16:creationId xmlns:a16="http://schemas.microsoft.com/office/drawing/2014/main" id="{C2A2F155-F158-F6E6-3DD3-A0627F33F5FA}"/>
              </a:ext>
            </a:extLst>
          </p:cNvPr>
          <p:cNvSpPr/>
          <p:nvPr/>
        </p:nvSpPr>
        <p:spPr>
          <a:xfrm>
            <a:off x="13205298" y="946889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23" name="Google Shape;1513;p1">
            <a:extLst>
              <a:ext uri="{FF2B5EF4-FFF2-40B4-BE49-F238E27FC236}">
                <a16:creationId xmlns:a16="http://schemas.microsoft.com/office/drawing/2014/main" id="{273366D0-76D9-0B8D-EF21-690B68A539F2}"/>
              </a:ext>
            </a:extLst>
          </p:cNvPr>
          <p:cNvCxnSpPr>
            <a:cxnSpLocks/>
            <a:stCxn id="2211" idx="2"/>
            <a:endCxn id="8656" idx="6"/>
          </p:cNvCxnSpPr>
          <p:nvPr/>
        </p:nvCxnSpPr>
        <p:spPr>
          <a:xfrm rot="10800000">
            <a:off x="10058599" y="13468933"/>
            <a:ext cx="3263691" cy="103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7" name="Google Shape;1513;p1">
            <a:extLst>
              <a:ext uri="{FF2B5EF4-FFF2-40B4-BE49-F238E27FC236}">
                <a16:creationId xmlns:a16="http://schemas.microsoft.com/office/drawing/2014/main" id="{3D54F1EE-8B45-838A-22AB-734C0F5F46A6}"/>
              </a:ext>
            </a:extLst>
          </p:cNvPr>
          <p:cNvCxnSpPr>
            <a:cxnSpLocks/>
            <a:stCxn id="2211" idx="2"/>
            <a:endCxn id="8329" idx="6"/>
          </p:cNvCxnSpPr>
          <p:nvPr/>
        </p:nvCxnSpPr>
        <p:spPr>
          <a:xfrm rot="10800000" flipV="1">
            <a:off x="10061555" y="13479246"/>
            <a:ext cx="3260735" cy="325320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0" name="Google Shape;1513;p1">
            <a:extLst>
              <a:ext uri="{FF2B5EF4-FFF2-40B4-BE49-F238E27FC236}">
                <a16:creationId xmlns:a16="http://schemas.microsoft.com/office/drawing/2014/main" id="{C6AA91A9-481C-C375-635C-507FC4E70746}"/>
              </a:ext>
            </a:extLst>
          </p:cNvPr>
          <p:cNvCxnSpPr>
            <a:cxnSpLocks/>
            <a:stCxn id="2211" idx="2"/>
            <a:endCxn id="8332" idx="6"/>
          </p:cNvCxnSpPr>
          <p:nvPr/>
        </p:nvCxnSpPr>
        <p:spPr>
          <a:xfrm rot="10800000" flipV="1">
            <a:off x="10065267" y="13479247"/>
            <a:ext cx="3257022" cy="31296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3" name="Google Shape;1513;p1">
            <a:extLst>
              <a:ext uri="{FF2B5EF4-FFF2-40B4-BE49-F238E27FC236}">
                <a16:creationId xmlns:a16="http://schemas.microsoft.com/office/drawing/2014/main" id="{4BF794A6-BEC1-B900-3AB7-DC87A897A3D0}"/>
              </a:ext>
            </a:extLst>
          </p:cNvPr>
          <p:cNvCxnSpPr>
            <a:cxnSpLocks/>
            <a:stCxn id="2211" idx="2"/>
            <a:endCxn id="8338" idx="6"/>
          </p:cNvCxnSpPr>
          <p:nvPr/>
        </p:nvCxnSpPr>
        <p:spPr>
          <a:xfrm rot="10800000" flipV="1">
            <a:off x="10066627" y="13479246"/>
            <a:ext cx="3255662" cy="28874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511;p1">
            <a:extLst>
              <a:ext uri="{FF2B5EF4-FFF2-40B4-BE49-F238E27FC236}">
                <a16:creationId xmlns:a16="http://schemas.microsoft.com/office/drawing/2014/main" id="{6B73CF0F-4BBC-7DA3-DED0-1361DF7C1802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14058126" y="1508278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66" name="Google Shape;1333;p1">
            <a:extLst>
              <a:ext uri="{FF2B5EF4-FFF2-40B4-BE49-F238E27FC236}">
                <a16:creationId xmlns:a16="http://schemas.microsoft.com/office/drawing/2014/main" id="{115BA9F7-2015-E19C-168E-6324E9C20F27}"/>
              </a:ext>
            </a:extLst>
          </p:cNvPr>
          <p:cNvSpPr/>
          <p:nvPr/>
        </p:nvSpPr>
        <p:spPr>
          <a:xfrm>
            <a:off x="14014926" y="1506200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2" name="Google Shape;1376;p1">
            <a:extLst>
              <a:ext uri="{FF2B5EF4-FFF2-40B4-BE49-F238E27FC236}">
                <a16:creationId xmlns:a16="http://schemas.microsoft.com/office/drawing/2014/main" id="{E99FEF37-89F6-DBF6-8F29-867E25CDE862}"/>
              </a:ext>
            </a:extLst>
          </p:cNvPr>
          <p:cNvCxnSpPr>
            <a:cxnSpLocks/>
            <a:stCxn id="6705" idx="2"/>
            <a:endCxn id="8783" idx="6"/>
          </p:cNvCxnSpPr>
          <p:nvPr/>
        </p:nvCxnSpPr>
        <p:spPr>
          <a:xfrm rot="10800000">
            <a:off x="8523985" y="11789429"/>
            <a:ext cx="4800231" cy="32929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376;p1">
            <a:extLst>
              <a:ext uri="{FF2B5EF4-FFF2-40B4-BE49-F238E27FC236}">
                <a16:creationId xmlns:a16="http://schemas.microsoft.com/office/drawing/2014/main" id="{9095CD18-D43D-1151-4A42-FA3D9EFEBB95}"/>
              </a:ext>
            </a:extLst>
          </p:cNvPr>
          <p:cNvCxnSpPr>
            <a:cxnSpLocks/>
            <a:stCxn id="6705" idx="2"/>
            <a:endCxn id="8323" idx="6"/>
          </p:cNvCxnSpPr>
          <p:nvPr/>
        </p:nvCxnSpPr>
        <p:spPr>
          <a:xfrm rot="10800000" flipV="1">
            <a:off x="10060195" y="15082389"/>
            <a:ext cx="3264021" cy="18922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1376;p1">
            <a:extLst>
              <a:ext uri="{FF2B5EF4-FFF2-40B4-BE49-F238E27FC236}">
                <a16:creationId xmlns:a16="http://schemas.microsoft.com/office/drawing/2014/main" id="{B14BDE71-FD18-0389-8DFF-E8645A0C732D}"/>
              </a:ext>
            </a:extLst>
          </p:cNvPr>
          <p:cNvCxnSpPr>
            <a:cxnSpLocks/>
            <a:stCxn id="6705" idx="2"/>
            <a:endCxn id="8359" idx="6"/>
          </p:cNvCxnSpPr>
          <p:nvPr/>
        </p:nvCxnSpPr>
        <p:spPr>
          <a:xfrm rot="10800000" flipV="1">
            <a:off x="10059041" y="15082389"/>
            <a:ext cx="3265175" cy="70114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9" name="Google Shape;1376;p1">
            <a:extLst>
              <a:ext uri="{FF2B5EF4-FFF2-40B4-BE49-F238E27FC236}">
                <a16:creationId xmlns:a16="http://schemas.microsoft.com/office/drawing/2014/main" id="{FC341AD1-B948-FD0D-D749-D0A8272F597B}"/>
              </a:ext>
            </a:extLst>
          </p:cNvPr>
          <p:cNvCxnSpPr>
            <a:cxnSpLocks/>
            <a:stCxn id="6705" idx="2"/>
            <a:endCxn id="8329" idx="6"/>
          </p:cNvCxnSpPr>
          <p:nvPr/>
        </p:nvCxnSpPr>
        <p:spPr>
          <a:xfrm rot="10800000" flipV="1">
            <a:off x="10061555" y="15082388"/>
            <a:ext cx="3262661" cy="165006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2" name="Google Shape;1376;p1">
            <a:extLst>
              <a:ext uri="{FF2B5EF4-FFF2-40B4-BE49-F238E27FC236}">
                <a16:creationId xmlns:a16="http://schemas.microsoft.com/office/drawing/2014/main" id="{EC867CA0-F8C2-C1A2-D0B1-CAA52C9CF326}"/>
              </a:ext>
            </a:extLst>
          </p:cNvPr>
          <p:cNvCxnSpPr>
            <a:cxnSpLocks/>
            <a:stCxn id="6705" idx="2"/>
            <a:endCxn id="8332" idx="6"/>
          </p:cNvCxnSpPr>
          <p:nvPr/>
        </p:nvCxnSpPr>
        <p:spPr>
          <a:xfrm rot="10800000" flipV="1">
            <a:off x="10065267" y="15082389"/>
            <a:ext cx="3258948" cy="15265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2" name="Google Shape;1376;p1">
            <a:extLst>
              <a:ext uri="{FF2B5EF4-FFF2-40B4-BE49-F238E27FC236}">
                <a16:creationId xmlns:a16="http://schemas.microsoft.com/office/drawing/2014/main" id="{580A181D-798A-8C91-4C26-29086CCD3376}"/>
              </a:ext>
            </a:extLst>
          </p:cNvPr>
          <p:cNvCxnSpPr>
            <a:cxnSpLocks/>
            <a:stCxn id="6705" idx="2"/>
            <a:endCxn id="8335" idx="6"/>
          </p:cNvCxnSpPr>
          <p:nvPr/>
        </p:nvCxnSpPr>
        <p:spPr>
          <a:xfrm rot="10800000" flipV="1">
            <a:off x="10065267" y="15082388"/>
            <a:ext cx="3258948" cy="1404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1" name="Google Shape;1376;p1">
            <a:extLst>
              <a:ext uri="{FF2B5EF4-FFF2-40B4-BE49-F238E27FC236}">
                <a16:creationId xmlns:a16="http://schemas.microsoft.com/office/drawing/2014/main" id="{353E8A04-604D-2595-05B9-2165F266D9BB}"/>
              </a:ext>
            </a:extLst>
          </p:cNvPr>
          <p:cNvCxnSpPr>
            <a:cxnSpLocks/>
            <a:stCxn id="6705" idx="2"/>
            <a:endCxn id="8753" idx="6"/>
          </p:cNvCxnSpPr>
          <p:nvPr/>
        </p:nvCxnSpPr>
        <p:spPr>
          <a:xfrm rot="10800000">
            <a:off x="8521893" y="13045731"/>
            <a:ext cx="4802323" cy="20366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1" name="Google Shape;1513;p1">
            <a:extLst>
              <a:ext uri="{FF2B5EF4-FFF2-40B4-BE49-F238E27FC236}">
                <a16:creationId xmlns:a16="http://schemas.microsoft.com/office/drawing/2014/main" id="{33DA6A32-EBB9-EFDE-314B-36D699962015}"/>
              </a:ext>
            </a:extLst>
          </p:cNvPr>
          <p:cNvCxnSpPr>
            <a:cxnSpLocks/>
            <a:stCxn id="2571" idx="2"/>
            <a:endCxn id="7142" idx="0"/>
          </p:cNvCxnSpPr>
          <p:nvPr/>
        </p:nvCxnSpPr>
        <p:spPr>
          <a:xfrm rot="10800000" flipV="1">
            <a:off x="14055468" y="11221576"/>
            <a:ext cx="1342353" cy="250891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0" name="Google Shape;1513;p1">
            <a:extLst>
              <a:ext uri="{FF2B5EF4-FFF2-40B4-BE49-F238E27FC236}">
                <a16:creationId xmlns:a16="http://schemas.microsoft.com/office/drawing/2014/main" id="{A0C83E1E-8EA7-2DD6-C348-B965AA0C4E01}"/>
              </a:ext>
            </a:extLst>
          </p:cNvPr>
          <p:cNvCxnSpPr>
            <a:cxnSpLocks/>
            <a:stCxn id="2559" idx="2"/>
            <a:endCxn id="7142" idx="6"/>
          </p:cNvCxnSpPr>
          <p:nvPr/>
        </p:nvCxnSpPr>
        <p:spPr>
          <a:xfrm rot="10800000">
            <a:off x="14091468" y="13766489"/>
            <a:ext cx="1297707" cy="157031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4" name="Google Shape;680;p1">
            <a:extLst>
              <a:ext uri="{FF2B5EF4-FFF2-40B4-BE49-F238E27FC236}">
                <a16:creationId xmlns:a16="http://schemas.microsoft.com/office/drawing/2014/main" id="{61227713-0EAC-2FB1-CF8B-AD7D85D72ADD}"/>
              </a:ext>
            </a:extLst>
          </p:cNvPr>
          <p:cNvSpPr txBox="1"/>
          <p:nvPr/>
        </p:nvSpPr>
        <p:spPr>
          <a:xfrm rot="5400000">
            <a:off x="13892366" y="13467440"/>
            <a:ext cx="3148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gastric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8" name="Google Shape;1513;p1">
            <a:extLst>
              <a:ext uri="{FF2B5EF4-FFF2-40B4-BE49-F238E27FC236}">
                <a16:creationId xmlns:a16="http://schemas.microsoft.com/office/drawing/2014/main" id="{E0DA1BB0-339D-7A45-73D1-8C89FF59BDC2}"/>
              </a:ext>
            </a:extLst>
          </p:cNvPr>
          <p:cNvCxnSpPr>
            <a:cxnSpLocks/>
            <a:stCxn id="2556" idx="2"/>
            <a:endCxn id="7147" idx="6"/>
          </p:cNvCxnSpPr>
          <p:nvPr/>
        </p:nvCxnSpPr>
        <p:spPr>
          <a:xfrm rot="10800000" flipV="1">
            <a:off x="14330958" y="13405054"/>
            <a:ext cx="1058216" cy="57593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72" name="Google Shape;1513;p1">
            <a:extLst>
              <a:ext uri="{FF2B5EF4-FFF2-40B4-BE49-F238E27FC236}">
                <a16:creationId xmlns:a16="http://schemas.microsoft.com/office/drawing/2014/main" id="{D103098C-A5E8-2010-C599-0019CEB7CC72}"/>
              </a:ext>
            </a:extLst>
          </p:cNvPr>
          <p:cNvCxnSpPr>
            <a:cxnSpLocks/>
            <a:stCxn id="2559" idx="2"/>
            <a:endCxn id="7147" idx="6"/>
          </p:cNvCxnSpPr>
          <p:nvPr/>
        </p:nvCxnSpPr>
        <p:spPr>
          <a:xfrm rot="10800000">
            <a:off x="14330958" y="13980985"/>
            <a:ext cx="1058216" cy="135581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8" name="Google Shape;680;p1">
            <a:extLst>
              <a:ext uri="{FF2B5EF4-FFF2-40B4-BE49-F238E27FC236}">
                <a16:creationId xmlns:a16="http://schemas.microsoft.com/office/drawing/2014/main" id="{A091B6C2-8E84-E269-A962-277CC7866989}"/>
              </a:ext>
            </a:extLst>
          </p:cNvPr>
          <p:cNvSpPr txBox="1"/>
          <p:nvPr/>
        </p:nvSpPr>
        <p:spPr>
          <a:xfrm>
            <a:off x="14122838" y="13725108"/>
            <a:ext cx="288571" cy="789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Splenic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9" name="Google Shape;680;p1">
            <a:extLst>
              <a:ext uri="{FF2B5EF4-FFF2-40B4-BE49-F238E27FC236}">
                <a16:creationId xmlns:a16="http://schemas.microsoft.com/office/drawing/2014/main" id="{7645F3A6-AABB-D14B-3023-AAE0D80C1073}"/>
              </a:ext>
            </a:extLst>
          </p:cNvPr>
          <p:cNvSpPr txBox="1"/>
          <p:nvPr/>
        </p:nvSpPr>
        <p:spPr>
          <a:xfrm>
            <a:off x="14362931" y="13944984"/>
            <a:ext cx="476376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Gastroduodenal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3" name="Google Shape;1513;p1">
            <a:extLst>
              <a:ext uri="{FF2B5EF4-FFF2-40B4-BE49-F238E27FC236}">
                <a16:creationId xmlns:a16="http://schemas.microsoft.com/office/drawing/2014/main" id="{A4D7F639-A923-AA5B-47EB-DA147979E445}"/>
              </a:ext>
            </a:extLst>
          </p:cNvPr>
          <p:cNvCxnSpPr>
            <a:cxnSpLocks/>
            <a:stCxn id="2562" idx="2"/>
            <a:endCxn id="7147" idx="4"/>
          </p:cNvCxnSpPr>
          <p:nvPr/>
        </p:nvCxnSpPr>
        <p:spPr>
          <a:xfrm rot="10800000">
            <a:off x="14303958" y="14007985"/>
            <a:ext cx="1085216" cy="431853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87" name="Google Shape;1513;p1">
            <a:extLst>
              <a:ext uri="{FF2B5EF4-FFF2-40B4-BE49-F238E27FC236}">
                <a16:creationId xmlns:a16="http://schemas.microsoft.com/office/drawing/2014/main" id="{C960076C-A689-EAFD-8429-0C80D59078B8}"/>
              </a:ext>
            </a:extLst>
          </p:cNvPr>
          <p:cNvCxnSpPr>
            <a:cxnSpLocks/>
            <a:stCxn id="2548" idx="2"/>
            <a:endCxn id="7147" idx="4"/>
          </p:cNvCxnSpPr>
          <p:nvPr/>
        </p:nvCxnSpPr>
        <p:spPr>
          <a:xfrm rot="10800000" flipV="1">
            <a:off x="14303958" y="12548022"/>
            <a:ext cx="1085216" cy="1459962"/>
          </a:xfrm>
          <a:prstGeom prst="bentConnector4">
            <a:avLst>
              <a:gd name="adj1" fmla="val 48756"/>
              <a:gd name="adj2" fmla="val 11565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48" name="Google Shape;680;p1">
            <a:extLst>
              <a:ext uri="{FF2B5EF4-FFF2-40B4-BE49-F238E27FC236}">
                <a16:creationId xmlns:a16="http://schemas.microsoft.com/office/drawing/2014/main" id="{8767F0BC-6E57-B96E-EE55-734727E36901}"/>
              </a:ext>
            </a:extLst>
          </p:cNvPr>
          <p:cNvSpPr txBox="1"/>
          <p:nvPr/>
        </p:nvSpPr>
        <p:spPr>
          <a:xfrm rot="5400000">
            <a:off x="14093373" y="14205959"/>
            <a:ext cx="42444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hepatic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8" name="Google Shape;1333;p1">
            <a:extLst>
              <a:ext uri="{FF2B5EF4-FFF2-40B4-BE49-F238E27FC236}">
                <a16:creationId xmlns:a16="http://schemas.microsoft.com/office/drawing/2014/main" id="{E2324004-237F-EFD5-9FF4-070ABB937B5C}"/>
              </a:ext>
            </a:extLst>
          </p:cNvPr>
          <p:cNvSpPr/>
          <p:nvPr/>
        </p:nvSpPr>
        <p:spPr>
          <a:xfrm>
            <a:off x="14122700" y="1871005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90" name="Google Shape;755;p1">
            <a:extLst>
              <a:ext uri="{FF2B5EF4-FFF2-40B4-BE49-F238E27FC236}">
                <a16:creationId xmlns:a16="http://schemas.microsoft.com/office/drawing/2014/main" id="{A95E1EC7-8BD2-C223-7FDF-DCC291F1B05D}"/>
              </a:ext>
            </a:extLst>
          </p:cNvPr>
          <p:cNvCxnSpPr>
            <a:cxnSpLocks/>
            <a:stCxn id="7158" idx="2"/>
            <a:endCxn id="2565" idx="2"/>
          </p:cNvCxnSpPr>
          <p:nvPr/>
        </p:nvCxnSpPr>
        <p:spPr>
          <a:xfrm rot="10800000" flipH="1" flipV="1">
            <a:off x="13394410" y="19153796"/>
            <a:ext cx="1994763" cy="1052934"/>
          </a:xfrm>
          <a:prstGeom prst="bentConnector3">
            <a:avLst>
              <a:gd name="adj1" fmla="val -1146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9" name="Google Shape;680;p1">
            <a:extLst>
              <a:ext uri="{FF2B5EF4-FFF2-40B4-BE49-F238E27FC236}">
                <a16:creationId xmlns:a16="http://schemas.microsoft.com/office/drawing/2014/main" id="{D003F5EC-5B62-484D-E364-6F056D3C4341}"/>
              </a:ext>
            </a:extLst>
          </p:cNvPr>
          <p:cNvSpPr txBox="1"/>
          <p:nvPr/>
        </p:nvSpPr>
        <p:spPr>
          <a:xfrm>
            <a:off x="12556360" y="19125006"/>
            <a:ext cx="81885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inferior pancreaticoduodenal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4" name="Google Shape;680;p1">
            <a:extLst>
              <a:ext uri="{FF2B5EF4-FFF2-40B4-BE49-F238E27FC236}">
                <a16:creationId xmlns:a16="http://schemas.microsoft.com/office/drawing/2014/main" id="{1CF64181-45C6-E323-8A02-3F96D80891E2}"/>
              </a:ext>
            </a:extLst>
          </p:cNvPr>
          <p:cNvSpPr txBox="1"/>
          <p:nvPr/>
        </p:nvSpPr>
        <p:spPr>
          <a:xfrm rot="5400000">
            <a:off x="13993168" y="18168833"/>
            <a:ext cx="642053" cy="9233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mesenteric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8" name="Google Shape;259;p1">
            <a:extLst>
              <a:ext uri="{FF2B5EF4-FFF2-40B4-BE49-F238E27FC236}">
                <a16:creationId xmlns:a16="http://schemas.microsoft.com/office/drawing/2014/main" id="{65A73A76-805F-8440-10A9-7027934265F5}"/>
              </a:ext>
            </a:extLst>
          </p:cNvPr>
          <p:cNvCxnSpPr>
            <a:cxnSpLocks/>
            <a:stCxn id="6661" idx="6"/>
            <a:endCxn id="10273" idx="0"/>
          </p:cNvCxnSpPr>
          <p:nvPr/>
        </p:nvCxnSpPr>
        <p:spPr>
          <a:xfrm>
            <a:off x="12387525" y="23232420"/>
            <a:ext cx="2778" cy="30600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9" name="Google Shape;261;p1">
            <a:extLst>
              <a:ext uri="{FF2B5EF4-FFF2-40B4-BE49-F238E27FC236}">
                <a16:creationId xmlns:a16="http://schemas.microsoft.com/office/drawing/2014/main" id="{9BA8B7EA-D903-1863-43C0-A3D1EA3326CA}"/>
              </a:ext>
            </a:extLst>
          </p:cNvPr>
          <p:cNvSpPr txBox="1"/>
          <p:nvPr/>
        </p:nvSpPr>
        <p:spPr>
          <a:xfrm rot="5400000">
            <a:off x="12252868" y="23363620"/>
            <a:ext cx="279442" cy="619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4" name="Google Shape;261;p1">
            <a:extLst>
              <a:ext uri="{FF2B5EF4-FFF2-40B4-BE49-F238E27FC236}">
                <a16:creationId xmlns:a16="http://schemas.microsoft.com/office/drawing/2014/main" id="{43403D45-8B81-506B-E923-F0C9D21C619A}"/>
              </a:ext>
            </a:extLst>
          </p:cNvPr>
          <p:cNvSpPr txBox="1"/>
          <p:nvPr/>
        </p:nvSpPr>
        <p:spPr>
          <a:xfrm rot="5400000">
            <a:off x="12519836" y="23360878"/>
            <a:ext cx="29554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61;p1">
            <a:extLst>
              <a:ext uri="{FF2B5EF4-FFF2-40B4-BE49-F238E27FC236}">
                <a16:creationId xmlns:a16="http://schemas.microsoft.com/office/drawing/2014/main" id="{6928E392-241D-D95B-89A0-387BBD457901}"/>
              </a:ext>
            </a:extLst>
          </p:cNvPr>
          <p:cNvSpPr txBox="1"/>
          <p:nvPr/>
        </p:nvSpPr>
        <p:spPr>
          <a:xfrm rot="5400000">
            <a:off x="11949306" y="23368473"/>
            <a:ext cx="31073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5" name="Google Shape;261;p1">
            <a:extLst>
              <a:ext uri="{FF2B5EF4-FFF2-40B4-BE49-F238E27FC236}">
                <a16:creationId xmlns:a16="http://schemas.microsoft.com/office/drawing/2014/main" id="{C0DBBAB0-BDBF-3B94-3A99-CA0BC3441C28}"/>
              </a:ext>
            </a:extLst>
          </p:cNvPr>
          <p:cNvSpPr txBox="1"/>
          <p:nvPr/>
        </p:nvSpPr>
        <p:spPr>
          <a:xfrm rot="5400000">
            <a:off x="11899342" y="23364190"/>
            <a:ext cx="29184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4" name="Google Shape;261;p1">
            <a:extLst>
              <a:ext uri="{FF2B5EF4-FFF2-40B4-BE49-F238E27FC236}">
                <a16:creationId xmlns:a16="http://schemas.microsoft.com/office/drawing/2014/main" id="{30D6AF22-4558-2729-5FD3-DC015E31B225}"/>
              </a:ext>
            </a:extLst>
          </p:cNvPr>
          <p:cNvSpPr txBox="1"/>
          <p:nvPr/>
        </p:nvSpPr>
        <p:spPr>
          <a:xfrm rot="5400000">
            <a:off x="12764703" y="23367558"/>
            <a:ext cx="2785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1" name="Google Shape;258;p1">
            <a:extLst>
              <a:ext uri="{FF2B5EF4-FFF2-40B4-BE49-F238E27FC236}">
                <a16:creationId xmlns:a16="http://schemas.microsoft.com/office/drawing/2014/main" id="{3341C451-F142-8103-33A8-CADE1A2669FA}"/>
              </a:ext>
            </a:extLst>
          </p:cNvPr>
          <p:cNvSpPr txBox="1"/>
          <p:nvPr/>
        </p:nvSpPr>
        <p:spPr>
          <a:xfrm rot="5400000">
            <a:off x="13106899" y="23940963"/>
            <a:ext cx="38916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metatarsal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8" name="Google Shape;529;p1">
            <a:extLst>
              <a:ext uri="{FF2B5EF4-FFF2-40B4-BE49-F238E27FC236}">
                <a16:creationId xmlns:a16="http://schemas.microsoft.com/office/drawing/2014/main" id="{21DE7F61-FB67-11F9-EFE3-9BDC303D3D1F}"/>
              </a:ext>
            </a:extLst>
          </p:cNvPr>
          <p:cNvSpPr/>
          <p:nvPr/>
        </p:nvSpPr>
        <p:spPr>
          <a:xfrm>
            <a:off x="13186836" y="2345582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9" name="Google Shape;528;p1">
            <a:extLst>
              <a:ext uri="{FF2B5EF4-FFF2-40B4-BE49-F238E27FC236}">
                <a16:creationId xmlns:a16="http://schemas.microsoft.com/office/drawing/2014/main" id="{C76B0D8C-A541-68CB-3BFD-B117FDFDAA43}"/>
              </a:ext>
            </a:extLst>
          </p:cNvPr>
          <p:cNvCxnSpPr>
            <a:cxnSpLocks/>
            <a:endCxn id="10418" idx="4"/>
          </p:cNvCxnSpPr>
          <p:nvPr/>
        </p:nvCxnSpPr>
        <p:spPr>
          <a:xfrm rot="16200000" flipV="1">
            <a:off x="13140263" y="2355639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11" name="Google Shape;529;p1">
            <a:extLst>
              <a:ext uri="{FF2B5EF4-FFF2-40B4-BE49-F238E27FC236}">
                <a16:creationId xmlns:a16="http://schemas.microsoft.com/office/drawing/2014/main" id="{0311B250-F6DF-7814-AA9A-DF2A4A3F8107}"/>
              </a:ext>
            </a:extLst>
          </p:cNvPr>
          <p:cNvSpPr/>
          <p:nvPr/>
        </p:nvSpPr>
        <p:spPr>
          <a:xfrm>
            <a:off x="12646443" y="235430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18" name="Google Shape;528;p1">
            <a:extLst>
              <a:ext uri="{FF2B5EF4-FFF2-40B4-BE49-F238E27FC236}">
                <a16:creationId xmlns:a16="http://schemas.microsoft.com/office/drawing/2014/main" id="{CFEF823C-9166-642F-0734-36A16F3CC8D0}"/>
              </a:ext>
            </a:extLst>
          </p:cNvPr>
          <p:cNvCxnSpPr>
            <a:cxnSpLocks/>
            <a:endCxn id="10211" idx="4"/>
          </p:cNvCxnSpPr>
          <p:nvPr/>
        </p:nvCxnSpPr>
        <p:spPr>
          <a:xfrm rot="16200000" flipV="1">
            <a:off x="12599870" y="236435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20" name="Google Shape;529;p1">
            <a:extLst>
              <a:ext uri="{FF2B5EF4-FFF2-40B4-BE49-F238E27FC236}">
                <a16:creationId xmlns:a16="http://schemas.microsoft.com/office/drawing/2014/main" id="{2ECBB5AA-F5A9-4410-35EC-8815AB6249DB}"/>
              </a:ext>
            </a:extLst>
          </p:cNvPr>
          <p:cNvSpPr/>
          <p:nvPr/>
        </p:nvSpPr>
        <p:spPr>
          <a:xfrm>
            <a:off x="12591612" y="2354174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1" name="Google Shape;528;p1">
            <a:extLst>
              <a:ext uri="{FF2B5EF4-FFF2-40B4-BE49-F238E27FC236}">
                <a16:creationId xmlns:a16="http://schemas.microsoft.com/office/drawing/2014/main" id="{42E0F081-D28E-FD76-9E40-1E9896CB1847}"/>
              </a:ext>
            </a:extLst>
          </p:cNvPr>
          <p:cNvCxnSpPr>
            <a:cxnSpLocks/>
            <a:endCxn id="10220" idx="4"/>
          </p:cNvCxnSpPr>
          <p:nvPr/>
        </p:nvCxnSpPr>
        <p:spPr>
          <a:xfrm rot="16200000" flipV="1">
            <a:off x="12545039" y="2364232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30" name="Google Shape;529;p1">
            <a:extLst>
              <a:ext uri="{FF2B5EF4-FFF2-40B4-BE49-F238E27FC236}">
                <a16:creationId xmlns:a16="http://schemas.microsoft.com/office/drawing/2014/main" id="{42747431-C1A9-BB2E-4D6A-AEB15DFE0B05}"/>
              </a:ext>
            </a:extLst>
          </p:cNvPr>
          <p:cNvSpPr/>
          <p:nvPr/>
        </p:nvSpPr>
        <p:spPr>
          <a:xfrm>
            <a:off x="12881828" y="2354795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31" name="Google Shape;528;p1">
            <a:extLst>
              <a:ext uri="{FF2B5EF4-FFF2-40B4-BE49-F238E27FC236}">
                <a16:creationId xmlns:a16="http://schemas.microsoft.com/office/drawing/2014/main" id="{39765C10-3F6A-1E9C-8D9B-261CCA1204A1}"/>
              </a:ext>
            </a:extLst>
          </p:cNvPr>
          <p:cNvCxnSpPr>
            <a:cxnSpLocks/>
            <a:endCxn id="10230" idx="4"/>
          </p:cNvCxnSpPr>
          <p:nvPr/>
        </p:nvCxnSpPr>
        <p:spPr>
          <a:xfrm rot="16200000" flipV="1">
            <a:off x="12835255" y="2364853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0" name="Google Shape;529;p1">
            <a:extLst>
              <a:ext uri="{FF2B5EF4-FFF2-40B4-BE49-F238E27FC236}">
                <a16:creationId xmlns:a16="http://schemas.microsoft.com/office/drawing/2014/main" id="{EC47869B-E63E-FBF8-0834-B6F2BB38A7BA}"/>
              </a:ext>
            </a:extLst>
          </p:cNvPr>
          <p:cNvSpPr/>
          <p:nvPr/>
        </p:nvSpPr>
        <p:spPr>
          <a:xfrm>
            <a:off x="12319999" y="2353586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2" name="Google Shape;528;p1">
            <a:extLst>
              <a:ext uri="{FF2B5EF4-FFF2-40B4-BE49-F238E27FC236}">
                <a16:creationId xmlns:a16="http://schemas.microsoft.com/office/drawing/2014/main" id="{3785DBE2-E512-EAA1-F054-E63968978FB7}"/>
              </a:ext>
            </a:extLst>
          </p:cNvPr>
          <p:cNvCxnSpPr>
            <a:cxnSpLocks/>
            <a:endCxn id="10270" idx="4"/>
          </p:cNvCxnSpPr>
          <p:nvPr/>
        </p:nvCxnSpPr>
        <p:spPr>
          <a:xfrm rot="16200000" flipV="1">
            <a:off x="12273426" y="23636440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73" name="Google Shape;529;p1">
            <a:extLst>
              <a:ext uri="{FF2B5EF4-FFF2-40B4-BE49-F238E27FC236}">
                <a16:creationId xmlns:a16="http://schemas.microsoft.com/office/drawing/2014/main" id="{C0A414E6-D1CD-60AB-518C-7F2185559B4A}"/>
              </a:ext>
            </a:extLst>
          </p:cNvPr>
          <p:cNvSpPr/>
          <p:nvPr/>
        </p:nvSpPr>
        <p:spPr>
          <a:xfrm>
            <a:off x="12372303" y="235384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74" name="Google Shape;528;p1">
            <a:extLst>
              <a:ext uri="{FF2B5EF4-FFF2-40B4-BE49-F238E27FC236}">
                <a16:creationId xmlns:a16="http://schemas.microsoft.com/office/drawing/2014/main" id="{EFB9F669-58A5-33A3-A9B5-60C6D724B817}"/>
              </a:ext>
            </a:extLst>
          </p:cNvPr>
          <p:cNvCxnSpPr>
            <a:cxnSpLocks/>
            <a:endCxn id="10273" idx="4"/>
          </p:cNvCxnSpPr>
          <p:nvPr/>
        </p:nvCxnSpPr>
        <p:spPr>
          <a:xfrm rot="16200000" flipV="1">
            <a:off x="12325730" y="2363899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0329" name="Google Shape;1511;p1">
            <a:extLst>
              <a:ext uri="{FF2B5EF4-FFF2-40B4-BE49-F238E27FC236}">
                <a16:creationId xmlns:a16="http://schemas.microsoft.com/office/drawing/2014/main" id="{4486E8A5-9933-F94E-7A0D-06683B15540E}"/>
              </a:ext>
            </a:extLst>
          </p:cNvPr>
          <p:cNvCxnSpPr>
            <a:cxnSpLocks/>
            <a:stCxn id="10331" idx="2"/>
          </p:cNvCxnSpPr>
          <p:nvPr/>
        </p:nvCxnSpPr>
        <p:spPr>
          <a:xfrm rot="10800000" flipV="1">
            <a:off x="12840431" y="16215788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1" name="Google Shape;1333;p1">
            <a:extLst>
              <a:ext uri="{FF2B5EF4-FFF2-40B4-BE49-F238E27FC236}">
                <a16:creationId xmlns:a16="http://schemas.microsoft.com/office/drawing/2014/main" id="{A74A24C5-BDA1-B997-F861-9B9C4E903400}"/>
              </a:ext>
            </a:extLst>
          </p:cNvPr>
          <p:cNvSpPr/>
          <p:nvPr/>
        </p:nvSpPr>
        <p:spPr>
          <a:xfrm>
            <a:off x="12974921" y="16194189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6" name="Google Shape;1511;p1">
            <a:extLst>
              <a:ext uri="{FF2B5EF4-FFF2-40B4-BE49-F238E27FC236}">
                <a16:creationId xmlns:a16="http://schemas.microsoft.com/office/drawing/2014/main" id="{C0E86083-DDC7-BE8D-36B7-BB77BC5CE5DC}"/>
              </a:ext>
            </a:extLst>
          </p:cNvPr>
          <p:cNvCxnSpPr>
            <a:cxnSpLocks/>
            <a:stCxn id="10347" idx="2"/>
          </p:cNvCxnSpPr>
          <p:nvPr/>
        </p:nvCxnSpPr>
        <p:spPr>
          <a:xfrm rot="10800000" flipV="1">
            <a:off x="12833764" y="16563207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47" name="Google Shape;1333;p1">
            <a:extLst>
              <a:ext uri="{FF2B5EF4-FFF2-40B4-BE49-F238E27FC236}">
                <a16:creationId xmlns:a16="http://schemas.microsoft.com/office/drawing/2014/main" id="{1B0F9593-0A96-BED3-D422-69EAA26ADEC6}"/>
              </a:ext>
            </a:extLst>
          </p:cNvPr>
          <p:cNvSpPr/>
          <p:nvPr/>
        </p:nvSpPr>
        <p:spPr>
          <a:xfrm>
            <a:off x="12968254" y="1654160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0" name="Google Shape;1511;p1">
            <a:extLst>
              <a:ext uri="{FF2B5EF4-FFF2-40B4-BE49-F238E27FC236}">
                <a16:creationId xmlns:a16="http://schemas.microsoft.com/office/drawing/2014/main" id="{922A976D-F0D6-F6B0-3E6B-629E37F44198}"/>
              </a:ext>
            </a:extLst>
          </p:cNvPr>
          <p:cNvCxnSpPr>
            <a:cxnSpLocks/>
            <a:stCxn id="10351" idx="2"/>
          </p:cNvCxnSpPr>
          <p:nvPr/>
        </p:nvCxnSpPr>
        <p:spPr>
          <a:xfrm rot="10800000" flipV="1">
            <a:off x="12830629" y="17049091"/>
            <a:ext cx="134491" cy="35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1" name="Google Shape;1333;p1">
            <a:extLst>
              <a:ext uri="{FF2B5EF4-FFF2-40B4-BE49-F238E27FC236}">
                <a16:creationId xmlns:a16="http://schemas.microsoft.com/office/drawing/2014/main" id="{54EE1D57-213C-C423-6B9C-E29ACD57CF10}"/>
              </a:ext>
            </a:extLst>
          </p:cNvPr>
          <p:cNvSpPr/>
          <p:nvPr/>
        </p:nvSpPr>
        <p:spPr>
          <a:xfrm>
            <a:off x="12965119" y="1702749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0" name="Google Shape;1511;p1">
            <a:extLst>
              <a:ext uri="{FF2B5EF4-FFF2-40B4-BE49-F238E27FC236}">
                <a16:creationId xmlns:a16="http://schemas.microsoft.com/office/drawing/2014/main" id="{50F0E360-646B-3EDA-E57B-61F588B316BC}"/>
              </a:ext>
            </a:extLst>
          </p:cNvPr>
          <p:cNvCxnSpPr>
            <a:cxnSpLocks/>
            <a:stCxn id="10372" idx="6"/>
          </p:cNvCxnSpPr>
          <p:nvPr/>
        </p:nvCxnSpPr>
        <p:spPr>
          <a:xfrm flipV="1">
            <a:off x="13690055" y="16214099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2" name="Google Shape;1333;p1">
            <a:extLst>
              <a:ext uri="{FF2B5EF4-FFF2-40B4-BE49-F238E27FC236}">
                <a16:creationId xmlns:a16="http://schemas.microsoft.com/office/drawing/2014/main" id="{DA7DA0FE-5920-5838-FDBE-9992A27559E7}"/>
              </a:ext>
            </a:extLst>
          </p:cNvPr>
          <p:cNvSpPr/>
          <p:nvPr/>
        </p:nvSpPr>
        <p:spPr>
          <a:xfrm>
            <a:off x="13646855" y="16193315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5" name="Google Shape;1511;p1">
            <a:extLst>
              <a:ext uri="{FF2B5EF4-FFF2-40B4-BE49-F238E27FC236}">
                <a16:creationId xmlns:a16="http://schemas.microsoft.com/office/drawing/2014/main" id="{01BE00F3-9C35-1830-0390-CBE42F956B84}"/>
              </a:ext>
            </a:extLst>
          </p:cNvPr>
          <p:cNvCxnSpPr>
            <a:cxnSpLocks/>
            <a:stCxn id="10376" idx="6"/>
          </p:cNvCxnSpPr>
          <p:nvPr/>
        </p:nvCxnSpPr>
        <p:spPr>
          <a:xfrm flipV="1">
            <a:off x="13687841" y="1655912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6" name="Google Shape;1333;p1">
            <a:extLst>
              <a:ext uri="{FF2B5EF4-FFF2-40B4-BE49-F238E27FC236}">
                <a16:creationId xmlns:a16="http://schemas.microsoft.com/office/drawing/2014/main" id="{126A6932-64C9-70D8-E5D6-157DB50B8C0F}"/>
              </a:ext>
            </a:extLst>
          </p:cNvPr>
          <p:cNvSpPr/>
          <p:nvPr/>
        </p:nvSpPr>
        <p:spPr>
          <a:xfrm>
            <a:off x="13644641" y="1653834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8" name="Google Shape;1511;p1">
            <a:extLst>
              <a:ext uri="{FF2B5EF4-FFF2-40B4-BE49-F238E27FC236}">
                <a16:creationId xmlns:a16="http://schemas.microsoft.com/office/drawing/2014/main" id="{6B77B22A-E1A9-A3DC-89D9-5B15A251A4AF}"/>
              </a:ext>
            </a:extLst>
          </p:cNvPr>
          <p:cNvCxnSpPr>
            <a:cxnSpLocks/>
            <a:stCxn id="10379" idx="6"/>
          </p:cNvCxnSpPr>
          <p:nvPr/>
        </p:nvCxnSpPr>
        <p:spPr>
          <a:xfrm flipV="1">
            <a:off x="13678943" y="1704579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9" name="Google Shape;1333;p1">
            <a:extLst>
              <a:ext uri="{FF2B5EF4-FFF2-40B4-BE49-F238E27FC236}">
                <a16:creationId xmlns:a16="http://schemas.microsoft.com/office/drawing/2014/main" id="{BC353333-0344-32B9-370E-2BCB0DC85AE8}"/>
              </a:ext>
            </a:extLst>
          </p:cNvPr>
          <p:cNvSpPr/>
          <p:nvPr/>
        </p:nvSpPr>
        <p:spPr>
          <a:xfrm>
            <a:off x="13635743" y="1702501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11" name="Google Shape;669;p1">
            <a:extLst>
              <a:ext uri="{FF2B5EF4-FFF2-40B4-BE49-F238E27FC236}">
                <a16:creationId xmlns:a16="http://schemas.microsoft.com/office/drawing/2014/main" id="{21A12CC6-7CBE-8C05-8185-F146A72B0738}"/>
              </a:ext>
            </a:extLst>
          </p:cNvPr>
          <p:cNvCxnSpPr>
            <a:cxnSpLocks/>
            <a:stCxn id="7204" idx="4"/>
            <a:endCxn id="8792" idx="6"/>
          </p:cNvCxnSpPr>
          <p:nvPr/>
        </p:nvCxnSpPr>
        <p:spPr>
          <a:xfrm rot="5400000" flipH="1">
            <a:off x="6920391" y="13026338"/>
            <a:ext cx="6037416" cy="2826940"/>
          </a:xfrm>
          <a:prstGeom prst="bentConnector4">
            <a:avLst>
              <a:gd name="adj1" fmla="val -3786"/>
              <a:gd name="adj2" fmla="val 5031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6" name="Google Shape;1349;p1">
            <a:extLst>
              <a:ext uri="{FF2B5EF4-FFF2-40B4-BE49-F238E27FC236}">
                <a16:creationId xmlns:a16="http://schemas.microsoft.com/office/drawing/2014/main" id="{F4E16C19-B61C-ECBD-71E3-7CCFCDE806EE}"/>
              </a:ext>
            </a:extLst>
          </p:cNvPr>
          <p:cNvSpPr txBox="1"/>
          <p:nvPr/>
        </p:nvSpPr>
        <p:spPr>
          <a:xfrm>
            <a:off x="10725525" y="17658701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2" name="Google Shape;669;p1">
            <a:extLst>
              <a:ext uri="{FF2B5EF4-FFF2-40B4-BE49-F238E27FC236}">
                <a16:creationId xmlns:a16="http://schemas.microsoft.com/office/drawing/2014/main" id="{986EB762-47BB-3F11-C1B1-A4E6E6EB032C}"/>
              </a:ext>
            </a:extLst>
          </p:cNvPr>
          <p:cNvCxnSpPr>
            <a:cxnSpLocks/>
            <a:stCxn id="7204" idx="2"/>
            <a:endCxn id="8359" idx="6"/>
          </p:cNvCxnSpPr>
          <p:nvPr/>
        </p:nvCxnSpPr>
        <p:spPr>
          <a:xfrm rot="10800000" flipV="1">
            <a:off x="10059041" y="17440515"/>
            <a:ext cx="1275529" cy="46533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2" name="Google Shape;1349;p1">
            <a:extLst>
              <a:ext uri="{FF2B5EF4-FFF2-40B4-BE49-F238E27FC236}">
                <a16:creationId xmlns:a16="http://schemas.microsoft.com/office/drawing/2014/main" id="{B20FC637-294C-96BD-E8F9-B54EB496F225}"/>
              </a:ext>
            </a:extLst>
          </p:cNvPr>
          <p:cNvSpPr txBox="1"/>
          <p:nvPr/>
        </p:nvSpPr>
        <p:spPr>
          <a:xfrm>
            <a:off x="10699338" y="17408860"/>
            <a:ext cx="607374" cy="635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Iliacus branch of iliolumbar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3" name="Google Shape;669;p1">
            <a:extLst>
              <a:ext uri="{FF2B5EF4-FFF2-40B4-BE49-F238E27FC236}">
                <a16:creationId xmlns:a16="http://schemas.microsoft.com/office/drawing/2014/main" id="{1BB465A2-C19A-3BB5-A703-990534A3BD64}"/>
              </a:ext>
            </a:extLst>
          </p:cNvPr>
          <p:cNvCxnSpPr>
            <a:cxnSpLocks/>
            <a:stCxn id="2128" idx="2"/>
            <a:endCxn id="8485" idx="6"/>
          </p:cNvCxnSpPr>
          <p:nvPr/>
        </p:nvCxnSpPr>
        <p:spPr>
          <a:xfrm rot="10800000" flipV="1">
            <a:off x="10057310" y="17750682"/>
            <a:ext cx="1914259" cy="32608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8" name="Google Shape;669;p1">
            <a:extLst>
              <a:ext uri="{FF2B5EF4-FFF2-40B4-BE49-F238E27FC236}">
                <a16:creationId xmlns:a16="http://schemas.microsoft.com/office/drawing/2014/main" id="{4D1BB111-3566-A978-26D5-B3A990A35731}"/>
              </a:ext>
            </a:extLst>
          </p:cNvPr>
          <p:cNvCxnSpPr>
            <a:cxnSpLocks/>
            <a:stCxn id="2128" idx="2"/>
            <a:endCxn id="8494" idx="6"/>
          </p:cNvCxnSpPr>
          <p:nvPr/>
        </p:nvCxnSpPr>
        <p:spPr>
          <a:xfrm rot="10800000" flipV="1">
            <a:off x="10062382" y="17750682"/>
            <a:ext cx="1909186" cy="28951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9" name="Google Shape;766;p1">
            <a:extLst>
              <a:ext uri="{FF2B5EF4-FFF2-40B4-BE49-F238E27FC236}">
                <a16:creationId xmlns:a16="http://schemas.microsoft.com/office/drawing/2014/main" id="{5291B2D6-C1F4-1B22-38B8-499F16DB6FAD}"/>
              </a:ext>
            </a:extLst>
          </p:cNvPr>
          <p:cNvSpPr txBox="1"/>
          <p:nvPr/>
        </p:nvSpPr>
        <p:spPr>
          <a:xfrm>
            <a:off x="11210167" y="17715410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2" name="Google Shape;669;p1">
            <a:extLst>
              <a:ext uri="{FF2B5EF4-FFF2-40B4-BE49-F238E27FC236}">
                <a16:creationId xmlns:a16="http://schemas.microsoft.com/office/drawing/2014/main" id="{5E9DFF06-A2DF-8182-C3E8-1AA82E019136}"/>
              </a:ext>
            </a:extLst>
          </p:cNvPr>
          <p:cNvCxnSpPr>
            <a:cxnSpLocks/>
            <a:stCxn id="7216" idx="2"/>
            <a:endCxn id="8488" idx="6"/>
          </p:cNvCxnSpPr>
          <p:nvPr/>
        </p:nvCxnSpPr>
        <p:spPr>
          <a:xfrm rot="10800000" flipV="1">
            <a:off x="10061023" y="17937835"/>
            <a:ext cx="2122887" cy="29502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5" name="Google Shape;669;p1">
            <a:extLst>
              <a:ext uri="{FF2B5EF4-FFF2-40B4-BE49-F238E27FC236}">
                <a16:creationId xmlns:a16="http://schemas.microsoft.com/office/drawing/2014/main" id="{C153B443-063C-FD62-6ED7-0A3020D914B6}"/>
              </a:ext>
            </a:extLst>
          </p:cNvPr>
          <p:cNvCxnSpPr>
            <a:cxnSpLocks/>
            <a:stCxn id="7216" idx="2"/>
            <a:endCxn id="8485" idx="6"/>
          </p:cNvCxnSpPr>
          <p:nvPr/>
        </p:nvCxnSpPr>
        <p:spPr>
          <a:xfrm rot="10800000" flipV="1">
            <a:off x="10057309" y="17937836"/>
            <a:ext cx="2126600" cy="307374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3" name="Google Shape;669;p1">
            <a:extLst>
              <a:ext uri="{FF2B5EF4-FFF2-40B4-BE49-F238E27FC236}">
                <a16:creationId xmlns:a16="http://schemas.microsoft.com/office/drawing/2014/main" id="{869D6946-D931-BBB5-68F4-568499000805}"/>
              </a:ext>
            </a:extLst>
          </p:cNvPr>
          <p:cNvCxnSpPr>
            <a:cxnSpLocks/>
            <a:stCxn id="7216" idx="2"/>
            <a:endCxn id="8482" idx="6"/>
          </p:cNvCxnSpPr>
          <p:nvPr/>
        </p:nvCxnSpPr>
        <p:spPr>
          <a:xfrm rot="10800000" flipV="1">
            <a:off x="10055949" y="17937836"/>
            <a:ext cx="2127960" cy="31936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3" name="Google Shape;766;p1">
            <a:extLst>
              <a:ext uri="{FF2B5EF4-FFF2-40B4-BE49-F238E27FC236}">
                <a16:creationId xmlns:a16="http://schemas.microsoft.com/office/drawing/2014/main" id="{D897F831-3835-9EF5-91EA-1CA163EDBBCF}"/>
              </a:ext>
            </a:extLst>
          </p:cNvPr>
          <p:cNvSpPr txBox="1"/>
          <p:nvPr/>
        </p:nvSpPr>
        <p:spPr>
          <a:xfrm>
            <a:off x="11229131" y="17909392"/>
            <a:ext cx="350137" cy="6208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gluteal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8" name="Google Shape;669;p1">
            <a:extLst>
              <a:ext uri="{FF2B5EF4-FFF2-40B4-BE49-F238E27FC236}">
                <a16:creationId xmlns:a16="http://schemas.microsoft.com/office/drawing/2014/main" id="{C15252DC-B38D-40A9-D03F-66E1CBBC7D42}"/>
              </a:ext>
            </a:extLst>
          </p:cNvPr>
          <p:cNvCxnSpPr>
            <a:cxnSpLocks/>
            <a:stCxn id="7219" idx="2"/>
            <a:endCxn id="9324" idx="6"/>
          </p:cNvCxnSpPr>
          <p:nvPr/>
        </p:nvCxnSpPr>
        <p:spPr>
          <a:xfrm rot="10800000" flipV="1">
            <a:off x="8506469" y="18155237"/>
            <a:ext cx="3675591" cy="35309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1" name="Google Shape;669;p1">
            <a:extLst>
              <a:ext uri="{FF2B5EF4-FFF2-40B4-BE49-F238E27FC236}">
                <a16:creationId xmlns:a16="http://schemas.microsoft.com/office/drawing/2014/main" id="{E64F3E02-6545-555F-D75F-8DA1AE2BB04A}"/>
              </a:ext>
            </a:extLst>
          </p:cNvPr>
          <p:cNvCxnSpPr>
            <a:cxnSpLocks/>
            <a:stCxn id="7219" idx="2"/>
            <a:endCxn id="9312" idx="6"/>
          </p:cNvCxnSpPr>
          <p:nvPr/>
        </p:nvCxnSpPr>
        <p:spPr>
          <a:xfrm rot="10800000" flipV="1">
            <a:off x="8506299" y="18155237"/>
            <a:ext cx="3675761" cy="36550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5" name="Google Shape;669;p1">
            <a:extLst>
              <a:ext uri="{FF2B5EF4-FFF2-40B4-BE49-F238E27FC236}">
                <a16:creationId xmlns:a16="http://schemas.microsoft.com/office/drawing/2014/main" id="{19C76A6B-5D63-470B-58B9-79B9E20D885C}"/>
              </a:ext>
            </a:extLst>
          </p:cNvPr>
          <p:cNvCxnSpPr>
            <a:cxnSpLocks/>
            <a:stCxn id="7219" idx="2"/>
            <a:endCxn id="9294" idx="6"/>
          </p:cNvCxnSpPr>
          <p:nvPr/>
        </p:nvCxnSpPr>
        <p:spPr>
          <a:xfrm rot="10800000" flipV="1">
            <a:off x="8510509" y="18155237"/>
            <a:ext cx="3671550" cy="40242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57" name="Google Shape;766;p1">
            <a:extLst>
              <a:ext uri="{FF2B5EF4-FFF2-40B4-BE49-F238E27FC236}">
                <a16:creationId xmlns:a16="http://schemas.microsoft.com/office/drawing/2014/main" id="{1384D572-F648-37E5-7E90-C593010ADD87}"/>
              </a:ext>
            </a:extLst>
          </p:cNvPr>
          <p:cNvSpPr txBox="1"/>
          <p:nvPr/>
        </p:nvSpPr>
        <p:spPr>
          <a:xfrm>
            <a:off x="11732903" y="18119590"/>
            <a:ext cx="2612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Obturator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72" name="Google Shape;1513;p1">
            <a:extLst>
              <a:ext uri="{FF2B5EF4-FFF2-40B4-BE49-F238E27FC236}">
                <a16:creationId xmlns:a16="http://schemas.microsoft.com/office/drawing/2014/main" id="{6B39DF56-F244-911A-51D7-9AD27B4A7AA5}"/>
              </a:ext>
            </a:extLst>
          </p:cNvPr>
          <p:cNvCxnSpPr>
            <a:cxnSpLocks/>
            <a:stCxn id="6743" idx="2"/>
            <a:endCxn id="8844" idx="6"/>
          </p:cNvCxnSpPr>
          <p:nvPr/>
        </p:nvCxnSpPr>
        <p:spPr>
          <a:xfrm rot="10800000" flipV="1">
            <a:off x="10060874" y="9204894"/>
            <a:ext cx="1033480" cy="62769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75" name="Google Shape;680;p1">
            <a:extLst>
              <a:ext uri="{FF2B5EF4-FFF2-40B4-BE49-F238E27FC236}">
                <a16:creationId xmlns:a16="http://schemas.microsoft.com/office/drawing/2014/main" id="{E615D167-D68A-B3BF-A005-6065899447EB}"/>
              </a:ext>
            </a:extLst>
          </p:cNvPr>
          <p:cNvSpPr txBox="1"/>
          <p:nvPr/>
        </p:nvSpPr>
        <p:spPr>
          <a:xfrm>
            <a:off x="10613294" y="9165449"/>
            <a:ext cx="43774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Musculophrenic</a:t>
            </a:r>
          </a:p>
        </p:txBody>
      </p:sp>
      <p:cxnSp>
        <p:nvCxnSpPr>
          <p:cNvPr id="10091" name="Google Shape;1511;p1">
            <a:extLst>
              <a:ext uri="{FF2B5EF4-FFF2-40B4-BE49-F238E27FC236}">
                <a16:creationId xmlns:a16="http://schemas.microsoft.com/office/drawing/2014/main" id="{6D8DF929-5310-B9FB-FD10-96811F2C56A6}"/>
              </a:ext>
            </a:extLst>
          </p:cNvPr>
          <p:cNvCxnSpPr>
            <a:cxnSpLocks/>
            <a:stCxn id="7553" idx="2"/>
            <a:endCxn id="8674" idx="6"/>
          </p:cNvCxnSpPr>
          <p:nvPr/>
        </p:nvCxnSpPr>
        <p:spPr>
          <a:xfrm rot="10800000" flipV="1">
            <a:off x="10069386" y="8357476"/>
            <a:ext cx="800087" cy="43692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4" name="Google Shape;1511;p1">
            <a:extLst>
              <a:ext uri="{FF2B5EF4-FFF2-40B4-BE49-F238E27FC236}">
                <a16:creationId xmlns:a16="http://schemas.microsoft.com/office/drawing/2014/main" id="{94D82005-3C4B-B8A1-688C-97F72960E4E5}"/>
              </a:ext>
            </a:extLst>
          </p:cNvPr>
          <p:cNvCxnSpPr>
            <a:cxnSpLocks/>
            <a:stCxn id="7553" idx="2"/>
            <a:endCxn id="8671" idx="6"/>
          </p:cNvCxnSpPr>
          <p:nvPr/>
        </p:nvCxnSpPr>
        <p:spPr>
          <a:xfrm rot="10800000" flipV="1">
            <a:off x="10067846" y="8357476"/>
            <a:ext cx="801626" cy="44925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04" name="Google Shape;1511;p1">
            <a:extLst>
              <a:ext uri="{FF2B5EF4-FFF2-40B4-BE49-F238E27FC236}">
                <a16:creationId xmlns:a16="http://schemas.microsoft.com/office/drawing/2014/main" id="{E585256A-2071-D40B-AEF5-0CC3B3EB9CDE}"/>
              </a:ext>
            </a:extLst>
          </p:cNvPr>
          <p:cNvCxnSpPr>
            <a:cxnSpLocks/>
            <a:stCxn id="7553" idx="2"/>
            <a:endCxn id="8455" idx="6"/>
          </p:cNvCxnSpPr>
          <p:nvPr/>
        </p:nvCxnSpPr>
        <p:spPr>
          <a:xfrm rot="10800000" flipV="1">
            <a:off x="8513880" y="8357475"/>
            <a:ext cx="2355592" cy="76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11" name="Google Shape;1511;p1">
            <a:extLst>
              <a:ext uri="{FF2B5EF4-FFF2-40B4-BE49-F238E27FC236}">
                <a16:creationId xmlns:a16="http://schemas.microsoft.com/office/drawing/2014/main" id="{4BA596A3-D110-0AA3-C636-97621993E494}"/>
              </a:ext>
            </a:extLst>
          </p:cNvPr>
          <p:cNvCxnSpPr>
            <a:cxnSpLocks/>
            <a:stCxn id="7553" idx="2"/>
            <a:endCxn id="8452" idx="6"/>
          </p:cNvCxnSpPr>
          <p:nvPr/>
        </p:nvCxnSpPr>
        <p:spPr>
          <a:xfrm rot="10800000">
            <a:off x="8511082" y="8314104"/>
            <a:ext cx="2358390" cy="433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15" name="Google Shape;1750;p1">
            <a:extLst>
              <a:ext uri="{FF2B5EF4-FFF2-40B4-BE49-F238E27FC236}">
                <a16:creationId xmlns:a16="http://schemas.microsoft.com/office/drawing/2014/main" id="{8B4D31A1-CF66-B438-D97F-AA1BB13E60F6}"/>
              </a:ext>
            </a:extLst>
          </p:cNvPr>
          <p:cNvSpPr txBox="1"/>
          <p:nvPr/>
        </p:nvSpPr>
        <p:spPr>
          <a:xfrm>
            <a:off x="10170539" y="8283681"/>
            <a:ext cx="691424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transverse cervical</a:t>
            </a:r>
            <a:endParaRPr sz="1400" dirty="0"/>
          </a:p>
        </p:txBody>
      </p:sp>
      <p:cxnSp>
        <p:nvCxnSpPr>
          <p:cNvPr id="10119" name="Google Shape;1513;p1">
            <a:extLst>
              <a:ext uri="{FF2B5EF4-FFF2-40B4-BE49-F238E27FC236}">
                <a16:creationId xmlns:a16="http://schemas.microsoft.com/office/drawing/2014/main" id="{29009AD8-5097-0973-8877-A3CA97C4BAD6}"/>
              </a:ext>
            </a:extLst>
          </p:cNvPr>
          <p:cNvCxnSpPr>
            <a:cxnSpLocks/>
            <a:stCxn id="7553" idx="4"/>
            <a:endCxn id="8662" idx="6"/>
          </p:cNvCxnSpPr>
          <p:nvPr/>
        </p:nvCxnSpPr>
        <p:spPr>
          <a:xfrm rot="5400000">
            <a:off x="8053070" y="10383096"/>
            <a:ext cx="4842023" cy="83398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2" name="Google Shape;1513;p1">
            <a:extLst>
              <a:ext uri="{FF2B5EF4-FFF2-40B4-BE49-F238E27FC236}">
                <a16:creationId xmlns:a16="http://schemas.microsoft.com/office/drawing/2014/main" id="{71CDBA59-3D88-5F96-8EC4-6A4DE98FEF12}"/>
              </a:ext>
            </a:extLst>
          </p:cNvPr>
          <p:cNvCxnSpPr>
            <a:cxnSpLocks/>
            <a:stCxn id="7553" idx="4"/>
            <a:endCxn id="8659" idx="6"/>
          </p:cNvCxnSpPr>
          <p:nvPr/>
        </p:nvCxnSpPr>
        <p:spPr>
          <a:xfrm rot="5400000">
            <a:off x="7990855" y="10445317"/>
            <a:ext cx="4966458" cy="83397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5" name="Google Shape;1750;p1">
            <a:extLst>
              <a:ext uri="{FF2B5EF4-FFF2-40B4-BE49-F238E27FC236}">
                <a16:creationId xmlns:a16="http://schemas.microsoft.com/office/drawing/2014/main" id="{D552044A-8C7D-E051-09A6-BD293AC2C5F3}"/>
              </a:ext>
            </a:extLst>
          </p:cNvPr>
          <p:cNvSpPr txBox="1"/>
          <p:nvPr/>
        </p:nvSpPr>
        <p:spPr>
          <a:xfrm rot="5400000">
            <a:off x="10682209" y="8538778"/>
            <a:ext cx="429838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branch of transverse cervical</a:t>
            </a:r>
            <a:endParaRPr sz="1400" dirty="0"/>
          </a:p>
        </p:txBody>
      </p:sp>
      <p:sp>
        <p:nvSpPr>
          <p:cNvPr id="10126" name="Google Shape;1333;p1">
            <a:extLst>
              <a:ext uri="{FF2B5EF4-FFF2-40B4-BE49-F238E27FC236}">
                <a16:creationId xmlns:a16="http://schemas.microsoft.com/office/drawing/2014/main" id="{6D94A9B7-AC00-B25E-EFAB-82BE6B1656A5}"/>
              </a:ext>
            </a:extLst>
          </p:cNvPr>
          <p:cNvSpPr/>
          <p:nvPr/>
        </p:nvSpPr>
        <p:spPr>
          <a:xfrm>
            <a:off x="11499425" y="9489788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27" name="Google Shape;1511;p1">
            <a:extLst>
              <a:ext uri="{FF2B5EF4-FFF2-40B4-BE49-F238E27FC236}">
                <a16:creationId xmlns:a16="http://schemas.microsoft.com/office/drawing/2014/main" id="{99DE56DB-04E4-C6BC-4715-0F42A103EA1D}"/>
              </a:ext>
            </a:extLst>
          </p:cNvPr>
          <p:cNvCxnSpPr>
            <a:cxnSpLocks/>
            <a:stCxn id="10126" idx="2"/>
            <a:endCxn id="8425" idx="6"/>
          </p:cNvCxnSpPr>
          <p:nvPr/>
        </p:nvCxnSpPr>
        <p:spPr>
          <a:xfrm rot="10800000" flipV="1">
            <a:off x="8514591" y="9516788"/>
            <a:ext cx="2984834" cy="13565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28" name="Google Shape;680;p1">
            <a:extLst>
              <a:ext uri="{FF2B5EF4-FFF2-40B4-BE49-F238E27FC236}">
                <a16:creationId xmlns:a16="http://schemas.microsoft.com/office/drawing/2014/main" id="{988F5800-14B2-4046-0F15-1120BC483DA8}"/>
              </a:ext>
            </a:extLst>
          </p:cNvPr>
          <p:cNvSpPr txBox="1"/>
          <p:nvPr/>
        </p:nvSpPr>
        <p:spPr>
          <a:xfrm rot="5400000">
            <a:off x="11275809" y="9533839"/>
            <a:ext cx="519743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Costocervical</a:t>
            </a: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trunk</a:t>
            </a:r>
          </a:p>
        </p:txBody>
      </p:sp>
      <p:cxnSp>
        <p:nvCxnSpPr>
          <p:cNvPr id="10132" name="Google Shape;1511;p1">
            <a:extLst>
              <a:ext uri="{FF2B5EF4-FFF2-40B4-BE49-F238E27FC236}">
                <a16:creationId xmlns:a16="http://schemas.microsoft.com/office/drawing/2014/main" id="{21357DB1-C1EC-FC1B-9B95-9C5B9644B480}"/>
              </a:ext>
            </a:extLst>
          </p:cNvPr>
          <p:cNvCxnSpPr>
            <a:cxnSpLocks/>
            <a:stCxn id="10126" idx="2"/>
            <a:endCxn id="8422" idx="6"/>
          </p:cNvCxnSpPr>
          <p:nvPr/>
        </p:nvCxnSpPr>
        <p:spPr>
          <a:xfrm rot="10800000" flipV="1">
            <a:off x="8513389" y="9516787"/>
            <a:ext cx="2986037" cy="26079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34" name="Google Shape;680;p1">
            <a:extLst>
              <a:ext uri="{FF2B5EF4-FFF2-40B4-BE49-F238E27FC236}">
                <a16:creationId xmlns:a16="http://schemas.microsoft.com/office/drawing/2014/main" id="{6685B444-D516-1918-FF04-842B65D0DF62}"/>
              </a:ext>
            </a:extLst>
          </p:cNvPr>
          <p:cNvSpPr txBox="1"/>
          <p:nvPr/>
        </p:nvSpPr>
        <p:spPr>
          <a:xfrm>
            <a:off x="11292588" y="9459502"/>
            <a:ext cx="208457" cy="1231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cervical</a:t>
            </a:r>
          </a:p>
        </p:txBody>
      </p:sp>
      <p:cxnSp>
        <p:nvCxnSpPr>
          <p:cNvPr id="10142" name="Google Shape;1513;p1">
            <a:extLst>
              <a:ext uri="{FF2B5EF4-FFF2-40B4-BE49-F238E27FC236}">
                <a16:creationId xmlns:a16="http://schemas.microsoft.com/office/drawing/2014/main" id="{CCE1C061-74B5-FF23-B157-1F205ADF4470}"/>
              </a:ext>
            </a:extLst>
          </p:cNvPr>
          <p:cNvCxnSpPr>
            <a:cxnSpLocks/>
            <a:stCxn id="7802" idx="4"/>
            <a:endCxn id="8844" idx="6"/>
          </p:cNvCxnSpPr>
          <p:nvPr/>
        </p:nvCxnSpPr>
        <p:spPr>
          <a:xfrm rot="5400000">
            <a:off x="7868645" y="12307318"/>
            <a:ext cx="5366715" cy="98225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9" name="Google Shape;1513;p1">
            <a:extLst>
              <a:ext uri="{FF2B5EF4-FFF2-40B4-BE49-F238E27FC236}">
                <a16:creationId xmlns:a16="http://schemas.microsoft.com/office/drawing/2014/main" id="{9CE71CB9-54D4-9BA1-53E0-8C2D3FF27C5A}"/>
              </a:ext>
            </a:extLst>
          </p:cNvPr>
          <p:cNvCxnSpPr>
            <a:cxnSpLocks/>
            <a:stCxn id="7802" idx="4"/>
            <a:endCxn id="8841" idx="6"/>
          </p:cNvCxnSpPr>
          <p:nvPr/>
        </p:nvCxnSpPr>
        <p:spPr>
          <a:xfrm rot="5400000">
            <a:off x="7801363" y="12370888"/>
            <a:ext cx="5497566" cy="985969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53" name="Google Shape;680;p1">
            <a:extLst>
              <a:ext uri="{FF2B5EF4-FFF2-40B4-BE49-F238E27FC236}">
                <a16:creationId xmlns:a16="http://schemas.microsoft.com/office/drawing/2014/main" id="{AE10E0C2-91FA-006D-9605-4D18069DFAC6}"/>
              </a:ext>
            </a:extLst>
          </p:cNvPr>
          <p:cNvSpPr txBox="1"/>
          <p:nvPr/>
        </p:nvSpPr>
        <p:spPr>
          <a:xfrm rot="5400000">
            <a:off x="10771384" y="10889052"/>
            <a:ext cx="552230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posterior intercostal</a:t>
            </a:r>
          </a:p>
        </p:txBody>
      </p:sp>
      <p:cxnSp>
        <p:nvCxnSpPr>
          <p:cNvPr id="10167" name="Google Shape;1511;p1">
            <a:extLst>
              <a:ext uri="{FF2B5EF4-FFF2-40B4-BE49-F238E27FC236}">
                <a16:creationId xmlns:a16="http://schemas.microsoft.com/office/drawing/2014/main" id="{B67911A4-9CD6-ED10-D090-22CC005475FE}"/>
              </a:ext>
            </a:extLst>
          </p:cNvPr>
          <p:cNvCxnSpPr>
            <a:cxnSpLocks/>
            <a:stCxn id="7802" idx="2"/>
            <a:endCxn id="8844" idx="6"/>
          </p:cNvCxnSpPr>
          <p:nvPr/>
        </p:nvCxnSpPr>
        <p:spPr>
          <a:xfrm rot="10800000" flipV="1">
            <a:off x="10060874" y="10088088"/>
            <a:ext cx="955256" cy="53937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85" name="Google Shape;1511;p1">
            <a:extLst>
              <a:ext uri="{FF2B5EF4-FFF2-40B4-BE49-F238E27FC236}">
                <a16:creationId xmlns:a16="http://schemas.microsoft.com/office/drawing/2014/main" id="{E511EB8C-C4CF-C828-9396-3C843ED8A7E8}"/>
              </a:ext>
            </a:extLst>
          </p:cNvPr>
          <p:cNvCxnSpPr>
            <a:cxnSpLocks/>
            <a:stCxn id="7802" idx="2"/>
            <a:endCxn id="8841" idx="6"/>
          </p:cNvCxnSpPr>
          <p:nvPr/>
        </p:nvCxnSpPr>
        <p:spPr>
          <a:xfrm rot="10800000" flipV="1">
            <a:off x="10057162" y="10088089"/>
            <a:ext cx="958969" cy="55245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0" name="Google Shape;680;p1">
            <a:extLst>
              <a:ext uri="{FF2B5EF4-FFF2-40B4-BE49-F238E27FC236}">
                <a16:creationId xmlns:a16="http://schemas.microsoft.com/office/drawing/2014/main" id="{0927A387-E719-6E9C-A730-14ED5951D5A0}"/>
              </a:ext>
            </a:extLst>
          </p:cNvPr>
          <p:cNvSpPr txBox="1"/>
          <p:nvPr/>
        </p:nvSpPr>
        <p:spPr>
          <a:xfrm>
            <a:off x="10411355" y="10058408"/>
            <a:ext cx="59943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 posterior  intercostal</a:t>
            </a:r>
          </a:p>
        </p:txBody>
      </p:sp>
      <p:cxnSp>
        <p:nvCxnSpPr>
          <p:cNvPr id="10237" name="Google Shape;1513;p1">
            <a:extLst>
              <a:ext uri="{FF2B5EF4-FFF2-40B4-BE49-F238E27FC236}">
                <a16:creationId xmlns:a16="http://schemas.microsoft.com/office/drawing/2014/main" id="{0FCDAC18-E0C9-1685-95B3-BD7C594482C8}"/>
              </a:ext>
            </a:extLst>
          </p:cNvPr>
          <p:cNvCxnSpPr>
            <a:cxnSpLocks/>
            <a:stCxn id="7818" idx="2"/>
            <a:endCxn id="8859" idx="6"/>
          </p:cNvCxnSpPr>
          <p:nvPr/>
        </p:nvCxnSpPr>
        <p:spPr>
          <a:xfrm rot="10800000" flipV="1">
            <a:off x="10063944" y="9914691"/>
            <a:ext cx="946303" cy="453793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1" name="Google Shape;1513;p1">
            <a:extLst>
              <a:ext uri="{FF2B5EF4-FFF2-40B4-BE49-F238E27FC236}">
                <a16:creationId xmlns:a16="http://schemas.microsoft.com/office/drawing/2014/main" id="{B48002AA-EE1B-3E74-8E05-E8DA7F5BAAB3}"/>
              </a:ext>
            </a:extLst>
          </p:cNvPr>
          <p:cNvCxnSpPr>
            <a:cxnSpLocks/>
            <a:stCxn id="7818" idx="2"/>
            <a:endCxn id="8856" idx="6"/>
          </p:cNvCxnSpPr>
          <p:nvPr/>
        </p:nvCxnSpPr>
        <p:spPr>
          <a:xfrm rot="10800000" flipV="1">
            <a:off x="10057754" y="9914691"/>
            <a:ext cx="952493" cy="46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4" name="Google Shape;1513;p1">
            <a:extLst>
              <a:ext uri="{FF2B5EF4-FFF2-40B4-BE49-F238E27FC236}">
                <a16:creationId xmlns:a16="http://schemas.microsoft.com/office/drawing/2014/main" id="{5662D0D0-36BE-E4CE-491D-879CC61A69E2}"/>
              </a:ext>
            </a:extLst>
          </p:cNvPr>
          <p:cNvCxnSpPr>
            <a:cxnSpLocks/>
            <a:stCxn id="7818" idx="2"/>
            <a:endCxn id="8868" idx="6"/>
          </p:cNvCxnSpPr>
          <p:nvPr/>
        </p:nvCxnSpPr>
        <p:spPr>
          <a:xfrm rot="10800000" flipV="1">
            <a:off x="10058472" y="9914690"/>
            <a:ext cx="951774" cy="47974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47" name="Google Shape;680;p1">
            <a:extLst>
              <a:ext uri="{FF2B5EF4-FFF2-40B4-BE49-F238E27FC236}">
                <a16:creationId xmlns:a16="http://schemas.microsoft.com/office/drawing/2014/main" id="{3CFA46A5-BEED-DFA8-A660-75E8CB1E4C6C}"/>
              </a:ext>
            </a:extLst>
          </p:cNvPr>
          <p:cNvSpPr txBox="1"/>
          <p:nvPr/>
        </p:nvSpPr>
        <p:spPr>
          <a:xfrm>
            <a:off x="10199212" y="9885438"/>
            <a:ext cx="80689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Pectoral branch of thoraco-</a:t>
            </a:r>
            <a:r>
              <a:rPr lang="en-US" sz="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acrominal</a:t>
            </a:r>
            <a:endParaRPr lang="en-US"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0" name="Google Shape;1511;p1">
            <a:extLst>
              <a:ext uri="{FF2B5EF4-FFF2-40B4-BE49-F238E27FC236}">
                <a16:creationId xmlns:a16="http://schemas.microsoft.com/office/drawing/2014/main" id="{C29470BA-E431-826E-F571-D68EB70C052F}"/>
              </a:ext>
            </a:extLst>
          </p:cNvPr>
          <p:cNvCxnSpPr>
            <a:cxnSpLocks/>
            <a:stCxn id="2323" idx="2"/>
            <a:endCxn id="8925" idx="6"/>
          </p:cNvCxnSpPr>
          <p:nvPr/>
        </p:nvCxnSpPr>
        <p:spPr>
          <a:xfrm rot="10800000" flipV="1">
            <a:off x="10060866" y="10196453"/>
            <a:ext cx="1650575" cy="81364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4" name="Google Shape;1511;p1">
            <a:extLst>
              <a:ext uri="{FF2B5EF4-FFF2-40B4-BE49-F238E27FC236}">
                <a16:creationId xmlns:a16="http://schemas.microsoft.com/office/drawing/2014/main" id="{77C7F726-A79C-0E06-F6D5-A63460E8C80F}"/>
              </a:ext>
            </a:extLst>
          </p:cNvPr>
          <p:cNvCxnSpPr>
            <a:cxnSpLocks/>
            <a:stCxn id="2323" idx="2"/>
            <a:endCxn id="8868" idx="6"/>
          </p:cNvCxnSpPr>
          <p:nvPr/>
        </p:nvCxnSpPr>
        <p:spPr>
          <a:xfrm rot="10800000" flipV="1">
            <a:off x="10058472" y="10196452"/>
            <a:ext cx="1652968" cy="451569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6" name="Google Shape;1511;p1">
            <a:extLst>
              <a:ext uri="{FF2B5EF4-FFF2-40B4-BE49-F238E27FC236}">
                <a16:creationId xmlns:a16="http://schemas.microsoft.com/office/drawing/2014/main" id="{F7CD6735-9C1D-31F2-804C-7E21C5D468DF}"/>
              </a:ext>
            </a:extLst>
          </p:cNvPr>
          <p:cNvCxnSpPr>
            <a:cxnSpLocks/>
            <a:stCxn id="2323" idx="2"/>
            <a:endCxn id="8856" idx="6"/>
          </p:cNvCxnSpPr>
          <p:nvPr/>
        </p:nvCxnSpPr>
        <p:spPr>
          <a:xfrm rot="10800000" flipV="1">
            <a:off x="10057754" y="10196453"/>
            <a:ext cx="1653687" cy="43857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79" name="Google Shape;1511;p1">
            <a:extLst>
              <a:ext uri="{FF2B5EF4-FFF2-40B4-BE49-F238E27FC236}">
                <a16:creationId xmlns:a16="http://schemas.microsoft.com/office/drawing/2014/main" id="{8EABD44A-70F0-EB3D-D9F4-22B1FA390086}"/>
              </a:ext>
            </a:extLst>
          </p:cNvPr>
          <p:cNvCxnSpPr>
            <a:cxnSpLocks/>
            <a:stCxn id="2323" idx="2"/>
            <a:endCxn id="8859" idx="6"/>
          </p:cNvCxnSpPr>
          <p:nvPr/>
        </p:nvCxnSpPr>
        <p:spPr>
          <a:xfrm rot="10800000" flipV="1">
            <a:off x="10063944" y="10196453"/>
            <a:ext cx="1647497" cy="42561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85" name="Google Shape;1511;p1">
            <a:extLst>
              <a:ext uri="{FF2B5EF4-FFF2-40B4-BE49-F238E27FC236}">
                <a16:creationId xmlns:a16="http://schemas.microsoft.com/office/drawing/2014/main" id="{E3DDBE31-C402-DC51-6095-DD4CC57ADBC0}"/>
              </a:ext>
            </a:extLst>
          </p:cNvPr>
          <p:cNvCxnSpPr>
            <a:cxnSpLocks/>
            <a:stCxn id="2323" idx="2"/>
            <a:endCxn id="8871" idx="6"/>
          </p:cNvCxnSpPr>
          <p:nvPr/>
        </p:nvCxnSpPr>
        <p:spPr>
          <a:xfrm rot="10800000" flipV="1">
            <a:off x="10062008" y="10196453"/>
            <a:ext cx="1649432" cy="41273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89" name="Google Shape;680;p1">
            <a:extLst>
              <a:ext uri="{FF2B5EF4-FFF2-40B4-BE49-F238E27FC236}">
                <a16:creationId xmlns:a16="http://schemas.microsoft.com/office/drawing/2014/main" id="{119BF407-9784-C870-332B-A1E59F9FE498}"/>
              </a:ext>
            </a:extLst>
          </p:cNvPr>
          <p:cNvSpPr txBox="1"/>
          <p:nvPr/>
        </p:nvSpPr>
        <p:spPr>
          <a:xfrm>
            <a:off x="11324385" y="10166230"/>
            <a:ext cx="329181" cy="6235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Lateral thoracic</a:t>
            </a:r>
          </a:p>
        </p:txBody>
      </p:sp>
      <p:cxnSp>
        <p:nvCxnSpPr>
          <p:cNvPr id="10296" name="Google Shape;1511;p1">
            <a:extLst>
              <a:ext uri="{FF2B5EF4-FFF2-40B4-BE49-F238E27FC236}">
                <a16:creationId xmlns:a16="http://schemas.microsoft.com/office/drawing/2014/main" id="{AB7D038B-38ED-76A4-F465-59AF28596C84}"/>
              </a:ext>
            </a:extLst>
          </p:cNvPr>
          <p:cNvCxnSpPr>
            <a:cxnSpLocks/>
            <a:stCxn id="2286" idx="2"/>
            <a:endCxn id="8922" idx="6"/>
          </p:cNvCxnSpPr>
          <p:nvPr/>
        </p:nvCxnSpPr>
        <p:spPr>
          <a:xfrm rot="10800000" flipV="1">
            <a:off x="10060866" y="10523932"/>
            <a:ext cx="1656839" cy="70705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02" name="Google Shape;1511;p1">
            <a:extLst>
              <a:ext uri="{FF2B5EF4-FFF2-40B4-BE49-F238E27FC236}">
                <a16:creationId xmlns:a16="http://schemas.microsoft.com/office/drawing/2014/main" id="{06EB074D-AF61-370E-8197-025CFE9CC3B2}"/>
              </a:ext>
            </a:extLst>
          </p:cNvPr>
          <p:cNvCxnSpPr>
            <a:cxnSpLocks/>
            <a:stCxn id="2286" idx="2"/>
            <a:endCxn id="8919" idx="6"/>
          </p:cNvCxnSpPr>
          <p:nvPr/>
        </p:nvCxnSpPr>
        <p:spPr>
          <a:xfrm rot="10800000" flipV="1">
            <a:off x="10060866" y="10523932"/>
            <a:ext cx="1656839" cy="71953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1" name="Google Shape;1511;p1">
            <a:extLst>
              <a:ext uri="{FF2B5EF4-FFF2-40B4-BE49-F238E27FC236}">
                <a16:creationId xmlns:a16="http://schemas.microsoft.com/office/drawing/2014/main" id="{5B3E38F1-6EA2-3132-03F7-ADEE8C31CF12}"/>
              </a:ext>
            </a:extLst>
          </p:cNvPr>
          <p:cNvCxnSpPr>
            <a:cxnSpLocks/>
            <a:stCxn id="2286" idx="2"/>
            <a:endCxn id="8934" idx="6"/>
          </p:cNvCxnSpPr>
          <p:nvPr/>
        </p:nvCxnSpPr>
        <p:spPr>
          <a:xfrm rot="10800000" flipV="1">
            <a:off x="10057152" y="10523933"/>
            <a:ext cx="1660552" cy="74431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19" name="Google Shape;1511;p1">
            <a:extLst>
              <a:ext uri="{FF2B5EF4-FFF2-40B4-BE49-F238E27FC236}">
                <a16:creationId xmlns:a16="http://schemas.microsoft.com/office/drawing/2014/main" id="{0AC287F9-AA2F-7277-A42A-19A05E23527E}"/>
              </a:ext>
            </a:extLst>
          </p:cNvPr>
          <p:cNvCxnSpPr>
            <a:cxnSpLocks/>
            <a:stCxn id="2286" idx="2"/>
            <a:endCxn id="8931" idx="6"/>
          </p:cNvCxnSpPr>
          <p:nvPr/>
        </p:nvCxnSpPr>
        <p:spPr>
          <a:xfrm rot="10800000" flipV="1">
            <a:off x="10055792" y="10523933"/>
            <a:ext cx="1661912" cy="756307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22" name="Google Shape;1511;p1">
            <a:extLst>
              <a:ext uri="{FF2B5EF4-FFF2-40B4-BE49-F238E27FC236}">
                <a16:creationId xmlns:a16="http://schemas.microsoft.com/office/drawing/2014/main" id="{B1A05020-7315-9264-70F8-A9AB4D463684}"/>
              </a:ext>
            </a:extLst>
          </p:cNvPr>
          <p:cNvCxnSpPr>
            <a:cxnSpLocks/>
            <a:stCxn id="2286" idx="2"/>
            <a:endCxn id="8928" idx="6"/>
          </p:cNvCxnSpPr>
          <p:nvPr/>
        </p:nvCxnSpPr>
        <p:spPr>
          <a:xfrm rot="10800000" flipV="1">
            <a:off x="10055792" y="10523932"/>
            <a:ext cx="1661912" cy="768538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35" name="Google Shape;1511;p1">
            <a:extLst>
              <a:ext uri="{FF2B5EF4-FFF2-40B4-BE49-F238E27FC236}">
                <a16:creationId xmlns:a16="http://schemas.microsoft.com/office/drawing/2014/main" id="{ABF9ED5E-479A-3658-6883-5D6AF2A1408F}"/>
              </a:ext>
            </a:extLst>
          </p:cNvPr>
          <p:cNvCxnSpPr>
            <a:cxnSpLocks/>
            <a:stCxn id="2286" idx="2"/>
            <a:endCxn id="8925" idx="6"/>
          </p:cNvCxnSpPr>
          <p:nvPr/>
        </p:nvCxnSpPr>
        <p:spPr>
          <a:xfrm rot="10800000" flipV="1">
            <a:off x="10060866" y="10523933"/>
            <a:ext cx="1656839" cy="78089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4" name="Google Shape;1511;p1">
            <a:extLst>
              <a:ext uri="{FF2B5EF4-FFF2-40B4-BE49-F238E27FC236}">
                <a16:creationId xmlns:a16="http://schemas.microsoft.com/office/drawing/2014/main" id="{E19C44A4-001F-5DC9-4A0A-20E10D459CB7}"/>
              </a:ext>
            </a:extLst>
          </p:cNvPr>
          <p:cNvCxnSpPr>
            <a:cxnSpLocks/>
            <a:stCxn id="2358" idx="2"/>
            <a:endCxn id="8922" idx="6"/>
          </p:cNvCxnSpPr>
          <p:nvPr/>
        </p:nvCxnSpPr>
        <p:spPr>
          <a:xfrm rot="10800000" flipV="1">
            <a:off x="10060865" y="10358446"/>
            <a:ext cx="1656106" cy="723603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49" name="Google Shape;1511;p1">
            <a:extLst>
              <a:ext uri="{FF2B5EF4-FFF2-40B4-BE49-F238E27FC236}">
                <a16:creationId xmlns:a16="http://schemas.microsoft.com/office/drawing/2014/main" id="{6731C800-DE7F-B621-3372-11F8B749463D}"/>
              </a:ext>
            </a:extLst>
          </p:cNvPr>
          <p:cNvCxnSpPr>
            <a:cxnSpLocks/>
            <a:stCxn id="2358" idx="2"/>
            <a:endCxn id="8919" idx="6"/>
          </p:cNvCxnSpPr>
          <p:nvPr/>
        </p:nvCxnSpPr>
        <p:spPr>
          <a:xfrm rot="10800000" flipV="1">
            <a:off x="10060865" y="10358446"/>
            <a:ext cx="1656106" cy="73608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56" name="Google Shape;1511;p1">
            <a:extLst>
              <a:ext uri="{FF2B5EF4-FFF2-40B4-BE49-F238E27FC236}">
                <a16:creationId xmlns:a16="http://schemas.microsoft.com/office/drawing/2014/main" id="{8A3E4988-66AE-F6A1-740E-4155F6A41A5F}"/>
              </a:ext>
            </a:extLst>
          </p:cNvPr>
          <p:cNvCxnSpPr>
            <a:cxnSpLocks/>
            <a:stCxn id="2358" idx="2"/>
            <a:endCxn id="8928" idx="6"/>
          </p:cNvCxnSpPr>
          <p:nvPr/>
        </p:nvCxnSpPr>
        <p:spPr>
          <a:xfrm rot="10800000" flipV="1">
            <a:off x="10055793" y="10358446"/>
            <a:ext cx="1661179" cy="78508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4" name="Google Shape;1511;p1">
            <a:extLst>
              <a:ext uri="{FF2B5EF4-FFF2-40B4-BE49-F238E27FC236}">
                <a16:creationId xmlns:a16="http://schemas.microsoft.com/office/drawing/2014/main" id="{6EFA2BA1-E51B-901D-08A7-F937223D63EF}"/>
              </a:ext>
            </a:extLst>
          </p:cNvPr>
          <p:cNvCxnSpPr>
            <a:cxnSpLocks/>
            <a:stCxn id="2358" idx="2"/>
            <a:endCxn id="8937" idx="6"/>
          </p:cNvCxnSpPr>
          <p:nvPr/>
        </p:nvCxnSpPr>
        <p:spPr>
          <a:xfrm rot="10800000" flipV="1">
            <a:off x="10060865" y="10358446"/>
            <a:ext cx="1656106" cy="748511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69" name="Google Shape;1511;p1">
            <a:extLst>
              <a:ext uri="{FF2B5EF4-FFF2-40B4-BE49-F238E27FC236}">
                <a16:creationId xmlns:a16="http://schemas.microsoft.com/office/drawing/2014/main" id="{72B0E36A-98BA-E591-FF2C-88B8BFF39FD4}"/>
              </a:ext>
            </a:extLst>
          </p:cNvPr>
          <p:cNvCxnSpPr>
            <a:cxnSpLocks/>
            <a:stCxn id="2358" idx="2"/>
            <a:endCxn id="9090" idx="6"/>
          </p:cNvCxnSpPr>
          <p:nvPr/>
        </p:nvCxnSpPr>
        <p:spPr>
          <a:xfrm rot="10800000" flipV="1">
            <a:off x="8509781" y="10358446"/>
            <a:ext cx="3207191" cy="563143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82" name="Google Shape;680;p1">
            <a:extLst>
              <a:ext uri="{FF2B5EF4-FFF2-40B4-BE49-F238E27FC236}">
                <a16:creationId xmlns:a16="http://schemas.microsoft.com/office/drawing/2014/main" id="{DE976D27-A196-C1F1-9D9F-9203FB5BA294}"/>
              </a:ext>
            </a:extLst>
          </p:cNvPr>
          <p:cNvSpPr txBox="1"/>
          <p:nvPr/>
        </p:nvSpPr>
        <p:spPr>
          <a:xfrm>
            <a:off x="10853942" y="10321821"/>
            <a:ext cx="810200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circumflex humeral</a:t>
            </a:r>
          </a:p>
        </p:txBody>
      </p:sp>
      <p:sp>
        <p:nvSpPr>
          <p:cNvPr id="10385" name="Google Shape;680;p1">
            <a:extLst>
              <a:ext uri="{FF2B5EF4-FFF2-40B4-BE49-F238E27FC236}">
                <a16:creationId xmlns:a16="http://schemas.microsoft.com/office/drawing/2014/main" id="{1FD58EA6-7781-8614-EDCB-6586D36F3341}"/>
              </a:ext>
            </a:extLst>
          </p:cNvPr>
          <p:cNvSpPr txBox="1"/>
          <p:nvPr/>
        </p:nvSpPr>
        <p:spPr>
          <a:xfrm>
            <a:off x="10902601" y="10478895"/>
            <a:ext cx="77946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circumflex humeral</a:t>
            </a:r>
          </a:p>
        </p:txBody>
      </p:sp>
      <p:sp>
        <p:nvSpPr>
          <p:cNvPr id="10386" name="Google Shape;680;p1">
            <a:extLst>
              <a:ext uri="{FF2B5EF4-FFF2-40B4-BE49-F238E27FC236}">
                <a16:creationId xmlns:a16="http://schemas.microsoft.com/office/drawing/2014/main" id="{95AC03EB-96F8-0AD9-1D77-2FA4E0F293A4}"/>
              </a:ext>
            </a:extLst>
          </p:cNvPr>
          <p:cNvSpPr txBox="1"/>
          <p:nvPr/>
        </p:nvSpPr>
        <p:spPr>
          <a:xfrm rot="5400000">
            <a:off x="11411245" y="11348120"/>
            <a:ext cx="369656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 collateral</a:t>
            </a:r>
          </a:p>
        </p:txBody>
      </p:sp>
      <p:cxnSp>
        <p:nvCxnSpPr>
          <p:cNvPr id="10451" name="Google Shape;1511;p1">
            <a:extLst>
              <a:ext uri="{FF2B5EF4-FFF2-40B4-BE49-F238E27FC236}">
                <a16:creationId xmlns:a16="http://schemas.microsoft.com/office/drawing/2014/main" id="{1CBD9C00-404C-E6A2-2EC4-A1F49FB4A6E4}"/>
              </a:ext>
            </a:extLst>
          </p:cNvPr>
          <p:cNvCxnSpPr>
            <a:cxnSpLocks/>
            <a:stCxn id="9096" idx="6"/>
            <a:endCxn id="7829" idx="2"/>
          </p:cNvCxnSpPr>
          <p:nvPr/>
        </p:nvCxnSpPr>
        <p:spPr>
          <a:xfrm flipV="1">
            <a:off x="8513459" y="11615153"/>
            <a:ext cx="3263408" cy="39894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54" name="Google Shape;1511;p1">
            <a:extLst>
              <a:ext uri="{FF2B5EF4-FFF2-40B4-BE49-F238E27FC236}">
                <a16:creationId xmlns:a16="http://schemas.microsoft.com/office/drawing/2014/main" id="{660F9602-C252-4329-115F-1452F3295FCC}"/>
              </a:ext>
            </a:extLst>
          </p:cNvPr>
          <p:cNvCxnSpPr>
            <a:cxnSpLocks/>
            <a:stCxn id="9087" idx="6"/>
            <a:endCxn id="7829" idx="2"/>
          </p:cNvCxnSpPr>
          <p:nvPr/>
        </p:nvCxnSpPr>
        <p:spPr>
          <a:xfrm flipV="1">
            <a:off x="8514969" y="11615153"/>
            <a:ext cx="3261898" cy="41167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09" name="Diamond 7008">
            <a:extLst>
              <a:ext uri="{FF2B5EF4-FFF2-40B4-BE49-F238E27FC236}">
                <a16:creationId xmlns:a16="http://schemas.microsoft.com/office/drawing/2014/main" id="{9FD298F3-64CC-ECFA-536B-230969152028}"/>
              </a:ext>
            </a:extLst>
          </p:cNvPr>
          <p:cNvSpPr/>
          <p:nvPr/>
        </p:nvSpPr>
        <p:spPr>
          <a:xfrm>
            <a:off x="10372241" y="538833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5" name="Diamond 7014">
            <a:extLst>
              <a:ext uri="{FF2B5EF4-FFF2-40B4-BE49-F238E27FC236}">
                <a16:creationId xmlns:a16="http://schemas.microsoft.com/office/drawing/2014/main" id="{32656BF3-2498-671A-790E-B9B316788B2A}"/>
              </a:ext>
            </a:extLst>
          </p:cNvPr>
          <p:cNvSpPr/>
          <p:nvPr/>
        </p:nvSpPr>
        <p:spPr>
          <a:xfrm>
            <a:off x="10372241" y="5452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>
            <a:extLst>
              <a:ext uri="{FF2B5EF4-FFF2-40B4-BE49-F238E27FC236}">
                <a16:creationId xmlns:a16="http://schemas.microsoft.com/office/drawing/2014/main" id="{98FC0A31-DB65-C80C-1FF3-843758BC5B05}"/>
              </a:ext>
            </a:extLst>
          </p:cNvPr>
          <p:cNvSpPr/>
          <p:nvPr/>
        </p:nvSpPr>
        <p:spPr>
          <a:xfrm>
            <a:off x="10372241" y="531693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>
            <a:extLst>
              <a:ext uri="{FF2B5EF4-FFF2-40B4-BE49-F238E27FC236}">
                <a16:creationId xmlns:a16="http://schemas.microsoft.com/office/drawing/2014/main" id="{76F01BDC-34D4-B238-B4A1-3B99203E9F1E}"/>
              </a:ext>
            </a:extLst>
          </p:cNvPr>
          <p:cNvSpPr/>
          <p:nvPr/>
        </p:nvSpPr>
        <p:spPr>
          <a:xfrm>
            <a:off x="10372241" y="509125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8" name="Diamond 7047">
            <a:extLst>
              <a:ext uri="{FF2B5EF4-FFF2-40B4-BE49-F238E27FC236}">
                <a16:creationId xmlns:a16="http://schemas.microsoft.com/office/drawing/2014/main" id="{258AC6AC-B54A-196C-B3CA-2D6749C0797B}"/>
              </a:ext>
            </a:extLst>
          </p:cNvPr>
          <p:cNvSpPr/>
          <p:nvPr/>
        </p:nvSpPr>
        <p:spPr>
          <a:xfrm>
            <a:off x="10372241" y="517112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0" name="Diamond 7049">
            <a:extLst>
              <a:ext uri="{FF2B5EF4-FFF2-40B4-BE49-F238E27FC236}">
                <a16:creationId xmlns:a16="http://schemas.microsoft.com/office/drawing/2014/main" id="{217871BB-1F1E-E9EB-D333-881E12842BAF}"/>
              </a:ext>
            </a:extLst>
          </p:cNvPr>
          <p:cNvSpPr/>
          <p:nvPr/>
        </p:nvSpPr>
        <p:spPr>
          <a:xfrm>
            <a:off x="10372241" y="5247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9" name="Diamond 7058">
            <a:extLst>
              <a:ext uri="{FF2B5EF4-FFF2-40B4-BE49-F238E27FC236}">
                <a16:creationId xmlns:a16="http://schemas.microsoft.com/office/drawing/2014/main" id="{8D5B4265-EDC0-2196-435A-09AC6F421AD6}"/>
              </a:ext>
            </a:extLst>
          </p:cNvPr>
          <p:cNvSpPr/>
          <p:nvPr/>
        </p:nvSpPr>
        <p:spPr>
          <a:xfrm>
            <a:off x="10372347" y="499462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2" name="Diamond 7061">
            <a:extLst>
              <a:ext uri="{FF2B5EF4-FFF2-40B4-BE49-F238E27FC236}">
                <a16:creationId xmlns:a16="http://schemas.microsoft.com/office/drawing/2014/main" id="{1A5774CE-4E00-BCAF-ED73-CDDC8FBADDD4}"/>
              </a:ext>
            </a:extLst>
          </p:cNvPr>
          <p:cNvSpPr/>
          <p:nvPr/>
        </p:nvSpPr>
        <p:spPr>
          <a:xfrm>
            <a:off x="10372241" y="5957818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" name="Diamond 7064">
            <a:extLst>
              <a:ext uri="{FF2B5EF4-FFF2-40B4-BE49-F238E27FC236}">
                <a16:creationId xmlns:a16="http://schemas.microsoft.com/office/drawing/2014/main" id="{73D249FE-EF2C-B67C-5A94-4B0C54A04C8C}"/>
              </a:ext>
            </a:extLst>
          </p:cNvPr>
          <p:cNvSpPr/>
          <p:nvPr/>
        </p:nvSpPr>
        <p:spPr>
          <a:xfrm>
            <a:off x="10372241" y="65127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7" name="Diamond 7066">
            <a:extLst>
              <a:ext uri="{FF2B5EF4-FFF2-40B4-BE49-F238E27FC236}">
                <a16:creationId xmlns:a16="http://schemas.microsoft.com/office/drawing/2014/main" id="{9A0D01C5-5DA3-C93C-AF58-9B693AE5D21B}"/>
              </a:ext>
            </a:extLst>
          </p:cNvPr>
          <p:cNvSpPr/>
          <p:nvPr/>
        </p:nvSpPr>
        <p:spPr>
          <a:xfrm>
            <a:off x="10370660" y="56038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0" name="Diamond 7069">
            <a:extLst>
              <a:ext uri="{FF2B5EF4-FFF2-40B4-BE49-F238E27FC236}">
                <a16:creationId xmlns:a16="http://schemas.microsoft.com/office/drawing/2014/main" id="{CF060D98-CBE3-89F9-FE33-2D7AAB6030CF}"/>
              </a:ext>
            </a:extLst>
          </p:cNvPr>
          <p:cNvSpPr/>
          <p:nvPr/>
        </p:nvSpPr>
        <p:spPr>
          <a:xfrm>
            <a:off x="10372241" y="55244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3" name="Diamond 7072">
            <a:extLst>
              <a:ext uri="{FF2B5EF4-FFF2-40B4-BE49-F238E27FC236}">
                <a16:creationId xmlns:a16="http://schemas.microsoft.com/office/drawing/2014/main" id="{6DCDEC9F-0B7E-B0E1-D75D-F92A2E650709}"/>
              </a:ext>
            </a:extLst>
          </p:cNvPr>
          <p:cNvSpPr/>
          <p:nvPr/>
        </p:nvSpPr>
        <p:spPr>
          <a:xfrm>
            <a:off x="10366650" y="581296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52" name="Google Shape;1511;p1">
            <a:extLst>
              <a:ext uri="{FF2B5EF4-FFF2-40B4-BE49-F238E27FC236}">
                <a16:creationId xmlns:a16="http://schemas.microsoft.com/office/drawing/2014/main" id="{B32E3AF4-D234-77B6-4F69-FCD5040FC8E3}"/>
              </a:ext>
            </a:extLst>
          </p:cNvPr>
          <p:cNvCxnSpPr>
            <a:cxnSpLocks/>
            <a:stCxn id="9628" idx="2"/>
            <a:endCxn id="8542" idx="6"/>
          </p:cNvCxnSpPr>
          <p:nvPr/>
        </p:nvCxnSpPr>
        <p:spPr>
          <a:xfrm rot="10800000" flipV="1">
            <a:off x="10056945" y="5948786"/>
            <a:ext cx="1276615" cy="5392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8" name="Google Shape;1511;p1">
            <a:extLst>
              <a:ext uri="{FF2B5EF4-FFF2-40B4-BE49-F238E27FC236}">
                <a16:creationId xmlns:a16="http://schemas.microsoft.com/office/drawing/2014/main" id="{5F7BDB29-5E93-8802-4763-3E47FD5E1CBA}"/>
              </a:ext>
            </a:extLst>
          </p:cNvPr>
          <p:cNvCxnSpPr>
            <a:cxnSpLocks/>
            <a:stCxn id="9628" idx="2"/>
            <a:endCxn id="8539" idx="6"/>
          </p:cNvCxnSpPr>
          <p:nvPr/>
        </p:nvCxnSpPr>
        <p:spPr>
          <a:xfrm rot="10800000" flipV="1">
            <a:off x="10055741" y="5948786"/>
            <a:ext cx="1277819" cy="1747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80;p1">
            <a:extLst>
              <a:ext uri="{FF2B5EF4-FFF2-40B4-BE49-F238E27FC236}">
                <a16:creationId xmlns:a16="http://schemas.microsoft.com/office/drawing/2014/main" id="{77F7D617-99A3-211E-1FEC-535B9C3D9D7C}"/>
              </a:ext>
            </a:extLst>
          </p:cNvPr>
          <p:cNvSpPr txBox="1"/>
          <p:nvPr/>
        </p:nvSpPr>
        <p:spPr>
          <a:xfrm>
            <a:off x="11071269" y="5912694"/>
            <a:ext cx="196840" cy="6341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Lacrimal</a:t>
            </a:r>
          </a:p>
        </p:txBody>
      </p:sp>
      <p:sp>
        <p:nvSpPr>
          <p:cNvPr id="7556" name="Diamond 7555">
            <a:extLst>
              <a:ext uri="{FF2B5EF4-FFF2-40B4-BE49-F238E27FC236}">
                <a16:creationId xmlns:a16="http://schemas.microsoft.com/office/drawing/2014/main" id="{70092DC4-C74F-839F-2189-0E3360365BD7}"/>
              </a:ext>
            </a:extLst>
          </p:cNvPr>
          <p:cNvSpPr/>
          <p:nvPr/>
        </p:nvSpPr>
        <p:spPr>
          <a:xfrm>
            <a:off x="10373445" y="60087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9" name="Diamond 7798">
            <a:extLst>
              <a:ext uri="{FF2B5EF4-FFF2-40B4-BE49-F238E27FC236}">
                <a16:creationId xmlns:a16="http://schemas.microsoft.com/office/drawing/2014/main" id="{87CAAC91-4303-3576-61F3-17027FA38E07}"/>
              </a:ext>
            </a:extLst>
          </p:cNvPr>
          <p:cNvSpPr/>
          <p:nvPr/>
        </p:nvSpPr>
        <p:spPr>
          <a:xfrm>
            <a:off x="10368871" y="613876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8" name="Diamond 7807">
            <a:extLst>
              <a:ext uri="{FF2B5EF4-FFF2-40B4-BE49-F238E27FC236}">
                <a16:creationId xmlns:a16="http://schemas.microsoft.com/office/drawing/2014/main" id="{BFF82A48-CD46-5F0C-1E70-E9B200966DFA}"/>
              </a:ext>
            </a:extLst>
          </p:cNvPr>
          <p:cNvSpPr/>
          <p:nvPr/>
        </p:nvSpPr>
        <p:spPr>
          <a:xfrm>
            <a:off x="10319458" y="605936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7" name="Diamond 7826">
            <a:extLst>
              <a:ext uri="{FF2B5EF4-FFF2-40B4-BE49-F238E27FC236}">
                <a16:creationId xmlns:a16="http://schemas.microsoft.com/office/drawing/2014/main" id="{72318202-B6A6-45CE-2DE0-4CA6D5895404}"/>
              </a:ext>
            </a:extLst>
          </p:cNvPr>
          <p:cNvSpPr/>
          <p:nvPr/>
        </p:nvSpPr>
        <p:spPr>
          <a:xfrm>
            <a:off x="10368420" y="623431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9" name="Google Shape;1511;p1">
            <a:extLst>
              <a:ext uri="{FF2B5EF4-FFF2-40B4-BE49-F238E27FC236}">
                <a16:creationId xmlns:a16="http://schemas.microsoft.com/office/drawing/2014/main" id="{0BC084BC-E0E7-6D98-E5A5-D527ADA3F83D}"/>
              </a:ext>
            </a:extLst>
          </p:cNvPr>
          <p:cNvCxnSpPr>
            <a:cxnSpLocks/>
            <a:stCxn id="9643" idx="2"/>
            <a:endCxn id="8253" idx="6"/>
          </p:cNvCxnSpPr>
          <p:nvPr/>
        </p:nvCxnSpPr>
        <p:spPr>
          <a:xfrm rot="10800000">
            <a:off x="10056167" y="5169236"/>
            <a:ext cx="1280594" cy="116754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9" name="Google Shape;1511;p1">
            <a:extLst>
              <a:ext uri="{FF2B5EF4-FFF2-40B4-BE49-F238E27FC236}">
                <a16:creationId xmlns:a16="http://schemas.microsoft.com/office/drawing/2014/main" id="{96603E8F-0495-82B7-CA72-90609997348A}"/>
              </a:ext>
            </a:extLst>
          </p:cNvPr>
          <p:cNvCxnSpPr>
            <a:cxnSpLocks/>
            <a:stCxn id="9643" idx="2"/>
            <a:endCxn id="8250" idx="6"/>
          </p:cNvCxnSpPr>
          <p:nvPr/>
        </p:nvCxnSpPr>
        <p:spPr>
          <a:xfrm rot="10800000">
            <a:off x="10054963" y="5290072"/>
            <a:ext cx="1281798" cy="104671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2" name="Google Shape;680;p1">
            <a:extLst>
              <a:ext uri="{FF2B5EF4-FFF2-40B4-BE49-F238E27FC236}">
                <a16:creationId xmlns:a16="http://schemas.microsoft.com/office/drawing/2014/main" id="{140C7504-455F-1381-5061-9A6CB8072513}"/>
              </a:ext>
            </a:extLst>
          </p:cNvPr>
          <p:cNvSpPr txBox="1"/>
          <p:nvPr/>
        </p:nvSpPr>
        <p:spPr>
          <a:xfrm>
            <a:off x="10886723" y="6302532"/>
            <a:ext cx="30733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Supra-orbital</a:t>
            </a:r>
          </a:p>
        </p:txBody>
      </p:sp>
      <p:cxnSp>
        <p:nvCxnSpPr>
          <p:cNvPr id="9757" name="Google Shape;1511;p1">
            <a:extLst>
              <a:ext uri="{FF2B5EF4-FFF2-40B4-BE49-F238E27FC236}">
                <a16:creationId xmlns:a16="http://schemas.microsoft.com/office/drawing/2014/main" id="{8FE740CC-1FED-4403-AF7C-A18537B052A1}"/>
              </a:ext>
            </a:extLst>
          </p:cNvPr>
          <p:cNvCxnSpPr>
            <a:cxnSpLocks/>
            <a:stCxn id="9645" idx="2"/>
            <a:endCxn id="8250" idx="6"/>
          </p:cNvCxnSpPr>
          <p:nvPr/>
        </p:nvCxnSpPr>
        <p:spPr>
          <a:xfrm rot="10800000">
            <a:off x="10054963" y="5290073"/>
            <a:ext cx="1283250" cy="111893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7" name="Google Shape;1511;p1">
            <a:extLst>
              <a:ext uri="{FF2B5EF4-FFF2-40B4-BE49-F238E27FC236}">
                <a16:creationId xmlns:a16="http://schemas.microsoft.com/office/drawing/2014/main" id="{828B2CB0-4046-F9F6-2E6F-79AA9B22F32F}"/>
              </a:ext>
            </a:extLst>
          </p:cNvPr>
          <p:cNvCxnSpPr>
            <a:cxnSpLocks/>
            <a:stCxn id="9645" idx="2"/>
            <a:endCxn id="8536" idx="6"/>
          </p:cNvCxnSpPr>
          <p:nvPr/>
        </p:nvCxnSpPr>
        <p:spPr>
          <a:xfrm rot="10800000">
            <a:off x="10056671" y="6246051"/>
            <a:ext cx="1281542" cy="16296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84" name="Google Shape;680;p1">
            <a:extLst>
              <a:ext uri="{FF2B5EF4-FFF2-40B4-BE49-F238E27FC236}">
                <a16:creationId xmlns:a16="http://schemas.microsoft.com/office/drawing/2014/main" id="{457BA21B-9A47-7CBF-DD3A-6EBF962D3BD3}"/>
              </a:ext>
            </a:extLst>
          </p:cNvPr>
          <p:cNvSpPr txBox="1"/>
          <p:nvPr/>
        </p:nvSpPr>
        <p:spPr>
          <a:xfrm>
            <a:off x="10873175" y="6369484"/>
            <a:ext cx="3594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Supratrochlear</a:t>
            </a:r>
          </a:p>
        </p:txBody>
      </p:sp>
      <p:sp>
        <p:nvSpPr>
          <p:cNvPr id="6848" name="Diamond 6847">
            <a:extLst>
              <a:ext uri="{FF2B5EF4-FFF2-40B4-BE49-F238E27FC236}">
                <a16:creationId xmlns:a16="http://schemas.microsoft.com/office/drawing/2014/main" id="{CAC7FD43-23DB-C946-74DC-DEE66505C643}"/>
              </a:ext>
            </a:extLst>
          </p:cNvPr>
          <p:cNvSpPr/>
          <p:nvPr/>
        </p:nvSpPr>
        <p:spPr>
          <a:xfrm>
            <a:off x="10350573" y="950766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9" name="Diamond 6848">
            <a:extLst>
              <a:ext uri="{FF2B5EF4-FFF2-40B4-BE49-F238E27FC236}">
                <a16:creationId xmlns:a16="http://schemas.microsoft.com/office/drawing/2014/main" id="{08C3ABA3-0958-21DF-AD01-946E5FFE50D2}"/>
              </a:ext>
            </a:extLst>
          </p:cNvPr>
          <p:cNvSpPr/>
          <p:nvPr/>
        </p:nvSpPr>
        <p:spPr>
          <a:xfrm>
            <a:off x="10369825" y="567720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0" name="Diamond 7009">
            <a:extLst>
              <a:ext uri="{FF2B5EF4-FFF2-40B4-BE49-F238E27FC236}">
                <a16:creationId xmlns:a16="http://schemas.microsoft.com/office/drawing/2014/main" id="{C162C4B9-0684-0471-A268-EACEEB4F5A6C}"/>
              </a:ext>
            </a:extLst>
          </p:cNvPr>
          <p:cNvSpPr/>
          <p:nvPr/>
        </p:nvSpPr>
        <p:spPr>
          <a:xfrm>
            <a:off x="10365245" y="634534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634B857-97E6-979E-64FB-D1E5C303D8F2}"/>
              </a:ext>
            </a:extLst>
          </p:cNvPr>
          <p:cNvSpPr/>
          <p:nvPr/>
        </p:nvSpPr>
        <p:spPr>
          <a:xfrm>
            <a:off x="10366753" y="588891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9" name="Diamond 7048">
            <a:extLst>
              <a:ext uri="{FF2B5EF4-FFF2-40B4-BE49-F238E27FC236}">
                <a16:creationId xmlns:a16="http://schemas.microsoft.com/office/drawing/2014/main" id="{5A73CAD2-F0CC-413C-ABEC-BA70AABB4A99}"/>
              </a:ext>
            </a:extLst>
          </p:cNvPr>
          <p:cNvSpPr/>
          <p:nvPr/>
        </p:nvSpPr>
        <p:spPr>
          <a:xfrm>
            <a:off x="10366880" y="64117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0" name="Diamond 7059">
            <a:extLst>
              <a:ext uri="{FF2B5EF4-FFF2-40B4-BE49-F238E27FC236}">
                <a16:creationId xmlns:a16="http://schemas.microsoft.com/office/drawing/2014/main" id="{4682859F-1450-3104-B752-011C88F038FF}"/>
              </a:ext>
            </a:extLst>
          </p:cNvPr>
          <p:cNvSpPr/>
          <p:nvPr/>
        </p:nvSpPr>
        <p:spPr>
          <a:xfrm>
            <a:off x="10369066" y="574049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4" name="Diamond 7063">
            <a:extLst>
              <a:ext uri="{FF2B5EF4-FFF2-40B4-BE49-F238E27FC236}">
                <a16:creationId xmlns:a16="http://schemas.microsoft.com/office/drawing/2014/main" id="{8CB048C8-05A4-486F-EA4C-3F8BBA75E417}"/>
              </a:ext>
            </a:extLst>
          </p:cNvPr>
          <p:cNvSpPr/>
          <p:nvPr/>
        </p:nvSpPr>
        <p:spPr>
          <a:xfrm>
            <a:off x="10313566" y="619013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71" name="Google Shape;1511;p1">
            <a:extLst>
              <a:ext uri="{FF2B5EF4-FFF2-40B4-BE49-F238E27FC236}">
                <a16:creationId xmlns:a16="http://schemas.microsoft.com/office/drawing/2014/main" id="{F32801C7-1E7B-5EFB-C83E-967AE86AE9A5}"/>
              </a:ext>
            </a:extLst>
          </p:cNvPr>
          <p:cNvCxnSpPr>
            <a:cxnSpLocks/>
            <a:stCxn id="9521" idx="2"/>
            <a:endCxn id="8422" idx="6"/>
          </p:cNvCxnSpPr>
          <p:nvPr/>
        </p:nvCxnSpPr>
        <p:spPr>
          <a:xfrm rot="10800000" flipV="1">
            <a:off x="8513389" y="7954913"/>
            <a:ext cx="3533041" cy="182266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10" name="Google Shape;1511;p1">
            <a:extLst>
              <a:ext uri="{FF2B5EF4-FFF2-40B4-BE49-F238E27FC236}">
                <a16:creationId xmlns:a16="http://schemas.microsoft.com/office/drawing/2014/main" id="{FF0BFE57-B00E-F2FA-F6B4-383BCF46AE35}"/>
              </a:ext>
            </a:extLst>
          </p:cNvPr>
          <p:cNvCxnSpPr>
            <a:cxnSpLocks/>
            <a:stCxn id="9521" idx="2"/>
            <a:endCxn id="8307" idx="6"/>
          </p:cNvCxnSpPr>
          <p:nvPr/>
        </p:nvCxnSpPr>
        <p:spPr>
          <a:xfrm rot="10800000" flipV="1">
            <a:off x="10062359" y="7954912"/>
            <a:ext cx="1984071" cy="247430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4" name="Google Shape;1511;p1">
            <a:extLst>
              <a:ext uri="{FF2B5EF4-FFF2-40B4-BE49-F238E27FC236}">
                <a16:creationId xmlns:a16="http://schemas.microsoft.com/office/drawing/2014/main" id="{963120BC-FBE1-261B-1014-5CDCAF7DE04A}"/>
              </a:ext>
            </a:extLst>
          </p:cNvPr>
          <p:cNvCxnSpPr>
            <a:cxnSpLocks/>
            <a:stCxn id="9756" idx="4"/>
            <a:endCxn id="8443" idx="6"/>
          </p:cNvCxnSpPr>
          <p:nvPr/>
        </p:nvCxnSpPr>
        <p:spPr>
          <a:xfrm rot="5400000">
            <a:off x="9081480" y="6607446"/>
            <a:ext cx="1743039" cy="288150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7" name="Google Shape;1511;p1">
            <a:extLst>
              <a:ext uri="{FF2B5EF4-FFF2-40B4-BE49-F238E27FC236}">
                <a16:creationId xmlns:a16="http://schemas.microsoft.com/office/drawing/2014/main" id="{38F39CF6-C3E9-42EB-7B8B-9A4DC58A0F21}"/>
              </a:ext>
            </a:extLst>
          </p:cNvPr>
          <p:cNvCxnSpPr>
            <a:cxnSpLocks/>
            <a:stCxn id="6904" idx="4"/>
            <a:endCxn id="8098" idx="6"/>
          </p:cNvCxnSpPr>
          <p:nvPr/>
        </p:nvCxnSpPr>
        <p:spPr>
          <a:xfrm rot="5400000" flipH="1">
            <a:off x="10646806" y="6518669"/>
            <a:ext cx="73308" cy="1253195"/>
          </a:xfrm>
          <a:prstGeom prst="bentConnector4">
            <a:avLst>
              <a:gd name="adj1" fmla="val -311835"/>
              <a:gd name="adj2" fmla="val 5086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38" name="Google Shape;1511;p1">
            <a:extLst>
              <a:ext uri="{FF2B5EF4-FFF2-40B4-BE49-F238E27FC236}">
                <a16:creationId xmlns:a16="http://schemas.microsoft.com/office/drawing/2014/main" id="{2AC29160-7BC8-CF45-E002-6BC7A4273563}"/>
              </a:ext>
            </a:extLst>
          </p:cNvPr>
          <p:cNvCxnSpPr>
            <a:cxnSpLocks/>
            <a:stCxn id="6904" idx="4"/>
            <a:endCxn id="8051" idx="6"/>
          </p:cNvCxnSpPr>
          <p:nvPr/>
        </p:nvCxnSpPr>
        <p:spPr>
          <a:xfrm rot="5400000">
            <a:off x="10538393" y="6703994"/>
            <a:ext cx="293739" cy="124959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56" name="Google Shape;1333;p1">
            <a:extLst>
              <a:ext uri="{FF2B5EF4-FFF2-40B4-BE49-F238E27FC236}">
                <a16:creationId xmlns:a16="http://schemas.microsoft.com/office/drawing/2014/main" id="{F9C85100-040A-110F-9CDD-830847ACBC11}"/>
              </a:ext>
            </a:extLst>
          </p:cNvPr>
          <p:cNvSpPr/>
          <p:nvPr/>
        </p:nvSpPr>
        <p:spPr>
          <a:xfrm>
            <a:off x="11375751" y="714067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0" name="Diamond 10099">
            <a:extLst>
              <a:ext uri="{FF2B5EF4-FFF2-40B4-BE49-F238E27FC236}">
                <a16:creationId xmlns:a16="http://schemas.microsoft.com/office/drawing/2014/main" id="{10081F8E-733A-B0C1-AEBD-D710079C9157}"/>
              </a:ext>
            </a:extLst>
          </p:cNvPr>
          <p:cNvSpPr/>
          <p:nvPr/>
        </p:nvSpPr>
        <p:spPr>
          <a:xfrm>
            <a:off x="10333530" y="724963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8" name="Diamond 10117">
            <a:extLst>
              <a:ext uri="{FF2B5EF4-FFF2-40B4-BE49-F238E27FC236}">
                <a16:creationId xmlns:a16="http://schemas.microsoft.com/office/drawing/2014/main" id="{11FE6E66-7B1A-7546-76FF-0826EEAD12EE}"/>
              </a:ext>
            </a:extLst>
          </p:cNvPr>
          <p:cNvSpPr/>
          <p:nvPr/>
        </p:nvSpPr>
        <p:spPr>
          <a:xfrm>
            <a:off x="10334988" y="776502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4" name="Diamond 10123">
            <a:extLst>
              <a:ext uri="{FF2B5EF4-FFF2-40B4-BE49-F238E27FC236}">
                <a16:creationId xmlns:a16="http://schemas.microsoft.com/office/drawing/2014/main" id="{9AC50868-2282-DAA7-9EC7-7CBC18283C55}"/>
              </a:ext>
            </a:extLst>
          </p:cNvPr>
          <p:cNvSpPr/>
          <p:nvPr/>
        </p:nvSpPr>
        <p:spPr>
          <a:xfrm>
            <a:off x="10323573" y="669772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2" name="Diamond 6911">
            <a:extLst>
              <a:ext uri="{FF2B5EF4-FFF2-40B4-BE49-F238E27FC236}">
                <a16:creationId xmlns:a16="http://schemas.microsoft.com/office/drawing/2014/main" id="{3F358A15-5A39-5BF4-35C3-988DE9D47F6E}"/>
              </a:ext>
            </a:extLst>
          </p:cNvPr>
          <p:cNvSpPr/>
          <p:nvPr/>
        </p:nvSpPr>
        <p:spPr>
          <a:xfrm>
            <a:off x="10392245" y="1827769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4" name="Diamond 6913">
            <a:extLst>
              <a:ext uri="{FF2B5EF4-FFF2-40B4-BE49-F238E27FC236}">
                <a16:creationId xmlns:a16="http://schemas.microsoft.com/office/drawing/2014/main" id="{403775E3-1434-1818-E234-D35F00796703}"/>
              </a:ext>
            </a:extLst>
          </p:cNvPr>
          <p:cNvSpPr/>
          <p:nvPr/>
        </p:nvSpPr>
        <p:spPr>
          <a:xfrm>
            <a:off x="10384355" y="184133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6" name="Diamond 6915">
            <a:extLst>
              <a:ext uri="{FF2B5EF4-FFF2-40B4-BE49-F238E27FC236}">
                <a16:creationId xmlns:a16="http://schemas.microsoft.com/office/drawing/2014/main" id="{BE1874B3-563E-19DC-40F2-9828782F88A6}"/>
              </a:ext>
            </a:extLst>
          </p:cNvPr>
          <p:cNvSpPr/>
          <p:nvPr/>
        </p:nvSpPr>
        <p:spPr>
          <a:xfrm>
            <a:off x="10390628" y="1858193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iamond 248">
            <a:extLst>
              <a:ext uri="{FF2B5EF4-FFF2-40B4-BE49-F238E27FC236}">
                <a16:creationId xmlns:a16="http://schemas.microsoft.com/office/drawing/2014/main" id="{8886146E-17E6-77F0-0C1F-099875389AF5}"/>
              </a:ext>
            </a:extLst>
          </p:cNvPr>
          <p:cNvSpPr/>
          <p:nvPr/>
        </p:nvSpPr>
        <p:spPr>
          <a:xfrm>
            <a:off x="10377052" y="15236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8" name="Diamond 7067">
            <a:extLst>
              <a:ext uri="{FF2B5EF4-FFF2-40B4-BE49-F238E27FC236}">
                <a16:creationId xmlns:a16="http://schemas.microsoft.com/office/drawing/2014/main" id="{B4661BFA-3D06-7CA6-9B11-F13F87F843D1}"/>
              </a:ext>
            </a:extLst>
          </p:cNvPr>
          <p:cNvSpPr/>
          <p:nvPr/>
        </p:nvSpPr>
        <p:spPr>
          <a:xfrm>
            <a:off x="10398587" y="15670087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4" name="Diamond 7143">
            <a:extLst>
              <a:ext uri="{FF2B5EF4-FFF2-40B4-BE49-F238E27FC236}">
                <a16:creationId xmlns:a16="http://schemas.microsoft.com/office/drawing/2014/main" id="{DA55887D-089F-0555-C867-0E3EC78A28E0}"/>
              </a:ext>
            </a:extLst>
          </p:cNvPr>
          <p:cNvSpPr/>
          <p:nvPr/>
        </p:nvSpPr>
        <p:spPr>
          <a:xfrm>
            <a:off x="10390339" y="1577574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Diamond 7207">
            <a:extLst>
              <a:ext uri="{FF2B5EF4-FFF2-40B4-BE49-F238E27FC236}">
                <a16:creationId xmlns:a16="http://schemas.microsoft.com/office/drawing/2014/main" id="{C73128A2-0B73-548F-5214-15DE0B3F5D00}"/>
              </a:ext>
            </a:extLst>
          </p:cNvPr>
          <p:cNvSpPr/>
          <p:nvPr/>
        </p:nvSpPr>
        <p:spPr>
          <a:xfrm>
            <a:off x="10387320" y="1590432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" name="Google Shape;1511;p1">
            <a:extLst>
              <a:ext uri="{FF2B5EF4-FFF2-40B4-BE49-F238E27FC236}">
                <a16:creationId xmlns:a16="http://schemas.microsoft.com/office/drawing/2014/main" id="{5B6414DF-6DEA-8511-693A-BF8EC9C711AD}"/>
              </a:ext>
            </a:extLst>
          </p:cNvPr>
          <p:cNvCxnSpPr>
            <a:cxnSpLocks/>
            <a:stCxn id="7806" idx="6"/>
          </p:cNvCxnSpPr>
          <p:nvPr/>
        </p:nvCxnSpPr>
        <p:spPr>
          <a:xfrm flipV="1">
            <a:off x="14975952" y="15630436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7806" name="Google Shape;1333;p1">
            <a:extLst>
              <a:ext uri="{FF2B5EF4-FFF2-40B4-BE49-F238E27FC236}">
                <a16:creationId xmlns:a16="http://schemas.microsoft.com/office/drawing/2014/main" id="{B1C6C4B3-79BE-1981-F874-BE3BE30BED1B}"/>
              </a:ext>
            </a:extLst>
          </p:cNvPr>
          <p:cNvSpPr/>
          <p:nvPr/>
        </p:nvSpPr>
        <p:spPr>
          <a:xfrm>
            <a:off x="14932752" y="15609652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1511;p1">
            <a:extLst>
              <a:ext uri="{FF2B5EF4-FFF2-40B4-BE49-F238E27FC236}">
                <a16:creationId xmlns:a16="http://schemas.microsoft.com/office/drawing/2014/main" id="{F2C1EC22-9F80-498E-80FF-E71F24304C7D}"/>
              </a:ext>
            </a:extLst>
          </p:cNvPr>
          <p:cNvCxnSpPr>
            <a:cxnSpLocks/>
            <a:stCxn id="2088" idx="6"/>
          </p:cNvCxnSpPr>
          <p:nvPr/>
        </p:nvCxnSpPr>
        <p:spPr>
          <a:xfrm flipV="1">
            <a:off x="14979414" y="15690367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2088" name="Google Shape;1333;p1">
            <a:extLst>
              <a:ext uri="{FF2B5EF4-FFF2-40B4-BE49-F238E27FC236}">
                <a16:creationId xmlns:a16="http://schemas.microsoft.com/office/drawing/2014/main" id="{52337991-97E5-960C-7AD9-24BC16CC6DE2}"/>
              </a:ext>
            </a:extLst>
          </p:cNvPr>
          <p:cNvSpPr/>
          <p:nvPr/>
        </p:nvSpPr>
        <p:spPr>
          <a:xfrm>
            <a:off x="14936214" y="15669583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5" name="Google Shape;1511;p1">
            <a:extLst>
              <a:ext uri="{FF2B5EF4-FFF2-40B4-BE49-F238E27FC236}">
                <a16:creationId xmlns:a16="http://schemas.microsoft.com/office/drawing/2014/main" id="{C579E00D-BED1-A6CB-2ECE-746E4DDCFAFC}"/>
              </a:ext>
            </a:extLst>
          </p:cNvPr>
          <p:cNvCxnSpPr>
            <a:cxnSpLocks/>
            <a:stCxn id="9527" idx="6"/>
          </p:cNvCxnSpPr>
          <p:nvPr/>
        </p:nvCxnSpPr>
        <p:spPr>
          <a:xfrm flipV="1">
            <a:off x="14975952" y="15751962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27" name="Google Shape;1333;p1">
            <a:extLst>
              <a:ext uri="{FF2B5EF4-FFF2-40B4-BE49-F238E27FC236}">
                <a16:creationId xmlns:a16="http://schemas.microsoft.com/office/drawing/2014/main" id="{96CC2DBE-5048-A08C-3C59-DEE32B03E7BE}"/>
              </a:ext>
            </a:extLst>
          </p:cNvPr>
          <p:cNvSpPr/>
          <p:nvPr/>
        </p:nvSpPr>
        <p:spPr>
          <a:xfrm>
            <a:off x="14932752" y="15731178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97" name="Google Shape;1511;p1">
            <a:extLst>
              <a:ext uri="{FF2B5EF4-FFF2-40B4-BE49-F238E27FC236}">
                <a16:creationId xmlns:a16="http://schemas.microsoft.com/office/drawing/2014/main" id="{ACDA70EC-0944-112E-0951-E535D3F6F9DF}"/>
              </a:ext>
            </a:extLst>
          </p:cNvPr>
          <p:cNvCxnSpPr>
            <a:cxnSpLocks/>
            <a:stCxn id="9598" idx="6"/>
          </p:cNvCxnSpPr>
          <p:nvPr/>
        </p:nvCxnSpPr>
        <p:spPr>
          <a:xfrm flipV="1">
            <a:off x="14975952" y="15816918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9598" name="Google Shape;1333;p1">
            <a:extLst>
              <a:ext uri="{FF2B5EF4-FFF2-40B4-BE49-F238E27FC236}">
                <a16:creationId xmlns:a16="http://schemas.microsoft.com/office/drawing/2014/main" id="{AEE36F9B-1E12-FCAF-78FA-627E317BA23E}"/>
              </a:ext>
            </a:extLst>
          </p:cNvPr>
          <p:cNvSpPr/>
          <p:nvPr/>
        </p:nvSpPr>
        <p:spPr>
          <a:xfrm>
            <a:off x="14932752" y="15796134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9" name="Google Shape;1512;p1">
            <a:extLst>
              <a:ext uri="{FF2B5EF4-FFF2-40B4-BE49-F238E27FC236}">
                <a16:creationId xmlns:a16="http://schemas.microsoft.com/office/drawing/2014/main" id="{9859FD27-0F59-755B-7D5C-936074E43777}"/>
              </a:ext>
            </a:extLst>
          </p:cNvPr>
          <p:cNvSpPr>
            <a:spLocks noChangeAspect="1"/>
          </p:cNvSpPr>
          <p:nvPr/>
        </p:nvSpPr>
        <p:spPr>
          <a:xfrm>
            <a:off x="13923520" y="1172201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54" name="Google Shape;1511;p1">
            <a:extLst>
              <a:ext uri="{FF2B5EF4-FFF2-40B4-BE49-F238E27FC236}">
                <a16:creationId xmlns:a16="http://schemas.microsoft.com/office/drawing/2014/main" id="{456738CC-A151-DC11-7B47-0E2F05FF2228}"/>
              </a:ext>
            </a:extLst>
          </p:cNvPr>
          <p:cNvCxnSpPr>
            <a:cxnSpLocks/>
            <a:stCxn id="9791" idx="0"/>
            <a:endCxn id="3098" idx="2"/>
          </p:cNvCxnSpPr>
          <p:nvPr/>
        </p:nvCxnSpPr>
        <p:spPr>
          <a:xfrm rot="16200000" flipH="1">
            <a:off x="12729991" y="9474654"/>
            <a:ext cx="55451" cy="1599457"/>
          </a:xfrm>
          <a:prstGeom prst="bentConnector4">
            <a:avLst>
              <a:gd name="adj1" fmla="val -412256"/>
              <a:gd name="adj2" fmla="val 5056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8" name="Google Shape;1511;p1">
            <a:extLst>
              <a:ext uri="{FF2B5EF4-FFF2-40B4-BE49-F238E27FC236}">
                <a16:creationId xmlns:a16="http://schemas.microsoft.com/office/drawing/2014/main" id="{B418C728-842B-5A3E-63DB-8D9804038B8A}"/>
              </a:ext>
            </a:extLst>
          </p:cNvPr>
          <p:cNvCxnSpPr>
            <a:cxnSpLocks/>
            <a:stCxn id="9769" idx="0"/>
            <a:endCxn id="9791" idx="6"/>
          </p:cNvCxnSpPr>
          <p:nvPr/>
        </p:nvCxnSpPr>
        <p:spPr>
          <a:xfrm rot="16200000" flipV="1">
            <a:off x="12318076" y="9922571"/>
            <a:ext cx="79323" cy="7634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1" name="Google Shape;1511;p1">
            <a:extLst>
              <a:ext uri="{FF2B5EF4-FFF2-40B4-BE49-F238E27FC236}">
                <a16:creationId xmlns:a16="http://schemas.microsoft.com/office/drawing/2014/main" id="{C6CDF61A-42AA-6A69-4538-A4CEEB69FE27}"/>
              </a:ext>
            </a:extLst>
          </p:cNvPr>
          <p:cNvCxnSpPr>
            <a:cxnSpLocks/>
            <a:stCxn id="9769" idx="2"/>
            <a:endCxn id="3098" idx="2"/>
          </p:cNvCxnSpPr>
          <p:nvPr/>
        </p:nvCxnSpPr>
        <p:spPr>
          <a:xfrm rot="10800000" flipH="1">
            <a:off x="12712484" y="10302108"/>
            <a:ext cx="844962" cy="68872"/>
          </a:xfrm>
          <a:prstGeom prst="bentConnector3">
            <a:avLst>
              <a:gd name="adj1" fmla="val -2705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6" name="Google Shape;1511;p1">
            <a:extLst>
              <a:ext uri="{FF2B5EF4-FFF2-40B4-BE49-F238E27FC236}">
                <a16:creationId xmlns:a16="http://schemas.microsoft.com/office/drawing/2014/main" id="{3D3B434B-1E1A-AD36-D88D-32C52BD20782}"/>
              </a:ext>
            </a:extLst>
          </p:cNvPr>
          <p:cNvCxnSpPr>
            <a:cxnSpLocks/>
            <a:stCxn id="9775" idx="0"/>
            <a:endCxn id="10049" idx="6"/>
          </p:cNvCxnSpPr>
          <p:nvPr/>
        </p:nvCxnSpPr>
        <p:spPr>
          <a:xfrm rot="16200000" flipV="1">
            <a:off x="12720271" y="10640471"/>
            <a:ext cx="1133900" cy="1048610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9" name="Google Shape;1512;p1">
            <a:extLst>
              <a:ext uri="{FF2B5EF4-FFF2-40B4-BE49-F238E27FC236}">
                <a16:creationId xmlns:a16="http://schemas.microsoft.com/office/drawing/2014/main" id="{5A4775C3-4E70-348A-C287-0A3EC652B73B}"/>
              </a:ext>
            </a:extLst>
          </p:cNvPr>
          <p:cNvSpPr/>
          <p:nvPr/>
        </p:nvSpPr>
        <p:spPr>
          <a:xfrm>
            <a:off x="12712484" y="10343980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5" name="Google Shape;1512;p1">
            <a:extLst>
              <a:ext uri="{FF2B5EF4-FFF2-40B4-BE49-F238E27FC236}">
                <a16:creationId xmlns:a16="http://schemas.microsoft.com/office/drawing/2014/main" id="{FAC1BAEA-B181-A059-1384-45E85DA39BE6}"/>
              </a:ext>
            </a:extLst>
          </p:cNvPr>
          <p:cNvSpPr/>
          <p:nvPr/>
        </p:nvSpPr>
        <p:spPr>
          <a:xfrm>
            <a:off x="13775526" y="1173172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6" name="Google Shape;1511;p1">
            <a:extLst>
              <a:ext uri="{FF2B5EF4-FFF2-40B4-BE49-F238E27FC236}">
                <a16:creationId xmlns:a16="http://schemas.microsoft.com/office/drawing/2014/main" id="{22B4BF61-C0F5-DFC9-2DC9-7DE44095CBC9}"/>
              </a:ext>
            </a:extLst>
          </p:cNvPr>
          <p:cNvCxnSpPr>
            <a:cxnSpLocks/>
            <a:stCxn id="9749" idx="0"/>
            <a:endCxn id="9769" idx="6"/>
          </p:cNvCxnSpPr>
          <p:nvPr/>
        </p:nvCxnSpPr>
        <p:spPr>
          <a:xfrm rot="16200000" flipV="1">
            <a:off x="12687485" y="10449979"/>
            <a:ext cx="1351034" cy="119303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91" name="Google Shape;1512;p1">
            <a:extLst>
              <a:ext uri="{FF2B5EF4-FFF2-40B4-BE49-F238E27FC236}">
                <a16:creationId xmlns:a16="http://schemas.microsoft.com/office/drawing/2014/main" id="{64F3884E-2AD0-ABB9-C6F3-E8C076F9F07A}"/>
              </a:ext>
            </a:extLst>
          </p:cNvPr>
          <p:cNvSpPr/>
          <p:nvPr/>
        </p:nvSpPr>
        <p:spPr>
          <a:xfrm>
            <a:off x="11939989" y="1024665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9" name="Google Shape;1512;p1">
            <a:extLst>
              <a:ext uri="{FF2B5EF4-FFF2-40B4-BE49-F238E27FC236}">
                <a16:creationId xmlns:a16="http://schemas.microsoft.com/office/drawing/2014/main" id="{6F78099C-8AC4-12B0-BA2D-318356D1FE41}"/>
              </a:ext>
            </a:extLst>
          </p:cNvPr>
          <p:cNvSpPr/>
          <p:nvPr/>
        </p:nvSpPr>
        <p:spPr>
          <a:xfrm>
            <a:off x="12708916" y="10570826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50" name="Google Shape;1511;p1">
            <a:extLst>
              <a:ext uri="{FF2B5EF4-FFF2-40B4-BE49-F238E27FC236}">
                <a16:creationId xmlns:a16="http://schemas.microsoft.com/office/drawing/2014/main" id="{260CD4A9-1180-432B-543B-059C452C1A73}"/>
              </a:ext>
            </a:extLst>
          </p:cNvPr>
          <p:cNvCxnSpPr>
            <a:cxnSpLocks/>
            <a:stCxn id="10049" idx="2"/>
            <a:endCxn id="3098" idx="2"/>
          </p:cNvCxnSpPr>
          <p:nvPr/>
        </p:nvCxnSpPr>
        <p:spPr>
          <a:xfrm rot="10800000" flipH="1">
            <a:off x="12708916" y="10302108"/>
            <a:ext cx="848530" cy="295718"/>
          </a:xfrm>
          <a:prstGeom prst="bentConnector3">
            <a:avLst>
              <a:gd name="adj1" fmla="val -26941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60" name="Google Shape;1550;p1">
            <a:extLst>
              <a:ext uri="{FF2B5EF4-FFF2-40B4-BE49-F238E27FC236}">
                <a16:creationId xmlns:a16="http://schemas.microsoft.com/office/drawing/2014/main" id="{953AB1AC-6A38-9F7B-AAB1-7F208F110E15}"/>
              </a:ext>
            </a:extLst>
          </p:cNvPr>
          <p:cNvSpPr txBox="1"/>
          <p:nvPr/>
        </p:nvSpPr>
        <p:spPr>
          <a:xfrm>
            <a:off x="11997555" y="10244701"/>
            <a:ext cx="387121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Anterior interventricular</a:t>
            </a:r>
            <a:endParaRPr sz="1200" dirty="0"/>
          </a:p>
        </p:txBody>
      </p:sp>
      <p:sp>
        <p:nvSpPr>
          <p:cNvPr id="10061" name="Google Shape;1550;p1">
            <a:extLst>
              <a:ext uri="{FF2B5EF4-FFF2-40B4-BE49-F238E27FC236}">
                <a16:creationId xmlns:a16="http://schemas.microsoft.com/office/drawing/2014/main" id="{B3525712-27D0-1FE3-2397-9BA37639F050}"/>
              </a:ext>
            </a:extLst>
          </p:cNvPr>
          <p:cNvSpPr txBox="1"/>
          <p:nvPr/>
        </p:nvSpPr>
        <p:spPr>
          <a:xfrm rot="5400000">
            <a:off x="13739859" y="11426056"/>
            <a:ext cx="454572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Left coronary artery</a:t>
            </a:r>
            <a:endParaRPr sz="1400" dirty="0"/>
          </a:p>
        </p:txBody>
      </p:sp>
      <p:sp>
        <p:nvSpPr>
          <p:cNvPr id="10062" name="Google Shape;1550;p1">
            <a:extLst>
              <a:ext uri="{FF2B5EF4-FFF2-40B4-BE49-F238E27FC236}">
                <a16:creationId xmlns:a16="http://schemas.microsoft.com/office/drawing/2014/main" id="{EDF59FA3-5D1C-A354-1085-0BECE1C3398E}"/>
              </a:ext>
            </a:extLst>
          </p:cNvPr>
          <p:cNvSpPr txBox="1"/>
          <p:nvPr/>
        </p:nvSpPr>
        <p:spPr>
          <a:xfrm>
            <a:off x="13768325" y="11007940"/>
            <a:ext cx="562957" cy="9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Pulmonary trunk</a:t>
            </a:r>
            <a:endParaRPr dirty="0"/>
          </a:p>
        </p:txBody>
      </p:sp>
      <p:sp>
        <p:nvSpPr>
          <p:cNvPr id="10076" name="Google Shape;1550;p1">
            <a:extLst>
              <a:ext uri="{FF2B5EF4-FFF2-40B4-BE49-F238E27FC236}">
                <a16:creationId xmlns:a16="http://schemas.microsoft.com/office/drawing/2014/main" id="{5F681654-6922-78EE-C0FE-1A780EC17748}"/>
              </a:ext>
            </a:extLst>
          </p:cNvPr>
          <p:cNvSpPr txBox="1"/>
          <p:nvPr/>
        </p:nvSpPr>
        <p:spPr>
          <a:xfrm>
            <a:off x="12495553" y="10279626"/>
            <a:ext cx="405666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Circumflex artery of heart</a:t>
            </a:r>
            <a:endParaRPr sz="1200" dirty="0"/>
          </a:p>
        </p:txBody>
      </p:sp>
      <p:sp>
        <p:nvSpPr>
          <p:cNvPr id="10089" name="Google Shape;1550;p1">
            <a:extLst>
              <a:ext uri="{FF2B5EF4-FFF2-40B4-BE49-F238E27FC236}">
                <a16:creationId xmlns:a16="http://schemas.microsoft.com/office/drawing/2014/main" id="{4F623F3E-21D0-CFB5-2291-CB2087116A52}"/>
              </a:ext>
            </a:extLst>
          </p:cNvPr>
          <p:cNvSpPr txBox="1"/>
          <p:nvPr/>
        </p:nvSpPr>
        <p:spPr>
          <a:xfrm>
            <a:off x="11957988" y="9991615"/>
            <a:ext cx="697668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Septal branches of anterior interventricular</a:t>
            </a:r>
            <a:endParaRPr sz="1200" dirty="0"/>
          </a:p>
        </p:txBody>
      </p:sp>
      <p:sp>
        <p:nvSpPr>
          <p:cNvPr id="10114" name="Google Shape;1550;p1">
            <a:extLst>
              <a:ext uri="{FF2B5EF4-FFF2-40B4-BE49-F238E27FC236}">
                <a16:creationId xmlns:a16="http://schemas.microsoft.com/office/drawing/2014/main" id="{071E1C19-54DB-1D01-C9E4-28C43CCF15FB}"/>
              </a:ext>
            </a:extLst>
          </p:cNvPr>
          <p:cNvSpPr txBox="1"/>
          <p:nvPr/>
        </p:nvSpPr>
        <p:spPr>
          <a:xfrm rot="5400000">
            <a:off x="13586419" y="11435866"/>
            <a:ext cx="45463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coronary artery</a:t>
            </a:r>
            <a:endParaRPr sz="1400" dirty="0"/>
          </a:p>
        </p:txBody>
      </p:sp>
      <p:sp>
        <p:nvSpPr>
          <p:cNvPr id="10136" name="Google Shape;1550;p1">
            <a:extLst>
              <a:ext uri="{FF2B5EF4-FFF2-40B4-BE49-F238E27FC236}">
                <a16:creationId xmlns:a16="http://schemas.microsoft.com/office/drawing/2014/main" id="{5F7AE6CB-B940-DB13-1D8F-A21BC6801A5C}"/>
              </a:ext>
            </a:extLst>
          </p:cNvPr>
          <p:cNvSpPr txBox="1"/>
          <p:nvPr/>
        </p:nvSpPr>
        <p:spPr>
          <a:xfrm>
            <a:off x="12012928" y="10568088"/>
            <a:ext cx="690229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Right inferolateral branch of coronary artery</a:t>
            </a:r>
            <a:endParaRPr sz="1200" dirty="0"/>
          </a:p>
        </p:txBody>
      </p:sp>
      <p:sp>
        <p:nvSpPr>
          <p:cNvPr id="10145" name="Google Shape;1550;p1">
            <a:extLst>
              <a:ext uri="{FF2B5EF4-FFF2-40B4-BE49-F238E27FC236}">
                <a16:creationId xmlns:a16="http://schemas.microsoft.com/office/drawing/2014/main" id="{C0555CC3-FEC0-C9D5-92DF-D2D02E212BC9}"/>
              </a:ext>
            </a:extLst>
          </p:cNvPr>
          <p:cNvSpPr txBox="1"/>
          <p:nvPr/>
        </p:nvSpPr>
        <p:spPr>
          <a:xfrm>
            <a:off x="13713932" y="11716242"/>
            <a:ext cx="47955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aorta</a:t>
            </a:r>
            <a:endParaRPr lang="en-NZ" sz="1600" dirty="0"/>
          </a:p>
        </p:txBody>
      </p:sp>
      <p:cxnSp>
        <p:nvCxnSpPr>
          <p:cNvPr id="10150" name="Google Shape;1511;p1">
            <a:extLst>
              <a:ext uri="{FF2B5EF4-FFF2-40B4-BE49-F238E27FC236}">
                <a16:creationId xmlns:a16="http://schemas.microsoft.com/office/drawing/2014/main" id="{E5DCF758-7BE2-ED69-AB25-DA25984C5EEA}"/>
              </a:ext>
            </a:extLst>
          </p:cNvPr>
          <p:cNvCxnSpPr>
            <a:cxnSpLocks/>
            <a:stCxn id="9548" idx="0"/>
            <a:endCxn id="8244" idx="6"/>
          </p:cNvCxnSpPr>
          <p:nvPr/>
        </p:nvCxnSpPr>
        <p:spPr>
          <a:xfrm rot="16200000" flipV="1">
            <a:off x="10084482" y="5507004"/>
            <a:ext cx="1279258" cy="133915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2" name="Google Shape;680;p1">
            <a:extLst>
              <a:ext uri="{FF2B5EF4-FFF2-40B4-BE49-F238E27FC236}">
                <a16:creationId xmlns:a16="http://schemas.microsoft.com/office/drawing/2014/main" id="{4C4B842D-B1C9-AB93-03FC-9C6AA8C898FB}"/>
              </a:ext>
            </a:extLst>
          </p:cNvPr>
          <p:cNvSpPr txBox="1"/>
          <p:nvPr/>
        </p:nvSpPr>
        <p:spPr>
          <a:xfrm rot="5400000">
            <a:off x="10993407" y="6371189"/>
            <a:ext cx="81775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Frontal branch of superficial temporal</a:t>
            </a:r>
          </a:p>
        </p:txBody>
      </p:sp>
      <p:cxnSp>
        <p:nvCxnSpPr>
          <p:cNvPr id="10168" name="Google Shape;1511;p1">
            <a:extLst>
              <a:ext uri="{FF2B5EF4-FFF2-40B4-BE49-F238E27FC236}">
                <a16:creationId xmlns:a16="http://schemas.microsoft.com/office/drawing/2014/main" id="{5E758C69-D68F-BC0F-970D-CBCABE1EAE38}"/>
              </a:ext>
            </a:extLst>
          </p:cNvPr>
          <p:cNvCxnSpPr>
            <a:cxnSpLocks/>
            <a:stCxn id="6904" idx="2"/>
            <a:endCxn id="8542" idx="6"/>
          </p:cNvCxnSpPr>
          <p:nvPr/>
        </p:nvCxnSpPr>
        <p:spPr>
          <a:xfrm rot="10800000">
            <a:off x="10056945" y="6002712"/>
            <a:ext cx="1231513" cy="1157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94" name="Diamond 10193">
            <a:extLst>
              <a:ext uri="{FF2B5EF4-FFF2-40B4-BE49-F238E27FC236}">
                <a16:creationId xmlns:a16="http://schemas.microsoft.com/office/drawing/2014/main" id="{FDDF7BBF-79AA-1BB4-0C3C-EBF986F23625}"/>
              </a:ext>
            </a:extLst>
          </p:cNvPr>
          <p:cNvSpPr/>
          <p:nvPr/>
        </p:nvSpPr>
        <p:spPr>
          <a:xfrm>
            <a:off x="10334820" y="7488920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0" name="Diamond 10209">
            <a:extLst>
              <a:ext uri="{FF2B5EF4-FFF2-40B4-BE49-F238E27FC236}">
                <a16:creationId xmlns:a16="http://schemas.microsoft.com/office/drawing/2014/main" id="{E109EC54-85FD-6E97-FBDB-E7AFE943159C}"/>
              </a:ext>
            </a:extLst>
          </p:cNvPr>
          <p:cNvSpPr/>
          <p:nvPr/>
        </p:nvSpPr>
        <p:spPr>
          <a:xfrm>
            <a:off x="10339650" y="7564876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4" name="Diamond 10223">
            <a:extLst>
              <a:ext uri="{FF2B5EF4-FFF2-40B4-BE49-F238E27FC236}">
                <a16:creationId xmlns:a16="http://schemas.microsoft.com/office/drawing/2014/main" id="{5EE8252F-0560-05BE-2977-DA48C653BDEC}"/>
              </a:ext>
            </a:extLst>
          </p:cNvPr>
          <p:cNvSpPr/>
          <p:nvPr/>
        </p:nvSpPr>
        <p:spPr>
          <a:xfrm>
            <a:off x="10334820" y="763855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3" name="Diamond 10232">
            <a:extLst>
              <a:ext uri="{FF2B5EF4-FFF2-40B4-BE49-F238E27FC236}">
                <a16:creationId xmlns:a16="http://schemas.microsoft.com/office/drawing/2014/main" id="{E1F00FD4-200B-3ED0-50E1-D97BA3F451EE}"/>
              </a:ext>
            </a:extLst>
          </p:cNvPr>
          <p:cNvSpPr/>
          <p:nvPr/>
        </p:nvSpPr>
        <p:spPr>
          <a:xfrm>
            <a:off x="10334820" y="769926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6" name="Diamond 10235">
            <a:extLst>
              <a:ext uri="{FF2B5EF4-FFF2-40B4-BE49-F238E27FC236}">
                <a16:creationId xmlns:a16="http://schemas.microsoft.com/office/drawing/2014/main" id="{62689C23-E0E9-DBF7-7758-505A4DDE1999}"/>
              </a:ext>
            </a:extLst>
          </p:cNvPr>
          <p:cNvSpPr/>
          <p:nvPr/>
        </p:nvSpPr>
        <p:spPr>
          <a:xfrm>
            <a:off x="10332756" y="7821054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Diamond 10241">
            <a:extLst>
              <a:ext uri="{FF2B5EF4-FFF2-40B4-BE49-F238E27FC236}">
                <a16:creationId xmlns:a16="http://schemas.microsoft.com/office/drawing/2014/main" id="{81A5C08F-B4B9-0EB3-E13A-897C7EC58887}"/>
              </a:ext>
            </a:extLst>
          </p:cNvPr>
          <p:cNvSpPr/>
          <p:nvPr/>
        </p:nvSpPr>
        <p:spPr>
          <a:xfrm>
            <a:off x="10344763" y="8111661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5" name="Diamond 10244">
            <a:extLst>
              <a:ext uri="{FF2B5EF4-FFF2-40B4-BE49-F238E27FC236}">
                <a16:creationId xmlns:a16="http://schemas.microsoft.com/office/drawing/2014/main" id="{B4474231-56AF-56C9-67F3-686842E72D9C}"/>
              </a:ext>
            </a:extLst>
          </p:cNvPr>
          <p:cNvSpPr/>
          <p:nvPr/>
        </p:nvSpPr>
        <p:spPr>
          <a:xfrm>
            <a:off x="10344829" y="8193953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8" name="Diamond 10247">
            <a:extLst>
              <a:ext uri="{FF2B5EF4-FFF2-40B4-BE49-F238E27FC236}">
                <a16:creationId xmlns:a16="http://schemas.microsoft.com/office/drawing/2014/main" id="{F995D0E2-4580-B244-5EFA-907CE067E2CD}"/>
              </a:ext>
            </a:extLst>
          </p:cNvPr>
          <p:cNvSpPr/>
          <p:nvPr/>
        </p:nvSpPr>
        <p:spPr>
          <a:xfrm>
            <a:off x="10351004" y="866659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2" name="Google Shape;1511;p1">
            <a:extLst>
              <a:ext uri="{FF2B5EF4-FFF2-40B4-BE49-F238E27FC236}">
                <a16:creationId xmlns:a16="http://schemas.microsoft.com/office/drawing/2014/main" id="{6D8C5958-CD7D-3D38-79DF-E5A601C093FC}"/>
              </a:ext>
            </a:extLst>
          </p:cNvPr>
          <p:cNvCxnSpPr>
            <a:cxnSpLocks/>
            <a:stCxn id="6837" idx="2"/>
            <a:endCxn id="8425" idx="6"/>
          </p:cNvCxnSpPr>
          <p:nvPr/>
        </p:nvCxnSpPr>
        <p:spPr>
          <a:xfrm rot="10800000" flipV="1">
            <a:off x="8514592" y="9002806"/>
            <a:ext cx="2908263" cy="64963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6" name="Google Shape;1511;p1">
            <a:extLst>
              <a:ext uri="{FF2B5EF4-FFF2-40B4-BE49-F238E27FC236}">
                <a16:creationId xmlns:a16="http://schemas.microsoft.com/office/drawing/2014/main" id="{C7321608-C982-93C6-0E2F-ECA3B28B2F9E}"/>
              </a:ext>
            </a:extLst>
          </p:cNvPr>
          <p:cNvCxnSpPr>
            <a:cxnSpLocks/>
            <a:stCxn id="6837" idx="2"/>
            <a:endCxn id="8422" idx="6"/>
          </p:cNvCxnSpPr>
          <p:nvPr/>
        </p:nvCxnSpPr>
        <p:spPr>
          <a:xfrm rot="10800000" flipV="1">
            <a:off x="8513388" y="9002807"/>
            <a:ext cx="2909466" cy="77477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61" name="Google Shape;1511;p1">
            <a:extLst>
              <a:ext uri="{FF2B5EF4-FFF2-40B4-BE49-F238E27FC236}">
                <a16:creationId xmlns:a16="http://schemas.microsoft.com/office/drawing/2014/main" id="{9F0C78E9-EDAD-76E7-7C21-1B507206EFEE}"/>
              </a:ext>
            </a:extLst>
          </p:cNvPr>
          <p:cNvCxnSpPr>
            <a:cxnSpLocks/>
            <a:stCxn id="10262" idx="6"/>
          </p:cNvCxnSpPr>
          <p:nvPr/>
        </p:nvCxnSpPr>
        <p:spPr>
          <a:xfrm flipV="1">
            <a:off x="13933604" y="16030754"/>
            <a:ext cx="149468" cy="8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5875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262" name="Google Shape;1333;p1">
            <a:extLst>
              <a:ext uri="{FF2B5EF4-FFF2-40B4-BE49-F238E27FC236}">
                <a16:creationId xmlns:a16="http://schemas.microsoft.com/office/drawing/2014/main" id="{90CE7013-4989-4E02-9B7A-2096B9C463C6}"/>
              </a:ext>
            </a:extLst>
          </p:cNvPr>
          <p:cNvSpPr/>
          <p:nvPr/>
        </p:nvSpPr>
        <p:spPr>
          <a:xfrm>
            <a:off x="13890404" y="16009970"/>
            <a:ext cx="43200" cy="4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6" name="Diamond 10265">
            <a:extLst>
              <a:ext uri="{FF2B5EF4-FFF2-40B4-BE49-F238E27FC236}">
                <a16:creationId xmlns:a16="http://schemas.microsoft.com/office/drawing/2014/main" id="{EE150338-11C7-DE54-2E56-3294F79C6B56}"/>
              </a:ext>
            </a:extLst>
          </p:cNvPr>
          <p:cNvSpPr/>
          <p:nvPr/>
        </p:nvSpPr>
        <p:spPr>
          <a:xfrm>
            <a:off x="10397936" y="16005302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7" name="Google Shape;1511;p1">
            <a:extLst>
              <a:ext uri="{FF2B5EF4-FFF2-40B4-BE49-F238E27FC236}">
                <a16:creationId xmlns:a16="http://schemas.microsoft.com/office/drawing/2014/main" id="{64F816EF-291F-F5F5-B525-8C276DD2717A}"/>
              </a:ext>
            </a:extLst>
          </p:cNvPr>
          <p:cNvCxnSpPr>
            <a:cxnSpLocks/>
            <a:stCxn id="9093" idx="6"/>
            <a:endCxn id="7829" idx="2"/>
          </p:cNvCxnSpPr>
          <p:nvPr/>
        </p:nvCxnSpPr>
        <p:spPr>
          <a:xfrm flipV="1">
            <a:off x="8513493" y="11615153"/>
            <a:ext cx="3263374" cy="424467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07" name="Google Shape;680;p1">
            <a:extLst>
              <a:ext uri="{FF2B5EF4-FFF2-40B4-BE49-F238E27FC236}">
                <a16:creationId xmlns:a16="http://schemas.microsoft.com/office/drawing/2014/main" id="{17DD6D51-80E0-D85F-07FA-7F70BBD2157B}"/>
              </a:ext>
            </a:extLst>
          </p:cNvPr>
          <p:cNvSpPr txBox="1"/>
          <p:nvPr/>
        </p:nvSpPr>
        <p:spPr>
          <a:xfrm>
            <a:off x="11259128" y="11576805"/>
            <a:ext cx="488411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ctr"/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ulnar collateral</a:t>
            </a:r>
          </a:p>
        </p:txBody>
      </p:sp>
      <p:sp>
        <p:nvSpPr>
          <p:cNvPr id="10313" name="Google Shape;529;p1">
            <a:extLst>
              <a:ext uri="{FF2B5EF4-FFF2-40B4-BE49-F238E27FC236}">
                <a16:creationId xmlns:a16="http://schemas.microsoft.com/office/drawing/2014/main" id="{DB7F86F9-2B69-96BE-42A0-43D175581664}"/>
              </a:ext>
            </a:extLst>
          </p:cNvPr>
          <p:cNvSpPr/>
          <p:nvPr/>
        </p:nvSpPr>
        <p:spPr>
          <a:xfrm>
            <a:off x="11110943" y="1412229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4" name="Google Shape;528;p1">
            <a:extLst>
              <a:ext uri="{FF2B5EF4-FFF2-40B4-BE49-F238E27FC236}">
                <a16:creationId xmlns:a16="http://schemas.microsoft.com/office/drawing/2014/main" id="{4BF9DBB1-FB33-D4C1-6330-E79167F9BC24}"/>
              </a:ext>
            </a:extLst>
          </p:cNvPr>
          <p:cNvCxnSpPr>
            <a:cxnSpLocks/>
            <a:endCxn id="10313" idx="4"/>
          </p:cNvCxnSpPr>
          <p:nvPr/>
        </p:nvCxnSpPr>
        <p:spPr>
          <a:xfrm rot="16200000" flipV="1">
            <a:off x="11064370" y="1422287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4" name="Google Shape;529;p1">
            <a:extLst>
              <a:ext uri="{FF2B5EF4-FFF2-40B4-BE49-F238E27FC236}">
                <a16:creationId xmlns:a16="http://schemas.microsoft.com/office/drawing/2014/main" id="{1550FE57-3A7D-BD59-9358-D040B8420E3A}"/>
              </a:ext>
            </a:extLst>
          </p:cNvPr>
          <p:cNvSpPr/>
          <p:nvPr/>
        </p:nvSpPr>
        <p:spPr>
          <a:xfrm>
            <a:off x="11169104" y="1412906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7" name="Google Shape;528;p1">
            <a:extLst>
              <a:ext uri="{FF2B5EF4-FFF2-40B4-BE49-F238E27FC236}">
                <a16:creationId xmlns:a16="http://schemas.microsoft.com/office/drawing/2014/main" id="{B19EAFB7-B7A2-1122-7598-F691B2BCCE5D}"/>
              </a:ext>
            </a:extLst>
          </p:cNvPr>
          <p:cNvCxnSpPr>
            <a:cxnSpLocks/>
            <a:endCxn id="10334" idx="4"/>
          </p:cNvCxnSpPr>
          <p:nvPr/>
        </p:nvCxnSpPr>
        <p:spPr>
          <a:xfrm rot="16200000" flipV="1">
            <a:off x="11122531" y="14229642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39" name="Google Shape;529;p1">
            <a:extLst>
              <a:ext uri="{FF2B5EF4-FFF2-40B4-BE49-F238E27FC236}">
                <a16:creationId xmlns:a16="http://schemas.microsoft.com/office/drawing/2014/main" id="{F203AF10-A47F-30B6-FD0D-340CFAFD67BC}"/>
              </a:ext>
            </a:extLst>
          </p:cNvPr>
          <p:cNvSpPr/>
          <p:nvPr/>
        </p:nvSpPr>
        <p:spPr>
          <a:xfrm>
            <a:off x="11258554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40" name="Google Shape;528;p1">
            <a:extLst>
              <a:ext uri="{FF2B5EF4-FFF2-40B4-BE49-F238E27FC236}">
                <a16:creationId xmlns:a16="http://schemas.microsoft.com/office/drawing/2014/main" id="{0132B8A9-B49D-7049-A493-43DB97129837}"/>
              </a:ext>
            </a:extLst>
          </p:cNvPr>
          <p:cNvCxnSpPr>
            <a:cxnSpLocks/>
            <a:endCxn id="10339" idx="4"/>
          </p:cNvCxnSpPr>
          <p:nvPr/>
        </p:nvCxnSpPr>
        <p:spPr>
          <a:xfrm rot="16200000" flipV="1">
            <a:off x="11211981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55" name="Google Shape;529;p1">
            <a:extLst>
              <a:ext uri="{FF2B5EF4-FFF2-40B4-BE49-F238E27FC236}">
                <a16:creationId xmlns:a16="http://schemas.microsoft.com/office/drawing/2014/main" id="{CFA61EA2-3ED1-474A-10DB-78ADF76311BA}"/>
              </a:ext>
            </a:extLst>
          </p:cNvPr>
          <p:cNvSpPr/>
          <p:nvPr/>
        </p:nvSpPr>
        <p:spPr>
          <a:xfrm>
            <a:off x="11317052" y="1411124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7" name="Google Shape;528;p1">
            <a:extLst>
              <a:ext uri="{FF2B5EF4-FFF2-40B4-BE49-F238E27FC236}">
                <a16:creationId xmlns:a16="http://schemas.microsoft.com/office/drawing/2014/main" id="{E0C650D4-172F-650D-29F4-8B705156AAE0}"/>
              </a:ext>
            </a:extLst>
          </p:cNvPr>
          <p:cNvCxnSpPr>
            <a:cxnSpLocks/>
            <a:endCxn id="10355" idx="4"/>
          </p:cNvCxnSpPr>
          <p:nvPr/>
        </p:nvCxnSpPr>
        <p:spPr>
          <a:xfrm rot="16200000" flipV="1">
            <a:off x="11270479" y="1421181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61" name="Google Shape;529;p1">
            <a:extLst>
              <a:ext uri="{FF2B5EF4-FFF2-40B4-BE49-F238E27FC236}">
                <a16:creationId xmlns:a16="http://schemas.microsoft.com/office/drawing/2014/main" id="{8E498E78-BE91-1A26-100F-CB8E55671844}"/>
              </a:ext>
            </a:extLst>
          </p:cNvPr>
          <p:cNvSpPr/>
          <p:nvPr/>
        </p:nvSpPr>
        <p:spPr>
          <a:xfrm>
            <a:off x="11431752" y="1409986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3" name="Google Shape;528;p1">
            <a:extLst>
              <a:ext uri="{FF2B5EF4-FFF2-40B4-BE49-F238E27FC236}">
                <a16:creationId xmlns:a16="http://schemas.microsoft.com/office/drawing/2014/main" id="{69737723-2B25-B41A-B1BC-13409D8A8E15}"/>
              </a:ext>
            </a:extLst>
          </p:cNvPr>
          <p:cNvCxnSpPr>
            <a:cxnSpLocks/>
            <a:endCxn id="10361" idx="4"/>
          </p:cNvCxnSpPr>
          <p:nvPr/>
        </p:nvCxnSpPr>
        <p:spPr>
          <a:xfrm rot="16200000" flipV="1">
            <a:off x="11385179" y="14200433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73" name="Google Shape;529;p1">
            <a:extLst>
              <a:ext uri="{FF2B5EF4-FFF2-40B4-BE49-F238E27FC236}">
                <a16:creationId xmlns:a16="http://schemas.microsoft.com/office/drawing/2014/main" id="{8C97CBA1-FC2C-18C0-3A61-A31AA88878C5}"/>
              </a:ext>
            </a:extLst>
          </p:cNvPr>
          <p:cNvSpPr/>
          <p:nvPr/>
        </p:nvSpPr>
        <p:spPr>
          <a:xfrm>
            <a:off x="11495238" y="1410373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74" name="Google Shape;528;p1">
            <a:extLst>
              <a:ext uri="{FF2B5EF4-FFF2-40B4-BE49-F238E27FC236}">
                <a16:creationId xmlns:a16="http://schemas.microsoft.com/office/drawing/2014/main" id="{E91935DC-F439-1EEB-CFFB-971169E438C8}"/>
              </a:ext>
            </a:extLst>
          </p:cNvPr>
          <p:cNvCxnSpPr>
            <a:cxnSpLocks/>
            <a:endCxn id="10373" idx="4"/>
          </p:cNvCxnSpPr>
          <p:nvPr/>
        </p:nvCxnSpPr>
        <p:spPr>
          <a:xfrm rot="16200000" flipV="1">
            <a:off x="11448665" y="1420430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390" name="Google Shape;529;p1">
            <a:extLst>
              <a:ext uri="{FF2B5EF4-FFF2-40B4-BE49-F238E27FC236}">
                <a16:creationId xmlns:a16="http://schemas.microsoft.com/office/drawing/2014/main" id="{05496746-E818-FFE9-5331-FBDB562A848F}"/>
              </a:ext>
            </a:extLst>
          </p:cNvPr>
          <p:cNvSpPr/>
          <p:nvPr/>
        </p:nvSpPr>
        <p:spPr>
          <a:xfrm>
            <a:off x="11591772" y="1410558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3" name="Google Shape;528;p1">
            <a:extLst>
              <a:ext uri="{FF2B5EF4-FFF2-40B4-BE49-F238E27FC236}">
                <a16:creationId xmlns:a16="http://schemas.microsoft.com/office/drawing/2014/main" id="{CE9E461B-35AF-3F56-1E29-670E8EC8867B}"/>
              </a:ext>
            </a:extLst>
          </p:cNvPr>
          <p:cNvCxnSpPr>
            <a:cxnSpLocks/>
            <a:endCxn id="10390" idx="4"/>
          </p:cNvCxnSpPr>
          <p:nvPr/>
        </p:nvCxnSpPr>
        <p:spPr>
          <a:xfrm rot="16200000" flipV="1">
            <a:off x="11545199" y="14206157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6" name="Google Shape;529;p1">
            <a:extLst>
              <a:ext uri="{FF2B5EF4-FFF2-40B4-BE49-F238E27FC236}">
                <a16:creationId xmlns:a16="http://schemas.microsoft.com/office/drawing/2014/main" id="{D8957292-1881-CD3D-5191-912EA4EDD958}"/>
              </a:ext>
            </a:extLst>
          </p:cNvPr>
          <p:cNvSpPr/>
          <p:nvPr/>
        </p:nvSpPr>
        <p:spPr>
          <a:xfrm>
            <a:off x="11807715" y="14878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37" name="Google Shape;528;p1">
            <a:extLst>
              <a:ext uri="{FF2B5EF4-FFF2-40B4-BE49-F238E27FC236}">
                <a16:creationId xmlns:a16="http://schemas.microsoft.com/office/drawing/2014/main" id="{9618556A-5AE3-BFC2-EE8C-2F29FE0CD85A}"/>
              </a:ext>
            </a:extLst>
          </p:cNvPr>
          <p:cNvCxnSpPr>
            <a:cxnSpLocks/>
            <a:endCxn id="10436" idx="4"/>
          </p:cNvCxnSpPr>
          <p:nvPr/>
        </p:nvCxnSpPr>
        <p:spPr>
          <a:xfrm rot="16200000" flipV="1">
            <a:off x="11761142" y="1497860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39" name="Google Shape;529;p1">
            <a:extLst>
              <a:ext uri="{FF2B5EF4-FFF2-40B4-BE49-F238E27FC236}">
                <a16:creationId xmlns:a16="http://schemas.microsoft.com/office/drawing/2014/main" id="{CF214965-C36F-0053-2C53-E6DC10805E03}"/>
              </a:ext>
            </a:extLst>
          </p:cNvPr>
          <p:cNvSpPr/>
          <p:nvPr/>
        </p:nvSpPr>
        <p:spPr>
          <a:xfrm>
            <a:off x="11721126" y="1529947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0" name="Google Shape;528;p1">
            <a:extLst>
              <a:ext uri="{FF2B5EF4-FFF2-40B4-BE49-F238E27FC236}">
                <a16:creationId xmlns:a16="http://schemas.microsoft.com/office/drawing/2014/main" id="{0FBF084C-CA19-1C7F-B5A0-4C37DCC82FF3}"/>
              </a:ext>
            </a:extLst>
          </p:cNvPr>
          <p:cNvCxnSpPr>
            <a:cxnSpLocks/>
            <a:endCxn id="10439" idx="4"/>
          </p:cNvCxnSpPr>
          <p:nvPr/>
        </p:nvCxnSpPr>
        <p:spPr>
          <a:xfrm rot="16200000" flipV="1">
            <a:off x="11674553" y="1540005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3" name="Google Shape;529;p1">
            <a:extLst>
              <a:ext uri="{FF2B5EF4-FFF2-40B4-BE49-F238E27FC236}">
                <a16:creationId xmlns:a16="http://schemas.microsoft.com/office/drawing/2014/main" id="{EE7C1115-4165-B215-B232-1044E1E0A936}"/>
              </a:ext>
            </a:extLst>
          </p:cNvPr>
          <p:cNvSpPr/>
          <p:nvPr/>
        </p:nvSpPr>
        <p:spPr>
          <a:xfrm>
            <a:off x="11786637" y="152996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4" name="Google Shape;528;p1">
            <a:extLst>
              <a:ext uri="{FF2B5EF4-FFF2-40B4-BE49-F238E27FC236}">
                <a16:creationId xmlns:a16="http://schemas.microsoft.com/office/drawing/2014/main" id="{05D9ACDC-91C9-B3D7-C27B-931AC7922C36}"/>
              </a:ext>
            </a:extLst>
          </p:cNvPr>
          <p:cNvCxnSpPr>
            <a:cxnSpLocks/>
            <a:endCxn id="10443" idx="4"/>
          </p:cNvCxnSpPr>
          <p:nvPr/>
        </p:nvCxnSpPr>
        <p:spPr>
          <a:xfrm rot="16200000" flipV="1">
            <a:off x="11740064" y="1540022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47" name="Google Shape;529;p1">
            <a:extLst>
              <a:ext uri="{FF2B5EF4-FFF2-40B4-BE49-F238E27FC236}">
                <a16:creationId xmlns:a16="http://schemas.microsoft.com/office/drawing/2014/main" id="{5FCFB41B-268C-5B78-11F8-07D370E44AAE}"/>
              </a:ext>
            </a:extLst>
          </p:cNvPr>
          <p:cNvSpPr/>
          <p:nvPr/>
        </p:nvSpPr>
        <p:spPr>
          <a:xfrm>
            <a:off x="11560950" y="1529806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8" name="Google Shape;528;p1">
            <a:extLst>
              <a:ext uri="{FF2B5EF4-FFF2-40B4-BE49-F238E27FC236}">
                <a16:creationId xmlns:a16="http://schemas.microsoft.com/office/drawing/2014/main" id="{A7E2AA1B-4464-CC75-995F-87911D313672}"/>
              </a:ext>
            </a:extLst>
          </p:cNvPr>
          <p:cNvCxnSpPr>
            <a:cxnSpLocks/>
            <a:endCxn id="10447" idx="4"/>
          </p:cNvCxnSpPr>
          <p:nvPr/>
        </p:nvCxnSpPr>
        <p:spPr>
          <a:xfrm rot="16200000" flipV="1">
            <a:off x="11514377" y="1539863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2" name="Google Shape;529;p1">
            <a:extLst>
              <a:ext uri="{FF2B5EF4-FFF2-40B4-BE49-F238E27FC236}">
                <a16:creationId xmlns:a16="http://schemas.microsoft.com/office/drawing/2014/main" id="{AD169B1B-8AB2-44D8-1433-A7D44880C22B}"/>
              </a:ext>
            </a:extLst>
          </p:cNvPr>
          <p:cNvSpPr/>
          <p:nvPr/>
        </p:nvSpPr>
        <p:spPr>
          <a:xfrm>
            <a:off x="11498746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3" name="Google Shape;528;p1">
            <a:extLst>
              <a:ext uri="{FF2B5EF4-FFF2-40B4-BE49-F238E27FC236}">
                <a16:creationId xmlns:a16="http://schemas.microsoft.com/office/drawing/2014/main" id="{91221105-0E1E-890A-8EE2-61BF513D6F91}"/>
              </a:ext>
            </a:extLst>
          </p:cNvPr>
          <p:cNvCxnSpPr>
            <a:cxnSpLocks/>
            <a:endCxn id="10452" idx="4"/>
          </p:cNvCxnSpPr>
          <p:nvPr/>
        </p:nvCxnSpPr>
        <p:spPr>
          <a:xfrm rot="16200000" flipV="1">
            <a:off x="11452173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58" name="Google Shape;529;p1">
            <a:extLst>
              <a:ext uri="{FF2B5EF4-FFF2-40B4-BE49-F238E27FC236}">
                <a16:creationId xmlns:a16="http://schemas.microsoft.com/office/drawing/2014/main" id="{17C21384-A404-9693-0060-5F8012D846D0}"/>
              </a:ext>
            </a:extLst>
          </p:cNvPr>
          <p:cNvSpPr/>
          <p:nvPr/>
        </p:nvSpPr>
        <p:spPr>
          <a:xfrm>
            <a:off x="11417765" y="152993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59" name="Google Shape;528;p1">
            <a:extLst>
              <a:ext uri="{FF2B5EF4-FFF2-40B4-BE49-F238E27FC236}">
                <a16:creationId xmlns:a16="http://schemas.microsoft.com/office/drawing/2014/main" id="{8AED233F-5C51-31D1-D1E5-8389CC9CB00A}"/>
              </a:ext>
            </a:extLst>
          </p:cNvPr>
          <p:cNvCxnSpPr>
            <a:cxnSpLocks/>
            <a:endCxn id="10458" idx="4"/>
          </p:cNvCxnSpPr>
          <p:nvPr/>
        </p:nvCxnSpPr>
        <p:spPr>
          <a:xfrm rot="16200000" flipV="1">
            <a:off x="11371192" y="15399965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69" name="Google Shape;529;p1">
            <a:extLst>
              <a:ext uri="{FF2B5EF4-FFF2-40B4-BE49-F238E27FC236}">
                <a16:creationId xmlns:a16="http://schemas.microsoft.com/office/drawing/2014/main" id="{2C44A6F8-648F-E542-9816-0CE84358EC39}"/>
              </a:ext>
            </a:extLst>
          </p:cNvPr>
          <p:cNvSpPr/>
          <p:nvPr/>
        </p:nvSpPr>
        <p:spPr>
          <a:xfrm>
            <a:off x="11359663" y="1530001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0" name="Google Shape;528;p1">
            <a:extLst>
              <a:ext uri="{FF2B5EF4-FFF2-40B4-BE49-F238E27FC236}">
                <a16:creationId xmlns:a16="http://schemas.microsoft.com/office/drawing/2014/main" id="{076F69CC-66F6-27C5-376C-73DA2C34FDF7}"/>
              </a:ext>
            </a:extLst>
          </p:cNvPr>
          <p:cNvCxnSpPr>
            <a:cxnSpLocks/>
            <a:endCxn id="10469" idx="4"/>
          </p:cNvCxnSpPr>
          <p:nvPr/>
        </p:nvCxnSpPr>
        <p:spPr>
          <a:xfrm rot="16200000" flipV="1">
            <a:off x="11313090" y="1540059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73" name="Google Shape;261;p1">
            <a:extLst>
              <a:ext uri="{FF2B5EF4-FFF2-40B4-BE49-F238E27FC236}">
                <a16:creationId xmlns:a16="http://schemas.microsoft.com/office/drawing/2014/main" id="{A96E3174-F4C4-BF77-8EC0-E2C7650DB125}"/>
              </a:ext>
            </a:extLst>
          </p:cNvPr>
          <p:cNvSpPr txBox="1"/>
          <p:nvPr/>
        </p:nvSpPr>
        <p:spPr>
          <a:xfrm rot="5400000">
            <a:off x="11297701" y="14444624"/>
            <a:ext cx="301992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Palmar metacarpal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4" name="Google Shape;261;p1">
            <a:extLst>
              <a:ext uri="{FF2B5EF4-FFF2-40B4-BE49-F238E27FC236}">
                <a16:creationId xmlns:a16="http://schemas.microsoft.com/office/drawing/2014/main" id="{99BCD556-0940-E3DC-0928-E94C25DF1A60}"/>
              </a:ext>
            </a:extLst>
          </p:cNvPr>
          <p:cNvSpPr txBox="1"/>
          <p:nvPr/>
        </p:nvSpPr>
        <p:spPr>
          <a:xfrm rot="5400000">
            <a:off x="11272904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5" name="Google Shape;261;p1">
            <a:extLst>
              <a:ext uri="{FF2B5EF4-FFF2-40B4-BE49-F238E27FC236}">
                <a16:creationId xmlns:a16="http://schemas.microsoft.com/office/drawing/2014/main" id="{9BBB2A1C-A7D2-973B-1919-01D6780AD4BA}"/>
              </a:ext>
            </a:extLst>
          </p:cNvPr>
          <p:cNvSpPr txBox="1"/>
          <p:nvPr/>
        </p:nvSpPr>
        <p:spPr>
          <a:xfrm rot="5400000">
            <a:off x="11415642" y="15096977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6" name="Google Shape;261;p1">
            <a:extLst>
              <a:ext uri="{FF2B5EF4-FFF2-40B4-BE49-F238E27FC236}">
                <a16:creationId xmlns:a16="http://schemas.microsoft.com/office/drawing/2014/main" id="{290D73DA-F584-D0F2-96F9-E1A114A79D06}"/>
              </a:ext>
            </a:extLst>
          </p:cNvPr>
          <p:cNvSpPr txBox="1"/>
          <p:nvPr/>
        </p:nvSpPr>
        <p:spPr>
          <a:xfrm rot="5400000">
            <a:off x="11645511" y="15103670"/>
            <a:ext cx="33455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9" name="Google Shape;529;p1">
            <a:extLst>
              <a:ext uri="{FF2B5EF4-FFF2-40B4-BE49-F238E27FC236}">
                <a16:creationId xmlns:a16="http://schemas.microsoft.com/office/drawing/2014/main" id="{59330262-AC51-F6C2-9A96-1F4B34763FAB}"/>
              </a:ext>
            </a:extLst>
          </p:cNvPr>
          <p:cNvSpPr/>
          <p:nvPr/>
        </p:nvSpPr>
        <p:spPr>
          <a:xfrm>
            <a:off x="11216841" y="1530595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0" name="Google Shape;528;p1">
            <a:extLst>
              <a:ext uri="{FF2B5EF4-FFF2-40B4-BE49-F238E27FC236}">
                <a16:creationId xmlns:a16="http://schemas.microsoft.com/office/drawing/2014/main" id="{913E38A3-8F8F-E17A-4E90-CFBEF122105C}"/>
              </a:ext>
            </a:extLst>
          </p:cNvPr>
          <p:cNvCxnSpPr>
            <a:cxnSpLocks/>
            <a:endCxn id="10479" idx="4"/>
          </p:cNvCxnSpPr>
          <p:nvPr/>
        </p:nvCxnSpPr>
        <p:spPr>
          <a:xfrm rot="16200000" flipV="1">
            <a:off x="11170268" y="15406529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82" name="Google Shape;529;p1">
            <a:extLst>
              <a:ext uri="{FF2B5EF4-FFF2-40B4-BE49-F238E27FC236}">
                <a16:creationId xmlns:a16="http://schemas.microsoft.com/office/drawing/2014/main" id="{42C00831-227D-283A-7538-065F20CD7F12}"/>
              </a:ext>
            </a:extLst>
          </p:cNvPr>
          <p:cNvSpPr/>
          <p:nvPr/>
        </p:nvSpPr>
        <p:spPr>
          <a:xfrm>
            <a:off x="11069711" y="1488451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3" name="Google Shape;528;p1">
            <a:extLst>
              <a:ext uri="{FF2B5EF4-FFF2-40B4-BE49-F238E27FC236}">
                <a16:creationId xmlns:a16="http://schemas.microsoft.com/office/drawing/2014/main" id="{21386FC6-AE5B-D39C-46E4-EDE76CC9CAD2}"/>
              </a:ext>
            </a:extLst>
          </p:cNvPr>
          <p:cNvCxnSpPr>
            <a:cxnSpLocks/>
            <a:endCxn id="10482" idx="4"/>
          </p:cNvCxnSpPr>
          <p:nvPr/>
        </p:nvCxnSpPr>
        <p:spPr>
          <a:xfrm rot="16200000" flipV="1">
            <a:off x="11023138" y="14985086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10492" name="Google Shape;529;p1">
            <a:extLst>
              <a:ext uri="{FF2B5EF4-FFF2-40B4-BE49-F238E27FC236}">
                <a16:creationId xmlns:a16="http://schemas.microsoft.com/office/drawing/2014/main" id="{A4E37DC9-3802-B9BB-8DEB-44EAC4A4A121}"/>
              </a:ext>
            </a:extLst>
          </p:cNvPr>
          <p:cNvSpPr/>
          <p:nvPr/>
        </p:nvSpPr>
        <p:spPr>
          <a:xfrm>
            <a:off x="10997142" y="141084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93" name="Google Shape;528;p1">
            <a:extLst>
              <a:ext uri="{FF2B5EF4-FFF2-40B4-BE49-F238E27FC236}">
                <a16:creationId xmlns:a16="http://schemas.microsoft.com/office/drawing/2014/main" id="{EC2FA263-7821-990A-C7B6-3AB46CDF8866}"/>
              </a:ext>
            </a:extLst>
          </p:cNvPr>
          <p:cNvCxnSpPr>
            <a:cxnSpLocks/>
            <a:endCxn id="10492" idx="4"/>
          </p:cNvCxnSpPr>
          <p:nvPr/>
        </p:nvCxnSpPr>
        <p:spPr>
          <a:xfrm rot="16200000" flipV="1">
            <a:off x="10950569" y="14209038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6526" name="Google Shape;261;p1">
            <a:extLst>
              <a:ext uri="{FF2B5EF4-FFF2-40B4-BE49-F238E27FC236}">
                <a16:creationId xmlns:a16="http://schemas.microsoft.com/office/drawing/2014/main" id="{ABA11922-C849-0427-BD73-30B69CF80E28}"/>
              </a:ext>
            </a:extLst>
          </p:cNvPr>
          <p:cNvSpPr txBox="1"/>
          <p:nvPr/>
        </p:nvSpPr>
        <p:spPr>
          <a:xfrm rot="5400000">
            <a:off x="10913658" y="13967325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8" name="Google Shape;261;p1">
            <a:extLst>
              <a:ext uri="{FF2B5EF4-FFF2-40B4-BE49-F238E27FC236}">
                <a16:creationId xmlns:a16="http://schemas.microsoft.com/office/drawing/2014/main" id="{56897998-B7AD-F113-4684-C0ED151E3C8C}"/>
              </a:ext>
            </a:extLst>
          </p:cNvPr>
          <p:cNvSpPr txBox="1"/>
          <p:nvPr/>
        </p:nvSpPr>
        <p:spPr>
          <a:xfrm rot="5400000">
            <a:off x="11170855" y="139805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0" name="Google Shape;261;p1">
            <a:extLst>
              <a:ext uri="{FF2B5EF4-FFF2-40B4-BE49-F238E27FC236}">
                <a16:creationId xmlns:a16="http://schemas.microsoft.com/office/drawing/2014/main" id="{4653F025-7C21-8EE9-0B5F-819ECC158B1A}"/>
              </a:ext>
            </a:extLst>
          </p:cNvPr>
          <p:cNvSpPr txBox="1"/>
          <p:nvPr/>
        </p:nvSpPr>
        <p:spPr>
          <a:xfrm rot="5400000">
            <a:off x="11231486" y="1397508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1" name="Google Shape;261;p1">
            <a:extLst>
              <a:ext uri="{FF2B5EF4-FFF2-40B4-BE49-F238E27FC236}">
                <a16:creationId xmlns:a16="http://schemas.microsoft.com/office/drawing/2014/main" id="{46C5F9D6-1A1B-998B-B615-A051BDDDF2EF}"/>
              </a:ext>
            </a:extLst>
          </p:cNvPr>
          <p:cNvSpPr txBox="1"/>
          <p:nvPr/>
        </p:nvSpPr>
        <p:spPr>
          <a:xfrm rot="5400000">
            <a:off x="11340577" y="13959250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3" name="Google Shape;261;p1">
            <a:extLst>
              <a:ext uri="{FF2B5EF4-FFF2-40B4-BE49-F238E27FC236}">
                <a16:creationId xmlns:a16="http://schemas.microsoft.com/office/drawing/2014/main" id="{8CDA577A-420F-11B0-E725-09FCB8359910}"/>
              </a:ext>
            </a:extLst>
          </p:cNvPr>
          <p:cNvSpPr txBox="1"/>
          <p:nvPr/>
        </p:nvSpPr>
        <p:spPr>
          <a:xfrm rot="5400000">
            <a:off x="11413498" y="1396156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4" name="Google Shape;261;p1">
            <a:extLst>
              <a:ext uri="{FF2B5EF4-FFF2-40B4-BE49-F238E27FC236}">
                <a16:creationId xmlns:a16="http://schemas.microsoft.com/office/drawing/2014/main" id="{F0D4B2A0-EFE8-C2A1-342E-313790E3226F}"/>
              </a:ext>
            </a:extLst>
          </p:cNvPr>
          <p:cNvSpPr txBox="1"/>
          <p:nvPr/>
        </p:nvSpPr>
        <p:spPr>
          <a:xfrm rot="5400000">
            <a:off x="11506355" y="13970658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7" name="Google Shape;529;p1">
            <a:extLst>
              <a:ext uri="{FF2B5EF4-FFF2-40B4-BE49-F238E27FC236}">
                <a16:creationId xmlns:a16="http://schemas.microsoft.com/office/drawing/2014/main" id="{BE322BC6-7A45-6B79-2DAC-423983E939E3}"/>
              </a:ext>
            </a:extLst>
          </p:cNvPr>
          <p:cNvSpPr/>
          <p:nvPr/>
        </p:nvSpPr>
        <p:spPr>
          <a:xfrm>
            <a:off x="12081859" y="235549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68" name="Google Shape;528;p1">
            <a:extLst>
              <a:ext uri="{FF2B5EF4-FFF2-40B4-BE49-F238E27FC236}">
                <a16:creationId xmlns:a16="http://schemas.microsoft.com/office/drawing/2014/main" id="{D1C10DEF-994A-A878-8DD2-3AA7EC1A5174}"/>
              </a:ext>
            </a:extLst>
          </p:cNvPr>
          <p:cNvCxnSpPr>
            <a:cxnSpLocks/>
            <a:endCxn id="11367" idx="4"/>
          </p:cNvCxnSpPr>
          <p:nvPr/>
        </p:nvCxnSpPr>
        <p:spPr>
          <a:xfrm rot="16200000" flipV="1">
            <a:off x="12035286" y="23655541"/>
            <a:ext cx="129146" cy="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</p:cxnSp>
      <p:cxnSp>
        <p:nvCxnSpPr>
          <p:cNvPr id="11379" name="Google Shape;259;p1">
            <a:extLst>
              <a:ext uri="{FF2B5EF4-FFF2-40B4-BE49-F238E27FC236}">
                <a16:creationId xmlns:a16="http://schemas.microsoft.com/office/drawing/2014/main" id="{0A02D93D-0FC5-64E6-E0B7-9D50E5A926F5}"/>
              </a:ext>
            </a:extLst>
          </p:cNvPr>
          <p:cNvCxnSpPr>
            <a:cxnSpLocks/>
            <a:stCxn id="6855" idx="3"/>
            <a:endCxn id="9137" idx="6"/>
          </p:cNvCxnSpPr>
          <p:nvPr/>
        </p:nvCxnSpPr>
        <p:spPr>
          <a:xfrm rot="5400000">
            <a:off x="7426973" y="16513532"/>
            <a:ext cx="6161568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4" name="Google Shape;259;p1">
            <a:extLst>
              <a:ext uri="{FF2B5EF4-FFF2-40B4-BE49-F238E27FC236}">
                <a16:creationId xmlns:a16="http://schemas.microsoft.com/office/drawing/2014/main" id="{07EB9688-06EE-F1DE-4945-AB6E7F6F6D78}"/>
              </a:ext>
            </a:extLst>
          </p:cNvPr>
          <p:cNvCxnSpPr>
            <a:cxnSpLocks/>
            <a:stCxn id="6855" idx="3"/>
            <a:endCxn id="9134" idx="6"/>
          </p:cNvCxnSpPr>
          <p:nvPr/>
        </p:nvCxnSpPr>
        <p:spPr>
          <a:xfrm rot="5400000">
            <a:off x="7365817" y="16574688"/>
            <a:ext cx="6283881" cy="918861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87" name="Google Shape;261;p1">
            <a:extLst>
              <a:ext uri="{FF2B5EF4-FFF2-40B4-BE49-F238E27FC236}">
                <a16:creationId xmlns:a16="http://schemas.microsoft.com/office/drawing/2014/main" id="{691DB808-6EDE-7FA5-7799-9FE1C67F5AEB}"/>
              </a:ext>
            </a:extLst>
          </p:cNvPr>
          <p:cNvSpPr txBox="1"/>
          <p:nvPr/>
        </p:nvSpPr>
        <p:spPr>
          <a:xfrm rot="5400000">
            <a:off x="10863550" y="13985133"/>
            <a:ext cx="209765" cy="470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Dorsal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6" name="Google Shape;1511;p1">
            <a:extLst>
              <a:ext uri="{FF2B5EF4-FFF2-40B4-BE49-F238E27FC236}">
                <a16:creationId xmlns:a16="http://schemas.microsoft.com/office/drawing/2014/main" id="{984BA3A0-2AF1-05BA-D822-3DD222F46149}"/>
              </a:ext>
            </a:extLst>
          </p:cNvPr>
          <p:cNvCxnSpPr>
            <a:cxnSpLocks/>
            <a:stCxn id="9044" idx="6"/>
            <a:endCxn id="7842" idx="2"/>
          </p:cNvCxnSpPr>
          <p:nvPr/>
        </p:nvCxnSpPr>
        <p:spPr>
          <a:xfrm flipV="1">
            <a:off x="8518523" y="12694202"/>
            <a:ext cx="2792346" cy="64302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99" name="Google Shape;1511;p1">
            <a:extLst>
              <a:ext uri="{FF2B5EF4-FFF2-40B4-BE49-F238E27FC236}">
                <a16:creationId xmlns:a16="http://schemas.microsoft.com/office/drawing/2014/main" id="{11CE1268-FC7B-391C-8FFC-284A1AC323A8}"/>
              </a:ext>
            </a:extLst>
          </p:cNvPr>
          <p:cNvCxnSpPr>
            <a:cxnSpLocks/>
            <a:stCxn id="9032" idx="6"/>
            <a:endCxn id="7842" idx="2"/>
          </p:cNvCxnSpPr>
          <p:nvPr/>
        </p:nvCxnSpPr>
        <p:spPr>
          <a:xfrm flipV="1">
            <a:off x="8518454" y="12694202"/>
            <a:ext cx="2792415" cy="692525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02" name="Google Shape;1511;p1">
            <a:extLst>
              <a:ext uri="{FF2B5EF4-FFF2-40B4-BE49-F238E27FC236}">
                <a16:creationId xmlns:a16="http://schemas.microsoft.com/office/drawing/2014/main" id="{AFD17417-B4DF-A0C3-76DD-09C18E9013F5}"/>
              </a:ext>
            </a:extLst>
          </p:cNvPr>
          <p:cNvCxnSpPr>
            <a:cxnSpLocks/>
            <a:stCxn id="9041" idx="6"/>
            <a:endCxn id="7842" idx="2"/>
          </p:cNvCxnSpPr>
          <p:nvPr/>
        </p:nvCxnSpPr>
        <p:spPr>
          <a:xfrm flipV="1">
            <a:off x="8514810" y="12694202"/>
            <a:ext cx="2796059" cy="655496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06" name="Google Shape;680;p1">
            <a:extLst>
              <a:ext uri="{FF2B5EF4-FFF2-40B4-BE49-F238E27FC236}">
                <a16:creationId xmlns:a16="http://schemas.microsoft.com/office/drawing/2014/main" id="{2212F4CD-8946-D29E-1B12-DAF378A5BCB9}"/>
              </a:ext>
            </a:extLst>
          </p:cNvPr>
          <p:cNvSpPr txBox="1"/>
          <p:nvPr/>
        </p:nvSpPr>
        <p:spPr>
          <a:xfrm>
            <a:off x="10807812" y="12660434"/>
            <a:ext cx="48482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Posterior interosseous</a:t>
            </a:r>
          </a:p>
        </p:txBody>
      </p:sp>
      <p:sp>
        <p:nvSpPr>
          <p:cNvPr id="11409" name="Google Shape;1333;p1">
            <a:extLst>
              <a:ext uri="{FF2B5EF4-FFF2-40B4-BE49-F238E27FC236}">
                <a16:creationId xmlns:a16="http://schemas.microsoft.com/office/drawing/2014/main" id="{19D4E0B3-8DAB-67B4-69BF-477F77D8D200}"/>
              </a:ext>
            </a:extLst>
          </p:cNvPr>
          <p:cNvSpPr/>
          <p:nvPr/>
        </p:nvSpPr>
        <p:spPr>
          <a:xfrm>
            <a:off x="13263788" y="19990025"/>
            <a:ext cx="54000" cy="5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0" name="Google Shape;1333;p1">
            <a:extLst>
              <a:ext uri="{FF2B5EF4-FFF2-40B4-BE49-F238E27FC236}">
                <a16:creationId xmlns:a16="http://schemas.microsoft.com/office/drawing/2014/main" id="{EBCB75AD-9F5F-7548-758F-5A07825F3A1A}"/>
              </a:ext>
            </a:extLst>
          </p:cNvPr>
          <p:cNvSpPr/>
          <p:nvPr/>
        </p:nvSpPr>
        <p:spPr>
          <a:xfrm>
            <a:off x="13532087" y="2057266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1" name="Google Shape;1333;p1">
            <a:extLst>
              <a:ext uri="{FF2B5EF4-FFF2-40B4-BE49-F238E27FC236}">
                <a16:creationId xmlns:a16="http://schemas.microsoft.com/office/drawing/2014/main" id="{D77C623B-4A57-96D3-7CFA-0E004C4E0AE9}"/>
              </a:ext>
            </a:extLst>
          </p:cNvPr>
          <p:cNvSpPr/>
          <p:nvPr/>
        </p:nvSpPr>
        <p:spPr>
          <a:xfrm>
            <a:off x="13878500" y="1949019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5" name="Google Shape;1376;p1">
            <a:extLst>
              <a:ext uri="{FF2B5EF4-FFF2-40B4-BE49-F238E27FC236}">
                <a16:creationId xmlns:a16="http://schemas.microsoft.com/office/drawing/2014/main" id="{6B032E38-8A16-C1C4-C5B1-E15BFBA27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263788" y="19508193"/>
            <a:ext cx="614712" cy="508833"/>
          </a:xfrm>
          <a:prstGeom prst="bentConnector3">
            <a:avLst>
              <a:gd name="adj1" fmla="val -37188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17" name="Google Shape;680;p1">
            <a:extLst>
              <a:ext uri="{FF2B5EF4-FFF2-40B4-BE49-F238E27FC236}">
                <a16:creationId xmlns:a16="http://schemas.microsoft.com/office/drawing/2014/main" id="{6BD14A6A-F079-4E0B-E7B1-DAA4A4A2ED78}"/>
              </a:ext>
            </a:extLst>
          </p:cNvPr>
          <p:cNvSpPr txBox="1"/>
          <p:nvPr/>
        </p:nvSpPr>
        <p:spPr>
          <a:xfrm rot="5400000">
            <a:off x="12922829" y="19722750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8" name="Google Shape;1376;p1">
            <a:extLst>
              <a:ext uri="{FF2B5EF4-FFF2-40B4-BE49-F238E27FC236}">
                <a16:creationId xmlns:a16="http://schemas.microsoft.com/office/drawing/2014/main" id="{9E00A564-5393-C007-619F-D9065ECAB0E2}"/>
              </a:ext>
            </a:extLst>
          </p:cNvPr>
          <p:cNvCxnSpPr>
            <a:cxnSpLocks/>
            <a:stCxn id="11410" idx="2"/>
            <a:endCxn id="11409" idx="2"/>
          </p:cNvCxnSpPr>
          <p:nvPr/>
        </p:nvCxnSpPr>
        <p:spPr>
          <a:xfrm rot="10800000">
            <a:off x="13263789" y="20017025"/>
            <a:ext cx="268299" cy="573640"/>
          </a:xfrm>
          <a:prstGeom prst="bentConnector3">
            <a:avLst>
              <a:gd name="adj1" fmla="val 18520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21" name="Google Shape;680;p1">
            <a:extLst>
              <a:ext uri="{FF2B5EF4-FFF2-40B4-BE49-F238E27FC236}">
                <a16:creationId xmlns:a16="http://schemas.microsoft.com/office/drawing/2014/main" id="{A1F94FD0-B4C8-7C32-B040-9A9E0C54DBE7}"/>
              </a:ext>
            </a:extLst>
          </p:cNvPr>
          <p:cNvSpPr txBox="1"/>
          <p:nvPr/>
        </p:nvSpPr>
        <p:spPr>
          <a:xfrm rot="5400000">
            <a:off x="12929862" y="20221348"/>
            <a:ext cx="2213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Marginal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2" name="Google Shape;261;p1">
            <a:extLst>
              <a:ext uri="{FF2B5EF4-FFF2-40B4-BE49-F238E27FC236}">
                <a16:creationId xmlns:a16="http://schemas.microsoft.com/office/drawing/2014/main" id="{097BF6D0-9E1F-DA84-9ABB-144DAED3911E}"/>
              </a:ext>
            </a:extLst>
          </p:cNvPr>
          <p:cNvSpPr txBox="1"/>
          <p:nvPr/>
        </p:nvSpPr>
        <p:spPr>
          <a:xfrm>
            <a:off x="12054300" y="23705386"/>
            <a:ext cx="328368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Plantar arch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5" name="Google Shape;259;p1">
            <a:extLst>
              <a:ext uri="{FF2B5EF4-FFF2-40B4-BE49-F238E27FC236}">
                <a16:creationId xmlns:a16="http://schemas.microsoft.com/office/drawing/2014/main" id="{6B03B9C5-7AA2-2CF7-8804-819D9D5E646F}"/>
              </a:ext>
            </a:extLst>
          </p:cNvPr>
          <p:cNvCxnSpPr>
            <a:cxnSpLocks/>
            <a:stCxn id="2059" idx="4"/>
            <a:endCxn id="9395" idx="6"/>
          </p:cNvCxnSpPr>
          <p:nvPr/>
        </p:nvCxnSpPr>
        <p:spPr>
          <a:xfrm rot="5400000" flipH="1">
            <a:off x="9965696" y="21734364"/>
            <a:ext cx="589860" cy="3510655"/>
          </a:xfrm>
          <a:prstGeom prst="bentConnector4">
            <a:avLst>
              <a:gd name="adj1" fmla="val -38755"/>
              <a:gd name="adj2" fmla="val 50513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8" name="Google Shape;259;p1">
            <a:extLst>
              <a:ext uri="{FF2B5EF4-FFF2-40B4-BE49-F238E27FC236}">
                <a16:creationId xmlns:a16="http://schemas.microsoft.com/office/drawing/2014/main" id="{96F4B8E4-1C53-365E-9710-15CBCC9C269D}"/>
              </a:ext>
            </a:extLst>
          </p:cNvPr>
          <p:cNvCxnSpPr>
            <a:cxnSpLocks/>
            <a:stCxn id="2059" idx="4"/>
            <a:endCxn id="9404" idx="6"/>
          </p:cNvCxnSpPr>
          <p:nvPr/>
        </p:nvCxnSpPr>
        <p:spPr>
          <a:xfrm rot="5400000" flipH="1">
            <a:off x="10145495" y="21914164"/>
            <a:ext cx="224059" cy="3516856"/>
          </a:xfrm>
          <a:prstGeom prst="bentConnector4">
            <a:avLst>
              <a:gd name="adj1" fmla="val -102027"/>
              <a:gd name="adj2" fmla="val 50512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31" name="Google Shape;261;p1">
            <a:extLst>
              <a:ext uri="{FF2B5EF4-FFF2-40B4-BE49-F238E27FC236}">
                <a16:creationId xmlns:a16="http://schemas.microsoft.com/office/drawing/2014/main" id="{257501B1-A43D-6E59-DC76-11CE1D42B93A}"/>
              </a:ext>
            </a:extLst>
          </p:cNvPr>
          <p:cNvSpPr txBox="1"/>
          <p:nvPr/>
        </p:nvSpPr>
        <p:spPr>
          <a:xfrm rot="5400000">
            <a:off x="11628275" y="24156961"/>
            <a:ext cx="7747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branch of medial plantar</a:t>
            </a:r>
            <a:endParaRPr sz="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2" name="Google Shape;255;p1">
            <a:extLst>
              <a:ext uri="{FF2B5EF4-FFF2-40B4-BE49-F238E27FC236}">
                <a16:creationId xmlns:a16="http://schemas.microsoft.com/office/drawing/2014/main" id="{BF30C30B-3A3F-352E-4BCC-800F56C5AE0C}"/>
              </a:ext>
            </a:extLst>
          </p:cNvPr>
          <p:cNvCxnSpPr>
            <a:cxnSpLocks/>
            <a:endCxn id="9233" idx="6"/>
          </p:cNvCxnSpPr>
          <p:nvPr/>
        </p:nvCxnSpPr>
        <p:spPr>
          <a:xfrm rot="10800000" flipV="1">
            <a:off x="10056768" y="21704515"/>
            <a:ext cx="2236063" cy="109067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6" name="Google Shape;255;p1">
            <a:extLst>
              <a:ext uri="{FF2B5EF4-FFF2-40B4-BE49-F238E27FC236}">
                <a16:creationId xmlns:a16="http://schemas.microsoft.com/office/drawing/2014/main" id="{97E5232F-2544-F96F-8F35-F9EB422B81DE}"/>
              </a:ext>
            </a:extLst>
          </p:cNvPr>
          <p:cNvCxnSpPr>
            <a:cxnSpLocks/>
            <a:stCxn id="6650" idx="2"/>
            <a:endCxn id="9230" idx="6"/>
          </p:cNvCxnSpPr>
          <p:nvPr/>
        </p:nvCxnSpPr>
        <p:spPr>
          <a:xfrm rot="10800000" flipV="1">
            <a:off x="10059889" y="21701023"/>
            <a:ext cx="2237398" cy="12140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0" name="Google Shape;255;p1">
            <a:extLst>
              <a:ext uri="{FF2B5EF4-FFF2-40B4-BE49-F238E27FC236}">
                <a16:creationId xmlns:a16="http://schemas.microsoft.com/office/drawing/2014/main" id="{AE32195C-2D56-C241-8F78-8D6A42618C40}"/>
              </a:ext>
            </a:extLst>
          </p:cNvPr>
          <p:cNvCxnSpPr>
            <a:cxnSpLocks/>
            <a:stCxn id="6650" idx="2"/>
            <a:endCxn id="9227" idx="6"/>
          </p:cNvCxnSpPr>
          <p:nvPr/>
        </p:nvCxnSpPr>
        <p:spPr>
          <a:xfrm rot="10800000" flipV="1">
            <a:off x="10059889" y="21701024"/>
            <a:ext cx="2237398" cy="133639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8" name="Google Shape;258;p1">
            <a:extLst>
              <a:ext uri="{FF2B5EF4-FFF2-40B4-BE49-F238E27FC236}">
                <a16:creationId xmlns:a16="http://schemas.microsoft.com/office/drawing/2014/main" id="{56E510CA-E377-D65A-2058-9AE1E596BB40}"/>
              </a:ext>
            </a:extLst>
          </p:cNvPr>
          <p:cNvSpPr txBox="1"/>
          <p:nvPr/>
        </p:nvSpPr>
        <p:spPr>
          <a:xfrm>
            <a:off x="11923524" y="21664762"/>
            <a:ext cx="36251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Anterior tibial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9" name="Google Shape;528;p1">
            <a:extLst>
              <a:ext uri="{FF2B5EF4-FFF2-40B4-BE49-F238E27FC236}">
                <a16:creationId xmlns:a16="http://schemas.microsoft.com/office/drawing/2014/main" id="{A169D85B-38CF-A785-E96D-0A87408ED98B}"/>
              </a:ext>
            </a:extLst>
          </p:cNvPr>
          <p:cNvCxnSpPr>
            <a:cxnSpLocks/>
            <a:stCxn id="2049" idx="2"/>
            <a:endCxn id="9227" idx="6"/>
          </p:cNvCxnSpPr>
          <p:nvPr/>
        </p:nvCxnSpPr>
        <p:spPr>
          <a:xfrm rot="10800000" flipV="1">
            <a:off x="10059890" y="22127260"/>
            <a:ext cx="2662521" cy="9101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53" name="Google Shape;261;p1">
            <a:extLst>
              <a:ext uri="{FF2B5EF4-FFF2-40B4-BE49-F238E27FC236}">
                <a16:creationId xmlns:a16="http://schemas.microsoft.com/office/drawing/2014/main" id="{E046C666-E7CF-15DC-1936-FD06297231F2}"/>
              </a:ext>
            </a:extLst>
          </p:cNvPr>
          <p:cNvSpPr txBox="1"/>
          <p:nvPr/>
        </p:nvSpPr>
        <p:spPr>
          <a:xfrm>
            <a:off x="12443229" y="22079976"/>
            <a:ext cx="214197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Fibular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4" name="Diamond 11453">
            <a:extLst>
              <a:ext uri="{FF2B5EF4-FFF2-40B4-BE49-F238E27FC236}">
                <a16:creationId xmlns:a16="http://schemas.microsoft.com/office/drawing/2014/main" id="{48D6D0A8-8C2F-7F27-0272-469DA736D787}"/>
              </a:ext>
            </a:extLst>
          </p:cNvPr>
          <p:cNvSpPr/>
          <p:nvPr/>
        </p:nvSpPr>
        <p:spPr>
          <a:xfrm>
            <a:off x="10386756" y="1973038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6" name="Diamond 11455">
            <a:extLst>
              <a:ext uri="{FF2B5EF4-FFF2-40B4-BE49-F238E27FC236}">
                <a16:creationId xmlns:a16="http://schemas.microsoft.com/office/drawing/2014/main" id="{0B8E045C-252F-BDF0-7C4D-26CCFF3D5355}"/>
              </a:ext>
            </a:extLst>
          </p:cNvPr>
          <p:cNvSpPr/>
          <p:nvPr/>
        </p:nvSpPr>
        <p:spPr>
          <a:xfrm>
            <a:off x="10391836" y="19826905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8" name="Diamond 11457">
            <a:extLst>
              <a:ext uri="{FF2B5EF4-FFF2-40B4-BE49-F238E27FC236}">
                <a16:creationId xmlns:a16="http://schemas.microsoft.com/office/drawing/2014/main" id="{80330151-6E5C-1884-9C15-584ACF98BB8D}"/>
              </a:ext>
            </a:extLst>
          </p:cNvPr>
          <p:cNvSpPr/>
          <p:nvPr/>
        </p:nvSpPr>
        <p:spPr>
          <a:xfrm>
            <a:off x="10386755" y="19470989"/>
            <a:ext cx="54000" cy="54000"/>
          </a:xfrm>
          <a:prstGeom prst="diamond">
            <a:avLst/>
          </a:prstGeom>
          <a:solidFill>
            <a:srgbClr val="FFD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59" name="Google Shape;755;p1">
            <a:extLst>
              <a:ext uri="{FF2B5EF4-FFF2-40B4-BE49-F238E27FC236}">
                <a16:creationId xmlns:a16="http://schemas.microsoft.com/office/drawing/2014/main" id="{E2725422-B43C-36FA-99BA-40B398EBCCA1}"/>
              </a:ext>
            </a:extLst>
          </p:cNvPr>
          <p:cNvCxnSpPr>
            <a:cxnSpLocks/>
            <a:stCxn id="6634" idx="2"/>
            <a:endCxn id="11458" idx="3"/>
          </p:cNvCxnSpPr>
          <p:nvPr/>
        </p:nvCxnSpPr>
        <p:spPr>
          <a:xfrm rot="10800000">
            <a:off x="10440756" y="19497990"/>
            <a:ext cx="1940693" cy="12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2" name="Google Shape;757;p1">
            <a:extLst>
              <a:ext uri="{FF2B5EF4-FFF2-40B4-BE49-F238E27FC236}">
                <a16:creationId xmlns:a16="http://schemas.microsoft.com/office/drawing/2014/main" id="{636C6B97-357A-5EA7-5A5A-B6CD34170B64}"/>
              </a:ext>
            </a:extLst>
          </p:cNvPr>
          <p:cNvSpPr txBox="1"/>
          <p:nvPr/>
        </p:nvSpPr>
        <p:spPr>
          <a:xfrm>
            <a:off x="11305673" y="19469222"/>
            <a:ext cx="451454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Superficial epigastric</a:t>
            </a:r>
          </a:p>
        </p:txBody>
      </p:sp>
      <p:cxnSp>
        <p:nvCxnSpPr>
          <p:cNvPr id="11465" name="Google Shape;259;p1">
            <a:extLst>
              <a:ext uri="{FF2B5EF4-FFF2-40B4-BE49-F238E27FC236}">
                <a16:creationId xmlns:a16="http://schemas.microsoft.com/office/drawing/2014/main" id="{25F91FEB-0DFB-EDAA-217E-B69FA1CBEA1A}"/>
              </a:ext>
            </a:extLst>
          </p:cNvPr>
          <p:cNvCxnSpPr>
            <a:cxnSpLocks/>
            <a:stCxn id="9493" idx="4"/>
            <a:endCxn id="9140" idx="6"/>
          </p:cNvCxnSpPr>
          <p:nvPr/>
        </p:nvCxnSpPr>
        <p:spPr>
          <a:xfrm rot="5400000">
            <a:off x="7766872" y="16768300"/>
            <a:ext cx="5442774" cy="88104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69" name="Google Shape;261;p1">
            <a:extLst>
              <a:ext uri="{FF2B5EF4-FFF2-40B4-BE49-F238E27FC236}">
                <a16:creationId xmlns:a16="http://schemas.microsoft.com/office/drawing/2014/main" id="{462861C2-4891-98B5-90BF-B40D537D4DC3}"/>
              </a:ext>
            </a:extLst>
          </p:cNvPr>
          <p:cNvSpPr txBox="1"/>
          <p:nvPr/>
        </p:nvSpPr>
        <p:spPr>
          <a:xfrm rot="5400000">
            <a:off x="10763470" y="14641462"/>
            <a:ext cx="341025" cy="4616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 palmar digital</a:t>
            </a:r>
            <a:endParaRPr sz="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333;p1">
            <a:extLst>
              <a:ext uri="{FF2B5EF4-FFF2-40B4-BE49-F238E27FC236}">
                <a16:creationId xmlns:a16="http://schemas.microsoft.com/office/drawing/2014/main" id="{75B5BF84-1E77-29DF-B5D8-EBB2E2968562}"/>
              </a:ext>
            </a:extLst>
          </p:cNvPr>
          <p:cNvSpPr/>
          <p:nvPr/>
        </p:nvSpPr>
        <p:spPr>
          <a:xfrm>
            <a:off x="11337373" y="645311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511;p1">
            <a:extLst>
              <a:ext uri="{FF2B5EF4-FFF2-40B4-BE49-F238E27FC236}">
                <a16:creationId xmlns:a16="http://schemas.microsoft.com/office/drawing/2014/main" id="{7E233108-E89F-132A-0C95-39F95151D98C}"/>
              </a:ext>
            </a:extLst>
          </p:cNvPr>
          <p:cNvCxnSpPr>
            <a:cxnSpLocks/>
            <a:stCxn id="23" idx="2"/>
            <a:endCxn id="8524" idx="6"/>
          </p:cNvCxnSpPr>
          <p:nvPr/>
        </p:nvCxnSpPr>
        <p:spPr>
          <a:xfrm rot="10800000">
            <a:off x="8510065" y="6287432"/>
            <a:ext cx="2827309" cy="1836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1511;p1">
            <a:extLst>
              <a:ext uri="{FF2B5EF4-FFF2-40B4-BE49-F238E27FC236}">
                <a16:creationId xmlns:a16="http://schemas.microsoft.com/office/drawing/2014/main" id="{32D00270-DDF6-D5F4-76BC-2473FA39DB5F}"/>
              </a:ext>
            </a:extLst>
          </p:cNvPr>
          <p:cNvCxnSpPr>
            <a:cxnSpLocks/>
            <a:stCxn id="23" idx="2"/>
            <a:endCxn id="8209" idx="6"/>
          </p:cNvCxnSpPr>
          <p:nvPr/>
        </p:nvCxnSpPr>
        <p:spPr>
          <a:xfrm rot="10800000">
            <a:off x="8507957" y="6035268"/>
            <a:ext cx="2829417" cy="4358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09" name="Google Shape;1511;p1">
            <a:extLst>
              <a:ext uri="{FF2B5EF4-FFF2-40B4-BE49-F238E27FC236}">
                <a16:creationId xmlns:a16="http://schemas.microsoft.com/office/drawing/2014/main" id="{BD4F03CE-6812-3AD0-1206-C32812679502}"/>
              </a:ext>
            </a:extLst>
          </p:cNvPr>
          <p:cNvCxnSpPr>
            <a:cxnSpLocks/>
            <a:stCxn id="23" idx="2"/>
            <a:endCxn id="8212" idx="6"/>
          </p:cNvCxnSpPr>
          <p:nvPr/>
        </p:nvCxnSpPr>
        <p:spPr>
          <a:xfrm rot="10800000">
            <a:off x="8507957" y="5917692"/>
            <a:ext cx="2829417" cy="55342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1511;p1">
            <a:extLst>
              <a:ext uri="{FF2B5EF4-FFF2-40B4-BE49-F238E27FC236}">
                <a16:creationId xmlns:a16="http://schemas.microsoft.com/office/drawing/2014/main" id="{E336E8DF-1842-DF3F-DEA8-E412C242B681}"/>
              </a:ext>
            </a:extLst>
          </p:cNvPr>
          <p:cNvCxnSpPr>
            <a:cxnSpLocks/>
            <a:stCxn id="23" idx="2"/>
            <a:endCxn id="8215" idx="6"/>
          </p:cNvCxnSpPr>
          <p:nvPr/>
        </p:nvCxnSpPr>
        <p:spPr>
          <a:xfrm rot="10800000">
            <a:off x="8509317" y="5793036"/>
            <a:ext cx="2828057" cy="6780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511;p1">
            <a:extLst>
              <a:ext uri="{FF2B5EF4-FFF2-40B4-BE49-F238E27FC236}">
                <a16:creationId xmlns:a16="http://schemas.microsoft.com/office/drawing/2014/main" id="{77996770-5BF4-0656-1CCC-35DB7B7000BF}"/>
              </a:ext>
            </a:extLst>
          </p:cNvPr>
          <p:cNvCxnSpPr>
            <a:cxnSpLocks/>
            <a:stCxn id="23" idx="2"/>
            <a:endCxn id="8218" idx="6"/>
          </p:cNvCxnSpPr>
          <p:nvPr/>
        </p:nvCxnSpPr>
        <p:spPr>
          <a:xfrm rot="10800000">
            <a:off x="8508385" y="5670534"/>
            <a:ext cx="2828988" cy="80058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3" name="Google Shape;1511;p1">
            <a:extLst>
              <a:ext uri="{FF2B5EF4-FFF2-40B4-BE49-F238E27FC236}">
                <a16:creationId xmlns:a16="http://schemas.microsoft.com/office/drawing/2014/main" id="{BBF02975-43E4-BB8A-DB3F-13C022494359}"/>
              </a:ext>
            </a:extLst>
          </p:cNvPr>
          <p:cNvCxnSpPr>
            <a:cxnSpLocks/>
            <a:stCxn id="23" idx="2"/>
            <a:endCxn id="8221" idx="6"/>
          </p:cNvCxnSpPr>
          <p:nvPr/>
        </p:nvCxnSpPr>
        <p:spPr>
          <a:xfrm rot="10800000">
            <a:off x="8509589" y="5549698"/>
            <a:ext cx="2827784" cy="9214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9" name="Google Shape;1511;p1">
            <a:extLst>
              <a:ext uri="{FF2B5EF4-FFF2-40B4-BE49-F238E27FC236}">
                <a16:creationId xmlns:a16="http://schemas.microsoft.com/office/drawing/2014/main" id="{319D82D7-0C6C-7B54-9EF1-BFB645BA45FF}"/>
              </a:ext>
            </a:extLst>
          </p:cNvPr>
          <p:cNvCxnSpPr>
            <a:cxnSpLocks/>
            <a:stCxn id="23" idx="2"/>
            <a:endCxn id="8227" idx="6"/>
          </p:cNvCxnSpPr>
          <p:nvPr/>
        </p:nvCxnSpPr>
        <p:spPr>
          <a:xfrm rot="10800000">
            <a:off x="8510089" y="5172746"/>
            <a:ext cx="2827284" cy="129836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511;p1">
            <a:extLst>
              <a:ext uri="{FF2B5EF4-FFF2-40B4-BE49-F238E27FC236}">
                <a16:creationId xmlns:a16="http://schemas.microsoft.com/office/drawing/2014/main" id="{5E289907-7572-DAC8-78AB-FE8A0195A826}"/>
              </a:ext>
            </a:extLst>
          </p:cNvPr>
          <p:cNvCxnSpPr>
            <a:cxnSpLocks/>
            <a:stCxn id="23" idx="2"/>
            <a:endCxn id="8224" idx="6"/>
          </p:cNvCxnSpPr>
          <p:nvPr/>
        </p:nvCxnSpPr>
        <p:spPr>
          <a:xfrm rot="10800000">
            <a:off x="8508885" y="5298320"/>
            <a:ext cx="2828488" cy="117279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3" name="Google Shape;1511;p1">
            <a:extLst>
              <a:ext uri="{FF2B5EF4-FFF2-40B4-BE49-F238E27FC236}">
                <a16:creationId xmlns:a16="http://schemas.microsoft.com/office/drawing/2014/main" id="{ACC0DE89-719D-3CDA-3222-DC88BA62788E}"/>
              </a:ext>
            </a:extLst>
          </p:cNvPr>
          <p:cNvCxnSpPr>
            <a:cxnSpLocks/>
            <a:stCxn id="23" idx="2"/>
            <a:endCxn id="8520" idx="6"/>
          </p:cNvCxnSpPr>
          <p:nvPr/>
        </p:nvCxnSpPr>
        <p:spPr>
          <a:xfrm rot="10800000">
            <a:off x="8508321" y="5424132"/>
            <a:ext cx="2829052" cy="104698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96" name="Google Shape;1511;p1">
            <a:extLst>
              <a:ext uri="{FF2B5EF4-FFF2-40B4-BE49-F238E27FC236}">
                <a16:creationId xmlns:a16="http://schemas.microsoft.com/office/drawing/2014/main" id="{CB896A86-9671-C0D9-9B89-5052DD754A7B}"/>
              </a:ext>
            </a:extLst>
          </p:cNvPr>
          <p:cNvCxnSpPr>
            <a:cxnSpLocks/>
            <a:stCxn id="23" idx="2"/>
            <a:endCxn id="8528" idx="6"/>
          </p:cNvCxnSpPr>
          <p:nvPr/>
        </p:nvCxnSpPr>
        <p:spPr>
          <a:xfrm rot="10800000">
            <a:off x="8507625" y="6161340"/>
            <a:ext cx="2829748" cy="30977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9" name="Google Shape;680;p1">
            <a:extLst>
              <a:ext uri="{FF2B5EF4-FFF2-40B4-BE49-F238E27FC236}">
                <a16:creationId xmlns:a16="http://schemas.microsoft.com/office/drawing/2014/main" id="{8A48EE5C-64AA-FC08-16CF-47EA972AF3B8}"/>
              </a:ext>
            </a:extLst>
          </p:cNvPr>
          <p:cNvSpPr txBox="1"/>
          <p:nvPr/>
        </p:nvSpPr>
        <p:spPr>
          <a:xfrm>
            <a:off x="10586203" y="6438337"/>
            <a:ext cx="695558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Muscular branches of ophthalmic</a:t>
            </a:r>
          </a:p>
        </p:txBody>
      </p:sp>
      <p:cxnSp>
        <p:nvCxnSpPr>
          <p:cNvPr id="7001" name="Google Shape;1511;p1">
            <a:extLst>
              <a:ext uri="{FF2B5EF4-FFF2-40B4-BE49-F238E27FC236}">
                <a16:creationId xmlns:a16="http://schemas.microsoft.com/office/drawing/2014/main" id="{B8D72057-B479-B139-4E37-EE46709A25F0}"/>
              </a:ext>
            </a:extLst>
          </p:cNvPr>
          <p:cNvCxnSpPr>
            <a:cxnSpLocks/>
            <a:stCxn id="6904" idx="2"/>
            <a:endCxn id="8276" idx="6"/>
          </p:cNvCxnSpPr>
          <p:nvPr/>
        </p:nvCxnSpPr>
        <p:spPr>
          <a:xfrm rot="10800000">
            <a:off x="8515345" y="6709634"/>
            <a:ext cx="2773113" cy="45068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4" name="Google Shape;1511;p1">
            <a:extLst>
              <a:ext uri="{FF2B5EF4-FFF2-40B4-BE49-F238E27FC236}">
                <a16:creationId xmlns:a16="http://schemas.microsoft.com/office/drawing/2014/main" id="{DD200934-66BD-0DB6-AB27-FEA8D0D82241}"/>
              </a:ext>
            </a:extLst>
          </p:cNvPr>
          <p:cNvCxnSpPr>
            <a:cxnSpLocks/>
            <a:stCxn id="6904" idx="0"/>
            <a:endCxn id="8273" idx="6"/>
          </p:cNvCxnSpPr>
          <p:nvPr/>
        </p:nvCxnSpPr>
        <p:spPr>
          <a:xfrm rot="16200000" flipV="1">
            <a:off x="9757974" y="5586636"/>
            <a:ext cx="308251" cy="2795917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1511;p1">
            <a:extLst>
              <a:ext uri="{FF2B5EF4-FFF2-40B4-BE49-F238E27FC236}">
                <a16:creationId xmlns:a16="http://schemas.microsoft.com/office/drawing/2014/main" id="{5B2B74BF-8F6B-B56A-C0ED-2B7C1EA491C3}"/>
              </a:ext>
            </a:extLst>
          </p:cNvPr>
          <p:cNvCxnSpPr>
            <a:cxnSpLocks/>
            <a:stCxn id="6904" idx="0"/>
            <a:endCxn id="8270" idx="6"/>
          </p:cNvCxnSpPr>
          <p:nvPr/>
        </p:nvCxnSpPr>
        <p:spPr>
          <a:xfrm rot="16200000" flipV="1">
            <a:off x="9819690" y="5648353"/>
            <a:ext cx="185749" cy="2794986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6" name="Google Shape;1511;p1">
            <a:extLst>
              <a:ext uri="{FF2B5EF4-FFF2-40B4-BE49-F238E27FC236}">
                <a16:creationId xmlns:a16="http://schemas.microsoft.com/office/drawing/2014/main" id="{69CEE49D-6D34-9C5B-5104-4D5395245D22}"/>
              </a:ext>
            </a:extLst>
          </p:cNvPr>
          <p:cNvCxnSpPr>
            <a:cxnSpLocks/>
            <a:stCxn id="6904" idx="0"/>
            <a:endCxn id="8267" idx="6"/>
          </p:cNvCxnSpPr>
          <p:nvPr/>
        </p:nvCxnSpPr>
        <p:spPr>
          <a:xfrm rot="16200000" flipV="1">
            <a:off x="9881646" y="5710308"/>
            <a:ext cx="61610" cy="2795213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680;p1">
            <a:extLst>
              <a:ext uri="{FF2B5EF4-FFF2-40B4-BE49-F238E27FC236}">
                <a16:creationId xmlns:a16="http://schemas.microsoft.com/office/drawing/2014/main" id="{CFE9881A-DD04-C0A0-C7AC-885EBE51739C}"/>
              </a:ext>
            </a:extLst>
          </p:cNvPr>
          <p:cNvSpPr txBox="1"/>
          <p:nvPr/>
        </p:nvSpPr>
        <p:spPr>
          <a:xfrm>
            <a:off x="10963383" y="7132770"/>
            <a:ext cx="18763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</a:p>
        </p:txBody>
      </p:sp>
      <p:cxnSp>
        <p:nvCxnSpPr>
          <p:cNvPr id="283" name="Google Shape;1511;p1">
            <a:extLst>
              <a:ext uri="{FF2B5EF4-FFF2-40B4-BE49-F238E27FC236}">
                <a16:creationId xmlns:a16="http://schemas.microsoft.com/office/drawing/2014/main" id="{6FDF80DA-5394-ADAE-42A2-C1CF94F07435}"/>
              </a:ext>
            </a:extLst>
          </p:cNvPr>
          <p:cNvCxnSpPr>
            <a:cxnSpLocks/>
            <a:stCxn id="6904" idx="4"/>
            <a:endCxn id="8072" idx="6"/>
          </p:cNvCxnSpPr>
          <p:nvPr/>
        </p:nvCxnSpPr>
        <p:spPr>
          <a:xfrm rot="5400000">
            <a:off x="10658958" y="6579825"/>
            <a:ext cx="49005" cy="125319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680;p1">
            <a:extLst>
              <a:ext uri="{FF2B5EF4-FFF2-40B4-BE49-F238E27FC236}">
                <a16:creationId xmlns:a16="http://schemas.microsoft.com/office/drawing/2014/main" id="{A4BCBB54-FA0D-6935-6D7E-03B707ADE750}"/>
              </a:ext>
            </a:extLst>
          </p:cNvPr>
          <p:cNvSpPr txBox="1"/>
          <p:nvPr/>
        </p:nvSpPr>
        <p:spPr>
          <a:xfrm rot="5400000">
            <a:off x="11165660" y="7304184"/>
            <a:ext cx="294967" cy="618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labial</a:t>
            </a:r>
          </a:p>
        </p:txBody>
      </p:sp>
      <p:cxnSp>
        <p:nvCxnSpPr>
          <p:cNvPr id="7146" name="Google Shape;1511;p1">
            <a:extLst>
              <a:ext uri="{FF2B5EF4-FFF2-40B4-BE49-F238E27FC236}">
                <a16:creationId xmlns:a16="http://schemas.microsoft.com/office/drawing/2014/main" id="{9136AD29-F187-AD9F-68DE-A78985E26633}"/>
              </a:ext>
            </a:extLst>
          </p:cNvPr>
          <p:cNvCxnSpPr>
            <a:cxnSpLocks/>
            <a:stCxn id="6904" idx="0"/>
            <a:endCxn id="8048" idx="6"/>
          </p:cNvCxnSpPr>
          <p:nvPr/>
        </p:nvCxnSpPr>
        <p:spPr>
          <a:xfrm rot="16200000" flipH="1" flipV="1">
            <a:off x="10456006" y="6744110"/>
            <a:ext cx="459441" cy="1248660"/>
          </a:xfrm>
          <a:prstGeom prst="bentConnector4">
            <a:avLst>
              <a:gd name="adj1" fmla="val -49756"/>
              <a:gd name="adj2" fmla="val 50865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1511;p1">
            <a:extLst>
              <a:ext uri="{FF2B5EF4-FFF2-40B4-BE49-F238E27FC236}">
                <a16:creationId xmlns:a16="http://schemas.microsoft.com/office/drawing/2014/main" id="{14ED6C14-612D-B0FC-AEB3-6608D7217803}"/>
              </a:ext>
            </a:extLst>
          </p:cNvPr>
          <p:cNvCxnSpPr>
            <a:cxnSpLocks/>
            <a:stCxn id="6904" idx="0"/>
            <a:endCxn id="8045" idx="6"/>
          </p:cNvCxnSpPr>
          <p:nvPr/>
        </p:nvCxnSpPr>
        <p:spPr>
          <a:xfrm rot="16200000" flipH="1" flipV="1">
            <a:off x="10395367" y="6803389"/>
            <a:ext cx="579359" cy="1250020"/>
          </a:xfrm>
          <a:prstGeom prst="bentConnector4">
            <a:avLst>
              <a:gd name="adj1" fmla="val -39457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1511;p1">
            <a:extLst>
              <a:ext uri="{FF2B5EF4-FFF2-40B4-BE49-F238E27FC236}">
                <a16:creationId xmlns:a16="http://schemas.microsoft.com/office/drawing/2014/main" id="{57C87A80-1D55-E90A-62FF-D9EE9994DB84}"/>
              </a:ext>
            </a:extLst>
          </p:cNvPr>
          <p:cNvCxnSpPr>
            <a:cxnSpLocks/>
            <a:stCxn id="6904" idx="0"/>
            <a:endCxn id="8033" idx="6"/>
          </p:cNvCxnSpPr>
          <p:nvPr/>
        </p:nvCxnSpPr>
        <p:spPr>
          <a:xfrm rot="16200000" flipH="1" flipV="1">
            <a:off x="10334211" y="6864546"/>
            <a:ext cx="701672" cy="1250020"/>
          </a:xfrm>
          <a:prstGeom prst="bentConnector4">
            <a:avLst>
              <a:gd name="adj1" fmla="val -32579"/>
              <a:gd name="adj2" fmla="val 50864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9" name="Google Shape;1511;p1">
            <a:extLst>
              <a:ext uri="{FF2B5EF4-FFF2-40B4-BE49-F238E27FC236}">
                <a16:creationId xmlns:a16="http://schemas.microsoft.com/office/drawing/2014/main" id="{94DB0E4D-1443-D53C-CD04-69165FACBF98}"/>
              </a:ext>
            </a:extLst>
          </p:cNvPr>
          <p:cNvCxnSpPr>
            <a:cxnSpLocks/>
            <a:stCxn id="9517" idx="2"/>
            <a:endCxn id="9241" idx="6"/>
          </p:cNvCxnSpPr>
          <p:nvPr/>
        </p:nvCxnSpPr>
        <p:spPr>
          <a:xfrm rot="10800000" flipV="1">
            <a:off x="8510340" y="6772294"/>
            <a:ext cx="3532498" cy="7998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1511;p1">
            <a:extLst>
              <a:ext uri="{FF2B5EF4-FFF2-40B4-BE49-F238E27FC236}">
                <a16:creationId xmlns:a16="http://schemas.microsoft.com/office/drawing/2014/main" id="{6AB20D7E-6D24-15BD-8588-F49D714C99B6}"/>
              </a:ext>
            </a:extLst>
          </p:cNvPr>
          <p:cNvCxnSpPr>
            <a:cxnSpLocks/>
            <a:stCxn id="9517" idx="2"/>
            <a:endCxn id="9244" idx="6"/>
          </p:cNvCxnSpPr>
          <p:nvPr/>
        </p:nvCxnSpPr>
        <p:spPr>
          <a:xfrm rot="10800000" flipV="1">
            <a:off x="8509136" y="6772294"/>
            <a:ext cx="3533702" cy="92065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2" name="Google Shape;1511;p1">
            <a:extLst>
              <a:ext uri="{FF2B5EF4-FFF2-40B4-BE49-F238E27FC236}">
                <a16:creationId xmlns:a16="http://schemas.microsoft.com/office/drawing/2014/main" id="{BC1403EC-DE4C-18D4-1083-22BEF494531E}"/>
              </a:ext>
            </a:extLst>
          </p:cNvPr>
          <p:cNvCxnSpPr>
            <a:cxnSpLocks/>
            <a:stCxn id="9538" idx="2"/>
            <a:endCxn id="9244" idx="6"/>
          </p:cNvCxnSpPr>
          <p:nvPr/>
        </p:nvCxnSpPr>
        <p:spPr>
          <a:xfrm rot="10800000">
            <a:off x="8509137" y="7692944"/>
            <a:ext cx="3537661" cy="18451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1511;p1">
            <a:extLst>
              <a:ext uri="{FF2B5EF4-FFF2-40B4-BE49-F238E27FC236}">
                <a16:creationId xmlns:a16="http://schemas.microsoft.com/office/drawing/2014/main" id="{31ACC032-9DBF-CC2B-9C12-D3233571A12F}"/>
              </a:ext>
            </a:extLst>
          </p:cNvPr>
          <p:cNvCxnSpPr>
            <a:cxnSpLocks/>
            <a:stCxn id="6904" idx="0"/>
            <a:endCxn id="8168" idx="6"/>
          </p:cNvCxnSpPr>
          <p:nvPr/>
        </p:nvCxnSpPr>
        <p:spPr>
          <a:xfrm rot="16200000" flipV="1">
            <a:off x="10487594" y="6316257"/>
            <a:ext cx="393364" cy="1251562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680;p1">
            <a:extLst>
              <a:ext uri="{FF2B5EF4-FFF2-40B4-BE49-F238E27FC236}">
                <a16:creationId xmlns:a16="http://schemas.microsoft.com/office/drawing/2014/main" id="{827696EA-F15C-589E-4D09-ECC876F26C29}"/>
              </a:ext>
            </a:extLst>
          </p:cNvPr>
          <p:cNvSpPr txBox="1"/>
          <p:nvPr/>
        </p:nvSpPr>
        <p:spPr>
          <a:xfrm rot="5400000">
            <a:off x="11144562" y="6939954"/>
            <a:ext cx="330963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 labial</a:t>
            </a:r>
          </a:p>
        </p:txBody>
      </p:sp>
      <p:cxnSp>
        <p:nvCxnSpPr>
          <p:cNvPr id="37" name="Google Shape;1511;p1">
            <a:extLst>
              <a:ext uri="{FF2B5EF4-FFF2-40B4-BE49-F238E27FC236}">
                <a16:creationId xmlns:a16="http://schemas.microsoft.com/office/drawing/2014/main" id="{84E462BD-BBB4-3F74-2194-17E9AD851EBD}"/>
              </a:ext>
            </a:extLst>
          </p:cNvPr>
          <p:cNvCxnSpPr>
            <a:cxnSpLocks/>
            <a:stCxn id="9521" idx="2"/>
            <a:endCxn id="8287" idx="6"/>
          </p:cNvCxnSpPr>
          <p:nvPr/>
        </p:nvCxnSpPr>
        <p:spPr>
          <a:xfrm rot="10800000" flipV="1">
            <a:off x="10062787" y="7954913"/>
            <a:ext cx="1983643" cy="35622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" name="Google Shape;1511;p1">
            <a:extLst>
              <a:ext uri="{FF2B5EF4-FFF2-40B4-BE49-F238E27FC236}">
                <a16:creationId xmlns:a16="http://schemas.microsoft.com/office/drawing/2014/main" id="{111B1B2E-A68F-3EE7-5A3E-4A542AC03550}"/>
              </a:ext>
            </a:extLst>
          </p:cNvPr>
          <p:cNvCxnSpPr>
            <a:cxnSpLocks/>
            <a:stCxn id="9517" idx="2"/>
            <a:endCxn id="8513" idx="6"/>
          </p:cNvCxnSpPr>
          <p:nvPr/>
        </p:nvCxnSpPr>
        <p:spPr>
          <a:xfrm rot="10800000" flipV="1">
            <a:off x="10061468" y="6772294"/>
            <a:ext cx="1981371" cy="197625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511;p1">
            <a:extLst>
              <a:ext uri="{FF2B5EF4-FFF2-40B4-BE49-F238E27FC236}">
                <a16:creationId xmlns:a16="http://schemas.microsoft.com/office/drawing/2014/main" id="{94400079-DD22-242D-A30D-2E9BBDF9485D}"/>
              </a:ext>
            </a:extLst>
          </p:cNvPr>
          <p:cNvCxnSpPr>
            <a:cxnSpLocks/>
            <a:stCxn id="9517" idx="2"/>
            <a:endCxn id="8510" idx="6"/>
          </p:cNvCxnSpPr>
          <p:nvPr/>
        </p:nvCxnSpPr>
        <p:spPr>
          <a:xfrm rot="10800000" flipV="1">
            <a:off x="10060264" y="6772294"/>
            <a:ext cx="1982575" cy="209709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8" name="Google Shape;1511;p1">
            <a:extLst>
              <a:ext uri="{FF2B5EF4-FFF2-40B4-BE49-F238E27FC236}">
                <a16:creationId xmlns:a16="http://schemas.microsoft.com/office/drawing/2014/main" id="{4BF985D1-1770-7C53-8459-961D437FCD25}"/>
              </a:ext>
            </a:extLst>
          </p:cNvPr>
          <p:cNvCxnSpPr>
            <a:cxnSpLocks/>
            <a:stCxn id="9756" idx="4"/>
            <a:endCxn id="8510" idx="6"/>
          </p:cNvCxnSpPr>
          <p:nvPr/>
        </p:nvCxnSpPr>
        <p:spPr>
          <a:xfrm rot="5400000">
            <a:off x="9880653" y="7356289"/>
            <a:ext cx="1692709" cy="1333488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680;p1">
            <a:extLst>
              <a:ext uri="{FF2B5EF4-FFF2-40B4-BE49-F238E27FC236}">
                <a16:creationId xmlns:a16="http://schemas.microsoft.com/office/drawing/2014/main" id="{752403D1-7644-59E2-9856-D4605E775A17}"/>
              </a:ext>
            </a:extLst>
          </p:cNvPr>
          <p:cNvSpPr txBox="1"/>
          <p:nvPr/>
        </p:nvSpPr>
        <p:spPr>
          <a:xfrm rot="5400000">
            <a:off x="11269154" y="7294253"/>
            <a:ext cx="25761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Submental</a:t>
            </a:r>
          </a:p>
        </p:txBody>
      </p:sp>
      <p:cxnSp>
        <p:nvCxnSpPr>
          <p:cNvPr id="185" name="Google Shape;1511;p1">
            <a:extLst>
              <a:ext uri="{FF2B5EF4-FFF2-40B4-BE49-F238E27FC236}">
                <a16:creationId xmlns:a16="http://schemas.microsoft.com/office/drawing/2014/main" id="{0B4E598B-F041-FF30-D87B-D6C227CCDCA4}"/>
              </a:ext>
            </a:extLst>
          </p:cNvPr>
          <p:cNvCxnSpPr>
            <a:cxnSpLocks/>
            <a:stCxn id="9606" idx="2"/>
            <a:endCxn id="8578" idx="6"/>
          </p:cNvCxnSpPr>
          <p:nvPr/>
        </p:nvCxnSpPr>
        <p:spPr>
          <a:xfrm rot="10800000" flipV="1">
            <a:off x="10060569" y="6964231"/>
            <a:ext cx="807888" cy="23468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0" name="Google Shape;1511;p1">
            <a:extLst>
              <a:ext uri="{FF2B5EF4-FFF2-40B4-BE49-F238E27FC236}">
                <a16:creationId xmlns:a16="http://schemas.microsoft.com/office/drawing/2014/main" id="{96093C5B-C20D-81F2-EFB4-BDBE9AD61650}"/>
              </a:ext>
            </a:extLst>
          </p:cNvPr>
          <p:cNvCxnSpPr>
            <a:cxnSpLocks/>
            <a:stCxn id="9606" idx="2"/>
            <a:endCxn id="8566" idx="6"/>
          </p:cNvCxnSpPr>
          <p:nvPr/>
        </p:nvCxnSpPr>
        <p:spPr>
          <a:xfrm rot="10800000" flipV="1">
            <a:off x="10061319" y="6964230"/>
            <a:ext cx="807138" cy="247547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16" name="Google Shape;1511;p1">
            <a:extLst>
              <a:ext uri="{FF2B5EF4-FFF2-40B4-BE49-F238E27FC236}">
                <a16:creationId xmlns:a16="http://schemas.microsoft.com/office/drawing/2014/main" id="{2A5A9783-6D99-8665-84BC-898ACEC1D538}"/>
              </a:ext>
            </a:extLst>
          </p:cNvPr>
          <p:cNvCxnSpPr>
            <a:cxnSpLocks/>
            <a:stCxn id="9595" idx="4"/>
            <a:endCxn id="8563" idx="6"/>
          </p:cNvCxnSpPr>
          <p:nvPr/>
        </p:nvCxnSpPr>
        <p:spPr>
          <a:xfrm rot="5400000">
            <a:off x="9398677" y="7646706"/>
            <a:ext cx="2823928" cy="1501144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1511;p1">
            <a:extLst>
              <a:ext uri="{FF2B5EF4-FFF2-40B4-BE49-F238E27FC236}">
                <a16:creationId xmlns:a16="http://schemas.microsoft.com/office/drawing/2014/main" id="{52C62204-DB26-5650-F7F4-353F00607C83}"/>
              </a:ext>
            </a:extLst>
          </p:cNvPr>
          <p:cNvCxnSpPr>
            <a:cxnSpLocks/>
            <a:stCxn id="9595" idx="4"/>
            <a:endCxn id="8569" idx="6"/>
          </p:cNvCxnSpPr>
          <p:nvPr/>
        </p:nvCxnSpPr>
        <p:spPr>
          <a:xfrm rot="5400000">
            <a:off x="9337088" y="7707035"/>
            <a:ext cx="2945847" cy="1502405"/>
          </a:xfrm>
          <a:prstGeom prst="bentConnector2">
            <a:avLst/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1" name="Google Shape;680;p1">
            <a:extLst>
              <a:ext uri="{FF2B5EF4-FFF2-40B4-BE49-F238E27FC236}">
                <a16:creationId xmlns:a16="http://schemas.microsoft.com/office/drawing/2014/main" id="{99F3918A-A474-23B9-7534-2D46312AC518}"/>
              </a:ext>
            </a:extLst>
          </p:cNvPr>
          <p:cNvSpPr txBox="1"/>
          <p:nvPr/>
        </p:nvSpPr>
        <p:spPr>
          <a:xfrm rot="5400000">
            <a:off x="11291760" y="7232632"/>
            <a:ext cx="544015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Artery of pterygoid canal</a:t>
            </a:r>
          </a:p>
        </p:txBody>
      </p:sp>
      <p:cxnSp>
        <p:nvCxnSpPr>
          <p:cNvPr id="7074" name="Google Shape;1511;p1">
            <a:extLst>
              <a:ext uri="{FF2B5EF4-FFF2-40B4-BE49-F238E27FC236}">
                <a16:creationId xmlns:a16="http://schemas.microsoft.com/office/drawing/2014/main" id="{C4BBE2AB-D9E4-AEE1-3B2A-99431C28B467}"/>
              </a:ext>
            </a:extLst>
          </p:cNvPr>
          <p:cNvCxnSpPr>
            <a:cxnSpLocks/>
            <a:stCxn id="9538" idx="2"/>
            <a:endCxn id="8449" idx="6"/>
          </p:cNvCxnSpPr>
          <p:nvPr/>
        </p:nvCxnSpPr>
        <p:spPr>
          <a:xfrm rot="10800000" flipV="1">
            <a:off x="8513607" y="7877459"/>
            <a:ext cx="3533190" cy="80002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1511;p1">
            <a:extLst>
              <a:ext uri="{FF2B5EF4-FFF2-40B4-BE49-F238E27FC236}">
                <a16:creationId xmlns:a16="http://schemas.microsoft.com/office/drawing/2014/main" id="{C4879F7F-AF2A-4DA5-D16B-FA186F9648BC}"/>
              </a:ext>
            </a:extLst>
          </p:cNvPr>
          <p:cNvCxnSpPr>
            <a:cxnSpLocks/>
            <a:stCxn id="9538" idx="2"/>
            <a:endCxn id="8446" idx="6"/>
          </p:cNvCxnSpPr>
          <p:nvPr/>
        </p:nvCxnSpPr>
        <p:spPr>
          <a:xfrm rot="10800000" flipV="1">
            <a:off x="8512247" y="7877459"/>
            <a:ext cx="3534550" cy="919945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0" name="Google Shape;1511;p1">
            <a:extLst>
              <a:ext uri="{FF2B5EF4-FFF2-40B4-BE49-F238E27FC236}">
                <a16:creationId xmlns:a16="http://schemas.microsoft.com/office/drawing/2014/main" id="{11882FDA-0A21-1F44-CB24-7A83B57CA64D}"/>
              </a:ext>
            </a:extLst>
          </p:cNvPr>
          <p:cNvCxnSpPr>
            <a:cxnSpLocks/>
            <a:stCxn id="9517" idx="2"/>
            <a:endCxn id="8440" idx="6"/>
          </p:cNvCxnSpPr>
          <p:nvPr/>
        </p:nvCxnSpPr>
        <p:spPr>
          <a:xfrm rot="10800000" flipV="1">
            <a:off x="8513652" y="6772293"/>
            <a:ext cx="3529187" cy="226753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1511;p1">
            <a:extLst>
              <a:ext uri="{FF2B5EF4-FFF2-40B4-BE49-F238E27FC236}">
                <a16:creationId xmlns:a16="http://schemas.microsoft.com/office/drawing/2014/main" id="{D46FA6F2-B967-A4C8-11F5-ADDE722AAAA8}"/>
              </a:ext>
            </a:extLst>
          </p:cNvPr>
          <p:cNvCxnSpPr>
            <a:cxnSpLocks/>
            <a:stCxn id="9517" idx="2"/>
            <a:endCxn id="8437" idx="6"/>
          </p:cNvCxnSpPr>
          <p:nvPr/>
        </p:nvCxnSpPr>
        <p:spPr>
          <a:xfrm rot="10800000" flipV="1">
            <a:off x="8513652" y="6772294"/>
            <a:ext cx="3529187" cy="238829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1511;p1">
            <a:extLst>
              <a:ext uri="{FF2B5EF4-FFF2-40B4-BE49-F238E27FC236}">
                <a16:creationId xmlns:a16="http://schemas.microsoft.com/office/drawing/2014/main" id="{D2EC8B75-E1AC-0529-B777-5F505CCB8BBD}"/>
              </a:ext>
            </a:extLst>
          </p:cNvPr>
          <p:cNvCxnSpPr>
            <a:cxnSpLocks/>
            <a:stCxn id="9517" idx="2"/>
            <a:endCxn id="8434" idx="6"/>
          </p:cNvCxnSpPr>
          <p:nvPr/>
        </p:nvCxnSpPr>
        <p:spPr>
          <a:xfrm rot="10800000" flipV="1">
            <a:off x="8514632" y="6772294"/>
            <a:ext cx="3528207" cy="251237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1511;p1">
            <a:extLst>
              <a:ext uri="{FF2B5EF4-FFF2-40B4-BE49-F238E27FC236}">
                <a16:creationId xmlns:a16="http://schemas.microsoft.com/office/drawing/2014/main" id="{978E068D-8B72-E43C-80C9-711B50018961}"/>
              </a:ext>
            </a:extLst>
          </p:cNvPr>
          <p:cNvCxnSpPr>
            <a:cxnSpLocks/>
            <a:stCxn id="9517" idx="2"/>
            <a:endCxn id="8431" idx="6"/>
          </p:cNvCxnSpPr>
          <p:nvPr/>
        </p:nvCxnSpPr>
        <p:spPr>
          <a:xfrm rot="10800000" flipV="1">
            <a:off x="8514592" y="6772294"/>
            <a:ext cx="3528247" cy="263283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4" name="Google Shape;1511;p1">
            <a:extLst>
              <a:ext uri="{FF2B5EF4-FFF2-40B4-BE49-F238E27FC236}">
                <a16:creationId xmlns:a16="http://schemas.microsoft.com/office/drawing/2014/main" id="{A9EF819D-3790-A0A7-987F-361E16240D15}"/>
              </a:ext>
            </a:extLst>
          </p:cNvPr>
          <p:cNvCxnSpPr>
            <a:cxnSpLocks/>
            <a:stCxn id="9517" idx="2"/>
            <a:endCxn id="8428" idx="6"/>
          </p:cNvCxnSpPr>
          <p:nvPr/>
        </p:nvCxnSpPr>
        <p:spPr>
          <a:xfrm rot="10800000" flipV="1">
            <a:off x="8514632" y="6772293"/>
            <a:ext cx="3528207" cy="27521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6" name="Google Shape;1511;p1">
            <a:extLst>
              <a:ext uri="{FF2B5EF4-FFF2-40B4-BE49-F238E27FC236}">
                <a16:creationId xmlns:a16="http://schemas.microsoft.com/office/drawing/2014/main" id="{855DB8DF-3BD2-2514-B600-CF68CEA433BE}"/>
              </a:ext>
            </a:extLst>
          </p:cNvPr>
          <p:cNvCxnSpPr>
            <a:cxnSpLocks/>
            <a:stCxn id="6837" idx="2"/>
            <a:endCxn id="8428" idx="6"/>
          </p:cNvCxnSpPr>
          <p:nvPr/>
        </p:nvCxnSpPr>
        <p:spPr>
          <a:xfrm rot="10800000" flipV="1">
            <a:off x="8514632" y="9002807"/>
            <a:ext cx="2908223" cy="5216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4" name="Google Shape;1511;p1">
            <a:extLst>
              <a:ext uri="{FF2B5EF4-FFF2-40B4-BE49-F238E27FC236}">
                <a16:creationId xmlns:a16="http://schemas.microsoft.com/office/drawing/2014/main" id="{4A9BD09C-87E7-8A4B-83BA-2FDA123ED1EF}"/>
              </a:ext>
            </a:extLst>
          </p:cNvPr>
          <p:cNvCxnSpPr>
            <a:cxnSpLocks/>
            <a:stCxn id="6837" idx="2"/>
            <a:endCxn id="8419" idx="6"/>
          </p:cNvCxnSpPr>
          <p:nvPr/>
        </p:nvCxnSpPr>
        <p:spPr>
          <a:xfrm rot="10800000" flipV="1">
            <a:off x="8512184" y="9002807"/>
            <a:ext cx="2910670" cy="89560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8" name="Google Shape;1511;p1">
            <a:extLst>
              <a:ext uri="{FF2B5EF4-FFF2-40B4-BE49-F238E27FC236}">
                <a16:creationId xmlns:a16="http://schemas.microsoft.com/office/drawing/2014/main" id="{E2B1109D-5F2D-F3E9-1F7C-B9F8F05348F7}"/>
              </a:ext>
            </a:extLst>
          </p:cNvPr>
          <p:cNvCxnSpPr>
            <a:cxnSpLocks/>
            <a:stCxn id="6837" idx="2"/>
            <a:endCxn id="8416" idx="6"/>
          </p:cNvCxnSpPr>
          <p:nvPr/>
        </p:nvCxnSpPr>
        <p:spPr>
          <a:xfrm rot="10800000" flipV="1">
            <a:off x="8513116" y="9002807"/>
            <a:ext cx="2909739" cy="101811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0" name="Google Shape;1511;p1">
            <a:extLst>
              <a:ext uri="{FF2B5EF4-FFF2-40B4-BE49-F238E27FC236}">
                <a16:creationId xmlns:a16="http://schemas.microsoft.com/office/drawing/2014/main" id="{29339946-8CDE-65FB-4171-F1B3143E7312}"/>
              </a:ext>
            </a:extLst>
          </p:cNvPr>
          <p:cNvCxnSpPr>
            <a:cxnSpLocks/>
            <a:stCxn id="6837" idx="2"/>
            <a:endCxn id="8413" idx="6"/>
          </p:cNvCxnSpPr>
          <p:nvPr/>
        </p:nvCxnSpPr>
        <p:spPr>
          <a:xfrm rot="10800000" flipV="1">
            <a:off x="8511756" y="9002807"/>
            <a:ext cx="2911099" cy="113802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4" name="Google Shape;1511;p1">
            <a:extLst>
              <a:ext uri="{FF2B5EF4-FFF2-40B4-BE49-F238E27FC236}">
                <a16:creationId xmlns:a16="http://schemas.microsoft.com/office/drawing/2014/main" id="{EE9027BE-2E3C-64FB-BBB7-31CDAE935F4A}"/>
              </a:ext>
            </a:extLst>
          </p:cNvPr>
          <p:cNvCxnSpPr>
            <a:cxnSpLocks/>
            <a:stCxn id="6837" idx="2"/>
            <a:endCxn id="8410" idx="6"/>
          </p:cNvCxnSpPr>
          <p:nvPr/>
        </p:nvCxnSpPr>
        <p:spPr>
          <a:xfrm rot="10800000" flipV="1">
            <a:off x="8511756" y="9002806"/>
            <a:ext cx="2911099" cy="126034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5" name="Google Shape;1511;p1">
            <a:extLst>
              <a:ext uri="{FF2B5EF4-FFF2-40B4-BE49-F238E27FC236}">
                <a16:creationId xmlns:a16="http://schemas.microsoft.com/office/drawing/2014/main" id="{C775F380-6454-D491-39F1-58715E9EF0AC}"/>
              </a:ext>
            </a:extLst>
          </p:cNvPr>
          <p:cNvCxnSpPr>
            <a:cxnSpLocks/>
            <a:stCxn id="6837" idx="2"/>
            <a:endCxn id="8407" idx="6"/>
          </p:cNvCxnSpPr>
          <p:nvPr/>
        </p:nvCxnSpPr>
        <p:spPr>
          <a:xfrm rot="10800000" flipV="1">
            <a:off x="8513160" y="9002806"/>
            <a:ext cx="2909695" cy="138362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0" name="Google Shape;1511;p1">
            <a:extLst>
              <a:ext uri="{FF2B5EF4-FFF2-40B4-BE49-F238E27FC236}">
                <a16:creationId xmlns:a16="http://schemas.microsoft.com/office/drawing/2014/main" id="{1C463232-C429-C6F6-E7BB-D62E24A4C037}"/>
              </a:ext>
            </a:extLst>
          </p:cNvPr>
          <p:cNvCxnSpPr>
            <a:cxnSpLocks/>
            <a:stCxn id="9521" idx="2"/>
            <a:endCxn id="8301" idx="6"/>
          </p:cNvCxnSpPr>
          <p:nvPr/>
        </p:nvCxnSpPr>
        <p:spPr>
          <a:xfrm rot="10800000" flipV="1">
            <a:off x="10062913" y="7954913"/>
            <a:ext cx="1983516" cy="271724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2" name="Google Shape;1511;p1">
            <a:extLst>
              <a:ext uri="{FF2B5EF4-FFF2-40B4-BE49-F238E27FC236}">
                <a16:creationId xmlns:a16="http://schemas.microsoft.com/office/drawing/2014/main" id="{2A0476C2-85D4-EACF-8E10-F94B8119E1A4}"/>
              </a:ext>
            </a:extLst>
          </p:cNvPr>
          <p:cNvCxnSpPr>
            <a:cxnSpLocks/>
            <a:stCxn id="9521" idx="2"/>
            <a:endCxn id="8298" idx="6"/>
          </p:cNvCxnSpPr>
          <p:nvPr/>
        </p:nvCxnSpPr>
        <p:spPr>
          <a:xfrm rot="10800000" flipV="1">
            <a:off x="10061553" y="7954913"/>
            <a:ext cx="1984876" cy="283716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5" name="Google Shape;1750;p1">
            <a:extLst>
              <a:ext uri="{FF2B5EF4-FFF2-40B4-BE49-F238E27FC236}">
                <a16:creationId xmlns:a16="http://schemas.microsoft.com/office/drawing/2014/main" id="{A25B6C3C-A68A-592C-1082-ACA1FADAB7B5}"/>
              </a:ext>
            </a:extLst>
          </p:cNvPr>
          <p:cNvSpPr txBox="1"/>
          <p:nvPr/>
        </p:nvSpPr>
        <p:spPr>
          <a:xfrm>
            <a:off x="11488975" y="7922132"/>
            <a:ext cx="496197" cy="6155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Ascending pharyngeal</a:t>
            </a:r>
          </a:p>
        </p:txBody>
      </p:sp>
      <p:cxnSp>
        <p:nvCxnSpPr>
          <p:cNvPr id="1206" name="Google Shape;1511;p1">
            <a:extLst>
              <a:ext uri="{FF2B5EF4-FFF2-40B4-BE49-F238E27FC236}">
                <a16:creationId xmlns:a16="http://schemas.microsoft.com/office/drawing/2014/main" id="{113E5C36-E8EC-7B7A-991F-04413937B2C0}"/>
              </a:ext>
            </a:extLst>
          </p:cNvPr>
          <p:cNvCxnSpPr>
            <a:cxnSpLocks/>
            <a:stCxn id="9517" idx="2"/>
            <a:endCxn id="8620" idx="6"/>
          </p:cNvCxnSpPr>
          <p:nvPr/>
        </p:nvCxnSpPr>
        <p:spPr>
          <a:xfrm rot="10800000" flipV="1">
            <a:off x="10062250" y="6772293"/>
            <a:ext cx="1980588" cy="448984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0" name="Google Shape;1511;p1">
            <a:extLst>
              <a:ext uri="{FF2B5EF4-FFF2-40B4-BE49-F238E27FC236}">
                <a16:creationId xmlns:a16="http://schemas.microsoft.com/office/drawing/2014/main" id="{97350B7C-FCB9-B85F-DB60-7C7E49C0B41D}"/>
              </a:ext>
            </a:extLst>
          </p:cNvPr>
          <p:cNvCxnSpPr>
            <a:cxnSpLocks/>
            <a:stCxn id="9517" idx="2"/>
            <a:endCxn id="8602" idx="6"/>
          </p:cNvCxnSpPr>
          <p:nvPr/>
        </p:nvCxnSpPr>
        <p:spPr>
          <a:xfrm rot="10800000" flipV="1">
            <a:off x="10058322" y="6772294"/>
            <a:ext cx="1984516" cy="4614886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4" name="Google Shape;1511;p1">
            <a:extLst>
              <a:ext uri="{FF2B5EF4-FFF2-40B4-BE49-F238E27FC236}">
                <a16:creationId xmlns:a16="http://schemas.microsoft.com/office/drawing/2014/main" id="{D9759F4D-C440-D406-3087-EEFE9BFD7754}"/>
              </a:ext>
            </a:extLst>
          </p:cNvPr>
          <p:cNvCxnSpPr>
            <a:cxnSpLocks/>
            <a:stCxn id="6837" idx="2"/>
            <a:endCxn id="8605" idx="6"/>
          </p:cNvCxnSpPr>
          <p:nvPr/>
        </p:nvCxnSpPr>
        <p:spPr>
          <a:xfrm rot="10800000" flipV="1">
            <a:off x="10062304" y="9002807"/>
            <a:ext cx="1360551" cy="250541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3" name="Google Shape;1511;p1">
            <a:extLst>
              <a:ext uri="{FF2B5EF4-FFF2-40B4-BE49-F238E27FC236}">
                <a16:creationId xmlns:a16="http://schemas.microsoft.com/office/drawing/2014/main" id="{8191D596-71D3-C513-B1D9-9DD080B5C25D}"/>
              </a:ext>
            </a:extLst>
          </p:cNvPr>
          <p:cNvCxnSpPr>
            <a:cxnSpLocks/>
            <a:stCxn id="6837" idx="2"/>
            <a:endCxn id="8617" idx="6"/>
          </p:cNvCxnSpPr>
          <p:nvPr/>
        </p:nvCxnSpPr>
        <p:spPr>
          <a:xfrm rot="10800000" flipV="1">
            <a:off x="10062228" y="9002807"/>
            <a:ext cx="1360627" cy="262856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8" name="Google Shape;1511;p1">
            <a:extLst>
              <a:ext uri="{FF2B5EF4-FFF2-40B4-BE49-F238E27FC236}">
                <a16:creationId xmlns:a16="http://schemas.microsoft.com/office/drawing/2014/main" id="{A1149079-6AF5-0CBD-6DD4-AAC96FB871A2}"/>
              </a:ext>
            </a:extLst>
          </p:cNvPr>
          <p:cNvCxnSpPr>
            <a:cxnSpLocks/>
            <a:stCxn id="6837" idx="2"/>
            <a:endCxn id="8614" idx="6"/>
          </p:cNvCxnSpPr>
          <p:nvPr/>
        </p:nvCxnSpPr>
        <p:spPr>
          <a:xfrm rot="10800000" flipV="1">
            <a:off x="10063158" y="9002807"/>
            <a:ext cx="1359696" cy="275107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3" name="Google Shape;1511;p1">
            <a:extLst>
              <a:ext uri="{FF2B5EF4-FFF2-40B4-BE49-F238E27FC236}">
                <a16:creationId xmlns:a16="http://schemas.microsoft.com/office/drawing/2014/main" id="{D76380C9-C6AD-7C27-01E7-21C706450C68}"/>
              </a:ext>
            </a:extLst>
          </p:cNvPr>
          <p:cNvCxnSpPr>
            <a:cxnSpLocks/>
            <a:stCxn id="6837" idx="2"/>
            <a:endCxn id="8599" idx="6"/>
          </p:cNvCxnSpPr>
          <p:nvPr/>
        </p:nvCxnSpPr>
        <p:spPr>
          <a:xfrm rot="10800000" flipV="1">
            <a:off x="10064260" y="9002807"/>
            <a:ext cx="1358594" cy="287662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4" name="Google Shape;1511;p1">
            <a:extLst>
              <a:ext uri="{FF2B5EF4-FFF2-40B4-BE49-F238E27FC236}">
                <a16:creationId xmlns:a16="http://schemas.microsoft.com/office/drawing/2014/main" id="{51452F6D-4665-6E06-EE65-AB579CFADF66}"/>
              </a:ext>
            </a:extLst>
          </p:cNvPr>
          <p:cNvCxnSpPr>
            <a:cxnSpLocks/>
            <a:stCxn id="6837" idx="2"/>
            <a:endCxn id="8611" idx="6"/>
          </p:cNvCxnSpPr>
          <p:nvPr/>
        </p:nvCxnSpPr>
        <p:spPr>
          <a:xfrm rot="10800000" flipV="1">
            <a:off x="10061798" y="9002807"/>
            <a:ext cx="1361056" cy="300162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7" name="Google Shape;1511;p1">
            <a:extLst>
              <a:ext uri="{FF2B5EF4-FFF2-40B4-BE49-F238E27FC236}">
                <a16:creationId xmlns:a16="http://schemas.microsoft.com/office/drawing/2014/main" id="{49C4A0E3-6E1C-B736-3103-011C245C48CF}"/>
              </a:ext>
            </a:extLst>
          </p:cNvPr>
          <p:cNvCxnSpPr>
            <a:cxnSpLocks/>
            <a:stCxn id="6837" idx="2"/>
            <a:endCxn id="8608" idx="6"/>
          </p:cNvCxnSpPr>
          <p:nvPr/>
        </p:nvCxnSpPr>
        <p:spPr>
          <a:xfrm rot="10800000" flipV="1">
            <a:off x="10061798" y="9002806"/>
            <a:ext cx="1361056" cy="312660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6" name="Google Shape;680;p1">
            <a:extLst>
              <a:ext uri="{FF2B5EF4-FFF2-40B4-BE49-F238E27FC236}">
                <a16:creationId xmlns:a16="http://schemas.microsoft.com/office/drawing/2014/main" id="{C8B78A51-8EF4-CDEA-775A-10D22B7D13E6}"/>
              </a:ext>
            </a:extLst>
          </p:cNvPr>
          <p:cNvSpPr txBox="1"/>
          <p:nvPr/>
        </p:nvSpPr>
        <p:spPr>
          <a:xfrm>
            <a:off x="10803509" y="8968369"/>
            <a:ext cx="434334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Inferior thyroid </a:t>
            </a:r>
          </a:p>
        </p:txBody>
      </p:sp>
      <p:cxnSp>
        <p:nvCxnSpPr>
          <p:cNvPr id="1380" name="Google Shape;1376;p1">
            <a:extLst>
              <a:ext uri="{FF2B5EF4-FFF2-40B4-BE49-F238E27FC236}">
                <a16:creationId xmlns:a16="http://schemas.microsoft.com/office/drawing/2014/main" id="{CBEDA5B8-FF7B-82B9-2669-94D9FDD8C69E}"/>
              </a:ext>
            </a:extLst>
          </p:cNvPr>
          <p:cNvCxnSpPr>
            <a:cxnSpLocks/>
            <a:stCxn id="6705" idx="2"/>
            <a:endCxn id="8650" idx="6"/>
          </p:cNvCxnSpPr>
          <p:nvPr/>
        </p:nvCxnSpPr>
        <p:spPr>
          <a:xfrm rot="10800000">
            <a:off x="10064761" y="13712169"/>
            <a:ext cx="3259455" cy="137022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76;p1">
            <a:extLst>
              <a:ext uri="{FF2B5EF4-FFF2-40B4-BE49-F238E27FC236}">
                <a16:creationId xmlns:a16="http://schemas.microsoft.com/office/drawing/2014/main" id="{F660BA37-D0AD-6145-5D8A-F7D6BF7475FB}"/>
              </a:ext>
            </a:extLst>
          </p:cNvPr>
          <p:cNvCxnSpPr>
            <a:cxnSpLocks/>
            <a:stCxn id="6705" idx="2"/>
            <a:endCxn id="8647" idx="6"/>
          </p:cNvCxnSpPr>
          <p:nvPr/>
        </p:nvCxnSpPr>
        <p:spPr>
          <a:xfrm rot="10800000">
            <a:off x="10066433" y="13837015"/>
            <a:ext cx="3257783" cy="1245374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7" name="Google Shape;680;p1">
            <a:extLst>
              <a:ext uri="{FF2B5EF4-FFF2-40B4-BE49-F238E27FC236}">
                <a16:creationId xmlns:a16="http://schemas.microsoft.com/office/drawing/2014/main" id="{F6EE6207-6769-45A4-DB58-49F2052706F0}"/>
              </a:ext>
            </a:extLst>
          </p:cNvPr>
          <p:cNvSpPr txBox="1"/>
          <p:nvPr/>
        </p:nvSpPr>
        <p:spPr>
          <a:xfrm>
            <a:off x="13007891" y="15036739"/>
            <a:ext cx="251033" cy="7777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Lumbar </a:t>
            </a:r>
            <a:endParaRPr sz="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8" name="Google Shape;1511;p1">
            <a:extLst>
              <a:ext uri="{FF2B5EF4-FFF2-40B4-BE49-F238E27FC236}">
                <a16:creationId xmlns:a16="http://schemas.microsoft.com/office/drawing/2014/main" id="{8C93564C-7512-3AE6-7FC9-74542605FF72}"/>
              </a:ext>
            </a:extLst>
          </p:cNvPr>
          <p:cNvCxnSpPr>
            <a:cxnSpLocks/>
            <a:stCxn id="9538" idx="2"/>
            <a:endCxn id="8804" idx="6"/>
          </p:cNvCxnSpPr>
          <p:nvPr/>
        </p:nvCxnSpPr>
        <p:spPr>
          <a:xfrm rot="10800000" flipV="1">
            <a:off x="8521361" y="7877459"/>
            <a:ext cx="3525437" cy="3048859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2" name="Google Shape;1511;p1">
            <a:extLst>
              <a:ext uri="{FF2B5EF4-FFF2-40B4-BE49-F238E27FC236}">
                <a16:creationId xmlns:a16="http://schemas.microsoft.com/office/drawing/2014/main" id="{1EF3A3FB-D7AE-006E-7095-20B6250CA90F}"/>
              </a:ext>
            </a:extLst>
          </p:cNvPr>
          <p:cNvCxnSpPr>
            <a:cxnSpLocks/>
            <a:stCxn id="9538" idx="2"/>
            <a:endCxn id="8801" idx="6"/>
          </p:cNvCxnSpPr>
          <p:nvPr/>
        </p:nvCxnSpPr>
        <p:spPr>
          <a:xfrm rot="10800000" flipV="1">
            <a:off x="8522651" y="7877459"/>
            <a:ext cx="3524146" cy="3172011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2" name="Google Shape;1511;p1">
            <a:extLst>
              <a:ext uri="{FF2B5EF4-FFF2-40B4-BE49-F238E27FC236}">
                <a16:creationId xmlns:a16="http://schemas.microsoft.com/office/drawing/2014/main" id="{F04DC2DD-5347-BF01-8B17-D504491BCC05}"/>
              </a:ext>
            </a:extLst>
          </p:cNvPr>
          <p:cNvCxnSpPr>
            <a:cxnSpLocks/>
            <a:stCxn id="9538" idx="2"/>
            <a:endCxn id="8798" idx="6"/>
          </p:cNvCxnSpPr>
          <p:nvPr/>
        </p:nvCxnSpPr>
        <p:spPr>
          <a:xfrm rot="10800000" flipV="1">
            <a:off x="8520801" y="7877459"/>
            <a:ext cx="3525997" cy="3297183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4" name="Google Shape;1511;p1">
            <a:extLst>
              <a:ext uri="{FF2B5EF4-FFF2-40B4-BE49-F238E27FC236}">
                <a16:creationId xmlns:a16="http://schemas.microsoft.com/office/drawing/2014/main" id="{0CCD6DF0-CAE0-EBC5-F60F-126ECC7042FE}"/>
              </a:ext>
            </a:extLst>
          </p:cNvPr>
          <p:cNvCxnSpPr>
            <a:cxnSpLocks/>
            <a:stCxn id="9538" idx="2"/>
            <a:endCxn id="8795" idx="6"/>
          </p:cNvCxnSpPr>
          <p:nvPr/>
        </p:nvCxnSpPr>
        <p:spPr>
          <a:xfrm rot="10800000" flipV="1">
            <a:off x="8517493" y="7877460"/>
            <a:ext cx="3529304" cy="3417740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1" name="Google Shape;680;p1">
            <a:extLst>
              <a:ext uri="{FF2B5EF4-FFF2-40B4-BE49-F238E27FC236}">
                <a16:creationId xmlns:a16="http://schemas.microsoft.com/office/drawing/2014/main" id="{43AB16FA-AABF-EC87-0E0F-96E6C821D08E}"/>
              </a:ext>
            </a:extLst>
          </p:cNvPr>
          <p:cNvSpPr txBox="1"/>
          <p:nvPr/>
        </p:nvSpPr>
        <p:spPr>
          <a:xfrm>
            <a:off x="11821963" y="7845761"/>
            <a:ext cx="188548" cy="6249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Occipital</a:t>
            </a:r>
          </a:p>
        </p:txBody>
      </p:sp>
      <p:cxnSp>
        <p:nvCxnSpPr>
          <p:cNvPr id="1423" name="Google Shape;1513;p1">
            <a:extLst>
              <a:ext uri="{FF2B5EF4-FFF2-40B4-BE49-F238E27FC236}">
                <a16:creationId xmlns:a16="http://schemas.microsoft.com/office/drawing/2014/main" id="{7DB85B24-72C4-D671-F2D8-D0E6DAEE7F06}"/>
              </a:ext>
            </a:extLst>
          </p:cNvPr>
          <p:cNvCxnSpPr>
            <a:cxnSpLocks/>
            <a:stCxn id="7120" idx="2"/>
            <a:endCxn id="8789" idx="6"/>
          </p:cNvCxnSpPr>
          <p:nvPr/>
        </p:nvCxnSpPr>
        <p:spPr>
          <a:xfrm rot="10800000">
            <a:off x="8524970" y="11541650"/>
            <a:ext cx="4799513" cy="1709447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7" name="Google Shape;680;p1">
            <a:extLst>
              <a:ext uri="{FF2B5EF4-FFF2-40B4-BE49-F238E27FC236}">
                <a16:creationId xmlns:a16="http://schemas.microsoft.com/office/drawing/2014/main" id="{1266B77F-0CF2-C906-E8DE-F85468D5AF82}"/>
              </a:ext>
            </a:extLst>
          </p:cNvPr>
          <p:cNvSpPr txBox="1"/>
          <p:nvPr/>
        </p:nvSpPr>
        <p:spPr>
          <a:xfrm>
            <a:off x="11937117" y="13205558"/>
            <a:ext cx="687301" cy="769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posterior intercostal</a:t>
            </a:r>
          </a:p>
        </p:txBody>
      </p:sp>
      <p:cxnSp>
        <p:nvCxnSpPr>
          <p:cNvPr id="1457" name="Google Shape;1513;p1">
            <a:extLst>
              <a:ext uri="{FF2B5EF4-FFF2-40B4-BE49-F238E27FC236}">
                <a16:creationId xmlns:a16="http://schemas.microsoft.com/office/drawing/2014/main" id="{E9713212-5D88-65D3-93CC-CF8BE3B54AAF}"/>
              </a:ext>
            </a:extLst>
          </p:cNvPr>
          <p:cNvCxnSpPr>
            <a:cxnSpLocks/>
            <a:stCxn id="2211" idx="2"/>
            <a:endCxn id="8789" idx="6"/>
          </p:cNvCxnSpPr>
          <p:nvPr/>
        </p:nvCxnSpPr>
        <p:spPr>
          <a:xfrm rot="10800000">
            <a:off x="8524969" y="11541649"/>
            <a:ext cx="4797320" cy="1937598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18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2" name="Google Shape;680;p1">
            <a:extLst>
              <a:ext uri="{FF2B5EF4-FFF2-40B4-BE49-F238E27FC236}">
                <a16:creationId xmlns:a16="http://schemas.microsoft.com/office/drawing/2014/main" id="{ED9C21C0-BF12-451B-EDBB-8AACE0D0782A}"/>
              </a:ext>
            </a:extLst>
          </p:cNvPr>
          <p:cNvSpPr txBox="1"/>
          <p:nvPr/>
        </p:nvSpPr>
        <p:spPr>
          <a:xfrm>
            <a:off x="12775425" y="13433014"/>
            <a:ext cx="442191" cy="7623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subcostal</a:t>
            </a: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132206</TotalTime>
  <Words>3758</Words>
  <Application>Microsoft Macintosh PowerPoint</Application>
  <PresentationFormat>Custom</PresentationFormat>
  <Paragraphs>2352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1119</cp:revision>
  <dcterms:created xsi:type="dcterms:W3CDTF">2022-02-14T03:56:44Z</dcterms:created>
  <dcterms:modified xsi:type="dcterms:W3CDTF">2023-06-12T21:34:50Z</dcterms:modified>
</cp:coreProperties>
</file>