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300" d="100"/>
          <a:sy n="300" d="100"/>
        </p:scale>
        <p:origin x="-26718" y="-3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42975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20DB48-A43F-A86B-5CE8-38A598752AF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7151258" y="4790458"/>
            <a:chExt cx="30558358" cy="19836000"/>
          </a:xfrm>
        </p:grpSpPr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7151258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2309616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787914"/>
            <a:chOff x="14177325" y="17547392"/>
            <a:chExt cx="4104000" cy="1787914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7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602207"/>
              <a:chOff x="14174691" y="14773485"/>
              <a:chExt cx="180000" cy="1602207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" name="FTU - lobule">
            <a:extLst>
              <a:ext uri="{FF2B5EF4-FFF2-40B4-BE49-F238E27FC236}">
                <a16:creationId xmlns:a16="http://schemas.microsoft.com/office/drawing/2014/main" id="{564B93C4-5A4A-8808-D4ED-46F1C46F0576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76" name="FTU - lobule">
              <a:extLst>
                <a:ext uri="{FF2B5EF4-FFF2-40B4-BE49-F238E27FC236}">
                  <a16:creationId xmlns:a16="http://schemas.microsoft.com/office/drawing/2014/main" id="{17D2F101-8A48-9AC8-C10B-42C5DE19D969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Star: 5 Points 1978">
              <a:hlinkClick r:id="rId72"/>
              <a:extLst>
                <a:ext uri="{FF2B5EF4-FFF2-40B4-BE49-F238E27FC236}">
                  <a16:creationId xmlns:a16="http://schemas.microsoft.com/office/drawing/2014/main" id="{29CE46AE-D3E3-8908-C10B-EB0C20E66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Star: 5 Points 1979">
              <a:hlinkClick r:id="rId25"/>
              <a:extLst>
                <a:ext uri="{FF2B5EF4-FFF2-40B4-BE49-F238E27FC236}">
                  <a16:creationId xmlns:a16="http://schemas.microsoft.com/office/drawing/2014/main" id="{221D8C18-D230-5DD2-D7A4-1BD156BC8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Star: 5 Points 1980">
              <a:hlinkClick r:id="rId23"/>
              <a:extLst>
                <a:ext uri="{FF2B5EF4-FFF2-40B4-BE49-F238E27FC236}">
                  <a16:creationId xmlns:a16="http://schemas.microsoft.com/office/drawing/2014/main" id="{3E2419BF-C2D1-46EE-89EA-0FE722DD2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Text Box 3086">
              <a:extLst>
                <a:ext uri="{FF2B5EF4-FFF2-40B4-BE49-F238E27FC236}">
                  <a16:creationId xmlns:a16="http://schemas.microsoft.com/office/drawing/2014/main" id="{67DAB35C-79CA-FB43-B5C4-6D41087AF94B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DD17ABDA-9EFA-2A0A-D5BF-FA3A35D870C0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ECF54A99-9ACD-03BC-F8B4-2BBFB9EB6044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016" y="19391889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3"/>
            <a:ext cx="2409241" cy="10867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38843" y="1956762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16200000" flipH="1">
              <a:off x="12671390" y="18036176"/>
              <a:ext cx="2433527" cy="701378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82343</TotalTime>
  <Words>3145</Words>
  <Application>Microsoft Office PowerPoint</Application>
  <PresentationFormat>Custom</PresentationFormat>
  <Paragraphs>2399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704</cp:revision>
  <dcterms:created xsi:type="dcterms:W3CDTF">2022-02-14T03:56:44Z</dcterms:created>
  <dcterms:modified xsi:type="dcterms:W3CDTF">2023-10-02T21:41:43Z</dcterms:modified>
</cp:coreProperties>
</file>