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25" d="100"/>
          <a:sy n="125" d="100"/>
        </p:scale>
        <p:origin x="-11724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endCxn id="2480" idx="3"/>
            </p:cNvCxnSpPr>
            <p:nvPr/>
          </p:nvCxnSpPr>
          <p:spPr>
            <a:xfrm rot="10800000" flipV="1">
              <a:off x="19038697" y="12932118"/>
              <a:ext cx="3338273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79386</TotalTime>
  <Words>2788</Words>
  <Application>Microsoft Office PowerPoint</Application>
  <PresentationFormat>Custom</PresentationFormat>
  <Paragraphs>2290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566</cp:revision>
  <dcterms:created xsi:type="dcterms:W3CDTF">2022-02-14T03:56:44Z</dcterms:created>
  <dcterms:modified xsi:type="dcterms:W3CDTF">2023-03-22T00:53:57Z</dcterms:modified>
</cp:coreProperties>
</file>