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150" d="100"/>
          <a:sy n="150" d="100"/>
        </p:scale>
        <p:origin x="-15150" y="-3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125803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747</cp:revision>
  <dcterms:created xsi:type="dcterms:W3CDTF">2022-02-14T03:56:44Z</dcterms:created>
  <dcterms:modified xsi:type="dcterms:W3CDTF">2023-03-22T00:47:26Z</dcterms:modified>
</cp:coreProperties>
</file>