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125" d="100"/>
          <a:sy n="125" d="100"/>
        </p:scale>
        <p:origin x="-10392" y="-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79086</TotalTime>
  <Words>2656</Words>
  <Application>Microsoft Office PowerPoint</Application>
  <PresentationFormat>Custom</PresentationFormat>
  <Paragraphs>2033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551</cp:revision>
  <dcterms:created xsi:type="dcterms:W3CDTF">2022-02-14T03:56:44Z</dcterms:created>
  <dcterms:modified xsi:type="dcterms:W3CDTF">2023-03-22T00:51:42Z</dcterms:modified>
</cp:coreProperties>
</file>