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125" d="100"/>
          <a:sy n="125" d="100"/>
        </p:scale>
        <p:origin x="-10320" y="-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arynx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v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5774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en.wikipedia.org/wiki/Lung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https://en.wikipedia.org/wiki/Trachea" TargetMode="External"/><Relationship Id="rId75" Type="http://schemas.openxmlformats.org/officeDocument/2006/relationships/hyperlink" Target="https://en.wikipedia.org/wiki/Barorecep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www.ncbi.nlm.nih.gov/books/NBK537353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BK537223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www.ncbi.nlm.nih.gov/books/NBK44807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71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5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6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79117</TotalTime>
  <Words>2712</Words>
  <Application>Microsoft Office PowerPoint</Application>
  <PresentationFormat>Custom</PresentationFormat>
  <Paragraphs>2093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562</cp:revision>
  <dcterms:created xsi:type="dcterms:W3CDTF">2022-02-14T03:56:44Z</dcterms:created>
  <dcterms:modified xsi:type="dcterms:W3CDTF">2023-03-22T00:49:23Z</dcterms:modified>
</cp:coreProperties>
</file>