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59" d="100"/>
          <a:sy n="159" d="100"/>
        </p:scale>
        <p:origin x="-31951" y="-8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37223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www.ncbi.nlm.nih.gov/books/NBK538202/" TargetMode="External"/><Relationship Id="rId47" Type="http://schemas.openxmlformats.org/officeDocument/2006/relationships/hyperlink" Target="https://www.ncbi.nlm.nih.gov/books/NBK513252/" TargetMode="External"/><Relationship Id="rId63" Type="http://schemas.openxmlformats.org/officeDocument/2006/relationships/hyperlink" Target="https://en.wikipedia.org/wiki/Large_intestine#Structure" TargetMode="External"/><Relationship Id="rId68" Type="http://schemas.openxmlformats.org/officeDocument/2006/relationships/hyperlink" Target="https://en.wikipedia.org/wiki/Tongue" TargetMode="External"/><Relationship Id="rId84" Type="http://schemas.openxmlformats.org/officeDocument/2006/relationships/hyperlink" Target="https://en.wikipedia.org/wiki/Ear_canal" TargetMode="External"/><Relationship Id="rId89" Type="http://schemas.openxmlformats.org/officeDocument/2006/relationships/hyperlink" Target="https://en.wikipedia.org/wiki/Utricle_(ear)" TargetMode="External"/><Relationship Id="rId112" Type="http://schemas.openxmlformats.org/officeDocument/2006/relationships/hyperlink" Target="https://en.wikipedia.org/wiki/Renal_calyx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en.wikipedia.org/wiki/Descending_limb_of_loop_of_Henle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Interlobular_bile_ducts" TargetMode="External"/><Relationship Id="rId58" Type="http://schemas.openxmlformats.org/officeDocument/2006/relationships/hyperlink" Target="https://en.wikipedia.org/wiki/Jejunum" TargetMode="External"/><Relationship Id="rId74" Type="http://schemas.openxmlformats.org/officeDocument/2006/relationships/hyperlink" Target="https://en.wikipedia.org/wiki/Submandibular_gland" TargetMode="External"/><Relationship Id="rId79" Type="http://schemas.openxmlformats.org/officeDocument/2006/relationships/hyperlink" Target="https://www.ncbi.nlm.nih.gov/books/n/statpearls/article-21235/" TargetMode="External"/><Relationship Id="rId102" Type="http://schemas.openxmlformats.org/officeDocument/2006/relationships/hyperlink" Target="https://en.wikipedia.org/wiki/Bowman%27s_capsule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en.wikipedia.org/wiki/Saccule" TargetMode="External"/><Relationship Id="rId95" Type="http://schemas.openxmlformats.org/officeDocument/2006/relationships/hyperlink" Target="https://en.wikipedia.org/wiki/Pancrea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en.wikipedia.org/wiki/Subglottis" TargetMode="External"/><Relationship Id="rId48" Type="http://schemas.openxmlformats.org/officeDocument/2006/relationships/hyperlink" Target="https://en.wikipedia.org/wiki/Aryepiglottic_fold" TargetMode="External"/><Relationship Id="rId64" Type="http://schemas.openxmlformats.org/officeDocument/2006/relationships/hyperlink" Target="https://en.wikipedia.org/wiki/Rectum" TargetMode="External"/><Relationship Id="rId69" Type="http://schemas.openxmlformats.org/officeDocument/2006/relationships/hyperlink" Target="https://www.ncbi.nlm.nih.gov/books/NBK507782/" TargetMode="External"/><Relationship Id="rId113" Type="http://schemas.openxmlformats.org/officeDocument/2006/relationships/hyperlink" Target="https://en.wikipedia.org/wiki/Renal_pelvis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en.wikipedia.org/wiki/Stomach#Sections" TargetMode="External"/><Relationship Id="rId85" Type="http://schemas.openxmlformats.org/officeDocument/2006/relationships/hyperlink" Target="https://www.ncbi.nlm.nih.gov/books/n/statpearls/article-20828/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www.ncbi.nlm.nih.gov/books/n/statpearls/article-32127/" TargetMode="External"/><Relationship Id="rId103" Type="http://schemas.openxmlformats.org/officeDocument/2006/relationships/hyperlink" Target="https://www.ncbi.nlm.nih.gov/books/n/statpearls/article-18488/" TargetMode="External"/><Relationship Id="rId108" Type="http://schemas.openxmlformats.org/officeDocument/2006/relationships/hyperlink" Target="https://en.wikipedia.org/wiki/Ascending_limb_of_loop_of_Henle" TargetMode="External"/><Relationship Id="rId54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www.ncbi.nlm.nih.gov/books/NBK535426/" TargetMode="External"/><Relationship Id="rId91" Type="http://schemas.openxmlformats.org/officeDocument/2006/relationships/hyperlink" Target="https://en.wikipedia.org/wiki/Olfactory_bulb" TargetMode="External"/><Relationship Id="rId96" Type="http://schemas.openxmlformats.org/officeDocument/2006/relationships/hyperlink" Target="https://en.wikipedia.org/wiki/Ure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Trachea" TargetMode="External"/><Relationship Id="rId114" Type="http://schemas.openxmlformats.org/officeDocument/2006/relationships/hyperlink" Target="https://en.wikipedia.org/wiki/Chemoreceptor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en.wikipedia.org/wiki/Thyroarytenoid_muscle" TargetMode="External"/><Relationship Id="rId60" Type="http://schemas.openxmlformats.org/officeDocument/2006/relationships/hyperlink" Target="https://en.wikipedia.org/wiki/Ileum" TargetMode="External"/><Relationship Id="rId65" Type="http://schemas.openxmlformats.org/officeDocument/2006/relationships/hyperlink" Target="https://www.ncbi.nlm.nih.gov/books/n/statpearls/article-29712/" TargetMode="External"/><Relationship Id="rId81" Type="http://schemas.openxmlformats.org/officeDocument/2006/relationships/hyperlink" Target="https://www.ncbi.nlm.nih.gov/books/n/statpearls/article-17013/" TargetMode="External"/><Relationship Id="rId86" Type="http://schemas.openxmlformats.org/officeDocument/2006/relationships/hyperlink" Target="https://en.wikipedia.org/wiki/Eardrum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Distal_convoluted_tubule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448070/" TargetMode="External"/><Relationship Id="rId55" Type="http://schemas.openxmlformats.org/officeDocument/2006/relationships/hyperlink" Target="https://en.wikipedia.org/wiki/Bile_duct" TargetMode="External"/><Relationship Id="rId76" Type="http://schemas.openxmlformats.org/officeDocument/2006/relationships/hyperlink" Target="https://en.wikipedia.org/wiki/Sublingual_gland" TargetMode="External"/><Relationship Id="rId97" Type="http://schemas.openxmlformats.org/officeDocument/2006/relationships/hyperlink" Target="https://www.ncbi.nlm.nih.gov/books/NBK532980/" TargetMode="External"/><Relationship Id="rId104" Type="http://schemas.openxmlformats.org/officeDocument/2006/relationships/hyperlink" Target="https://en.wikipedia.org/wiki/Nephron#Renal_tubule" TargetMode="External"/><Relationship Id="rId120" Type="http://schemas.openxmlformats.org/officeDocument/2006/relationships/hyperlink" Target="https://en.wikipedia.org/wiki/Bronchiole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s" TargetMode="External"/><Relationship Id="rId92" Type="http://schemas.openxmlformats.org/officeDocument/2006/relationships/hyperlink" Target="https://www.ncbi.nlm.nih.gov/books/NBK556051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45231/" TargetMode="External"/><Relationship Id="rId66" Type="http://schemas.openxmlformats.org/officeDocument/2006/relationships/hyperlink" Target="https://en.wikipedia.org/wiki/Anal_canal" TargetMode="External"/><Relationship Id="rId87" Type="http://schemas.openxmlformats.org/officeDocument/2006/relationships/hyperlink" Target="https://www.ncbi.nlm.nih.gov/books/NBK448117/" TargetMode="External"/><Relationship Id="rId110" Type="http://schemas.openxmlformats.org/officeDocument/2006/relationships/hyperlink" Target="https://en.wikipedia.org/wiki/Collecting_duct_system" TargetMode="External"/><Relationship Id="rId115" Type="http://schemas.openxmlformats.org/officeDocument/2006/relationships/hyperlink" Target="https://www.ncbi.nlm.nih.gov/books/NBK499911/" TargetMode="External"/><Relationship Id="rId61" Type="http://schemas.openxmlformats.org/officeDocument/2006/relationships/hyperlink" Target="https://en.wikipedia.org/wiki/Cecum" TargetMode="External"/><Relationship Id="rId82" Type="http://schemas.openxmlformats.org/officeDocument/2006/relationships/hyperlink" Target="https://en.wikipedia.org/wiki/Fallopian_tube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Canals_of_Hering#:~:text=The%20canals%20of%20Hering%2C%20or,in%20the%20canals%20of%20Hering." TargetMode="External"/><Relationship Id="rId77" Type="http://schemas.openxmlformats.org/officeDocument/2006/relationships/hyperlink" Target="https://www.ncbi.nlm.nih.gov/books/n/statpearls/article-30245/" TargetMode="External"/><Relationship Id="rId100" Type="http://schemas.openxmlformats.org/officeDocument/2006/relationships/hyperlink" Target="https://www.ncbi.nlm.nih.gov/books/NBK531465/" TargetMode="External"/><Relationship Id="rId105" Type="http://schemas.openxmlformats.org/officeDocument/2006/relationships/hyperlink" Target="https://www.ncbi.nlm.nih.gov/books/NBK482385/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Esophagus#:~:text=the%20esophageal%20mucosa.-,Nerve%20supply,nerve%20to%20supply%20the%20muscles." TargetMode="External"/><Relationship Id="rId72" Type="http://schemas.openxmlformats.org/officeDocument/2006/relationships/hyperlink" Target="https://en.wikipedia.org/wiki/Parotid_gland" TargetMode="External"/><Relationship Id="rId93" Type="http://schemas.openxmlformats.org/officeDocument/2006/relationships/hyperlink" Target="https://en.wikipedia.org/wiki/Pancreatic_duct" TargetMode="External"/><Relationship Id="rId98" Type="http://schemas.openxmlformats.org/officeDocument/2006/relationships/hyperlink" Target="https://docs.google.com/document/d/1Xc7VOn5LLieA4SyRKLj9HVx2MGfF_DJKQr7ZGbXmJ9c/edit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Arytenoid_cartilage" TargetMode="External"/><Relationship Id="rId67" Type="http://schemas.openxmlformats.org/officeDocument/2006/relationships/hyperlink" Target="https://www.ncbi.nlm.nih.gov/books/n/statpearls/article-26783/" TargetMode="External"/><Relationship Id="rId116" Type="http://schemas.openxmlformats.org/officeDocument/2006/relationships/hyperlink" Target="https://en.wikipedia.org/wiki/Baroreceptor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en.wikipedia.org/wiki/Larynx" TargetMode="External"/><Relationship Id="rId62" Type="http://schemas.openxmlformats.org/officeDocument/2006/relationships/hyperlink" Target="https://www.ncbi.nlm.nih.gov/books/n/statpearls/article-32116/" TargetMode="External"/><Relationship Id="rId83" Type="http://schemas.openxmlformats.org/officeDocument/2006/relationships/hyperlink" Target="https://www.ncbi.nlm.nih.gov/books/n/statpearls/article-21596/" TargetMode="External"/><Relationship Id="rId88" Type="http://schemas.openxmlformats.org/officeDocument/2006/relationships/hyperlink" Target="https://en.wikipedia.org/wiki/Semicircular_canals" TargetMode="External"/><Relationship Id="rId111" Type="http://schemas.openxmlformats.org/officeDocument/2006/relationships/hyperlink" Target="https://www.ncbi.nlm.nih.gov/books/NBK549766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en.wikipedia.org/wiki/Bile_canaliculus" TargetMode="External"/><Relationship Id="rId106" Type="http://schemas.openxmlformats.org/officeDocument/2006/relationships/hyperlink" Target="https://en.wikipedia.org/wiki/Proximal_tubule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/statpearls/article-33963/" TargetMode="External"/><Relationship Id="rId73" Type="http://schemas.openxmlformats.org/officeDocument/2006/relationships/hyperlink" Target="https://www.ncbi.nlm.nih.gov/books/NBK534225/" TargetMode="External"/><Relationship Id="rId78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www.ncbi.nlm.nih.gov/books/NBK532912/" TargetMode="External"/><Relationship Id="rId99" Type="http://schemas.openxmlformats.org/officeDocument/2006/relationships/hyperlink" Target="https://en.wikipedia.org/wiki/Urinary_bladder" TargetMode="External"/><Relationship Id="rId101" Type="http://schemas.openxmlformats.org/officeDocument/2006/relationships/hyperlink" Target="https://www.ncbi.nlm.nih.gov/books/NBK482438/" TargetMode="External"/><Relationship Id="rId122" Type="http://schemas.openxmlformats.org/officeDocument/2006/relationships/hyperlink" Target="https://en.wikipedia.org/wiki/Pulmonary_alveo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42975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20DB48-A43F-A86B-5CE8-38A598752AF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7151258" y="4790458"/>
            <a:chExt cx="30558358" cy="19836000"/>
          </a:xfrm>
        </p:grpSpPr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7151258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2309616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52" name="VLM">
            <a:extLst>
              <a:ext uri="{FF2B5EF4-FFF2-40B4-BE49-F238E27FC236}">
                <a16:creationId xmlns:a16="http://schemas.microsoft.com/office/drawing/2014/main" id="{D1B35651-C3CE-203C-8A90-005FEC8C1C72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4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4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4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4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4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4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4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4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4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5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51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52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787914"/>
            <a:chOff x="14177325" y="17547392"/>
            <a:chExt cx="4104000" cy="1787914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7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56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57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602207"/>
              <a:chOff x="14174691" y="14773485"/>
              <a:chExt cx="180000" cy="1602207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FTU - lobule">
            <a:extLst>
              <a:ext uri="{FF2B5EF4-FFF2-40B4-BE49-F238E27FC236}">
                <a16:creationId xmlns:a16="http://schemas.microsoft.com/office/drawing/2014/main" id="{564B93C4-5A4A-8808-D4ED-46F1C46F0576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76" name="FTU - lobule">
              <a:extLst>
                <a:ext uri="{FF2B5EF4-FFF2-40B4-BE49-F238E27FC236}">
                  <a16:creationId xmlns:a16="http://schemas.microsoft.com/office/drawing/2014/main" id="{17D2F101-8A48-9AC8-C10B-42C5DE19D969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Star: 5 Points 1978">
              <a:hlinkClick r:id="rId57"/>
              <a:extLst>
                <a:ext uri="{FF2B5EF4-FFF2-40B4-BE49-F238E27FC236}">
                  <a16:creationId xmlns:a16="http://schemas.microsoft.com/office/drawing/2014/main" id="{29CE46AE-D3E3-8908-C10B-EB0C20E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Star: 5 Points 1979">
              <a:hlinkClick r:id="rId25"/>
              <a:extLst>
                <a:ext uri="{FF2B5EF4-FFF2-40B4-BE49-F238E27FC236}">
                  <a16:creationId xmlns:a16="http://schemas.microsoft.com/office/drawing/2014/main" id="{221D8C18-D230-5DD2-D7A4-1BD156BC8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Star: 5 Points 1980">
              <a:hlinkClick r:id="rId23"/>
              <a:extLst>
                <a:ext uri="{FF2B5EF4-FFF2-40B4-BE49-F238E27FC236}">
                  <a16:creationId xmlns:a16="http://schemas.microsoft.com/office/drawing/2014/main" id="{3E2419BF-C2D1-46EE-89EA-0FE722DD2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xt Box 3086">
              <a:extLst>
                <a:ext uri="{FF2B5EF4-FFF2-40B4-BE49-F238E27FC236}">
                  <a16:creationId xmlns:a16="http://schemas.microsoft.com/office/drawing/2014/main" id="{67DAB35C-79CA-FB43-B5C4-6D41087AF94B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DD17ABDA-9EFA-2A0A-D5BF-FA3A35D870C0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ECF54A99-9ACD-03BC-F8B4-2BBFB9EB6044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016" y="19391889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58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59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60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59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60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59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61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62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63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63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64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65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66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67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72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73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68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77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68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77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68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77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78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79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80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81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80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81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80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81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80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81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80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81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82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83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89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91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93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94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93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94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93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94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93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94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93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94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93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94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95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94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3"/>
            <a:ext cx="2409241" cy="10867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86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16" name="organ group - ureter">
            <a:extLst>
              <a:ext uri="{FF2B5EF4-FFF2-40B4-BE49-F238E27FC236}">
                <a16:creationId xmlns:a16="http://schemas.microsoft.com/office/drawing/2014/main" id="{C4E1D2F2-6ED4-403C-A804-C924C3E1ABA1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2317" name="organ - ureter">
              <a:extLst>
                <a:ext uri="{FF2B5EF4-FFF2-40B4-BE49-F238E27FC236}">
                  <a16:creationId xmlns:a16="http://schemas.microsoft.com/office/drawing/2014/main" id="{83F879EC-5DD1-C488-BA18-F48E8C3076C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8" name="FTU - proximal free ureter">
              <a:extLst>
                <a:ext uri="{FF2B5EF4-FFF2-40B4-BE49-F238E27FC236}">
                  <a16:creationId xmlns:a16="http://schemas.microsoft.com/office/drawing/2014/main" id="{3D551D77-5A5E-4D7E-AEB9-2FBF711F139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348" name="FTU - proximal free ureter">
                <a:extLst>
                  <a:ext uri="{FF2B5EF4-FFF2-40B4-BE49-F238E27FC236}">
                    <a16:creationId xmlns:a16="http://schemas.microsoft.com/office/drawing/2014/main" id="{0DAE43A8-4D81-6179-C03F-70A89CC76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9" name="dock">
                <a:extLst>
                  <a:ext uri="{FF2B5EF4-FFF2-40B4-BE49-F238E27FC236}">
                    <a16:creationId xmlns:a16="http://schemas.microsoft.com/office/drawing/2014/main" id="{6C57FEAB-BBFF-986A-5C57-64AE222B4B4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354" name="Text Box 3086">
                  <a:extLst>
                    <a:ext uri="{FF2B5EF4-FFF2-40B4-BE49-F238E27FC236}">
                      <a16:creationId xmlns:a16="http://schemas.microsoft.com/office/drawing/2014/main" id="{CE05E0B3-D222-B089-12CA-C3B5A55631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5" name="Text Box 3086">
                  <a:extLst>
                    <a:ext uri="{FF2B5EF4-FFF2-40B4-BE49-F238E27FC236}">
                      <a16:creationId xmlns:a16="http://schemas.microsoft.com/office/drawing/2014/main" id="{254DD644-4268-E2C0-188F-D2AC5E5264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7" name="Text Box 3086">
                  <a:extLst>
                    <a:ext uri="{FF2B5EF4-FFF2-40B4-BE49-F238E27FC236}">
                      <a16:creationId xmlns:a16="http://schemas.microsoft.com/office/drawing/2014/main" id="{AAC0BDF6-1FDF-049A-75CD-93B326AFB5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0" name="link">
                <a:extLst>
                  <a:ext uri="{FF2B5EF4-FFF2-40B4-BE49-F238E27FC236}">
                    <a16:creationId xmlns:a16="http://schemas.microsoft.com/office/drawing/2014/main" id="{A4A53ECB-7D9B-7A14-FCC1-2A8E4D1FB1B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351" name="Star: 5 Points 589">
                  <a:hlinkClick r:id="rId96"/>
                  <a:extLst>
                    <a:ext uri="{FF2B5EF4-FFF2-40B4-BE49-F238E27FC236}">
                      <a16:creationId xmlns:a16="http://schemas.microsoft.com/office/drawing/2014/main" id="{23302BA0-4F88-28D5-B5C2-9957EF287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2" name="Star: 5 Points 590">
                  <a:hlinkClick r:id="rId97"/>
                  <a:extLst>
                    <a:ext uri="{FF2B5EF4-FFF2-40B4-BE49-F238E27FC236}">
                      <a16:creationId xmlns:a16="http://schemas.microsoft.com/office/drawing/2014/main" id="{2D56DB2D-3A36-61A9-6990-F1FA1991F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591">
                  <a:hlinkClick r:id="rId98"/>
                  <a:extLst>
                    <a:ext uri="{FF2B5EF4-FFF2-40B4-BE49-F238E27FC236}">
                      <a16:creationId xmlns:a16="http://schemas.microsoft.com/office/drawing/2014/main" id="{CCBEEDAF-E223-5484-6723-13A5DE8A9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19" name="FTU - distal free ureter">
              <a:extLst>
                <a:ext uri="{FF2B5EF4-FFF2-40B4-BE49-F238E27FC236}">
                  <a16:creationId xmlns:a16="http://schemas.microsoft.com/office/drawing/2014/main" id="{7BFDA007-CF9D-F893-C389-C646FE49CEE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336" name="FTU - distal free ureter">
                <a:extLst>
                  <a:ext uri="{FF2B5EF4-FFF2-40B4-BE49-F238E27FC236}">
                    <a16:creationId xmlns:a16="http://schemas.microsoft.com/office/drawing/2014/main" id="{6A81D91A-13DF-5E7E-38C4-D42C1FA4CA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7" name="dock">
                <a:extLst>
                  <a:ext uri="{FF2B5EF4-FFF2-40B4-BE49-F238E27FC236}">
                    <a16:creationId xmlns:a16="http://schemas.microsoft.com/office/drawing/2014/main" id="{374EE3E4-372E-DAB8-D4BD-99E8A2C3BBF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2" name="Text Box 3086">
                  <a:extLst>
                    <a:ext uri="{FF2B5EF4-FFF2-40B4-BE49-F238E27FC236}">
                      <a16:creationId xmlns:a16="http://schemas.microsoft.com/office/drawing/2014/main" id="{BFD1F1FD-5BF4-BFDA-942A-4BCD54D062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3" name="Text Box 3086">
                  <a:extLst>
                    <a:ext uri="{FF2B5EF4-FFF2-40B4-BE49-F238E27FC236}">
                      <a16:creationId xmlns:a16="http://schemas.microsoft.com/office/drawing/2014/main" id="{29A75341-979E-082C-F2EB-6CDCCB8073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5" name="Text Box 3086">
                  <a:extLst>
                    <a:ext uri="{FF2B5EF4-FFF2-40B4-BE49-F238E27FC236}">
                      <a16:creationId xmlns:a16="http://schemas.microsoft.com/office/drawing/2014/main" id="{30879A26-33AA-63E1-61B6-6DA5C191514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8" name="link">
                <a:extLst>
                  <a:ext uri="{FF2B5EF4-FFF2-40B4-BE49-F238E27FC236}">
                    <a16:creationId xmlns:a16="http://schemas.microsoft.com/office/drawing/2014/main" id="{1BEF675E-7194-24EC-14DF-019BED0A822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339" name="Star: 5 Points 577">
                  <a:hlinkClick r:id="rId96"/>
                  <a:extLst>
                    <a:ext uri="{FF2B5EF4-FFF2-40B4-BE49-F238E27FC236}">
                      <a16:creationId xmlns:a16="http://schemas.microsoft.com/office/drawing/2014/main" id="{3BDAD358-9B9E-715D-CCF9-F291726C6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0" name="Star: 5 Points 578">
                  <a:hlinkClick r:id="rId97"/>
                  <a:extLst>
                    <a:ext uri="{FF2B5EF4-FFF2-40B4-BE49-F238E27FC236}">
                      <a16:creationId xmlns:a16="http://schemas.microsoft.com/office/drawing/2014/main" id="{A8265A31-CB46-CCA7-51E0-A52D9E2B5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579">
                  <a:hlinkClick r:id="rId98"/>
                  <a:extLst>
                    <a:ext uri="{FF2B5EF4-FFF2-40B4-BE49-F238E27FC236}">
                      <a16:creationId xmlns:a16="http://schemas.microsoft.com/office/drawing/2014/main" id="{C640D684-DA1D-678C-AF32-25E3C9D7F7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1" name="FTU - intravesical ureter">
              <a:extLst>
                <a:ext uri="{FF2B5EF4-FFF2-40B4-BE49-F238E27FC236}">
                  <a16:creationId xmlns:a16="http://schemas.microsoft.com/office/drawing/2014/main" id="{B831EDF7-BEC1-1688-7895-5C110E52775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2324" name="FTU - intravesical ureter">
                <a:extLst>
                  <a:ext uri="{FF2B5EF4-FFF2-40B4-BE49-F238E27FC236}">
                    <a16:creationId xmlns:a16="http://schemas.microsoft.com/office/drawing/2014/main" id="{25C325DC-DEAD-3B91-6E53-7371690D9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5" name="dock">
                <a:extLst>
                  <a:ext uri="{FF2B5EF4-FFF2-40B4-BE49-F238E27FC236}">
                    <a16:creationId xmlns:a16="http://schemas.microsoft.com/office/drawing/2014/main" id="{AA9FB71F-55D0-DD40-5158-26DC441C8D4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330" name="Text Box 3086">
                  <a:extLst>
                    <a:ext uri="{FF2B5EF4-FFF2-40B4-BE49-F238E27FC236}">
                      <a16:creationId xmlns:a16="http://schemas.microsoft.com/office/drawing/2014/main" id="{F1AC504C-E0D5-7F96-5953-1AF682F05B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1" name="Text Box 3086">
                  <a:extLst>
                    <a:ext uri="{FF2B5EF4-FFF2-40B4-BE49-F238E27FC236}">
                      <a16:creationId xmlns:a16="http://schemas.microsoft.com/office/drawing/2014/main" id="{01526B82-04D6-1235-A759-6F406EF5A6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3" name="Text Box 3086">
                  <a:extLst>
                    <a:ext uri="{FF2B5EF4-FFF2-40B4-BE49-F238E27FC236}">
                      <a16:creationId xmlns:a16="http://schemas.microsoft.com/office/drawing/2014/main" id="{774A80B2-5DE7-E67C-C282-78393BE587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6" name="link">
                <a:extLst>
                  <a:ext uri="{FF2B5EF4-FFF2-40B4-BE49-F238E27FC236}">
                    <a16:creationId xmlns:a16="http://schemas.microsoft.com/office/drawing/2014/main" id="{5C7D2B1E-BD91-A7A7-1EC4-3F22F4EB671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2327" name="Star: 5 Points 565">
                  <a:hlinkClick r:id="rId96"/>
                  <a:extLst>
                    <a:ext uri="{FF2B5EF4-FFF2-40B4-BE49-F238E27FC236}">
                      <a16:creationId xmlns:a16="http://schemas.microsoft.com/office/drawing/2014/main" id="{1EFA231C-D362-77EA-D07B-59D2333292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8" name="Star: 5 Points 566">
                  <a:hlinkClick r:id="rId97"/>
                  <a:extLst>
                    <a:ext uri="{FF2B5EF4-FFF2-40B4-BE49-F238E27FC236}">
                      <a16:creationId xmlns:a16="http://schemas.microsoft.com/office/drawing/2014/main" id="{52FC4D43-070A-BE9B-CFC3-FB9F627820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567">
                  <a:hlinkClick r:id="rId98"/>
                  <a:extLst>
                    <a:ext uri="{FF2B5EF4-FFF2-40B4-BE49-F238E27FC236}">
                      <a16:creationId xmlns:a16="http://schemas.microsoft.com/office/drawing/2014/main" id="{186A9E19-A1A0-E286-1A23-39294DF42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60" name="organ group - bladder">
            <a:extLst>
              <a:ext uri="{FF2B5EF4-FFF2-40B4-BE49-F238E27FC236}">
                <a16:creationId xmlns:a16="http://schemas.microsoft.com/office/drawing/2014/main" id="{58363909-2F13-1953-4D29-3DB47CE2724C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361" name="organ - bladder">
              <a:extLst>
                <a:ext uri="{FF2B5EF4-FFF2-40B4-BE49-F238E27FC236}">
                  <a16:creationId xmlns:a16="http://schemas.microsoft.com/office/drawing/2014/main" id="{B209BDCB-6702-3CFE-746B-35AA6CC3688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62" name="FTU - bladder dome/fundus">
              <a:extLst>
                <a:ext uri="{FF2B5EF4-FFF2-40B4-BE49-F238E27FC236}">
                  <a16:creationId xmlns:a16="http://schemas.microsoft.com/office/drawing/2014/main" id="{1F79341E-747E-D4FF-5303-50B2C07E583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2376" name="FTU - bladder dome/fundus">
                <a:extLst>
                  <a:ext uri="{FF2B5EF4-FFF2-40B4-BE49-F238E27FC236}">
                    <a16:creationId xmlns:a16="http://schemas.microsoft.com/office/drawing/2014/main" id="{3C716103-BC24-F458-A974-302695E5E7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77" name="dock">
                <a:extLst>
                  <a:ext uri="{FF2B5EF4-FFF2-40B4-BE49-F238E27FC236}">
                    <a16:creationId xmlns:a16="http://schemas.microsoft.com/office/drawing/2014/main" id="{F726B20D-FDC1-8791-D290-DB55194FEA4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82" name="Text Box 3086">
                  <a:extLst>
                    <a:ext uri="{FF2B5EF4-FFF2-40B4-BE49-F238E27FC236}">
                      <a16:creationId xmlns:a16="http://schemas.microsoft.com/office/drawing/2014/main" id="{E64A3BDC-616D-9C69-406B-F3D0CF1A7E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3" name="Text Box 3086">
                  <a:extLst>
                    <a:ext uri="{FF2B5EF4-FFF2-40B4-BE49-F238E27FC236}">
                      <a16:creationId xmlns:a16="http://schemas.microsoft.com/office/drawing/2014/main" id="{417043D1-F8B1-5A0B-8C2C-E1648476C0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9DE9F344-9660-CB15-78C4-71AFA61E80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8" name="link">
                <a:extLst>
                  <a:ext uri="{FF2B5EF4-FFF2-40B4-BE49-F238E27FC236}">
                    <a16:creationId xmlns:a16="http://schemas.microsoft.com/office/drawing/2014/main" id="{E315450D-8703-679D-7905-D43CABC7428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79" name="Star: 5 Points 552">
                  <a:hlinkClick r:id="rId99"/>
                  <a:extLst>
                    <a:ext uri="{FF2B5EF4-FFF2-40B4-BE49-F238E27FC236}">
                      <a16:creationId xmlns:a16="http://schemas.microsoft.com/office/drawing/2014/main" id="{C74D186B-4495-FF1A-EE3B-0B7061190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0" name="Star: 5 Points 553">
                  <a:hlinkClick r:id="rId100"/>
                  <a:extLst>
                    <a:ext uri="{FF2B5EF4-FFF2-40B4-BE49-F238E27FC236}">
                      <a16:creationId xmlns:a16="http://schemas.microsoft.com/office/drawing/2014/main" id="{79A3CD69-F713-923F-61BF-3D7AA7EA9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1" name="Star: 5 Points 554">
                  <a:hlinkClick r:id="rId98"/>
                  <a:extLst>
                    <a:ext uri="{FF2B5EF4-FFF2-40B4-BE49-F238E27FC236}">
                      <a16:creationId xmlns:a16="http://schemas.microsoft.com/office/drawing/2014/main" id="{F946515D-2ED7-0B6E-44F6-326DBDAAC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3" name="FTU - bladder neck (trigone)">
              <a:extLst>
                <a:ext uri="{FF2B5EF4-FFF2-40B4-BE49-F238E27FC236}">
                  <a16:creationId xmlns:a16="http://schemas.microsoft.com/office/drawing/2014/main" id="{F29E6D4B-75BF-D2B4-27F8-77796C80B80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364" name="FTU - bladder neck (trigone)">
                <a:extLst>
                  <a:ext uri="{FF2B5EF4-FFF2-40B4-BE49-F238E27FC236}">
                    <a16:creationId xmlns:a16="http://schemas.microsoft.com/office/drawing/2014/main" id="{AB890672-E4EF-EC20-3D6F-8505C95802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5" name="dock">
                <a:extLst>
                  <a:ext uri="{FF2B5EF4-FFF2-40B4-BE49-F238E27FC236}">
                    <a16:creationId xmlns:a16="http://schemas.microsoft.com/office/drawing/2014/main" id="{42B2C6C4-AC91-35BB-2700-4CFA9D05C73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5FF757B1-DAF6-3D7C-B70A-974C2E1530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9003E724-AFB5-B1C5-3507-3FEF46D459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5" name="Text Box 3086">
                  <a:extLst>
                    <a:ext uri="{FF2B5EF4-FFF2-40B4-BE49-F238E27FC236}">
                      <a16:creationId xmlns:a16="http://schemas.microsoft.com/office/drawing/2014/main" id="{8698F1C5-E849-76CB-5DBF-97C5893B80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6" name="link">
                <a:extLst>
                  <a:ext uri="{FF2B5EF4-FFF2-40B4-BE49-F238E27FC236}">
                    <a16:creationId xmlns:a16="http://schemas.microsoft.com/office/drawing/2014/main" id="{503BFC0F-6DFC-D11C-8BD5-81776468ABF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367" name="Star: 5 Points 543">
                  <a:hlinkClick r:id="rId99"/>
                  <a:extLst>
                    <a:ext uri="{FF2B5EF4-FFF2-40B4-BE49-F238E27FC236}">
                      <a16:creationId xmlns:a16="http://schemas.microsoft.com/office/drawing/2014/main" id="{926AAA6D-A1E7-19A9-F0AB-60DB91E9A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9" name="Star: 5 Points 544">
                  <a:hlinkClick r:id="rId100"/>
                  <a:extLst>
                    <a:ext uri="{FF2B5EF4-FFF2-40B4-BE49-F238E27FC236}">
                      <a16:creationId xmlns:a16="http://schemas.microsoft.com/office/drawing/2014/main" id="{8DC92FFE-3B22-60A7-E927-95439C6793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2" name="Star: 5 Points 545">
                  <a:hlinkClick r:id="rId98"/>
                  <a:extLst>
                    <a:ext uri="{FF2B5EF4-FFF2-40B4-BE49-F238E27FC236}">
                      <a16:creationId xmlns:a16="http://schemas.microsoft.com/office/drawing/2014/main" id="{144B70F7-7CBB-2BE2-98AC-EEB8E0942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85" name="organ group - urethra">
            <a:extLst>
              <a:ext uri="{FF2B5EF4-FFF2-40B4-BE49-F238E27FC236}">
                <a16:creationId xmlns:a16="http://schemas.microsoft.com/office/drawing/2014/main" id="{2DDDFC89-46D6-33BA-DAAF-C9B3CF8C9F1F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2386" name="organ - urethra">
              <a:extLst>
                <a:ext uri="{FF2B5EF4-FFF2-40B4-BE49-F238E27FC236}">
                  <a16:creationId xmlns:a16="http://schemas.microsoft.com/office/drawing/2014/main" id="{E4B9FA7D-D90F-CCE8-D947-B8A595D545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87" name="FTU - sphinctered urethra">
              <a:extLst>
                <a:ext uri="{FF2B5EF4-FFF2-40B4-BE49-F238E27FC236}">
                  <a16:creationId xmlns:a16="http://schemas.microsoft.com/office/drawing/2014/main" id="{47DC4F52-BD01-B089-3E20-727CDADDB306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2388" name="FTU - sphinctered urethra">
                <a:extLst>
                  <a:ext uri="{FF2B5EF4-FFF2-40B4-BE49-F238E27FC236}">
                    <a16:creationId xmlns:a16="http://schemas.microsoft.com/office/drawing/2014/main" id="{4F72E238-B3AE-CDC7-D8BA-B81976CD4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9" name="dock">
                <a:extLst>
                  <a:ext uri="{FF2B5EF4-FFF2-40B4-BE49-F238E27FC236}">
                    <a16:creationId xmlns:a16="http://schemas.microsoft.com/office/drawing/2014/main" id="{32CEDB79-0B5B-55D1-2BE5-91DF29CF6AF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58205505-1EB9-1456-9074-4F3E9B8F67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9BB96F8C-206B-836D-DECB-F0DCBD2F55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6" name="Text Box 3086">
                  <a:extLst>
                    <a:ext uri="{FF2B5EF4-FFF2-40B4-BE49-F238E27FC236}">
                      <a16:creationId xmlns:a16="http://schemas.microsoft.com/office/drawing/2014/main" id="{2DD2217E-5781-4595-CCD9-648464BE024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0" name="link">
                <a:extLst>
                  <a:ext uri="{FF2B5EF4-FFF2-40B4-BE49-F238E27FC236}">
                    <a16:creationId xmlns:a16="http://schemas.microsoft.com/office/drawing/2014/main" id="{CEFEE722-98D9-A7FF-84EB-26304C45A61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2391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FFBAB8E5-5282-5EA8-25FB-6A75A0F0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531">
                  <a:hlinkClick r:id="rId101"/>
                  <a:extLst>
                    <a:ext uri="{FF2B5EF4-FFF2-40B4-BE49-F238E27FC236}">
                      <a16:creationId xmlns:a16="http://schemas.microsoft.com/office/drawing/2014/main" id="{2F88E25E-B3F7-F9FD-768C-85495703F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3" name="Star: 5 Points 532">
                  <a:hlinkClick r:id="rId98"/>
                  <a:extLst>
                    <a:ext uri="{FF2B5EF4-FFF2-40B4-BE49-F238E27FC236}">
                      <a16:creationId xmlns:a16="http://schemas.microsoft.com/office/drawing/2014/main" id="{63D93564-6DE5-62A2-A1FF-9B6A174B23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97" name="organ - kidney">
            <a:extLst>
              <a:ext uri="{FF2B5EF4-FFF2-40B4-BE49-F238E27FC236}">
                <a16:creationId xmlns:a16="http://schemas.microsoft.com/office/drawing/2014/main" id="{D5062802-43BA-269F-0502-2256EB7EE30B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2398" name="organ - kidney">
              <a:extLst>
                <a:ext uri="{FF2B5EF4-FFF2-40B4-BE49-F238E27FC236}">
                  <a16:creationId xmlns:a16="http://schemas.microsoft.com/office/drawing/2014/main" id="{ED6C25FB-AA4D-8E53-12C0-6BD34CC11E6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9" name="FTU - visceral bowman capsule">
              <a:extLst>
                <a:ext uri="{FF2B5EF4-FFF2-40B4-BE49-F238E27FC236}">
                  <a16:creationId xmlns:a16="http://schemas.microsoft.com/office/drawing/2014/main" id="{DC323ED6-C558-813F-72DA-F561BE9C46F9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2921" name="FTU - visceral bowman capsule">
                <a:extLst>
                  <a:ext uri="{FF2B5EF4-FFF2-40B4-BE49-F238E27FC236}">
                    <a16:creationId xmlns:a16="http://schemas.microsoft.com/office/drawing/2014/main" id="{8AE780CB-FD16-2121-2043-B6E825A4E68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2" name="dock">
                <a:extLst>
                  <a:ext uri="{FF2B5EF4-FFF2-40B4-BE49-F238E27FC236}">
                    <a16:creationId xmlns:a16="http://schemas.microsoft.com/office/drawing/2014/main" id="{30814871-E13F-C2B6-9F3B-95B91D7E9A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E7095BB-0F37-9780-3700-B75220B865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448B507A-ACB5-9426-DF85-59F4F305BA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890F7832-70C2-B4F0-8D66-0BE9820B66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4" name="link">
                <a:extLst>
                  <a:ext uri="{FF2B5EF4-FFF2-40B4-BE49-F238E27FC236}">
                    <a16:creationId xmlns:a16="http://schemas.microsoft.com/office/drawing/2014/main" id="{403B7533-C001-CA8B-916D-2F29B48235B3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2925" name="Star: 5 Points 801">
                  <a:hlinkClick r:id="rId102"/>
                  <a:extLst>
                    <a:ext uri="{FF2B5EF4-FFF2-40B4-BE49-F238E27FC236}">
                      <a16:creationId xmlns:a16="http://schemas.microsoft.com/office/drawing/2014/main" id="{206BB02F-5CC0-72CB-33DB-092B27907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6" name="Star: 5 Points 802">
                  <a:hlinkClick r:id="rId103"/>
                  <a:extLst>
                    <a:ext uri="{FF2B5EF4-FFF2-40B4-BE49-F238E27FC236}">
                      <a16:creationId xmlns:a16="http://schemas.microsoft.com/office/drawing/2014/main" id="{761B2A53-08AD-9DA9-334B-B6729BE8C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7" name="Star: 5 Points 803">
                  <a:hlinkClick r:id="rId98"/>
                  <a:extLst>
                    <a:ext uri="{FF2B5EF4-FFF2-40B4-BE49-F238E27FC236}">
                      <a16:creationId xmlns:a16="http://schemas.microsoft.com/office/drawing/2014/main" id="{28F42806-3620-23F4-2B8D-C3009C72D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0" name="FTU - parietal Bowman capsule">
              <a:extLst>
                <a:ext uri="{FF2B5EF4-FFF2-40B4-BE49-F238E27FC236}">
                  <a16:creationId xmlns:a16="http://schemas.microsoft.com/office/drawing/2014/main" id="{6A43DC28-8C3D-FF79-0070-B41DB44CFA1A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2910" name="FTU - parietal Bowman capsule">
                <a:extLst>
                  <a:ext uri="{FF2B5EF4-FFF2-40B4-BE49-F238E27FC236}">
                    <a16:creationId xmlns:a16="http://schemas.microsoft.com/office/drawing/2014/main" id="{AC63FB55-FF5A-79F3-A04F-21D2B0EFCA8A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1" name="dock">
                <a:extLst>
                  <a:ext uri="{FF2B5EF4-FFF2-40B4-BE49-F238E27FC236}">
                    <a16:creationId xmlns:a16="http://schemas.microsoft.com/office/drawing/2014/main" id="{DFC2F763-FFDE-5B08-F3EE-F22956DB6B39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B3559BB6-2563-20E3-EF36-BFAF9276B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9" name="Text Box 3086">
                  <a:extLst>
                    <a:ext uri="{FF2B5EF4-FFF2-40B4-BE49-F238E27FC236}">
                      <a16:creationId xmlns:a16="http://schemas.microsoft.com/office/drawing/2014/main" id="{6BC734F0-7CD1-7448-A842-6970335E8A6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E2FFE0C4-9F40-5639-FD2C-44D3788848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2" name="link">
                <a:extLst>
                  <a:ext uri="{FF2B5EF4-FFF2-40B4-BE49-F238E27FC236}">
                    <a16:creationId xmlns:a16="http://schemas.microsoft.com/office/drawing/2014/main" id="{EAF568DD-3E0D-FDB8-B1C5-0687CF55EF8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13" name="Star: 5 Points 789">
                  <a:hlinkClick r:id="rId102"/>
                  <a:extLst>
                    <a:ext uri="{FF2B5EF4-FFF2-40B4-BE49-F238E27FC236}">
                      <a16:creationId xmlns:a16="http://schemas.microsoft.com/office/drawing/2014/main" id="{C805EFF6-9E64-CFD8-791D-D42FB4906F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5" name="Star: 5 Points 790">
                  <a:hlinkClick r:id="rId103"/>
                  <a:extLst>
                    <a:ext uri="{FF2B5EF4-FFF2-40B4-BE49-F238E27FC236}">
                      <a16:creationId xmlns:a16="http://schemas.microsoft.com/office/drawing/2014/main" id="{053200F8-F68B-8217-8644-F325683C3F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6" name="Star: 5 Points 791">
                  <a:hlinkClick r:id="rId98"/>
                  <a:extLst>
                    <a:ext uri="{FF2B5EF4-FFF2-40B4-BE49-F238E27FC236}">
                      <a16:creationId xmlns:a16="http://schemas.microsoft.com/office/drawing/2014/main" id="{B9C3C54A-A287-AB4D-DEFB-638847C72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2" name="FTU - proximal convoluted tubule">
              <a:extLst>
                <a:ext uri="{FF2B5EF4-FFF2-40B4-BE49-F238E27FC236}">
                  <a16:creationId xmlns:a16="http://schemas.microsoft.com/office/drawing/2014/main" id="{F2BB8FF4-3FAF-3E46-85F2-FCF2BD4DA4A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2898" name="FTU - proximal convoluted tubule">
                <a:extLst>
                  <a:ext uri="{FF2B5EF4-FFF2-40B4-BE49-F238E27FC236}">
                    <a16:creationId xmlns:a16="http://schemas.microsoft.com/office/drawing/2014/main" id="{002E3BDD-2DE1-2FB2-7158-ACDD3E47558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5718327C-FCB8-6B71-776C-E8C598A75E1C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3B74ABE5-38DE-79F5-B63C-E6C12839EC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5" name="Text Box 3086">
                  <a:extLst>
                    <a:ext uri="{FF2B5EF4-FFF2-40B4-BE49-F238E27FC236}">
                      <a16:creationId xmlns:a16="http://schemas.microsoft.com/office/drawing/2014/main" id="{61408575-38D4-CCE5-0D21-64666D9F15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7" name="Text Box 3086">
                  <a:extLst>
                    <a:ext uri="{FF2B5EF4-FFF2-40B4-BE49-F238E27FC236}">
                      <a16:creationId xmlns:a16="http://schemas.microsoft.com/office/drawing/2014/main" id="{409428B4-95C2-2BBF-5D06-4F1E5FC5B0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0" name="link">
                <a:extLst>
                  <a:ext uri="{FF2B5EF4-FFF2-40B4-BE49-F238E27FC236}">
                    <a16:creationId xmlns:a16="http://schemas.microsoft.com/office/drawing/2014/main" id="{E25E39DD-CBAF-2B90-E13E-7C49CB835AF2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901" name="Star: 5 Points 777">
                  <a:hlinkClick r:id="rId104"/>
                  <a:extLst>
                    <a:ext uri="{FF2B5EF4-FFF2-40B4-BE49-F238E27FC236}">
                      <a16:creationId xmlns:a16="http://schemas.microsoft.com/office/drawing/2014/main" id="{BC20AFD5-C6B2-62E9-E9FD-1B6242902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2" name="Star: 5 Points 778">
                  <a:hlinkClick r:id="rId105"/>
                  <a:extLst>
                    <a:ext uri="{FF2B5EF4-FFF2-40B4-BE49-F238E27FC236}">
                      <a16:creationId xmlns:a16="http://schemas.microsoft.com/office/drawing/2014/main" id="{D2DD3BCB-D07D-7938-7E18-B4A41EB2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3" name="Star: 5 Points 779">
                  <a:hlinkClick r:id="rId98"/>
                  <a:extLst>
                    <a:ext uri="{FF2B5EF4-FFF2-40B4-BE49-F238E27FC236}">
                      <a16:creationId xmlns:a16="http://schemas.microsoft.com/office/drawing/2014/main" id="{D07671C4-03F3-087B-20C8-7081A4A46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5" name="FTU - proximal straight tubule">
              <a:extLst>
                <a:ext uri="{FF2B5EF4-FFF2-40B4-BE49-F238E27FC236}">
                  <a16:creationId xmlns:a16="http://schemas.microsoft.com/office/drawing/2014/main" id="{B840BE83-41E2-CE0C-103E-7C64E58C4645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27" name="FTU - proximal straight tubule">
                <a:extLst>
                  <a:ext uri="{FF2B5EF4-FFF2-40B4-BE49-F238E27FC236}">
                    <a16:creationId xmlns:a16="http://schemas.microsoft.com/office/drawing/2014/main" id="{0AEE37BB-0844-867C-FA3A-691519036BB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30" name="dock">
                <a:extLst>
                  <a:ext uri="{FF2B5EF4-FFF2-40B4-BE49-F238E27FC236}">
                    <a16:creationId xmlns:a16="http://schemas.microsoft.com/office/drawing/2014/main" id="{F94AC12A-51A4-903F-4D47-4D5178E2DA9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635" name="Text Box 3086">
                  <a:extLst>
                    <a:ext uri="{FF2B5EF4-FFF2-40B4-BE49-F238E27FC236}">
                      <a16:creationId xmlns:a16="http://schemas.microsoft.com/office/drawing/2014/main" id="{76CC6992-6CD0-5765-CF2D-7E2D8470ED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6" name="Text Box 3086">
                  <a:extLst>
                    <a:ext uri="{FF2B5EF4-FFF2-40B4-BE49-F238E27FC236}">
                      <a16:creationId xmlns:a16="http://schemas.microsoft.com/office/drawing/2014/main" id="{02556EC9-9D42-E7A9-1F43-E49B8BA48B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7" name="Text Box 3086">
                  <a:extLst>
                    <a:ext uri="{FF2B5EF4-FFF2-40B4-BE49-F238E27FC236}">
                      <a16:creationId xmlns:a16="http://schemas.microsoft.com/office/drawing/2014/main" id="{CCC987A3-5786-07BF-38C5-67CABD1C7DB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1" name="link">
                <a:extLst>
                  <a:ext uri="{FF2B5EF4-FFF2-40B4-BE49-F238E27FC236}">
                    <a16:creationId xmlns:a16="http://schemas.microsoft.com/office/drawing/2014/main" id="{B549A9E9-A50E-3A1C-EDEE-1648ABE7718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32" name="Star: 5 Points 765">
                  <a:hlinkClick r:id="rId106"/>
                  <a:extLst>
                    <a:ext uri="{FF2B5EF4-FFF2-40B4-BE49-F238E27FC236}">
                      <a16:creationId xmlns:a16="http://schemas.microsoft.com/office/drawing/2014/main" id="{540D9610-F1D7-B0EE-562D-0C95C8B20D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3" name="Star: 5 Points 766">
                  <a:hlinkClick r:id="rId105"/>
                  <a:extLst>
                    <a:ext uri="{FF2B5EF4-FFF2-40B4-BE49-F238E27FC236}">
                      <a16:creationId xmlns:a16="http://schemas.microsoft.com/office/drawing/2014/main" id="{C5F1835C-CE62-F921-3EE9-087DAC2D8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4" name="Star: 5 Points 767">
                  <a:hlinkClick r:id="rId98"/>
                  <a:extLst>
                    <a:ext uri="{FF2B5EF4-FFF2-40B4-BE49-F238E27FC236}">
                      <a16:creationId xmlns:a16="http://schemas.microsoft.com/office/drawing/2014/main" id="{1C93BC20-CCD2-151F-8E9A-2B09974D5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6" name="FTU - descending thin limb">
              <a:extLst>
                <a:ext uri="{FF2B5EF4-FFF2-40B4-BE49-F238E27FC236}">
                  <a16:creationId xmlns:a16="http://schemas.microsoft.com/office/drawing/2014/main" id="{366FF531-4A0A-F503-14A2-CFC3563AF29D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2614" name="FTU - descending thin limb">
                <a:extLst>
                  <a:ext uri="{FF2B5EF4-FFF2-40B4-BE49-F238E27FC236}">
                    <a16:creationId xmlns:a16="http://schemas.microsoft.com/office/drawing/2014/main" id="{223ED0FA-862B-0198-0C60-3D4B3ECC7F02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15" name="dock">
                <a:extLst>
                  <a:ext uri="{FF2B5EF4-FFF2-40B4-BE49-F238E27FC236}">
                    <a16:creationId xmlns:a16="http://schemas.microsoft.com/office/drawing/2014/main" id="{7D69110D-21D5-3767-57C2-0FCF88604DF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22" name="Text Box 3086">
                  <a:extLst>
                    <a:ext uri="{FF2B5EF4-FFF2-40B4-BE49-F238E27FC236}">
                      <a16:creationId xmlns:a16="http://schemas.microsoft.com/office/drawing/2014/main" id="{D46F11C9-16D6-5F4C-48F8-4188EE5662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3" name="Text Box 3086">
                  <a:extLst>
                    <a:ext uri="{FF2B5EF4-FFF2-40B4-BE49-F238E27FC236}">
                      <a16:creationId xmlns:a16="http://schemas.microsoft.com/office/drawing/2014/main" id="{89EE473E-7C2C-4EE3-E84A-99B65909E0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4" name="Text Box 3086">
                  <a:extLst>
                    <a:ext uri="{FF2B5EF4-FFF2-40B4-BE49-F238E27FC236}">
                      <a16:creationId xmlns:a16="http://schemas.microsoft.com/office/drawing/2014/main" id="{1F71F8C4-4BF4-9F96-D1D7-32CA083081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6" name="link">
                <a:extLst>
                  <a:ext uri="{FF2B5EF4-FFF2-40B4-BE49-F238E27FC236}">
                    <a16:creationId xmlns:a16="http://schemas.microsoft.com/office/drawing/2014/main" id="{9CF764C6-D3E9-1D22-F6B0-7AE862EFD11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617" name="Star: 5 Points 753">
                  <a:hlinkClick r:id="rId107"/>
                  <a:extLst>
                    <a:ext uri="{FF2B5EF4-FFF2-40B4-BE49-F238E27FC236}">
                      <a16:creationId xmlns:a16="http://schemas.microsoft.com/office/drawing/2014/main" id="{70DB86BD-273D-C341-4B0E-042D552D75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8" name="Star: 5 Points 754">
                  <a:hlinkClick r:id="rId105"/>
                  <a:extLst>
                    <a:ext uri="{FF2B5EF4-FFF2-40B4-BE49-F238E27FC236}">
                      <a16:creationId xmlns:a16="http://schemas.microsoft.com/office/drawing/2014/main" id="{E4913DC4-BEF3-D705-2F2D-D2182AFC79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9" name="Star: 5 Points 755">
                  <a:hlinkClick r:id="rId98"/>
                  <a:extLst>
                    <a:ext uri="{FF2B5EF4-FFF2-40B4-BE49-F238E27FC236}">
                      <a16:creationId xmlns:a16="http://schemas.microsoft.com/office/drawing/2014/main" id="{81C8C6A6-C635-8DAF-41E1-FE373EC93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7" name="FTU - ascending thin limb">
              <a:extLst>
                <a:ext uri="{FF2B5EF4-FFF2-40B4-BE49-F238E27FC236}">
                  <a16:creationId xmlns:a16="http://schemas.microsoft.com/office/drawing/2014/main" id="{EC1FC476-719B-864D-15A5-2AF48E3614F7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2593" name="FTU - ascending thin limb">
                <a:extLst>
                  <a:ext uri="{FF2B5EF4-FFF2-40B4-BE49-F238E27FC236}">
                    <a16:creationId xmlns:a16="http://schemas.microsoft.com/office/drawing/2014/main" id="{FA0E94C0-AC3A-A17F-DA02-7801C1276CB2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8" name="dock">
                <a:extLst>
                  <a:ext uri="{FF2B5EF4-FFF2-40B4-BE49-F238E27FC236}">
                    <a16:creationId xmlns:a16="http://schemas.microsoft.com/office/drawing/2014/main" id="{DF31B1E9-3514-A90F-62B9-CA33A185FF3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609" name="Text Box 3086">
                  <a:extLst>
                    <a:ext uri="{FF2B5EF4-FFF2-40B4-BE49-F238E27FC236}">
                      <a16:creationId xmlns:a16="http://schemas.microsoft.com/office/drawing/2014/main" id="{604FDA77-CD6B-C7D0-01DE-6C69B83438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0" name="Text Box 3086">
                  <a:extLst>
                    <a:ext uri="{FF2B5EF4-FFF2-40B4-BE49-F238E27FC236}">
                      <a16:creationId xmlns:a16="http://schemas.microsoft.com/office/drawing/2014/main" id="{B90D553D-82BF-5907-C20A-18F93E89CAF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3" name="Text Box 3086">
                  <a:extLst>
                    <a:ext uri="{FF2B5EF4-FFF2-40B4-BE49-F238E27FC236}">
                      <a16:creationId xmlns:a16="http://schemas.microsoft.com/office/drawing/2014/main" id="{0178182C-5BEF-A971-AFEE-DBEE9CBD11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9" name="link">
                <a:extLst>
                  <a:ext uri="{FF2B5EF4-FFF2-40B4-BE49-F238E27FC236}">
                    <a16:creationId xmlns:a16="http://schemas.microsoft.com/office/drawing/2014/main" id="{E7854935-0409-C246-BE5C-9E0F0718CD7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600" name="Star: 5 Points 739">
                  <a:hlinkClick r:id="rId108"/>
                  <a:extLst>
                    <a:ext uri="{FF2B5EF4-FFF2-40B4-BE49-F238E27FC236}">
                      <a16:creationId xmlns:a16="http://schemas.microsoft.com/office/drawing/2014/main" id="{521BEEB3-881A-0980-CD65-E53EEAC21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1" name="Star: 5 Points 740">
                  <a:hlinkClick r:id="rId105"/>
                  <a:extLst>
                    <a:ext uri="{FF2B5EF4-FFF2-40B4-BE49-F238E27FC236}">
                      <a16:creationId xmlns:a16="http://schemas.microsoft.com/office/drawing/2014/main" id="{7431D96E-77E3-D268-E927-949FBBD88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4" name="Star: 5 Points 741">
                  <a:hlinkClick r:id="rId98"/>
                  <a:extLst>
                    <a:ext uri="{FF2B5EF4-FFF2-40B4-BE49-F238E27FC236}">
                      <a16:creationId xmlns:a16="http://schemas.microsoft.com/office/drawing/2014/main" id="{5C51AB84-6A05-DBE0-F7F3-EA2D143520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8" name="FTU - distal straight tubule">
              <a:extLst>
                <a:ext uri="{FF2B5EF4-FFF2-40B4-BE49-F238E27FC236}">
                  <a16:creationId xmlns:a16="http://schemas.microsoft.com/office/drawing/2014/main" id="{ED36CA94-7DCA-DD63-AD60-9330C5966EE7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2572" name="FTU - distal straight tubule">
                <a:extLst>
                  <a:ext uri="{FF2B5EF4-FFF2-40B4-BE49-F238E27FC236}">
                    <a16:creationId xmlns:a16="http://schemas.microsoft.com/office/drawing/2014/main" id="{99D508DF-4DA2-069E-788E-7287583BF271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3" name="dock">
                <a:extLst>
                  <a:ext uri="{FF2B5EF4-FFF2-40B4-BE49-F238E27FC236}">
                    <a16:creationId xmlns:a16="http://schemas.microsoft.com/office/drawing/2014/main" id="{386196CC-6F75-5E6D-99D2-D595140FD14E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590" name="Text Box 3086">
                  <a:extLst>
                    <a:ext uri="{FF2B5EF4-FFF2-40B4-BE49-F238E27FC236}">
                      <a16:creationId xmlns:a16="http://schemas.microsoft.com/office/drawing/2014/main" id="{8C356B43-631B-B387-DE4B-246AF568B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1" name="Text Box 3086">
                  <a:extLst>
                    <a:ext uri="{FF2B5EF4-FFF2-40B4-BE49-F238E27FC236}">
                      <a16:creationId xmlns:a16="http://schemas.microsoft.com/office/drawing/2014/main" id="{BDBEEFF8-E00A-328E-F3CE-79DC7AA1BD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2" name="Text Box 3086">
                  <a:extLst>
                    <a:ext uri="{FF2B5EF4-FFF2-40B4-BE49-F238E27FC236}">
                      <a16:creationId xmlns:a16="http://schemas.microsoft.com/office/drawing/2014/main" id="{D848F9DC-E0F8-22DE-4829-B9829A564F9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4" name="link">
                <a:extLst>
                  <a:ext uri="{FF2B5EF4-FFF2-40B4-BE49-F238E27FC236}">
                    <a16:creationId xmlns:a16="http://schemas.microsoft.com/office/drawing/2014/main" id="{C6499264-D9A0-D6C5-5033-BBFDA41B120C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585" name="Star: 5 Points 727">
                  <a:hlinkClick r:id="rId108"/>
                  <a:extLst>
                    <a:ext uri="{FF2B5EF4-FFF2-40B4-BE49-F238E27FC236}">
                      <a16:creationId xmlns:a16="http://schemas.microsoft.com/office/drawing/2014/main" id="{58AC58CA-820E-CE53-BD67-37CA1273C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8" name="Star: 5 Points 728">
                  <a:hlinkClick r:id="rId105"/>
                  <a:extLst>
                    <a:ext uri="{FF2B5EF4-FFF2-40B4-BE49-F238E27FC236}">
                      <a16:creationId xmlns:a16="http://schemas.microsoft.com/office/drawing/2014/main" id="{9D1D361F-6022-1491-07D8-A72AFCED2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9" name="Star: 5 Points 729">
                  <a:hlinkClick r:id="rId98"/>
                  <a:extLst>
                    <a:ext uri="{FF2B5EF4-FFF2-40B4-BE49-F238E27FC236}">
                      <a16:creationId xmlns:a16="http://schemas.microsoft.com/office/drawing/2014/main" id="{B554A77D-E7AF-EB72-E22C-75CC724F4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9" name="FTU - final thick ascending limb">
              <a:extLst>
                <a:ext uri="{FF2B5EF4-FFF2-40B4-BE49-F238E27FC236}">
                  <a16:creationId xmlns:a16="http://schemas.microsoft.com/office/drawing/2014/main" id="{842376BA-B5C2-F748-BF45-D8552C603C4C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2560" name="FTU - final thick ascending limb">
                <a:extLst>
                  <a:ext uri="{FF2B5EF4-FFF2-40B4-BE49-F238E27FC236}">
                    <a16:creationId xmlns:a16="http://schemas.microsoft.com/office/drawing/2014/main" id="{9FEA4C46-AC6B-27A3-A59A-18095536B94D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" name="dock">
                <a:extLst>
                  <a:ext uri="{FF2B5EF4-FFF2-40B4-BE49-F238E27FC236}">
                    <a16:creationId xmlns:a16="http://schemas.microsoft.com/office/drawing/2014/main" id="{273190EB-8B4D-F533-5766-E8FB3D8E9F7E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2569" name="Text Box 3086">
                  <a:extLst>
                    <a:ext uri="{FF2B5EF4-FFF2-40B4-BE49-F238E27FC236}">
                      <a16:creationId xmlns:a16="http://schemas.microsoft.com/office/drawing/2014/main" id="{FD2379EB-06D9-471A-321A-4D83218110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0" name="Text Box 3086">
                  <a:extLst>
                    <a:ext uri="{FF2B5EF4-FFF2-40B4-BE49-F238E27FC236}">
                      <a16:creationId xmlns:a16="http://schemas.microsoft.com/office/drawing/2014/main" id="{7B58A003-C8C9-AA64-CBA0-2FB77F1F1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86">
                  <a:extLst>
                    <a:ext uri="{FF2B5EF4-FFF2-40B4-BE49-F238E27FC236}">
                      <a16:creationId xmlns:a16="http://schemas.microsoft.com/office/drawing/2014/main" id="{ED02BBC6-649C-FB68-6D1F-D345CD6D6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2" name="link">
                <a:extLst>
                  <a:ext uri="{FF2B5EF4-FFF2-40B4-BE49-F238E27FC236}">
                    <a16:creationId xmlns:a16="http://schemas.microsoft.com/office/drawing/2014/main" id="{A7F14C68-D694-4A38-4F09-62E71595E4B6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2563" name="Star: 5 Points 715">
                  <a:hlinkClick r:id="rId108"/>
                  <a:extLst>
                    <a:ext uri="{FF2B5EF4-FFF2-40B4-BE49-F238E27FC236}">
                      <a16:creationId xmlns:a16="http://schemas.microsoft.com/office/drawing/2014/main" id="{FA012FDD-F78A-FF00-56A9-F17D50CE8A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4" name="Star: 5 Points 716">
                  <a:hlinkClick r:id="rId105"/>
                  <a:extLst>
                    <a:ext uri="{FF2B5EF4-FFF2-40B4-BE49-F238E27FC236}">
                      <a16:creationId xmlns:a16="http://schemas.microsoft.com/office/drawing/2014/main" id="{8F48156C-5155-F440-7347-3D67F46B4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5" name="Star: 5 Points 717">
                  <a:hlinkClick r:id="rId98"/>
                  <a:extLst>
                    <a:ext uri="{FF2B5EF4-FFF2-40B4-BE49-F238E27FC236}">
                      <a16:creationId xmlns:a16="http://schemas.microsoft.com/office/drawing/2014/main" id="{13B974CF-1777-D873-F531-C4D7CA345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0" name="FTU - distal convoluted tubule">
              <a:extLst>
                <a:ext uri="{FF2B5EF4-FFF2-40B4-BE49-F238E27FC236}">
                  <a16:creationId xmlns:a16="http://schemas.microsoft.com/office/drawing/2014/main" id="{CBACDDFA-10B4-99F8-3355-F68DF8E25EE0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2529" name="FTU - distal convoluted tubule">
                <a:extLst>
                  <a:ext uri="{FF2B5EF4-FFF2-40B4-BE49-F238E27FC236}">
                    <a16:creationId xmlns:a16="http://schemas.microsoft.com/office/drawing/2014/main" id="{C8F7047F-0683-0950-7381-BC69FAA3C082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0" name="dock">
                <a:extLst>
                  <a:ext uri="{FF2B5EF4-FFF2-40B4-BE49-F238E27FC236}">
                    <a16:creationId xmlns:a16="http://schemas.microsoft.com/office/drawing/2014/main" id="{5AF3691C-C5E8-5D5D-448B-70EFE7CEF013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2557" name="Text Box 3086">
                  <a:extLst>
                    <a:ext uri="{FF2B5EF4-FFF2-40B4-BE49-F238E27FC236}">
                      <a16:creationId xmlns:a16="http://schemas.microsoft.com/office/drawing/2014/main" id="{A220A2B4-C216-EDC7-9360-BDCAEA8D29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8" name="Text Box 3086">
                  <a:extLst>
                    <a:ext uri="{FF2B5EF4-FFF2-40B4-BE49-F238E27FC236}">
                      <a16:creationId xmlns:a16="http://schemas.microsoft.com/office/drawing/2014/main" id="{B4B4B1E7-3D1F-41F1-78A8-D7460CD6D1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86">
                  <a:extLst>
                    <a:ext uri="{FF2B5EF4-FFF2-40B4-BE49-F238E27FC236}">
                      <a16:creationId xmlns:a16="http://schemas.microsoft.com/office/drawing/2014/main" id="{30863E9A-5AB9-5C33-F8E6-BDE60876ED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1" name="link">
                <a:extLst>
                  <a:ext uri="{FF2B5EF4-FFF2-40B4-BE49-F238E27FC236}">
                    <a16:creationId xmlns:a16="http://schemas.microsoft.com/office/drawing/2014/main" id="{C332FB45-C255-7407-1BE1-53344677A0A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2546" name="Star: 5 Points 703">
                  <a:hlinkClick r:id="rId109"/>
                  <a:extLst>
                    <a:ext uri="{FF2B5EF4-FFF2-40B4-BE49-F238E27FC236}">
                      <a16:creationId xmlns:a16="http://schemas.microsoft.com/office/drawing/2014/main" id="{6EE74761-BFB8-6A2A-9BF6-4E9EAE916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7" name="Star: 5 Points 704">
                  <a:hlinkClick r:id="rId105"/>
                  <a:extLst>
                    <a:ext uri="{FF2B5EF4-FFF2-40B4-BE49-F238E27FC236}">
                      <a16:creationId xmlns:a16="http://schemas.microsoft.com/office/drawing/2014/main" id="{850DEB23-7F01-FC8C-081A-678D9D98FD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8" name="Star: 5 Points 705">
                  <a:hlinkClick r:id="rId98"/>
                  <a:extLst>
                    <a:ext uri="{FF2B5EF4-FFF2-40B4-BE49-F238E27FC236}">
                      <a16:creationId xmlns:a16="http://schemas.microsoft.com/office/drawing/2014/main" id="{2F70FAF9-DF91-9284-D638-15A25F8C1C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1" name="FTU - connecting tubule">
              <a:extLst>
                <a:ext uri="{FF2B5EF4-FFF2-40B4-BE49-F238E27FC236}">
                  <a16:creationId xmlns:a16="http://schemas.microsoft.com/office/drawing/2014/main" id="{A2ACBCA5-5B6A-C08A-D9AA-A81DD5FB0370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2503" name="FTU - connecting tubule">
                <a:extLst>
                  <a:ext uri="{FF2B5EF4-FFF2-40B4-BE49-F238E27FC236}">
                    <a16:creationId xmlns:a16="http://schemas.microsoft.com/office/drawing/2014/main" id="{2AF21A54-1613-3659-868F-A1DC8088285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07" name="dock">
                <a:extLst>
                  <a:ext uri="{FF2B5EF4-FFF2-40B4-BE49-F238E27FC236}">
                    <a16:creationId xmlns:a16="http://schemas.microsoft.com/office/drawing/2014/main" id="{81483693-C0CC-F745-F265-E52838A18163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2512" name="Text Box 3086">
                  <a:extLst>
                    <a:ext uri="{FF2B5EF4-FFF2-40B4-BE49-F238E27FC236}">
                      <a16:creationId xmlns:a16="http://schemas.microsoft.com/office/drawing/2014/main" id="{E9BE88CF-8F1D-0AD0-89E1-E6B49A2F0B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3" name="Text Box 3086">
                  <a:extLst>
                    <a:ext uri="{FF2B5EF4-FFF2-40B4-BE49-F238E27FC236}">
                      <a16:creationId xmlns:a16="http://schemas.microsoft.com/office/drawing/2014/main" id="{765EE034-76F8-9604-27BD-28B1C5F77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8" name="Text Box 3086">
                  <a:extLst>
                    <a:ext uri="{FF2B5EF4-FFF2-40B4-BE49-F238E27FC236}">
                      <a16:creationId xmlns:a16="http://schemas.microsoft.com/office/drawing/2014/main" id="{99D494BB-343F-1821-9282-7BA6098FF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8" name="link">
                <a:extLst>
                  <a:ext uri="{FF2B5EF4-FFF2-40B4-BE49-F238E27FC236}">
                    <a16:creationId xmlns:a16="http://schemas.microsoft.com/office/drawing/2014/main" id="{D7C67E6A-EFDC-FB52-FBF7-536FF0D0F970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2509" name="Star: 5 Points 691">
                  <a:hlinkClick r:id="rId110"/>
                  <a:extLst>
                    <a:ext uri="{FF2B5EF4-FFF2-40B4-BE49-F238E27FC236}">
                      <a16:creationId xmlns:a16="http://schemas.microsoft.com/office/drawing/2014/main" id="{8435C91B-9450-0B93-6E2A-317062C65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0" name="Star: 5 Points 692">
                  <a:hlinkClick r:id="rId111"/>
                  <a:extLst>
                    <a:ext uri="{FF2B5EF4-FFF2-40B4-BE49-F238E27FC236}">
                      <a16:creationId xmlns:a16="http://schemas.microsoft.com/office/drawing/2014/main" id="{BA2B90E8-E9DA-CFA1-8542-30B8954109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1" name="Star: 5 Points 693">
                  <a:hlinkClick r:id="rId98"/>
                  <a:extLst>
                    <a:ext uri="{FF2B5EF4-FFF2-40B4-BE49-F238E27FC236}">
                      <a16:creationId xmlns:a16="http://schemas.microsoft.com/office/drawing/2014/main" id="{1FAC27A2-60AF-95D0-6479-33BA2360E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3" name="FTU - cortical connecting tubule">
              <a:extLst>
                <a:ext uri="{FF2B5EF4-FFF2-40B4-BE49-F238E27FC236}">
                  <a16:creationId xmlns:a16="http://schemas.microsoft.com/office/drawing/2014/main" id="{839CB59D-9CAC-5318-3A8A-FA87A1553CC8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2494" name="FTU - cortical connecting tubule">
                <a:extLst>
                  <a:ext uri="{FF2B5EF4-FFF2-40B4-BE49-F238E27FC236}">
                    <a16:creationId xmlns:a16="http://schemas.microsoft.com/office/drawing/2014/main" id="{30CA7E0F-9F73-E202-B8EE-CC9D258120FB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DAF1F91C-0C61-FDB1-CDC4-27D82EF56F7B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2500" name="Text Box 3086">
                  <a:extLst>
                    <a:ext uri="{FF2B5EF4-FFF2-40B4-BE49-F238E27FC236}">
                      <a16:creationId xmlns:a16="http://schemas.microsoft.com/office/drawing/2014/main" id="{F7357C50-60E5-DF68-7C21-AE3A540316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1" name="Text Box 3086">
                  <a:extLst>
                    <a:ext uri="{FF2B5EF4-FFF2-40B4-BE49-F238E27FC236}">
                      <a16:creationId xmlns:a16="http://schemas.microsoft.com/office/drawing/2014/main" id="{0375AE40-0AB2-E1A6-D749-C8CA6D76E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2" name="Text Box 3086">
                  <a:extLst>
                    <a:ext uri="{FF2B5EF4-FFF2-40B4-BE49-F238E27FC236}">
                      <a16:creationId xmlns:a16="http://schemas.microsoft.com/office/drawing/2014/main" id="{BE8BC023-0263-8F28-8B8A-EF5F68FF23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6" name="link">
                <a:extLst>
                  <a:ext uri="{FF2B5EF4-FFF2-40B4-BE49-F238E27FC236}">
                    <a16:creationId xmlns:a16="http://schemas.microsoft.com/office/drawing/2014/main" id="{F3B48D21-3961-5565-9B9C-3919950206CF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2497" name="Star: 5 Points 679">
                  <a:hlinkClick r:id="rId110"/>
                  <a:extLst>
                    <a:ext uri="{FF2B5EF4-FFF2-40B4-BE49-F238E27FC236}">
                      <a16:creationId xmlns:a16="http://schemas.microsoft.com/office/drawing/2014/main" id="{A2730F4B-6180-AC1D-A032-6C973FC6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8" name="Star: 5 Points 680">
                  <a:hlinkClick r:id="rId111"/>
                  <a:extLst>
                    <a:ext uri="{FF2B5EF4-FFF2-40B4-BE49-F238E27FC236}">
                      <a16:creationId xmlns:a16="http://schemas.microsoft.com/office/drawing/2014/main" id="{DC6E4C10-F359-542C-0FB6-5594F38D6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9" name="Star: 5 Points 681">
                  <a:hlinkClick r:id="rId98"/>
                  <a:extLst>
                    <a:ext uri="{FF2B5EF4-FFF2-40B4-BE49-F238E27FC236}">
                      <a16:creationId xmlns:a16="http://schemas.microsoft.com/office/drawing/2014/main" id="{9FC9B099-CA7D-9DD7-1C04-600BB2AFD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4" name="FTU - outer medullary col. duct">
              <a:extLst>
                <a:ext uri="{FF2B5EF4-FFF2-40B4-BE49-F238E27FC236}">
                  <a16:creationId xmlns:a16="http://schemas.microsoft.com/office/drawing/2014/main" id="{FFBC9306-B5D0-3457-CBD4-3373655A3958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485" name="FTU - outer medullary col. duct">
                <a:extLst>
                  <a:ext uri="{FF2B5EF4-FFF2-40B4-BE49-F238E27FC236}">
                    <a16:creationId xmlns:a16="http://schemas.microsoft.com/office/drawing/2014/main" id="{BE7DFC0D-1859-CCE6-6615-FAE1FEE3177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B9F80962-48E2-5FB1-0168-1647EB29FB6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2491" name="Text Box 3086">
                  <a:extLst>
                    <a:ext uri="{FF2B5EF4-FFF2-40B4-BE49-F238E27FC236}">
                      <a16:creationId xmlns:a16="http://schemas.microsoft.com/office/drawing/2014/main" id="{DE859229-EC32-A347-BC77-4F2C069CED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2" name="Text Box 3086">
                  <a:extLst>
                    <a:ext uri="{FF2B5EF4-FFF2-40B4-BE49-F238E27FC236}">
                      <a16:creationId xmlns:a16="http://schemas.microsoft.com/office/drawing/2014/main" id="{13B9E4CC-59BE-BB99-057F-3D7CDDE435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3" name="Text Box 3086">
                  <a:extLst>
                    <a:ext uri="{FF2B5EF4-FFF2-40B4-BE49-F238E27FC236}">
                      <a16:creationId xmlns:a16="http://schemas.microsoft.com/office/drawing/2014/main" id="{E6EE6B25-3558-EEBC-1289-CFA6FF8053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7" name="link">
                <a:extLst>
                  <a:ext uri="{FF2B5EF4-FFF2-40B4-BE49-F238E27FC236}">
                    <a16:creationId xmlns:a16="http://schemas.microsoft.com/office/drawing/2014/main" id="{D3B42142-3572-786E-1A43-C72ED40DC7BB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2488" name="Star: 5 Points 667">
                  <a:hlinkClick r:id="rId110"/>
                  <a:extLst>
                    <a:ext uri="{FF2B5EF4-FFF2-40B4-BE49-F238E27FC236}">
                      <a16:creationId xmlns:a16="http://schemas.microsoft.com/office/drawing/2014/main" id="{CB431A01-E074-8EB3-6B15-3E53F289F5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9" name="Star: 5 Points 668">
                  <a:hlinkClick r:id="rId111"/>
                  <a:extLst>
                    <a:ext uri="{FF2B5EF4-FFF2-40B4-BE49-F238E27FC236}">
                      <a16:creationId xmlns:a16="http://schemas.microsoft.com/office/drawing/2014/main" id="{453963D8-41FD-C3E7-B538-595B0F718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0" name="Star: 5 Points 669">
                  <a:hlinkClick r:id="rId98"/>
                  <a:extLst>
                    <a:ext uri="{FF2B5EF4-FFF2-40B4-BE49-F238E27FC236}">
                      <a16:creationId xmlns:a16="http://schemas.microsoft.com/office/drawing/2014/main" id="{9A0EAAEE-6441-A535-6D8A-CF8032CD2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5" name="FTU - inner medullary col. duct">
              <a:extLst>
                <a:ext uri="{FF2B5EF4-FFF2-40B4-BE49-F238E27FC236}">
                  <a16:creationId xmlns:a16="http://schemas.microsoft.com/office/drawing/2014/main" id="{1CA4F36A-7571-C6FA-7990-570DEBC65A6B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476" name="FTU - inner medullary col. duct">
                <a:extLst>
                  <a:ext uri="{FF2B5EF4-FFF2-40B4-BE49-F238E27FC236}">
                    <a16:creationId xmlns:a16="http://schemas.microsoft.com/office/drawing/2014/main" id="{8496E475-5F83-10B1-23B9-10279F71EDCF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7066E129-B1C2-575E-94BC-400D76D17BF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82" name="Text Box 3086">
                  <a:extLst>
                    <a:ext uri="{FF2B5EF4-FFF2-40B4-BE49-F238E27FC236}">
                      <a16:creationId xmlns:a16="http://schemas.microsoft.com/office/drawing/2014/main" id="{10E1EDC1-6A99-8B81-FE88-2FEE6CB8E3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3" name="Text Box 3086">
                  <a:extLst>
                    <a:ext uri="{FF2B5EF4-FFF2-40B4-BE49-F238E27FC236}">
                      <a16:creationId xmlns:a16="http://schemas.microsoft.com/office/drawing/2014/main" id="{02B2A26C-6432-F1E7-5833-B6DF44AEF7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4" name="Text Box 3086">
                  <a:extLst>
                    <a:ext uri="{FF2B5EF4-FFF2-40B4-BE49-F238E27FC236}">
                      <a16:creationId xmlns:a16="http://schemas.microsoft.com/office/drawing/2014/main" id="{D3707A06-0F05-240C-B240-FB4926C3E5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8" name="link">
                <a:extLst>
                  <a:ext uri="{FF2B5EF4-FFF2-40B4-BE49-F238E27FC236}">
                    <a16:creationId xmlns:a16="http://schemas.microsoft.com/office/drawing/2014/main" id="{B559036F-8F4F-11CF-CFDF-A39F6619299A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479" name="Star: 5 Points 655">
                  <a:hlinkClick r:id="rId110"/>
                  <a:extLst>
                    <a:ext uri="{FF2B5EF4-FFF2-40B4-BE49-F238E27FC236}">
                      <a16:creationId xmlns:a16="http://schemas.microsoft.com/office/drawing/2014/main" id="{DE7B541F-8006-7844-90B5-140531A08A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0" name="Star: 5 Points 656">
                  <a:hlinkClick r:id="rId111"/>
                  <a:extLst>
                    <a:ext uri="{FF2B5EF4-FFF2-40B4-BE49-F238E27FC236}">
                      <a16:creationId xmlns:a16="http://schemas.microsoft.com/office/drawing/2014/main" id="{EE05A98E-6D58-9F0B-858C-5A34151332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1" name="Star: 5 Points 657">
                  <a:hlinkClick r:id="rId98"/>
                  <a:extLst>
                    <a:ext uri="{FF2B5EF4-FFF2-40B4-BE49-F238E27FC236}">
                      <a16:creationId xmlns:a16="http://schemas.microsoft.com/office/drawing/2014/main" id="{22A46FD9-4E6F-54BA-A3E7-8C5D2EEA6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6" name="FTU - minor calyx">
              <a:extLst>
                <a:ext uri="{FF2B5EF4-FFF2-40B4-BE49-F238E27FC236}">
                  <a16:creationId xmlns:a16="http://schemas.microsoft.com/office/drawing/2014/main" id="{BA7F201F-E55B-F421-E700-D8DD8415A4E3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467" name="FTU - minor calyx">
                <a:extLst>
                  <a:ext uri="{FF2B5EF4-FFF2-40B4-BE49-F238E27FC236}">
                    <a16:creationId xmlns:a16="http://schemas.microsoft.com/office/drawing/2014/main" id="{DCA41E4C-1CAC-A5AD-A657-5A339CA2C5DE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62ED48FA-FBA3-F93D-E301-61F5FFBC16F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473" name="Text Box 3086">
                  <a:extLst>
                    <a:ext uri="{FF2B5EF4-FFF2-40B4-BE49-F238E27FC236}">
                      <a16:creationId xmlns:a16="http://schemas.microsoft.com/office/drawing/2014/main" id="{91ACF4A8-2605-85A8-460A-EEF2786CC7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4" name="Text Box 3086">
                  <a:extLst>
                    <a:ext uri="{FF2B5EF4-FFF2-40B4-BE49-F238E27FC236}">
                      <a16:creationId xmlns:a16="http://schemas.microsoft.com/office/drawing/2014/main" id="{B4D3840D-D571-47CD-56A5-8D325CCE8F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5" name="Text Box 3086">
                  <a:extLst>
                    <a:ext uri="{FF2B5EF4-FFF2-40B4-BE49-F238E27FC236}">
                      <a16:creationId xmlns:a16="http://schemas.microsoft.com/office/drawing/2014/main" id="{DAC645B5-B759-C863-E6CA-5BBED30E39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9" name="link">
                <a:extLst>
                  <a:ext uri="{FF2B5EF4-FFF2-40B4-BE49-F238E27FC236}">
                    <a16:creationId xmlns:a16="http://schemas.microsoft.com/office/drawing/2014/main" id="{A36D6485-3704-01DF-16F7-1AA5BBBE5C5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470" name="Star: 5 Points 643">
                  <a:hlinkClick r:id="rId112"/>
                  <a:extLst>
                    <a:ext uri="{FF2B5EF4-FFF2-40B4-BE49-F238E27FC236}">
                      <a16:creationId xmlns:a16="http://schemas.microsoft.com/office/drawing/2014/main" id="{8310DFB9-EF0C-BD31-D6D8-99066C0F6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1" name="Star: 5 Points 644">
                  <a:hlinkClick r:id="rId105"/>
                  <a:extLst>
                    <a:ext uri="{FF2B5EF4-FFF2-40B4-BE49-F238E27FC236}">
                      <a16:creationId xmlns:a16="http://schemas.microsoft.com/office/drawing/2014/main" id="{51D7D801-0901-37A1-C4E3-94A833BA4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2" name="Star: 5 Points 645">
                  <a:hlinkClick r:id="rId98"/>
                  <a:extLst>
                    <a:ext uri="{FF2B5EF4-FFF2-40B4-BE49-F238E27FC236}">
                      <a16:creationId xmlns:a16="http://schemas.microsoft.com/office/drawing/2014/main" id="{3A2AEB9F-0C20-1047-1DCA-EF3EA5E5E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7" name="FTU - major calyx">
              <a:extLst>
                <a:ext uri="{FF2B5EF4-FFF2-40B4-BE49-F238E27FC236}">
                  <a16:creationId xmlns:a16="http://schemas.microsoft.com/office/drawing/2014/main" id="{38C86EA2-21FE-A8EC-09FD-A204291D09DF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458" name="FTU - major calyx">
                <a:extLst>
                  <a:ext uri="{FF2B5EF4-FFF2-40B4-BE49-F238E27FC236}">
                    <a16:creationId xmlns:a16="http://schemas.microsoft.com/office/drawing/2014/main" id="{F87788E7-4077-FC8D-9387-65996BC12E0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2DBA6EFD-1B0D-8DC9-048A-25D0E4EF788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464" name="Text Box 3086">
                  <a:extLst>
                    <a:ext uri="{FF2B5EF4-FFF2-40B4-BE49-F238E27FC236}">
                      <a16:creationId xmlns:a16="http://schemas.microsoft.com/office/drawing/2014/main" id="{AD8EC0BB-7152-3A64-E0B4-0106589F15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5" name="Text Box 3086">
                  <a:extLst>
                    <a:ext uri="{FF2B5EF4-FFF2-40B4-BE49-F238E27FC236}">
                      <a16:creationId xmlns:a16="http://schemas.microsoft.com/office/drawing/2014/main" id="{6FEBC4E5-7B55-F510-0AE2-0231CF650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6" name="Text Box 3086">
                  <a:extLst>
                    <a:ext uri="{FF2B5EF4-FFF2-40B4-BE49-F238E27FC236}">
                      <a16:creationId xmlns:a16="http://schemas.microsoft.com/office/drawing/2014/main" id="{CCC86198-5F5E-159C-FE3F-C49B20B724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0" name="link">
                <a:extLst>
                  <a:ext uri="{FF2B5EF4-FFF2-40B4-BE49-F238E27FC236}">
                    <a16:creationId xmlns:a16="http://schemas.microsoft.com/office/drawing/2014/main" id="{4B400D48-00EF-0284-0CAB-FE646ED5053A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461" name="Star: 5 Points 631">
                  <a:hlinkClick r:id="rId112"/>
                  <a:extLst>
                    <a:ext uri="{FF2B5EF4-FFF2-40B4-BE49-F238E27FC236}">
                      <a16:creationId xmlns:a16="http://schemas.microsoft.com/office/drawing/2014/main" id="{F08BDDA8-3F0C-0A27-2D95-62DFE730F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2" name="Star: 5 Points 632">
                  <a:hlinkClick r:id="rId105"/>
                  <a:extLst>
                    <a:ext uri="{FF2B5EF4-FFF2-40B4-BE49-F238E27FC236}">
                      <a16:creationId xmlns:a16="http://schemas.microsoft.com/office/drawing/2014/main" id="{277C128F-198E-3EAC-8A90-0289A0DF47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3" name="Star: 5 Points 633">
                  <a:hlinkClick r:id="rId98"/>
                  <a:extLst>
                    <a:ext uri="{FF2B5EF4-FFF2-40B4-BE49-F238E27FC236}">
                      <a16:creationId xmlns:a16="http://schemas.microsoft.com/office/drawing/2014/main" id="{EAA987E2-0670-6743-8880-B1D392B0F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8" name="FTU - renal pelvis">
              <a:extLst>
                <a:ext uri="{FF2B5EF4-FFF2-40B4-BE49-F238E27FC236}">
                  <a16:creationId xmlns:a16="http://schemas.microsoft.com/office/drawing/2014/main" id="{7C358560-0C7F-F7BD-0419-B0D8136541BF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449" name="FTU - renal pelvis">
                <a:extLst>
                  <a:ext uri="{FF2B5EF4-FFF2-40B4-BE49-F238E27FC236}">
                    <a16:creationId xmlns:a16="http://schemas.microsoft.com/office/drawing/2014/main" id="{DCBA686B-2DFE-4CA6-4831-919C2624A830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9B071E87-5836-9F36-ABC7-299DCC45F514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455" name="Text Box 3086">
                  <a:extLst>
                    <a:ext uri="{FF2B5EF4-FFF2-40B4-BE49-F238E27FC236}">
                      <a16:creationId xmlns:a16="http://schemas.microsoft.com/office/drawing/2014/main" id="{777C055F-336D-D8AF-3F7F-2C40091B1C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6" name="Text Box 3086">
                  <a:extLst>
                    <a:ext uri="{FF2B5EF4-FFF2-40B4-BE49-F238E27FC236}">
                      <a16:creationId xmlns:a16="http://schemas.microsoft.com/office/drawing/2014/main" id="{B4C080F1-1584-E165-B4D1-F6289933D3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7" name="Text Box 3086">
                  <a:extLst>
                    <a:ext uri="{FF2B5EF4-FFF2-40B4-BE49-F238E27FC236}">
                      <a16:creationId xmlns:a16="http://schemas.microsoft.com/office/drawing/2014/main" id="{DDDFFD60-B634-44D7-8951-2784925304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1" name="link">
                <a:extLst>
                  <a:ext uri="{FF2B5EF4-FFF2-40B4-BE49-F238E27FC236}">
                    <a16:creationId xmlns:a16="http://schemas.microsoft.com/office/drawing/2014/main" id="{6A738A7B-7EAB-5355-A644-17C3ACAA3AD9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452" name="Star: 5 Points 619">
                  <a:hlinkClick r:id="rId113"/>
                  <a:extLst>
                    <a:ext uri="{FF2B5EF4-FFF2-40B4-BE49-F238E27FC236}">
                      <a16:creationId xmlns:a16="http://schemas.microsoft.com/office/drawing/2014/main" id="{0EED62E1-1581-65D9-F620-D7E9DC12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3" name="Star: 5 Points 620">
                  <a:hlinkClick r:id="rId105"/>
                  <a:extLst>
                    <a:ext uri="{FF2B5EF4-FFF2-40B4-BE49-F238E27FC236}">
                      <a16:creationId xmlns:a16="http://schemas.microsoft.com/office/drawing/2014/main" id="{AE6C292B-4EAD-C74B-CDEE-8CCCF8373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4" name="Star: 5 Points 621">
                  <a:hlinkClick r:id="rId98"/>
                  <a:extLst>
                    <a:ext uri="{FF2B5EF4-FFF2-40B4-BE49-F238E27FC236}">
                      <a16:creationId xmlns:a16="http://schemas.microsoft.com/office/drawing/2014/main" id="{64DF6EA4-6435-A750-725A-2C8885D468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19" name="FTU - juxtaglomerular apparatus">
              <a:extLst>
                <a:ext uri="{FF2B5EF4-FFF2-40B4-BE49-F238E27FC236}">
                  <a16:creationId xmlns:a16="http://schemas.microsoft.com/office/drawing/2014/main" id="{2FC76EB2-89F7-6CE6-D97D-B57939B1189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442" name="FTU">
                <a:extLst>
                  <a:ext uri="{FF2B5EF4-FFF2-40B4-BE49-F238E27FC236}">
                    <a16:creationId xmlns:a16="http://schemas.microsoft.com/office/drawing/2014/main" id="{4CF5AC3F-04F5-991E-6C0D-03E54D5C3F22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3" name="Text Box 3086">
                <a:extLst>
                  <a:ext uri="{FF2B5EF4-FFF2-40B4-BE49-F238E27FC236}">
                    <a16:creationId xmlns:a16="http://schemas.microsoft.com/office/drawing/2014/main" id="{23E0A745-8D1E-7772-8E12-CBC2C0300B7A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4" name="Text Box 3086">
                <a:extLst>
                  <a:ext uri="{FF2B5EF4-FFF2-40B4-BE49-F238E27FC236}">
                    <a16:creationId xmlns:a16="http://schemas.microsoft.com/office/drawing/2014/main" id="{9D8FBB2C-44C7-87E2-1EF9-3D5EADD74D4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5" name="Text Box 3086">
                <a:extLst>
                  <a:ext uri="{FF2B5EF4-FFF2-40B4-BE49-F238E27FC236}">
                    <a16:creationId xmlns:a16="http://schemas.microsoft.com/office/drawing/2014/main" id="{318FBBD6-DB3C-4FFA-5979-8C1FABFED927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6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2E3F1F55-E8E2-269D-06A4-DBD358235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7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8D067B74-4C99-C2B5-3FC3-EAC225B903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8" name="Star: 5 Points 621">
                <a:hlinkClick r:id="rId98"/>
                <a:extLst>
                  <a:ext uri="{FF2B5EF4-FFF2-40B4-BE49-F238E27FC236}">
                    <a16:creationId xmlns:a16="http://schemas.microsoft.com/office/drawing/2014/main" id="{090753FF-3AC4-AD02-046D-6F467A307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0" name="FTU - adrenal gland">
              <a:extLst>
                <a:ext uri="{FF2B5EF4-FFF2-40B4-BE49-F238E27FC236}">
                  <a16:creationId xmlns:a16="http://schemas.microsoft.com/office/drawing/2014/main" id="{A399C0B9-FE58-FA66-1867-477FD04EE615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421" name="FTU">
                <a:extLst>
                  <a:ext uri="{FF2B5EF4-FFF2-40B4-BE49-F238E27FC236}">
                    <a16:creationId xmlns:a16="http://schemas.microsoft.com/office/drawing/2014/main" id="{851055F4-1934-1E56-91C1-7DB193E5CA6E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2" name="Text Box 3086">
                <a:extLst>
                  <a:ext uri="{FF2B5EF4-FFF2-40B4-BE49-F238E27FC236}">
                    <a16:creationId xmlns:a16="http://schemas.microsoft.com/office/drawing/2014/main" id="{22FDBCF0-B18D-7E48-6B73-645E6E7F4F35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3" name="Text Box 3086">
                <a:extLst>
                  <a:ext uri="{FF2B5EF4-FFF2-40B4-BE49-F238E27FC236}">
                    <a16:creationId xmlns:a16="http://schemas.microsoft.com/office/drawing/2014/main" id="{6F7C4E44-D7E5-A664-44E8-0C33F7A9375C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4" name="Text Box 3086">
                <a:extLst>
                  <a:ext uri="{FF2B5EF4-FFF2-40B4-BE49-F238E27FC236}">
                    <a16:creationId xmlns:a16="http://schemas.microsoft.com/office/drawing/2014/main" id="{3424FD1C-6ADA-9227-5CEF-218C1E8EC9AA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9" name="Star: 5 Points 619">
                <a:hlinkClick r:id="rId113"/>
                <a:extLst>
                  <a:ext uri="{FF2B5EF4-FFF2-40B4-BE49-F238E27FC236}">
                    <a16:creationId xmlns:a16="http://schemas.microsoft.com/office/drawing/2014/main" id="{9DB34651-766E-1E9C-777A-19AB42685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0" name="Star: 5 Points 620">
                <a:hlinkClick r:id="rId105"/>
                <a:extLst>
                  <a:ext uri="{FF2B5EF4-FFF2-40B4-BE49-F238E27FC236}">
                    <a16:creationId xmlns:a16="http://schemas.microsoft.com/office/drawing/2014/main" id="{F7C1F08F-F4AF-C8B5-5C2F-32A104088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1" name="Star: 5 Points 621">
                <a:hlinkClick r:id="rId98"/>
                <a:extLst>
                  <a:ext uri="{FF2B5EF4-FFF2-40B4-BE49-F238E27FC236}">
                    <a16:creationId xmlns:a16="http://schemas.microsoft.com/office/drawing/2014/main" id="{FF8FA216-80E2-E594-C9CF-1FA30CA9B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3" name="organ group - heart">
            <a:extLst>
              <a:ext uri="{FF2B5EF4-FFF2-40B4-BE49-F238E27FC236}">
                <a16:creationId xmlns:a16="http://schemas.microsoft.com/office/drawing/2014/main" id="{E8ACE305-2B11-96CD-C00F-A591E211772F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2954" name="organ - heart">
              <a:extLst>
                <a:ext uri="{FF2B5EF4-FFF2-40B4-BE49-F238E27FC236}">
                  <a16:creationId xmlns:a16="http://schemas.microsoft.com/office/drawing/2014/main" id="{47D151A8-4EA3-E23F-8D0F-7F3B3B4242C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5" name="dock vascular">
              <a:extLst>
                <a:ext uri="{FF2B5EF4-FFF2-40B4-BE49-F238E27FC236}">
                  <a16:creationId xmlns:a16="http://schemas.microsoft.com/office/drawing/2014/main" id="{A513B67E-0FDC-6E54-B1A7-9A7EC2FA985B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2985" name="Text Box 3070">
                <a:extLst>
                  <a:ext uri="{FF2B5EF4-FFF2-40B4-BE49-F238E27FC236}">
                    <a16:creationId xmlns:a16="http://schemas.microsoft.com/office/drawing/2014/main" id="{E99C8501-1C52-A150-EDE8-5F57FA4F59C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6" name="Text Box 3036">
                <a:extLst>
                  <a:ext uri="{FF2B5EF4-FFF2-40B4-BE49-F238E27FC236}">
                    <a16:creationId xmlns:a16="http://schemas.microsoft.com/office/drawing/2014/main" id="{46D4FDAF-D521-8EAD-C1CA-3D26DE10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Text Box 3036">
                <a:extLst>
                  <a:ext uri="{FF2B5EF4-FFF2-40B4-BE49-F238E27FC236}">
                    <a16:creationId xmlns:a16="http://schemas.microsoft.com/office/drawing/2014/main" id="{7D911C03-3649-9AA6-4F1F-729A9B6390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56" name="FTU - right atrium">
              <a:extLst>
                <a:ext uri="{FF2B5EF4-FFF2-40B4-BE49-F238E27FC236}">
                  <a16:creationId xmlns:a16="http://schemas.microsoft.com/office/drawing/2014/main" id="{3D5C780E-57BB-91B2-7634-A5985A960ECB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978" name="FTU - right atrium">
                <a:extLst>
                  <a:ext uri="{FF2B5EF4-FFF2-40B4-BE49-F238E27FC236}">
                    <a16:creationId xmlns:a16="http://schemas.microsoft.com/office/drawing/2014/main" id="{1A6226A6-3492-1719-4542-9367822B528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F786A6C0-398F-836B-500F-540FFEADBAE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982" name="Text Box 3086">
                  <a:extLst>
                    <a:ext uri="{FF2B5EF4-FFF2-40B4-BE49-F238E27FC236}">
                      <a16:creationId xmlns:a16="http://schemas.microsoft.com/office/drawing/2014/main" id="{3467CAF4-1F29-C22C-1CB8-00F646A462E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F91F95DB-3C12-F083-D392-FE6D0AFEE5C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1C672016-FFA7-50B0-BFE3-B5377B2F1CEF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7" name="FTU - right ventricle">
              <a:extLst>
                <a:ext uri="{FF2B5EF4-FFF2-40B4-BE49-F238E27FC236}">
                  <a16:creationId xmlns:a16="http://schemas.microsoft.com/office/drawing/2014/main" id="{8DA474EA-19D1-73DA-82F7-52FD1A1C43E0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971" name="FTU - right ventricle">
                <a:extLst>
                  <a:ext uri="{FF2B5EF4-FFF2-40B4-BE49-F238E27FC236}">
                    <a16:creationId xmlns:a16="http://schemas.microsoft.com/office/drawing/2014/main" id="{C0B491AC-8FB7-7ABC-34EF-AA1BC7930AF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4BE7E4D-BADD-E99A-CF8F-8CF2527639F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81F11FB6-D117-28A7-B217-0A6B3E9755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D82FB465-A9ED-EE7D-BA27-FF86ADF1A24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B20F58C9-CD33-9886-7F8A-11EA241341F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8" name="FTU - left atrium">
              <a:extLst>
                <a:ext uri="{FF2B5EF4-FFF2-40B4-BE49-F238E27FC236}">
                  <a16:creationId xmlns:a16="http://schemas.microsoft.com/office/drawing/2014/main" id="{A730660D-9ED3-2E3C-2071-4EA8C286F11D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965" name="FTU - left atrium">
                <a:extLst>
                  <a:ext uri="{FF2B5EF4-FFF2-40B4-BE49-F238E27FC236}">
                    <a16:creationId xmlns:a16="http://schemas.microsoft.com/office/drawing/2014/main" id="{3DB24411-C7C7-F496-B174-88CA674E425A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966" name="dock">
                <a:extLst>
                  <a:ext uri="{FF2B5EF4-FFF2-40B4-BE49-F238E27FC236}">
                    <a16:creationId xmlns:a16="http://schemas.microsoft.com/office/drawing/2014/main" id="{56C3BF1D-C6F6-9655-3F49-D81EE2DF967E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D128A1CC-B62E-0019-929E-C73B090C3EF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8" name="Text Box 3086">
                  <a:extLst>
                    <a:ext uri="{FF2B5EF4-FFF2-40B4-BE49-F238E27FC236}">
                      <a16:creationId xmlns:a16="http://schemas.microsoft.com/office/drawing/2014/main" id="{9D924435-77B6-A312-C382-F29596005E04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9" name="Text Box 3086">
                  <a:extLst>
                    <a:ext uri="{FF2B5EF4-FFF2-40B4-BE49-F238E27FC236}">
                      <a16:creationId xmlns:a16="http://schemas.microsoft.com/office/drawing/2014/main" id="{661CA431-4562-7CBD-F84E-1567B06A5B97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left ventricle">
              <a:extLst>
                <a:ext uri="{FF2B5EF4-FFF2-40B4-BE49-F238E27FC236}">
                  <a16:creationId xmlns:a16="http://schemas.microsoft.com/office/drawing/2014/main" id="{69FD6584-54A5-386B-88A2-6F6BEF2EA6D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2960" name="FTU - left ventricle">
                <a:extLst>
                  <a:ext uri="{FF2B5EF4-FFF2-40B4-BE49-F238E27FC236}">
                    <a16:creationId xmlns:a16="http://schemas.microsoft.com/office/drawing/2014/main" id="{839DC6A0-C303-3784-7BF7-0DF3F4246F3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0EC73EB4-73EB-7D03-0ECC-A1BF122078D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2962" name="Text Box 3086">
                  <a:extLst>
                    <a:ext uri="{FF2B5EF4-FFF2-40B4-BE49-F238E27FC236}">
                      <a16:creationId xmlns:a16="http://schemas.microsoft.com/office/drawing/2014/main" id="{4B73B46B-8B3B-B693-311D-25236248F37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F3CDD7A0-CDAC-4FC8-86D1-816F7E896DC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76B33D8-537D-6306-E2C0-CC75F277F4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88" name="Group 2987">
            <a:extLst>
              <a:ext uri="{FF2B5EF4-FFF2-40B4-BE49-F238E27FC236}">
                <a16:creationId xmlns:a16="http://schemas.microsoft.com/office/drawing/2014/main" id="{030EB39C-2BF6-D1EA-AEC3-A876E3B6E6A5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2989" name="Text Box 3034">
              <a:extLst>
                <a:ext uri="{FF2B5EF4-FFF2-40B4-BE49-F238E27FC236}">
                  <a16:creationId xmlns:a16="http://schemas.microsoft.com/office/drawing/2014/main" id="{866BBB37-50B6-B77A-CD80-6DDB1736372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0" name="Text Box 3086">
              <a:extLst>
                <a:ext uri="{FF2B5EF4-FFF2-40B4-BE49-F238E27FC236}">
                  <a16:creationId xmlns:a16="http://schemas.microsoft.com/office/drawing/2014/main" id="{4506D613-18E6-703E-0C26-E583BCF1E7F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991" name="Group 2990">
            <a:extLst>
              <a:ext uri="{FF2B5EF4-FFF2-40B4-BE49-F238E27FC236}">
                <a16:creationId xmlns:a16="http://schemas.microsoft.com/office/drawing/2014/main" id="{473E9AA2-3EB8-C293-E026-04C72CFA2DF3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2992" name="Text Box 3035">
              <a:extLst>
                <a:ext uri="{FF2B5EF4-FFF2-40B4-BE49-F238E27FC236}">
                  <a16:creationId xmlns:a16="http://schemas.microsoft.com/office/drawing/2014/main" id="{32C6813C-F06F-7AC7-70EA-93F2A5D2708E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3" name="Text Box 3087">
              <a:extLst>
                <a:ext uri="{FF2B5EF4-FFF2-40B4-BE49-F238E27FC236}">
                  <a16:creationId xmlns:a16="http://schemas.microsoft.com/office/drawing/2014/main" id="{09FA2B63-4825-DDED-588A-C7D3324B663C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994" name="FTU - aortic arch">
            <a:extLst>
              <a:ext uri="{FF2B5EF4-FFF2-40B4-BE49-F238E27FC236}">
                <a16:creationId xmlns:a16="http://schemas.microsoft.com/office/drawing/2014/main" id="{4C9BFB28-7E94-CDC3-FCFF-BC3C5033DC40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2995" name="FTU - aortic arch">
              <a:extLst>
                <a:ext uri="{FF2B5EF4-FFF2-40B4-BE49-F238E27FC236}">
                  <a16:creationId xmlns:a16="http://schemas.microsoft.com/office/drawing/2014/main" id="{58B66813-294C-CACB-D318-F13FF4A5ED9C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6" name="chemoreceptor">
              <a:extLst>
                <a:ext uri="{FF2B5EF4-FFF2-40B4-BE49-F238E27FC236}">
                  <a16:creationId xmlns:a16="http://schemas.microsoft.com/office/drawing/2014/main" id="{CCCF4063-F740-044E-EC72-5BEAC699FA1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997" name="baroreceptor">
              <a:extLst>
                <a:ext uri="{FF2B5EF4-FFF2-40B4-BE49-F238E27FC236}">
                  <a16:creationId xmlns:a16="http://schemas.microsoft.com/office/drawing/2014/main" id="{8AB875A6-1D22-9FFB-519A-B0CC3955AB8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998" name="link">
              <a:extLst>
                <a:ext uri="{FF2B5EF4-FFF2-40B4-BE49-F238E27FC236}">
                  <a16:creationId xmlns:a16="http://schemas.microsoft.com/office/drawing/2014/main" id="{611E259A-CD98-A38B-EDC3-33E86BE25FDE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11" name="Star: 5 Points 2730">
                <a:hlinkClick r:id="rId114"/>
                <a:extLst>
                  <a:ext uri="{FF2B5EF4-FFF2-40B4-BE49-F238E27FC236}">
                    <a16:creationId xmlns:a16="http://schemas.microsoft.com/office/drawing/2014/main" id="{5959E3E7-3C62-EA0C-5531-4F1C9804B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2" name="Star: 5 Points 2731">
                <a:hlinkClick r:id="rId115"/>
                <a:extLst>
                  <a:ext uri="{FF2B5EF4-FFF2-40B4-BE49-F238E27FC236}">
                    <a16:creationId xmlns:a16="http://schemas.microsoft.com/office/drawing/2014/main" id="{1EEA8DE0-CAE7-DEC2-0E4E-0B52DBCBF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F80DCCB6-0330-15C3-D215-0694207FA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99" name="link">
              <a:extLst>
                <a:ext uri="{FF2B5EF4-FFF2-40B4-BE49-F238E27FC236}">
                  <a16:creationId xmlns:a16="http://schemas.microsoft.com/office/drawing/2014/main" id="{082535EE-AC96-A9F8-7FF0-6ABAA39F15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08" name="Star: 5 Points 2730">
                <a:hlinkClick r:id="rId116"/>
                <a:extLst>
                  <a:ext uri="{FF2B5EF4-FFF2-40B4-BE49-F238E27FC236}">
                    <a16:creationId xmlns:a16="http://schemas.microsoft.com/office/drawing/2014/main" id="{49D01C84-6305-62F1-901D-CEFFBD59A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9" name="Star: 5 Points 2731">
                <a:hlinkClick r:id="rId117"/>
                <a:extLst>
                  <a:ext uri="{FF2B5EF4-FFF2-40B4-BE49-F238E27FC236}">
                    <a16:creationId xmlns:a16="http://schemas.microsoft.com/office/drawing/2014/main" id="{D5D317E7-1F06-81E1-B0DD-725DEA0A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0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E665EF98-29B2-2E8B-4689-4B1ACD7CA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00" name="dock">
              <a:extLst>
                <a:ext uri="{FF2B5EF4-FFF2-40B4-BE49-F238E27FC236}">
                  <a16:creationId xmlns:a16="http://schemas.microsoft.com/office/drawing/2014/main" id="{081B59E9-A490-D2BF-5A19-FBBE7C17A063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05" name="Text Box 3086">
                <a:extLst>
                  <a:ext uri="{FF2B5EF4-FFF2-40B4-BE49-F238E27FC236}">
                    <a16:creationId xmlns:a16="http://schemas.microsoft.com/office/drawing/2014/main" id="{F2AD6242-B65D-06D4-B811-61320E483B2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6" name="Text Box 3086">
                <a:extLst>
                  <a:ext uri="{FF2B5EF4-FFF2-40B4-BE49-F238E27FC236}">
                    <a16:creationId xmlns:a16="http://schemas.microsoft.com/office/drawing/2014/main" id="{AA97D458-B93D-21E8-7560-8960DE61116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86">
                <a:extLst>
                  <a:ext uri="{FF2B5EF4-FFF2-40B4-BE49-F238E27FC236}">
                    <a16:creationId xmlns:a16="http://schemas.microsoft.com/office/drawing/2014/main" id="{75976760-D339-D636-61E6-555419526EB7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1" name="dock">
              <a:extLst>
                <a:ext uri="{FF2B5EF4-FFF2-40B4-BE49-F238E27FC236}">
                  <a16:creationId xmlns:a16="http://schemas.microsoft.com/office/drawing/2014/main" id="{DEEA7A55-C587-B5BB-0C6C-3F16339E04F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02" name="Text Box 3086">
                <a:extLst>
                  <a:ext uri="{FF2B5EF4-FFF2-40B4-BE49-F238E27FC236}">
                    <a16:creationId xmlns:a16="http://schemas.microsoft.com/office/drawing/2014/main" id="{6CDC1D88-229F-8EF9-0AE9-92E4F4A689C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3" name="Text Box 3086">
                <a:extLst>
                  <a:ext uri="{FF2B5EF4-FFF2-40B4-BE49-F238E27FC236}">
                    <a16:creationId xmlns:a16="http://schemas.microsoft.com/office/drawing/2014/main" id="{558DADFD-64B8-8CBA-F628-B2218B40F59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Text Box 3086">
                <a:extLst>
                  <a:ext uri="{FF2B5EF4-FFF2-40B4-BE49-F238E27FC236}">
                    <a16:creationId xmlns:a16="http://schemas.microsoft.com/office/drawing/2014/main" id="{F06DDBD3-F036-BD91-395F-86CA86487C6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14" name="organ - lungs">
            <a:extLst>
              <a:ext uri="{FF2B5EF4-FFF2-40B4-BE49-F238E27FC236}">
                <a16:creationId xmlns:a16="http://schemas.microsoft.com/office/drawing/2014/main" id="{81F4156E-6596-BC18-9279-BEA8755FE8A0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3015" name="organ - lungs">
              <a:extLst>
                <a:ext uri="{FF2B5EF4-FFF2-40B4-BE49-F238E27FC236}">
                  <a16:creationId xmlns:a16="http://schemas.microsoft.com/office/drawing/2014/main" id="{2297862C-BC79-F17D-57EC-86D10C204949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16" name="FTU - primary bronchus">
              <a:extLst>
                <a:ext uri="{FF2B5EF4-FFF2-40B4-BE49-F238E27FC236}">
                  <a16:creationId xmlns:a16="http://schemas.microsoft.com/office/drawing/2014/main" id="{F1E820EA-769F-6F44-6495-F58B22FA4474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0950" name="FTU - primary bronchus">
                <a:extLst>
                  <a:ext uri="{FF2B5EF4-FFF2-40B4-BE49-F238E27FC236}">
                    <a16:creationId xmlns:a16="http://schemas.microsoft.com/office/drawing/2014/main" id="{0ED4039F-068A-5BE7-6EA6-32E111A80FC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0974" name="dock">
                <a:extLst>
                  <a:ext uri="{FF2B5EF4-FFF2-40B4-BE49-F238E27FC236}">
                    <a16:creationId xmlns:a16="http://schemas.microsoft.com/office/drawing/2014/main" id="{9331C355-9E16-D7C4-DF07-E899713767A8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A5EECFBF-1F41-7AB6-21AE-8C675BD8C77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324BA194-4419-3445-5811-C91F686EC00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4" name="Text Box 3086">
                  <a:extLst>
                    <a:ext uri="{FF2B5EF4-FFF2-40B4-BE49-F238E27FC236}">
                      <a16:creationId xmlns:a16="http://schemas.microsoft.com/office/drawing/2014/main" id="{62BBC23E-CE6D-0FBA-9BE4-F1B160728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75" name="link">
                <a:extLst>
                  <a:ext uri="{FF2B5EF4-FFF2-40B4-BE49-F238E27FC236}">
                    <a16:creationId xmlns:a16="http://schemas.microsoft.com/office/drawing/2014/main" id="{D64A6B82-595C-53D2-D426-33D1579699F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097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FE69356D-E3F8-7031-3C12-2A51BF4143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7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366D88F-6FB3-6F45-0899-852A6AC3BA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642B7A0-18E8-709B-73A2-C60EE1F3D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7" name="FTU - lobar bronchus">
              <a:extLst>
                <a:ext uri="{FF2B5EF4-FFF2-40B4-BE49-F238E27FC236}">
                  <a16:creationId xmlns:a16="http://schemas.microsoft.com/office/drawing/2014/main" id="{DD4B866F-51CE-C84C-B9CA-BC7BD3F889F2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3105" name="FTU - lobar bronchus">
                <a:extLst>
                  <a:ext uri="{FF2B5EF4-FFF2-40B4-BE49-F238E27FC236}">
                    <a16:creationId xmlns:a16="http://schemas.microsoft.com/office/drawing/2014/main" id="{2C95826A-D395-A18E-6AF9-1CECFA32351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3106" name="dock">
                <a:extLst>
                  <a:ext uri="{FF2B5EF4-FFF2-40B4-BE49-F238E27FC236}">
                    <a16:creationId xmlns:a16="http://schemas.microsoft.com/office/drawing/2014/main" id="{7D623655-95E8-A6F4-16E2-ADC923D8BE9C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3116" name="Text Box 3086">
                  <a:extLst>
                    <a:ext uri="{FF2B5EF4-FFF2-40B4-BE49-F238E27FC236}">
                      <a16:creationId xmlns:a16="http://schemas.microsoft.com/office/drawing/2014/main" id="{BE5EA308-643C-1F03-26CB-46B2D4BF60B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5" name="Text Box 3086">
                  <a:extLst>
                    <a:ext uri="{FF2B5EF4-FFF2-40B4-BE49-F238E27FC236}">
                      <a16:creationId xmlns:a16="http://schemas.microsoft.com/office/drawing/2014/main" id="{E19E4E68-3234-4266-B421-89974CFD26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05695886-546E-91AC-4C9A-F11C5C3A8AC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7" name="link">
                <a:extLst>
                  <a:ext uri="{FF2B5EF4-FFF2-40B4-BE49-F238E27FC236}">
                    <a16:creationId xmlns:a16="http://schemas.microsoft.com/office/drawing/2014/main" id="{194EF2BA-FFBA-34D2-08F9-0E2BAC767E69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10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DCB530-0E7D-5CB2-8C7B-BD2E3C8A8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8BB1B91-6954-3633-6FD9-1DA624729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AFA0C2-1291-C203-CADC-BBE61497A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8" name="FTU - segmental bronchus">
              <a:extLst>
                <a:ext uri="{FF2B5EF4-FFF2-40B4-BE49-F238E27FC236}">
                  <a16:creationId xmlns:a16="http://schemas.microsoft.com/office/drawing/2014/main" id="{DE5E6441-841F-EA95-3373-41386402221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3094" name="FTU - segmental bronchus">
                <a:extLst>
                  <a:ext uri="{FF2B5EF4-FFF2-40B4-BE49-F238E27FC236}">
                    <a16:creationId xmlns:a16="http://schemas.microsoft.com/office/drawing/2014/main" id="{84152966-AEC6-58E2-41AB-14E4DA1BCFF6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3095" name="dock">
                <a:extLst>
                  <a:ext uri="{FF2B5EF4-FFF2-40B4-BE49-F238E27FC236}">
                    <a16:creationId xmlns:a16="http://schemas.microsoft.com/office/drawing/2014/main" id="{3C702FBA-72C1-73EA-C4EC-F43A139AA09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3102" name="Text Box 3086">
                  <a:extLst>
                    <a:ext uri="{FF2B5EF4-FFF2-40B4-BE49-F238E27FC236}">
                      <a16:creationId xmlns:a16="http://schemas.microsoft.com/office/drawing/2014/main" id="{0E98F314-0018-BE78-D023-FB02C7CA9C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3" name="Text Box 3086">
                  <a:extLst>
                    <a:ext uri="{FF2B5EF4-FFF2-40B4-BE49-F238E27FC236}">
                      <a16:creationId xmlns:a16="http://schemas.microsoft.com/office/drawing/2014/main" id="{1E4C3346-2BB8-6D5F-D6EE-E15AC2849C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4" name="Text Box 3086">
                  <a:extLst>
                    <a:ext uri="{FF2B5EF4-FFF2-40B4-BE49-F238E27FC236}">
                      <a16:creationId xmlns:a16="http://schemas.microsoft.com/office/drawing/2014/main" id="{2AC6D624-A861-ED8C-1B3F-EA701232CA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6" name="link">
                <a:extLst>
                  <a:ext uri="{FF2B5EF4-FFF2-40B4-BE49-F238E27FC236}">
                    <a16:creationId xmlns:a16="http://schemas.microsoft.com/office/drawing/2014/main" id="{07D8E0C4-6E20-2CE0-DB0C-86BD140348A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9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AF637B0F-17D2-2060-F335-50907998E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AFD285-C13F-F241-3F5B-C77B89A157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1EF10C9-E637-AB0C-60E7-4AE484B3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19" name="FTU - primary bronchiole">
              <a:extLst>
                <a:ext uri="{FF2B5EF4-FFF2-40B4-BE49-F238E27FC236}">
                  <a16:creationId xmlns:a16="http://schemas.microsoft.com/office/drawing/2014/main" id="{5D43A70C-615A-2BC7-6156-39E77015C14E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3085" name="FTU - primary bronchiole">
                <a:extLst>
                  <a:ext uri="{FF2B5EF4-FFF2-40B4-BE49-F238E27FC236}">
                    <a16:creationId xmlns:a16="http://schemas.microsoft.com/office/drawing/2014/main" id="{D9FA7432-5FE8-B914-45AA-DE0DA7A8A6AD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3086" name="dock">
                <a:extLst>
                  <a:ext uri="{FF2B5EF4-FFF2-40B4-BE49-F238E27FC236}">
                    <a16:creationId xmlns:a16="http://schemas.microsoft.com/office/drawing/2014/main" id="{D71985BA-0EBB-2BC8-2F4B-46E933B8E06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6DB26978-87FB-2450-1395-BBE9D712C9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3253C504-8D27-B830-36D7-36A187381DD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0D416F0A-76C7-54E4-7D81-5A5280A76D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B20351AA-FE64-66D2-E31D-3ED7739D7514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03CF0268-04E9-57ED-4987-591D709E6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622AFA9-0E76-70A2-B5FD-0A3E1243E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F5661BD-A228-6EBB-20E1-DB736C83DB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0" name="FTU - conducting bronchiole">
              <a:extLst>
                <a:ext uri="{FF2B5EF4-FFF2-40B4-BE49-F238E27FC236}">
                  <a16:creationId xmlns:a16="http://schemas.microsoft.com/office/drawing/2014/main" id="{548D9F8F-2E90-8AE9-D61C-796BBD79908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3076" name="FTU - conducting bronchiole">
                <a:extLst>
                  <a:ext uri="{FF2B5EF4-FFF2-40B4-BE49-F238E27FC236}">
                    <a16:creationId xmlns:a16="http://schemas.microsoft.com/office/drawing/2014/main" id="{68937F7C-EF3A-6B93-09BB-DCA69D86EB55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F125E66E-DF4F-30BF-A7FE-8ED44E617E0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3082" name="Text Box 3086">
                  <a:extLst>
                    <a:ext uri="{FF2B5EF4-FFF2-40B4-BE49-F238E27FC236}">
                      <a16:creationId xmlns:a16="http://schemas.microsoft.com/office/drawing/2014/main" id="{94714199-D1DA-92CB-4933-2C7D47D1390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" name="Text Box 3086">
                  <a:extLst>
                    <a:ext uri="{FF2B5EF4-FFF2-40B4-BE49-F238E27FC236}">
                      <a16:creationId xmlns:a16="http://schemas.microsoft.com/office/drawing/2014/main" id="{6F918CE3-2A43-57BF-E489-72B3C47E737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4" name="Text Box 3086">
                  <a:extLst>
                    <a:ext uri="{FF2B5EF4-FFF2-40B4-BE49-F238E27FC236}">
                      <a16:creationId xmlns:a16="http://schemas.microsoft.com/office/drawing/2014/main" id="{D39EFCFA-9E8D-9AC5-967A-7919F2352EE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8" name="link">
                <a:extLst>
                  <a:ext uri="{FF2B5EF4-FFF2-40B4-BE49-F238E27FC236}">
                    <a16:creationId xmlns:a16="http://schemas.microsoft.com/office/drawing/2014/main" id="{F07C9A51-70BA-FF28-530A-5A9578105A3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7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D6B6D54B-271B-6996-6A8E-970E5215A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C0ACD29-75D4-BA8B-D041-5F9D7D88A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C89F336F-8A4E-4CE4-3EA3-D21C16AB36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1" name="FTU - terminal bronchiole">
              <a:extLst>
                <a:ext uri="{FF2B5EF4-FFF2-40B4-BE49-F238E27FC236}">
                  <a16:creationId xmlns:a16="http://schemas.microsoft.com/office/drawing/2014/main" id="{0CF8885C-3C4F-2349-3A3D-E587E18A221F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3066" name="FTU - terminal bronchiole">
                <a:extLst>
                  <a:ext uri="{FF2B5EF4-FFF2-40B4-BE49-F238E27FC236}">
                    <a16:creationId xmlns:a16="http://schemas.microsoft.com/office/drawing/2014/main" id="{FD01E899-DC4C-F397-091F-EDC627EA093F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3067" name="dock">
                <a:extLst>
                  <a:ext uri="{FF2B5EF4-FFF2-40B4-BE49-F238E27FC236}">
                    <a16:creationId xmlns:a16="http://schemas.microsoft.com/office/drawing/2014/main" id="{948DDE38-F9B9-0CE8-D6A9-E3D5C6AA65A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3072" name="Text Box 3086">
                  <a:extLst>
                    <a:ext uri="{FF2B5EF4-FFF2-40B4-BE49-F238E27FC236}">
                      <a16:creationId xmlns:a16="http://schemas.microsoft.com/office/drawing/2014/main" id="{F6CB4B90-F7AC-2BCB-101F-87A0D3EF705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4" name="Text Box 3086">
                  <a:extLst>
                    <a:ext uri="{FF2B5EF4-FFF2-40B4-BE49-F238E27FC236}">
                      <a16:creationId xmlns:a16="http://schemas.microsoft.com/office/drawing/2014/main" id="{3C7F253D-2F5A-D2CC-FA0C-C9DDE5C36A4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5" name="Text Box 3086">
                  <a:extLst>
                    <a:ext uri="{FF2B5EF4-FFF2-40B4-BE49-F238E27FC236}">
                      <a16:creationId xmlns:a16="http://schemas.microsoft.com/office/drawing/2014/main" id="{0BCBD2B7-FC9C-CB39-890B-CEE20E50113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8" name="link">
                <a:extLst>
                  <a:ext uri="{FF2B5EF4-FFF2-40B4-BE49-F238E27FC236}">
                    <a16:creationId xmlns:a16="http://schemas.microsoft.com/office/drawing/2014/main" id="{6A98FDE8-3B87-B910-8D2C-7D73DA6AE4CC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69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B352BF47-F45B-28E2-295B-1FB47E22EF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0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66B01B91-967C-2B32-AE82-F27178597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D5232B4-B09F-E3A0-540C-AAFFBB1D3E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2" name="FTU - respiratory bronchiole">
              <a:extLst>
                <a:ext uri="{FF2B5EF4-FFF2-40B4-BE49-F238E27FC236}">
                  <a16:creationId xmlns:a16="http://schemas.microsoft.com/office/drawing/2014/main" id="{70A39CBC-1D7F-5D0E-B7E3-32618BACAAC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3057" name="FTU - respiratory bronchiole">
                <a:extLst>
                  <a:ext uri="{FF2B5EF4-FFF2-40B4-BE49-F238E27FC236}">
                    <a16:creationId xmlns:a16="http://schemas.microsoft.com/office/drawing/2014/main" id="{5998D8B5-A3A3-6A9F-743B-F3F05393FD6D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3058" name="dock">
                <a:extLst>
                  <a:ext uri="{FF2B5EF4-FFF2-40B4-BE49-F238E27FC236}">
                    <a16:creationId xmlns:a16="http://schemas.microsoft.com/office/drawing/2014/main" id="{5AFA5EE2-C9C5-A753-236B-E0D3F4365ADE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3063" name="Text Box 3086">
                  <a:extLst>
                    <a:ext uri="{FF2B5EF4-FFF2-40B4-BE49-F238E27FC236}">
                      <a16:creationId xmlns:a16="http://schemas.microsoft.com/office/drawing/2014/main" id="{9B181735-5191-4073-E1E3-4A832B0F181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81E5298F-C52C-6005-1784-29A67A50E23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CFA8CC47-5967-2619-2E38-16C681B93F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9" name="link">
                <a:extLst>
                  <a:ext uri="{FF2B5EF4-FFF2-40B4-BE49-F238E27FC236}">
                    <a16:creationId xmlns:a16="http://schemas.microsoft.com/office/drawing/2014/main" id="{E297C0B4-DC83-E8D1-8FE1-9697D36CA2B3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6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C9F1A95-5BCC-38C6-CD3C-E19E16FEE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157867E-2707-42B7-963E-EDB6D7524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ECE123A-0644-0591-95F4-2EB196A404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3" name="FTU - alveolar duct">
              <a:extLst>
                <a:ext uri="{FF2B5EF4-FFF2-40B4-BE49-F238E27FC236}">
                  <a16:creationId xmlns:a16="http://schemas.microsoft.com/office/drawing/2014/main" id="{CE55C31E-D03D-16D3-AC20-DDB7BDF97DEE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3048" name="FTU - alveolar duct">
                <a:extLst>
                  <a:ext uri="{FF2B5EF4-FFF2-40B4-BE49-F238E27FC236}">
                    <a16:creationId xmlns:a16="http://schemas.microsoft.com/office/drawing/2014/main" id="{ED73120D-673A-AB1B-B0BA-6286D153E8B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3049" name="dock">
                <a:extLst>
                  <a:ext uri="{FF2B5EF4-FFF2-40B4-BE49-F238E27FC236}">
                    <a16:creationId xmlns:a16="http://schemas.microsoft.com/office/drawing/2014/main" id="{8AFBF8BA-F234-1CCA-6279-44DBC92A8C5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C38E095D-3C32-18D5-2F9A-22E04022517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86">
                  <a:extLst>
                    <a:ext uri="{FF2B5EF4-FFF2-40B4-BE49-F238E27FC236}">
                      <a16:creationId xmlns:a16="http://schemas.microsoft.com/office/drawing/2014/main" id="{4A266262-C208-839E-9D13-6F24AC2351E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4CAAAA6-4242-A061-6EDF-E989C9D724F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0" name="link">
                <a:extLst>
                  <a:ext uri="{FF2B5EF4-FFF2-40B4-BE49-F238E27FC236}">
                    <a16:creationId xmlns:a16="http://schemas.microsoft.com/office/drawing/2014/main" id="{208C5515-0CC4-B82C-9AB4-DDA122D04B00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51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E5C18ACA-C0E8-3941-333A-A04EBBF8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EB344C1E-55DA-8FCC-1790-D2D93410A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9D3FF14-A955-3269-380D-940AB395F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4" name="FTU - alveolus">
              <a:extLst>
                <a:ext uri="{FF2B5EF4-FFF2-40B4-BE49-F238E27FC236}">
                  <a16:creationId xmlns:a16="http://schemas.microsoft.com/office/drawing/2014/main" id="{639C987E-8D65-908F-A87D-10D8DC7EC6B4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3037" name="FTU - alveolus">
                <a:extLst>
                  <a:ext uri="{FF2B5EF4-FFF2-40B4-BE49-F238E27FC236}">
                    <a16:creationId xmlns:a16="http://schemas.microsoft.com/office/drawing/2014/main" id="{11F7D6CF-D1D8-7EB2-FD7D-664889DA52E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3038" name="dock">
                <a:extLst>
                  <a:ext uri="{FF2B5EF4-FFF2-40B4-BE49-F238E27FC236}">
                    <a16:creationId xmlns:a16="http://schemas.microsoft.com/office/drawing/2014/main" id="{1E7817F5-2197-7BFA-B3CC-7B96686EC4C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174ED2AC-6246-ACA9-5ACE-1397373F12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4" name="Text Box 3086">
                  <a:extLst>
                    <a:ext uri="{FF2B5EF4-FFF2-40B4-BE49-F238E27FC236}">
                      <a16:creationId xmlns:a16="http://schemas.microsoft.com/office/drawing/2014/main" id="{7AFCE113-DB63-DAB1-7F89-ED0B9625CD5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7" name="Text Box 3086">
                  <a:extLst>
                    <a:ext uri="{FF2B5EF4-FFF2-40B4-BE49-F238E27FC236}">
                      <a16:creationId xmlns:a16="http://schemas.microsoft.com/office/drawing/2014/main" id="{9C834E3F-F808-4518-C915-C42F6EED56E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9" name="link">
                <a:extLst>
                  <a:ext uri="{FF2B5EF4-FFF2-40B4-BE49-F238E27FC236}">
                    <a16:creationId xmlns:a16="http://schemas.microsoft.com/office/drawing/2014/main" id="{4BF96F15-DE88-A7AD-B081-7C276B435A3F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4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638B24C8-3579-01A0-F353-5DD6E06B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CFF7574-1623-D6F7-D3C9-47BBF0307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ECEBB8DC-3ADC-43EB-9D4C-48E80EE51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5" name="dock - vascular">
              <a:extLst>
                <a:ext uri="{FF2B5EF4-FFF2-40B4-BE49-F238E27FC236}">
                  <a16:creationId xmlns:a16="http://schemas.microsoft.com/office/drawing/2014/main" id="{E7633614-03E3-D0E0-6858-C72326ED8E47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3034" name="Text Box 3070">
                <a:extLst>
                  <a:ext uri="{FF2B5EF4-FFF2-40B4-BE49-F238E27FC236}">
                    <a16:creationId xmlns:a16="http://schemas.microsoft.com/office/drawing/2014/main" id="{27A3FDB8-B45C-08D6-F6AD-D0D3C9130828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5" name="Text Box 3036">
                <a:extLst>
                  <a:ext uri="{FF2B5EF4-FFF2-40B4-BE49-F238E27FC236}">
                    <a16:creationId xmlns:a16="http://schemas.microsoft.com/office/drawing/2014/main" id="{B9596771-255E-DEC1-4CA8-B41F507DB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6" name="Text Box 3036">
                <a:extLst>
                  <a:ext uri="{FF2B5EF4-FFF2-40B4-BE49-F238E27FC236}">
                    <a16:creationId xmlns:a16="http://schemas.microsoft.com/office/drawing/2014/main" id="{F238D020-9DDA-CFA7-FCDA-9C1A72C6E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6" name="FTU - endothelium">
              <a:extLst>
                <a:ext uri="{FF2B5EF4-FFF2-40B4-BE49-F238E27FC236}">
                  <a16:creationId xmlns:a16="http://schemas.microsoft.com/office/drawing/2014/main" id="{95D368B2-D845-E264-CBFE-F887AB9A77E7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3027" name="FTU">
                <a:extLst>
                  <a:ext uri="{FF2B5EF4-FFF2-40B4-BE49-F238E27FC236}">
                    <a16:creationId xmlns:a16="http://schemas.microsoft.com/office/drawing/2014/main" id="{E2A05A68-0CAA-D6D4-C945-67392652C9E7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3028" name="Text Box 3086">
                <a:extLst>
                  <a:ext uri="{FF2B5EF4-FFF2-40B4-BE49-F238E27FC236}">
                    <a16:creationId xmlns:a16="http://schemas.microsoft.com/office/drawing/2014/main" id="{3DEAE731-845A-01A4-83F2-E36D8E9F4DF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9" name="Text Box 3086">
                <a:extLst>
                  <a:ext uri="{FF2B5EF4-FFF2-40B4-BE49-F238E27FC236}">
                    <a16:creationId xmlns:a16="http://schemas.microsoft.com/office/drawing/2014/main" id="{BB849CAB-AB1D-0968-2ADD-42874D6FB182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0" name="Text Box 3086">
                <a:extLst>
                  <a:ext uri="{FF2B5EF4-FFF2-40B4-BE49-F238E27FC236}">
                    <a16:creationId xmlns:a16="http://schemas.microsoft.com/office/drawing/2014/main" id="{24BFAB2E-AC8E-4D1F-E32F-C11F8FB4AB65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1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2AD60BB-B8AE-3B14-CAF2-8589C439B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2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C10B446C-553D-05C5-87BB-FEC81F1E81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3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D57705A2-15C7-02F0-C6E3-356A2CCC3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652229"/>
              <a:ext cx="816505" cy="1358618"/>
              <a:chOff x="6918375" y="11079551"/>
              <a:chExt cx="816505" cy="1358618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54186" cy="339945"/>
                <a:chOff x="6816858" y="14018937"/>
                <a:chExt cx="754186" cy="339945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63044" y="14250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51519" y="11619822"/>
                <a:ext cx="783361" cy="123852"/>
                <a:chOff x="6850002" y="13248633"/>
                <a:chExt cx="783361" cy="123852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525363" y="1326448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50002" y="13248633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60366" y="1195525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29244" y="11079551"/>
                <a:ext cx="127907" cy="220551"/>
                <a:chOff x="6827727" y="12619594"/>
                <a:chExt cx="127907" cy="220551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47634" y="12732145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27727" y="1261959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75909" y="12021647"/>
              <a:ext cx="2867730" cy="538574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588" y="9209043"/>
              <a:ext cx="512152" cy="160974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290600" y="10532773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55687" y="10688229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16955" y="11635932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705740" y="10872780"/>
              <a:ext cx="2368" cy="31972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82685" y="1048174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30"/>
              <a:ext cx="150338" cy="626513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16200000" flipH="1">
              <a:off x="11861244" y="10965183"/>
              <a:ext cx="1135161" cy="384279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38843" y="195676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16200000" flipH="1">
              <a:off x="12671390" y="18036176"/>
              <a:ext cx="2433527" cy="701378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12227" y="1037165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stCxn id="3036" idx="4"/>
              <a:endCxn id="15118" idx="0"/>
            </p:cNvCxnSpPr>
            <p:nvPr/>
          </p:nvCxnSpPr>
          <p:spPr>
            <a:xfrm rot="5400000">
              <a:off x="12440549" y="10259416"/>
              <a:ext cx="1891857" cy="6015"/>
            </a:xfrm>
            <a:prstGeom prst="bentConnector3">
              <a:avLst>
                <a:gd name="adj1" fmla="val 50000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  <a:endCxn id="2962" idx="3"/>
            </p:cNvCxnSpPr>
            <p:nvPr/>
          </p:nvCxnSpPr>
          <p:spPr>
            <a:xfrm rot="10800000" flipV="1">
              <a:off x="13639062" y="8132521"/>
              <a:ext cx="8158063" cy="380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  <a:endCxn id="3005" idx="3"/>
            </p:cNvCxnSpPr>
            <p:nvPr/>
          </p:nvCxnSpPr>
          <p:spPr>
            <a:xfrm rot="10800000" flipV="1">
              <a:off x="13638999" y="7594392"/>
              <a:ext cx="8001597" cy="23689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  <a:endCxn id="2962" idx="3"/>
            </p:cNvCxnSpPr>
            <p:nvPr/>
          </p:nvCxnSpPr>
          <p:spPr>
            <a:xfrm rot="10800000" flipV="1">
              <a:off x="13639062" y="9964510"/>
              <a:ext cx="3817221" cy="19743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  <a:endCxn id="2983" idx="3"/>
            </p:cNvCxnSpPr>
            <p:nvPr/>
          </p:nvCxnSpPr>
          <p:spPr>
            <a:xfrm rot="10800000" flipV="1">
              <a:off x="13641972" y="10422582"/>
              <a:ext cx="309992" cy="394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  <a:endCxn id="2968" idx="3"/>
            </p:cNvCxnSpPr>
            <p:nvPr/>
          </p:nvCxnSpPr>
          <p:spPr>
            <a:xfrm rot="10800000" flipV="1">
              <a:off x="13639062" y="10422582"/>
              <a:ext cx="312903" cy="1185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  <a:endCxn id="2975" idx="3"/>
            </p:cNvCxnSpPr>
            <p:nvPr/>
          </p:nvCxnSpPr>
          <p:spPr>
            <a:xfrm rot="10800000" flipV="1">
              <a:off x="13639062" y="11058244"/>
              <a:ext cx="315921" cy="1529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  <a:endCxn id="2963" idx="3"/>
            </p:cNvCxnSpPr>
            <p:nvPr/>
          </p:nvCxnSpPr>
          <p:spPr>
            <a:xfrm rot="10800000" flipV="1">
              <a:off x="13639062" y="11058244"/>
              <a:ext cx="315921" cy="9419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  <a:endCxn id="2969" idx="3"/>
            </p:cNvCxnSpPr>
            <p:nvPr/>
          </p:nvCxnSpPr>
          <p:spPr>
            <a:xfrm rot="10800000" flipV="1">
              <a:off x="13639061" y="10740450"/>
              <a:ext cx="270586" cy="9285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  <a:endCxn id="2984" idx="3"/>
            </p:cNvCxnSpPr>
            <p:nvPr/>
          </p:nvCxnSpPr>
          <p:spPr>
            <a:xfrm rot="10800000" flipV="1">
              <a:off x="13641973" y="10665528"/>
              <a:ext cx="265875" cy="21328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  <a:endCxn id="2976" idx="3"/>
            </p:cNvCxnSpPr>
            <p:nvPr/>
          </p:nvCxnSpPr>
          <p:spPr>
            <a:xfrm rot="10800000">
              <a:off x="13639061" y="11272511"/>
              <a:ext cx="269690" cy="925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  <a:endCxn id="2964" idx="3"/>
            </p:cNvCxnSpPr>
            <p:nvPr/>
          </p:nvCxnSpPr>
          <p:spPr>
            <a:xfrm rot="10800000" flipV="1">
              <a:off x="13639061" y="11365022"/>
              <a:ext cx="269690" cy="6964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  <a:endCxn id="2982" idx="3"/>
            </p:cNvCxnSpPr>
            <p:nvPr/>
          </p:nvCxnSpPr>
          <p:spPr>
            <a:xfrm rot="10800000" flipV="1">
              <a:off x="13641972" y="9964510"/>
              <a:ext cx="3814310" cy="7916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  <a:endCxn id="2967" idx="3"/>
            </p:cNvCxnSpPr>
            <p:nvPr/>
          </p:nvCxnSpPr>
          <p:spPr>
            <a:xfrm rot="10800000" flipV="1">
              <a:off x="13639062" y="9964510"/>
              <a:ext cx="3817221" cy="158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  <a:endCxn id="2974" idx="3"/>
            </p:cNvCxnSpPr>
            <p:nvPr/>
          </p:nvCxnSpPr>
          <p:spPr>
            <a:xfrm rot="10800000">
              <a:off x="13639062" y="11149904"/>
              <a:ext cx="6862473" cy="49404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  <a:endCxn id="2962" idx="3"/>
            </p:cNvCxnSpPr>
            <p:nvPr/>
          </p:nvCxnSpPr>
          <p:spPr>
            <a:xfrm rot="10800000" flipV="1">
              <a:off x="13639062" y="11643946"/>
              <a:ext cx="6862473" cy="2949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  <a:endCxn id="2982" idx="3"/>
            </p:cNvCxnSpPr>
            <p:nvPr/>
          </p:nvCxnSpPr>
          <p:spPr>
            <a:xfrm rot="10800000" flipV="1">
              <a:off x="13641973" y="10336181"/>
              <a:ext cx="265875" cy="4200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  <a:endCxn id="2984" idx="3"/>
            </p:cNvCxnSpPr>
            <p:nvPr/>
          </p:nvCxnSpPr>
          <p:spPr>
            <a:xfrm rot="10800000" flipV="1">
              <a:off x="13641973" y="10740450"/>
              <a:ext cx="267675" cy="138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  <a:endCxn id="2976" idx="3"/>
            </p:cNvCxnSpPr>
            <p:nvPr/>
          </p:nvCxnSpPr>
          <p:spPr>
            <a:xfrm rot="5400000" flipH="1">
              <a:off x="13693302" y="11218272"/>
              <a:ext cx="190071" cy="298551"/>
            </a:xfrm>
            <a:prstGeom prst="bentConnector4">
              <a:avLst>
                <a:gd name="adj1" fmla="val -120274"/>
                <a:gd name="adj2" fmla="val 5452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  <a:endCxn id="2964" idx="3"/>
            </p:cNvCxnSpPr>
            <p:nvPr/>
          </p:nvCxnSpPr>
          <p:spPr>
            <a:xfrm rot="10800000" flipV="1">
              <a:off x="13639062" y="11435582"/>
              <a:ext cx="271551" cy="6258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  <a:endCxn id="2969" idx="3"/>
            </p:cNvCxnSpPr>
            <p:nvPr/>
          </p:nvCxnSpPr>
          <p:spPr>
            <a:xfrm rot="10800000" flipV="1">
              <a:off x="13639061" y="10665528"/>
              <a:ext cx="268786" cy="10034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  <a:endCxn id="2974" idx="3"/>
            </p:cNvCxnSpPr>
            <p:nvPr/>
          </p:nvCxnSpPr>
          <p:spPr>
            <a:xfrm rot="10800000" flipV="1">
              <a:off x="13639062" y="10912213"/>
              <a:ext cx="268451" cy="2376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  <a:endCxn id="2967" idx="3"/>
            </p:cNvCxnSpPr>
            <p:nvPr/>
          </p:nvCxnSpPr>
          <p:spPr>
            <a:xfrm rot="10800000" flipV="1">
              <a:off x="13639061" y="10336181"/>
              <a:ext cx="268786" cy="12101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  <a:endCxn id="2962" idx="3"/>
            </p:cNvCxnSpPr>
            <p:nvPr/>
          </p:nvCxnSpPr>
          <p:spPr>
            <a:xfrm rot="10800000" flipV="1">
              <a:off x="13639062" y="10912213"/>
              <a:ext cx="268451" cy="10266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82374</TotalTime>
  <Words>3160</Words>
  <Application>Microsoft Office PowerPoint</Application>
  <PresentationFormat>Custom</PresentationFormat>
  <Paragraphs>2421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709</cp:revision>
  <dcterms:created xsi:type="dcterms:W3CDTF">2022-02-14T03:56:44Z</dcterms:created>
  <dcterms:modified xsi:type="dcterms:W3CDTF">2023-10-09T00:46:55Z</dcterms:modified>
</cp:coreProperties>
</file>