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22" d="100"/>
          <a:sy n="22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www.ncbi.nlm.nih.gov/books/NBK537223/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en.wikipedia.org/wiki/Renal_calyx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en.wikipedia.org/wiki/Descending_limb_of_loop_of_Henle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Arytenoid_cartilage" TargetMode="External"/><Relationship Id="rId58" Type="http://schemas.openxmlformats.org/officeDocument/2006/relationships/hyperlink" Target="https://en.wikipedia.org/wiki/Dermatome_(anatomy)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en.wikipedia.org/wiki/Bowman%27s_capsule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www.ncbi.nlm.nih.gov/books/n/statpearls/article-26783/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Larynx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en.wikipedia.org/wiki/Renal_pelvis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www.ncbi.nlm.nih.gov/books/n/statpearls/article-29335/" TargetMode="External"/><Relationship Id="rId103" Type="http://schemas.openxmlformats.org/officeDocument/2006/relationships/hyperlink" Target="https://www.ncbi.nlm.nih.gov/books/n/statpearls/article-18488/" TargetMode="External"/><Relationship Id="rId108" Type="http://schemas.openxmlformats.org/officeDocument/2006/relationships/hyperlink" Target="https://en.wikipedia.org/wiki/Ascending_limb_of_loop_of_Henle" TargetMode="External"/><Relationship Id="rId54" Type="http://schemas.openxmlformats.org/officeDocument/2006/relationships/hyperlink" Target="https://www.ncbi.nlm.nih.gov/books/NBK513252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pubmed.ncbi.nlm.nih.gov/30422588/" TargetMode="External"/><Relationship Id="rId96" Type="http://schemas.openxmlformats.org/officeDocument/2006/relationships/hyperlink" Target="https://en.wikipedia.org/wiki/Ure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docs.google.com/document/d/1h1IesehCPfL0BfxwtbKsH3fRFJWEMHKDUBQDCumCWDM/edit" TargetMode="External"/><Relationship Id="rId114" Type="http://schemas.openxmlformats.org/officeDocument/2006/relationships/hyperlink" Target="https://en.wikipedia.org/wiki/Chemoreceptor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en.wikipedia.org/wiki/Distal_convoluted_tubule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Subglottis" TargetMode="External"/><Relationship Id="rId55" Type="http://schemas.openxmlformats.org/officeDocument/2006/relationships/hyperlink" Target="https://en.wikipedia.org/wiki/Aryepiglottic_fold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www.ncbi.nlm.nih.gov/books/NBK532980/" TargetMode="External"/><Relationship Id="rId104" Type="http://schemas.openxmlformats.org/officeDocument/2006/relationships/hyperlink" Target="https://en.wikipedia.org/wiki/Nephron#Renal_tubule" TargetMode="External"/><Relationship Id="rId120" Type="http://schemas.openxmlformats.org/officeDocument/2006/relationships/hyperlink" Target="https://en.wikipedia.org/wiki/Bronchiole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en.wikipedia.org/wiki/Rectum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en.wikipedia.org/wiki/Collecting_duct_system" TargetMode="External"/><Relationship Id="rId115" Type="http://schemas.openxmlformats.org/officeDocument/2006/relationships/hyperlink" Target="https://www.ncbi.nlm.nih.gov/books/NBK499911/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en.wikipedia.org/wiki/Trachea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www.ncbi.nlm.nih.gov/books/NBK531465/" TargetMode="External"/><Relationship Id="rId105" Type="http://schemas.openxmlformats.org/officeDocument/2006/relationships/hyperlink" Target="https://www.ncbi.nlm.nih.gov/books/NBK482385/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Thyroarytenoid_muscle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www.ncbi.nlm.nih.gov/books/n/statpearls/article-29712/" TargetMode="External"/><Relationship Id="rId98" Type="http://schemas.openxmlformats.org/officeDocument/2006/relationships/hyperlink" Target="https://docs.google.com/document/d/1Xc7VOn5LLieA4SyRKLj9HVx2MGfF_DJKQr7ZGbXmJ9c/edit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en.wikipedia.org/wiki/Baroreceptor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www.ncbi.nlm.nih.gov/books/NBK549766/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www.ncbi.nlm.nih.gov/books/NBK448070/" TargetMode="External"/><Relationship Id="rId106" Type="http://schemas.openxmlformats.org/officeDocument/2006/relationships/hyperlink" Target="https://en.wikipedia.org/wiki/Proximal_tubule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45231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en.wikipedia.org/wiki/Anal_canal" TargetMode="External"/><Relationship Id="rId99" Type="http://schemas.openxmlformats.org/officeDocument/2006/relationships/hyperlink" Target="https://en.wikipedia.org/wiki/Urinary_bladder" TargetMode="External"/><Relationship Id="rId101" Type="http://schemas.openxmlformats.org/officeDocument/2006/relationships/hyperlink" Target="https://www.ncbi.nlm.nih.gov/books/NBK482438/" TargetMode="External"/><Relationship Id="rId122" Type="http://schemas.openxmlformats.org/officeDocument/2006/relationships/hyperlink" Target="https://en.wikipedia.org/wiki/Pulmonary_alveo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86" name="VLM">
            <a:extLst>
              <a:ext uri="{FF2B5EF4-FFF2-40B4-BE49-F238E27FC236}">
                <a16:creationId xmlns:a16="http://schemas.microsoft.com/office/drawing/2014/main" id="{74E18F68-E854-72D4-45DB-42D3DFDD260A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49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0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49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48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49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1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2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49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3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4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49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5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49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56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57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49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58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59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58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59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58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59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58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59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58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59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58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59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58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59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58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59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58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59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58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59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58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59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58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59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58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59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58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59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58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59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58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59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58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59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58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59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58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59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58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59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58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59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58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59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58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59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58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59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58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59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58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59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58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59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58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59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58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59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02" name="organ - liver">
            <a:extLst>
              <a:ext uri="{FF2B5EF4-FFF2-40B4-BE49-F238E27FC236}">
                <a16:creationId xmlns:a16="http://schemas.microsoft.com/office/drawing/2014/main" id="{B3988FAE-9956-23FB-47E2-3C7E42EFD01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305" name="organ - liver">
              <a:extLst>
                <a:ext uri="{FF2B5EF4-FFF2-40B4-BE49-F238E27FC236}">
                  <a16:creationId xmlns:a16="http://schemas.microsoft.com/office/drawing/2014/main" id="{9954905A-2620-33D1-D6DF-8BEF432E15B0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6" name="FTU - interlobular bile duct">
              <a:extLst>
                <a:ext uri="{FF2B5EF4-FFF2-40B4-BE49-F238E27FC236}">
                  <a16:creationId xmlns:a16="http://schemas.microsoft.com/office/drawing/2014/main" id="{5ED7C3E7-FA90-862E-4E8C-442F081BB22F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76" name="FTU - interlobular bile duct">
                <a:extLst>
                  <a:ext uri="{FF2B5EF4-FFF2-40B4-BE49-F238E27FC236}">
                    <a16:creationId xmlns:a16="http://schemas.microsoft.com/office/drawing/2014/main" id="{90471C94-B81E-874D-D2E2-81D4FFACBF92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9A10C7BE-738D-2327-E0F2-A3C729A28B4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4D4D8CD0-C8E8-517F-6915-A678CD194D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2B55E6E3-C0F6-9571-00D0-45A4ABF4C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0232C0FB-1ADE-EBF4-590D-27AE646573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92F1829E-ABE7-F21E-9163-1A26CE34CA0F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79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07B3D63C-6741-A434-37B0-C5E15588D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D7E5BBCD-ABA8-3F20-1220-EE5483917E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99DD4AA4-43ED-DE83-A0B8-3B2F1D0EE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" name="FTU - intrahepatic duct">
              <a:extLst>
                <a:ext uri="{FF2B5EF4-FFF2-40B4-BE49-F238E27FC236}">
                  <a16:creationId xmlns:a16="http://schemas.microsoft.com/office/drawing/2014/main" id="{617113C0-6302-A4B2-4A32-1878FEE4B7C6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67" name="FTU - intrahepatic duct">
                <a:extLst>
                  <a:ext uri="{FF2B5EF4-FFF2-40B4-BE49-F238E27FC236}">
                    <a16:creationId xmlns:a16="http://schemas.microsoft.com/office/drawing/2014/main" id="{51D5F2CA-9849-E9DF-D0D5-C052D8D81745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EC722582-D532-2615-DE42-17C1DB1F6ED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7DD4758E-5BEC-51A0-7411-FF5AF1702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64194455-11A5-6180-3EB8-69664ED5D02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3412463E-2C05-C8DC-E4FB-D6B3E7716B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4720EA07-1060-D340-5E4B-B7D9A3E6641A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70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226AFE0C-F48C-EE1F-EC30-65C7878F2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A5668DDC-B990-FF13-67DD-AA4C8E236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A7ABCE0D-B915-ECFD-1000-39772B0C5E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8" name="FTU - perilobular bile duct">
              <a:extLst>
                <a:ext uri="{FF2B5EF4-FFF2-40B4-BE49-F238E27FC236}">
                  <a16:creationId xmlns:a16="http://schemas.microsoft.com/office/drawing/2014/main" id="{5AA413FD-37ED-30F4-05EF-2C37BED43E95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52" name="FTU - perilobular bile duct">
                <a:extLst>
                  <a:ext uri="{FF2B5EF4-FFF2-40B4-BE49-F238E27FC236}">
                    <a16:creationId xmlns:a16="http://schemas.microsoft.com/office/drawing/2014/main" id="{829AF1F6-9E8B-AA9F-E051-6CA698B1DAF8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7" name="dock">
                <a:extLst>
                  <a:ext uri="{FF2B5EF4-FFF2-40B4-BE49-F238E27FC236}">
                    <a16:creationId xmlns:a16="http://schemas.microsoft.com/office/drawing/2014/main" id="{7FA1A696-9A32-08C2-C4F0-4B3D12445D9F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88B14964-AD07-6918-3C52-8BA864FBED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5AB65B17-3C0C-7FD5-72D3-635484A2A6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69F52F43-7EB1-4C40-3397-81624F28B6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8" name="link">
                <a:extLst>
                  <a:ext uri="{FF2B5EF4-FFF2-40B4-BE49-F238E27FC236}">
                    <a16:creationId xmlns:a16="http://schemas.microsoft.com/office/drawing/2014/main" id="{17DF204D-4442-60FE-AB61-A828FF13D987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59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BB2C2EC9-72D6-BBE6-69DC-F222FC105F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C0514363-DA7B-AEAE-55F9-2B69FFBC58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1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EE6A2CEF-2911-DE8F-A834-C54D317F5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9" name="FTU - terminal bile duct">
              <a:extLst>
                <a:ext uri="{FF2B5EF4-FFF2-40B4-BE49-F238E27FC236}">
                  <a16:creationId xmlns:a16="http://schemas.microsoft.com/office/drawing/2014/main" id="{421304BC-6E83-5D2F-BBC5-BB70ECCB0883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392" name="FTU - terminal bile duct">
                <a:extLst>
                  <a:ext uri="{FF2B5EF4-FFF2-40B4-BE49-F238E27FC236}">
                    <a16:creationId xmlns:a16="http://schemas.microsoft.com/office/drawing/2014/main" id="{15FA59F7-8F53-BDA6-A6FE-0F326F839126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3" name="dock">
                <a:extLst>
                  <a:ext uri="{FF2B5EF4-FFF2-40B4-BE49-F238E27FC236}">
                    <a16:creationId xmlns:a16="http://schemas.microsoft.com/office/drawing/2014/main" id="{5252CAA0-ED84-5B9F-5A62-4F077983045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ECCAF90F-9CB3-6872-055E-F50D7ED44F0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146698BB-340E-4FF4-4681-76DF18F48B8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1" name="Text Box 3086">
                  <a:extLst>
                    <a:ext uri="{FF2B5EF4-FFF2-40B4-BE49-F238E27FC236}">
                      <a16:creationId xmlns:a16="http://schemas.microsoft.com/office/drawing/2014/main" id="{46821C87-CFB5-7F95-30B7-AEF1BD861A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4" name="link">
                <a:extLst>
                  <a:ext uri="{FF2B5EF4-FFF2-40B4-BE49-F238E27FC236}">
                    <a16:creationId xmlns:a16="http://schemas.microsoft.com/office/drawing/2014/main" id="{0953C188-B6D9-779F-331B-3290A91F500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95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CF731073-8131-C023-159E-59EF296994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43416A17-9423-14E8-7A54-4470ED93F4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D8F27D0A-CD29-C256-7471-125F7E6DB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0" name="FTU - canal of Hering">
              <a:extLst>
                <a:ext uri="{FF2B5EF4-FFF2-40B4-BE49-F238E27FC236}">
                  <a16:creationId xmlns:a16="http://schemas.microsoft.com/office/drawing/2014/main" id="{97638327-5399-3437-BFF5-529BBF79343E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383" name="FTU - canal of Hering">
                <a:extLst>
                  <a:ext uri="{FF2B5EF4-FFF2-40B4-BE49-F238E27FC236}">
                    <a16:creationId xmlns:a16="http://schemas.microsoft.com/office/drawing/2014/main" id="{E88B12AF-C87D-F7B9-7C72-9DBB7AB1FB6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4" name="dock">
                <a:extLst>
                  <a:ext uri="{FF2B5EF4-FFF2-40B4-BE49-F238E27FC236}">
                    <a16:creationId xmlns:a16="http://schemas.microsoft.com/office/drawing/2014/main" id="{C7D2F09D-92FF-A976-828E-A179C96A1A5A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601465ED-FD17-425F-0C96-AF4BFF480B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6CDC8D72-8B09-148C-E0E9-ADC9E76B62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6A059691-56E9-3FE1-1301-009515D5F5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5" name="link">
                <a:extLst>
                  <a:ext uri="{FF2B5EF4-FFF2-40B4-BE49-F238E27FC236}">
                    <a16:creationId xmlns:a16="http://schemas.microsoft.com/office/drawing/2014/main" id="{254C6D55-4D89-705D-039B-A91E8ED55DC7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86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81CF41E7-92A6-8F5A-0C34-5B31FF0B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43CC26EC-F5D6-28AD-B7F9-6915DCA19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D06A6ED3-6B0F-AEF0-FB3F-8AB0506D5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1" name="FTU - biliary canaliculus ">
              <a:extLst>
                <a:ext uri="{FF2B5EF4-FFF2-40B4-BE49-F238E27FC236}">
                  <a16:creationId xmlns:a16="http://schemas.microsoft.com/office/drawing/2014/main" id="{2ED90BD5-D7A8-9927-70D9-3A8F4EC6767F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374" name="FTU - biliary canaliculus ">
                <a:extLst>
                  <a:ext uri="{FF2B5EF4-FFF2-40B4-BE49-F238E27FC236}">
                    <a16:creationId xmlns:a16="http://schemas.microsoft.com/office/drawing/2014/main" id="{63A81771-0532-EFE9-C1AE-7E7DC18F12A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5" name="dock">
                <a:extLst>
                  <a:ext uri="{FF2B5EF4-FFF2-40B4-BE49-F238E27FC236}">
                    <a16:creationId xmlns:a16="http://schemas.microsoft.com/office/drawing/2014/main" id="{79E7B854-BC28-6019-3712-27A2482DC29C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80" name="Text Box 3086">
                  <a:extLst>
                    <a:ext uri="{FF2B5EF4-FFF2-40B4-BE49-F238E27FC236}">
                      <a16:creationId xmlns:a16="http://schemas.microsoft.com/office/drawing/2014/main" id="{52F26386-8D98-5427-82A9-3817E8891D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D5612915-A8C0-234D-8737-54BF24A0EC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3C3763D8-3782-2E46-C295-54E4D631C7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6" name="link">
                <a:extLst>
                  <a:ext uri="{FF2B5EF4-FFF2-40B4-BE49-F238E27FC236}">
                    <a16:creationId xmlns:a16="http://schemas.microsoft.com/office/drawing/2014/main" id="{B90DDD06-595F-B86C-9A0B-52888C034C4A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77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DF0B41DC-0BD3-E79D-0585-CE97FFCC0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89C45F00-F4F6-E45F-F3C2-D116C8D82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A6EB25BA-E8A6-32FF-E2D1-4E4A52009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2" name="dock - vascular">
              <a:extLst>
                <a:ext uri="{FF2B5EF4-FFF2-40B4-BE49-F238E27FC236}">
                  <a16:creationId xmlns:a16="http://schemas.microsoft.com/office/drawing/2014/main" id="{3225BF0F-BBB1-3780-B53A-159475410987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351" name="Text Box 3070">
                <a:extLst>
                  <a:ext uri="{FF2B5EF4-FFF2-40B4-BE49-F238E27FC236}">
                    <a16:creationId xmlns:a16="http://schemas.microsoft.com/office/drawing/2014/main" id="{C3EE6AF3-68BD-3E98-24AE-4E0BE93D92B3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Text Box 3036">
                <a:extLst>
                  <a:ext uri="{FF2B5EF4-FFF2-40B4-BE49-F238E27FC236}">
                    <a16:creationId xmlns:a16="http://schemas.microsoft.com/office/drawing/2014/main" id="{8543C5ED-9B3D-BDA1-FE65-0B964C2AC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3" name="FTU - lobule">
              <a:extLst>
                <a:ext uri="{FF2B5EF4-FFF2-40B4-BE49-F238E27FC236}">
                  <a16:creationId xmlns:a16="http://schemas.microsoft.com/office/drawing/2014/main" id="{D5C2DC86-10B2-0E4D-3B99-0EE2E2A72DA5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314" name="FTU - lobule">
                <a:extLst>
                  <a:ext uri="{FF2B5EF4-FFF2-40B4-BE49-F238E27FC236}">
                    <a16:creationId xmlns:a16="http://schemas.microsoft.com/office/drawing/2014/main" id="{20C7AEED-9BBC-1D0A-E48A-2435DA6C3A62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0170F1A6-713F-22CC-E7FA-0DFABE8CD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Star: 5 Points 1979">
                <a:hlinkClick r:id="rId38"/>
                <a:extLst>
                  <a:ext uri="{FF2B5EF4-FFF2-40B4-BE49-F238E27FC236}">
                    <a16:creationId xmlns:a16="http://schemas.microsoft.com/office/drawing/2014/main" id="{E7E1053A-C6A2-2E20-2E38-B50C9598C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Star: 5 Points 1980">
                <a:hlinkClick r:id="rId13"/>
                <a:extLst>
                  <a:ext uri="{FF2B5EF4-FFF2-40B4-BE49-F238E27FC236}">
                    <a16:creationId xmlns:a16="http://schemas.microsoft.com/office/drawing/2014/main" id="{B4B2DD01-C4E0-05EA-41D6-3550FB08F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Text Box 3086">
                <a:extLst>
                  <a:ext uri="{FF2B5EF4-FFF2-40B4-BE49-F238E27FC236}">
                    <a16:creationId xmlns:a16="http://schemas.microsoft.com/office/drawing/2014/main" id="{EBC6DD6A-56FD-910C-7E50-F9A283153114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" name="Text Box 3086">
                <a:extLst>
                  <a:ext uri="{FF2B5EF4-FFF2-40B4-BE49-F238E27FC236}">
                    <a16:creationId xmlns:a16="http://schemas.microsoft.com/office/drawing/2014/main" id="{A57CCB93-E4F3-B861-DFD4-CB918EE2A02B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Text Box 3086">
                <a:extLst>
                  <a:ext uri="{FF2B5EF4-FFF2-40B4-BE49-F238E27FC236}">
                    <a16:creationId xmlns:a16="http://schemas.microsoft.com/office/drawing/2014/main" id="{6CE2591B-280C-D18F-4F0C-4601690EF5B1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5" name="organ group - lower GI tract">
            <a:extLst>
              <a:ext uri="{FF2B5EF4-FFF2-40B4-BE49-F238E27FC236}">
                <a16:creationId xmlns:a16="http://schemas.microsoft.com/office/drawing/2014/main" id="{4DC7D095-A3CE-960B-E455-AA32F2861771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290" name="organ - lower GI tract">
              <a:extLst>
                <a:ext uri="{FF2B5EF4-FFF2-40B4-BE49-F238E27FC236}">
                  <a16:creationId xmlns:a16="http://schemas.microsoft.com/office/drawing/2014/main" id="{4524AD17-DBF8-80EB-4AF7-C44EAF08F67F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91" name="FTU - post-ampullary duodenum">
              <a:extLst>
                <a:ext uri="{FF2B5EF4-FFF2-40B4-BE49-F238E27FC236}">
                  <a16:creationId xmlns:a16="http://schemas.microsoft.com/office/drawing/2014/main" id="{B31BAB3F-3B14-69CB-12CF-F4484AE4567F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467" name="FTU - post-ampullary duodenum">
                <a:extLst>
                  <a:ext uri="{FF2B5EF4-FFF2-40B4-BE49-F238E27FC236}">
                    <a16:creationId xmlns:a16="http://schemas.microsoft.com/office/drawing/2014/main" id="{1FD82063-349E-6282-A612-F03C25159900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EEAAD9FA-6C10-9F2E-0AB8-F6EE2B914B25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473" name="Text Box 3086">
                  <a:extLst>
                    <a:ext uri="{FF2B5EF4-FFF2-40B4-BE49-F238E27FC236}">
                      <a16:creationId xmlns:a16="http://schemas.microsoft.com/office/drawing/2014/main" id="{E39B612F-4D6B-C7F4-006F-47D92F6F47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4" name="Text Box 3086">
                  <a:extLst>
                    <a:ext uri="{FF2B5EF4-FFF2-40B4-BE49-F238E27FC236}">
                      <a16:creationId xmlns:a16="http://schemas.microsoft.com/office/drawing/2014/main" id="{8CA88D89-8196-1C23-12E3-5FB35EC10C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5" name="Text Box 3086">
                  <a:extLst>
                    <a:ext uri="{FF2B5EF4-FFF2-40B4-BE49-F238E27FC236}">
                      <a16:creationId xmlns:a16="http://schemas.microsoft.com/office/drawing/2014/main" id="{6EC1F744-E754-0AEA-BC5E-798D35BBE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9" name="link">
                <a:extLst>
                  <a:ext uri="{FF2B5EF4-FFF2-40B4-BE49-F238E27FC236}">
                    <a16:creationId xmlns:a16="http://schemas.microsoft.com/office/drawing/2014/main" id="{7D8E08B6-1F19-CDA3-5756-05337788DE6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470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57CE9E9F-217B-133B-2D77-09E99E283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1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887452D0-86AD-B1B0-F075-05A7F3B1A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2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3EAC204D-4A06-19FC-CC75-B58563BB0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2" name="FTU - jejunum">
              <a:extLst>
                <a:ext uri="{FF2B5EF4-FFF2-40B4-BE49-F238E27FC236}">
                  <a16:creationId xmlns:a16="http://schemas.microsoft.com/office/drawing/2014/main" id="{AEAEB87A-4EBE-DB16-1CC9-6E0126B74D16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458" name="FTU - jejunum">
                <a:extLst>
                  <a:ext uri="{FF2B5EF4-FFF2-40B4-BE49-F238E27FC236}">
                    <a16:creationId xmlns:a16="http://schemas.microsoft.com/office/drawing/2014/main" id="{68D22084-7270-3525-D675-8D5C827D6072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CF82900F-8B2C-CF56-C435-A961E6D10117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464" name="Text Box 3086">
                  <a:extLst>
                    <a:ext uri="{FF2B5EF4-FFF2-40B4-BE49-F238E27FC236}">
                      <a16:creationId xmlns:a16="http://schemas.microsoft.com/office/drawing/2014/main" id="{95F8BD06-830F-1AA7-60D1-E193A40DF5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264CFCB9-40CA-AF0B-EC57-B2D3F4C63E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" name="Text Box 3086">
                  <a:extLst>
                    <a:ext uri="{FF2B5EF4-FFF2-40B4-BE49-F238E27FC236}">
                      <a16:creationId xmlns:a16="http://schemas.microsoft.com/office/drawing/2014/main" id="{6AF77AA4-37EB-C187-C836-7E3BD1CBCB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0" name="link">
                <a:extLst>
                  <a:ext uri="{FF2B5EF4-FFF2-40B4-BE49-F238E27FC236}">
                    <a16:creationId xmlns:a16="http://schemas.microsoft.com/office/drawing/2014/main" id="{BD1A9C06-6336-63D6-0002-884FC638C446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461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E87F78AB-71D8-A1D7-5032-9D84BAA9F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2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77DC76C8-B463-149B-099A-3D04BDDE8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3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423D4C0C-F63C-583B-120C-1A486B1A79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3" name="FTU - proximal ileum">
              <a:extLst>
                <a:ext uri="{FF2B5EF4-FFF2-40B4-BE49-F238E27FC236}">
                  <a16:creationId xmlns:a16="http://schemas.microsoft.com/office/drawing/2014/main" id="{C62E780B-2143-837C-A34A-9B3F93B9CEA1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449" name="FTU - proximal ileum">
                <a:extLst>
                  <a:ext uri="{FF2B5EF4-FFF2-40B4-BE49-F238E27FC236}">
                    <a16:creationId xmlns:a16="http://schemas.microsoft.com/office/drawing/2014/main" id="{4E193CC2-7FA3-3E01-CD1E-CCDF92C3338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block">
                <a:extLst>
                  <a:ext uri="{FF2B5EF4-FFF2-40B4-BE49-F238E27FC236}">
                    <a16:creationId xmlns:a16="http://schemas.microsoft.com/office/drawing/2014/main" id="{CBF12E58-52D2-8F7B-76F6-384DE6AB1104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455" name="Text Box 3086">
                  <a:extLst>
                    <a:ext uri="{FF2B5EF4-FFF2-40B4-BE49-F238E27FC236}">
                      <a16:creationId xmlns:a16="http://schemas.microsoft.com/office/drawing/2014/main" id="{93712F2D-6C23-ED6F-269A-4D6D3EE3C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0C956C74-6CA0-7327-B89B-45E8951A18C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7" name="Text Box 3086">
                  <a:extLst>
                    <a:ext uri="{FF2B5EF4-FFF2-40B4-BE49-F238E27FC236}">
                      <a16:creationId xmlns:a16="http://schemas.microsoft.com/office/drawing/2014/main" id="{5FC9B191-8F6E-24BB-8173-8C8410A4D8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1" name="link">
                <a:extLst>
                  <a:ext uri="{FF2B5EF4-FFF2-40B4-BE49-F238E27FC236}">
                    <a16:creationId xmlns:a16="http://schemas.microsoft.com/office/drawing/2014/main" id="{DC68AF91-2CE5-203B-CF7F-84DCB6975869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452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E43AE87D-3AD7-20DB-5500-5EC3A10D8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3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72CB85AF-244F-117E-1724-25651CB0C7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4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65DE9844-6206-37AE-1A9B-4A8FB59A0E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4" name="FTU - terminal ileum">
              <a:extLst>
                <a:ext uri="{FF2B5EF4-FFF2-40B4-BE49-F238E27FC236}">
                  <a16:creationId xmlns:a16="http://schemas.microsoft.com/office/drawing/2014/main" id="{E4B67AC0-2735-5E58-99AC-952FEE957EF3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440" name="FTU - terminal ileum">
                <a:extLst>
                  <a:ext uri="{FF2B5EF4-FFF2-40B4-BE49-F238E27FC236}">
                    <a16:creationId xmlns:a16="http://schemas.microsoft.com/office/drawing/2014/main" id="{A7F8B5C1-96D9-CE54-E614-F75C1D55D33B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1C4E5382-A8B7-2A82-51B2-4356015B8B1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446" name="Text Box 3086">
                  <a:extLst>
                    <a:ext uri="{FF2B5EF4-FFF2-40B4-BE49-F238E27FC236}">
                      <a16:creationId xmlns:a16="http://schemas.microsoft.com/office/drawing/2014/main" id="{53D15B2D-AFE1-30E8-692D-C37ED8BDF2F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7" name="Text Box 3086">
                  <a:extLst>
                    <a:ext uri="{FF2B5EF4-FFF2-40B4-BE49-F238E27FC236}">
                      <a16:creationId xmlns:a16="http://schemas.microsoft.com/office/drawing/2014/main" id="{497ACA20-4B4A-EEAF-BEE9-7C3A2D83B5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8" name="Text Box 3086">
                  <a:extLst>
                    <a:ext uri="{FF2B5EF4-FFF2-40B4-BE49-F238E27FC236}">
                      <a16:creationId xmlns:a16="http://schemas.microsoft.com/office/drawing/2014/main" id="{3E3BEC3D-CC58-BF73-EE4E-951610C5BE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2" name="link">
                <a:extLst>
                  <a:ext uri="{FF2B5EF4-FFF2-40B4-BE49-F238E27FC236}">
                    <a16:creationId xmlns:a16="http://schemas.microsoft.com/office/drawing/2014/main" id="{391AE220-A189-E9E3-9EC5-14C74B2F863A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443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9CA31AD9-64B5-4EC2-5127-1CD2F40C9A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4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700EE7A2-0E1A-ED01-8168-1AD4A79C6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5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36AC6A34-BFBC-C5F5-4FD0-80DB3F7D4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5" name="FTU - caecum">
              <a:extLst>
                <a:ext uri="{FF2B5EF4-FFF2-40B4-BE49-F238E27FC236}">
                  <a16:creationId xmlns:a16="http://schemas.microsoft.com/office/drawing/2014/main" id="{7AB72787-0CBC-84BD-5941-D1102535DFE4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482" name="FTU - caecum">
                <a:extLst>
                  <a:ext uri="{FF2B5EF4-FFF2-40B4-BE49-F238E27FC236}">
                    <a16:creationId xmlns:a16="http://schemas.microsoft.com/office/drawing/2014/main" id="{81BFB6AD-DDFD-BEE4-C647-DAB6F9D3B72B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dock">
                <a:extLst>
                  <a:ext uri="{FF2B5EF4-FFF2-40B4-BE49-F238E27FC236}">
                    <a16:creationId xmlns:a16="http://schemas.microsoft.com/office/drawing/2014/main" id="{55D73226-58F1-0A7F-5254-DC634B880E69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493" name="Text Box 3086">
                  <a:extLst>
                    <a:ext uri="{FF2B5EF4-FFF2-40B4-BE49-F238E27FC236}">
                      <a16:creationId xmlns:a16="http://schemas.microsoft.com/office/drawing/2014/main" id="{43E78F32-9D3E-BE28-9E3A-ADFA257D7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4" name="Text Box 3086">
                  <a:extLst>
                    <a:ext uri="{FF2B5EF4-FFF2-40B4-BE49-F238E27FC236}">
                      <a16:creationId xmlns:a16="http://schemas.microsoft.com/office/drawing/2014/main" id="{135AD7AB-7BFC-7DA7-8D2E-D45C32C4F6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9" name="Text Box 3086">
                  <a:extLst>
                    <a:ext uri="{FF2B5EF4-FFF2-40B4-BE49-F238E27FC236}">
                      <a16:creationId xmlns:a16="http://schemas.microsoft.com/office/drawing/2014/main" id="{36838942-1827-3A15-EEB2-8A7807E5E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84" name="link">
                <a:extLst>
                  <a:ext uri="{FF2B5EF4-FFF2-40B4-BE49-F238E27FC236}">
                    <a16:creationId xmlns:a16="http://schemas.microsoft.com/office/drawing/2014/main" id="{84473649-F7FD-E8E9-48D6-2077EF75A715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485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8DC8092D-20F0-85CC-1AEC-FD228AA9D9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6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508C60BF-667C-7916-D5AB-2864B307E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F85E4EE0-E448-04C3-E7CF-9D6CABB3A7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6" name="FTU - pre-splenic colon">
              <a:extLst>
                <a:ext uri="{FF2B5EF4-FFF2-40B4-BE49-F238E27FC236}">
                  <a16:creationId xmlns:a16="http://schemas.microsoft.com/office/drawing/2014/main" id="{649A1FA5-203D-EEA4-E424-7BBC7E2D6B0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438" name="FTU - pre-splenic colon">
                <a:extLst>
                  <a:ext uri="{FF2B5EF4-FFF2-40B4-BE49-F238E27FC236}">
                    <a16:creationId xmlns:a16="http://schemas.microsoft.com/office/drawing/2014/main" id="{1BD748B1-2774-D2B6-3A27-3C8506857E21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" name="dock">
                <a:extLst>
                  <a:ext uri="{FF2B5EF4-FFF2-40B4-BE49-F238E27FC236}">
                    <a16:creationId xmlns:a16="http://schemas.microsoft.com/office/drawing/2014/main" id="{145800F8-27A7-04CA-8208-A88A04E77B43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9" name="Text Box 3086">
                  <a:extLst>
                    <a:ext uri="{FF2B5EF4-FFF2-40B4-BE49-F238E27FC236}">
                      <a16:creationId xmlns:a16="http://schemas.microsoft.com/office/drawing/2014/main" id="{4987CD4D-A3A9-76E6-2203-99980E85D1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0" name="Text Box 3086">
                  <a:extLst>
                    <a:ext uri="{FF2B5EF4-FFF2-40B4-BE49-F238E27FC236}">
                      <a16:creationId xmlns:a16="http://schemas.microsoft.com/office/drawing/2014/main" id="{8C0AA830-AC8B-3B88-AF1A-E74851001F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1" name="Text Box 3086">
                  <a:extLst>
                    <a:ext uri="{FF2B5EF4-FFF2-40B4-BE49-F238E27FC236}">
                      <a16:creationId xmlns:a16="http://schemas.microsoft.com/office/drawing/2014/main" id="{0F9F60D9-66DF-E9DA-AB0A-5D68D54F34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" name="link">
                <a:extLst>
                  <a:ext uri="{FF2B5EF4-FFF2-40B4-BE49-F238E27FC236}">
                    <a16:creationId xmlns:a16="http://schemas.microsoft.com/office/drawing/2014/main" id="{3C8DEE93-38C3-5E8C-19C6-A5F144984135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443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C1F82E96-4531-004B-A3D6-A28A0699A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4" name="Star: 5 Points 2058">
                  <a:hlinkClick r:id="rId91"/>
                  <a:extLst>
                    <a:ext uri="{FF2B5EF4-FFF2-40B4-BE49-F238E27FC236}">
                      <a16:creationId xmlns:a16="http://schemas.microsoft.com/office/drawing/2014/main" id="{E84EF351-5946-4107-7379-5F99B26CB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5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F058BC2B-66DF-1984-2262-A975E4DB2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7" name="FTU - post-splenic pre-rectal colon">
              <a:extLst>
                <a:ext uri="{FF2B5EF4-FFF2-40B4-BE49-F238E27FC236}">
                  <a16:creationId xmlns:a16="http://schemas.microsoft.com/office/drawing/2014/main" id="{4F6C1C39-96BB-E9A5-D463-0786C03A01C2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426" name="FTU - post-splenic pre-rectal colon">
                <a:extLst>
                  <a:ext uri="{FF2B5EF4-FFF2-40B4-BE49-F238E27FC236}">
                    <a16:creationId xmlns:a16="http://schemas.microsoft.com/office/drawing/2014/main" id="{07A8F2D4-3CEF-5473-715B-F2F381F7D82B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7" name="dock">
                <a:extLst>
                  <a:ext uri="{FF2B5EF4-FFF2-40B4-BE49-F238E27FC236}">
                    <a16:creationId xmlns:a16="http://schemas.microsoft.com/office/drawing/2014/main" id="{213AD3D5-6EFF-DE7E-A6D7-74BFF237947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434" name="Text Box 3086">
                  <a:extLst>
                    <a:ext uri="{FF2B5EF4-FFF2-40B4-BE49-F238E27FC236}">
                      <a16:creationId xmlns:a16="http://schemas.microsoft.com/office/drawing/2014/main" id="{E5208947-ACB2-D368-B14B-C3995E927B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" name="Text Box 3086">
                  <a:extLst>
                    <a:ext uri="{FF2B5EF4-FFF2-40B4-BE49-F238E27FC236}">
                      <a16:creationId xmlns:a16="http://schemas.microsoft.com/office/drawing/2014/main" id="{136FDEC2-BB06-3AB5-8785-A2C1A7FD88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" name="Text Box 3086">
                  <a:extLst>
                    <a:ext uri="{FF2B5EF4-FFF2-40B4-BE49-F238E27FC236}">
                      <a16:creationId xmlns:a16="http://schemas.microsoft.com/office/drawing/2014/main" id="{6B6E39FE-763D-1C96-66EB-D0F429D64A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8" name="link">
                <a:extLst>
                  <a:ext uri="{FF2B5EF4-FFF2-40B4-BE49-F238E27FC236}">
                    <a16:creationId xmlns:a16="http://schemas.microsoft.com/office/drawing/2014/main" id="{0C79E273-B09C-C329-D407-2692FD15146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431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246E37CB-58CB-8966-EB3B-1E56F9E269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2" name="Star: 5 Points 2071">
                  <a:hlinkClick r:id="rId91"/>
                  <a:extLst>
                    <a:ext uri="{FF2B5EF4-FFF2-40B4-BE49-F238E27FC236}">
                      <a16:creationId xmlns:a16="http://schemas.microsoft.com/office/drawing/2014/main" id="{685B7681-5799-8462-689F-685476F70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5CD3D7BD-ED1C-7096-1657-7F64DBDBF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8" name="FTU - rectum">
              <a:extLst>
                <a:ext uri="{FF2B5EF4-FFF2-40B4-BE49-F238E27FC236}">
                  <a16:creationId xmlns:a16="http://schemas.microsoft.com/office/drawing/2014/main" id="{2B7FEC94-E783-B7BE-C3D0-9057BFB3D65B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312" name="FTU - rectum">
                <a:extLst>
                  <a:ext uri="{FF2B5EF4-FFF2-40B4-BE49-F238E27FC236}">
                    <a16:creationId xmlns:a16="http://schemas.microsoft.com/office/drawing/2014/main" id="{B19208C9-B6FD-9A2B-F7F5-17CC3128CD58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3" name="dock">
                <a:extLst>
                  <a:ext uri="{FF2B5EF4-FFF2-40B4-BE49-F238E27FC236}">
                    <a16:creationId xmlns:a16="http://schemas.microsoft.com/office/drawing/2014/main" id="{AB1A831D-AC0F-69D7-262A-4F1375C6B4A3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22" name="Text Box 3086">
                  <a:extLst>
                    <a:ext uri="{FF2B5EF4-FFF2-40B4-BE49-F238E27FC236}">
                      <a16:creationId xmlns:a16="http://schemas.microsoft.com/office/drawing/2014/main" id="{C4F9EA7F-B3C9-A754-7436-8DE3D79B70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4" name="Text Box 3086">
                  <a:extLst>
                    <a:ext uri="{FF2B5EF4-FFF2-40B4-BE49-F238E27FC236}">
                      <a16:creationId xmlns:a16="http://schemas.microsoft.com/office/drawing/2014/main" id="{2C196213-2489-6FEC-4CE8-0B0213F513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5" name="Text Box 3086">
                  <a:extLst>
                    <a:ext uri="{FF2B5EF4-FFF2-40B4-BE49-F238E27FC236}">
                      <a16:creationId xmlns:a16="http://schemas.microsoft.com/office/drawing/2014/main" id="{AD4DFBA7-BAD2-FAEC-569E-FBB1C688D3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4" name="link">
                <a:extLst>
                  <a:ext uri="{FF2B5EF4-FFF2-40B4-BE49-F238E27FC236}">
                    <a16:creationId xmlns:a16="http://schemas.microsoft.com/office/drawing/2014/main" id="{CB01AE0B-2A06-81A8-0B0B-AF29A8535185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315" name="Star: 5 Points 2083">
                  <a:hlinkClick r:id="rId92"/>
                  <a:extLst>
                    <a:ext uri="{FF2B5EF4-FFF2-40B4-BE49-F238E27FC236}">
                      <a16:creationId xmlns:a16="http://schemas.microsoft.com/office/drawing/2014/main" id="{1C18635C-5631-9AA6-AFF2-9F0457F55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6" name="Star: 5 Points 2084">
                  <a:hlinkClick r:id="rId93"/>
                  <a:extLst>
                    <a:ext uri="{FF2B5EF4-FFF2-40B4-BE49-F238E27FC236}">
                      <a16:creationId xmlns:a16="http://schemas.microsoft.com/office/drawing/2014/main" id="{66CAF735-1B0A-A5C0-8A2E-9D28D5A38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A99AD4AD-2D6F-784F-EE58-A968C221A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9" name="FTU - anal canal and sphincter">
              <a:extLst>
                <a:ext uri="{FF2B5EF4-FFF2-40B4-BE49-F238E27FC236}">
                  <a16:creationId xmlns:a16="http://schemas.microsoft.com/office/drawing/2014/main" id="{D3EC72FE-1974-15FB-925F-393C0243F768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303" name="FTU - anal canal and sphincter">
                <a:extLst>
                  <a:ext uri="{FF2B5EF4-FFF2-40B4-BE49-F238E27FC236}">
                    <a16:creationId xmlns:a16="http://schemas.microsoft.com/office/drawing/2014/main" id="{268392B6-6A78-FF07-C019-FA5A1B885B07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4" name="dock">
                <a:extLst>
                  <a:ext uri="{FF2B5EF4-FFF2-40B4-BE49-F238E27FC236}">
                    <a16:creationId xmlns:a16="http://schemas.microsoft.com/office/drawing/2014/main" id="{2ECE01F1-EBC2-222E-B71A-44A2C713616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09" name="Text Box 3086">
                  <a:extLst>
                    <a:ext uri="{FF2B5EF4-FFF2-40B4-BE49-F238E27FC236}">
                      <a16:creationId xmlns:a16="http://schemas.microsoft.com/office/drawing/2014/main" id="{7D38BF87-B8CB-36DE-DFC0-7F2FD8C61D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0" name="Text Box 3086">
                  <a:extLst>
                    <a:ext uri="{FF2B5EF4-FFF2-40B4-BE49-F238E27FC236}">
                      <a16:creationId xmlns:a16="http://schemas.microsoft.com/office/drawing/2014/main" id="{BE6F72FC-1369-055E-6118-ACE2F3D668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1" name="Text Box 3086">
                  <a:extLst>
                    <a:ext uri="{FF2B5EF4-FFF2-40B4-BE49-F238E27FC236}">
                      <a16:creationId xmlns:a16="http://schemas.microsoft.com/office/drawing/2014/main" id="{CE3F3697-0560-B03D-13F6-A4063E4BE3B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5" name="link">
                <a:extLst>
                  <a:ext uri="{FF2B5EF4-FFF2-40B4-BE49-F238E27FC236}">
                    <a16:creationId xmlns:a16="http://schemas.microsoft.com/office/drawing/2014/main" id="{C7F78A21-38AA-ED89-5878-207B7C3987A8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306" name="Star: 5 Points 2118">
                  <a:hlinkClick r:id="rId94"/>
                  <a:extLst>
                    <a:ext uri="{FF2B5EF4-FFF2-40B4-BE49-F238E27FC236}">
                      <a16:creationId xmlns:a16="http://schemas.microsoft.com/office/drawing/2014/main" id="{08FED4BE-A6F1-1983-AF6F-1328AF91C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Star: 5 Points 2119">
                  <a:hlinkClick r:id="rId95"/>
                  <a:extLst>
                    <a:ext uri="{FF2B5EF4-FFF2-40B4-BE49-F238E27FC236}">
                      <a16:creationId xmlns:a16="http://schemas.microsoft.com/office/drawing/2014/main" id="{224154B5-8BF4-4D11-8581-100E5FCB9C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3F2AC3D-1C43-9F8C-AE8E-FB93454258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00" name="dock - vascular">
              <a:extLst>
                <a:ext uri="{FF2B5EF4-FFF2-40B4-BE49-F238E27FC236}">
                  <a16:creationId xmlns:a16="http://schemas.microsoft.com/office/drawing/2014/main" id="{848CC14F-1C76-25CF-ABC0-89B64169055B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301" name="Text Box 3070">
                <a:extLst>
                  <a:ext uri="{FF2B5EF4-FFF2-40B4-BE49-F238E27FC236}">
                    <a16:creationId xmlns:a16="http://schemas.microsoft.com/office/drawing/2014/main" id="{851EB703-E83C-C52F-E803-CA1B1DD46C4E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" name="Text Box 3036">
                <a:extLst>
                  <a:ext uri="{FF2B5EF4-FFF2-40B4-BE49-F238E27FC236}">
                    <a16:creationId xmlns:a16="http://schemas.microsoft.com/office/drawing/2014/main" id="{67D89DD3-8FD8-282E-B66D-AFDC29A05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76" name="enteric system">
            <a:extLst>
              <a:ext uri="{FF2B5EF4-FFF2-40B4-BE49-F238E27FC236}">
                <a16:creationId xmlns:a16="http://schemas.microsoft.com/office/drawing/2014/main" id="{42EF44D7-F0F4-AF51-CA28-0C0167394275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477" name="ENTERIC SYSTEM">
              <a:extLst>
                <a:ext uri="{FF2B5EF4-FFF2-40B4-BE49-F238E27FC236}">
                  <a16:creationId xmlns:a16="http://schemas.microsoft.com/office/drawing/2014/main" id="{990CCCF1-55C7-8D48-042C-C4B5D23AE81A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478" name="Rectangle 2477">
              <a:extLst>
                <a:ext uri="{FF2B5EF4-FFF2-40B4-BE49-F238E27FC236}">
                  <a16:creationId xmlns:a16="http://schemas.microsoft.com/office/drawing/2014/main" id="{C756F2D0-5CC0-258C-953F-4789D8153FBF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9" name="Rectangle 2478">
              <a:extLst>
                <a:ext uri="{FF2B5EF4-FFF2-40B4-BE49-F238E27FC236}">
                  <a16:creationId xmlns:a16="http://schemas.microsoft.com/office/drawing/2014/main" id="{F9D2233B-ED7D-78FF-3A09-F790D4C57B1F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80" name="organ group - ureter">
            <a:extLst>
              <a:ext uri="{FF2B5EF4-FFF2-40B4-BE49-F238E27FC236}">
                <a16:creationId xmlns:a16="http://schemas.microsoft.com/office/drawing/2014/main" id="{BFE19C10-3A8F-B6F9-A6E5-04894F26B518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2481" name="organ - ureter">
              <a:extLst>
                <a:ext uri="{FF2B5EF4-FFF2-40B4-BE49-F238E27FC236}">
                  <a16:creationId xmlns:a16="http://schemas.microsoft.com/office/drawing/2014/main" id="{3BAFA3C0-8B09-E86B-E4C2-F49DB0128D3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82" name="FTU - proximal free ureter">
              <a:extLst>
                <a:ext uri="{FF2B5EF4-FFF2-40B4-BE49-F238E27FC236}">
                  <a16:creationId xmlns:a16="http://schemas.microsoft.com/office/drawing/2014/main" id="{5966FC87-CDF8-CDCC-7D32-F7C7DE76E77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503" name="FTU - proximal free ureter">
                <a:extLst>
                  <a:ext uri="{FF2B5EF4-FFF2-40B4-BE49-F238E27FC236}">
                    <a16:creationId xmlns:a16="http://schemas.microsoft.com/office/drawing/2014/main" id="{11C88569-2386-AB52-3CA8-0059D24827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07" name="dock">
                <a:extLst>
                  <a:ext uri="{FF2B5EF4-FFF2-40B4-BE49-F238E27FC236}">
                    <a16:creationId xmlns:a16="http://schemas.microsoft.com/office/drawing/2014/main" id="{D70660CD-35D5-B4A9-4B55-5E08C90ADF6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512" name="Text Box 3086">
                  <a:extLst>
                    <a:ext uri="{FF2B5EF4-FFF2-40B4-BE49-F238E27FC236}">
                      <a16:creationId xmlns:a16="http://schemas.microsoft.com/office/drawing/2014/main" id="{9C161D60-6885-A4DF-4A44-DE99856C16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3" name="Text Box 3086">
                  <a:extLst>
                    <a:ext uri="{FF2B5EF4-FFF2-40B4-BE49-F238E27FC236}">
                      <a16:creationId xmlns:a16="http://schemas.microsoft.com/office/drawing/2014/main" id="{33E972AF-6F77-7FA2-E6B1-C6230D5990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7" name="Text Box 3086">
                  <a:extLst>
                    <a:ext uri="{FF2B5EF4-FFF2-40B4-BE49-F238E27FC236}">
                      <a16:creationId xmlns:a16="http://schemas.microsoft.com/office/drawing/2014/main" id="{9497F0AE-36B1-4612-12F8-E544CD0CBC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8" name="link">
                <a:extLst>
                  <a:ext uri="{FF2B5EF4-FFF2-40B4-BE49-F238E27FC236}">
                    <a16:creationId xmlns:a16="http://schemas.microsoft.com/office/drawing/2014/main" id="{5F93DCA9-C180-2381-E114-914DCCCD2CA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509" name="Star: 5 Points 589">
                  <a:hlinkClick r:id="rId96"/>
                  <a:extLst>
                    <a:ext uri="{FF2B5EF4-FFF2-40B4-BE49-F238E27FC236}">
                      <a16:creationId xmlns:a16="http://schemas.microsoft.com/office/drawing/2014/main" id="{3B22D030-7CA2-94F3-50DA-1CCAC184F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0" name="Star: 5 Points 590">
                  <a:hlinkClick r:id="rId97"/>
                  <a:extLst>
                    <a:ext uri="{FF2B5EF4-FFF2-40B4-BE49-F238E27FC236}">
                      <a16:creationId xmlns:a16="http://schemas.microsoft.com/office/drawing/2014/main" id="{13C200E4-A216-B55A-F803-BFE3303B3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1" name="Star: 5 Points 591">
                  <a:hlinkClick r:id="rId98"/>
                  <a:extLst>
                    <a:ext uri="{FF2B5EF4-FFF2-40B4-BE49-F238E27FC236}">
                      <a16:creationId xmlns:a16="http://schemas.microsoft.com/office/drawing/2014/main" id="{D9E1EBEB-A52F-862A-0E20-B52EC96BA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83" name="FTU - distal free ureter">
              <a:extLst>
                <a:ext uri="{FF2B5EF4-FFF2-40B4-BE49-F238E27FC236}">
                  <a16:creationId xmlns:a16="http://schemas.microsoft.com/office/drawing/2014/main" id="{CAE9DF0F-BB4D-1709-A333-2B100012A532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494" name="FTU - distal free ureter">
                <a:extLst>
                  <a:ext uri="{FF2B5EF4-FFF2-40B4-BE49-F238E27FC236}">
                    <a16:creationId xmlns:a16="http://schemas.microsoft.com/office/drawing/2014/main" id="{1FAAF3DC-95D0-55A2-953F-7430F19D0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12F4AB49-198C-6CA3-993A-7399AE3AE30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00" name="Text Box 3086">
                  <a:extLst>
                    <a:ext uri="{FF2B5EF4-FFF2-40B4-BE49-F238E27FC236}">
                      <a16:creationId xmlns:a16="http://schemas.microsoft.com/office/drawing/2014/main" id="{A46B9888-8DFA-83C8-41D4-17CE63D078F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1" name="Text Box 3086">
                  <a:extLst>
                    <a:ext uri="{FF2B5EF4-FFF2-40B4-BE49-F238E27FC236}">
                      <a16:creationId xmlns:a16="http://schemas.microsoft.com/office/drawing/2014/main" id="{487B707E-1579-C9FA-4E2E-5437E4D7A8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2" name="Text Box 3086">
                  <a:extLst>
                    <a:ext uri="{FF2B5EF4-FFF2-40B4-BE49-F238E27FC236}">
                      <a16:creationId xmlns:a16="http://schemas.microsoft.com/office/drawing/2014/main" id="{0B9FBCD9-7486-7D1E-EBB2-F6DA4251E6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6" name="link">
                <a:extLst>
                  <a:ext uri="{FF2B5EF4-FFF2-40B4-BE49-F238E27FC236}">
                    <a16:creationId xmlns:a16="http://schemas.microsoft.com/office/drawing/2014/main" id="{CDF5373E-2126-B35C-E9DD-54C1DDFCDA8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7" name="Star: 5 Points 577">
                  <a:hlinkClick r:id="rId96"/>
                  <a:extLst>
                    <a:ext uri="{FF2B5EF4-FFF2-40B4-BE49-F238E27FC236}">
                      <a16:creationId xmlns:a16="http://schemas.microsoft.com/office/drawing/2014/main" id="{172229D7-F04B-0B4D-37AE-C5051B48DA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8" name="Star: 5 Points 578">
                  <a:hlinkClick r:id="rId97"/>
                  <a:extLst>
                    <a:ext uri="{FF2B5EF4-FFF2-40B4-BE49-F238E27FC236}">
                      <a16:creationId xmlns:a16="http://schemas.microsoft.com/office/drawing/2014/main" id="{BB4FBFF1-1323-7952-A5BF-E45FFAFC8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9" name="Star: 5 Points 579">
                  <a:hlinkClick r:id="rId98"/>
                  <a:extLst>
                    <a:ext uri="{FF2B5EF4-FFF2-40B4-BE49-F238E27FC236}">
                      <a16:creationId xmlns:a16="http://schemas.microsoft.com/office/drawing/2014/main" id="{A2CEF543-0C9B-3E40-CE42-3EFF51D316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84" name="FTU - intravesical ureter">
              <a:extLst>
                <a:ext uri="{FF2B5EF4-FFF2-40B4-BE49-F238E27FC236}">
                  <a16:creationId xmlns:a16="http://schemas.microsoft.com/office/drawing/2014/main" id="{307A8C0E-C918-2605-CA94-63093EC6CD79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2485" name="FTU - intravesical ureter">
                <a:extLst>
                  <a:ext uri="{FF2B5EF4-FFF2-40B4-BE49-F238E27FC236}">
                    <a16:creationId xmlns:a16="http://schemas.microsoft.com/office/drawing/2014/main" id="{52136C58-1F17-A12B-8465-2CACC61B74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9E71F029-201C-0BEF-35F9-3F0A70A9AF8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491" name="Text Box 3086">
                  <a:extLst>
                    <a:ext uri="{FF2B5EF4-FFF2-40B4-BE49-F238E27FC236}">
                      <a16:creationId xmlns:a16="http://schemas.microsoft.com/office/drawing/2014/main" id="{AF96445A-181F-797D-8462-1C93284E7F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2" name="Text Box 3086">
                  <a:extLst>
                    <a:ext uri="{FF2B5EF4-FFF2-40B4-BE49-F238E27FC236}">
                      <a16:creationId xmlns:a16="http://schemas.microsoft.com/office/drawing/2014/main" id="{DB1419FC-D774-1A76-C6A6-2C7495F81F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3" name="Text Box 3086">
                  <a:extLst>
                    <a:ext uri="{FF2B5EF4-FFF2-40B4-BE49-F238E27FC236}">
                      <a16:creationId xmlns:a16="http://schemas.microsoft.com/office/drawing/2014/main" id="{E5A8C070-3B7E-F9D3-3CF7-49BCB6968D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7" name="link">
                <a:extLst>
                  <a:ext uri="{FF2B5EF4-FFF2-40B4-BE49-F238E27FC236}">
                    <a16:creationId xmlns:a16="http://schemas.microsoft.com/office/drawing/2014/main" id="{9BB60582-4252-93DA-6F3D-C8772A22E3E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2488" name="Star: 5 Points 565">
                  <a:hlinkClick r:id="rId96"/>
                  <a:extLst>
                    <a:ext uri="{FF2B5EF4-FFF2-40B4-BE49-F238E27FC236}">
                      <a16:creationId xmlns:a16="http://schemas.microsoft.com/office/drawing/2014/main" id="{5A5E1EBD-14D3-344D-C496-2B068B5099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9" name="Star: 5 Points 566">
                  <a:hlinkClick r:id="rId97"/>
                  <a:extLst>
                    <a:ext uri="{FF2B5EF4-FFF2-40B4-BE49-F238E27FC236}">
                      <a16:creationId xmlns:a16="http://schemas.microsoft.com/office/drawing/2014/main" id="{E34E8341-9B4B-32FB-B9DD-AA69764295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0" name="Star: 5 Points 567">
                  <a:hlinkClick r:id="rId98"/>
                  <a:extLst>
                    <a:ext uri="{FF2B5EF4-FFF2-40B4-BE49-F238E27FC236}">
                      <a16:creationId xmlns:a16="http://schemas.microsoft.com/office/drawing/2014/main" id="{8D287991-65D6-426F-B6FF-C41DCD694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58" name="organ group - bladder">
            <a:extLst>
              <a:ext uri="{FF2B5EF4-FFF2-40B4-BE49-F238E27FC236}">
                <a16:creationId xmlns:a16="http://schemas.microsoft.com/office/drawing/2014/main" id="{3043D683-703C-9407-D13F-2C2BE81426D3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2559" name="organ - bladder">
              <a:extLst>
                <a:ext uri="{FF2B5EF4-FFF2-40B4-BE49-F238E27FC236}">
                  <a16:creationId xmlns:a16="http://schemas.microsoft.com/office/drawing/2014/main" id="{715056F3-7BFF-8D36-E7A6-96530ACA838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3" name="FTU - bladder dome/fundus">
              <a:extLst>
                <a:ext uri="{FF2B5EF4-FFF2-40B4-BE49-F238E27FC236}">
                  <a16:creationId xmlns:a16="http://schemas.microsoft.com/office/drawing/2014/main" id="{512FF25D-A896-697F-1374-E9F1AE8DC2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2617" name="FTU - bladder dome/fundus">
                <a:extLst>
                  <a:ext uri="{FF2B5EF4-FFF2-40B4-BE49-F238E27FC236}">
                    <a16:creationId xmlns:a16="http://schemas.microsoft.com/office/drawing/2014/main" id="{93B43397-6993-5DBB-B6C5-E4B3A6C582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18" name="dock">
                <a:extLst>
                  <a:ext uri="{FF2B5EF4-FFF2-40B4-BE49-F238E27FC236}">
                    <a16:creationId xmlns:a16="http://schemas.microsoft.com/office/drawing/2014/main" id="{EF5A5C1F-2ECA-229F-9F9D-961DFB5098B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627" name="Text Box 3086">
                  <a:extLst>
                    <a:ext uri="{FF2B5EF4-FFF2-40B4-BE49-F238E27FC236}">
                      <a16:creationId xmlns:a16="http://schemas.microsoft.com/office/drawing/2014/main" id="{64C10894-F68C-75D7-2238-309563852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0" name="Text Box 3086">
                  <a:extLst>
                    <a:ext uri="{FF2B5EF4-FFF2-40B4-BE49-F238E27FC236}">
                      <a16:creationId xmlns:a16="http://schemas.microsoft.com/office/drawing/2014/main" id="{3ED347E6-FEA5-F8F9-4DAE-FCE85CC149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1" name="Text Box 3086">
                  <a:extLst>
                    <a:ext uri="{FF2B5EF4-FFF2-40B4-BE49-F238E27FC236}">
                      <a16:creationId xmlns:a16="http://schemas.microsoft.com/office/drawing/2014/main" id="{0314F241-12CB-A449-0644-79139A3F8D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9" name="link">
                <a:extLst>
                  <a:ext uri="{FF2B5EF4-FFF2-40B4-BE49-F238E27FC236}">
                    <a16:creationId xmlns:a16="http://schemas.microsoft.com/office/drawing/2014/main" id="{FF5C3D61-50FC-A5F4-4E47-6D9E24E8C16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622" name="Star: 5 Points 552">
                  <a:hlinkClick r:id="rId99"/>
                  <a:extLst>
                    <a:ext uri="{FF2B5EF4-FFF2-40B4-BE49-F238E27FC236}">
                      <a16:creationId xmlns:a16="http://schemas.microsoft.com/office/drawing/2014/main" id="{645067B0-2576-00EC-9ABE-DF1A68DCB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3" name="Star: 5 Points 553">
                  <a:hlinkClick r:id="rId100"/>
                  <a:extLst>
                    <a:ext uri="{FF2B5EF4-FFF2-40B4-BE49-F238E27FC236}">
                      <a16:creationId xmlns:a16="http://schemas.microsoft.com/office/drawing/2014/main" id="{61283A42-0FE4-5A6A-1C25-18A5CB5AF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4" name="Star: 5 Points 554">
                  <a:hlinkClick r:id="rId98"/>
                  <a:extLst>
                    <a:ext uri="{FF2B5EF4-FFF2-40B4-BE49-F238E27FC236}">
                      <a16:creationId xmlns:a16="http://schemas.microsoft.com/office/drawing/2014/main" id="{622D1302-0408-97FD-E3CD-210492FD7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bladder neck (trigone)">
              <a:extLst>
                <a:ext uri="{FF2B5EF4-FFF2-40B4-BE49-F238E27FC236}">
                  <a16:creationId xmlns:a16="http://schemas.microsoft.com/office/drawing/2014/main" id="{0802CAA3-F0EC-A1DE-1DD7-C97230598EF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5" name="FTU - bladder neck (trigone)">
                <a:extLst>
                  <a:ext uri="{FF2B5EF4-FFF2-40B4-BE49-F238E27FC236}">
                    <a16:creationId xmlns:a16="http://schemas.microsoft.com/office/drawing/2014/main" id="{0994EB31-C6AB-A8B5-08ED-B556A8131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8" name="dock">
                <a:extLst>
                  <a:ext uri="{FF2B5EF4-FFF2-40B4-BE49-F238E27FC236}">
                    <a16:creationId xmlns:a16="http://schemas.microsoft.com/office/drawing/2014/main" id="{1556C696-495D-98BB-6024-9AE84543956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614" name="Text Box 3086">
                  <a:extLst>
                    <a:ext uri="{FF2B5EF4-FFF2-40B4-BE49-F238E27FC236}">
                      <a16:creationId xmlns:a16="http://schemas.microsoft.com/office/drawing/2014/main" id="{F44F7362-351E-8B53-97F8-A1EF77CE31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5" name="Text Box 3086">
                  <a:extLst>
                    <a:ext uri="{FF2B5EF4-FFF2-40B4-BE49-F238E27FC236}">
                      <a16:creationId xmlns:a16="http://schemas.microsoft.com/office/drawing/2014/main" id="{F48CFBED-85C6-CCF3-8EA7-B3F06BF744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6" name="Text Box 3086">
                  <a:extLst>
                    <a:ext uri="{FF2B5EF4-FFF2-40B4-BE49-F238E27FC236}">
                      <a16:creationId xmlns:a16="http://schemas.microsoft.com/office/drawing/2014/main" id="{3254CAAE-74B0-D3D8-1105-9226844787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89" name="link">
                <a:extLst>
                  <a:ext uri="{FF2B5EF4-FFF2-40B4-BE49-F238E27FC236}">
                    <a16:creationId xmlns:a16="http://schemas.microsoft.com/office/drawing/2014/main" id="{2AF299D5-B269-5631-8A15-667EEB42DE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590" name="Star: 5 Points 543">
                  <a:hlinkClick r:id="rId99"/>
                  <a:extLst>
                    <a:ext uri="{FF2B5EF4-FFF2-40B4-BE49-F238E27FC236}">
                      <a16:creationId xmlns:a16="http://schemas.microsoft.com/office/drawing/2014/main" id="{86FC0365-5F78-27F3-5954-B308D09B88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1" name="Star: 5 Points 544">
                  <a:hlinkClick r:id="rId100"/>
                  <a:extLst>
                    <a:ext uri="{FF2B5EF4-FFF2-40B4-BE49-F238E27FC236}">
                      <a16:creationId xmlns:a16="http://schemas.microsoft.com/office/drawing/2014/main" id="{7D0B6AF1-8EFF-6BCA-21F0-D583A0DD4C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2" name="Star: 5 Points 545">
                  <a:hlinkClick r:id="rId98"/>
                  <a:extLst>
                    <a:ext uri="{FF2B5EF4-FFF2-40B4-BE49-F238E27FC236}">
                      <a16:creationId xmlns:a16="http://schemas.microsoft.com/office/drawing/2014/main" id="{3AB626B7-915E-AD95-8164-19C327DF9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32" name="organ group - urethra">
            <a:extLst>
              <a:ext uri="{FF2B5EF4-FFF2-40B4-BE49-F238E27FC236}">
                <a16:creationId xmlns:a16="http://schemas.microsoft.com/office/drawing/2014/main" id="{55F41B37-2147-72EC-8E1A-47FBF8ECA1F0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2633" name="organ - urethra">
              <a:extLst>
                <a:ext uri="{FF2B5EF4-FFF2-40B4-BE49-F238E27FC236}">
                  <a16:creationId xmlns:a16="http://schemas.microsoft.com/office/drawing/2014/main" id="{C6387704-6360-BAD0-68C1-89925073CB6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50" name="FTU - sphinctered urethra">
              <a:extLst>
                <a:ext uri="{FF2B5EF4-FFF2-40B4-BE49-F238E27FC236}">
                  <a16:creationId xmlns:a16="http://schemas.microsoft.com/office/drawing/2014/main" id="{9E5C1E49-F29F-2999-C592-17B9B929424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2652" name="FTU - sphinctered urethra">
                <a:extLst>
                  <a:ext uri="{FF2B5EF4-FFF2-40B4-BE49-F238E27FC236}">
                    <a16:creationId xmlns:a16="http://schemas.microsoft.com/office/drawing/2014/main" id="{B3AE1C7B-B3CD-1F9A-F738-5956119E91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7248B52F-B505-AE9B-238E-571B83FA895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2663" name="Text Box 3086">
                  <a:extLst>
                    <a:ext uri="{FF2B5EF4-FFF2-40B4-BE49-F238E27FC236}">
                      <a16:creationId xmlns:a16="http://schemas.microsoft.com/office/drawing/2014/main" id="{F3D3EEA6-A2AE-98F5-7AF0-8C97BCCC0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D2EC2EC0-5684-5263-1F95-DEE1BAB103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6B50C006-BF40-908B-895E-AE517DB374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7" name="link">
                <a:extLst>
                  <a:ext uri="{FF2B5EF4-FFF2-40B4-BE49-F238E27FC236}">
                    <a16:creationId xmlns:a16="http://schemas.microsoft.com/office/drawing/2014/main" id="{80B8E0A3-0546-8503-CB00-70F0A1AAF16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2658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4DEA26E7-E3A9-8F30-B844-29B44F24D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9" name="Star: 5 Points 531">
                  <a:hlinkClick r:id="rId101"/>
                  <a:extLst>
                    <a:ext uri="{FF2B5EF4-FFF2-40B4-BE49-F238E27FC236}">
                      <a16:creationId xmlns:a16="http://schemas.microsoft.com/office/drawing/2014/main" id="{5AD9C30A-74E8-59D1-2FE0-590845D17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1" name="Star: 5 Points 532">
                  <a:hlinkClick r:id="rId98"/>
                  <a:extLst>
                    <a:ext uri="{FF2B5EF4-FFF2-40B4-BE49-F238E27FC236}">
                      <a16:creationId xmlns:a16="http://schemas.microsoft.com/office/drawing/2014/main" id="{B5B97AE0-9613-B1CA-1CA4-7416E522A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68" name="organ - kidney">
            <a:extLst>
              <a:ext uri="{FF2B5EF4-FFF2-40B4-BE49-F238E27FC236}">
                <a16:creationId xmlns:a16="http://schemas.microsoft.com/office/drawing/2014/main" id="{CE32B85B-151B-440B-BBAE-B4958FC918B9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2670" name="organ - kidney">
              <a:extLst>
                <a:ext uri="{FF2B5EF4-FFF2-40B4-BE49-F238E27FC236}">
                  <a16:creationId xmlns:a16="http://schemas.microsoft.com/office/drawing/2014/main" id="{E6433F2C-BE8B-5625-0AF2-2CFD06E2E909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72" name="FTU - visceral bowman capsule">
              <a:extLst>
                <a:ext uri="{FF2B5EF4-FFF2-40B4-BE49-F238E27FC236}">
                  <a16:creationId xmlns:a16="http://schemas.microsoft.com/office/drawing/2014/main" id="{0B7067BB-2A1F-D350-9779-C07495FFCF53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8402" name="FTU - visceral bowman capsule">
                <a:extLst>
                  <a:ext uri="{FF2B5EF4-FFF2-40B4-BE49-F238E27FC236}">
                    <a16:creationId xmlns:a16="http://schemas.microsoft.com/office/drawing/2014/main" id="{35FAD29C-0BC8-2A13-DE4D-B2BD5334F7D2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3" name="dock">
                <a:extLst>
                  <a:ext uri="{FF2B5EF4-FFF2-40B4-BE49-F238E27FC236}">
                    <a16:creationId xmlns:a16="http://schemas.microsoft.com/office/drawing/2014/main" id="{D58E6EB8-0720-41FF-7084-F462AB1E6B53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8408" name="Text Box 3086">
                  <a:extLst>
                    <a:ext uri="{FF2B5EF4-FFF2-40B4-BE49-F238E27FC236}">
                      <a16:creationId xmlns:a16="http://schemas.microsoft.com/office/drawing/2014/main" id="{64FD1987-075F-D00B-43EB-112501A24A5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9" name="Text Box 3086">
                  <a:extLst>
                    <a:ext uri="{FF2B5EF4-FFF2-40B4-BE49-F238E27FC236}">
                      <a16:creationId xmlns:a16="http://schemas.microsoft.com/office/drawing/2014/main" id="{1202A5CE-860D-2812-32B0-5C39A5686F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02B5D174-D5D5-23F6-A59B-5849F351A9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4" name="link">
                <a:extLst>
                  <a:ext uri="{FF2B5EF4-FFF2-40B4-BE49-F238E27FC236}">
                    <a16:creationId xmlns:a16="http://schemas.microsoft.com/office/drawing/2014/main" id="{B72E2E22-B36A-1548-4C92-931600E5CF69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8405" name="Star: 5 Points 801">
                  <a:hlinkClick r:id="rId102"/>
                  <a:extLst>
                    <a:ext uri="{FF2B5EF4-FFF2-40B4-BE49-F238E27FC236}">
                      <a16:creationId xmlns:a16="http://schemas.microsoft.com/office/drawing/2014/main" id="{5373AFF8-F524-253B-00DD-4911E8E726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06" name="Star: 5 Points 802">
                  <a:hlinkClick r:id="rId103"/>
                  <a:extLst>
                    <a:ext uri="{FF2B5EF4-FFF2-40B4-BE49-F238E27FC236}">
                      <a16:creationId xmlns:a16="http://schemas.microsoft.com/office/drawing/2014/main" id="{7EE056B6-10F7-FB37-40E5-C3C1A7054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07" name="Star: 5 Points 803">
                  <a:hlinkClick r:id="rId98"/>
                  <a:extLst>
                    <a:ext uri="{FF2B5EF4-FFF2-40B4-BE49-F238E27FC236}">
                      <a16:creationId xmlns:a16="http://schemas.microsoft.com/office/drawing/2014/main" id="{1301B001-2BEC-83EF-6619-3CF5174D6E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5" name="FTU - parietal Bowman capsule">
              <a:extLst>
                <a:ext uri="{FF2B5EF4-FFF2-40B4-BE49-F238E27FC236}">
                  <a16:creationId xmlns:a16="http://schemas.microsoft.com/office/drawing/2014/main" id="{F3688C7C-0D96-A47D-3678-FEDFE4307771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8393" name="FTU - parietal Bowman capsule">
                <a:extLst>
                  <a:ext uri="{FF2B5EF4-FFF2-40B4-BE49-F238E27FC236}">
                    <a16:creationId xmlns:a16="http://schemas.microsoft.com/office/drawing/2014/main" id="{67D7AEA9-B7F7-C1B7-FBA0-093AE68A1270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4" name="dock">
                <a:extLst>
                  <a:ext uri="{FF2B5EF4-FFF2-40B4-BE49-F238E27FC236}">
                    <a16:creationId xmlns:a16="http://schemas.microsoft.com/office/drawing/2014/main" id="{5413B8E6-1B3E-6343-FF8D-A548EADD52ED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8399" name="Text Box 3086">
                  <a:extLst>
                    <a:ext uri="{FF2B5EF4-FFF2-40B4-BE49-F238E27FC236}">
                      <a16:creationId xmlns:a16="http://schemas.microsoft.com/office/drawing/2014/main" id="{2BF0F89A-C94A-D236-A9C2-C26A6B0CB3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0" name="Text Box 3086">
                  <a:extLst>
                    <a:ext uri="{FF2B5EF4-FFF2-40B4-BE49-F238E27FC236}">
                      <a16:creationId xmlns:a16="http://schemas.microsoft.com/office/drawing/2014/main" id="{4C8B9362-E820-439F-C14C-C03CCD3ACE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D02EDAF7-40B9-B349-DF82-D79F4321C4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5" name="link">
                <a:extLst>
                  <a:ext uri="{FF2B5EF4-FFF2-40B4-BE49-F238E27FC236}">
                    <a16:creationId xmlns:a16="http://schemas.microsoft.com/office/drawing/2014/main" id="{81BA057F-1CFB-4D69-9B8E-9A4C6038B4E2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8396" name="Star: 5 Points 789">
                  <a:hlinkClick r:id="rId102"/>
                  <a:extLst>
                    <a:ext uri="{FF2B5EF4-FFF2-40B4-BE49-F238E27FC236}">
                      <a16:creationId xmlns:a16="http://schemas.microsoft.com/office/drawing/2014/main" id="{0D223632-7262-CC26-DF74-8D134400D3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97" name="Star: 5 Points 790">
                  <a:hlinkClick r:id="rId103"/>
                  <a:extLst>
                    <a:ext uri="{FF2B5EF4-FFF2-40B4-BE49-F238E27FC236}">
                      <a16:creationId xmlns:a16="http://schemas.microsoft.com/office/drawing/2014/main" id="{6D3088C6-F634-4C86-24ED-21F5A02BC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98" name="Star: 5 Points 791">
                  <a:hlinkClick r:id="rId98"/>
                  <a:extLst>
                    <a:ext uri="{FF2B5EF4-FFF2-40B4-BE49-F238E27FC236}">
                      <a16:creationId xmlns:a16="http://schemas.microsoft.com/office/drawing/2014/main" id="{5EDE0318-6BCD-71AE-10E1-D8BC4328C0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6" name="FTU - proximal convoluted tubule">
              <a:extLst>
                <a:ext uri="{FF2B5EF4-FFF2-40B4-BE49-F238E27FC236}">
                  <a16:creationId xmlns:a16="http://schemas.microsoft.com/office/drawing/2014/main" id="{2DEA6083-EC77-E2CD-C67C-77766A5A979A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8384" name="FTU - proximal convoluted tubule">
                <a:extLst>
                  <a:ext uri="{FF2B5EF4-FFF2-40B4-BE49-F238E27FC236}">
                    <a16:creationId xmlns:a16="http://schemas.microsoft.com/office/drawing/2014/main" id="{4C2FFF97-2A33-F488-06AD-DDD72B5F4551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5" name="dock">
                <a:extLst>
                  <a:ext uri="{FF2B5EF4-FFF2-40B4-BE49-F238E27FC236}">
                    <a16:creationId xmlns:a16="http://schemas.microsoft.com/office/drawing/2014/main" id="{45DAD79F-601F-3A7E-079F-C48C390129EC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8390" name="Text Box 3086">
                  <a:extLst>
                    <a:ext uri="{FF2B5EF4-FFF2-40B4-BE49-F238E27FC236}">
                      <a16:creationId xmlns:a16="http://schemas.microsoft.com/office/drawing/2014/main" id="{B3D3C807-C7F1-0498-0F8A-3786E1D675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1" name="Text Box 3086">
                  <a:extLst>
                    <a:ext uri="{FF2B5EF4-FFF2-40B4-BE49-F238E27FC236}">
                      <a16:creationId xmlns:a16="http://schemas.microsoft.com/office/drawing/2014/main" id="{874E3E8A-2288-86FE-925B-F40928E330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BA3B35E9-F0BD-A2BE-3FD5-84EBBCB6DA6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6" name="link">
                <a:extLst>
                  <a:ext uri="{FF2B5EF4-FFF2-40B4-BE49-F238E27FC236}">
                    <a16:creationId xmlns:a16="http://schemas.microsoft.com/office/drawing/2014/main" id="{A6BC01EE-1F37-2C98-750F-896B9480E6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8387" name="Star: 5 Points 777">
                  <a:hlinkClick r:id="rId104"/>
                  <a:extLst>
                    <a:ext uri="{FF2B5EF4-FFF2-40B4-BE49-F238E27FC236}">
                      <a16:creationId xmlns:a16="http://schemas.microsoft.com/office/drawing/2014/main" id="{C247EE3A-661F-4A4F-05EF-5129E854B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88" name="Star: 5 Points 778">
                  <a:hlinkClick r:id="rId105"/>
                  <a:extLst>
                    <a:ext uri="{FF2B5EF4-FFF2-40B4-BE49-F238E27FC236}">
                      <a16:creationId xmlns:a16="http://schemas.microsoft.com/office/drawing/2014/main" id="{4607201F-2ABD-1768-A8A0-A142D098E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89" name="Star: 5 Points 779">
                  <a:hlinkClick r:id="rId98"/>
                  <a:extLst>
                    <a:ext uri="{FF2B5EF4-FFF2-40B4-BE49-F238E27FC236}">
                      <a16:creationId xmlns:a16="http://schemas.microsoft.com/office/drawing/2014/main" id="{0CD7303E-E166-1340-03BC-4746004E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7" name="FTU - proximal straight tubule">
              <a:extLst>
                <a:ext uri="{FF2B5EF4-FFF2-40B4-BE49-F238E27FC236}">
                  <a16:creationId xmlns:a16="http://schemas.microsoft.com/office/drawing/2014/main" id="{117CC9FF-3859-821C-2353-6B142727E843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8375" name="FTU - proximal straight tubule">
                <a:extLst>
                  <a:ext uri="{FF2B5EF4-FFF2-40B4-BE49-F238E27FC236}">
                    <a16:creationId xmlns:a16="http://schemas.microsoft.com/office/drawing/2014/main" id="{85AFC7EE-BD6C-1A56-2D31-B1C3704CC54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6" name="dock">
                <a:extLst>
                  <a:ext uri="{FF2B5EF4-FFF2-40B4-BE49-F238E27FC236}">
                    <a16:creationId xmlns:a16="http://schemas.microsoft.com/office/drawing/2014/main" id="{B4258B91-C03F-337C-3D2A-EBD854C48EED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1" name="Text Box 3086">
                  <a:extLst>
                    <a:ext uri="{FF2B5EF4-FFF2-40B4-BE49-F238E27FC236}">
                      <a16:creationId xmlns:a16="http://schemas.microsoft.com/office/drawing/2014/main" id="{F63DDE75-3B9A-AC1F-F1DF-B118F86228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2" name="Text Box 3086">
                  <a:extLst>
                    <a:ext uri="{FF2B5EF4-FFF2-40B4-BE49-F238E27FC236}">
                      <a16:creationId xmlns:a16="http://schemas.microsoft.com/office/drawing/2014/main" id="{2EFA9D6E-1EFD-CC5E-9F0B-8E27D364F2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C7E3FF5F-179F-5B75-145A-876ED2910D4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7" name="link">
                <a:extLst>
                  <a:ext uri="{FF2B5EF4-FFF2-40B4-BE49-F238E27FC236}">
                    <a16:creationId xmlns:a16="http://schemas.microsoft.com/office/drawing/2014/main" id="{A972E3A3-97DB-BDF7-4C48-2DDD77BB6827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8378" name="Star: 5 Points 765">
                  <a:hlinkClick r:id="rId106"/>
                  <a:extLst>
                    <a:ext uri="{FF2B5EF4-FFF2-40B4-BE49-F238E27FC236}">
                      <a16:creationId xmlns:a16="http://schemas.microsoft.com/office/drawing/2014/main" id="{062C0BC1-CACE-E8D2-73AF-2DC97FE2FC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79" name="Star: 5 Points 766">
                  <a:hlinkClick r:id="rId105"/>
                  <a:extLst>
                    <a:ext uri="{FF2B5EF4-FFF2-40B4-BE49-F238E27FC236}">
                      <a16:creationId xmlns:a16="http://schemas.microsoft.com/office/drawing/2014/main" id="{64693D3C-B832-EF77-A570-78C4EE176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80" name="Star: 5 Points 767">
                  <a:hlinkClick r:id="rId98"/>
                  <a:extLst>
                    <a:ext uri="{FF2B5EF4-FFF2-40B4-BE49-F238E27FC236}">
                      <a16:creationId xmlns:a16="http://schemas.microsoft.com/office/drawing/2014/main" id="{49B39B57-13FD-F9F5-C532-57D078C546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9" name="FTU - descending thin limb">
              <a:extLst>
                <a:ext uri="{FF2B5EF4-FFF2-40B4-BE49-F238E27FC236}">
                  <a16:creationId xmlns:a16="http://schemas.microsoft.com/office/drawing/2014/main" id="{90CED5C2-7A1D-389C-D4DE-B8139376EB28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3027" name="FTU - descending thin limb">
                <a:extLst>
                  <a:ext uri="{FF2B5EF4-FFF2-40B4-BE49-F238E27FC236}">
                    <a16:creationId xmlns:a16="http://schemas.microsoft.com/office/drawing/2014/main" id="{D32E4D15-43ED-8A3F-2BDF-BE1D99CA267C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8" name="dock">
                <a:extLst>
                  <a:ext uri="{FF2B5EF4-FFF2-40B4-BE49-F238E27FC236}">
                    <a16:creationId xmlns:a16="http://schemas.microsoft.com/office/drawing/2014/main" id="{B233FA9D-CFFC-8943-C17F-6CAF01690A65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8372" name="Text Box 3086">
                  <a:extLst>
                    <a:ext uri="{FF2B5EF4-FFF2-40B4-BE49-F238E27FC236}">
                      <a16:creationId xmlns:a16="http://schemas.microsoft.com/office/drawing/2014/main" id="{A466087D-367C-23F0-2D72-45D013484C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3" name="Text Box 3086">
                  <a:extLst>
                    <a:ext uri="{FF2B5EF4-FFF2-40B4-BE49-F238E27FC236}">
                      <a16:creationId xmlns:a16="http://schemas.microsoft.com/office/drawing/2014/main" id="{44013B11-8117-B6D6-CF39-BC5883FA2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228D48C-C365-FAFC-AC4B-DAF5BF18C6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9" name="link">
                <a:extLst>
                  <a:ext uri="{FF2B5EF4-FFF2-40B4-BE49-F238E27FC236}">
                    <a16:creationId xmlns:a16="http://schemas.microsoft.com/office/drawing/2014/main" id="{706A7B08-762D-6423-2FF4-3F5BD19F5CE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3030" name="Star: 5 Points 753">
                  <a:hlinkClick r:id="rId107"/>
                  <a:extLst>
                    <a:ext uri="{FF2B5EF4-FFF2-40B4-BE49-F238E27FC236}">
                      <a16:creationId xmlns:a16="http://schemas.microsoft.com/office/drawing/2014/main" id="{28F053D5-9B40-F2A3-3CBB-21D2F8D6CE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754">
                  <a:hlinkClick r:id="rId105"/>
                  <a:extLst>
                    <a:ext uri="{FF2B5EF4-FFF2-40B4-BE49-F238E27FC236}">
                      <a16:creationId xmlns:a16="http://schemas.microsoft.com/office/drawing/2014/main" id="{7ECED2A5-E729-49E5-7C4B-27355E1A60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71" name="Star: 5 Points 755">
                  <a:hlinkClick r:id="rId98"/>
                  <a:extLst>
                    <a:ext uri="{FF2B5EF4-FFF2-40B4-BE49-F238E27FC236}">
                      <a16:creationId xmlns:a16="http://schemas.microsoft.com/office/drawing/2014/main" id="{7C205DC1-20EB-E410-C996-3B1485A5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1" name="FTU - ascending thin limb">
              <a:extLst>
                <a:ext uri="{FF2B5EF4-FFF2-40B4-BE49-F238E27FC236}">
                  <a16:creationId xmlns:a16="http://schemas.microsoft.com/office/drawing/2014/main" id="{35599A72-38A5-B1B8-1D7D-B5B3775BFE5C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3018" name="FTU - ascending thin limb">
                <a:extLst>
                  <a:ext uri="{FF2B5EF4-FFF2-40B4-BE49-F238E27FC236}">
                    <a16:creationId xmlns:a16="http://schemas.microsoft.com/office/drawing/2014/main" id="{10C74C7D-30A7-F4C1-EAC1-6775CE75D48C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9" name="dock">
                <a:extLst>
                  <a:ext uri="{FF2B5EF4-FFF2-40B4-BE49-F238E27FC236}">
                    <a16:creationId xmlns:a16="http://schemas.microsoft.com/office/drawing/2014/main" id="{E03010B2-DE03-D408-0D93-808D74848567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49831A4E-9554-F0A3-AFCB-AB7542E4ED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E225241B-C8A2-873C-F9F7-AC76EA47F9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6" name="Text Box 3086">
                  <a:extLst>
                    <a:ext uri="{FF2B5EF4-FFF2-40B4-BE49-F238E27FC236}">
                      <a16:creationId xmlns:a16="http://schemas.microsoft.com/office/drawing/2014/main" id="{A1003DFB-C82E-CCE8-AE79-80158FA2D59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B7FCE2C0-77F5-87A8-CCC2-9F5F9903852C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3021" name="Star: 5 Points 739">
                  <a:hlinkClick r:id="rId108"/>
                  <a:extLst>
                    <a:ext uri="{FF2B5EF4-FFF2-40B4-BE49-F238E27FC236}">
                      <a16:creationId xmlns:a16="http://schemas.microsoft.com/office/drawing/2014/main" id="{9FA793EA-96F6-C9DC-EAD8-96151DF645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740">
                  <a:hlinkClick r:id="rId105"/>
                  <a:extLst>
                    <a:ext uri="{FF2B5EF4-FFF2-40B4-BE49-F238E27FC236}">
                      <a16:creationId xmlns:a16="http://schemas.microsoft.com/office/drawing/2014/main" id="{7657A1BD-0B40-ED19-5A76-128A7453A3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741">
                  <a:hlinkClick r:id="rId98"/>
                  <a:extLst>
                    <a:ext uri="{FF2B5EF4-FFF2-40B4-BE49-F238E27FC236}">
                      <a16:creationId xmlns:a16="http://schemas.microsoft.com/office/drawing/2014/main" id="{BCBE93AE-FD14-B573-8262-63FF89000C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4" name="FTU - distal straight tubule">
              <a:extLst>
                <a:ext uri="{FF2B5EF4-FFF2-40B4-BE49-F238E27FC236}">
                  <a16:creationId xmlns:a16="http://schemas.microsoft.com/office/drawing/2014/main" id="{4CE06EB7-73CC-22E0-3AD8-F37829620285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3009" name="FTU - distal straight tubule">
                <a:extLst>
                  <a:ext uri="{FF2B5EF4-FFF2-40B4-BE49-F238E27FC236}">
                    <a16:creationId xmlns:a16="http://schemas.microsoft.com/office/drawing/2014/main" id="{8F94882A-3B7B-5A59-3F8E-339B46A9D35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0" name="dock">
                <a:extLst>
                  <a:ext uri="{FF2B5EF4-FFF2-40B4-BE49-F238E27FC236}">
                    <a16:creationId xmlns:a16="http://schemas.microsoft.com/office/drawing/2014/main" id="{0E2E48FB-6AFF-22A5-FCC7-8E4E1D2D0FEA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69BDB60A-CF6D-4C8A-AE0D-269C95C732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AB1F51D1-7E24-BC94-8599-AA62C65E51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7" name="Text Box 3086">
                  <a:extLst>
                    <a:ext uri="{FF2B5EF4-FFF2-40B4-BE49-F238E27FC236}">
                      <a16:creationId xmlns:a16="http://schemas.microsoft.com/office/drawing/2014/main" id="{1022D6D0-346D-00B9-337A-0DE67758E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1" name="link">
                <a:extLst>
                  <a:ext uri="{FF2B5EF4-FFF2-40B4-BE49-F238E27FC236}">
                    <a16:creationId xmlns:a16="http://schemas.microsoft.com/office/drawing/2014/main" id="{A0AB91FF-4740-0075-6131-78E2BFA1EB7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3012" name="Star: 5 Points 727">
                  <a:hlinkClick r:id="rId108"/>
                  <a:extLst>
                    <a:ext uri="{FF2B5EF4-FFF2-40B4-BE49-F238E27FC236}">
                      <a16:creationId xmlns:a16="http://schemas.microsoft.com/office/drawing/2014/main" id="{8CEAF514-E778-A705-8148-C765EC270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728">
                  <a:hlinkClick r:id="rId105"/>
                  <a:extLst>
                    <a:ext uri="{FF2B5EF4-FFF2-40B4-BE49-F238E27FC236}">
                      <a16:creationId xmlns:a16="http://schemas.microsoft.com/office/drawing/2014/main" id="{ED89CB6E-80FC-6B1F-8AE5-455D0AC2F3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729">
                  <a:hlinkClick r:id="rId98"/>
                  <a:extLst>
                    <a:ext uri="{FF2B5EF4-FFF2-40B4-BE49-F238E27FC236}">
                      <a16:creationId xmlns:a16="http://schemas.microsoft.com/office/drawing/2014/main" id="{B2A977C8-624D-B6AE-E0CD-2E138EF2E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5" name="FTU - final thick ascending limb">
              <a:extLst>
                <a:ext uri="{FF2B5EF4-FFF2-40B4-BE49-F238E27FC236}">
                  <a16:creationId xmlns:a16="http://schemas.microsoft.com/office/drawing/2014/main" id="{8E92C38B-3548-53C3-F53E-2CF02DE88B81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3000" name="FTU - final thick ascending limb">
                <a:extLst>
                  <a:ext uri="{FF2B5EF4-FFF2-40B4-BE49-F238E27FC236}">
                    <a16:creationId xmlns:a16="http://schemas.microsoft.com/office/drawing/2014/main" id="{8D7168A2-9FA7-FA26-82F1-6FF7679D05D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1" name="dock">
                <a:extLst>
                  <a:ext uri="{FF2B5EF4-FFF2-40B4-BE49-F238E27FC236}">
                    <a16:creationId xmlns:a16="http://schemas.microsoft.com/office/drawing/2014/main" id="{78B3D5C7-4AEC-3C5D-2C67-61D437F5A457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DA9E1CEF-E9DF-7404-C9F5-633BBAA7435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7" name="Text Box 3086">
                  <a:extLst>
                    <a:ext uri="{FF2B5EF4-FFF2-40B4-BE49-F238E27FC236}">
                      <a16:creationId xmlns:a16="http://schemas.microsoft.com/office/drawing/2014/main" id="{E80DFFFB-0311-A495-BC8C-2C031C6425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8" name="Text Box 3086">
                  <a:extLst>
                    <a:ext uri="{FF2B5EF4-FFF2-40B4-BE49-F238E27FC236}">
                      <a16:creationId xmlns:a16="http://schemas.microsoft.com/office/drawing/2014/main" id="{8DFFFB9C-B046-A084-96A6-B2D85F086E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2" name="link">
                <a:extLst>
                  <a:ext uri="{FF2B5EF4-FFF2-40B4-BE49-F238E27FC236}">
                    <a16:creationId xmlns:a16="http://schemas.microsoft.com/office/drawing/2014/main" id="{EB8602C9-11DA-E042-63FD-B9C815B08F8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3003" name="Star: 5 Points 715">
                  <a:hlinkClick r:id="rId108"/>
                  <a:extLst>
                    <a:ext uri="{FF2B5EF4-FFF2-40B4-BE49-F238E27FC236}">
                      <a16:creationId xmlns:a16="http://schemas.microsoft.com/office/drawing/2014/main" id="{BD682C5C-9889-BD45-8C82-71624A6DE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4" name="Star: 5 Points 716">
                  <a:hlinkClick r:id="rId105"/>
                  <a:extLst>
                    <a:ext uri="{FF2B5EF4-FFF2-40B4-BE49-F238E27FC236}">
                      <a16:creationId xmlns:a16="http://schemas.microsoft.com/office/drawing/2014/main" id="{FFFE9938-BFDC-D20A-52AE-5369C7EEF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5" name="Star: 5 Points 717">
                  <a:hlinkClick r:id="rId98"/>
                  <a:extLst>
                    <a:ext uri="{FF2B5EF4-FFF2-40B4-BE49-F238E27FC236}">
                      <a16:creationId xmlns:a16="http://schemas.microsoft.com/office/drawing/2014/main" id="{2C97789B-A104-0864-1669-CAC6A6E80B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6" name="FTU - distal convoluted tubule">
              <a:extLst>
                <a:ext uri="{FF2B5EF4-FFF2-40B4-BE49-F238E27FC236}">
                  <a16:creationId xmlns:a16="http://schemas.microsoft.com/office/drawing/2014/main" id="{9FEC2714-11C4-03AB-C47E-B4BF8D152B43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2991" name="FTU - distal convoluted tubule">
                <a:extLst>
                  <a:ext uri="{FF2B5EF4-FFF2-40B4-BE49-F238E27FC236}">
                    <a16:creationId xmlns:a16="http://schemas.microsoft.com/office/drawing/2014/main" id="{4151EAFE-2F33-6A5D-7462-E45115D21BF1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2" name="dock">
                <a:extLst>
                  <a:ext uri="{FF2B5EF4-FFF2-40B4-BE49-F238E27FC236}">
                    <a16:creationId xmlns:a16="http://schemas.microsoft.com/office/drawing/2014/main" id="{A57DCE3A-8E56-037D-DBB3-79D344F0A0C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25AFD591-E37C-A422-2039-B1A71866F97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8" name="Text Box 3086">
                  <a:extLst>
                    <a:ext uri="{FF2B5EF4-FFF2-40B4-BE49-F238E27FC236}">
                      <a16:creationId xmlns:a16="http://schemas.microsoft.com/office/drawing/2014/main" id="{48F2B49B-CC28-9CE9-2D5E-8AAE16796D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9" name="Text Box 3086">
                  <a:extLst>
                    <a:ext uri="{FF2B5EF4-FFF2-40B4-BE49-F238E27FC236}">
                      <a16:creationId xmlns:a16="http://schemas.microsoft.com/office/drawing/2014/main" id="{CFACDA42-69AF-2611-C02F-A0E7589E33E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3" name="link">
                <a:extLst>
                  <a:ext uri="{FF2B5EF4-FFF2-40B4-BE49-F238E27FC236}">
                    <a16:creationId xmlns:a16="http://schemas.microsoft.com/office/drawing/2014/main" id="{083BB742-9768-9A1F-F59B-6B6560A392F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2994" name="Star: 5 Points 703">
                  <a:hlinkClick r:id="rId109"/>
                  <a:extLst>
                    <a:ext uri="{FF2B5EF4-FFF2-40B4-BE49-F238E27FC236}">
                      <a16:creationId xmlns:a16="http://schemas.microsoft.com/office/drawing/2014/main" id="{5F85D4CC-4A08-A21B-E9C1-58FEAD0CB7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5" name="Star: 5 Points 704">
                  <a:hlinkClick r:id="rId105"/>
                  <a:extLst>
                    <a:ext uri="{FF2B5EF4-FFF2-40B4-BE49-F238E27FC236}">
                      <a16:creationId xmlns:a16="http://schemas.microsoft.com/office/drawing/2014/main" id="{26A2144E-DFB0-722A-7249-1697BE8C63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705">
                  <a:hlinkClick r:id="rId98"/>
                  <a:extLst>
                    <a:ext uri="{FF2B5EF4-FFF2-40B4-BE49-F238E27FC236}">
                      <a16:creationId xmlns:a16="http://schemas.microsoft.com/office/drawing/2014/main" id="{E375AB87-25C0-0837-36EF-7869DC53AE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7" name="FTU - connecting tubule">
              <a:extLst>
                <a:ext uri="{FF2B5EF4-FFF2-40B4-BE49-F238E27FC236}">
                  <a16:creationId xmlns:a16="http://schemas.microsoft.com/office/drawing/2014/main" id="{3B55646E-4A7A-705F-8A5C-C2FE18F997BD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2982" name="FTU - connecting tubule">
                <a:extLst>
                  <a:ext uri="{FF2B5EF4-FFF2-40B4-BE49-F238E27FC236}">
                    <a16:creationId xmlns:a16="http://schemas.microsoft.com/office/drawing/2014/main" id="{6B0CFD9D-8921-71DB-3E85-A1DCA2CC1CA4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3" name="dock">
                <a:extLst>
                  <a:ext uri="{FF2B5EF4-FFF2-40B4-BE49-F238E27FC236}">
                    <a16:creationId xmlns:a16="http://schemas.microsoft.com/office/drawing/2014/main" id="{BDBDBD71-5500-B443-E8E7-2E98366E0478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729B4AEE-A50E-CA92-4AF5-9C3847A29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9" name="Text Box 3086">
                  <a:extLst>
                    <a:ext uri="{FF2B5EF4-FFF2-40B4-BE49-F238E27FC236}">
                      <a16:creationId xmlns:a16="http://schemas.microsoft.com/office/drawing/2014/main" id="{0A08F2CB-3E33-C3F1-C10F-BEDC414842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" name="Text Box 3086">
                  <a:extLst>
                    <a:ext uri="{FF2B5EF4-FFF2-40B4-BE49-F238E27FC236}">
                      <a16:creationId xmlns:a16="http://schemas.microsoft.com/office/drawing/2014/main" id="{D6D9054F-1C3F-F1CD-8DA8-F2A6318276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4" name="link">
                <a:extLst>
                  <a:ext uri="{FF2B5EF4-FFF2-40B4-BE49-F238E27FC236}">
                    <a16:creationId xmlns:a16="http://schemas.microsoft.com/office/drawing/2014/main" id="{8B3D62D7-72D5-2204-226A-DEC8C2041D9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2985" name="Star: 5 Points 691">
                  <a:hlinkClick r:id="rId110"/>
                  <a:extLst>
                    <a:ext uri="{FF2B5EF4-FFF2-40B4-BE49-F238E27FC236}">
                      <a16:creationId xmlns:a16="http://schemas.microsoft.com/office/drawing/2014/main" id="{118CAD1B-609D-24DF-D9AF-7B41D1926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6" name="Star: 5 Points 692">
                  <a:hlinkClick r:id="rId111"/>
                  <a:extLst>
                    <a:ext uri="{FF2B5EF4-FFF2-40B4-BE49-F238E27FC236}">
                      <a16:creationId xmlns:a16="http://schemas.microsoft.com/office/drawing/2014/main" id="{CB3EE6DC-FD67-2409-4B67-F8C8085E8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7" name="Star: 5 Points 693">
                  <a:hlinkClick r:id="rId98"/>
                  <a:extLst>
                    <a:ext uri="{FF2B5EF4-FFF2-40B4-BE49-F238E27FC236}">
                      <a16:creationId xmlns:a16="http://schemas.microsoft.com/office/drawing/2014/main" id="{DC5C4452-8063-A989-22D3-A1D4948D83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8" name="FTU - cortical connecting tubule">
              <a:extLst>
                <a:ext uri="{FF2B5EF4-FFF2-40B4-BE49-F238E27FC236}">
                  <a16:creationId xmlns:a16="http://schemas.microsoft.com/office/drawing/2014/main" id="{9A10D049-AC4D-E761-3A94-00691F765BA1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2969" name="FTU - cortical connecting tubule">
                <a:extLst>
                  <a:ext uri="{FF2B5EF4-FFF2-40B4-BE49-F238E27FC236}">
                    <a16:creationId xmlns:a16="http://schemas.microsoft.com/office/drawing/2014/main" id="{8548BE52-B31E-E4A1-A7A8-BD1EA48841B0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19831451-78C0-76AD-C573-2B76FE9F0A02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2978" name="Text Box 3086">
                  <a:extLst>
                    <a:ext uri="{FF2B5EF4-FFF2-40B4-BE49-F238E27FC236}">
                      <a16:creationId xmlns:a16="http://schemas.microsoft.com/office/drawing/2014/main" id="{BF330CA7-8178-E37E-4A8A-2E8780F3B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0" name="Text Box 3086">
                  <a:extLst>
                    <a:ext uri="{FF2B5EF4-FFF2-40B4-BE49-F238E27FC236}">
                      <a16:creationId xmlns:a16="http://schemas.microsoft.com/office/drawing/2014/main" id="{2C80F546-D319-BCEB-8C41-E3680A69BC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1" name="Text Box 3086">
                  <a:extLst>
                    <a:ext uri="{FF2B5EF4-FFF2-40B4-BE49-F238E27FC236}">
                      <a16:creationId xmlns:a16="http://schemas.microsoft.com/office/drawing/2014/main" id="{ED497422-1E36-7FE0-DA11-90345BDB9E4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3" name="link">
                <a:extLst>
                  <a:ext uri="{FF2B5EF4-FFF2-40B4-BE49-F238E27FC236}">
                    <a16:creationId xmlns:a16="http://schemas.microsoft.com/office/drawing/2014/main" id="{5F7A1FD7-25C2-5C38-CC65-291AA94C20DE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2974" name="Star: 5 Points 679">
                  <a:hlinkClick r:id="rId110"/>
                  <a:extLst>
                    <a:ext uri="{FF2B5EF4-FFF2-40B4-BE49-F238E27FC236}">
                      <a16:creationId xmlns:a16="http://schemas.microsoft.com/office/drawing/2014/main" id="{4B26E979-FD2F-BA64-C071-B5CD01C71E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5" name="Star: 5 Points 680">
                  <a:hlinkClick r:id="rId111"/>
                  <a:extLst>
                    <a:ext uri="{FF2B5EF4-FFF2-40B4-BE49-F238E27FC236}">
                      <a16:creationId xmlns:a16="http://schemas.microsoft.com/office/drawing/2014/main" id="{2EC34996-42BA-9BE4-83E2-EB94BAFB49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6" name="Star: 5 Points 681">
                  <a:hlinkClick r:id="rId98"/>
                  <a:extLst>
                    <a:ext uri="{FF2B5EF4-FFF2-40B4-BE49-F238E27FC236}">
                      <a16:creationId xmlns:a16="http://schemas.microsoft.com/office/drawing/2014/main" id="{641DF87F-B57E-2FED-880D-FD67F1A4FF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9" name="FTU - outer medullary col. duct">
              <a:extLst>
                <a:ext uri="{FF2B5EF4-FFF2-40B4-BE49-F238E27FC236}">
                  <a16:creationId xmlns:a16="http://schemas.microsoft.com/office/drawing/2014/main" id="{CA4AEE1B-3C49-363B-E3EB-90ED30217A44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960" name="FTU - outer medullary col. duct">
                <a:extLst>
                  <a:ext uri="{FF2B5EF4-FFF2-40B4-BE49-F238E27FC236}">
                    <a16:creationId xmlns:a16="http://schemas.microsoft.com/office/drawing/2014/main" id="{8B28A48A-B758-70BC-38EB-06E38147D819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dock">
                <a:extLst>
                  <a:ext uri="{FF2B5EF4-FFF2-40B4-BE49-F238E27FC236}">
                    <a16:creationId xmlns:a16="http://schemas.microsoft.com/office/drawing/2014/main" id="{2D7BF018-F43F-1599-808A-64DD771FF9E4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B323977C-D0D3-9792-D39D-4DD2CC9AAD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A3D91D6D-F8C8-FDBA-FF02-A32993A75B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8" name="Text Box 3086">
                  <a:extLst>
                    <a:ext uri="{FF2B5EF4-FFF2-40B4-BE49-F238E27FC236}">
                      <a16:creationId xmlns:a16="http://schemas.microsoft.com/office/drawing/2014/main" id="{5AC6502E-6A92-5544-E174-E103174BD9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2" name="link">
                <a:extLst>
                  <a:ext uri="{FF2B5EF4-FFF2-40B4-BE49-F238E27FC236}">
                    <a16:creationId xmlns:a16="http://schemas.microsoft.com/office/drawing/2014/main" id="{606A7779-3A09-114B-B42E-E686F38E57DF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2963" name="Star: 5 Points 667">
                  <a:hlinkClick r:id="rId110"/>
                  <a:extLst>
                    <a:ext uri="{FF2B5EF4-FFF2-40B4-BE49-F238E27FC236}">
                      <a16:creationId xmlns:a16="http://schemas.microsoft.com/office/drawing/2014/main" id="{4DD2D1BE-4F58-2C18-7F93-3F96869F0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668">
                  <a:hlinkClick r:id="rId111"/>
                  <a:extLst>
                    <a:ext uri="{FF2B5EF4-FFF2-40B4-BE49-F238E27FC236}">
                      <a16:creationId xmlns:a16="http://schemas.microsoft.com/office/drawing/2014/main" id="{E97EF359-0696-B21D-E40E-5355E255F6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5" name="Star: 5 Points 669">
                  <a:hlinkClick r:id="rId98"/>
                  <a:extLst>
                    <a:ext uri="{FF2B5EF4-FFF2-40B4-BE49-F238E27FC236}">
                      <a16:creationId xmlns:a16="http://schemas.microsoft.com/office/drawing/2014/main" id="{731742DD-11A3-6D73-F71D-1133DEB71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0" name="FTU - inner medullary col. duct">
              <a:extLst>
                <a:ext uri="{FF2B5EF4-FFF2-40B4-BE49-F238E27FC236}">
                  <a16:creationId xmlns:a16="http://schemas.microsoft.com/office/drawing/2014/main" id="{FEB0F2B7-8D7F-E87F-25B6-7103D1AE07A8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951" name="FTU - inner medullary col. duct">
                <a:extLst>
                  <a:ext uri="{FF2B5EF4-FFF2-40B4-BE49-F238E27FC236}">
                    <a16:creationId xmlns:a16="http://schemas.microsoft.com/office/drawing/2014/main" id="{AF4EA053-17CB-7A4C-DDEE-EB7DA64CF7C7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2" name="dock">
                <a:extLst>
                  <a:ext uri="{FF2B5EF4-FFF2-40B4-BE49-F238E27FC236}">
                    <a16:creationId xmlns:a16="http://schemas.microsoft.com/office/drawing/2014/main" id="{A82F27D3-F916-CFF2-6069-EF85D54E671C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7BD2C0AB-7D03-C8EB-1020-5372DC69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C2266450-8D09-F5E1-378A-4F644DA195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9" name="Text Box 3086">
                  <a:extLst>
                    <a:ext uri="{FF2B5EF4-FFF2-40B4-BE49-F238E27FC236}">
                      <a16:creationId xmlns:a16="http://schemas.microsoft.com/office/drawing/2014/main" id="{74815923-8851-98C6-1698-25B2C2A370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3" name="link">
                <a:extLst>
                  <a:ext uri="{FF2B5EF4-FFF2-40B4-BE49-F238E27FC236}">
                    <a16:creationId xmlns:a16="http://schemas.microsoft.com/office/drawing/2014/main" id="{2F274DE8-413D-67FA-DDA0-98293A89710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954" name="Star: 5 Points 655">
                  <a:hlinkClick r:id="rId110"/>
                  <a:extLst>
                    <a:ext uri="{FF2B5EF4-FFF2-40B4-BE49-F238E27FC236}">
                      <a16:creationId xmlns:a16="http://schemas.microsoft.com/office/drawing/2014/main" id="{5093444E-88BD-6361-9CA9-381096906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5" name="Star: 5 Points 656">
                  <a:hlinkClick r:id="rId111"/>
                  <a:extLst>
                    <a:ext uri="{FF2B5EF4-FFF2-40B4-BE49-F238E27FC236}">
                      <a16:creationId xmlns:a16="http://schemas.microsoft.com/office/drawing/2014/main" id="{A6C000A8-1C50-7EAB-D70A-9067650196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6" name="Star: 5 Points 657">
                  <a:hlinkClick r:id="rId98"/>
                  <a:extLst>
                    <a:ext uri="{FF2B5EF4-FFF2-40B4-BE49-F238E27FC236}">
                      <a16:creationId xmlns:a16="http://schemas.microsoft.com/office/drawing/2014/main" id="{C76FB0C0-9079-D6CB-60B5-34702AC7C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1" name="FTU - minor calyx">
              <a:extLst>
                <a:ext uri="{FF2B5EF4-FFF2-40B4-BE49-F238E27FC236}">
                  <a16:creationId xmlns:a16="http://schemas.microsoft.com/office/drawing/2014/main" id="{9DE9A8D6-22BC-3E9F-0DAE-FEAC9E325398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940" name="FTU - minor calyx">
                <a:extLst>
                  <a:ext uri="{FF2B5EF4-FFF2-40B4-BE49-F238E27FC236}">
                    <a16:creationId xmlns:a16="http://schemas.microsoft.com/office/drawing/2014/main" id="{037E875B-66B1-991F-47BD-4B89FA8070B8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2" name="dock">
                <a:extLst>
                  <a:ext uri="{FF2B5EF4-FFF2-40B4-BE49-F238E27FC236}">
                    <a16:creationId xmlns:a16="http://schemas.microsoft.com/office/drawing/2014/main" id="{F44062AD-0F60-4C44-33C7-F031F03FA5F4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49EC1170-0316-8CEE-2292-6298E7C14A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DFA6EA0A-11F8-05E4-9C0A-2CE662AE10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0" name="Text Box 3086">
                  <a:extLst>
                    <a:ext uri="{FF2B5EF4-FFF2-40B4-BE49-F238E27FC236}">
                      <a16:creationId xmlns:a16="http://schemas.microsoft.com/office/drawing/2014/main" id="{DAC3852D-7BC3-E977-C183-3CA5816E94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44" name="link">
                <a:extLst>
                  <a:ext uri="{FF2B5EF4-FFF2-40B4-BE49-F238E27FC236}">
                    <a16:creationId xmlns:a16="http://schemas.microsoft.com/office/drawing/2014/main" id="{B0C24E34-69A0-D4B7-3B84-63F05619D549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945" name="Star: 5 Points 643">
                  <a:hlinkClick r:id="rId112"/>
                  <a:extLst>
                    <a:ext uri="{FF2B5EF4-FFF2-40B4-BE49-F238E27FC236}">
                      <a16:creationId xmlns:a16="http://schemas.microsoft.com/office/drawing/2014/main" id="{4A21768E-CA15-E04C-78E9-6DEA064C7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6" name="Star: 5 Points 644">
                  <a:hlinkClick r:id="rId105"/>
                  <a:extLst>
                    <a:ext uri="{FF2B5EF4-FFF2-40B4-BE49-F238E27FC236}">
                      <a16:creationId xmlns:a16="http://schemas.microsoft.com/office/drawing/2014/main" id="{D9557592-A0EB-3464-816A-E56E6BE0A5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7" name="Star: 5 Points 645">
                  <a:hlinkClick r:id="rId98"/>
                  <a:extLst>
                    <a:ext uri="{FF2B5EF4-FFF2-40B4-BE49-F238E27FC236}">
                      <a16:creationId xmlns:a16="http://schemas.microsoft.com/office/drawing/2014/main" id="{E8BD17C0-985E-78EA-76BA-B90A2CFD5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2" name="FTU - major calyx">
              <a:extLst>
                <a:ext uri="{FF2B5EF4-FFF2-40B4-BE49-F238E27FC236}">
                  <a16:creationId xmlns:a16="http://schemas.microsoft.com/office/drawing/2014/main" id="{DB241E04-7AD6-6DC0-31A6-BB9CB64EFBFC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926" name="FTU - major calyx">
                <a:extLst>
                  <a:ext uri="{FF2B5EF4-FFF2-40B4-BE49-F238E27FC236}">
                    <a16:creationId xmlns:a16="http://schemas.microsoft.com/office/drawing/2014/main" id="{227888C6-E528-5484-74AB-033B2CBED730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7" name="dock">
                <a:extLst>
                  <a:ext uri="{FF2B5EF4-FFF2-40B4-BE49-F238E27FC236}">
                    <a16:creationId xmlns:a16="http://schemas.microsoft.com/office/drawing/2014/main" id="{062090AC-22F8-A44E-C096-EAD3A67A464E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935" name="Text Box 3086">
                  <a:extLst>
                    <a:ext uri="{FF2B5EF4-FFF2-40B4-BE49-F238E27FC236}">
                      <a16:creationId xmlns:a16="http://schemas.microsoft.com/office/drawing/2014/main" id="{B89A2F4C-9925-85D0-304D-FBB068CE6D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87670170-E873-6F58-DDD7-609008996E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2BDBE983-2FF7-A96F-CDFD-C46DD4B13A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9" name="link">
                <a:extLst>
                  <a:ext uri="{FF2B5EF4-FFF2-40B4-BE49-F238E27FC236}">
                    <a16:creationId xmlns:a16="http://schemas.microsoft.com/office/drawing/2014/main" id="{324FB549-D6D8-7CCE-166E-65F86C8B8479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930" name="Star: 5 Points 631">
                  <a:hlinkClick r:id="rId112"/>
                  <a:extLst>
                    <a:ext uri="{FF2B5EF4-FFF2-40B4-BE49-F238E27FC236}">
                      <a16:creationId xmlns:a16="http://schemas.microsoft.com/office/drawing/2014/main" id="{8579AD81-BA6D-3999-07DB-C5C818F300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1" name="Star: 5 Points 632">
                  <a:hlinkClick r:id="rId105"/>
                  <a:extLst>
                    <a:ext uri="{FF2B5EF4-FFF2-40B4-BE49-F238E27FC236}">
                      <a16:creationId xmlns:a16="http://schemas.microsoft.com/office/drawing/2014/main" id="{D9E70701-1E29-25F7-0E63-CF546E577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3" name="Star: 5 Points 633">
                  <a:hlinkClick r:id="rId98"/>
                  <a:extLst>
                    <a:ext uri="{FF2B5EF4-FFF2-40B4-BE49-F238E27FC236}">
                      <a16:creationId xmlns:a16="http://schemas.microsoft.com/office/drawing/2014/main" id="{E8D63F65-5E42-0353-C25F-D64D0EE9A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3" name="FTU - renal pelvis">
              <a:extLst>
                <a:ext uri="{FF2B5EF4-FFF2-40B4-BE49-F238E27FC236}">
                  <a16:creationId xmlns:a16="http://schemas.microsoft.com/office/drawing/2014/main" id="{5BB3F747-7543-1BFD-964D-E980F72A2C1D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2710" name="FTU - renal pelvis">
                <a:extLst>
                  <a:ext uri="{FF2B5EF4-FFF2-40B4-BE49-F238E27FC236}">
                    <a16:creationId xmlns:a16="http://schemas.microsoft.com/office/drawing/2014/main" id="{154ED503-1CAD-27CC-17C8-51D7D0CCEB4D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7" name="dock">
                <a:extLst>
                  <a:ext uri="{FF2B5EF4-FFF2-40B4-BE49-F238E27FC236}">
                    <a16:creationId xmlns:a16="http://schemas.microsoft.com/office/drawing/2014/main" id="{83A55DB6-BE13-31AE-6D11-B36D5A949932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0C681CEB-1B92-2DA1-BA25-6756E2A91B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5" name="Text Box 3086">
                  <a:extLst>
                    <a:ext uri="{FF2B5EF4-FFF2-40B4-BE49-F238E27FC236}">
                      <a16:creationId xmlns:a16="http://schemas.microsoft.com/office/drawing/2014/main" id="{85974487-9B6D-8CAC-2359-738DEBBC59E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5" name="Text Box 3086">
                  <a:extLst>
                    <a:ext uri="{FF2B5EF4-FFF2-40B4-BE49-F238E27FC236}">
                      <a16:creationId xmlns:a16="http://schemas.microsoft.com/office/drawing/2014/main" id="{E15F5233-B211-170A-A4E8-E2DA923CC6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8" name="link">
                <a:extLst>
                  <a:ext uri="{FF2B5EF4-FFF2-40B4-BE49-F238E27FC236}">
                    <a16:creationId xmlns:a16="http://schemas.microsoft.com/office/drawing/2014/main" id="{3F228F17-2508-BD3C-9151-B0B6A3015B7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2719" name="Star: 5 Points 619">
                  <a:hlinkClick r:id="rId113"/>
                  <a:extLst>
                    <a:ext uri="{FF2B5EF4-FFF2-40B4-BE49-F238E27FC236}">
                      <a16:creationId xmlns:a16="http://schemas.microsoft.com/office/drawing/2014/main" id="{57CE08D2-82DF-08E8-67A1-D92030407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0" name="Star: 5 Points 620">
                  <a:hlinkClick r:id="rId105"/>
                  <a:extLst>
                    <a:ext uri="{FF2B5EF4-FFF2-40B4-BE49-F238E27FC236}">
                      <a16:creationId xmlns:a16="http://schemas.microsoft.com/office/drawing/2014/main" id="{9A861CF4-13E9-BEDC-A8F1-ED53865ED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1" name="Star: 5 Points 621">
                  <a:hlinkClick r:id="rId98"/>
                  <a:extLst>
                    <a:ext uri="{FF2B5EF4-FFF2-40B4-BE49-F238E27FC236}">
                      <a16:creationId xmlns:a16="http://schemas.microsoft.com/office/drawing/2014/main" id="{E5BE44A0-BECA-0247-9F24-881ED3A4EE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4" name="FTU - juxtaglomerular apparatus">
              <a:extLst>
                <a:ext uri="{FF2B5EF4-FFF2-40B4-BE49-F238E27FC236}">
                  <a16:creationId xmlns:a16="http://schemas.microsoft.com/office/drawing/2014/main" id="{A646A899-B3E3-AB80-F8CF-B1E46F78AAC7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2703" name="FTU">
                <a:extLst>
                  <a:ext uri="{FF2B5EF4-FFF2-40B4-BE49-F238E27FC236}">
                    <a16:creationId xmlns:a16="http://schemas.microsoft.com/office/drawing/2014/main" id="{A217C68D-F06E-0510-370D-1C724CD65C58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4" name="Text Box 3086">
                <a:extLst>
                  <a:ext uri="{FF2B5EF4-FFF2-40B4-BE49-F238E27FC236}">
                    <a16:creationId xmlns:a16="http://schemas.microsoft.com/office/drawing/2014/main" id="{0C42EDEB-9A0D-72D6-562E-8FA3A64E8BC0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5" name="Text Box 3086">
                <a:extLst>
                  <a:ext uri="{FF2B5EF4-FFF2-40B4-BE49-F238E27FC236}">
                    <a16:creationId xmlns:a16="http://schemas.microsoft.com/office/drawing/2014/main" id="{1FAAEC86-8522-FA30-F145-CAEF0B16941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6" name="Text Box 3086">
                <a:extLst>
                  <a:ext uri="{FF2B5EF4-FFF2-40B4-BE49-F238E27FC236}">
                    <a16:creationId xmlns:a16="http://schemas.microsoft.com/office/drawing/2014/main" id="{D7E9486F-077A-CEC3-481A-AF626D8EBB5C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7" name="Star: 5 Points 619">
                <a:hlinkClick r:id="rId113"/>
                <a:extLst>
                  <a:ext uri="{FF2B5EF4-FFF2-40B4-BE49-F238E27FC236}">
                    <a16:creationId xmlns:a16="http://schemas.microsoft.com/office/drawing/2014/main" id="{8EF58B39-19C3-4CB9-0844-CBD9F9CE15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8" name="Star: 5 Points 620">
                <a:hlinkClick r:id="rId105"/>
                <a:extLst>
                  <a:ext uri="{FF2B5EF4-FFF2-40B4-BE49-F238E27FC236}">
                    <a16:creationId xmlns:a16="http://schemas.microsoft.com/office/drawing/2014/main" id="{8008F68F-452A-4BE5-950D-AA19CCF31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9" name="Star: 5 Points 621">
                <a:hlinkClick r:id="rId98"/>
                <a:extLst>
                  <a:ext uri="{FF2B5EF4-FFF2-40B4-BE49-F238E27FC236}">
                    <a16:creationId xmlns:a16="http://schemas.microsoft.com/office/drawing/2014/main" id="{8114A451-E387-BD39-328B-9EA36DE3DD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5" name="FTU - adrenal gland">
              <a:extLst>
                <a:ext uri="{FF2B5EF4-FFF2-40B4-BE49-F238E27FC236}">
                  <a16:creationId xmlns:a16="http://schemas.microsoft.com/office/drawing/2014/main" id="{E3EB5C3E-2CC0-E50C-9472-09D7B04D4B3C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2696" name="FTU">
                <a:extLst>
                  <a:ext uri="{FF2B5EF4-FFF2-40B4-BE49-F238E27FC236}">
                    <a16:creationId xmlns:a16="http://schemas.microsoft.com/office/drawing/2014/main" id="{3661AB7B-4E99-00C2-87C1-B25C7AC456C7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AA66F6EA-844F-E9DC-7E60-A58D596BF0CE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BD368C1F-FDEB-D8A5-A6D5-A9061133E97C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54E9BA82-CFA2-837A-8ED0-81C412B7BEFA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Star: 5 Points 619">
                <a:hlinkClick r:id="rId113"/>
                <a:extLst>
                  <a:ext uri="{FF2B5EF4-FFF2-40B4-BE49-F238E27FC236}">
                    <a16:creationId xmlns:a16="http://schemas.microsoft.com/office/drawing/2014/main" id="{EDB42A32-3483-0CFD-491C-CDB656A64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1" name="Star: 5 Points 620">
                <a:hlinkClick r:id="rId105"/>
                <a:extLst>
                  <a:ext uri="{FF2B5EF4-FFF2-40B4-BE49-F238E27FC236}">
                    <a16:creationId xmlns:a16="http://schemas.microsoft.com/office/drawing/2014/main" id="{6BC7FB3F-D318-DD63-007C-5F76C64D5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2" name="Star: 5 Points 621">
                <a:hlinkClick r:id="rId98"/>
                <a:extLst>
                  <a:ext uri="{FF2B5EF4-FFF2-40B4-BE49-F238E27FC236}">
                    <a16:creationId xmlns:a16="http://schemas.microsoft.com/office/drawing/2014/main" id="{4141A3E9-A397-8857-933A-71780ED536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411" name="organ group - heart">
            <a:extLst>
              <a:ext uri="{FF2B5EF4-FFF2-40B4-BE49-F238E27FC236}">
                <a16:creationId xmlns:a16="http://schemas.microsoft.com/office/drawing/2014/main" id="{151D5EFF-4AAD-2675-EB26-45FE10034E6A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8412" name="organ - heart">
              <a:extLst>
                <a:ext uri="{FF2B5EF4-FFF2-40B4-BE49-F238E27FC236}">
                  <a16:creationId xmlns:a16="http://schemas.microsoft.com/office/drawing/2014/main" id="{412E0F68-F664-49B0-84AB-3F72AF32D8AB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413" name="dock vascular">
              <a:extLst>
                <a:ext uri="{FF2B5EF4-FFF2-40B4-BE49-F238E27FC236}">
                  <a16:creationId xmlns:a16="http://schemas.microsoft.com/office/drawing/2014/main" id="{C8CE17F4-3F75-D7DA-5B2F-932CA4A62D3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8438" name="Text Box 3070">
                <a:extLst>
                  <a:ext uri="{FF2B5EF4-FFF2-40B4-BE49-F238E27FC236}">
                    <a16:creationId xmlns:a16="http://schemas.microsoft.com/office/drawing/2014/main" id="{1BD50822-8937-3BD6-9FD6-C34DF1E6BDD6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D7631C1-F01F-5118-52EC-B267A22C6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1DCC77FE-C6C1-B062-768F-09677B8D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14" name="FTU - right atrium">
              <a:extLst>
                <a:ext uri="{FF2B5EF4-FFF2-40B4-BE49-F238E27FC236}">
                  <a16:creationId xmlns:a16="http://schemas.microsoft.com/office/drawing/2014/main" id="{B878189C-825F-927C-5DFD-EC7539AAC705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433" name="FTU - right atrium">
                <a:extLst>
                  <a:ext uri="{FF2B5EF4-FFF2-40B4-BE49-F238E27FC236}">
                    <a16:creationId xmlns:a16="http://schemas.microsoft.com/office/drawing/2014/main" id="{C8D43305-E2C9-C588-E20F-E300B4AF6558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434" name="dock">
                <a:extLst>
                  <a:ext uri="{FF2B5EF4-FFF2-40B4-BE49-F238E27FC236}">
                    <a16:creationId xmlns:a16="http://schemas.microsoft.com/office/drawing/2014/main" id="{2D5F9BE3-916D-F458-437A-FA0003B1F3E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435" name="Text Box 3086">
                  <a:extLst>
                    <a:ext uri="{FF2B5EF4-FFF2-40B4-BE49-F238E27FC236}">
                      <a16:creationId xmlns:a16="http://schemas.microsoft.com/office/drawing/2014/main" id="{5F04A4F0-8AD2-4D84-401C-E81775947B4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6" name="Text Box 3086">
                  <a:extLst>
                    <a:ext uri="{FF2B5EF4-FFF2-40B4-BE49-F238E27FC236}">
                      <a16:creationId xmlns:a16="http://schemas.microsoft.com/office/drawing/2014/main" id="{C879E840-699F-F6D3-41BF-E828BE5509C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EFD16DDD-1E81-4A90-8F9F-1F9E0E1860F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15" name="FTU - right ventricle">
              <a:extLst>
                <a:ext uri="{FF2B5EF4-FFF2-40B4-BE49-F238E27FC236}">
                  <a16:creationId xmlns:a16="http://schemas.microsoft.com/office/drawing/2014/main" id="{4D0DAF1A-27A8-89E8-F99B-A604B0F92240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428" name="FTU - right ventricle">
                <a:extLst>
                  <a:ext uri="{FF2B5EF4-FFF2-40B4-BE49-F238E27FC236}">
                    <a16:creationId xmlns:a16="http://schemas.microsoft.com/office/drawing/2014/main" id="{35050DD2-6802-1CF6-A1A6-591368EF7815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429" name="dock">
                <a:extLst>
                  <a:ext uri="{FF2B5EF4-FFF2-40B4-BE49-F238E27FC236}">
                    <a16:creationId xmlns:a16="http://schemas.microsoft.com/office/drawing/2014/main" id="{91BCC532-A11A-9CE0-ED4C-F7EE841CAB7C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CFDDAB72-6822-8D31-F08C-26B3BB5326C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1" name="Text Box 3086">
                  <a:extLst>
                    <a:ext uri="{FF2B5EF4-FFF2-40B4-BE49-F238E27FC236}">
                      <a16:creationId xmlns:a16="http://schemas.microsoft.com/office/drawing/2014/main" id="{16E00177-782F-5F88-3243-77E2F1D00AC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2" name="Text Box 3086">
                  <a:extLst>
                    <a:ext uri="{FF2B5EF4-FFF2-40B4-BE49-F238E27FC236}">
                      <a16:creationId xmlns:a16="http://schemas.microsoft.com/office/drawing/2014/main" id="{8F53606C-6D09-EF1C-5667-1F4D78AB9CB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16" name="FTU - left atrium">
              <a:extLst>
                <a:ext uri="{FF2B5EF4-FFF2-40B4-BE49-F238E27FC236}">
                  <a16:creationId xmlns:a16="http://schemas.microsoft.com/office/drawing/2014/main" id="{A188F8C4-9802-E13F-A0EE-4FD13BB98697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423" name="FTU - left atrium">
                <a:extLst>
                  <a:ext uri="{FF2B5EF4-FFF2-40B4-BE49-F238E27FC236}">
                    <a16:creationId xmlns:a16="http://schemas.microsoft.com/office/drawing/2014/main" id="{03F02CAF-4A85-1541-EB1D-98D11AF8B52E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424" name="dock">
                <a:extLst>
                  <a:ext uri="{FF2B5EF4-FFF2-40B4-BE49-F238E27FC236}">
                    <a16:creationId xmlns:a16="http://schemas.microsoft.com/office/drawing/2014/main" id="{68E90B03-1DC2-2672-4D99-BE58BCEE70AE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425" name="Text Box 3086">
                  <a:extLst>
                    <a:ext uri="{FF2B5EF4-FFF2-40B4-BE49-F238E27FC236}">
                      <a16:creationId xmlns:a16="http://schemas.microsoft.com/office/drawing/2014/main" id="{29432F94-77BB-BE50-5F99-7CA3C9BC74D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6" name="Text Box 3086">
                  <a:extLst>
                    <a:ext uri="{FF2B5EF4-FFF2-40B4-BE49-F238E27FC236}">
                      <a16:creationId xmlns:a16="http://schemas.microsoft.com/office/drawing/2014/main" id="{9593EFB9-F2F2-2BC7-7FB4-2BFC930EAD9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7" name="Text Box 3086">
                  <a:extLst>
                    <a:ext uri="{FF2B5EF4-FFF2-40B4-BE49-F238E27FC236}">
                      <a16:creationId xmlns:a16="http://schemas.microsoft.com/office/drawing/2014/main" id="{084202D3-9376-14D7-C322-B63BD8B347C7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17" name="FTU - left ventricle">
              <a:extLst>
                <a:ext uri="{FF2B5EF4-FFF2-40B4-BE49-F238E27FC236}">
                  <a16:creationId xmlns:a16="http://schemas.microsoft.com/office/drawing/2014/main" id="{46786365-1561-C98D-AFDB-F4CBEB0FE6D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418" name="FTU - left ventricle">
                <a:extLst>
                  <a:ext uri="{FF2B5EF4-FFF2-40B4-BE49-F238E27FC236}">
                    <a16:creationId xmlns:a16="http://schemas.microsoft.com/office/drawing/2014/main" id="{9E171A7A-F400-7423-5317-DD725DE96FF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419" name="dock">
                <a:extLst>
                  <a:ext uri="{FF2B5EF4-FFF2-40B4-BE49-F238E27FC236}">
                    <a16:creationId xmlns:a16="http://schemas.microsoft.com/office/drawing/2014/main" id="{E9A95F70-56B0-C65A-2C22-3AFA7B105EC4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40CA22F-34BE-F143-0B2C-A6360A2A493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AE94BC4B-F574-EFA9-351B-80CC4C7318D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2" name="Text Box 3086">
                  <a:extLst>
                    <a:ext uri="{FF2B5EF4-FFF2-40B4-BE49-F238E27FC236}">
                      <a16:creationId xmlns:a16="http://schemas.microsoft.com/office/drawing/2014/main" id="{60B69F90-F40F-3EA4-B685-0A6D14ECFFC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441" name="Group 8440">
            <a:extLst>
              <a:ext uri="{FF2B5EF4-FFF2-40B4-BE49-F238E27FC236}">
                <a16:creationId xmlns:a16="http://schemas.microsoft.com/office/drawing/2014/main" id="{F811336E-92DD-7B6F-F5C6-260715B35B62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8442" name="Text Box 3034">
              <a:extLst>
                <a:ext uri="{FF2B5EF4-FFF2-40B4-BE49-F238E27FC236}">
                  <a16:creationId xmlns:a16="http://schemas.microsoft.com/office/drawing/2014/main" id="{30097C89-1375-39D7-8F9C-428F27012F79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3" name="Text Box 3086">
              <a:extLst>
                <a:ext uri="{FF2B5EF4-FFF2-40B4-BE49-F238E27FC236}">
                  <a16:creationId xmlns:a16="http://schemas.microsoft.com/office/drawing/2014/main" id="{FA8D0978-11D0-7259-B99E-FDA5230BC7A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444" name="Group 8443">
            <a:extLst>
              <a:ext uri="{FF2B5EF4-FFF2-40B4-BE49-F238E27FC236}">
                <a16:creationId xmlns:a16="http://schemas.microsoft.com/office/drawing/2014/main" id="{6EA11512-F1A5-4FB6-6D63-B4F6927CA0C9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8445" name="Text Box 3035">
              <a:extLst>
                <a:ext uri="{FF2B5EF4-FFF2-40B4-BE49-F238E27FC236}">
                  <a16:creationId xmlns:a16="http://schemas.microsoft.com/office/drawing/2014/main" id="{14485EE1-604F-5EBE-4D72-2D2D619BBB1B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6" name="Text Box 3087">
              <a:extLst>
                <a:ext uri="{FF2B5EF4-FFF2-40B4-BE49-F238E27FC236}">
                  <a16:creationId xmlns:a16="http://schemas.microsoft.com/office/drawing/2014/main" id="{E012B18F-97D2-80D2-9C4C-F48B0047FDED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447" name="FTU - aortic arch">
            <a:extLst>
              <a:ext uri="{FF2B5EF4-FFF2-40B4-BE49-F238E27FC236}">
                <a16:creationId xmlns:a16="http://schemas.microsoft.com/office/drawing/2014/main" id="{EDE39F46-C4BC-DD29-E846-AF4975087853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8448" name="FTU - aortic arch">
              <a:extLst>
                <a:ext uri="{FF2B5EF4-FFF2-40B4-BE49-F238E27FC236}">
                  <a16:creationId xmlns:a16="http://schemas.microsoft.com/office/drawing/2014/main" id="{01F58CA5-197D-D52D-36C9-0C92CB61C86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9" name="chemoreceptor">
              <a:extLst>
                <a:ext uri="{FF2B5EF4-FFF2-40B4-BE49-F238E27FC236}">
                  <a16:creationId xmlns:a16="http://schemas.microsoft.com/office/drawing/2014/main" id="{83E35D60-188A-E82E-FBFF-2BB5BB974FCD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50" name="baroreceptor">
              <a:extLst>
                <a:ext uri="{FF2B5EF4-FFF2-40B4-BE49-F238E27FC236}">
                  <a16:creationId xmlns:a16="http://schemas.microsoft.com/office/drawing/2014/main" id="{AEFE9933-46B3-647E-8257-19F1AF7DE15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51" name="link">
              <a:extLst>
                <a:ext uri="{FF2B5EF4-FFF2-40B4-BE49-F238E27FC236}">
                  <a16:creationId xmlns:a16="http://schemas.microsoft.com/office/drawing/2014/main" id="{3B59C851-8D92-386A-B883-EB8869315505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64" name="Star: 5 Points 2730">
                <a:hlinkClick r:id="rId114"/>
                <a:extLst>
                  <a:ext uri="{FF2B5EF4-FFF2-40B4-BE49-F238E27FC236}">
                    <a16:creationId xmlns:a16="http://schemas.microsoft.com/office/drawing/2014/main" id="{8383DD49-AD95-06D6-25E2-96A623DE0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5" name="Star: 5 Points 2731">
                <a:hlinkClick r:id="rId115"/>
                <a:extLst>
                  <a:ext uri="{FF2B5EF4-FFF2-40B4-BE49-F238E27FC236}">
                    <a16:creationId xmlns:a16="http://schemas.microsoft.com/office/drawing/2014/main" id="{FF2D2A69-4F1C-EBEA-6345-C34A03630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6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A14F4532-D1ED-7482-5EAA-A3892BEAD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52" name="link">
              <a:extLst>
                <a:ext uri="{FF2B5EF4-FFF2-40B4-BE49-F238E27FC236}">
                  <a16:creationId xmlns:a16="http://schemas.microsoft.com/office/drawing/2014/main" id="{409CFA6D-23B0-7F61-48C4-187BF6FCCBD2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61" name="Star: 5 Points 2730">
                <a:hlinkClick r:id="rId116"/>
                <a:extLst>
                  <a:ext uri="{FF2B5EF4-FFF2-40B4-BE49-F238E27FC236}">
                    <a16:creationId xmlns:a16="http://schemas.microsoft.com/office/drawing/2014/main" id="{B927B228-A26F-A0DD-85BA-638D950D3D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2" name="Star: 5 Points 2731">
                <a:hlinkClick r:id="rId117"/>
                <a:extLst>
                  <a:ext uri="{FF2B5EF4-FFF2-40B4-BE49-F238E27FC236}">
                    <a16:creationId xmlns:a16="http://schemas.microsoft.com/office/drawing/2014/main" id="{8F1FFF6C-8DE8-139F-6034-CBEBEF3866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3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7D4D4C00-8187-8BEF-6525-EAEB96B703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53" name="dock">
              <a:extLst>
                <a:ext uri="{FF2B5EF4-FFF2-40B4-BE49-F238E27FC236}">
                  <a16:creationId xmlns:a16="http://schemas.microsoft.com/office/drawing/2014/main" id="{BD371C01-2E18-0317-13DD-6ED9A2C4FC00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8" name="Text Box 3086">
                <a:extLst>
                  <a:ext uri="{FF2B5EF4-FFF2-40B4-BE49-F238E27FC236}">
                    <a16:creationId xmlns:a16="http://schemas.microsoft.com/office/drawing/2014/main" id="{D1514DA8-F81E-6D11-60B2-3BDCD1BF7D3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86">
                <a:extLst>
                  <a:ext uri="{FF2B5EF4-FFF2-40B4-BE49-F238E27FC236}">
                    <a16:creationId xmlns:a16="http://schemas.microsoft.com/office/drawing/2014/main" id="{E70CC900-659D-2851-090F-7DB6A12213E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86">
                <a:extLst>
                  <a:ext uri="{FF2B5EF4-FFF2-40B4-BE49-F238E27FC236}">
                    <a16:creationId xmlns:a16="http://schemas.microsoft.com/office/drawing/2014/main" id="{B118C3E7-0841-A789-CB03-79DBB481FF8F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dock">
              <a:extLst>
                <a:ext uri="{FF2B5EF4-FFF2-40B4-BE49-F238E27FC236}">
                  <a16:creationId xmlns:a16="http://schemas.microsoft.com/office/drawing/2014/main" id="{89A268D3-50A4-21C5-1BA0-D0BB355E8353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55" name="Text Box 3086">
                <a:extLst>
                  <a:ext uri="{FF2B5EF4-FFF2-40B4-BE49-F238E27FC236}">
                    <a16:creationId xmlns:a16="http://schemas.microsoft.com/office/drawing/2014/main" id="{2A743326-3DEB-99C2-2CC8-2421DBFD7FF9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86">
                <a:extLst>
                  <a:ext uri="{FF2B5EF4-FFF2-40B4-BE49-F238E27FC236}">
                    <a16:creationId xmlns:a16="http://schemas.microsoft.com/office/drawing/2014/main" id="{70B44181-F297-5F44-631A-05FCCBF0EF8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86">
                <a:extLst>
                  <a:ext uri="{FF2B5EF4-FFF2-40B4-BE49-F238E27FC236}">
                    <a16:creationId xmlns:a16="http://schemas.microsoft.com/office/drawing/2014/main" id="{1F075764-C33D-5069-DA4C-912B73BC690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67" name="organ - lungs">
            <a:extLst>
              <a:ext uri="{FF2B5EF4-FFF2-40B4-BE49-F238E27FC236}">
                <a16:creationId xmlns:a16="http://schemas.microsoft.com/office/drawing/2014/main" id="{2BB2AC42-677B-2547-18C1-9F9B9F36238A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8468" name="organ - lungs">
              <a:extLst>
                <a:ext uri="{FF2B5EF4-FFF2-40B4-BE49-F238E27FC236}">
                  <a16:creationId xmlns:a16="http://schemas.microsoft.com/office/drawing/2014/main" id="{DDA4C717-53FA-4C0B-4213-E8892853D90B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469" name="FTU - primary bronchus">
              <a:extLst>
                <a:ext uri="{FF2B5EF4-FFF2-40B4-BE49-F238E27FC236}">
                  <a16:creationId xmlns:a16="http://schemas.microsoft.com/office/drawing/2014/main" id="{545B1960-2152-BFA1-DCD1-A59865FAA2DE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8562" name="FTU - primary bronchus">
                <a:extLst>
                  <a:ext uri="{FF2B5EF4-FFF2-40B4-BE49-F238E27FC236}">
                    <a16:creationId xmlns:a16="http://schemas.microsoft.com/office/drawing/2014/main" id="{BD244DB9-AE31-D86C-8608-3DBE1781151A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8563" name="dock">
                <a:extLst>
                  <a:ext uri="{FF2B5EF4-FFF2-40B4-BE49-F238E27FC236}">
                    <a16:creationId xmlns:a16="http://schemas.microsoft.com/office/drawing/2014/main" id="{7F79214E-48C9-78C9-6D18-CECEDAC630E3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8568" name="Text Box 3086">
                  <a:extLst>
                    <a:ext uri="{FF2B5EF4-FFF2-40B4-BE49-F238E27FC236}">
                      <a16:creationId xmlns:a16="http://schemas.microsoft.com/office/drawing/2014/main" id="{B2BC19EC-D142-5DE6-ACE5-3E443A30DE0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9" name="Text Box 3086">
                  <a:extLst>
                    <a:ext uri="{FF2B5EF4-FFF2-40B4-BE49-F238E27FC236}">
                      <a16:creationId xmlns:a16="http://schemas.microsoft.com/office/drawing/2014/main" id="{6670F30E-EB25-34FD-29A8-615181470D6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0" name="Text Box 3086">
                  <a:extLst>
                    <a:ext uri="{FF2B5EF4-FFF2-40B4-BE49-F238E27FC236}">
                      <a16:creationId xmlns:a16="http://schemas.microsoft.com/office/drawing/2014/main" id="{428962DC-3652-D029-2A65-A0DC6D2EF82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4" name="link">
                <a:extLst>
                  <a:ext uri="{FF2B5EF4-FFF2-40B4-BE49-F238E27FC236}">
                    <a16:creationId xmlns:a16="http://schemas.microsoft.com/office/drawing/2014/main" id="{3E83840F-7459-20E7-8F34-318FE592654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8565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F0A43EDE-1264-FA8C-B6C6-F6C034692C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6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126642A-0AE9-4C13-2AD7-1E11CEEF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7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B215FA0D-C953-67A7-AB9B-BF45FA940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0" name="FTU - lobar bronchus">
              <a:extLst>
                <a:ext uri="{FF2B5EF4-FFF2-40B4-BE49-F238E27FC236}">
                  <a16:creationId xmlns:a16="http://schemas.microsoft.com/office/drawing/2014/main" id="{D52771E6-0AB6-D690-9DD7-2CC35B7C2AE2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8553" name="FTU - lobar bronchus">
                <a:extLst>
                  <a:ext uri="{FF2B5EF4-FFF2-40B4-BE49-F238E27FC236}">
                    <a16:creationId xmlns:a16="http://schemas.microsoft.com/office/drawing/2014/main" id="{6A5935A5-0C48-B09B-BA18-25F8337A821F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8554" name="dock">
                <a:extLst>
                  <a:ext uri="{FF2B5EF4-FFF2-40B4-BE49-F238E27FC236}">
                    <a16:creationId xmlns:a16="http://schemas.microsoft.com/office/drawing/2014/main" id="{3781E461-8A9B-0D0C-EDAB-7D854064E93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559" name="Text Box 3086">
                  <a:extLst>
                    <a:ext uri="{FF2B5EF4-FFF2-40B4-BE49-F238E27FC236}">
                      <a16:creationId xmlns:a16="http://schemas.microsoft.com/office/drawing/2014/main" id="{27DC8DC6-576C-B0FF-6E4A-72804A65B14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0" name="Text Box 3086">
                  <a:extLst>
                    <a:ext uri="{FF2B5EF4-FFF2-40B4-BE49-F238E27FC236}">
                      <a16:creationId xmlns:a16="http://schemas.microsoft.com/office/drawing/2014/main" id="{16DDA66E-8A6F-35DB-0B38-3C5D656BF3E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1" name="Text Box 3086">
                  <a:extLst>
                    <a:ext uri="{FF2B5EF4-FFF2-40B4-BE49-F238E27FC236}">
                      <a16:creationId xmlns:a16="http://schemas.microsoft.com/office/drawing/2014/main" id="{E44F0E80-AF29-7287-165F-08EAEC447BF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5" name="link">
                <a:extLst>
                  <a:ext uri="{FF2B5EF4-FFF2-40B4-BE49-F238E27FC236}">
                    <a16:creationId xmlns:a16="http://schemas.microsoft.com/office/drawing/2014/main" id="{B37CC130-687E-4F2A-0E9F-29B7ECF97520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8556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58992EB4-B80F-5906-E3FC-59E4CF9245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7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34CCB1E-0741-65D6-737A-1A4144A2E7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8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30BF4DCA-5A1E-457E-33DC-C14B39B857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1" name="FTU - segmental bronchus">
              <a:extLst>
                <a:ext uri="{FF2B5EF4-FFF2-40B4-BE49-F238E27FC236}">
                  <a16:creationId xmlns:a16="http://schemas.microsoft.com/office/drawing/2014/main" id="{A88410D3-643E-5179-29B2-4183D9B5CEFA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8544" name="FTU - segmental bronchus">
                <a:extLst>
                  <a:ext uri="{FF2B5EF4-FFF2-40B4-BE49-F238E27FC236}">
                    <a16:creationId xmlns:a16="http://schemas.microsoft.com/office/drawing/2014/main" id="{20C57C4B-8FBD-509C-8A6C-BD11CE3D8E71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8545" name="dock">
                <a:extLst>
                  <a:ext uri="{FF2B5EF4-FFF2-40B4-BE49-F238E27FC236}">
                    <a16:creationId xmlns:a16="http://schemas.microsoft.com/office/drawing/2014/main" id="{D4A7C605-B9B3-A8AB-E83B-560441714D91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8550" name="Text Box 3086">
                  <a:extLst>
                    <a:ext uri="{FF2B5EF4-FFF2-40B4-BE49-F238E27FC236}">
                      <a16:creationId xmlns:a16="http://schemas.microsoft.com/office/drawing/2014/main" id="{A3D851AC-9739-0620-65FE-35A69957F09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1" name="Text Box 3086">
                  <a:extLst>
                    <a:ext uri="{FF2B5EF4-FFF2-40B4-BE49-F238E27FC236}">
                      <a16:creationId xmlns:a16="http://schemas.microsoft.com/office/drawing/2014/main" id="{53AF024C-5132-BCF3-C885-944906167DA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2" name="Text Box 3086">
                  <a:extLst>
                    <a:ext uri="{FF2B5EF4-FFF2-40B4-BE49-F238E27FC236}">
                      <a16:creationId xmlns:a16="http://schemas.microsoft.com/office/drawing/2014/main" id="{9A7366EB-D298-7775-F841-23FEA093612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6" name="link">
                <a:extLst>
                  <a:ext uri="{FF2B5EF4-FFF2-40B4-BE49-F238E27FC236}">
                    <a16:creationId xmlns:a16="http://schemas.microsoft.com/office/drawing/2014/main" id="{CADE2030-4A3A-B411-47CA-C9344C4D4778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854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7D67DD2F-D892-C5FA-3905-9C5B657D5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9EC4B86-4742-8614-3C05-0A101A5BE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9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4F3A1E2C-F5CA-C2BA-F332-D00EABE1D3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2" name="FTU - primary bronchiole">
              <a:extLst>
                <a:ext uri="{FF2B5EF4-FFF2-40B4-BE49-F238E27FC236}">
                  <a16:creationId xmlns:a16="http://schemas.microsoft.com/office/drawing/2014/main" id="{372BBDD3-85A5-2B22-C105-A1164ECA8B39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8535" name="FTU - primary bronchiole">
                <a:extLst>
                  <a:ext uri="{FF2B5EF4-FFF2-40B4-BE49-F238E27FC236}">
                    <a16:creationId xmlns:a16="http://schemas.microsoft.com/office/drawing/2014/main" id="{DED3DC57-3646-ADC3-D3AA-DBB6F6A58247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8536" name="dock">
                <a:extLst>
                  <a:ext uri="{FF2B5EF4-FFF2-40B4-BE49-F238E27FC236}">
                    <a16:creationId xmlns:a16="http://schemas.microsoft.com/office/drawing/2014/main" id="{CCC8109B-72E5-C151-1362-59F68882A05B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E227AD76-52D9-15C1-1425-5C17D83C4E8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5DBCC57A-40E8-A8A9-3A07-757019406DC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3FF8ADE2-E3D6-481D-1EBF-59DDFD48B96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37" name="link">
                <a:extLst>
                  <a:ext uri="{FF2B5EF4-FFF2-40B4-BE49-F238E27FC236}">
                    <a16:creationId xmlns:a16="http://schemas.microsoft.com/office/drawing/2014/main" id="{5BBA0F0A-EA31-FD26-3C45-22CD3867927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8538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4285C46-6BAC-27BE-DE88-3357995D4F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54222C5A-CA95-DB94-CD00-48296AADA4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0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8CF825CF-27B0-6C03-B2CE-2D10D55FA8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3" name="FTU - conducting bronchiole">
              <a:extLst>
                <a:ext uri="{FF2B5EF4-FFF2-40B4-BE49-F238E27FC236}">
                  <a16:creationId xmlns:a16="http://schemas.microsoft.com/office/drawing/2014/main" id="{D3CE77E0-2BF9-8163-D984-DCBD8270572C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8526" name="FTU - conducting bronchiole">
                <a:extLst>
                  <a:ext uri="{FF2B5EF4-FFF2-40B4-BE49-F238E27FC236}">
                    <a16:creationId xmlns:a16="http://schemas.microsoft.com/office/drawing/2014/main" id="{DDBC6F2D-9A11-F8A5-BBAA-77DE156F8B5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8527" name="dock">
                <a:extLst>
                  <a:ext uri="{FF2B5EF4-FFF2-40B4-BE49-F238E27FC236}">
                    <a16:creationId xmlns:a16="http://schemas.microsoft.com/office/drawing/2014/main" id="{7BCBD4C1-7841-993C-9458-17779103A924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8532" name="Text Box 3086">
                  <a:extLst>
                    <a:ext uri="{FF2B5EF4-FFF2-40B4-BE49-F238E27FC236}">
                      <a16:creationId xmlns:a16="http://schemas.microsoft.com/office/drawing/2014/main" id="{523F200A-43EE-77DF-2155-1D1E9930C38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3" name="Text Box 3086">
                  <a:extLst>
                    <a:ext uri="{FF2B5EF4-FFF2-40B4-BE49-F238E27FC236}">
                      <a16:creationId xmlns:a16="http://schemas.microsoft.com/office/drawing/2014/main" id="{2BF80C03-F074-8CBA-311E-8A4324B53E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4" name="Text Box 3086">
                  <a:extLst>
                    <a:ext uri="{FF2B5EF4-FFF2-40B4-BE49-F238E27FC236}">
                      <a16:creationId xmlns:a16="http://schemas.microsoft.com/office/drawing/2014/main" id="{1CEB01BD-2ACE-8947-71F2-52F6F23BDA4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28" name="link">
                <a:extLst>
                  <a:ext uri="{FF2B5EF4-FFF2-40B4-BE49-F238E27FC236}">
                    <a16:creationId xmlns:a16="http://schemas.microsoft.com/office/drawing/2014/main" id="{B94250FF-6C3B-9DA7-2299-A8F9C6D95A5E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8529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70EA35F5-BBE6-143F-1CAC-9E9A7C301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30CBE12-DAD7-2508-18A5-12BF3D9BF5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1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C69D3EB8-43D5-C053-AD44-0A76289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4" name="FTU - terminal bronchiole">
              <a:extLst>
                <a:ext uri="{FF2B5EF4-FFF2-40B4-BE49-F238E27FC236}">
                  <a16:creationId xmlns:a16="http://schemas.microsoft.com/office/drawing/2014/main" id="{5AA80C06-37D7-CAB3-7C3B-99E58B98FBCC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8517" name="FTU - terminal bronchiole">
                <a:extLst>
                  <a:ext uri="{FF2B5EF4-FFF2-40B4-BE49-F238E27FC236}">
                    <a16:creationId xmlns:a16="http://schemas.microsoft.com/office/drawing/2014/main" id="{EA1D03FF-818D-20EF-0168-F240622FB8E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8518" name="dock">
                <a:extLst>
                  <a:ext uri="{FF2B5EF4-FFF2-40B4-BE49-F238E27FC236}">
                    <a16:creationId xmlns:a16="http://schemas.microsoft.com/office/drawing/2014/main" id="{14B8D266-7F9C-1A73-A5E4-95188889A84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8523" name="Text Box 3086">
                  <a:extLst>
                    <a:ext uri="{FF2B5EF4-FFF2-40B4-BE49-F238E27FC236}">
                      <a16:creationId xmlns:a16="http://schemas.microsoft.com/office/drawing/2014/main" id="{48BBED5E-3A86-BB9C-11C6-FAD9D5DE0162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4" name="Text Box 3086">
                  <a:extLst>
                    <a:ext uri="{FF2B5EF4-FFF2-40B4-BE49-F238E27FC236}">
                      <a16:creationId xmlns:a16="http://schemas.microsoft.com/office/drawing/2014/main" id="{F85E45ED-1D70-6A4E-FA22-8AD826834E6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5" name="Text Box 3086">
                  <a:extLst>
                    <a:ext uri="{FF2B5EF4-FFF2-40B4-BE49-F238E27FC236}">
                      <a16:creationId xmlns:a16="http://schemas.microsoft.com/office/drawing/2014/main" id="{816E6730-2FE5-144F-067D-A7BAAB72C4C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19" name="link">
                <a:extLst>
                  <a:ext uri="{FF2B5EF4-FFF2-40B4-BE49-F238E27FC236}">
                    <a16:creationId xmlns:a16="http://schemas.microsoft.com/office/drawing/2014/main" id="{B23F5D11-BCEC-5AA6-2153-67869E65416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85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EBA7518-9B9D-2BB5-2F63-5E08C7956F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21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2A45BCA6-23D2-23BD-47AE-D6E3232F9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22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48667337-F597-3D7F-AEEF-421A654D6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5" name="FTU - respiratory bronchiole">
              <a:extLst>
                <a:ext uri="{FF2B5EF4-FFF2-40B4-BE49-F238E27FC236}">
                  <a16:creationId xmlns:a16="http://schemas.microsoft.com/office/drawing/2014/main" id="{8D0F2DB6-8668-7628-55CD-651841DEAF02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8508" name="FTU - respiratory bronchiole">
                <a:extLst>
                  <a:ext uri="{FF2B5EF4-FFF2-40B4-BE49-F238E27FC236}">
                    <a16:creationId xmlns:a16="http://schemas.microsoft.com/office/drawing/2014/main" id="{CEA6CF82-4512-5901-512E-7CD74B28D75C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8509" name="dock">
                <a:extLst>
                  <a:ext uri="{FF2B5EF4-FFF2-40B4-BE49-F238E27FC236}">
                    <a16:creationId xmlns:a16="http://schemas.microsoft.com/office/drawing/2014/main" id="{A3A1B56E-95CC-119D-609A-47360EA25A2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8514" name="Text Box 3086">
                  <a:extLst>
                    <a:ext uri="{FF2B5EF4-FFF2-40B4-BE49-F238E27FC236}">
                      <a16:creationId xmlns:a16="http://schemas.microsoft.com/office/drawing/2014/main" id="{91A808FB-2B1B-D7E5-D7D2-5D324644AC3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15" name="Text Box 3086">
                  <a:extLst>
                    <a:ext uri="{FF2B5EF4-FFF2-40B4-BE49-F238E27FC236}">
                      <a16:creationId xmlns:a16="http://schemas.microsoft.com/office/drawing/2014/main" id="{B0686694-9EC4-B096-11EE-281ED2B802B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16" name="Text Box 3086">
                  <a:extLst>
                    <a:ext uri="{FF2B5EF4-FFF2-40B4-BE49-F238E27FC236}">
                      <a16:creationId xmlns:a16="http://schemas.microsoft.com/office/drawing/2014/main" id="{3DDB9166-C671-4099-46A7-2478284EAB1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10" name="link">
                <a:extLst>
                  <a:ext uri="{FF2B5EF4-FFF2-40B4-BE49-F238E27FC236}">
                    <a16:creationId xmlns:a16="http://schemas.microsoft.com/office/drawing/2014/main" id="{420023C9-B639-9883-D598-76447E80AF3C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8511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F82BBF7B-59A0-9835-84E9-E878F5CF1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1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208886F3-C6F4-3497-29FA-D89AB119E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13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A56689D8-3BA5-E15D-215D-D18AF4EA09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6" name="FTU - alveolar duct">
              <a:extLst>
                <a:ext uri="{FF2B5EF4-FFF2-40B4-BE49-F238E27FC236}">
                  <a16:creationId xmlns:a16="http://schemas.microsoft.com/office/drawing/2014/main" id="{99AF34D4-6B65-07C4-E0C8-2134DA2ED5E1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8499" name="FTU - alveolar duct">
                <a:extLst>
                  <a:ext uri="{FF2B5EF4-FFF2-40B4-BE49-F238E27FC236}">
                    <a16:creationId xmlns:a16="http://schemas.microsoft.com/office/drawing/2014/main" id="{1C106839-4293-65E9-C483-1BD42E99C5B0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8500" name="dock">
                <a:extLst>
                  <a:ext uri="{FF2B5EF4-FFF2-40B4-BE49-F238E27FC236}">
                    <a16:creationId xmlns:a16="http://schemas.microsoft.com/office/drawing/2014/main" id="{8CD8CF33-FCD4-83C0-5F65-8BDC608417E7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8505" name="Text Box 3086">
                  <a:extLst>
                    <a:ext uri="{FF2B5EF4-FFF2-40B4-BE49-F238E27FC236}">
                      <a16:creationId xmlns:a16="http://schemas.microsoft.com/office/drawing/2014/main" id="{E3027515-78D5-D4FD-5586-58963A5D1D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6" name="Text Box 3086">
                  <a:extLst>
                    <a:ext uri="{FF2B5EF4-FFF2-40B4-BE49-F238E27FC236}">
                      <a16:creationId xmlns:a16="http://schemas.microsoft.com/office/drawing/2014/main" id="{C82BFD2D-C923-B1E4-C043-DE04D0D1300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7" name="Text Box 3086">
                  <a:extLst>
                    <a:ext uri="{FF2B5EF4-FFF2-40B4-BE49-F238E27FC236}">
                      <a16:creationId xmlns:a16="http://schemas.microsoft.com/office/drawing/2014/main" id="{626865D4-CE59-7822-8B8F-F6B1ADC97B3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01" name="link">
                <a:extLst>
                  <a:ext uri="{FF2B5EF4-FFF2-40B4-BE49-F238E27FC236}">
                    <a16:creationId xmlns:a16="http://schemas.microsoft.com/office/drawing/2014/main" id="{001DCD26-7FE9-7136-80BA-CD59217F12B1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8502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0DCE68A1-E1DF-EE63-DE18-2668D440E0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03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1586A80-8988-36F2-0443-57EB0D50C0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04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8A7B570F-E5DB-D632-4C13-655FD028A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7" name="FTU - alveolus">
              <a:extLst>
                <a:ext uri="{FF2B5EF4-FFF2-40B4-BE49-F238E27FC236}">
                  <a16:creationId xmlns:a16="http://schemas.microsoft.com/office/drawing/2014/main" id="{43628BEF-841E-E36C-6526-9B67CED396F3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8490" name="FTU - alveolus">
                <a:extLst>
                  <a:ext uri="{FF2B5EF4-FFF2-40B4-BE49-F238E27FC236}">
                    <a16:creationId xmlns:a16="http://schemas.microsoft.com/office/drawing/2014/main" id="{E936B91D-EBE6-764B-9B83-3E66D88831C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8491" name="dock">
                <a:extLst>
                  <a:ext uri="{FF2B5EF4-FFF2-40B4-BE49-F238E27FC236}">
                    <a16:creationId xmlns:a16="http://schemas.microsoft.com/office/drawing/2014/main" id="{2C92ACBA-C879-9251-787B-16315D1CB354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8496" name="Text Box 3086">
                  <a:extLst>
                    <a:ext uri="{FF2B5EF4-FFF2-40B4-BE49-F238E27FC236}">
                      <a16:creationId xmlns:a16="http://schemas.microsoft.com/office/drawing/2014/main" id="{2F20C731-96A0-9B49-B553-385D82CD001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97" name="Text Box 3086">
                  <a:extLst>
                    <a:ext uri="{FF2B5EF4-FFF2-40B4-BE49-F238E27FC236}">
                      <a16:creationId xmlns:a16="http://schemas.microsoft.com/office/drawing/2014/main" id="{A74D7E1D-4C94-96C7-A67D-4551E7EAB83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98" name="Text Box 3086">
                  <a:extLst>
                    <a:ext uri="{FF2B5EF4-FFF2-40B4-BE49-F238E27FC236}">
                      <a16:creationId xmlns:a16="http://schemas.microsoft.com/office/drawing/2014/main" id="{93652C92-9088-F542-962B-7EFB015F1E8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92" name="link">
                <a:extLst>
                  <a:ext uri="{FF2B5EF4-FFF2-40B4-BE49-F238E27FC236}">
                    <a16:creationId xmlns:a16="http://schemas.microsoft.com/office/drawing/2014/main" id="{029AF82B-147E-2B80-8F59-E2A4F4945F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8493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E9B546F4-27F4-520F-A151-9DA715C7C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94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EC14CC11-E1C1-FF87-797D-E8C1C38405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9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A894BEBF-B404-2335-891E-008AEDD24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8" name="dock - vascular">
              <a:extLst>
                <a:ext uri="{FF2B5EF4-FFF2-40B4-BE49-F238E27FC236}">
                  <a16:creationId xmlns:a16="http://schemas.microsoft.com/office/drawing/2014/main" id="{8F20941E-EA88-F63B-08D6-EF8933B85F71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8487" name="Text Box 3070">
                <a:extLst>
                  <a:ext uri="{FF2B5EF4-FFF2-40B4-BE49-F238E27FC236}">
                    <a16:creationId xmlns:a16="http://schemas.microsoft.com/office/drawing/2014/main" id="{4FF90D78-469E-DD4B-DF68-66DC79A5743C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7AE50063-3022-2CBE-D0A0-518B9F6A3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03FFE161-6ED8-B74F-0350-636424B757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79" name="FTU - endothelium">
              <a:extLst>
                <a:ext uri="{FF2B5EF4-FFF2-40B4-BE49-F238E27FC236}">
                  <a16:creationId xmlns:a16="http://schemas.microsoft.com/office/drawing/2014/main" id="{4F3AA72E-49D7-8FC3-D459-6A9472CC2A44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8480" name="FTU">
                <a:extLst>
                  <a:ext uri="{FF2B5EF4-FFF2-40B4-BE49-F238E27FC236}">
                    <a16:creationId xmlns:a16="http://schemas.microsoft.com/office/drawing/2014/main" id="{41579AD6-FAD5-8097-BB12-0D5C5B0612D1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8481" name="Text Box 3086">
                <a:extLst>
                  <a:ext uri="{FF2B5EF4-FFF2-40B4-BE49-F238E27FC236}">
                    <a16:creationId xmlns:a16="http://schemas.microsoft.com/office/drawing/2014/main" id="{46AE0D6C-83D4-0859-B94B-66224DF57908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86">
                <a:extLst>
                  <a:ext uri="{FF2B5EF4-FFF2-40B4-BE49-F238E27FC236}">
                    <a16:creationId xmlns:a16="http://schemas.microsoft.com/office/drawing/2014/main" id="{1E7789F0-F1E9-F56F-CA2B-FA3651A25BDF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86">
                <a:extLst>
                  <a:ext uri="{FF2B5EF4-FFF2-40B4-BE49-F238E27FC236}">
                    <a16:creationId xmlns:a16="http://schemas.microsoft.com/office/drawing/2014/main" id="{155DD9E5-8B90-06A2-24C9-03428705B84C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Star: 5 Points 2730">
                <a:hlinkClick r:id="rId122"/>
                <a:extLst>
                  <a:ext uri="{FF2B5EF4-FFF2-40B4-BE49-F238E27FC236}">
                    <a16:creationId xmlns:a16="http://schemas.microsoft.com/office/drawing/2014/main" id="{74C6D8AE-0AF2-578C-E5E9-BA02DF5703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85" name="Star: 5 Points 2731">
                <a:hlinkClick r:id="rId119"/>
                <a:extLst>
                  <a:ext uri="{FF2B5EF4-FFF2-40B4-BE49-F238E27FC236}">
                    <a16:creationId xmlns:a16="http://schemas.microsoft.com/office/drawing/2014/main" id="{E12D01F3-83E8-4B93-770D-9D12DFADAF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86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670A9492-87A7-D260-8E18-7DFE3B4C4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351BA6EC-2372-4F96-EFF5-DEC8A0D7514C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8572" name="FTU - sinoatrial node">
              <a:extLst>
                <a:ext uri="{FF2B5EF4-FFF2-40B4-BE49-F238E27FC236}">
                  <a16:creationId xmlns:a16="http://schemas.microsoft.com/office/drawing/2014/main" id="{23C45513-DC0E-5CB4-21E5-7C883A1473DB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73" name="Text Box 3086">
              <a:extLst>
                <a:ext uri="{FF2B5EF4-FFF2-40B4-BE49-F238E27FC236}">
                  <a16:creationId xmlns:a16="http://schemas.microsoft.com/office/drawing/2014/main" id="{E1247B78-0E0D-51AD-1476-AF5CD000F231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74" name="Text Box 3086">
              <a:extLst>
                <a:ext uri="{FF2B5EF4-FFF2-40B4-BE49-F238E27FC236}">
                  <a16:creationId xmlns:a16="http://schemas.microsoft.com/office/drawing/2014/main" id="{278F576C-7BE8-B9F4-44A7-8B3DC95BC175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75" name="Text Box 3086">
              <a:extLst>
                <a:ext uri="{FF2B5EF4-FFF2-40B4-BE49-F238E27FC236}">
                  <a16:creationId xmlns:a16="http://schemas.microsoft.com/office/drawing/2014/main" id="{BC4D8BF1-5A5C-3964-1EDB-F22DE13C3DCD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76" name="Group 8575">
            <a:extLst>
              <a:ext uri="{FF2B5EF4-FFF2-40B4-BE49-F238E27FC236}">
                <a16:creationId xmlns:a16="http://schemas.microsoft.com/office/drawing/2014/main" id="{BFE0DAE3-7312-98FC-9753-7EB3AC8D94A6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8577" name="FTU - atrioventricular node">
              <a:extLst>
                <a:ext uri="{FF2B5EF4-FFF2-40B4-BE49-F238E27FC236}">
                  <a16:creationId xmlns:a16="http://schemas.microsoft.com/office/drawing/2014/main" id="{789E192D-9DC5-F17E-3D10-81A56F7CA995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8578" name="Text Box 3086">
              <a:extLst>
                <a:ext uri="{FF2B5EF4-FFF2-40B4-BE49-F238E27FC236}">
                  <a16:creationId xmlns:a16="http://schemas.microsoft.com/office/drawing/2014/main" id="{37FC0B72-CF0A-6CE9-59CF-C55BB9B9D59C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79" name="Text Box 3086">
              <a:extLst>
                <a:ext uri="{FF2B5EF4-FFF2-40B4-BE49-F238E27FC236}">
                  <a16:creationId xmlns:a16="http://schemas.microsoft.com/office/drawing/2014/main" id="{CD80B139-D3EA-5E85-5849-A9892E449193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80" name="Text Box 3086">
              <a:extLst>
                <a:ext uri="{FF2B5EF4-FFF2-40B4-BE49-F238E27FC236}">
                  <a16:creationId xmlns:a16="http://schemas.microsoft.com/office/drawing/2014/main" id="{82063478-3DBD-BF60-B7BB-6A30F1EBD128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7B5B0565-4CD2-E463-E037-52D7CAE7AD00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8582" name="FTU - LV myocyte">
              <a:extLst>
                <a:ext uri="{FF2B5EF4-FFF2-40B4-BE49-F238E27FC236}">
                  <a16:creationId xmlns:a16="http://schemas.microsoft.com/office/drawing/2014/main" id="{A0724660-4778-7AF0-3C99-4182ADF538F0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83" name="Text Box 3086">
              <a:extLst>
                <a:ext uri="{FF2B5EF4-FFF2-40B4-BE49-F238E27FC236}">
                  <a16:creationId xmlns:a16="http://schemas.microsoft.com/office/drawing/2014/main" id="{B1CDC885-85FF-2438-919B-E66F796768A7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84" name="Text Box 3086">
              <a:extLst>
                <a:ext uri="{FF2B5EF4-FFF2-40B4-BE49-F238E27FC236}">
                  <a16:creationId xmlns:a16="http://schemas.microsoft.com/office/drawing/2014/main" id="{27E9CEE3-0132-9874-30FE-E049FE4AF00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85" name="Text Box 3086">
              <a:extLst>
                <a:ext uri="{FF2B5EF4-FFF2-40B4-BE49-F238E27FC236}">
                  <a16:creationId xmlns:a16="http://schemas.microsoft.com/office/drawing/2014/main" id="{07F8848B-6602-4750-2271-DFF96523205D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79499</TotalTime>
  <Words>2753</Words>
  <Application>Microsoft Office PowerPoint</Application>
  <PresentationFormat>Custom</PresentationFormat>
  <Paragraphs>2096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589</cp:revision>
  <dcterms:created xsi:type="dcterms:W3CDTF">2022-02-14T03:56:44Z</dcterms:created>
  <dcterms:modified xsi:type="dcterms:W3CDTF">2023-10-09T00:49:08Z</dcterms:modified>
</cp:coreProperties>
</file>