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A9D18E"/>
    <a:srgbClr val="BDF0C2"/>
    <a:srgbClr val="C6B7FF"/>
    <a:srgbClr val="FBBE9F"/>
    <a:srgbClr val="FFF3CC"/>
    <a:srgbClr val="0070C0"/>
    <a:srgbClr val="93FFFF"/>
    <a:srgbClr val="FF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2" autoAdjust="0"/>
    <p:restoredTop sz="94660"/>
  </p:normalViewPr>
  <p:slideViewPr>
    <p:cSldViewPr snapToGrid="0">
      <p:cViewPr varScale="1">
        <p:scale>
          <a:sx n="22" d="100"/>
          <a:sy n="22" d="100"/>
        </p:scale>
        <p:origin x="12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Common_hepatic_duct" TargetMode="External"/><Relationship Id="rId117" Type="http://schemas.openxmlformats.org/officeDocument/2006/relationships/hyperlink" Target="https://www.ncbi.nlm.nih.gov/books/n/statpearls/article-32281/" TargetMode="External"/><Relationship Id="rId21" Type="http://schemas.openxmlformats.org/officeDocument/2006/relationships/hyperlink" Target="https://www.ncbi.nlm.nih.gov/books/NBK459246/" TargetMode="External"/><Relationship Id="rId42" Type="http://schemas.openxmlformats.org/officeDocument/2006/relationships/hyperlink" Target="https://en.wikipedia.org/wiki/Subglottis" TargetMode="External"/><Relationship Id="rId47" Type="http://schemas.openxmlformats.org/officeDocument/2006/relationships/hyperlink" Target="https://en.wikipedia.org/wiki/Aryepiglottic_fold" TargetMode="External"/><Relationship Id="rId63" Type="http://schemas.openxmlformats.org/officeDocument/2006/relationships/hyperlink" Target="https://en.wikipedia.org/wiki/Anal_canal" TargetMode="External"/><Relationship Id="rId68" Type="http://schemas.openxmlformats.org/officeDocument/2006/relationships/hyperlink" Target="https://en.wikipedia.org/wiki/Epiglottis" TargetMode="External"/><Relationship Id="rId84" Type="http://schemas.openxmlformats.org/officeDocument/2006/relationships/hyperlink" Target="https://www.ncbi.nlm.nih.gov/books/NBK448117/" TargetMode="External"/><Relationship Id="rId89" Type="http://schemas.openxmlformats.org/officeDocument/2006/relationships/hyperlink" Target="https://www.ncbi.nlm.nih.gov/books/NBK556051/" TargetMode="External"/><Relationship Id="rId112" Type="http://schemas.openxmlformats.org/officeDocument/2006/relationships/hyperlink" Target="https://en.wikipedia.org/wiki/Nasal_mucosa" TargetMode="External"/><Relationship Id="rId16" Type="http://schemas.openxmlformats.org/officeDocument/2006/relationships/hyperlink" Target="https://www.ncbi.nlm.nih.gov/books/NBK519575/" TargetMode="External"/><Relationship Id="rId107" Type="http://schemas.openxmlformats.org/officeDocument/2006/relationships/hyperlink" Target="https://www.ncbi.nlm.nih.gov/books/NBK482236/" TargetMode="External"/><Relationship Id="rId11" Type="http://schemas.openxmlformats.org/officeDocument/2006/relationships/hyperlink" Target="https://docs.google.com/document/d/1mPhpCuKIU2iBVlUGn0tYM3abVcvwJf6E4qf6HcJ_uTE/edit" TargetMode="External"/><Relationship Id="rId32" Type="http://schemas.openxmlformats.org/officeDocument/2006/relationships/hyperlink" Target="https://docs.google.com/document/d/1scyiq2vNR97QSceBCZvh9YnODtgBOf7ZJKn10VLeuno" TargetMode="External"/><Relationship Id="rId37" Type="http://schemas.openxmlformats.org/officeDocument/2006/relationships/hyperlink" Target="https://docs.google.com/document/d/1h1IesehCPfL0BfxwtbKsH3fRFJWEMHKDUBQDCumCWDM/edit" TargetMode="External"/><Relationship Id="rId53" Type="http://schemas.openxmlformats.org/officeDocument/2006/relationships/hyperlink" Target="https://en.wikipedia.org/wiki/Canals_of_Hering#:~:text=The%20canals%20of%20Hering%2C%20or,in%20the%20canals%20of%20Hering." TargetMode="External"/><Relationship Id="rId58" Type="http://schemas.openxmlformats.org/officeDocument/2006/relationships/hyperlink" Target="https://en.wikipedia.org/wiki/Cecum" TargetMode="External"/><Relationship Id="rId74" Type="http://schemas.openxmlformats.org/officeDocument/2006/relationships/hyperlink" Target="https://www.ncbi.nlm.nih.gov/books/n/statpearls/article-30245/" TargetMode="External"/><Relationship Id="rId79" Type="http://schemas.openxmlformats.org/officeDocument/2006/relationships/hyperlink" Target="https://en.wikipedia.org/wiki/Fallopian_tube" TargetMode="External"/><Relationship Id="rId102" Type="http://schemas.openxmlformats.org/officeDocument/2006/relationships/hyperlink" Target="https://en.wikipedia.org/wiki/Seminiferous_tubule" TargetMode="External"/><Relationship Id="rId123" Type="http://schemas.openxmlformats.org/officeDocument/2006/relationships/hyperlink" Target="https://en.wikipedia.org/wiki/Pancreatic_duct" TargetMode="External"/><Relationship Id="rId5" Type="http://schemas.openxmlformats.org/officeDocument/2006/relationships/hyperlink" Target="https://en.wikipedia.org/wiki/Urinary_bladder" TargetMode="External"/><Relationship Id="rId90" Type="http://schemas.openxmlformats.org/officeDocument/2006/relationships/hyperlink" Target="https://en.wikipedia.org/wiki/Bowman%27s_capsule" TargetMode="External"/><Relationship Id="rId95" Type="http://schemas.openxmlformats.org/officeDocument/2006/relationships/hyperlink" Target="https://en.wikipedia.org/wiki/Descending_limb_of_loop_of_Henle" TargetMode="External"/><Relationship Id="rId22" Type="http://schemas.openxmlformats.org/officeDocument/2006/relationships/hyperlink" Target="https://en.wikipedia.org/wiki/Gallbladder" TargetMode="External"/><Relationship Id="rId27" Type="http://schemas.openxmlformats.org/officeDocument/2006/relationships/hyperlink" Target="https://en.wikipedia.org/wiki/Common_bile_duct" TargetMode="External"/><Relationship Id="rId43" Type="http://schemas.openxmlformats.org/officeDocument/2006/relationships/hyperlink" Target="https://en.wikipedia.org/wiki/Thyroarytenoid_muscle" TargetMode="External"/><Relationship Id="rId48" Type="http://schemas.openxmlformats.org/officeDocument/2006/relationships/hyperlink" Target="https://en.wikipedia.org/wiki/Trachea" TargetMode="External"/><Relationship Id="rId64" Type="http://schemas.openxmlformats.org/officeDocument/2006/relationships/hyperlink" Target="https://www.ncbi.nlm.nih.gov/books/n/statpearls/article-26783/" TargetMode="External"/><Relationship Id="rId69" Type="http://schemas.openxmlformats.org/officeDocument/2006/relationships/hyperlink" Target="https://en.wikipedia.org/wiki/Parotid_gland" TargetMode="External"/><Relationship Id="rId113" Type="http://schemas.openxmlformats.org/officeDocument/2006/relationships/hyperlink" Target="https://www.ncbi.nlm.nih.gov/books/NBK544232/" TargetMode="External"/><Relationship Id="rId118" Type="http://schemas.openxmlformats.org/officeDocument/2006/relationships/hyperlink" Target="https://en.wikipedia.org/wiki/Bronchus" TargetMode="External"/><Relationship Id="rId80" Type="http://schemas.openxmlformats.org/officeDocument/2006/relationships/hyperlink" Target="https://www.ncbi.nlm.nih.gov/books/n/statpearls/article-21596/" TargetMode="External"/><Relationship Id="rId85" Type="http://schemas.openxmlformats.org/officeDocument/2006/relationships/hyperlink" Target="https://en.wikipedia.org/wiki/Semicircular_canals" TargetMode="External"/><Relationship Id="rId12" Type="http://schemas.openxmlformats.org/officeDocument/2006/relationships/hyperlink" Target="https://en.wikipedia.org/wiki/Vagina" TargetMode="External"/><Relationship Id="rId17" Type="http://schemas.openxmlformats.org/officeDocument/2006/relationships/hyperlink" Target="https://en.wikipedia.org/wiki/Major_duodenal_papilla#:~:text=The%20major%20duodenal%20papilla%20(papilla,Major%20duodenal%20papilla" TargetMode="External"/><Relationship Id="rId33" Type="http://schemas.openxmlformats.org/officeDocument/2006/relationships/hyperlink" Target="https://en.wikipedia.org/wiki/Dermatome_(anatomy)" TargetMode="External"/><Relationship Id="rId38" Type="http://schemas.openxmlformats.org/officeDocument/2006/relationships/hyperlink" Target="https://en.wikipedia.org/wiki/Baroreceptor" TargetMode="External"/><Relationship Id="rId59" Type="http://schemas.openxmlformats.org/officeDocument/2006/relationships/hyperlink" Target="https://www.ncbi.nlm.nih.gov/books/n/statpearls/article-32116/" TargetMode="External"/><Relationship Id="rId103" Type="http://schemas.openxmlformats.org/officeDocument/2006/relationships/hyperlink" Target="https://www.ncbi.nlm.nih.gov/books/NBK470201/" TargetMode="External"/><Relationship Id="rId108" Type="http://schemas.openxmlformats.org/officeDocument/2006/relationships/hyperlink" Target="https://en.wikipedia.org/wiki/Ampulla_of_vas_deferens" TargetMode="External"/><Relationship Id="rId124" Type="http://schemas.openxmlformats.org/officeDocument/2006/relationships/hyperlink" Target="https://www.ncbi.nlm.nih.gov/books/NBK532912/" TargetMode="External"/><Relationship Id="rId54" Type="http://schemas.openxmlformats.org/officeDocument/2006/relationships/hyperlink" Target="https://en.wikipedia.org/wiki/Bile_canaliculus" TargetMode="External"/><Relationship Id="rId70" Type="http://schemas.openxmlformats.org/officeDocument/2006/relationships/hyperlink" Target="https://www.ncbi.nlm.nih.gov/books/NBK534225/" TargetMode="External"/><Relationship Id="rId75" Type="http://schemas.openxmlformats.org/officeDocument/2006/relationships/hyperlink" Target="https://en.wikipedia.org/wiki/Epiglottic_vallecula" TargetMode="External"/><Relationship Id="rId91" Type="http://schemas.openxmlformats.org/officeDocument/2006/relationships/hyperlink" Target="https://www.ncbi.nlm.nih.gov/books/n/statpearls/article-18488/" TargetMode="External"/><Relationship Id="rId96" Type="http://schemas.openxmlformats.org/officeDocument/2006/relationships/hyperlink" Target="https://en.wikipedia.org/wiki/Ascending_limb_of_loop_of_Henl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23" Type="http://schemas.openxmlformats.org/officeDocument/2006/relationships/hyperlink" Target="https://www.ncbi.nlm.nih.gov/books/NBK459288/" TargetMode="External"/><Relationship Id="rId28" Type="http://schemas.openxmlformats.org/officeDocument/2006/relationships/hyperlink" Target="https://en.wikipedia.org/wiki/Esophagus#:~:text=the%20esophageal%20mucosa.-,Nerve%20supply,nerve%20to%20supply%20the%20muscles." TargetMode="External"/><Relationship Id="rId49" Type="http://schemas.openxmlformats.org/officeDocument/2006/relationships/hyperlink" Target="https://www.ncbi.nlm.nih.gov/books/NBK448070/" TargetMode="External"/><Relationship Id="rId114" Type="http://schemas.openxmlformats.org/officeDocument/2006/relationships/hyperlink" Target="https://en.wikipedia.org/wiki/Pharynx" TargetMode="External"/><Relationship Id="rId119" Type="http://schemas.openxmlformats.org/officeDocument/2006/relationships/hyperlink" Target="https://www.ncbi.nlm.nih.gov/books/NBK537353/" TargetMode="External"/><Relationship Id="rId44" Type="http://schemas.openxmlformats.org/officeDocument/2006/relationships/hyperlink" Target="https://www.ncbi.nlm.nih.gov/books/NBK545231/" TargetMode="External"/><Relationship Id="rId60" Type="http://schemas.openxmlformats.org/officeDocument/2006/relationships/hyperlink" Target="https://en.wikipedia.org/wiki/Large_intestine#Structure" TargetMode="External"/><Relationship Id="rId65" Type="http://schemas.openxmlformats.org/officeDocument/2006/relationships/hyperlink" Target="https://en.wikipedia.org/wiki/Tongue" TargetMode="External"/><Relationship Id="rId81" Type="http://schemas.openxmlformats.org/officeDocument/2006/relationships/hyperlink" Target="https://en.wikipedia.org/wiki/Ear_canal" TargetMode="External"/><Relationship Id="rId86" Type="http://schemas.openxmlformats.org/officeDocument/2006/relationships/hyperlink" Target="https://en.wikipedia.org/wiki/Utricle_(ear)" TargetMode="External"/><Relationship Id="rId13" Type="http://schemas.openxmlformats.org/officeDocument/2006/relationships/hyperlink" Target="https://www.ncbi.nlm.nih.gov/books/NBK554601/" TargetMode="External"/><Relationship Id="rId18" Type="http://schemas.openxmlformats.org/officeDocument/2006/relationships/hyperlink" Target="https://pubmed.ncbi.nlm.nih.gov/30422588/" TargetMode="External"/><Relationship Id="rId39" Type="http://schemas.openxmlformats.org/officeDocument/2006/relationships/hyperlink" Target="https://www.ncbi.nlm.nih.gov/books/NBK537223/" TargetMode="External"/><Relationship Id="rId109" Type="http://schemas.openxmlformats.org/officeDocument/2006/relationships/hyperlink" Target="https://en.wikipedia.org/wiki/Uterus" TargetMode="External"/><Relationship Id="rId34" Type="http://schemas.openxmlformats.org/officeDocument/2006/relationships/hyperlink" Target="https://www.ncbi.nlm.nih.gov/books/n/statpearls/article-29335/" TargetMode="External"/><Relationship Id="rId50" Type="http://schemas.openxmlformats.org/officeDocument/2006/relationships/hyperlink" Target="https://en.wikipedia.org/wiki/Interlobular_bile_ducts" TargetMode="External"/><Relationship Id="rId55" Type="http://schemas.openxmlformats.org/officeDocument/2006/relationships/hyperlink" Target="https://en.wikipedia.org/wiki/Jejunum" TargetMode="External"/><Relationship Id="rId76" Type="http://schemas.openxmlformats.org/officeDocument/2006/relationships/hyperlink" Target="https://www.ncbi.nlm.nih.gov/books/n/statpearls/article-21235/" TargetMode="External"/><Relationship Id="rId97" Type="http://schemas.openxmlformats.org/officeDocument/2006/relationships/hyperlink" Target="https://en.wikipedia.org/wiki/Distal_convoluted_tubule" TargetMode="External"/><Relationship Id="rId104" Type="http://schemas.openxmlformats.org/officeDocument/2006/relationships/hyperlink" Target="https://en.wikipedia.org/wiki/Rete_testis" TargetMode="External"/><Relationship Id="rId120" Type="http://schemas.openxmlformats.org/officeDocument/2006/relationships/hyperlink" Target="https://en.wikipedia.org/wiki/Bronchiole" TargetMode="External"/><Relationship Id="rId125" Type="http://schemas.openxmlformats.org/officeDocument/2006/relationships/hyperlink" Target="https://en.wikipedia.org/wiki/Pancreas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Submandibular_gland" TargetMode="External"/><Relationship Id="rId92" Type="http://schemas.openxmlformats.org/officeDocument/2006/relationships/hyperlink" Target="https://en.wikipedia.org/wiki/Nephron#Renal_tubule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www.ncbi.nlm.nih.gov/books/n/statpearls/article-33963/" TargetMode="External"/><Relationship Id="rId24" Type="http://schemas.openxmlformats.org/officeDocument/2006/relationships/hyperlink" Target="https://en.wikipedia.org/wiki/Duodenum" TargetMode="External"/><Relationship Id="rId40" Type="http://schemas.openxmlformats.org/officeDocument/2006/relationships/hyperlink" Target="https://en.wikipedia.org/wiki/Larynx" TargetMode="External"/><Relationship Id="rId45" Type="http://schemas.openxmlformats.org/officeDocument/2006/relationships/hyperlink" Target="https://en.wikipedia.org/wiki/Arytenoid_cartilage" TargetMode="External"/><Relationship Id="rId66" Type="http://schemas.openxmlformats.org/officeDocument/2006/relationships/hyperlink" Target="https://www.ncbi.nlm.nih.gov/books/NBK507782/" TargetMode="External"/><Relationship Id="rId87" Type="http://schemas.openxmlformats.org/officeDocument/2006/relationships/hyperlink" Target="https://en.wikipedia.org/wiki/Saccule" TargetMode="External"/><Relationship Id="rId110" Type="http://schemas.openxmlformats.org/officeDocument/2006/relationships/hyperlink" Target="https://www.ncbi.nlm.nih.gov/books/NBK470297/" TargetMode="External"/><Relationship Id="rId115" Type="http://schemas.openxmlformats.org/officeDocument/2006/relationships/hyperlink" Target="https://www.ncbi.nlm.nih.gov/books/n/statpearls/article-32282/" TargetMode="External"/><Relationship Id="rId61" Type="http://schemas.openxmlformats.org/officeDocument/2006/relationships/hyperlink" Target="https://en.wikipedia.org/wiki/Rectum" TargetMode="External"/><Relationship Id="rId82" Type="http://schemas.openxmlformats.org/officeDocument/2006/relationships/hyperlink" Target="https://www.ncbi.nlm.nih.gov/books/n/statpearls/article-20828/" TargetMode="External"/><Relationship Id="rId19" Type="http://schemas.openxmlformats.org/officeDocument/2006/relationships/hyperlink" Target="https://docs.google.com/document/d/1ZLQXUAgG69kpJLtPxObQX-iWJbsSftvPo8ddY1uHVAM/edit" TargetMode="External"/><Relationship Id="rId14" Type="http://schemas.openxmlformats.org/officeDocument/2006/relationships/hyperlink" Target="https://docs.google.com/document/d/1qaHNFc5BUaO9m332SnHuaxTGt1gaan360acO6UWqH2c/edit" TargetMode="External"/><Relationship Id="rId30" Type="http://schemas.openxmlformats.org/officeDocument/2006/relationships/hyperlink" Target="https://en.wikipedia.org/wiki/Dura_mater" TargetMode="External"/><Relationship Id="rId35" Type="http://schemas.openxmlformats.org/officeDocument/2006/relationships/hyperlink" Target="https://en.wikipedia.org/wiki/Chemoreceptor" TargetMode="External"/><Relationship Id="rId56" Type="http://schemas.openxmlformats.org/officeDocument/2006/relationships/hyperlink" Target="https://www.ncbi.nlm.nih.gov/books/n/statpearls/article-32127/" TargetMode="External"/><Relationship Id="rId77" Type="http://schemas.openxmlformats.org/officeDocument/2006/relationships/hyperlink" Target="https://en.wikipedia.org/wiki/Stomach#Sections" TargetMode="External"/><Relationship Id="rId100" Type="http://schemas.openxmlformats.org/officeDocument/2006/relationships/hyperlink" Target="https://en.wikipedia.org/wiki/Renal_calyx" TargetMode="External"/><Relationship Id="rId105" Type="http://schemas.openxmlformats.org/officeDocument/2006/relationships/hyperlink" Target="https://en.wikipedia.org/wiki/Efferent_ducts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Intrahepatic_bile_ducts" TargetMode="External"/><Relationship Id="rId72" Type="http://schemas.openxmlformats.org/officeDocument/2006/relationships/hyperlink" Target="https://www.ncbi.nlm.nih.gov/books/NBK535426/" TargetMode="External"/><Relationship Id="rId93" Type="http://schemas.openxmlformats.org/officeDocument/2006/relationships/hyperlink" Target="https://www.ncbi.nlm.nih.gov/books/NBK482385/" TargetMode="External"/><Relationship Id="rId98" Type="http://schemas.openxmlformats.org/officeDocument/2006/relationships/hyperlink" Target="https://en.wikipedia.org/wiki/Collecting_duct_system" TargetMode="External"/><Relationship Id="rId121" Type="http://schemas.openxmlformats.org/officeDocument/2006/relationships/hyperlink" Target="https://www.ncbi.nlm.nih.gov/books/n/statpearls/article-24487/" TargetMode="External"/><Relationship Id="rId3" Type="http://schemas.openxmlformats.org/officeDocument/2006/relationships/hyperlink" Target="https://www.ncbi.nlm.nih.gov/books/NBK532980/" TargetMode="External"/><Relationship Id="rId25" Type="http://schemas.openxmlformats.org/officeDocument/2006/relationships/hyperlink" Target="https://www.ncbi.nlm.nih.gov/books/NBK482390/" TargetMode="External"/><Relationship Id="rId46" Type="http://schemas.openxmlformats.org/officeDocument/2006/relationships/hyperlink" Target="https://www.ncbi.nlm.nih.gov/books/NBK513252/" TargetMode="External"/><Relationship Id="rId67" Type="http://schemas.openxmlformats.org/officeDocument/2006/relationships/hyperlink" Target="https://docs.google.com/document/d/1bt3uoxyvonV0OvVZRLyt6gyg55dMspO67V4OrfWCelg/edit" TargetMode="External"/><Relationship Id="rId116" Type="http://schemas.openxmlformats.org/officeDocument/2006/relationships/hyperlink" Target="https://www.ncbi.nlm.nih.gov/books/NBK544271/" TargetMode="External"/><Relationship Id="rId20" Type="http://schemas.openxmlformats.org/officeDocument/2006/relationships/hyperlink" Target="https://en.wikipedia.org/wiki/Ampulla_of_Vater" TargetMode="External"/><Relationship Id="rId41" Type="http://schemas.openxmlformats.org/officeDocument/2006/relationships/hyperlink" Target="https://www.ncbi.nlm.nih.gov/books/NBK538202/" TargetMode="External"/><Relationship Id="rId62" Type="http://schemas.openxmlformats.org/officeDocument/2006/relationships/hyperlink" Target="https://www.ncbi.nlm.nih.gov/books/n/statpearls/article-29712/" TargetMode="External"/><Relationship Id="rId83" Type="http://schemas.openxmlformats.org/officeDocument/2006/relationships/hyperlink" Target="https://en.wikipedia.org/wiki/Eardrum" TargetMode="External"/><Relationship Id="rId88" Type="http://schemas.openxmlformats.org/officeDocument/2006/relationships/hyperlink" Target="https://en.wikipedia.org/wiki/Olfactory_bulb" TargetMode="External"/><Relationship Id="rId111" Type="http://schemas.openxmlformats.org/officeDocument/2006/relationships/hyperlink" Target="https://en.wikipedia.org/wiki/Cervix" TargetMode="External"/><Relationship Id="rId15" Type="http://schemas.openxmlformats.org/officeDocument/2006/relationships/hyperlink" Target="https://en.wikipedia.org/wiki/Breast" TargetMode="External"/><Relationship Id="rId36" Type="http://schemas.openxmlformats.org/officeDocument/2006/relationships/hyperlink" Target="https://www.ncbi.nlm.nih.gov/books/NBK499911/" TargetMode="External"/><Relationship Id="rId57" Type="http://schemas.openxmlformats.org/officeDocument/2006/relationships/hyperlink" Target="https://en.wikipedia.org/wiki/Ileum" TargetMode="External"/><Relationship Id="rId106" Type="http://schemas.openxmlformats.org/officeDocument/2006/relationships/hyperlink" Target="https://en.wikipedia.org/wiki/Vas_deferens" TargetMode="External"/><Relationship Id="rId10" Type="http://schemas.openxmlformats.org/officeDocument/2006/relationships/hyperlink" Target="https://www.ncbi.nlm.nih.gov/books/NBK482428/" TargetMode="External"/><Relationship Id="rId31" Type="http://schemas.openxmlformats.org/officeDocument/2006/relationships/hyperlink" Target="https://www.ncbi.nlm.nih.gov/books/NBK545301/" TargetMode="External"/><Relationship Id="rId52" Type="http://schemas.openxmlformats.org/officeDocument/2006/relationships/hyperlink" Target="https://en.wikipedia.org/wiki/Bile_duct" TargetMode="External"/><Relationship Id="rId73" Type="http://schemas.openxmlformats.org/officeDocument/2006/relationships/hyperlink" Target="https://en.wikipedia.org/wiki/Sublingual_gland" TargetMode="External"/><Relationship Id="rId78" Type="http://schemas.openxmlformats.org/officeDocument/2006/relationships/hyperlink" Target="https://www.ncbi.nlm.nih.gov/books/n/statpearls/article-17013/" TargetMode="External"/><Relationship Id="rId94" Type="http://schemas.openxmlformats.org/officeDocument/2006/relationships/hyperlink" Target="https://en.wikipedia.org/wiki/Proximal_tubule" TargetMode="External"/><Relationship Id="rId99" Type="http://schemas.openxmlformats.org/officeDocument/2006/relationships/hyperlink" Target="https://www.ncbi.nlm.nih.gov/books/NBK549766/" TargetMode="External"/><Relationship Id="rId101" Type="http://schemas.openxmlformats.org/officeDocument/2006/relationships/hyperlink" Target="https://en.wikipedia.org/wiki/Renal_pelvis" TargetMode="External"/><Relationship Id="rId122" Type="http://schemas.openxmlformats.org/officeDocument/2006/relationships/hyperlink" Target="https://en.wikipedia.org/wiki/Pulmonary_alveolus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y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872567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VLM">
            <a:extLst>
              <a:ext uri="{FF2B5EF4-FFF2-40B4-BE49-F238E27FC236}">
                <a16:creationId xmlns:a16="http://schemas.microsoft.com/office/drawing/2014/main" id="{ABEEEE07-9703-BA3B-C1D1-62AC896CC73D}"/>
              </a:ext>
            </a:extLst>
          </p:cNvPr>
          <p:cNvSpPr txBox="1"/>
          <p:nvPr/>
        </p:nvSpPr>
        <p:spPr>
          <a:xfrm>
            <a:off x="25774638" y="8733449"/>
            <a:ext cx="626215" cy="1168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VLM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184" y="18017705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184" y="18907650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186" y="19567890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2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3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2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3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5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16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5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16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7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2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2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9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6820" y="10397010"/>
            <a:ext cx="1377853" cy="2952621"/>
            <a:chOff x="12341071" y="10158402"/>
            <a:chExt cx="1377853" cy="2952621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29526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2827687"/>
              <a:chOff x="12363337" y="10233310"/>
              <a:chExt cx="164661" cy="2827687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2827687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30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hlinkClick r:id="rId31"/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hlinkClick r:id="rId32"/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813" name="Group 7812">
            <a:extLst>
              <a:ext uri="{FF2B5EF4-FFF2-40B4-BE49-F238E27FC236}">
                <a16:creationId xmlns:a16="http://schemas.microsoft.com/office/drawing/2014/main" id="{1F3F7CDC-82F5-3A48-5071-D595DACB7E7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635" name="organ group - facial muscles">
              <a:extLst>
                <a:ext uri="{FF2B5EF4-FFF2-40B4-BE49-F238E27FC236}">
                  <a16:creationId xmlns:a16="http://schemas.microsoft.com/office/drawing/2014/main" id="{13846F19-C8FF-A471-E07E-E5CFE60BB159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FED79F45-93C9-7AC8-7510-D540D78E8DC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40FB66AC-DAE2-14E8-7052-A592A160C9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42388F47-E253-7454-F862-E4F71F286C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263262E2-5C78-3AD8-D98D-9A84AFF40E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DEBFCE5A-8183-0D0F-5EB8-E3C418113F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4E68A37F-417F-3346-D5E2-912B7F416CD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3495958D-56C6-ED18-276C-6A263BFE8ED8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153" name="FTU - depressor anguli oris">
                <a:extLst>
                  <a:ext uri="{FF2B5EF4-FFF2-40B4-BE49-F238E27FC236}">
                    <a16:creationId xmlns:a16="http://schemas.microsoft.com/office/drawing/2014/main" id="{057C968A-6297-D982-BB0D-D6008160B8EA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154" name="FTU - levator labii">
                <a:extLst>
                  <a:ext uri="{FF2B5EF4-FFF2-40B4-BE49-F238E27FC236}">
                    <a16:creationId xmlns:a16="http://schemas.microsoft.com/office/drawing/2014/main" id="{16A9E595-3F11-2DED-B145-0BBB3349AAD9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155" name="FTU - mentalis">
                <a:extLst>
                  <a:ext uri="{FF2B5EF4-FFF2-40B4-BE49-F238E27FC236}">
                    <a16:creationId xmlns:a16="http://schemas.microsoft.com/office/drawing/2014/main" id="{205F1F48-A679-C2A3-003B-FA3F55FD6909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5BD47118-BD6C-C184-1E4E-987CA6BF9C6E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30" name="Text Box 3036">
                <a:extLst>
                  <a:ext uri="{FF2B5EF4-FFF2-40B4-BE49-F238E27FC236}">
                    <a16:creationId xmlns:a16="http://schemas.microsoft.com/office/drawing/2014/main" id="{63F032CA-EADA-ACB6-6D6B-07B80A601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1" name="Text Box 3036">
                <a:extLst>
                  <a:ext uri="{FF2B5EF4-FFF2-40B4-BE49-F238E27FC236}">
                    <a16:creationId xmlns:a16="http://schemas.microsoft.com/office/drawing/2014/main" id="{6F4220C4-678C-2295-6BC4-685B28E1A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2" name="Text Box 3036">
                <a:extLst>
                  <a:ext uri="{FF2B5EF4-FFF2-40B4-BE49-F238E27FC236}">
                    <a16:creationId xmlns:a16="http://schemas.microsoft.com/office/drawing/2014/main" id="{95431642-8B21-E8E7-1403-FDEBAA8D0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793374EF-E9A7-1636-1120-CF3FAFD3B21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34" name="Text Box 3036">
                <a:extLst>
                  <a:ext uri="{FF2B5EF4-FFF2-40B4-BE49-F238E27FC236}">
                    <a16:creationId xmlns:a16="http://schemas.microsoft.com/office/drawing/2014/main" id="{9BF0DFCE-AF26-5B80-50C1-138FF67CA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E2F8F74F-3877-CE6C-DEE4-A736200EB9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8F2C1F82-7E0D-AAB3-5405-254DDC02B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3842469C-756A-E6A8-A807-ED42D211A3FC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E73FECF3-2F02-CBBB-A040-E9E0F7D2F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C35D4378-01A6-03EC-BCBC-5ADA46AFC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E1766F8D-BDF1-2072-3C51-6136D348F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40B23B1D-302D-4F3B-9401-F478DBDF86AF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E2467677-4C53-E50A-8808-9F0293EA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ED0EBBB9-2614-CF38-F372-96D64550E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C2C3A355-CAED-F16A-4E0B-72BEB23DF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5" name="Group 6944">
              <a:extLst>
                <a:ext uri="{FF2B5EF4-FFF2-40B4-BE49-F238E27FC236}">
                  <a16:creationId xmlns:a16="http://schemas.microsoft.com/office/drawing/2014/main" id="{5222D329-0832-1197-404E-B1B7A4BA905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35B0EB3E-08A0-0CE2-BFE7-79F821BA1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E4BE092-3EB4-4D0E-B8DC-A54FB8422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78CEF26D-F144-54F7-A81A-28C49054FB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9" name="Group 6948">
              <a:extLst>
                <a:ext uri="{FF2B5EF4-FFF2-40B4-BE49-F238E27FC236}">
                  <a16:creationId xmlns:a16="http://schemas.microsoft.com/office/drawing/2014/main" id="{61A3CC0E-2440-EFEC-DBB5-52300F1FEA84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98F66090-FBB6-6D4E-DE73-42DC96A55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5372DD37-92D1-A0BD-5320-CF15220CC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AC65187E-F7BB-E153-2073-527172B18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3" name="Group 6952">
              <a:extLst>
                <a:ext uri="{FF2B5EF4-FFF2-40B4-BE49-F238E27FC236}">
                  <a16:creationId xmlns:a16="http://schemas.microsoft.com/office/drawing/2014/main" id="{FED12B1A-F72B-3246-25BC-2DB250FA3EFC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D27C032-AE73-18C6-8879-22D8AD502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794B3681-A046-AD81-A0B8-F0092ADF9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34880D9A-AAB8-05CB-98F2-AFDE0CFF1A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7" name="Group 6956">
              <a:extLst>
                <a:ext uri="{FF2B5EF4-FFF2-40B4-BE49-F238E27FC236}">
                  <a16:creationId xmlns:a16="http://schemas.microsoft.com/office/drawing/2014/main" id="{A98DBD74-F184-F403-0E72-586DB8D2749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49365428-91DE-BC4F-966F-392C9C643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31EB914E-B92D-32AA-AE40-E72522382E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DDFDA736-068D-9276-45BB-E23D78ECB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61" name="Group 6960">
              <a:extLst>
                <a:ext uri="{FF2B5EF4-FFF2-40B4-BE49-F238E27FC236}">
                  <a16:creationId xmlns:a16="http://schemas.microsoft.com/office/drawing/2014/main" id="{766B8B05-F836-74AC-19A9-89ED56E59BC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77B49951-8FAF-5716-4267-674FB3E22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B04885B7-988C-D155-E46C-71E78AD59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9F4A334B-F2DD-F07E-093F-594FAD50D0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2" name="Group 7811">
            <a:extLst>
              <a:ext uri="{FF2B5EF4-FFF2-40B4-BE49-F238E27FC236}">
                <a16:creationId xmlns:a16="http://schemas.microsoft.com/office/drawing/2014/main" id="{C358C0FB-317A-291C-DB28-A47383E70173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522" name="organ group - facial muscles">
              <a:extLst>
                <a:ext uri="{FF2B5EF4-FFF2-40B4-BE49-F238E27FC236}">
                  <a16:creationId xmlns:a16="http://schemas.microsoft.com/office/drawing/2014/main" id="{5A2CB393-1FD0-00F1-DE94-8251F2FD70A4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6528" name="organ - facial muscles">
                <a:extLst>
                  <a:ext uri="{FF2B5EF4-FFF2-40B4-BE49-F238E27FC236}">
                    <a16:creationId xmlns:a16="http://schemas.microsoft.com/office/drawing/2014/main" id="{0D3615ED-4574-44E2-0717-6AF0E601317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6546" name="FTU - orbicularis oculi">
                <a:extLst>
                  <a:ext uri="{FF2B5EF4-FFF2-40B4-BE49-F238E27FC236}">
                    <a16:creationId xmlns:a16="http://schemas.microsoft.com/office/drawing/2014/main" id="{A52E1DD2-7F6A-3927-4BC2-642F8287199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6547" name="FTU - occipitofrontalis">
                <a:extLst>
                  <a:ext uri="{FF2B5EF4-FFF2-40B4-BE49-F238E27FC236}">
                    <a16:creationId xmlns:a16="http://schemas.microsoft.com/office/drawing/2014/main" id="{E3055562-59DF-B231-AA7F-5A50480A65B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6559" name="FTU - nasalis">
                <a:extLst>
                  <a:ext uri="{FF2B5EF4-FFF2-40B4-BE49-F238E27FC236}">
                    <a16:creationId xmlns:a16="http://schemas.microsoft.com/office/drawing/2014/main" id="{45AD3FE3-A56B-5001-91A8-E5AE0271C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6564" name="FTU - zygomaticus major">
                <a:extLst>
                  <a:ext uri="{FF2B5EF4-FFF2-40B4-BE49-F238E27FC236}">
                    <a16:creationId xmlns:a16="http://schemas.microsoft.com/office/drawing/2014/main" id="{227338BB-39A5-8FA1-3ACA-50D1BC91FA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5" name="FTU - zygomaticus minor">
                <a:extLst>
                  <a:ext uri="{FF2B5EF4-FFF2-40B4-BE49-F238E27FC236}">
                    <a16:creationId xmlns:a16="http://schemas.microsoft.com/office/drawing/2014/main" id="{80EEF7EB-B1A4-6331-F904-4D1E5A24BE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570" name="FTU - orbicularis oris">
                <a:extLst>
                  <a:ext uri="{FF2B5EF4-FFF2-40B4-BE49-F238E27FC236}">
                    <a16:creationId xmlns:a16="http://schemas.microsoft.com/office/drawing/2014/main" id="{EFDBE106-2B0E-81FB-4F37-DEA72A83071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6576" name="FTU - depressor anguli oris">
                <a:extLst>
                  <a:ext uri="{FF2B5EF4-FFF2-40B4-BE49-F238E27FC236}">
                    <a16:creationId xmlns:a16="http://schemas.microsoft.com/office/drawing/2014/main" id="{10897A98-91BE-4BD0-A136-DDC25196D02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4" name="FTU - levator labii">
                <a:extLst>
                  <a:ext uri="{FF2B5EF4-FFF2-40B4-BE49-F238E27FC236}">
                    <a16:creationId xmlns:a16="http://schemas.microsoft.com/office/drawing/2014/main" id="{A77FFD3B-78B2-B065-BB8D-75F9EBB5B8CD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6595" name="FTU - mentalis">
                <a:extLst>
                  <a:ext uri="{FF2B5EF4-FFF2-40B4-BE49-F238E27FC236}">
                    <a16:creationId xmlns:a16="http://schemas.microsoft.com/office/drawing/2014/main" id="{68EA9F85-47F0-D6DB-9AE6-A9DF25416BA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606" name="FTU - temporalis">
                <a:extLst>
                  <a:ext uri="{FF2B5EF4-FFF2-40B4-BE49-F238E27FC236}">
                    <a16:creationId xmlns:a16="http://schemas.microsoft.com/office/drawing/2014/main" id="{CD12F32B-5F53-6110-7411-307CE65D064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69" name="Group 6968">
              <a:extLst>
                <a:ext uri="{FF2B5EF4-FFF2-40B4-BE49-F238E27FC236}">
                  <a16:creationId xmlns:a16="http://schemas.microsoft.com/office/drawing/2014/main" id="{27BD550D-D5D0-8485-B6B7-E7506B564BB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A9AC6EEA-25F2-F8B4-C47A-57665A6EF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1" name="Text Box 3036">
                <a:extLst>
                  <a:ext uri="{FF2B5EF4-FFF2-40B4-BE49-F238E27FC236}">
                    <a16:creationId xmlns:a16="http://schemas.microsoft.com/office/drawing/2014/main" id="{EBB926DE-6DD6-928C-96F1-637B30192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2" name="Text Box 3036">
                <a:extLst>
                  <a:ext uri="{FF2B5EF4-FFF2-40B4-BE49-F238E27FC236}">
                    <a16:creationId xmlns:a16="http://schemas.microsoft.com/office/drawing/2014/main" id="{372ACBC6-8F8E-EDC2-8A12-BE0A60377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3" name="Group 6972">
              <a:extLst>
                <a:ext uri="{FF2B5EF4-FFF2-40B4-BE49-F238E27FC236}">
                  <a16:creationId xmlns:a16="http://schemas.microsoft.com/office/drawing/2014/main" id="{4B36FDFD-0BF2-479B-A268-E0AAA64FEEEC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6974" name="Text Box 3036">
                <a:extLst>
                  <a:ext uri="{FF2B5EF4-FFF2-40B4-BE49-F238E27FC236}">
                    <a16:creationId xmlns:a16="http://schemas.microsoft.com/office/drawing/2014/main" id="{B3ADDFA6-8675-4A67-B404-629B3033A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Text Box 3036">
                <a:extLst>
                  <a:ext uri="{FF2B5EF4-FFF2-40B4-BE49-F238E27FC236}">
                    <a16:creationId xmlns:a16="http://schemas.microsoft.com/office/drawing/2014/main" id="{BDDAB4E0-BCFF-7358-652B-C38A466CC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6" name="Text Box 3036">
                <a:extLst>
                  <a:ext uri="{FF2B5EF4-FFF2-40B4-BE49-F238E27FC236}">
                    <a16:creationId xmlns:a16="http://schemas.microsoft.com/office/drawing/2014/main" id="{69FA06C4-4008-9D06-FA09-F00ED9904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188EA7A7-90FE-91FD-6955-D951293DC5F1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6978" name="Text Box 3036">
                <a:extLst>
                  <a:ext uri="{FF2B5EF4-FFF2-40B4-BE49-F238E27FC236}">
                    <a16:creationId xmlns:a16="http://schemas.microsoft.com/office/drawing/2014/main" id="{7E86B588-50E7-F3EF-C930-4E002AEB94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9" name="Text Box 3036">
                <a:extLst>
                  <a:ext uri="{FF2B5EF4-FFF2-40B4-BE49-F238E27FC236}">
                    <a16:creationId xmlns:a16="http://schemas.microsoft.com/office/drawing/2014/main" id="{E0FEAC88-B8C3-4264-540A-B5643169A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0" name="Text Box 3036">
                <a:extLst>
                  <a:ext uri="{FF2B5EF4-FFF2-40B4-BE49-F238E27FC236}">
                    <a16:creationId xmlns:a16="http://schemas.microsoft.com/office/drawing/2014/main" id="{0F495ACF-CC03-1814-3642-15C016EE3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9B6A2D4-C4CD-046C-DD0F-6B0242BC272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6982" name="Text Box 3036">
                <a:extLst>
                  <a:ext uri="{FF2B5EF4-FFF2-40B4-BE49-F238E27FC236}">
                    <a16:creationId xmlns:a16="http://schemas.microsoft.com/office/drawing/2014/main" id="{334A40F9-F19F-98CA-A38E-2EEC8F0A6A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3" name="Text Box 3036">
                <a:extLst>
                  <a:ext uri="{FF2B5EF4-FFF2-40B4-BE49-F238E27FC236}">
                    <a16:creationId xmlns:a16="http://schemas.microsoft.com/office/drawing/2014/main" id="{5BA29705-89F4-4876-9608-092283DAB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95538EF7-9D64-308A-D4E7-DA9BD2214A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6F05EFFA-0AEE-C186-D2E7-203ADC7DCD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A404F5EA-11E5-7A76-8069-5CD3AD004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A67B985F-CE76-337D-2F6D-DE7D74FCA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91C19B36-45EC-DEBE-6D99-9BA1F591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2895E7B6-280F-7939-5210-EF01D7AE92C0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7018F4C-C52D-98D2-B88A-8D8C07F4C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5513FDF2-40B4-5362-183D-98E2431994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D4193C8C-B1EF-D6F7-150B-1AF17FF98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3" name="Group 6992">
              <a:extLst>
                <a:ext uri="{FF2B5EF4-FFF2-40B4-BE49-F238E27FC236}">
                  <a16:creationId xmlns:a16="http://schemas.microsoft.com/office/drawing/2014/main" id="{BC79EDDB-A897-8E6F-F331-65E5528B842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BC9B6B5-C9A6-69A4-AD37-452D67123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B2A1A98B-A9F3-E771-1DF9-414B87AE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368389EC-CA1F-0F7A-C8D6-122AFE32E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7" name="Group 6996">
              <a:extLst>
                <a:ext uri="{FF2B5EF4-FFF2-40B4-BE49-F238E27FC236}">
                  <a16:creationId xmlns:a16="http://schemas.microsoft.com/office/drawing/2014/main" id="{CAA5BD10-BA61-F56F-55CD-0191EB5FA6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2A12BA98-2C50-A64D-20EE-4294C4FAA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0F7CEFCA-134A-8A63-5FA2-0CD015780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DB708D3F-0AB6-1C36-38F8-7E805034BA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1" name="Group 7000">
              <a:extLst>
                <a:ext uri="{FF2B5EF4-FFF2-40B4-BE49-F238E27FC236}">
                  <a16:creationId xmlns:a16="http://schemas.microsoft.com/office/drawing/2014/main" id="{7427F2DC-C0D3-6CE5-7C0D-E4EF0E767D40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DCFCDCAB-841C-34F9-5CE8-FCDD1088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1519942A-E9CD-F5AF-D743-1713C090F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73434288-B57A-BDF8-6869-16A18920B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5" name="Group 7004">
              <a:extLst>
                <a:ext uri="{FF2B5EF4-FFF2-40B4-BE49-F238E27FC236}">
                  <a16:creationId xmlns:a16="http://schemas.microsoft.com/office/drawing/2014/main" id="{22F63DE0-2DA1-5071-AF55-4AAF73B5EF89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072C5839-5A55-45D0-D6D5-E0F3CAAA9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0E46E5CE-1F5B-6228-2428-5D2C46FC0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E55AB982-9247-4E24-3CD1-AC1BB0E7E2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9" name="Group 7808">
            <a:extLst>
              <a:ext uri="{FF2B5EF4-FFF2-40B4-BE49-F238E27FC236}">
                <a16:creationId xmlns:a16="http://schemas.microsoft.com/office/drawing/2014/main" id="{09945376-426B-F53F-3372-F23B932B8A68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631" name="organ group - facial muscles">
              <a:extLst>
                <a:ext uri="{FF2B5EF4-FFF2-40B4-BE49-F238E27FC236}">
                  <a16:creationId xmlns:a16="http://schemas.microsoft.com/office/drawing/2014/main" id="{32DB9C44-20A4-5205-9CE7-A00FEB848FE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6110" name="organ - facial muscles">
                <a:extLst>
                  <a:ext uri="{FF2B5EF4-FFF2-40B4-BE49-F238E27FC236}">
                    <a16:creationId xmlns:a16="http://schemas.microsoft.com/office/drawing/2014/main" id="{D44062AA-F21B-547B-48F8-C0C2867503C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640" name="FTU - orbicularis oculi">
                <a:extLst>
                  <a:ext uri="{FF2B5EF4-FFF2-40B4-BE49-F238E27FC236}">
                    <a16:creationId xmlns:a16="http://schemas.microsoft.com/office/drawing/2014/main" id="{C4F623C6-80CD-E700-FDF0-F59DCC91CE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655" name="FTU - occipitofrontalis">
                <a:extLst>
                  <a:ext uri="{FF2B5EF4-FFF2-40B4-BE49-F238E27FC236}">
                    <a16:creationId xmlns:a16="http://schemas.microsoft.com/office/drawing/2014/main" id="{C2B2BCF4-415C-6DF0-208A-DF1250DEDE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6170" name="FTU - nasalis">
                <a:extLst>
                  <a:ext uri="{FF2B5EF4-FFF2-40B4-BE49-F238E27FC236}">
                    <a16:creationId xmlns:a16="http://schemas.microsoft.com/office/drawing/2014/main" id="{196B7B30-9F6A-B844-C0B9-922AEE6180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6183" name="FTU - zygomaticus major">
                <a:extLst>
                  <a:ext uri="{FF2B5EF4-FFF2-40B4-BE49-F238E27FC236}">
                    <a16:creationId xmlns:a16="http://schemas.microsoft.com/office/drawing/2014/main" id="{9F5C0910-A18C-32A3-E4C5-5D2209B3A46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6280" name="FTU - zygomaticus minor">
                <a:extLst>
                  <a:ext uri="{FF2B5EF4-FFF2-40B4-BE49-F238E27FC236}">
                    <a16:creationId xmlns:a16="http://schemas.microsoft.com/office/drawing/2014/main" id="{133E2B84-CBED-A9C0-F0E3-0CFC90AEAD2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6286" name="FTU - orbicularis oris">
                <a:extLst>
                  <a:ext uri="{FF2B5EF4-FFF2-40B4-BE49-F238E27FC236}">
                    <a16:creationId xmlns:a16="http://schemas.microsoft.com/office/drawing/2014/main" id="{1DADC4BF-D61E-47CF-F1EF-6D9AD25E18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6324" name="FTU - depressor anguli oris">
                <a:extLst>
                  <a:ext uri="{FF2B5EF4-FFF2-40B4-BE49-F238E27FC236}">
                    <a16:creationId xmlns:a16="http://schemas.microsoft.com/office/drawing/2014/main" id="{4B84928A-280D-F837-240E-1E78FB4234B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6341" name="FTU - levator labii">
                <a:extLst>
                  <a:ext uri="{FF2B5EF4-FFF2-40B4-BE49-F238E27FC236}">
                    <a16:creationId xmlns:a16="http://schemas.microsoft.com/office/drawing/2014/main" id="{A9A1B223-2D22-06C3-6788-248FD95F313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09" name="Group 7008">
              <a:extLst>
                <a:ext uri="{FF2B5EF4-FFF2-40B4-BE49-F238E27FC236}">
                  <a16:creationId xmlns:a16="http://schemas.microsoft.com/office/drawing/2014/main" id="{603EF1EE-93BA-8985-D429-2A7A99DE46C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CBD4216B-7DF9-A72D-0BDE-A622121B2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F67E926B-DEE6-6370-B2EA-0C2C9CB1D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325657C7-8B73-85DF-B9E4-F62B671D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3" name="Group 7012">
              <a:extLst>
                <a:ext uri="{FF2B5EF4-FFF2-40B4-BE49-F238E27FC236}">
                  <a16:creationId xmlns:a16="http://schemas.microsoft.com/office/drawing/2014/main" id="{60A5DC5A-8D9A-710F-BFC8-AC8FF305232C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AF7E472A-E4B6-2940-CA51-EBE3D84F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539C687F-A43C-35C7-FBCA-4C051D123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A3A3DE46-7AE9-D452-DF04-EDAB7ED89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7" name="Group 7016">
              <a:extLst>
                <a:ext uri="{FF2B5EF4-FFF2-40B4-BE49-F238E27FC236}">
                  <a16:creationId xmlns:a16="http://schemas.microsoft.com/office/drawing/2014/main" id="{13123F81-183B-9A59-9B3C-C7E60B9C584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E5B43400-AC3B-3BC5-5A73-4B2CC9A25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B1EA57C8-9EA1-ECD8-EDB0-A5AD7C7E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851CCD0D-471C-B972-D42F-72A739F2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6B1EE59C-2E4C-094E-9E2D-00FEE5293FF4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31" name="Text Box 3036">
                <a:extLst>
                  <a:ext uri="{FF2B5EF4-FFF2-40B4-BE49-F238E27FC236}">
                    <a16:creationId xmlns:a16="http://schemas.microsoft.com/office/drawing/2014/main" id="{89FC7E82-9F24-3A02-D9A8-2307B913C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2" name="Text Box 3036">
                <a:extLst>
                  <a:ext uri="{FF2B5EF4-FFF2-40B4-BE49-F238E27FC236}">
                    <a16:creationId xmlns:a16="http://schemas.microsoft.com/office/drawing/2014/main" id="{3E59DF7A-F7D4-B7A4-7976-7DDB27BDC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3" name="Text Box 3036">
                <a:extLst>
                  <a:ext uri="{FF2B5EF4-FFF2-40B4-BE49-F238E27FC236}">
                    <a16:creationId xmlns:a16="http://schemas.microsoft.com/office/drawing/2014/main" id="{612CC3E5-94CE-19FB-BDF3-EC19D3091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C1028D97-B49B-32F9-F0FA-C9CFA99FD1F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DD068ECB-83C6-DE80-A27D-11AB34A4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4EF07CE1-D571-B6CF-A480-F5713862C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57C9B6B3-AA3B-617E-A575-0576E9BED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E580E92D-F203-6C6F-3A20-D1100A6788FA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EE747FEA-86C6-3F94-1184-BA7388A72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6E9B746E-27AB-AB17-3160-FB4472699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00DD94B2-E264-F303-6834-5ACC97E0B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F481C151-907E-3D05-2049-D4AB31B4E4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65C21DAD-455E-1011-E1C5-D9ED6C87E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7AD4EC29-7E3C-E012-D70A-B99F7A189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B43FFE3D-B87F-2CC1-D32C-C344DEF4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6" name="Group 7045">
              <a:extLst>
                <a:ext uri="{FF2B5EF4-FFF2-40B4-BE49-F238E27FC236}">
                  <a16:creationId xmlns:a16="http://schemas.microsoft.com/office/drawing/2014/main" id="{03B29005-1697-0126-0AEC-285545523063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6225A31A-12B1-564B-BFD9-5B180497C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55321791-0AFE-5BAD-C034-CCF590883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A30FCA2-EE6F-1403-088F-749F72804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0" name="Group 7809">
            <a:extLst>
              <a:ext uri="{FF2B5EF4-FFF2-40B4-BE49-F238E27FC236}">
                <a16:creationId xmlns:a16="http://schemas.microsoft.com/office/drawing/2014/main" id="{3A90CC9F-2A42-55FB-0404-3E8F99F11C2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0" name="Group 7049">
              <a:extLst>
                <a:ext uri="{FF2B5EF4-FFF2-40B4-BE49-F238E27FC236}">
                  <a16:creationId xmlns:a16="http://schemas.microsoft.com/office/drawing/2014/main" id="{3FD42257-B3E3-06F6-9C8D-EF0E7665B48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3E7E5520-911D-069F-AE0D-BD52628A9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94D965FC-A2C9-40A6-268D-33C00ED1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FD7B0566-A02D-0C5E-D6D6-83AA382513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4" name="Group 7053">
              <a:extLst>
                <a:ext uri="{FF2B5EF4-FFF2-40B4-BE49-F238E27FC236}">
                  <a16:creationId xmlns:a16="http://schemas.microsoft.com/office/drawing/2014/main" id="{76EBD1BC-98AA-D9C0-3F57-031C84CAA7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99228B61-AF27-9083-B736-30BBF4BB7A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0F992813-9A3D-E89B-29C3-D686737D0A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7946909D-96C4-9B9D-942D-D05D3F91A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8" name="Group 7057">
              <a:extLst>
                <a:ext uri="{FF2B5EF4-FFF2-40B4-BE49-F238E27FC236}">
                  <a16:creationId xmlns:a16="http://schemas.microsoft.com/office/drawing/2014/main" id="{ECA0FFCB-9E13-AC1E-D7C1-05039CE6B52B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11AC34FE-B154-B6A1-0602-E72634B86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8967FE26-67A5-7865-3175-D7F299BD13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9CF3B2F2-8179-4292-8963-9C30D6598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2" name="Group 7061">
              <a:extLst>
                <a:ext uri="{FF2B5EF4-FFF2-40B4-BE49-F238E27FC236}">
                  <a16:creationId xmlns:a16="http://schemas.microsoft.com/office/drawing/2014/main" id="{7786C7F4-DBF5-1045-93FC-01A2B13A9E41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937C046E-F28E-02F9-210D-343224A4F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9D612DA1-AFE0-09A6-34AB-803A95916F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C9E895AB-FD26-52E1-7AF7-77A684C02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6" name="Group 7065">
              <a:extLst>
                <a:ext uri="{FF2B5EF4-FFF2-40B4-BE49-F238E27FC236}">
                  <a16:creationId xmlns:a16="http://schemas.microsoft.com/office/drawing/2014/main" id="{4ADAB119-A986-9026-2BEC-47A0C9EC9836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BDCB85C0-8E69-DC32-D75C-D30D09496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8" name="Text Box 3036">
                <a:extLst>
                  <a:ext uri="{FF2B5EF4-FFF2-40B4-BE49-F238E27FC236}">
                    <a16:creationId xmlns:a16="http://schemas.microsoft.com/office/drawing/2014/main" id="{D750FB5A-75D5-FB2B-202D-E1B6C1721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9" name="Text Box 3036">
                <a:extLst>
                  <a:ext uri="{FF2B5EF4-FFF2-40B4-BE49-F238E27FC236}">
                    <a16:creationId xmlns:a16="http://schemas.microsoft.com/office/drawing/2014/main" id="{569B7489-3A57-B787-92E5-AD21B5AD8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1" name="Group 7810">
            <a:extLst>
              <a:ext uri="{FF2B5EF4-FFF2-40B4-BE49-F238E27FC236}">
                <a16:creationId xmlns:a16="http://schemas.microsoft.com/office/drawing/2014/main" id="{F3E4D662-4250-C4B7-59A3-237E6D6BDB7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CAC19753-954F-A490-0C9C-08BAF4F05FB9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6439" name="organ - facial muscles">
                <a:extLst>
                  <a:ext uri="{FF2B5EF4-FFF2-40B4-BE49-F238E27FC236}">
                    <a16:creationId xmlns:a16="http://schemas.microsoft.com/office/drawing/2014/main" id="{76B63A05-1424-B729-2F37-613CA565563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6444" name="FTU - orbicularis oculi">
                <a:extLst>
                  <a:ext uri="{FF2B5EF4-FFF2-40B4-BE49-F238E27FC236}">
                    <a16:creationId xmlns:a16="http://schemas.microsoft.com/office/drawing/2014/main" id="{464B5ECA-E883-461F-2C32-0CADBA53565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5" name="FTU - occipitofrontalis">
                <a:extLst>
                  <a:ext uri="{FF2B5EF4-FFF2-40B4-BE49-F238E27FC236}">
                    <a16:creationId xmlns:a16="http://schemas.microsoft.com/office/drawing/2014/main" id="{DE48C324-FA76-4605-5488-41FDC9A06D6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6450" name="FTU - nasalis">
                <a:extLst>
                  <a:ext uri="{FF2B5EF4-FFF2-40B4-BE49-F238E27FC236}">
                    <a16:creationId xmlns:a16="http://schemas.microsoft.com/office/drawing/2014/main" id="{0F4C762B-29FD-EA32-62BD-35B3ED150F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6451" name="FTU - zygomaticus major">
                <a:extLst>
                  <a:ext uri="{FF2B5EF4-FFF2-40B4-BE49-F238E27FC236}">
                    <a16:creationId xmlns:a16="http://schemas.microsoft.com/office/drawing/2014/main" id="{5B53B5D3-1821-FA68-0EC4-01E870BBCFF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6456" name="FTU - zygomaticus minor">
                <a:extLst>
                  <a:ext uri="{FF2B5EF4-FFF2-40B4-BE49-F238E27FC236}">
                    <a16:creationId xmlns:a16="http://schemas.microsoft.com/office/drawing/2014/main" id="{14132967-833C-46F3-BA9E-B54507D19B1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6457" name="FTU - orbicularis oris">
                <a:extLst>
                  <a:ext uri="{FF2B5EF4-FFF2-40B4-BE49-F238E27FC236}">
                    <a16:creationId xmlns:a16="http://schemas.microsoft.com/office/drawing/2014/main" id="{14E91BE4-A697-26E5-1399-D076AAFE357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B282B757-0EA3-47AF-BD0A-6FBDE11FE9AB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072" name="Text Box 3036">
                <a:extLst>
                  <a:ext uri="{FF2B5EF4-FFF2-40B4-BE49-F238E27FC236}">
                    <a16:creationId xmlns:a16="http://schemas.microsoft.com/office/drawing/2014/main" id="{A8FB5F23-E30E-B7E7-E1D1-F980317A7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3" name="Text Box 3036">
                <a:extLst>
                  <a:ext uri="{FF2B5EF4-FFF2-40B4-BE49-F238E27FC236}">
                    <a16:creationId xmlns:a16="http://schemas.microsoft.com/office/drawing/2014/main" id="{576B299D-A0D4-5353-F015-3FD13DA0DC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4" name="Text Box 3036">
                <a:extLst>
                  <a:ext uri="{FF2B5EF4-FFF2-40B4-BE49-F238E27FC236}">
                    <a16:creationId xmlns:a16="http://schemas.microsoft.com/office/drawing/2014/main" id="{25605BFF-3E74-7DED-6FC5-F11A3A087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5" name="Group 7074">
              <a:extLst>
                <a:ext uri="{FF2B5EF4-FFF2-40B4-BE49-F238E27FC236}">
                  <a16:creationId xmlns:a16="http://schemas.microsoft.com/office/drawing/2014/main" id="{857DF724-BD93-4AC7-C18A-56BA47925DBA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34CEB647-1C62-7D59-5978-BBC4A903F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9A200F25-1D59-1068-1E07-E5CA81B3F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AFFC2557-B577-7062-39D4-97C28A732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E2671AD1-9643-5205-AB4C-E06A889D3454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527A1A2C-74DC-2266-214A-36F88512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B0607A06-7ECA-8ED8-626F-2FED292A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E52CB9B0-27A5-F1EE-E57E-D0A720727F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D83B738A-1AFF-9E96-A4D8-809F6CB2135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3A69183C-5F8D-CB6C-BB7B-4A9C34DAF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2E4E4932-255F-2485-0F57-793AF4A50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E477F9A7-281F-D7FD-2507-C4903A757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7" name="Group 7086">
              <a:extLst>
                <a:ext uri="{FF2B5EF4-FFF2-40B4-BE49-F238E27FC236}">
                  <a16:creationId xmlns:a16="http://schemas.microsoft.com/office/drawing/2014/main" id="{3FF86923-56B4-A856-897B-6C55C357427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79D03C77-CD2F-8D2E-7AF6-9A538CEE9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6DB5DD91-0EC7-47E1-5730-DD2E5DFCA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701B3755-04FD-2829-71D4-E67EA048E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D6EFC7A4-4C8D-C3B9-DE0E-DACF8D83266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6DC79D7E-FD26-2BCB-AF12-6CC5EDE2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88F8C8FE-BE3B-7F94-CB1F-EF765A92B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320D978A-8D7D-FAD2-46FA-A5AE4666F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4" name="Group 7813">
            <a:extLst>
              <a:ext uri="{FF2B5EF4-FFF2-40B4-BE49-F238E27FC236}">
                <a16:creationId xmlns:a16="http://schemas.microsoft.com/office/drawing/2014/main" id="{7DDF777A-95CF-6128-90C1-20C6041E7CB4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6468" name="organ group - facial muscles">
              <a:extLst>
                <a:ext uri="{FF2B5EF4-FFF2-40B4-BE49-F238E27FC236}">
                  <a16:creationId xmlns:a16="http://schemas.microsoft.com/office/drawing/2014/main" id="{1F126CCC-C04F-DE68-F53D-88FEE8D8802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6469" name="organ - facial muscles">
                <a:extLst>
                  <a:ext uri="{FF2B5EF4-FFF2-40B4-BE49-F238E27FC236}">
                    <a16:creationId xmlns:a16="http://schemas.microsoft.com/office/drawing/2014/main" id="{A467761E-2185-0015-9EC5-0A97433B6A7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6474" name="FTU - orbicularis oculi">
                <a:extLst>
                  <a:ext uri="{FF2B5EF4-FFF2-40B4-BE49-F238E27FC236}">
                    <a16:creationId xmlns:a16="http://schemas.microsoft.com/office/drawing/2014/main" id="{B4CACEAF-68AC-75CD-F23B-F05FA29E9C0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6475" name="FTU - occipitofrontalis">
                <a:extLst>
                  <a:ext uri="{FF2B5EF4-FFF2-40B4-BE49-F238E27FC236}">
                    <a16:creationId xmlns:a16="http://schemas.microsoft.com/office/drawing/2014/main" id="{9893CB8D-B7CF-62A5-2904-F7CB8E885A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6480" name="FTU - nasalis">
                <a:extLst>
                  <a:ext uri="{FF2B5EF4-FFF2-40B4-BE49-F238E27FC236}">
                    <a16:creationId xmlns:a16="http://schemas.microsoft.com/office/drawing/2014/main" id="{9E59EE23-0725-ECC6-6F2B-F2EB60F3ADE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6498" name="FTU - zygomaticus major">
                <a:extLst>
                  <a:ext uri="{FF2B5EF4-FFF2-40B4-BE49-F238E27FC236}">
                    <a16:creationId xmlns:a16="http://schemas.microsoft.com/office/drawing/2014/main" id="{DAFE15FB-6E71-D53D-B49F-B1CBC8A98A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6499" name="FTU - zygomaticus minor">
                <a:extLst>
                  <a:ext uri="{FF2B5EF4-FFF2-40B4-BE49-F238E27FC236}">
                    <a16:creationId xmlns:a16="http://schemas.microsoft.com/office/drawing/2014/main" id="{D40AB70A-BA1E-C99B-4236-58067A2E2F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F2338034-0C5A-0237-909A-6A96A38BFF33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F2CA7434-1385-ACB0-6350-C840E1686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13EFADCE-6842-57AB-9F2F-6DC7BA93A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F7C809B4-7501-0989-8B4C-1776D8934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323B3FF5-DAF8-3841-9B12-1D0934F142E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8F520EE6-59A5-2FEF-417C-B1CC08A6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ADF1961E-7977-299B-A800-CF6548BFC3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373D435C-BAD6-BEAB-2C37-635C35C54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AEB994A7-D680-5AF1-B791-864B53A316BE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3E34B846-1D26-BB13-B26D-8BE2BA444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7993AB31-100B-9D0E-E117-CDE243FD5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6E7C9B82-A685-0DB9-8B62-FFF005A53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5" name="Group 7114">
              <a:extLst>
                <a:ext uri="{FF2B5EF4-FFF2-40B4-BE49-F238E27FC236}">
                  <a16:creationId xmlns:a16="http://schemas.microsoft.com/office/drawing/2014/main" id="{3A140F00-B7D3-BAD8-6BFB-E30AE00C7C87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87BEF460-AFED-78C4-E386-C7806A47C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6CFE5A57-5D2F-B0C4-C778-58C5431A7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3EC54F59-44CB-7204-CBF8-BE5F8F48F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9" name="Group 7118">
              <a:extLst>
                <a:ext uri="{FF2B5EF4-FFF2-40B4-BE49-F238E27FC236}">
                  <a16:creationId xmlns:a16="http://schemas.microsoft.com/office/drawing/2014/main" id="{69C7FBF3-30CB-0FD3-52AA-1B792F8B1D07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C8027694-8312-C68F-5654-E9E75E464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92F1A69A-9AEE-D089-44BF-850B7BF7D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2B465504-3CF2-11AC-D571-2CAC34C1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5" name="Group 7814">
            <a:extLst>
              <a:ext uri="{FF2B5EF4-FFF2-40B4-BE49-F238E27FC236}">
                <a16:creationId xmlns:a16="http://schemas.microsoft.com/office/drawing/2014/main" id="{10652A08-D8BA-40F6-C1CA-820C899BF588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6612" name="organ group - facial muscles">
              <a:extLst>
                <a:ext uri="{FF2B5EF4-FFF2-40B4-BE49-F238E27FC236}">
                  <a16:creationId xmlns:a16="http://schemas.microsoft.com/office/drawing/2014/main" id="{B572CBF6-B462-3164-394D-BE5988F231C9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6617" name="organ - facial muscles">
                <a:extLst>
                  <a:ext uri="{FF2B5EF4-FFF2-40B4-BE49-F238E27FC236}">
                    <a16:creationId xmlns:a16="http://schemas.microsoft.com/office/drawing/2014/main" id="{989F828D-0759-A2AA-9C10-B77BC3DF053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6618" name="FTU - orbicularis oculi">
                <a:extLst>
                  <a:ext uri="{FF2B5EF4-FFF2-40B4-BE49-F238E27FC236}">
                    <a16:creationId xmlns:a16="http://schemas.microsoft.com/office/drawing/2014/main" id="{1728879D-C17D-8371-ED34-AD9CC89C75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6623" name="FTU - occipitofrontalis">
                <a:extLst>
                  <a:ext uri="{FF2B5EF4-FFF2-40B4-BE49-F238E27FC236}">
                    <a16:creationId xmlns:a16="http://schemas.microsoft.com/office/drawing/2014/main" id="{8CC1C869-8862-6463-C591-8A1C6DF8759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624" name="FTU - nasalis">
                <a:extLst>
                  <a:ext uri="{FF2B5EF4-FFF2-40B4-BE49-F238E27FC236}">
                    <a16:creationId xmlns:a16="http://schemas.microsoft.com/office/drawing/2014/main" id="{EB3B2242-A8A7-A4A9-AC39-17A59F1AD2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6629" name="FTU - zygomaticus major">
                <a:extLst>
                  <a:ext uri="{FF2B5EF4-FFF2-40B4-BE49-F238E27FC236}">
                    <a16:creationId xmlns:a16="http://schemas.microsoft.com/office/drawing/2014/main" id="{74B3C52E-51D6-E5DF-28CE-D5586C4B49B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65588566-E78A-FCE0-77CD-423019005D7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A5FC8D02-3B00-EC99-0E2F-5C70E293B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5D92FCE2-F069-1ECA-1FB6-8F47D3C7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9BA86BE9-4170-43D1-467F-DD4E11655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4AE86932-5F9D-1335-5A82-449D5D59B86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9DFAE350-645E-7FF1-8620-99B8FCC167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F4C0D6E9-2C55-483C-9C0C-9129A0BD4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A1901648-CD8A-8A6B-8298-360E594DC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25E89BFD-FBA2-F3EF-C796-9F4FB0CA1B0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BD2F7BC4-5A6F-7281-04CE-5ED6A8F7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83825E4C-97BB-CF8D-A2D0-6FFAF4306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E126BB40-D463-4498-D7F4-35F9DA273F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8E87FCD4-24E6-4208-2033-0897488E1FBC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234FBDCA-83B8-7EAE-77DE-C99170FAA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EAC91EE-37E8-D92B-2098-BCA68B6D2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5EB87448-06D3-0D47-820D-7BB9E3E1C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6" name="Group 7815">
            <a:extLst>
              <a:ext uri="{FF2B5EF4-FFF2-40B4-BE49-F238E27FC236}">
                <a16:creationId xmlns:a16="http://schemas.microsoft.com/office/drawing/2014/main" id="{CE4D82EB-CEA0-E110-346D-2BDE5180D50B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158" name="organ group - facial muscles">
              <a:extLst>
                <a:ext uri="{FF2B5EF4-FFF2-40B4-BE49-F238E27FC236}">
                  <a16:creationId xmlns:a16="http://schemas.microsoft.com/office/drawing/2014/main" id="{4F151E0E-B9F0-D20C-4B8E-02C389B08983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164" name="organ - facial muscles">
                <a:extLst>
                  <a:ext uri="{FF2B5EF4-FFF2-40B4-BE49-F238E27FC236}">
                    <a16:creationId xmlns:a16="http://schemas.microsoft.com/office/drawing/2014/main" id="{086A3B3E-B4D3-9505-A318-39A36343B58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165" name="FTU - orbicularis oculi">
                <a:extLst>
                  <a:ext uri="{FF2B5EF4-FFF2-40B4-BE49-F238E27FC236}">
                    <a16:creationId xmlns:a16="http://schemas.microsoft.com/office/drawing/2014/main" id="{7EE09DF1-62BB-8AF3-296A-0EC1D6780AE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69" name="FTU - occipitofrontalis">
                <a:extLst>
                  <a:ext uri="{FF2B5EF4-FFF2-40B4-BE49-F238E27FC236}">
                    <a16:creationId xmlns:a16="http://schemas.microsoft.com/office/drawing/2014/main" id="{D65CA530-EF35-CFD1-AE9E-5F9C01918A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70" name="FTU - nasalis">
                <a:extLst>
                  <a:ext uri="{FF2B5EF4-FFF2-40B4-BE49-F238E27FC236}">
                    <a16:creationId xmlns:a16="http://schemas.microsoft.com/office/drawing/2014/main" id="{9953F2E0-FBA4-893B-6E53-ECE6636D19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171" name="FTU - zygomaticus major">
                <a:extLst>
                  <a:ext uri="{FF2B5EF4-FFF2-40B4-BE49-F238E27FC236}">
                    <a16:creationId xmlns:a16="http://schemas.microsoft.com/office/drawing/2014/main" id="{A9EC8F54-763A-4765-EC9C-C6420B10ADC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FTU - zygomaticus minor">
                <a:extLst>
                  <a:ext uri="{FF2B5EF4-FFF2-40B4-BE49-F238E27FC236}">
                    <a16:creationId xmlns:a16="http://schemas.microsoft.com/office/drawing/2014/main" id="{7063E8B0-A640-E68A-75D9-33319BE7304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51" name="Group 7150">
              <a:extLst>
                <a:ext uri="{FF2B5EF4-FFF2-40B4-BE49-F238E27FC236}">
                  <a16:creationId xmlns:a16="http://schemas.microsoft.com/office/drawing/2014/main" id="{4CC370C8-3AE2-8BF9-C297-100CF665ECE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52E7879A-C8B9-3C77-436D-1EEBB7F826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38A3D7B6-A4FC-8F45-5A2B-D3100B0F9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C08ECE59-4777-E985-422E-7B94F31CF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5" name="Group 7154">
              <a:extLst>
                <a:ext uri="{FF2B5EF4-FFF2-40B4-BE49-F238E27FC236}">
                  <a16:creationId xmlns:a16="http://schemas.microsoft.com/office/drawing/2014/main" id="{7AD82049-BCB8-9705-5227-2D7FCAF2CBB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E03B1CA-D562-66C9-93C0-4EC703E4FC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63A7D552-4AE8-F251-C691-AB1877187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F41A3B87-0490-5B39-D70E-233EF691A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45FC4DB2-DBDE-366A-BC61-05958FB0A788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2C096F8E-80D9-9F14-9A31-1CCE6D1B6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33CBA927-36FB-59D8-081C-4457D4371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50D006A7-95A6-7916-3BA9-7AC441023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3" name="Group 7162">
              <a:extLst>
                <a:ext uri="{FF2B5EF4-FFF2-40B4-BE49-F238E27FC236}">
                  <a16:creationId xmlns:a16="http://schemas.microsoft.com/office/drawing/2014/main" id="{F2E8365E-37D9-E7C2-1D44-713ABCEB5847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599989C-D8C4-37B5-2BDE-08F84153A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5DAA822-9068-07D8-5F2A-5408951FC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2398EE7D-0902-032D-88FD-94EB769C0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7" name="Group 7166">
              <a:extLst>
                <a:ext uri="{FF2B5EF4-FFF2-40B4-BE49-F238E27FC236}">
                  <a16:creationId xmlns:a16="http://schemas.microsoft.com/office/drawing/2014/main" id="{2FC8DB74-5CAE-20AB-2A0D-F8B7DA613C88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1A550CEF-7FED-D841-81E4-ABC686D1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E3F1F12C-8BF0-61AA-1026-0415A72A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7D8E01D5-9D37-100C-DF71-77B54A7A3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7" name="Group 7816">
            <a:extLst>
              <a:ext uri="{FF2B5EF4-FFF2-40B4-BE49-F238E27FC236}">
                <a16:creationId xmlns:a16="http://schemas.microsoft.com/office/drawing/2014/main" id="{45A45CEF-4F5F-15F1-38EA-6724355E78A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174" name="organ group - facial muscles">
              <a:extLst>
                <a:ext uri="{FF2B5EF4-FFF2-40B4-BE49-F238E27FC236}">
                  <a16:creationId xmlns:a16="http://schemas.microsoft.com/office/drawing/2014/main" id="{679A2530-4A0C-8E4D-F40B-2C77DD337C73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180" name="organ - facial muscles">
                <a:extLst>
                  <a:ext uri="{FF2B5EF4-FFF2-40B4-BE49-F238E27FC236}">
                    <a16:creationId xmlns:a16="http://schemas.microsoft.com/office/drawing/2014/main" id="{9B2DA876-FB12-5469-B531-DEE46FCC2E7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181" name="FTU - orbicularis oculi">
                <a:extLst>
                  <a:ext uri="{FF2B5EF4-FFF2-40B4-BE49-F238E27FC236}">
                    <a16:creationId xmlns:a16="http://schemas.microsoft.com/office/drawing/2014/main" id="{7C37FA00-D0AE-3562-D241-24B9A877E10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185" name="FTU - occipitofrontalis">
                <a:extLst>
                  <a:ext uri="{FF2B5EF4-FFF2-40B4-BE49-F238E27FC236}">
                    <a16:creationId xmlns:a16="http://schemas.microsoft.com/office/drawing/2014/main" id="{93D4098F-63E4-38DE-6A31-187C2E7C824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FTU - nasalis">
                <a:extLst>
                  <a:ext uri="{FF2B5EF4-FFF2-40B4-BE49-F238E27FC236}">
                    <a16:creationId xmlns:a16="http://schemas.microsoft.com/office/drawing/2014/main" id="{07BA0950-C9F1-D887-6EF0-DF68B84D039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187" name="FTU - zygomaticus major">
                <a:extLst>
                  <a:ext uri="{FF2B5EF4-FFF2-40B4-BE49-F238E27FC236}">
                    <a16:creationId xmlns:a16="http://schemas.microsoft.com/office/drawing/2014/main" id="{7ABAFA78-2976-4818-9478-B52FAC6A7A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188" name="FTU - zygomaticus minor">
                <a:extLst>
                  <a:ext uri="{FF2B5EF4-FFF2-40B4-BE49-F238E27FC236}">
                    <a16:creationId xmlns:a16="http://schemas.microsoft.com/office/drawing/2014/main" id="{4950309E-CD3B-9E77-DB7C-D68F89B52EC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5306ECE5-FE28-4C96-E5E5-79F0B9D63095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E8FCE306-0FE0-F193-DADA-5944AF028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364221C-728F-E7F6-9A37-E396F02ED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5CB7B6AC-42DF-C9F1-DD91-D4712B410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5" name="Group 7174">
              <a:extLst>
                <a:ext uri="{FF2B5EF4-FFF2-40B4-BE49-F238E27FC236}">
                  <a16:creationId xmlns:a16="http://schemas.microsoft.com/office/drawing/2014/main" id="{A1BF2D79-FEA4-792F-E368-9B5E5D679B8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0CA6CC7D-FDED-21D6-9BA8-3BD3EC698D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EE328B1-B47C-8FE4-246F-D67824CFB2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2ED46435-D88E-31B6-5ABE-B9C16002D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9" name="Group 7178">
              <a:extLst>
                <a:ext uri="{FF2B5EF4-FFF2-40B4-BE49-F238E27FC236}">
                  <a16:creationId xmlns:a16="http://schemas.microsoft.com/office/drawing/2014/main" id="{D1A6BFF1-C444-914C-523C-D021CCCABB6C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CA3A9A6-C25E-6FC7-5B3A-4931CA285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84CE6B31-3E5B-48D0-2B87-431803C5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F6E4DEF9-7DBD-C6E9-0E7D-AB9021316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3C2F7437-CF6D-360A-C21A-0AFD99EF339F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184" name="Text Box 3036">
                <a:extLst>
                  <a:ext uri="{FF2B5EF4-FFF2-40B4-BE49-F238E27FC236}">
                    <a16:creationId xmlns:a16="http://schemas.microsoft.com/office/drawing/2014/main" id="{796772C1-DE5B-EDB3-E302-13F2D51AC0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5" name="Text Box 3036">
                <a:extLst>
                  <a:ext uri="{FF2B5EF4-FFF2-40B4-BE49-F238E27FC236}">
                    <a16:creationId xmlns:a16="http://schemas.microsoft.com/office/drawing/2014/main" id="{EA169518-98D4-6077-5514-925267781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6" name="Text Box 3036">
                <a:extLst>
                  <a:ext uri="{FF2B5EF4-FFF2-40B4-BE49-F238E27FC236}">
                    <a16:creationId xmlns:a16="http://schemas.microsoft.com/office/drawing/2014/main" id="{0A097D7D-CB12-1C14-1393-9E6E070BD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7" name="Group 7186">
              <a:extLst>
                <a:ext uri="{FF2B5EF4-FFF2-40B4-BE49-F238E27FC236}">
                  <a16:creationId xmlns:a16="http://schemas.microsoft.com/office/drawing/2014/main" id="{B23A1BD0-CF82-BC0C-C1F0-BD814EBD47B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92FE8624-004A-FBEF-57DC-FAE2AFF67C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E982FC78-346B-6BAC-2C12-38FB3C00AF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49FB4CEB-5F0B-18E4-5E9A-05F547FD6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8" name="Group 7817">
            <a:extLst>
              <a:ext uri="{FF2B5EF4-FFF2-40B4-BE49-F238E27FC236}">
                <a16:creationId xmlns:a16="http://schemas.microsoft.com/office/drawing/2014/main" id="{69CF1E02-01EB-CE0B-3A92-FB87A54EBAB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6832" name="organ group - facial muscles">
              <a:extLst>
                <a:ext uri="{FF2B5EF4-FFF2-40B4-BE49-F238E27FC236}">
                  <a16:creationId xmlns:a16="http://schemas.microsoft.com/office/drawing/2014/main" id="{816DC1B7-1B6C-D09C-6BEE-9CD226FEF7C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6833" name="organ - facial muscles">
                <a:extLst>
                  <a:ext uri="{FF2B5EF4-FFF2-40B4-BE49-F238E27FC236}">
                    <a16:creationId xmlns:a16="http://schemas.microsoft.com/office/drawing/2014/main" id="{EDD34D00-09FB-FF2B-0BA2-FDF6B3422FA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6837" name="FTU - orbicularis oculi">
                <a:extLst>
                  <a:ext uri="{FF2B5EF4-FFF2-40B4-BE49-F238E27FC236}">
                    <a16:creationId xmlns:a16="http://schemas.microsoft.com/office/drawing/2014/main" id="{9D72716B-1C0D-7778-BADE-E409547B5D5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6838" name="FTU - occipitofrontalis">
                <a:extLst>
                  <a:ext uri="{FF2B5EF4-FFF2-40B4-BE49-F238E27FC236}">
                    <a16:creationId xmlns:a16="http://schemas.microsoft.com/office/drawing/2014/main" id="{6E2FE72A-993F-2E71-00EC-BBC60AA6436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6839" name="FTU - nasalis">
                <a:extLst>
                  <a:ext uri="{FF2B5EF4-FFF2-40B4-BE49-F238E27FC236}">
                    <a16:creationId xmlns:a16="http://schemas.microsoft.com/office/drawing/2014/main" id="{0B2F250C-CEEC-4BAF-8DC8-ADF290C790C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6840" name="FTU - zygomaticus major">
                <a:extLst>
                  <a:ext uri="{FF2B5EF4-FFF2-40B4-BE49-F238E27FC236}">
                    <a16:creationId xmlns:a16="http://schemas.microsoft.com/office/drawing/2014/main" id="{0C8505E5-F297-BA2F-B6CC-70DC9426406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6842" name="FTU - zygomaticus minor">
                <a:extLst>
                  <a:ext uri="{FF2B5EF4-FFF2-40B4-BE49-F238E27FC236}">
                    <a16:creationId xmlns:a16="http://schemas.microsoft.com/office/drawing/2014/main" id="{25D769E1-1A1C-5961-D493-5B3756B0269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86" name="FTU - orbicularis oris">
                <a:extLst>
                  <a:ext uri="{FF2B5EF4-FFF2-40B4-BE49-F238E27FC236}">
                    <a16:creationId xmlns:a16="http://schemas.microsoft.com/office/drawing/2014/main" id="{46DE11E0-9BCB-9A07-ED24-C590C200C12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8C547E16-6E94-0510-8FB1-8B1FB7A6309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D1DEA8F-EE75-D1E1-64EA-E943C3823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CAA0BE12-41A3-089A-7B5E-2319C39839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7B347C8C-0AB7-0EA4-ADE5-3B76C48E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5348BCC8-2B2C-55DD-F9AD-3DD9EB140B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F659092C-D89F-DF44-5600-B3ACE5279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52EF652-568D-97FE-9F5D-69149A57E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ACF2EB0C-91D3-2E5B-E08E-FE3007B14B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3" name="Group 7202">
              <a:extLst>
                <a:ext uri="{FF2B5EF4-FFF2-40B4-BE49-F238E27FC236}">
                  <a16:creationId xmlns:a16="http://schemas.microsoft.com/office/drawing/2014/main" id="{29545025-E0CD-5624-773D-45CA0017CE3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189B564-7E5E-CA8E-A27F-A8F32879A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D9F095EA-81BC-D23A-1CB6-0A300D221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C68E6D-58D0-EBA1-05FA-CDE2352F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7" name="Group 7206">
              <a:extLst>
                <a:ext uri="{FF2B5EF4-FFF2-40B4-BE49-F238E27FC236}">
                  <a16:creationId xmlns:a16="http://schemas.microsoft.com/office/drawing/2014/main" id="{266FC413-1DDF-61E1-6733-9A80A37720B7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A10B40ED-2D1C-559D-9DB1-E5FDBD07D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12883ABE-8260-C56E-1C3B-8B68F5F90A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8469A492-9C31-0ADB-90B2-86FF5B586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C81741E6-7421-E846-0C3D-384AC232886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673E0F3A-3722-F52E-251D-C780881FE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4EFBA3CE-F6EC-2A54-5079-5E9332192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1EE4ABA6-CB6B-876F-2C64-D556F23C0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5" name="Group 7214">
              <a:extLst>
                <a:ext uri="{FF2B5EF4-FFF2-40B4-BE49-F238E27FC236}">
                  <a16:creationId xmlns:a16="http://schemas.microsoft.com/office/drawing/2014/main" id="{1252589F-D770-923C-5217-EE3E86096B4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400DCD-B25E-1167-99CE-621D1C4B8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15E7C7D5-078C-975D-098F-E3C39F718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38EE82B4-C1D6-1119-7498-CD0816633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3" name="Group 7802">
            <a:extLst>
              <a:ext uri="{FF2B5EF4-FFF2-40B4-BE49-F238E27FC236}">
                <a16:creationId xmlns:a16="http://schemas.microsoft.com/office/drawing/2014/main" id="{E6C63F4B-47CC-B677-2548-51876E83DFD4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2595" name="Group 2594">
              <a:extLst>
                <a:ext uri="{FF2B5EF4-FFF2-40B4-BE49-F238E27FC236}">
                  <a16:creationId xmlns:a16="http://schemas.microsoft.com/office/drawing/2014/main" id="{AE391BE3-4716-73B1-77AC-B6EEB35B49FF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320" name="organ group - facial muscles">
                <a:extLst>
                  <a:ext uri="{FF2B5EF4-FFF2-40B4-BE49-F238E27FC236}">
                    <a16:creationId xmlns:a16="http://schemas.microsoft.com/office/drawing/2014/main" id="{86E918C2-7B6B-4D76-1D7D-59B296B5D8D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321" name="organ - facial muscles">
                  <a:extLst>
                    <a:ext uri="{FF2B5EF4-FFF2-40B4-BE49-F238E27FC236}">
                      <a16:creationId xmlns:a16="http://schemas.microsoft.com/office/drawing/2014/main" id="{E3EC4377-6506-E84C-CB80-1EC1E3B5251E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323" name="FTU - orbicularis oculi">
                  <a:extLst>
                    <a:ext uri="{FF2B5EF4-FFF2-40B4-BE49-F238E27FC236}">
                      <a16:creationId xmlns:a16="http://schemas.microsoft.com/office/drawing/2014/main" id="{0908DA9B-8329-F8E9-DFD0-F6EAC6ABDD6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329" name="FTU - occipitofrontalis">
                  <a:extLst>
                    <a:ext uri="{FF2B5EF4-FFF2-40B4-BE49-F238E27FC236}">
                      <a16:creationId xmlns:a16="http://schemas.microsoft.com/office/drawing/2014/main" id="{83D1DF16-DC05-4369-29CA-BC6059FFC4C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330" name="FTU - nasalis">
                  <a:extLst>
                    <a:ext uri="{FF2B5EF4-FFF2-40B4-BE49-F238E27FC236}">
                      <a16:creationId xmlns:a16="http://schemas.microsoft.com/office/drawing/2014/main" id="{5EC8DC15-5F49-91F3-1CDC-BFA508B936D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334" name="FTU - zygomaticus major">
                  <a:extLst>
                    <a:ext uri="{FF2B5EF4-FFF2-40B4-BE49-F238E27FC236}">
                      <a16:creationId xmlns:a16="http://schemas.microsoft.com/office/drawing/2014/main" id="{FE94B335-B00B-3B6D-0B9F-8115F32528A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335" name="FTU - zygomaticus minor">
                  <a:extLst>
                    <a:ext uri="{FF2B5EF4-FFF2-40B4-BE49-F238E27FC236}">
                      <a16:creationId xmlns:a16="http://schemas.microsoft.com/office/drawing/2014/main" id="{ACBBF5EA-C2E3-5295-BD76-C6F2F32EABA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336" name="FTU - orbicularis oris">
                  <a:extLst>
                    <a:ext uri="{FF2B5EF4-FFF2-40B4-BE49-F238E27FC236}">
                      <a16:creationId xmlns:a16="http://schemas.microsoft.com/office/drawing/2014/main" id="{1C7BE621-1481-E431-0535-5267E7FBDC9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337" name="FTU - depressor anguli oris">
                  <a:extLst>
                    <a:ext uri="{FF2B5EF4-FFF2-40B4-BE49-F238E27FC236}">
                      <a16:creationId xmlns:a16="http://schemas.microsoft.com/office/drawing/2014/main" id="{F54B1996-BEF6-BD2D-145E-F0523B5BA6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39" name="FTU - levator labii">
                  <a:extLst>
                    <a:ext uri="{FF2B5EF4-FFF2-40B4-BE49-F238E27FC236}">
                      <a16:creationId xmlns:a16="http://schemas.microsoft.com/office/drawing/2014/main" id="{76038C7C-B670-36DD-7E00-42CFC9B5010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345" name="FTU - mentalis">
                  <a:extLst>
                    <a:ext uri="{FF2B5EF4-FFF2-40B4-BE49-F238E27FC236}">
                      <a16:creationId xmlns:a16="http://schemas.microsoft.com/office/drawing/2014/main" id="{A4E43197-F2C4-6372-3960-BF0788E52DF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6" name="FTU - temporalis">
                  <a:extLst>
                    <a:ext uri="{FF2B5EF4-FFF2-40B4-BE49-F238E27FC236}">
                      <a16:creationId xmlns:a16="http://schemas.microsoft.com/office/drawing/2014/main" id="{46558680-609F-FB97-9E12-A30793BAB9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80" name="organ group - facial muscles">
                <a:extLst>
                  <a:ext uri="{FF2B5EF4-FFF2-40B4-BE49-F238E27FC236}">
                    <a16:creationId xmlns:a16="http://schemas.microsoft.com/office/drawing/2014/main" id="{22C8FE3B-1535-A288-42DA-63DE73E7B118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381" name="FTU - orbicularis oculi">
                  <a:extLst>
                    <a:ext uri="{FF2B5EF4-FFF2-40B4-BE49-F238E27FC236}">
                      <a16:creationId xmlns:a16="http://schemas.microsoft.com/office/drawing/2014/main" id="{56F16D1D-6A6F-BF88-CF28-212B3F3A741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383" name="FTU - nasalis">
                  <a:extLst>
                    <a:ext uri="{FF2B5EF4-FFF2-40B4-BE49-F238E27FC236}">
                      <a16:creationId xmlns:a16="http://schemas.microsoft.com/office/drawing/2014/main" id="{CC31B6B2-5FFC-304C-A21B-38DEBEA4A97F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90520-739F-D74A-89A5-62993AF35F1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25" name="Text Box 3036">
                <a:extLst>
                  <a:ext uri="{FF2B5EF4-FFF2-40B4-BE49-F238E27FC236}">
                    <a16:creationId xmlns:a16="http://schemas.microsoft.com/office/drawing/2014/main" id="{546ACA1B-C5EE-A5E8-2058-FB2A648D65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3036">
                <a:extLst>
                  <a:ext uri="{FF2B5EF4-FFF2-40B4-BE49-F238E27FC236}">
                    <a16:creationId xmlns:a16="http://schemas.microsoft.com/office/drawing/2014/main" id="{925414F7-087E-D21B-020E-91D4AB165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3036">
                <a:extLst>
                  <a:ext uri="{FF2B5EF4-FFF2-40B4-BE49-F238E27FC236}">
                    <a16:creationId xmlns:a16="http://schemas.microsoft.com/office/drawing/2014/main" id="{D23649E1-888D-A8A0-F85A-4CA678DC5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C60182D-1EB6-71AC-E19B-6661B63B33E7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34" name="Text Box 3036">
                <a:extLst>
                  <a:ext uri="{FF2B5EF4-FFF2-40B4-BE49-F238E27FC236}">
                    <a16:creationId xmlns:a16="http://schemas.microsoft.com/office/drawing/2014/main" id="{E82E9EFB-F530-03D7-55C8-B3233663E3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3036">
                <a:extLst>
                  <a:ext uri="{FF2B5EF4-FFF2-40B4-BE49-F238E27FC236}">
                    <a16:creationId xmlns:a16="http://schemas.microsoft.com/office/drawing/2014/main" id="{E0EC981D-3C78-0AA5-F59E-64DED9AF4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3036">
                <a:extLst>
                  <a:ext uri="{FF2B5EF4-FFF2-40B4-BE49-F238E27FC236}">
                    <a16:creationId xmlns:a16="http://schemas.microsoft.com/office/drawing/2014/main" id="{4F30715E-CBC6-2C55-AEFE-CE6A61743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F6775E1-156F-EC82-3FD1-0012955AC1D8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42" name="Text Box 3036">
                <a:extLst>
                  <a:ext uri="{FF2B5EF4-FFF2-40B4-BE49-F238E27FC236}">
                    <a16:creationId xmlns:a16="http://schemas.microsoft.com/office/drawing/2014/main" id="{904975F1-649E-B895-B54C-0F6286698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 Box 3036">
                <a:extLst>
                  <a:ext uri="{FF2B5EF4-FFF2-40B4-BE49-F238E27FC236}">
                    <a16:creationId xmlns:a16="http://schemas.microsoft.com/office/drawing/2014/main" id="{B03429FC-1DBB-C963-4E2D-22321EA0D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 Box 3036">
                <a:extLst>
                  <a:ext uri="{FF2B5EF4-FFF2-40B4-BE49-F238E27FC236}">
                    <a16:creationId xmlns:a16="http://schemas.microsoft.com/office/drawing/2014/main" id="{D6AF51C5-7764-D0C5-2DE5-025DCE18B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096D3F7-7C99-5479-2F73-91FA6CDFDDBA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5" name="Text Box 3036">
                <a:extLst>
                  <a:ext uri="{FF2B5EF4-FFF2-40B4-BE49-F238E27FC236}">
                    <a16:creationId xmlns:a16="http://schemas.microsoft.com/office/drawing/2014/main" id="{4EE41679-9FB0-48DD-3E09-4BBC57339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 Box 3036">
                <a:extLst>
                  <a:ext uri="{FF2B5EF4-FFF2-40B4-BE49-F238E27FC236}">
                    <a16:creationId xmlns:a16="http://schemas.microsoft.com/office/drawing/2014/main" id="{2300CD6D-8D19-DDBD-2CEC-FEBD47BC9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3036">
                <a:extLst>
                  <a:ext uri="{FF2B5EF4-FFF2-40B4-BE49-F238E27FC236}">
                    <a16:creationId xmlns:a16="http://schemas.microsoft.com/office/drawing/2014/main" id="{399795D2-D7B1-A05A-309A-2974BEE69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5B97187-FE9E-FDE6-5CA0-D7C88F1AE599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4" name="Text Box 3036">
                <a:extLst>
                  <a:ext uri="{FF2B5EF4-FFF2-40B4-BE49-F238E27FC236}">
                    <a16:creationId xmlns:a16="http://schemas.microsoft.com/office/drawing/2014/main" id="{6C3DC38E-9995-D202-B494-F7FBBB5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Text Box 3036">
                <a:extLst>
                  <a:ext uri="{FF2B5EF4-FFF2-40B4-BE49-F238E27FC236}">
                    <a16:creationId xmlns:a16="http://schemas.microsoft.com/office/drawing/2014/main" id="{1D7BF808-5392-33FD-4563-1E14C5CBC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 Box 3036">
                <a:extLst>
                  <a:ext uri="{FF2B5EF4-FFF2-40B4-BE49-F238E27FC236}">
                    <a16:creationId xmlns:a16="http://schemas.microsoft.com/office/drawing/2014/main" id="{321D2178-F799-73B9-936A-7EBC6E53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84FF637-CF11-906B-AF70-861900C73A5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53" name="Text Box 3036">
                <a:extLst>
                  <a:ext uri="{FF2B5EF4-FFF2-40B4-BE49-F238E27FC236}">
                    <a16:creationId xmlns:a16="http://schemas.microsoft.com/office/drawing/2014/main" id="{FD707877-5781-A0C4-EE65-1E0CE6CA7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3036">
                <a:extLst>
                  <a:ext uri="{FF2B5EF4-FFF2-40B4-BE49-F238E27FC236}">
                    <a16:creationId xmlns:a16="http://schemas.microsoft.com/office/drawing/2014/main" id="{F44190F8-4ABA-1FE8-AD84-63ECA8744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3036">
                <a:extLst>
                  <a:ext uri="{FF2B5EF4-FFF2-40B4-BE49-F238E27FC236}">
                    <a16:creationId xmlns:a16="http://schemas.microsoft.com/office/drawing/2014/main" id="{81BE6C91-4BD1-8406-CABC-21459A6AF4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46110A69-5745-C4A3-F1F2-AD3F75BE1FD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96" name="Text Box 3036">
                <a:extLst>
                  <a:ext uri="{FF2B5EF4-FFF2-40B4-BE49-F238E27FC236}">
                    <a16:creationId xmlns:a16="http://schemas.microsoft.com/office/drawing/2014/main" id="{A7DA4E30-AD33-DFE2-EBD1-D362FF32A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Text Box 3036">
                <a:extLst>
                  <a:ext uri="{FF2B5EF4-FFF2-40B4-BE49-F238E27FC236}">
                    <a16:creationId xmlns:a16="http://schemas.microsoft.com/office/drawing/2014/main" id="{51093285-37A2-6821-FBAC-2653C70133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 Box 3036">
                <a:extLst>
                  <a:ext uri="{FF2B5EF4-FFF2-40B4-BE49-F238E27FC236}">
                    <a16:creationId xmlns:a16="http://schemas.microsoft.com/office/drawing/2014/main" id="{2ABC2D59-8330-15B1-710E-AD07A99E0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BD74398-E84A-A27F-0515-4B21F9D9571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209" name="Text Box 3036">
                <a:extLst>
                  <a:ext uri="{FF2B5EF4-FFF2-40B4-BE49-F238E27FC236}">
                    <a16:creationId xmlns:a16="http://schemas.microsoft.com/office/drawing/2014/main" id="{FAA260CA-E7B2-6E7E-4C1E-1CC1B2160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Text Box 3036">
                <a:extLst>
                  <a:ext uri="{FF2B5EF4-FFF2-40B4-BE49-F238E27FC236}">
                    <a16:creationId xmlns:a16="http://schemas.microsoft.com/office/drawing/2014/main" id="{3209282A-83CA-2160-C624-4F7261A7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Text Box 3036">
                <a:extLst>
                  <a:ext uri="{FF2B5EF4-FFF2-40B4-BE49-F238E27FC236}">
                    <a16:creationId xmlns:a16="http://schemas.microsoft.com/office/drawing/2014/main" id="{EF2C9936-3B33-B848-CCDE-88B23EB007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D4E1659-ACF7-7F91-7854-AB846A9EECA2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249" name="Text Box 3036">
                <a:extLst>
                  <a:ext uri="{FF2B5EF4-FFF2-40B4-BE49-F238E27FC236}">
                    <a16:creationId xmlns:a16="http://schemas.microsoft.com/office/drawing/2014/main" id="{BB1B9320-DD48-4B93-C565-7727C1D80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Text Box 3036">
                <a:extLst>
                  <a:ext uri="{FF2B5EF4-FFF2-40B4-BE49-F238E27FC236}">
                    <a16:creationId xmlns:a16="http://schemas.microsoft.com/office/drawing/2014/main" id="{1F70C9A6-9E21-7F40-7D72-790FA2BF3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Text Box 3036">
                <a:extLst>
                  <a:ext uri="{FF2B5EF4-FFF2-40B4-BE49-F238E27FC236}">
                    <a16:creationId xmlns:a16="http://schemas.microsoft.com/office/drawing/2014/main" id="{83BF97DA-E7E5-9539-4413-A125C1F0D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FB7646E-416D-C479-C99F-962A49ED1373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259" name="Text Box 3036">
                <a:extLst>
                  <a:ext uri="{FF2B5EF4-FFF2-40B4-BE49-F238E27FC236}">
                    <a16:creationId xmlns:a16="http://schemas.microsoft.com/office/drawing/2014/main" id="{942F2DBA-9610-BD76-806F-0B512EFA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Text Box 3036">
                <a:extLst>
                  <a:ext uri="{FF2B5EF4-FFF2-40B4-BE49-F238E27FC236}">
                    <a16:creationId xmlns:a16="http://schemas.microsoft.com/office/drawing/2014/main" id="{04175F8D-05C1-01A7-E230-1B9CC606E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Text Box 3036">
                <a:extLst>
                  <a:ext uri="{FF2B5EF4-FFF2-40B4-BE49-F238E27FC236}">
                    <a16:creationId xmlns:a16="http://schemas.microsoft.com/office/drawing/2014/main" id="{75CA2F5F-CB6E-CD31-8D29-471EE7CC6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E345FAEA-A482-0A8A-1AEA-EA8205981CEF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283" name="Text Box 3036">
                <a:extLst>
                  <a:ext uri="{FF2B5EF4-FFF2-40B4-BE49-F238E27FC236}">
                    <a16:creationId xmlns:a16="http://schemas.microsoft.com/office/drawing/2014/main" id="{795E73A4-E3CA-8F85-8360-88430064A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Text Box 3036">
                <a:extLst>
                  <a:ext uri="{FF2B5EF4-FFF2-40B4-BE49-F238E27FC236}">
                    <a16:creationId xmlns:a16="http://schemas.microsoft.com/office/drawing/2014/main" id="{9D9C48C5-E9CC-960D-A31F-23262C5EB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" name="Text Box 3036">
                <a:extLst>
                  <a:ext uri="{FF2B5EF4-FFF2-40B4-BE49-F238E27FC236}">
                    <a16:creationId xmlns:a16="http://schemas.microsoft.com/office/drawing/2014/main" id="{3EA79080-57DE-6255-C4C3-11CE9C3FD9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E6692646-0674-F1FD-D29F-857BC40B58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387" name="Text Box 3036">
                <a:extLst>
                  <a:ext uri="{FF2B5EF4-FFF2-40B4-BE49-F238E27FC236}">
                    <a16:creationId xmlns:a16="http://schemas.microsoft.com/office/drawing/2014/main" id="{8273C100-CA2A-6291-3282-05B2D79F6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Text Box 3036">
                <a:extLst>
                  <a:ext uri="{FF2B5EF4-FFF2-40B4-BE49-F238E27FC236}">
                    <a16:creationId xmlns:a16="http://schemas.microsoft.com/office/drawing/2014/main" id="{6C47A894-E50C-0C07-F0C9-3F9A29EABB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" name="Text Box 3036">
                <a:extLst>
                  <a:ext uri="{FF2B5EF4-FFF2-40B4-BE49-F238E27FC236}">
                    <a16:creationId xmlns:a16="http://schemas.microsoft.com/office/drawing/2014/main" id="{A3FE666C-5F6F-9E49-908F-E3C1B86D4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2" name="Group 7801">
            <a:extLst>
              <a:ext uri="{FF2B5EF4-FFF2-40B4-BE49-F238E27FC236}">
                <a16:creationId xmlns:a16="http://schemas.microsoft.com/office/drawing/2014/main" id="{1D6281BA-9B8D-7771-AE5A-571632B1BAAF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392" name="organ group - facial muscles">
              <a:extLst>
                <a:ext uri="{FF2B5EF4-FFF2-40B4-BE49-F238E27FC236}">
                  <a16:creationId xmlns:a16="http://schemas.microsoft.com/office/drawing/2014/main" id="{4ECACD96-D956-3E7C-A081-3A56F4A384F8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393" name="organ - facial muscles">
                <a:extLst>
                  <a:ext uri="{FF2B5EF4-FFF2-40B4-BE49-F238E27FC236}">
                    <a16:creationId xmlns:a16="http://schemas.microsoft.com/office/drawing/2014/main" id="{8927D0E6-C852-40F3-91F6-095ED236571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395" name="FTU - orbicularis oculi">
                <a:extLst>
                  <a:ext uri="{FF2B5EF4-FFF2-40B4-BE49-F238E27FC236}">
                    <a16:creationId xmlns:a16="http://schemas.microsoft.com/office/drawing/2014/main" id="{1CD6342D-1AB9-9237-FD6D-E3E196DB2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401" name="FTU - occipitofrontalis">
                <a:extLst>
                  <a:ext uri="{FF2B5EF4-FFF2-40B4-BE49-F238E27FC236}">
                    <a16:creationId xmlns:a16="http://schemas.microsoft.com/office/drawing/2014/main" id="{C39361EC-C28F-E6BA-ABB4-C8FC716439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402" name="FTU - nasalis">
                <a:extLst>
                  <a:ext uri="{FF2B5EF4-FFF2-40B4-BE49-F238E27FC236}">
                    <a16:creationId xmlns:a16="http://schemas.microsoft.com/office/drawing/2014/main" id="{E4EEC898-6C3C-B349-C0CB-B65A8FFE28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407" name="FTU - zygomaticus major">
                <a:extLst>
                  <a:ext uri="{FF2B5EF4-FFF2-40B4-BE49-F238E27FC236}">
                    <a16:creationId xmlns:a16="http://schemas.microsoft.com/office/drawing/2014/main" id="{47D0CF1D-2102-3F80-7249-E2CFEAC4DA3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3" name="FTU - zygomaticus minor">
                <a:extLst>
                  <a:ext uri="{FF2B5EF4-FFF2-40B4-BE49-F238E27FC236}">
                    <a16:creationId xmlns:a16="http://schemas.microsoft.com/office/drawing/2014/main" id="{1DF4F133-EEF2-B169-E3EA-D8315933A2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414" name="FTU - orbicularis oris">
                <a:extLst>
                  <a:ext uri="{FF2B5EF4-FFF2-40B4-BE49-F238E27FC236}">
                    <a16:creationId xmlns:a16="http://schemas.microsoft.com/office/drawing/2014/main" id="{ED32AF99-A969-F98A-44AE-5328DDC3A5B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FTU - depressor anguli oris">
                <a:extLst>
                  <a:ext uri="{FF2B5EF4-FFF2-40B4-BE49-F238E27FC236}">
                    <a16:creationId xmlns:a16="http://schemas.microsoft.com/office/drawing/2014/main" id="{BE6C4ED4-B492-A3B1-BA26-7D9072BABAA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420" name="FTU - levator labii">
                <a:extLst>
                  <a:ext uri="{FF2B5EF4-FFF2-40B4-BE49-F238E27FC236}">
                    <a16:creationId xmlns:a16="http://schemas.microsoft.com/office/drawing/2014/main" id="{280C6791-1C59-A4AA-BC74-21F76FEF5690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421" name="FTU - mentalis">
                <a:extLst>
                  <a:ext uri="{FF2B5EF4-FFF2-40B4-BE49-F238E27FC236}">
                    <a16:creationId xmlns:a16="http://schemas.microsoft.com/office/drawing/2014/main" id="{072043BF-5E2F-D913-7989-8B458B05E74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DAF9198E-AB14-6BB5-4768-9E363914C4C9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395" name="Text Box 3036">
                <a:extLst>
                  <a:ext uri="{FF2B5EF4-FFF2-40B4-BE49-F238E27FC236}">
                    <a16:creationId xmlns:a16="http://schemas.microsoft.com/office/drawing/2014/main" id="{AA9B8716-205B-72C3-1952-D9B30AC2B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Text Box 3036">
                <a:extLst>
                  <a:ext uri="{FF2B5EF4-FFF2-40B4-BE49-F238E27FC236}">
                    <a16:creationId xmlns:a16="http://schemas.microsoft.com/office/drawing/2014/main" id="{5E7F0313-1A6E-B88B-02F6-6486BC9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0" name="Text Box 3036">
                <a:extLst>
                  <a:ext uri="{FF2B5EF4-FFF2-40B4-BE49-F238E27FC236}">
                    <a16:creationId xmlns:a16="http://schemas.microsoft.com/office/drawing/2014/main" id="{C444E04F-99C8-4059-3B17-37FEDD3E2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C5BEDB5B-34D3-ADCD-B605-D20CD11D40AD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EA26F079-58F6-C502-8B60-CC5DCB04A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203CF9D7-FE43-A596-514C-B057724DE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617EBC7F-5CCC-D15E-FB06-DB920C63CB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0F109C21-9C48-38CD-6EE3-F2D53B76B86A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D59C55B3-B22A-9364-11C1-9DFF04A36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E10A90DB-49CC-BF7B-CC03-447A5EC05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976B5D9F-5E66-A369-351D-69397305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56" name="Group 1155">
              <a:extLst>
                <a:ext uri="{FF2B5EF4-FFF2-40B4-BE49-F238E27FC236}">
                  <a16:creationId xmlns:a16="http://schemas.microsoft.com/office/drawing/2014/main" id="{14C3A997-55C9-F232-FADA-164FA0869D75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05" name="Text Box 3036">
                <a:extLst>
                  <a:ext uri="{FF2B5EF4-FFF2-40B4-BE49-F238E27FC236}">
                    <a16:creationId xmlns:a16="http://schemas.microsoft.com/office/drawing/2014/main" id="{9FE2F0CB-C391-ABB0-083C-C158F09564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6" name="Text Box 3036">
                <a:extLst>
                  <a:ext uri="{FF2B5EF4-FFF2-40B4-BE49-F238E27FC236}">
                    <a16:creationId xmlns:a16="http://schemas.microsoft.com/office/drawing/2014/main" id="{E835325D-038C-8C3A-BBF4-686B4EFF2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" name="Text Box 3036">
                <a:extLst>
                  <a:ext uri="{FF2B5EF4-FFF2-40B4-BE49-F238E27FC236}">
                    <a16:creationId xmlns:a16="http://schemas.microsoft.com/office/drawing/2014/main" id="{19CB20B1-2483-8CD8-5FE0-AC595FDBC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17A8E36-D235-4789-C787-C6DFA0861844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09" name="Text Box 3036">
                <a:extLst>
                  <a:ext uri="{FF2B5EF4-FFF2-40B4-BE49-F238E27FC236}">
                    <a16:creationId xmlns:a16="http://schemas.microsoft.com/office/drawing/2014/main" id="{9CAD2FB9-55AF-FC55-CB09-D17D0F88D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" name="Text Box 3036">
                <a:extLst>
                  <a:ext uri="{FF2B5EF4-FFF2-40B4-BE49-F238E27FC236}">
                    <a16:creationId xmlns:a16="http://schemas.microsoft.com/office/drawing/2014/main" id="{5D0E1E77-B07E-773D-69AB-90EA9DA71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" name="Text Box 3036">
                <a:extLst>
                  <a:ext uri="{FF2B5EF4-FFF2-40B4-BE49-F238E27FC236}">
                    <a16:creationId xmlns:a16="http://schemas.microsoft.com/office/drawing/2014/main" id="{3B3C6521-3B53-E4CB-46BE-339715F34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8" name="Group 1317">
              <a:extLst>
                <a:ext uri="{FF2B5EF4-FFF2-40B4-BE49-F238E27FC236}">
                  <a16:creationId xmlns:a16="http://schemas.microsoft.com/office/drawing/2014/main" id="{4A860F9A-F12C-E1BC-393E-311AE2D4154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319" name="Text Box 3036">
                <a:extLst>
                  <a:ext uri="{FF2B5EF4-FFF2-40B4-BE49-F238E27FC236}">
                    <a16:creationId xmlns:a16="http://schemas.microsoft.com/office/drawing/2014/main" id="{65FE9D43-7B71-4DA8-1449-C3A9E22E4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4" name="Text Box 3036">
                <a:extLst>
                  <a:ext uri="{FF2B5EF4-FFF2-40B4-BE49-F238E27FC236}">
                    <a16:creationId xmlns:a16="http://schemas.microsoft.com/office/drawing/2014/main" id="{3D4C4E75-73F5-BE66-EA61-E71E77565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" name="Text Box 3036">
                <a:extLst>
                  <a:ext uri="{FF2B5EF4-FFF2-40B4-BE49-F238E27FC236}">
                    <a16:creationId xmlns:a16="http://schemas.microsoft.com/office/drawing/2014/main" id="{73E2C68C-4BC4-4DE2-BFB8-D7F743E400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6" name="Group 1385">
              <a:extLst>
                <a:ext uri="{FF2B5EF4-FFF2-40B4-BE49-F238E27FC236}">
                  <a16:creationId xmlns:a16="http://schemas.microsoft.com/office/drawing/2014/main" id="{6C0B2C77-CD84-B6C4-D5A4-E56CFD7658DA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387" name="Text Box 3036">
                <a:extLst>
                  <a:ext uri="{FF2B5EF4-FFF2-40B4-BE49-F238E27FC236}">
                    <a16:creationId xmlns:a16="http://schemas.microsoft.com/office/drawing/2014/main" id="{5C4EE19F-A6E4-A908-0BCB-A197ECFF5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" name="Text Box 3036">
                <a:extLst>
                  <a:ext uri="{FF2B5EF4-FFF2-40B4-BE49-F238E27FC236}">
                    <a16:creationId xmlns:a16="http://schemas.microsoft.com/office/drawing/2014/main" id="{979B2E59-841B-349E-66B8-17691FF41B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" name="Text Box 3036">
                <a:extLst>
                  <a:ext uri="{FF2B5EF4-FFF2-40B4-BE49-F238E27FC236}">
                    <a16:creationId xmlns:a16="http://schemas.microsoft.com/office/drawing/2014/main" id="{A7A3E176-22C5-6D62-CB75-DBB2EB348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0" name="Group 1389">
              <a:extLst>
                <a:ext uri="{FF2B5EF4-FFF2-40B4-BE49-F238E27FC236}">
                  <a16:creationId xmlns:a16="http://schemas.microsoft.com/office/drawing/2014/main" id="{7434F2B2-5A6E-F458-F75F-32BB0E072FC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892832A1-ECCD-7856-2F4C-7A9570BB5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46EEA55A-1BA2-9C9C-3623-7FAC4E974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CDF09863-C8B6-2708-007E-6E0A5DB05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60" name="Group 1459">
              <a:extLst>
                <a:ext uri="{FF2B5EF4-FFF2-40B4-BE49-F238E27FC236}">
                  <a16:creationId xmlns:a16="http://schemas.microsoft.com/office/drawing/2014/main" id="{A118DDF5-C3CE-ABE3-5430-FAA3FB6EAC7B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6039" name="Text Box 3036">
                <a:extLst>
                  <a:ext uri="{FF2B5EF4-FFF2-40B4-BE49-F238E27FC236}">
                    <a16:creationId xmlns:a16="http://schemas.microsoft.com/office/drawing/2014/main" id="{D130C395-3491-285C-30BD-0DFCB8815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0" name="Text Box 3036">
                <a:extLst>
                  <a:ext uri="{FF2B5EF4-FFF2-40B4-BE49-F238E27FC236}">
                    <a16:creationId xmlns:a16="http://schemas.microsoft.com/office/drawing/2014/main" id="{3300D804-44D6-25EB-6E31-6B2A38099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1" name="Text Box 3036">
                <a:extLst>
                  <a:ext uri="{FF2B5EF4-FFF2-40B4-BE49-F238E27FC236}">
                    <a16:creationId xmlns:a16="http://schemas.microsoft.com/office/drawing/2014/main" id="{642E278E-7997-1BBB-3B32-1C30FA561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AABD4E97-3B1A-1020-9D33-8B134B35F48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502" name="organ group - facial muscles">
              <a:extLst>
                <a:ext uri="{FF2B5EF4-FFF2-40B4-BE49-F238E27FC236}">
                  <a16:creationId xmlns:a16="http://schemas.microsoft.com/office/drawing/2014/main" id="{50430F50-8EE7-BD00-E966-C9E877E05385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503" name="organ - facial muscles">
                <a:extLst>
                  <a:ext uri="{FF2B5EF4-FFF2-40B4-BE49-F238E27FC236}">
                    <a16:creationId xmlns:a16="http://schemas.microsoft.com/office/drawing/2014/main" id="{2EDB5647-CC72-9343-4CEF-7BC397D9C01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507" name="FTU - orbicularis oculi">
                <a:extLst>
                  <a:ext uri="{FF2B5EF4-FFF2-40B4-BE49-F238E27FC236}">
                    <a16:creationId xmlns:a16="http://schemas.microsoft.com/office/drawing/2014/main" id="{78951BE9-839E-4331-D2F3-68F519FD02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508" name="FTU - occipitofrontalis">
                <a:extLst>
                  <a:ext uri="{FF2B5EF4-FFF2-40B4-BE49-F238E27FC236}">
                    <a16:creationId xmlns:a16="http://schemas.microsoft.com/office/drawing/2014/main" id="{45A2C7F8-78F0-E27C-890A-0DE5AD0ED5E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509" name="FTU - nasalis">
                <a:extLst>
                  <a:ext uri="{FF2B5EF4-FFF2-40B4-BE49-F238E27FC236}">
                    <a16:creationId xmlns:a16="http://schemas.microsoft.com/office/drawing/2014/main" id="{BE414A51-05FC-38C6-E10E-B98AD30BFFE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510" name="FTU - zygomaticus major">
                <a:extLst>
                  <a:ext uri="{FF2B5EF4-FFF2-40B4-BE49-F238E27FC236}">
                    <a16:creationId xmlns:a16="http://schemas.microsoft.com/office/drawing/2014/main" id="{FE7FB579-2507-F302-466A-2BDC708AA71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FTU - zygomaticus minor">
                <a:extLst>
                  <a:ext uri="{FF2B5EF4-FFF2-40B4-BE49-F238E27FC236}">
                    <a16:creationId xmlns:a16="http://schemas.microsoft.com/office/drawing/2014/main" id="{93A7E619-264E-80F2-1052-11B36E7ED6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512" name="FTU - orbicularis oris">
                <a:extLst>
                  <a:ext uri="{FF2B5EF4-FFF2-40B4-BE49-F238E27FC236}">
                    <a16:creationId xmlns:a16="http://schemas.microsoft.com/office/drawing/2014/main" id="{7D54BCF4-69B4-8F54-1CC3-D8A139CC681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513" name="FTU - depressor anguli oris">
                <a:extLst>
                  <a:ext uri="{FF2B5EF4-FFF2-40B4-BE49-F238E27FC236}">
                    <a16:creationId xmlns:a16="http://schemas.microsoft.com/office/drawing/2014/main" id="{01436288-D62D-8EB0-3421-6239FBDC97F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2" name="Group 6041">
              <a:extLst>
                <a:ext uri="{FF2B5EF4-FFF2-40B4-BE49-F238E27FC236}">
                  <a16:creationId xmlns:a16="http://schemas.microsoft.com/office/drawing/2014/main" id="{444338C6-B27B-9B14-83BF-6282066E53DB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6043" name="Text Box 3036">
                <a:extLst>
                  <a:ext uri="{FF2B5EF4-FFF2-40B4-BE49-F238E27FC236}">
                    <a16:creationId xmlns:a16="http://schemas.microsoft.com/office/drawing/2014/main" id="{C42C0A19-1503-F0CE-795C-9D076AAD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4" name="Text Box 3036">
                <a:extLst>
                  <a:ext uri="{FF2B5EF4-FFF2-40B4-BE49-F238E27FC236}">
                    <a16:creationId xmlns:a16="http://schemas.microsoft.com/office/drawing/2014/main" id="{9DE927AA-6511-31B0-FE92-F234B706B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Text Box 3036">
                <a:extLst>
                  <a:ext uri="{FF2B5EF4-FFF2-40B4-BE49-F238E27FC236}">
                    <a16:creationId xmlns:a16="http://schemas.microsoft.com/office/drawing/2014/main" id="{662A09F3-E7B8-CAFD-89A8-B8440C59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6" name="Group 6045">
              <a:extLst>
                <a:ext uri="{FF2B5EF4-FFF2-40B4-BE49-F238E27FC236}">
                  <a16:creationId xmlns:a16="http://schemas.microsoft.com/office/drawing/2014/main" id="{9302A9D5-6C19-270D-CDFE-FAD5AD8ABFAA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6047" name="Text Box 3036">
                <a:extLst>
                  <a:ext uri="{FF2B5EF4-FFF2-40B4-BE49-F238E27FC236}">
                    <a16:creationId xmlns:a16="http://schemas.microsoft.com/office/drawing/2014/main" id="{E1A74983-AC27-1E31-06F7-D6A357057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Text Box 3036">
                <a:extLst>
                  <a:ext uri="{FF2B5EF4-FFF2-40B4-BE49-F238E27FC236}">
                    <a16:creationId xmlns:a16="http://schemas.microsoft.com/office/drawing/2014/main" id="{3776485E-6462-F2F7-32E6-B4AFAB0C0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F9F93FFF-B304-864B-F5DC-3838D042A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0" name="Group 6049">
              <a:extLst>
                <a:ext uri="{FF2B5EF4-FFF2-40B4-BE49-F238E27FC236}">
                  <a16:creationId xmlns:a16="http://schemas.microsoft.com/office/drawing/2014/main" id="{213ED09E-0491-D216-7CD2-6DEF9B8005F4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6051" name="Text Box 3036">
                <a:extLst>
                  <a:ext uri="{FF2B5EF4-FFF2-40B4-BE49-F238E27FC236}">
                    <a16:creationId xmlns:a16="http://schemas.microsoft.com/office/drawing/2014/main" id="{07EFE4AC-0409-A15E-87E1-501CACEF8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2" name="Text Box 3036">
                <a:extLst>
                  <a:ext uri="{FF2B5EF4-FFF2-40B4-BE49-F238E27FC236}">
                    <a16:creationId xmlns:a16="http://schemas.microsoft.com/office/drawing/2014/main" id="{4135819B-3908-A0BC-200B-0E1CDB0DF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3" name="Text Box 3036">
                <a:extLst>
                  <a:ext uri="{FF2B5EF4-FFF2-40B4-BE49-F238E27FC236}">
                    <a16:creationId xmlns:a16="http://schemas.microsoft.com/office/drawing/2014/main" id="{5B3C0DFA-788A-A233-C11C-F819BEC05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4" name="Group 6053">
              <a:extLst>
                <a:ext uri="{FF2B5EF4-FFF2-40B4-BE49-F238E27FC236}">
                  <a16:creationId xmlns:a16="http://schemas.microsoft.com/office/drawing/2014/main" id="{56BBB183-06B9-7412-C466-184A14C062A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6055" name="Text Box 3036">
                <a:extLst>
                  <a:ext uri="{FF2B5EF4-FFF2-40B4-BE49-F238E27FC236}">
                    <a16:creationId xmlns:a16="http://schemas.microsoft.com/office/drawing/2014/main" id="{C18A3EDF-8123-B9A3-12E5-8A1B13861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6" name="Text Box 3036">
                <a:extLst>
                  <a:ext uri="{FF2B5EF4-FFF2-40B4-BE49-F238E27FC236}">
                    <a16:creationId xmlns:a16="http://schemas.microsoft.com/office/drawing/2014/main" id="{9E9C20D0-7A4D-0F96-8702-295F30FBE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7" name="Text Box 3036">
                <a:extLst>
                  <a:ext uri="{FF2B5EF4-FFF2-40B4-BE49-F238E27FC236}">
                    <a16:creationId xmlns:a16="http://schemas.microsoft.com/office/drawing/2014/main" id="{5AA0C808-F1F2-A0F5-C957-ACD0663BF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8" name="Group 6057">
              <a:extLst>
                <a:ext uri="{FF2B5EF4-FFF2-40B4-BE49-F238E27FC236}">
                  <a16:creationId xmlns:a16="http://schemas.microsoft.com/office/drawing/2014/main" id="{FC882F98-55CD-3AD8-8A3D-59FCE93B5CFC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6059" name="Text Box 3036">
                <a:extLst>
                  <a:ext uri="{FF2B5EF4-FFF2-40B4-BE49-F238E27FC236}">
                    <a16:creationId xmlns:a16="http://schemas.microsoft.com/office/drawing/2014/main" id="{5901B7EA-1B7D-1CA8-9694-6D6C98AEC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0" name="Text Box 3036">
                <a:extLst>
                  <a:ext uri="{FF2B5EF4-FFF2-40B4-BE49-F238E27FC236}">
                    <a16:creationId xmlns:a16="http://schemas.microsoft.com/office/drawing/2014/main" id="{6ACB4329-4A5B-2599-849F-5769A7912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1" name="Text Box 3036">
                <a:extLst>
                  <a:ext uri="{FF2B5EF4-FFF2-40B4-BE49-F238E27FC236}">
                    <a16:creationId xmlns:a16="http://schemas.microsoft.com/office/drawing/2014/main" id="{21535D4F-5E41-E5AF-B3D7-26BE95629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2" name="Group 6061">
              <a:extLst>
                <a:ext uri="{FF2B5EF4-FFF2-40B4-BE49-F238E27FC236}">
                  <a16:creationId xmlns:a16="http://schemas.microsoft.com/office/drawing/2014/main" id="{2D81FE44-A615-623D-806E-1304438E8211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6063" name="Text Box 3036">
                <a:extLst>
                  <a:ext uri="{FF2B5EF4-FFF2-40B4-BE49-F238E27FC236}">
                    <a16:creationId xmlns:a16="http://schemas.microsoft.com/office/drawing/2014/main" id="{FEF6092D-B6A2-F7AB-00B0-7D4EDFCF8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4" name="Text Box 3036">
                <a:extLst>
                  <a:ext uri="{FF2B5EF4-FFF2-40B4-BE49-F238E27FC236}">
                    <a16:creationId xmlns:a16="http://schemas.microsoft.com/office/drawing/2014/main" id="{4279D61C-57D0-CA04-82EA-CEF412AE2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Text Box 3036">
                <a:extLst>
                  <a:ext uri="{FF2B5EF4-FFF2-40B4-BE49-F238E27FC236}">
                    <a16:creationId xmlns:a16="http://schemas.microsoft.com/office/drawing/2014/main" id="{68931193-3A3F-3101-AA34-2AC55157E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9" name="Group 6068">
              <a:extLst>
                <a:ext uri="{FF2B5EF4-FFF2-40B4-BE49-F238E27FC236}">
                  <a16:creationId xmlns:a16="http://schemas.microsoft.com/office/drawing/2014/main" id="{3352342B-487D-FFC7-B50F-A820569052D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6072" name="Text Box 3036">
                <a:extLst>
                  <a:ext uri="{FF2B5EF4-FFF2-40B4-BE49-F238E27FC236}">
                    <a16:creationId xmlns:a16="http://schemas.microsoft.com/office/drawing/2014/main" id="{0FCCE8BA-B2D9-9B1C-0E96-6EA292914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3" name="Text Box 3036">
                <a:extLst>
                  <a:ext uri="{FF2B5EF4-FFF2-40B4-BE49-F238E27FC236}">
                    <a16:creationId xmlns:a16="http://schemas.microsoft.com/office/drawing/2014/main" id="{327E1093-A3A6-703B-8306-92C4500E3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4" name="Text Box 3036">
                <a:extLst>
                  <a:ext uri="{FF2B5EF4-FFF2-40B4-BE49-F238E27FC236}">
                    <a16:creationId xmlns:a16="http://schemas.microsoft.com/office/drawing/2014/main" id="{266F9D0B-8AC8-CC2F-8C30-8A4E0EE15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0" name="Group 7799">
            <a:extLst>
              <a:ext uri="{FF2B5EF4-FFF2-40B4-BE49-F238E27FC236}">
                <a16:creationId xmlns:a16="http://schemas.microsoft.com/office/drawing/2014/main" id="{CFF52DE6-D565-EB0B-A1C0-C91ABE4DA47E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590" name="organ group - facial muscles">
              <a:extLst>
                <a:ext uri="{FF2B5EF4-FFF2-40B4-BE49-F238E27FC236}">
                  <a16:creationId xmlns:a16="http://schemas.microsoft.com/office/drawing/2014/main" id="{62B94B8C-7E87-2405-7FAD-C054B050043D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591" name="organ - facial muscles">
                <a:extLst>
                  <a:ext uri="{FF2B5EF4-FFF2-40B4-BE49-F238E27FC236}">
                    <a16:creationId xmlns:a16="http://schemas.microsoft.com/office/drawing/2014/main" id="{8A532946-B707-410C-1497-127E4CDFEDB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592" name="FTU - orbicularis oculi">
                <a:extLst>
                  <a:ext uri="{FF2B5EF4-FFF2-40B4-BE49-F238E27FC236}">
                    <a16:creationId xmlns:a16="http://schemas.microsoft.com/office/drawing/2014/main" id="{E56B060D-84E7-8C25-42DD-C2D6A3F1C8C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593" name="FTU - occipitofrontalis">
                <a:extLst>
                  <a:ext uri="{FF2B5EF4-FFF2-40B4-BE49-F238E27FC236}">
                    <a16:creationId xmlns:a16="http://schemas.microsoft.com/office/drawing/2014/main" id="{1FDFF538-550B-C8C1-BB58-6CDCEF148D7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594" name="FTU - nasalis">
                <a:extLst>
                  <a:ext uri="{FF2B5EF4-FFF2-40B4-BE49-F238E27FC236}">
                    <a16:creationId xmlns:a16="http://schemas.microsoft.com/office/drawing/2014/main" id="{038AC6C0-ACEB-364B-FF93-DFE30E69F0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595" name="FTU - zygomaticus major">
                <a:extLst>
                  <a:ext uri="{FF2B5EF4-FFF2-40B4-BE49-F238E27FC236}">
                    <a16:creationId xmlns:a16="http://schemas.microsoft.com/office/drawing/2014/main" id="{4797CB72-8ABA-9E7E-9DC3-3EEC6B38B92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596" name="FTU - zygomaticus minor">
                <a:extLst>
                  <a:ext uri="{FF2B5EF4-FFF2-40B4-BE49-F238E27FC236}">
                    <a16:creationId xmlns:a16="http://schemas.microsoft.com/office/drawing/2014/main" id="{EB4AE52D-8C3B-7EE4-300C-E620AB1919E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3F6EBCCC-0A79-0300-81BD-382D1882D232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1491" name="Text Box 3036">
                <a:extLst>
                  <a:ext uri="{FF2B5EF4-FFF2-40B4-BE49-F238E27FC236}">
                    <a16:creationId xmlns:a16="http://schemas.microsoft.com/office/drawing/2014/main" id="{74822A6B-3045-A08A-3945-DAEA66E1E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0" name="Text Box 3036">
                <a:extLst>
                  <a:ext uri="{FF2B5EF4-FFF2-40B4-BE49-F238E27FC236}">
                    <a16:creationId xmlns:a16="http://schemas.microsoft.com/office/drawing/2014/main" id="{0AD3D882-F99F-5250-25C2-E5251C740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1" name="Text Box 3036">
                <a:extLst>
                  <a:ext uri="{FF2B5EF4-FFF2-40B4-BE49-F238E27FC236}">
                    <a16:creationId xmlns:a16="http://schemas.microsoft.com/office/drawing/2014/main" id="{CDED9CEF-A67F-2496-31D3-6EF4055E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5" name="Group 1514">
              <a:extLst>
                <a:ext uri="{FF2B5EF4-FFF2-40B4-BE49-F238E27FC236}">
                  <a16:creationId xmlns:a16="http://schemas.microsoft.com/office/drawing/2014/main" id="{7888CCA8-D171-65EE-3DBE-8BC8D405CDBE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1521" name="Text Box 3036">
                <a:extLst>
                  <a:ext uri="{FF2B5EF4-FFF2-40B4-BE49-F238E27FC236}">
                    <a16:creationId xmlns:a16="http://schemas.microsoft.com/office/drawing/2014/main" id="{46E1B107-D10F-0491-FBC4-97AD2994A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0" name="Text Box 3036">
                <a:extLst>
                  <a:ext uri="{FF2B5EF4-FFF2-40B4-BE49-F238E27FC236}">
                    <a16:creationId xmlns:a16="http://schemas.microsoft.com/office/drawing/2014/main" id="{BF546CFC-AEFE-7E92-1B67-2969177F2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1" name="Text Box 3036">
                <a:extLst>
                  <a:ext uri="{FF2B5EF4-FFF2-40B4-BE49-F238E27FC236}">
                    <a16:creationId xmlns:a16="http://schemas.microsoft.com/office/drawing/2014/main" id="{100939B8-BB7D-59A3-19C9-E13E273ABE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2" name="Group 6081">
              <a:extLst>
                <a:ext uri="{FF2B5EF4-FFF2-40B4-BE49-F238E27FC236}">
                  <a16:creationId xmlns:a16="http://schemas.microsoft.com/office/drawing/2014/main" id="{5FD27E08-EB38-1D9F-1C60-7C8461EBBC86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0BD79328-D0D0-954C-138E-721B685EA4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4" name="Text Box 3036">
                <a:extLst>
                  <a:ext uri="{FF2B5EF4-FFF2-40B4-BE49-F238E27FC236}">
                    <a16:creationId xmlns:a16="http://schemas.microsoft.com/office/drawing/2014/main" id="{BEA122A0-AB2D-3B8D-4418-DF7F3C12B3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5" name="Text Box 3036">
                <a:extLst>
                  <a:ext uri="{FF2B5EF4-FFF2-40B4-BE49-F238E27FC236}">
                    <a16:creationId xmlns:a16="http://schemas.microsoft.com/office/drawing/2014/main" id="{E8FC3F1D-02B3-7327-DECE-D043A15E5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8" name="Group 6087">
              <a:extLst>
                <a:ext uri="{FF2B5EF4-FFF2-40B4-BE49-F238E27FC236}">
                  <a16:creationId xmlns:a16="http://schemas.microsoft.com/office/drawing/2014/main" id="{F470C20C-9CF1-9002-9383-EA21FD43D8E6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089" name="Text Box 3036">
                <a:extLst>
                  <a:ext uri="{FF2B5EF4-FFF2-40B4-BE49-F238E27FC236}">
                    <a16:creationId xmlns:a16="http://schemas.microsoft.com/office/drawing/2014/main" id="{F84505A7-8CFC-3FBF-96B4-DE3DF520D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0" name="Text Box 3036">
                <a:extLst>
                  <a:ext uri="{FF2B5EF4-FFF2-40B4-BE49-F238E27FC236}">
                    <a16:creationId xmlns:a16="http://schemas.microsoft.com/office/drawing/2014/main" id="{48C17BA2-2149-B4DC-2E8D-89B67455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1" name="Text Box 3036">
                <a:extLst>
                  <a:ext uri="{FF2B5EF4-FFF2-40B4-BE49-F238E27FC236}">
                    <a16:creationId xmlns:a16="http://schemas.microsoft.com/office/drawing/2014/main" id="{1EF74587-33AA-4BD3-04D0-5DECAF9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4" name="Group 6093">
              <a:extLst>
                <a:ext uri="{FF2B5EF4-FFF2-40B4-BE49-F238E27FC236}">
                  <a16:creationId xmlns:a16="http://schemas.microsoft.com/office/drawing/2014/main" id="{F39A8D96-5CAA-2566-4E77-5081637FC850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095" name="Text Box 3036">
                <a:extLst>
                  <a:ext uri="{FF2B5EF4-FFF2-40B4-BE49-F238E27FC236}">
                    <a16:creationId xmlns:a16="http://schemas.microsoft.com/office/drawing/2014/main" id="{BB087CDC-2EE4-B48E-60A2-C73A6D99A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6" name="Text Box 3036">
                <a:extLst>
                  <a:ext uri="{FF2B5EF4-FFF2-40B4-BE49-F238E27FC236}">
                    <a16:creationId xmlns:a16="http://schemas.microsoft.com/office/drawing/2014/main" id="{3D9E25BB-5E1D-2921-6A14-EE97E8193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7" name="Text Box 3036">
                <a:extLst>
                  <a:ext uri="{FF2B5EF4-FFF2-40B4-BE49-F238E27FC236}">
                    <a16:creationId xmlns:a16="http://schemas.microsoft.com/office/drawing/2014/main" id="{7E6CC631-BCE0-AC98-866D-AA8CD2E8E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9" name="Group 7798">
            <a:extLst>
              <a:ext uri="{FF2B5EF4-FFF2-40B4-BE49-F238E27FC236}">
                <a16:creationId xmlns:a16="http://schemas.microsoft.com/office/drawing/2014/main" id="{D34AA55E-F60C-7317-A660-9BCDD31B2D32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2603" name="Group 2602">
              <a:extLst>
                <a:ext uri="{FF2B5EF4-FFF2-40B4-BE49-F238E27FC236}">
                  <a16:creationId xmlns:a16="http://schemas.microsoft.com/office/drawing/2014/main" id="{00BEDE7E-0E15-2A95-1131-66D4E1717429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2057" name="organ group - facial muscles">
                <a:extLst>
                  <a:ext uri="{FF2B5EF4-FFF2-40B4-BE49-F238E27FC236}">
                    <a16:creationId xmlns:a16="http://schemas.microsoft.com/office/drawing/2014/main" id="{E4578E6A-F870-266E-4E02-2FA7B0755A31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2058" name="organ - facial muscles">
                  <a:extLst>
                    <a:ext uri="{FF2B5EF4-FFF2-40B4-BE49-F238E27FC236}">
                      <a16:creationId xmlns:a16="http://schemas.microsoft.com/office/drawing/2014/main" id="{5691A66C-B320-5701-EFFD-E8775DAC4E1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2059" name="FTU - orbicularis oculi">
                  <a:extLst>
                    <a:ext uri="{FF2B5EF4-FFF2-40B4-BE49-F238E27FC236}">
                      <a16:creationId xmlns:a16="http://schemas.microsoft.com/office/drawing/2014/main" id="{96379363-70E6-D18A-210C-5F73543061F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2060" name="FTU - occipitofrontalis">
                  <a:extLst>
                    <a:ext uri="{FF2B5EF4-FFF2-40B4-BE49-F238E27FC236}">
                      <a16:creationId xmlns:a16="http://schemas.microsoft.com/office/drawing/2014/main" id="{533F2BC5-73B5-EE66-D0CB-0C2AC25B1B8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2061" name="FTU - nasalis">
                  <a:extLst>
                    <a:ext uri="{FF2B5EF4-FFF2-40B4-BE49-F238E27FC236}">
                      <a16:creationId xmlns:a16="http://schemas.microsoft.com/office/drawing/2014/main" id="{A8DFB7E0-1815-9143-7779-FF9EFF2062F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2062" name="FTU - zygomaticus major">
                  <a:extLst>
                    <a:ext uri="{FF2B5EF4-FFF2-40B4-BE49-F238E27FC236}">
                      <a16:creationId xmlns:a16="http://schemas.microsoft.com/office/drawing/2014/main" id="{FB94C91A-3953-E306-A3D9-7956B8057CC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FTU - zygomaticus minor">
                  <a:extLst>
                    <a:ext uri="{FF2B5EF4-FFF2-40B4-BE49-F238E27FC236}">
                      <a16:creationId xmlns:a16="http://schemas.microsoft.com/office/drawing/2014/main" id="{E5C0CBE0-0C09-1F5C-835E-77858C0CD03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2064" name="FTU - orbicularis oris">
                  <a:extLst>
                    <a:ext uri="{FF2B5EF4-FFF2-40B4-BE49-F238E27FC236}">
                      <a16:creationId xmlns:a16="http://schemas.microsoft.com/office/drawing/2014/main" id="{D1FEBBFB-090C-B5DD-DA7E-6F4555887AB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2065" name="FTU - depressor anguli oris">
                  <a:extLst>
                    <a:ext uri="{FF2B5EF4-FFF2-40B4-BE49-F238E27FC236}">
                      <a16:creationId xmlns:a16="http://schemas.microsoft.com/office/drawing/2014/main" id="{6601E3F1-2816-14C2-38C2-77EEF167082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6" name="FTU - levator labii">
                  <a:extLst>
                    <a:ext uri="{FF2B5EF4-FFF2-40B4-BE49-F238E27FC236}">
                      <a16:creationId xmlns:a16="http://schemas.microsoft.com/office/drawing/2014/main" id="{33B3E7F1-C1D0-54F6-76C2-02653B21695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2067" name="FTU - mentalis">
                  <a:extLst>
                    <a:ext uri="{FF2B5EF4-FFF2-40B4-BE49-F238E27FC236}">
                      <a16:creationId xmlns:a16="http://schemas.microsoft.com/office/drawing/2014/main" id="{15E41DA9-DB4C-D6DF-AEB5-38A0FD455BF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2068" name="FTU - temporalis">
                  <a:extLst>
                    <a:ext uri="{FF2B5EF4-FFF2-40B4-BE49-F238E27FC236}">
                      <a16:creationId xmlns:a16="http://schemas.microsoft.com/office/drawing/2014/main" id="{D20AA225-793E-5198-5B84-EDC0171F50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9" name="organ group - facial muscles">
                <a:extLst>
                  <a:ext uri="{FF2B5EF4-FFF2-40B4-BE49-F238E27FC236}">
                    <a16:creationId xmlns:a16="http://schemas.microsoft.com/office/drawing/2014/main" id="{1300EFA0-0EF5-72D1-765D-6F7A2627B4B4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2070" name="FTU - orbicularis oculi">
                  <a:extLst>
                    <a:ext uri="{FF2B5EF4-FFF2-40B4-BE49-F238E27FC236}">
                      <a16:creationId xmlns:a16="http://schemas.microsoft.com/office/drawing/2014/main" id="{E3041EED-7ADD-CEA3-E35D-21CC30464874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FTU - occipitofrontalis">
                  <a:extLst>
                    <a:ext uri="{FF2B5EF4-FFF2-40B4-BE49-F238E27FC236}">
                      <a16:creationId xmlns:a16="http://schemas.microsoft.com/office/drawing/2014/main" id="{56E788CE-ADF0-ECB3-C5F2-25393D0D9898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2072" name="FTU - nasalis">
                  <a:extLst>
                    <a:ext uri="{FF2B5EF4-FFF2-40B4-BE49-F238E27FC236}">
                      <a16:creationId xmlns:a16="http://schemas.microsoft.com/office/drawing/2014/main" id="{2B494A14-0325-7BBA-4AD1-9A9A358BAC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2073" name="FTU - zygomaticus major">
                  <a:extLst>
                    <a:ext uri="{FF2B5EF4-FFF2-40B4-BE49-F238E27FC236}">
                      <a16:creationId xmlns:a16="http://schemas.microsoft.com/office/drawing/2014/main" id="{12F46ACD-3BE0-299F-98B4-3FA2D2D982F9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2076" name="FTU - zygomaticus minor">
                  <a:extLst>
                    <a:ext uri="{FF2B5EF4-FFF2-40B4-BE49-F238E27FC236}">
                      <a16:creationId xmlns:a16="http://schemas.microsoft.com/office/drawing/2014/main" id="{FC493946-78F5-AA15-F140-61848F923D92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2078" name="FTU - orbicularis oris">
                  <a:extLst>
                    <a:ext uri="{FF2B5EF4-FFF2-40B4-BE49-F238E27FC236}">
                      <a16:creationId xmlns:a16="http://schemas.microsoft.com/office/drawing/2014/main" id="{E3EC9A71-8219-D72C-13B9-58B2848316B4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2079" name="FTU - depressor anguli oris">
                  <a:extLst>
                    <a:ext uri="{FF2B5EF4-FFF2-40B4-BE49-F238E27FC236}">
                      <a16:creationId xmlns:a16="http://schemas.microsoft.com/office/drawing/2014/main" id="{F8EFE80C-1683-5F29-1FBD-C76F5B08980F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2088" name="FTU - levator labii">
                  <a:extLst>
                    <a:ext uri="{FF2B5EF4-FFF2-40B4-BE49-F238E27FC236}">
                      <a16:creationId xmlns:a16="http://schemas.microsoft.com/office/drawing/2014/main" id="{7E688FEB-4837-4C22-D02B-5B4DBC364A3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2090" name="FTU - mentalis">
                  <a:extLst>
                    <a:ext uri="{FF2B5EF4-FFF2-40B4-BE49-F238E27FC236}">
                      <a16:creationId xmlns:a16="http://schemas.microsoft.com/office/drawing/2014/main" id="{9BA551E9-8BA8-5F77-09D5-9FB20CE74049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6106" name="Group 6105">
              <a:extLst>
                <a:ext uri="{FF2B5EF4-FFF2-40B4-BE49-F238E27FC236}">
                  <a16:creationId xmlns:a16="http://schemas.microsoft.com/office/drawing/2014/main" id="{5131E95E-949D-B762-D447-F82AA53B707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107" name="Text Box 3036">
                <a:extLst>
                  <a:ext uri="{FF2B5EF4-FFF2-40B4-BE49-F238E27FC236}">
                    <a16:creationId xmlns:a16="http://schemas.microsoft.com/office/drawing/2014/main" id="{11701D47-7C21-14E5-1998-42FF8C350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8" name="Text Box 3036">
                <a:extLst>
                  <a:ext uri="{FF2B5EF4-FFF2-40B4-BE49-F238E27FC236}">
                    <a16:creationId xmlns:a16="http://schemas.microsoft.com/office/drawing/2014/main" id="{A1EA6CEF-73BB-5C13-C539-4DDF4C74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9" name="Text Box 3036">
                <a:extLst>
                  <a:ext uri="{FF2B5EF4-FFF2-40B4-BE49-F238E27FC236}">
                    <a16:creationId xmlns:a16="http://schemas.microsoft.com/office/drawing/2014/main" id="{B0835E2F-AC5D-0FCC-5A16-CC0744DDC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12" name="Group 6111">
              <a:extLst>
                <a:ext uri="{FF2B5EF4-FFF2-40B4-BE49-F238E27FC236}">
                  <a16:creationId xmlns:a16="http://schemas.microsoft.com/office/drawing/2014/main" id="{AD5C964C-6FFE-F615-C076-AF448BD17840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6113" name="Text Box 3036">
                <a:extLst>
                  <a:ext uri="{FF2B5EF4-FFF2-40B4-BE49-F238E27FC236}">
                    <a16:creationId xmlns:a16="http://schemas.microsoft.com/office/drawing/2014/main" id="{2539F100-7634-8701-C8A9-6EF67AF01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4" name="Text Box 3036">
                <a:extLst>
                  <a:ext uri="{FF2B5EF4-FFF2-40B4-BE49-F238E27FC236}">
                    <a16:creationId xmlns:a16="http://schemas.microsoft.com/office/drawing/2014/main" id="{2143FA6A-CE74-0D28-C8DE-A671751BA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5" name="Text Box 3036">
                <a:extLst>
                  <a:ext uri="{FF2B5EF4-FFF2-40B4-BE49-F238E27FC236}">
                    <a16:creationId xmlns:a16="http://schemas.microsoft.com/office/drawing/2014/main" id="{137F311E-4FAE-E064-0F98-126F16529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1" name="Group 6120">
              <a:extLst>
                <a:ext uri="{FF2B5EF4-FFF2-40B4-BE49-F238E27FC236}">
                  <a16:creationId xmlns:a16="http://schemas.microsoft.com/office/drawing/2014/main" id="{A921AD6F-ED8F-3303-A10B-33CF1EF6E5F8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6124" name="Text Box 3036">
                <a:extLst>
                  <a:ext uri="{FF2B5EF4-FFF2-40B4-BE49-F238E27FC236}">
                    <a16:creationId xmlns:a16="http://schemas.microsoft.com/office/drawing/2014/main" id="{02686FD3-26F9-A822-65A5-E3FC39F01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5" name="Text Box 3036">
                <a:extLst>
                  <a:ext uri="{FF2B5EF4-FFF2-40B4-BE49-F238E27FC236}">
                    <a16:creationId xmlns:a16="http://schemas.microsoft.com/office/drawing/2014/main" id="{66C3DF23-62A6-9220-F277-FDFA9150F9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6" name="Text Box 3036">
                <a:extLst>
                  <a:ext uri="{FF2B5EF4-FFF2-40B4-BE49-F238E27FC236}">
                    <a16:creationId xmlns:a16="http://schemas.microsoft.com/office/drawing/2014/main" id="{EC25364A-4F37-D650-DE16-E81542FAF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7" name="Group 6126">
              <a:extLst>
                <a:ext uri="{FF2B5EF4-FFF2-40B4-BE49-F238E27FC236}">
                  <a16:creationId xmlns:a16="http://schemas.microsoft.com/office/drawing/2014/main" id="{8859B266-B8A3-281F-4267-660C819057FF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6130" name="Text Box 3036">
                <a:extLst>
                  <a:ext uri="{FF2B5EF4-FFF2-40B4-BE49-F238E27FC236}">
                    <a16:creationId xmlns:a16="http://schemas.microsoft.com/office/drawing/2014/main" id="{F5A68610-60D8-1F0A-AA19-D6C98D96E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1" name="Text Box 3036">
                <a:extLst>
                  <a:ext uri="{FF2B5EF4-FFF2-40B4-BE49-F238E27FC236}">
                    <a16:creationId xmlns:a16="http://schemas.microsoft.com/office/drawing/2014/main" id="{C093F283-1152-A44A-5F84-41BA1B7D1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2" name="Text Box 3036">
                <a:extLst>
                  <a:ext uri="{FF2B5EF4-FFF2-40B4-BE49-F238E27FC236}">
                    <a16:creationId xmlns:a16="http://schemas.microsoft.com/office/drawing/2014/main" id="{981F6D49-F4D5-CD2F-558D-6395A85FD5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3" name="Group 6132">
              <a:extLst>
                <a:ext uri="{FF2B5EF4-FFF2-40B4-BE49-F238E27FC236}">
                  <a16:creationId xmlns:a16="http://schemas.microsoft.com/office/drawing/2014/main" id="{8D508ABF-5B10-EE0F-B215-1B5BC9CFE829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136" name="Text Box 3036">
                <a:extLst>
                  <a:ext uri="{FF2B5EF4-FFF2-40B4-BE49-F238E27FC236}">
                    <a16:creationId xmlns:a16="http://schemas.microsoft.com/office/drawing/2014/main" id="{7144D956-E494-BC9A-6572-A433FAD5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7" name="Text Box 3036">
                <a:extLst>
                  <a:ext uri="{FF2B5EF4-FFF2-40B4-BE49-F238E27FC236}">
                    <a16:creationId xmlns:a16="http://schemas.microsoft.com/office/drawing/2014/main" id="{1266DC8F-B9F0-D088-7B45-D2BEC2944B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8" name="Text Box 3036">
                <a:extLst>
                  <a:ext uri="{FF2B5EF4-FFF2-40B4-BE49-F238E27FC236}">
                    <a16:creationId xmlns:a16="http://schemas.microsoft.com/office/drawing/2014/main" id="{C0A880C6-4A77-F955-8B38-28F128AC2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9" name="Group 6138">
              <a:extLst>
                <a:ext uri="{FF2B5EF4-FFF2-40B4-BE49-F238E27FC236}">
                  <a16:creationId xmlns:a16="http://schemas.microsoft.com/office/drawing/2014/main" id="{0D896DA2-1F3B-FC29-D808-919C37629404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142" name="Text Box 3036">
                <a:extLst>
                  <a:ext uri="{FF2B5EF4-FFF2-40B4-BE49-F238E27FC236}">
                    <a16:creationId xmlns:a16="http://schemas.microsoft.com/office/drawing/2014/main" id="{7756957E-F01F-E41E-0BCD-131B18CD73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3" name="Text Box 3036">
                <a:extLst>
                  <a:ext uri="{FF2B5EF4-FFF2-40B4-BE49-F238E27FC236}">
                    <a16:creationId xmlns:a16="http://schemas.microsoft.com/office/drawing/2014/main" id="{60737AA3-FF5B-A848-FADE-8363A4459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9" name="Text Box 3036">
                <a:extLst>
                  <a:ext uri="{FF2B5EF4-FFF2-40B4-BE49-F238E27FC236}">
                    <a16:creationId xmlns:a16="http://schemas.microsoft.com/office/drawing/2014/main" id="{23FDD3CE-5DCA-1E7C-599C-404CF990E0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97" name="Group 1596">
              <a:extLst>
                <a:ext uri="{FF2B5EF4-FFF2-40B4-BE49-F238E27FC236}">
                  <a16:creationId xmlns:a16="http://schemas.microsoft.com/office/drawing/2014/main" id="{6974DEFE-6A51-C502-E0DE-97E9752FC50E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1598" name="Text Box 3036">
                <a:extLst>
                  <a:ext uri="{FF2B5EF4-FFF2-40B4-BE49-F238E27FC236}">
                    <a16:creationId xmlns:a16="http://schemas.microsoft.com/office/drawing/2014/main" id="{52BAD17C-5438-F19A-AF7A-ECD802B99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9" name="Text Box 3036">
                <a:extLst>
                  <a:ext uri="{FF2B5EF4-FFF2-40B4-BE49-F238E27FC236}">
                    <a16:creationId xmlns:a16="http://schemas.microsoft.com/office/drawing/2014/main" id="{0E09ACEA-6568-6A94-82B5-D335CBA27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4" name="Text Box 3036">
                <a:extLst>
                  <a:ext uri="{FF2B5EF4-FFF2-40B4-BE49-F238E27FC236}">
                    <a16:creationId xmlns:a16="http://schemas.microsoft.com/office/drawing/2014/main" id="{6B36B05B-F6EE-ED98-2CDC-CE017F0D0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45" name="Group 6144">
              <a:extLst>
                <a:ext uri="{FF2B5EF4-FFF2-40B4-BE49-F238E27FC236}">
                  <a16:creationId xmlns:a16="http://schemas.microsoft.com/office/drawing/2014/main" id="{A48434D3-3DEB-0DD7-996B-63E1BFA1855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148" name="Text Box 3036">
                <a:extLst>
                  <a:ext uri="{FF2B5EF4-FFF2-40B4-BE49-F238E27FC236}">
                    <a16:creationId xmlns:a16="http://schemas.microsoft.com/office/drawing/2014/main" id="{A60810A9-6E0D-47EF-80B8-0E0DAE27E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9" name="Text Box 3036">
                <a:extLst>
                  <a:ext uri="{FF2B5EF4-FFF2-40B4-BE49-F238E27FC236}">
                    <a16:creationId xmlns:a16="http://schemas.microsoft.com/office/drawing/2014/main" id="{AC187553-7295-1A1F-6828-ACFA9B369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0" name="Text Box 3036">
                <a:extLst>
                  <a:ext uri="{FF2B5EF4-FFF2-40B4-BE49-F238E27FC236}">
                    <a16:creationId xmlns:a16="http://schemas.microsoft.com/office/drawing/2014/main" id="{50785C3B-A188-B437-1428-37BFD4781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1" name="Group 6150">
              <a:extLst>
                <a:ext uri="{FF2B5EF4-FFF2-40B4-BE49-F238E27FC236}">
                  <a16:creationId xmlns:a16="http://schemas.microsoft.com/office/drawing/2014/main" id="{DE0E2895-5D3C-5EC1-2305-A4C89588E124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154" name="Text Box 3036">
                <a:extLst>
                  <a:ext uri="{FF2B5EF4-FFF2-40B4-BE49-F238E27FC236}">
                    <a16:creationId xmlns:a16="http://schemas.microsoft.com/office/drawing/2014/main" id="{CFAE505A-F0B8-452C-0262-840F810DAC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5" name="Text Box 3036">
                <a:extLst>
                  <a:ext uri="{FF2B5EF4-FFF2-40B4-BE49-F238E27FC236}">
                    <a16:creationId xmlns:a16="http://schemas.microsoft.com/office/drawing/2014/main" id="{B2054483-0916-EB14-4337-42579E602F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6" name="Text Box 3036">
                <a:extLst>
                  <a:ext uri="{FF2B5EF4-FFF2-40B4-BE49-F238E27FC236}">
                    <a16:creationId xmlns:a16="http://schemas.microsoft.com/office/drawing/2014/main" id="{9F53939A-F3D0-3974-EFCA-B2B83C304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7" name="Group 6156">
              <a:extLst>
                <a:ext uri="{FF2B5EF4-FFF2-40B4-BE49-F238E27FC236}">
                  <a16:creationId xmlns:a16="http://schemas.microsoft.com/office/drawing/2014/main" id="{13EA95DE-ABF0-6642-D325-D6317E8D8056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6160" name="Text Box 3036">
                <a:extLst>
                  <a:ext uri="{FF2B5EF4-FFF2-40B4-BE49-F238E27FC236}">
                    <a16:creationId xmlns:a16="http://schemas.microsoft.com/office/drawing/2014/main" id="{3CC4F65A-3827-0421-5941-358AB6DC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1" name="Text Box 3036">
                <a:extLst>
                  <a:ext uri="{FF2B5EF4-FFF2-40B4-BE49-F238E27FC236}">
                    <a16:creationId xmlns:a16="http://schemas.microsoft.com/office/drawing/2014/main" id="{D4510E48-7FDA-9206-BB80-004D1BB1B2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2" name="Text Box 3036">
                <a:extLst>
                  <a:ext uri="{FF2B5EF4-FFF2-40B4-BE49-F238E27FC236}">
                    <a16:creationId xmlns:a16="http://schemas.microsoft.com/office/drawing/2014/main" id="{B83A2337-FAF8-4E66-22BA-165CF2D22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3" name="Group 6162">
              <a:extLst>
                <a:ext uri="{FF2B5EF4-FFF2-40B4-BE49-F238E27FC236}">
                  <a16:creationId xmlns:a16="http://schemas.microsoft.com/office/drawing/2014/main" id="{788E8534-DC99-AE4C-6F6C-4FAE07B47192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6166" name="Text Box 3036">
                <a:extLst>
                  <a:ext uri="{FF2B5EF4-FFF2-40B4-BE49-F238E27FC236}">
                    <a16:creationId xmlns:a16="http://schemas.microsoft.com/office/drawing/2014/main" id="{56052FDF-997F-B306-3D22-8E54D5385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7" name="Text Box 3036">
                <a:extLst>
                  <a:ext uri="{FF2B5EF4-FFF2-40B4-BE49-F238E27FC236}">
                    <a16:creationId xmlns:a16="http://schemas.microsoft.com/office/drawing/2014/main" id="{19B78739-DFD1-11CB-8AAF-AF8BA5284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8" name="Text Box 3036">
                <a:extLst>
                  <a:ext uri="{FF2B5EF4-FFF2-40B4-BE49-F238E27FC236}">
                    <a16:creationId xmlns:a16="http://schemas.microsoft.com/office/drawing/2014/main" id="{D8C5DD89-D2CC-075B-6BDD-256CB6545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9" name="Group 6168">
              <a:extLst>
                <a:ext uri="{FF2B5EF4-FFF2-40B4-BE49-F238E27FC236}">
                  <a16:creationId xmlns:a16="http://schemas.microsoft.com/office/drawing/2014/main" id="{A1504FE8-47B5-C931-0F2C-ABB936071B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6172" name="Text Box 3036">
                <a:extLst>
                  <a:ext uri="{FF2B5EF4-FFF2-40B4-BE49-F238E27FC236}">
                    <a16:creationId xmlns:a16="http://schemas.microsoft.com/office/drawing/2014/main" id="{E322EFF6-FF00-A560-C217-245CAE9864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3" name="Text Box 3036">
                <a:extLst>
                  <a:ext uri="{FF2B5EF4-FFF2-40B4-BE49-F238E27FC236}">
                    <a16:creationId xmlns:a16="http://schemas.microsoft.com/office/drawing/2014/main" id="{FD88CA87-8A84-BF8A-5745-B5C8545F9B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36">
                <a:extLst>
                  <a:ext uri="{FF2B5EF4-FFF2-40B4-BE49-F238E27FC236}">
                    <a16:creationId xmlns:a16="http://schemas.microsoft.com/office/drawing/2014/main" id="{FA69E0F5-DFEA-2697-1C27-BF3439326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5" name="Group 6174">
              <a:extLst>
                <a:ext uri="{FF2B5EF4-FFF2-40B4-BE49-F238E27FC236}">
                  <a16:creationId xmlns:a16="http://schemas.microsoft.com/office/drawing/2014/main" id="{77C99001-B9AF-A266-7E72-A3609F90E17B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6178" name="Text Box 3036">
                <a:extLst>
                  <a:ext uri="{FF2B5EF4-FFF2-40B4-BE49-F238E27FC236}">
                    <a16:creationId xmlns:a16="http://schemas.microsoft.com/office/drawing/2014/main" id="{94AD0DB9-076E-EB57-F953-1637EF61F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36">
                <a:extLst>
                  <a:ext uri="{FF2B5EF4-FFF2-40B4-BE49-F238E27FC236}">
                    <a16:creationId xmlns:a16="http://schemas.microsoft.com/office/drawing/2014/main" id="{328FC339-6991-1DFA-0673-E79879EECC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36">
                <a:extLst>
                  <a:ext uri="{FF2B5EF4-FFF2-40B4-BE49-F238E27FC236}">
                    <a16:creationId xmlns:a16="http://schemas.microsoft.com/office/drawing/2014/main" id="{2BA8CD73-DA20-62CA-81B3-97D8FB1A19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1" name="Group 6180">
              <a:extLst>
                <a:ext uri="{FF2B5EF4-FFF2-40B4-BE49-F238E27FC236}">
                  <a16:creationId xmlns:a16="http://schemas.microsoft.com/office/drawing/2014/main" id="{3B62F0B4-3CCF-A930-5BBE-C03F4292E87E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6184" name="Text Box 3036">
                <a:extLst>
                  <a:ext uri="{FF2B5EF4-FFF2-40B4-BE49-F238E27FC236}">
                    <a16:creationId xmlns:a16="http://schemas.microsoft.com/office/drawing/2014/main" id="{0E73FF1B-24D1-0763-EA46-05B9851AE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5" name="Text Box 3036">
                <a:extLst>
                  <a:ext uri="{FF2B5EF4-FFF2-40B4-BE49-F238E27FC236}">
                    <a16:creationId xmlns:a16="http://schemas.microsoft.com/office/drawing/2014/main" id="{45AB6D30-2949-226D-296C-B23BEBC8B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6" name="Text Box 3036">
                <a:extLst>
                  <a:ext uri="{FF2B5EF4-FFF2-40B4-BE49-F238E27FC236}">
                    <a16:creationId xmlns:a16="http://schemas.microsoft.com/office/drawing/2014/main" id="{7FE98DE3-90E2-B571-4091-38DAF2CE9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7" name="Group 6186">
              <a:extLst>
                <a:ext uri="{FF2B5EF4-FFF2-40B4-BE49-F238E27FC236}">
                  <a16:creationId xmlns:a16="http://schemas.microsoft.com/office/drawing/2014/main" id="{6B9500E2-6426-870B-8F25-85FBD3EEFA0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6190" name="Text Box 3036">
                <a:extLst>
                  <a:ext uri="{FF2B5EF4-FFF2-40B4-BE49-F238E27FC236}">
                    <a16:creationId xmlns:a16="http://schemas.microsoft.com/office/drawing/2014/main" id="{A6259CEB-4F17-04AB-9F01-58AF6F296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1" name="Text Box 3036">
                <a:extLst>
                  <a:ext uri="{FF2B5EF4-FFF2-40B4-BE49-F238E27FC236}">
                    <a16:creationId xmlns:a16="http://schemas.microsoft.com/office/drawing/2014/main" id="{EA6E399C-39F4-8DE3-4295-A99A816CD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2" name="Text Box 3036">
                <a:extLst>
                  <a:ext uri="{FF2B5EF4-FFF2-40B4-BE49-F238E27FC236}">
                    <a16:creationId xmlns:a16="http://schemas.microsoft.com/office/drawing/2014/main" id="{E6CDC93F-AEBC-620B-4183-3D58049102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Group 6192">
              <a:extLst>
                <a:ext uri="{FF2B5EF4-FFF2-40B4-BE49-F238E27FC236}">
                  <a16:creationId xmlns:a16="http://schemas.microsoft.com/office/drawing/2014/main" id="{0DDFE9BE-3A1F-6C6D-1BBB-B6E4D52D1FB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6196" name="Text Box 3036">
                <a:extLst>
                  <a:ext uri="{FF2B5EF4-FFF2-40B4-BE49-F238E27FC236}">
                    <a16:creationId xmlns:a16="http://schemas.microsoft.com/office/drawing/2014/main" id="{5813E4F7-CB98-51E1-5B03-6105DC873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7" name="Text Box 3036">
                <a:extLst>
                  <a:ext uri="{FF2B5EF4-FFF2-40B4-BE49-F238E27FC236}">
                    <a16:creationId xmlns:a16="http://schemas.microsoft.com/office/drawing/2014/main" id="{6C42AFFB-D63A-E199-7D93-493E8EE7EE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8" name="Text Box 3036">
                <a:extLst>
                  <a:ext uri="{FF2B5EF4-FFF2-40B4-BE49-F238E27FC236}">
                    <a16:creationId xmlns:a16="http://schemas.microsoft.com/office/drawing/2014/main" id="{69F795A8-F434-5998-F57D-31FA773CD6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9" name="Group 6198">
              <a:extLst>
                <a:ext uri="{FF2B5EF4-FFF2-40B4-BE49-F238E27FC236}">
                  <a16:creationId xmlns:a16="http://schemas.microsoft.com/office/drawing/2014/main" id="{296E4BB1-7CF9-B3DE-BCFC-874AFBDBDAB7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6200" name="Text Box 3036">
                <a:extLst>
                  <a:ext uri="{FF2B5EF4-FFF2-40B4-BE49-F238E27FC236}">
                    <a16:creationId xmlns:a16="http://schemas.microsoft.com/office/drawing/2014/main" id="{76C74E5E-7878-4922-5BC1-32056DBA6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3" name="Text Box 3036">
                <a:extLst>
                  <a:ext uri="{FF2B5EF4-FFF2-40B4-BE49-F238E27FC236}">
                    <a16:creationId xmlns:a16="http://schemas.microsoft.com/office/drawing/2014/main" id="{B17E5E07-95A1-40BE-BC15-F55381A30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4" name="Text Box 3036">
                <a:extLst>
                  <a:ext uri="{FF2B5EF4-FFF2-40B4-BE49-F238E27FC236}">
                    <a16:creationId xmlns:a16="http://schemas.microsoft.com/office/drawing/2014/main" id="{F899B395-3BCA-94ED-D255-2D4752C2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05" name="Group 6204">
              <a:extLst>
                <a:ext uri="{FF2B5EF4-FFF2-40B4-BE49-F238E27FC236}">
                  <a16:creationId xmlns:a16="http://schemas.microsoft.com/office/drawing/2014/main" id="{8BE4FBCA-C65F-666F-C9F7-DD95EF32C85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6206" name="Text Box 3036">
                <a:extLst>
                  <a:ext uri="{FF2B5EF4-FFF2-40B4-BE49-F238E27FC236}">
                    <a16:creationId xmlns:a16="http://schemas.microsoft.com/office/drawing/2014/main" id="{C5AA542F-3B3B-ADAB-CFB3-F7F0C4FDD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9" name="Text Box 3036">
                <a:extLst>
                  <a:ext uri="{FF2B5EF4-FFF2-40B4-BE49-F238E27FC236}">
                    <a16:creationId xmlns:a16="http://schemas.microsoft.com/office/drawing/2014/main" id="{77076B93-464C-58FA-A8E4-19098E43F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0" name="Text Box 3036">
                <a:extLst>
                  <a:ext uri="{FF2B5EF4-FFF2-40B4-BE49-F238E27FC236}">
                    <a16:creationId xmlns:a16="http://schemas.microsoft.com/office/drawing/2014/main" id="{D2EC0BE5-43A7-2555-7EC7-12333CB54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11" name="Group 6210">
              <a:extLst>
                <a:ext uri="{FF2B5EF4-FFF2-40B4-BE49-F238E27FC236}">
                  <a16:creationId xmlns:a16="http://schemas.microsoft.com/office/drawing/2014/main" id="{E2E4C5C6-E1E2-0C77-2F4C-95E225490719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6218" name="Text Box 3036">
                <a:extLst>
                  <a:ext uri="{FF2B5EF4-FFF2-40B4-BE49-F238E27FC236}">
                    <a16:creationId xmlns:a16="http://schemas.microsoft.com/office/drawing/2014/main" id="{0A7B33E1-A5E9-B387-86BB-920809A12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1" name="Text Box 3036">
                <a:extLst>
                  <a:ext uri="{FF2B5EF4-FFF2-40B4-BE49-F238E27FC236}">
                    <a16:creationId xmlns:a16="http://schemas.microsoft.com/office/drawing/2014/main" id="{39FDEF9E-0EA6-21FC-C9AE-B49072D48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2" name="Text Box 3036">
                <a:extLst>
                  <a:ext uri="{FF2B5EF4-FFF2-40B4-BE49-F238E27FC236}">
                    <a16:creationId xmlns:a16="http://schemas.microsoft.com/office/drawing/2014/main" id="{4458DA9D-82AF-B391-4092-34B592B51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4" name="Group 7803">
            <a:extLst>
              <a:ext uri="{FF2B5EF4-FFF2-40B4-BE49-F238E27FC236}">
                <a16:creationId xmlns:a16="http://schemas.microsoft.com/office/drawing/2014/main" id="{61AAB45D-7D39-A01E-9EFE-3FCA7FCA1134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2100" name="organ group - facial muscles">
              <a:extLst>
                <a:ext uri="{FF2B5EF4-FFF2-40B4-BE49-F238E27FC236}">
                  <a16:creationId xmlns:a16="http://schemas.microsoft.com/office/drawing/2014/main" id="{05631C8A-9E82-9B20-1394-83D0C7294880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2102" name="organ - facial muscles">
                <a:extLst>
                  <a:ext uri="{FF2B5EF4-FFF2-40B4-BE49-F238E27FC236}">
                    <a16:creationId xmlns:a16="http://schemas.microsoft.com/office/drawing/2014/main" id="{2350C994-ACC5-F239-B138-A779AC91F56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2103" name="FTU - orbicularis oculi">
                <a:extLst>
                  <a:ext uri="{FF2B5EF4-FFF2-40B4-BE49-F238E27FC236}">
                    <a16:creationId xmlns:a16="http://schemas.microsoft.com/office/drawing/2014/main" id="{E9D6099D-FB16-7797-93F8-EFE79B28F8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2113" name="FTU - occipitofrontalis">
                <a:extLst>
                  <a:ext uri="{FF2B5EF4-FFF2-40B4-BE49-F238E27FC236}">
                    <a16:creationId xmlns:a16="http://schemas.microsoft.com/office/drawing/2014/main" id="{FE1A68AF-8BDA-100A-2493-67CEA39874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2115" name="FTU - nasalis">
                <a:extLst>
                  <a:ext uri="{FF2B5EF4-FFF2-40B4-BE49-F238E27FC236}">
                    <a16:creationId xmlns:a16="http://schemas.microsoft.com/office/drawing/2014/main" id="{6D62CE8F-2C60-0157-E6FD-83549D12998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6223" name="Group 6222">
              <a:extLst>
                <a:ext uri="{FF2B5EF4-FFF2-40B4-BE49-F238E27FC236}">
                  <a16:creationId xmlns:a16="http://schemas.microsoft.com/office/drawing/2014/main" id="{5B5ABA10-135A-3E87-C788-C3F94BC341DB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6224" name="Text Box 3036">
                <a:extLst>
                  <a:ext uri="{FF2B5EF4-FFF2-40B4-BE49-F238E27FC236}">
                    <a16:creationId xmlns:a16="http://schemas.microsoft.com/office/drawing/2014/main" id="{C4D4C043-128F-B91E-914E-A1CB12290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7" name="Text Box 3036">
                <a:extLst>
                  <a:ext uri="{FF2B5EF4-FFF2-40B4-BE49-F238E27FC236}">
                    <a16:creationId xmlns:a16="http://schemas.microsoft.com/office/drawing/2014/main" id="{C8186B88-CF6B-66AC-4B64-6A9856EBA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8" name="Text Box 3036">
                <a:extLst>
                  <a:ext uri="{FF2B5EF4-FFF2-40B4-BE49-F238E27FC236}">
                    <a16:creationId xmlns:a16="http://schemas.microsoft.com/office/drawing/2014/main" id="{BA120A51-55ED-6220-010A-B098D692B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29" name="Group 6228">
              <a:extLst>
                <a:ext uri="{FF2B5EF4-FFF2-40B4-BE49-F238E27FC236}">
                  <a16:creationId xmlns:a16="http://schemas.microsoft.com/office/drawing/2014/main" id="{460247EB-AA39-796E-8C87-2E1E00A05D9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6230" name="Text Box 3036">
                <a:extLst>
                  <a:ext uri="{FF2B5EF4-FFF2-40B4-BE49-F238E27FC236}">
                    <a16:creationId xmlns:a16="http://schemas.microsoft.com/office/drawing/2014/main" id="{10A462B1-7A7A-E943-F6B4-B325B8338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3" name="Text Box 3036">
                <a:extLst>
                  <a:ext uri="{FF2B5EF4-FFF2-40B4-BE49-F238E27FC236}">
                    <a16:creationId xmlns:a16="http://schemas.microsoft.com/office/drawing/2014/main" id="{DA27467E-3291-2AB7-1596-88E2BB9B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4" name="Text Box 3036">
                <a:extLst>
                  <a:ext uri="{FF2B5EF4-FFF2-40B4-BE49-F238E27FC236}">
                    <a16:creationId xmlns:a16="http://schemas.microsoft.com/office/drawing/2014/main" id="{3DD3FEDE-25FD-EED8-D308-9DA1F7626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35" name="Group 6234">
              <a:extLst>
                <a:ext uri="{FF2B5EF4-FFF2-40B4-BE49-F238E27FC236}">
                  <a16:creationId xmlns:a16="http://schemas.microsoft.com/office/drawing/2014/main" id="{A271EC6E-7AD8-8A16-12DD-6BE8D8872F11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4416A5CD-2DB6-8246-FCFB-E683AF927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8801FCE7-5D64-0748-9478-E4C59510B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7BC9BFDE-F84E-B4AF-E177-AB6CD6536C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7" name="Group 7796">
            <a:extLst>
              <a:ext uri="{FF2B5EF4-FFF2-40B4-BE49-F238E27FC236}">
                <a16:creationId xmlns:a16="http://schemas.microsoft.com/office/drawing/2014/main" id="{325D0264-8634-5BCB-6035-4A4C854A8A8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2597" name="Group 2596">
              <a:extLst>
                <a:ext uri="{FF2B5EF4-FFF2-40B4-BE49-F238E27FC236}">
                  <a16:creationId xmlns:a16="http://schemas.microsoft.com/office/drawing/2014/main" id="{E6E20D52-F097-94A7-C53E-FEA0AE7A474B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2358" name="organ group - facial muscles">
                <a:extLst>
                  <a:ext uri="{FF2B5EF4-FFF2-40B4-BE49-F238E27FC236}">
                    <a16:creationId xmlns:a16="http://schemas.microsoft.com/office/drawing/2014/main" id="{2F33C24A-8973-F1D2-4331-BE0E26926135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2359" name="organ - facial muscles">
                  <a:extLst>
                    <a:ext uri="{FF2B5EF4-FFF2-40B4-BE49-F238E27FC236}">
                      <a16:creationId xmlns:a16="http://schemas.microsoft.com/office/drawing/2014/main" id="{F2E8E439-58D2-B183-D4B3-888817CF620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2368" name="FTU - orbicularis oculi">
                  <a:extLst>
                    <a:ext uri="{FF2B5EF4-FFF2-40B4-BE49-F238E27FC236}">
                      <a16:creationId xmlns:a16="http://schemas.microsoft.com/office/drawing/2014/main" id="{D6D365CD-0914-2A0D-66AC-32AFC1DBB33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2370" name="FTU - occipitofrontalis">
                  <a:extLst>
                    <a:ext uri="{FF2B5EF4-FFF2-40B4-BE49-F238E27FC236}">
                      <a16:creationId xmlns:a16="http://schemas.microsoft.com/office/drawing/2014/main" id="{645DEEA1-3D12-E9C1-5715-481DD804073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2371" name="FTU - nasalis">
                  <a:extLst>
                    <a:ext uri="{FF2B5EF4-FFF2-40B4-BE49-F238E27FC236}">
                      <a16:creationId xmlns:a16="http://schemas.microsoft.com/office/drawing/2014/main" id="{F66D3635-666B-43C3-B09B-3569F70AB1A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2401" name="FTU - zygomaticus major">
                  <a:extLst>
                    <a:ext uri="{FF2B5EF4-FFF2-40B4-BE49-F238E27FC236}">
                      <a16:creationId xmlns:a16="http://schemas.microsoft.com/office/drawing/2014/main" id="{1F8F3C05-FBBD-8417-7569-AFBD46B3356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2403" name="FTU - zygomaticus minor">
                  <a:extLst>
                    <a:ext uri="{FF2B5EF4-FFF2-40B4-BE49-F238E27FC236}">
                      <a16:creationId xmlns:a16="http://schemas.microsoft.com/office/drawing/2014/main" id="{B3F449B7-CFBC-B456-6C6A-4C522D82620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2404" name="FTU - orbicularis oris">
                  <a:extLst>
                    <a:ext uri="{FF2B5EF4-FFF2-40B4-BE49-F238E27FC236}">
                      <a16:creationId xmlns:a16="http://schemas.microsoft.com/office/drawing/2014/main" id="{654AC669-8DB2-6B6B-0982-ACB7A38301E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2427" name="FTU - depressor anguli oris">
                  <a:extLst>
                    <a:ext uri="{FF2B5EF4-FFF2-40B4-BE49-F238E27FC236}">
                      <a16:creationId xmlns:a16="http://schemas.microsoft.com/office/drawing/2014/main" id="{6EDBE1CE-F6C5-2DB3-9EAB-E0254273B97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2429" name="FTU - levator labii">
                  <a:extLst>
                    <a:ext uri="{FF2B5EF4-FFF2-40B4-BE49-F238E27FC236}">
                      <a16:creationId xmlns:a16="http://schemas.microsoft.com/office/drawing/2014/main" id="{97F296DA-4768-D428-1EF1-16FF1CCCB621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2430" name="FTU - mentalis">
                  <a:extLst>
                    <a:ext uri="{FF2B5EF4-FFF2-40B4-BE49-F238E27FC236}">
                      <a16:creationId xmlns:a16="http://schemas.microsoft.com/office/drawing/2014/main" id="{49A47F3E-99F5-3EDC-202B-5A1B66F085F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2514" name="FTU - temporalis">
                  <a:extLst>
                    <a:ext uri="{FF2B5EF4-FFF2-40B4-BE49-F238E27FC236}">
                      <a16:creationId xmlns:a16="http://schemas.microsoft.com/office/drawing/2014/main" id="{79439C56-A2C1-AF55-60F2-7193D1AAC6F1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2515" name="organ group - facial muscles">
                <a:extLst>
                  <a:ext uri="{FF2B5EF4-FFF2-40B4-BE49-F238E27FC236}">
                    <a16:creationId xmlns:a16="http://schemas.microsoft.com/office/drawing/2014/main" id="{EA0683C7-F8B7-BC65-4170-34DDFBF0D038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2516" name="FTU - orbicularis oculi">
                  <a:extLst>
                    <a:ext uri="{FF2B5EF4-FFF2-40B4-BE49-F238E27FC236}">
                      <a16:creationId xmlns:a16="http://schemas.microsoft.com/office/drawing/2014/main" id="{6B6CE922-CC1A-EE15-B777-26232A9BBAE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2517" name="FTU - occipitofrontalis">
                  <a:extLst>
                    <a:ext uri="{FF2B5EF4-FFF2-40B4-BE49-F238E27FC236}">
                      <a16:creationId xmlns:a16="http://schemas.microsoft.com/office/drawing/2014/main" id="{EEEE98B9-4C00-0DAA-F026-7772B558748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2518" name="FTU - nasalis">
                  <a:extLst>
                    <a:ext uri="{FF2B5EF4-FFF2-40B4-BE49-F238E27FC236}">
                      <a16:creationId xmlns:a16="http://schemas.microsoft.com/office/drawing/2014/main" id="{5FA54D49-78AA-B0B6-2BE0-C8DE8642D0E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6325" name="Group 6324">
              <a:extLst>
                <a:ext uri="{FF2B5EF4-FFF2-40B4-BE49-F238E27FC236}">
                  <a16:creationId xmlns:a16="http://schemas.microsoft.com/office/drawing/2014/main" id="{8F343306-1570-BE1A-3AFF-60CAC0308FD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26" name="Text Box 3036">
                <a:extLst>
                  <a:ext uri="{FF2B5EF4-FFF2-40B4-BE49-F238E27FC236}">
                    <a16:creationId xmlns:a16="http://schemas.microsoft.com/office/drawing/2014/main" id="{FAC75853-51A7-9D99-E552-333D7A4A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7" name="Text Box 3036">
                <a:extLst>
                  <a:ext uri="{FF2B5EF4-FFF2-40B4-BE49-F238E27FC236}">
                    <a16:creationId xmlns:a16="http://schemas.microsoft.com/office/drawing/2014/main" id="{07FCD0AD-95A2-4D59-26E1-1AC92410F4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8" name="Text Box 3036">
                <a:extLst>
                  <a:ext uri="{FF2B5EF4-FFF2-40B4-BE49-F238E27FC236}">
                    <a16:creationId xmlns:a16="http://schemas.microsoft.com/office/drawing/2014/main" id="{B380D78D-2B94-C929-8A0C-7EE3C0FCDD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1" name="Group 6330">
              <a:extLst>
                <a:ext uri="{FF2B5EF4-FFF2-40B4-BE49-F238E27FC236}">
                  <a16:creationId xmlns:a16="http://schemas.microsoft.com/office/drawing/2014/main" id="{E7F166C8-59FA-AFC5-FABD-BE7C30A6B0BF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32" name="Text Box 3036">
                <a:extLst>
                  <a:ext uri="{FF2B5EF4-FFF2-40B4-BE49-F238E27FC236}">
                    <a16:creationId xmlns:a16="http://schemas.microsoft.com/office/drawing/2014/main" id="{2E89B175-7F9D-46FB-4E0E-591E9F91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3" name="Text Box 3036">
                <a:extLst>
                  <a:ext uri="{FF2B5EF4-FFF2-40B4-BE49-F238E27FC236}">
                    <a16:creationId xmlns:a16="http://schemas.microsoft.com/office/drawing/2014/main" id="{F6129990-2562-6BCC-CA66-509A7C4797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4" name="Text Box 3036">
                <a:extLst>
                  <a:ext uri="{FF2B5EF4-FFF2-40B4-BE49-F238E27FC236}">
                    <a16:creationId xmlns:a16="http://schemas.microsoft.com/office/drawing/2014/main" id="{8A759C85-BF6A-22C9-4A2E-9CEA57C5E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7" name="Group 6336">
              <a:extLst>
                <a:ext uri="{FF2B5EF4-FFF2-40B4-BE49-F238E27FC236}">
                  <a16:creationId xmlns:a16="http://schemas.microsoft.com/office/drawing/2014/main" id="{D2F52358-1CDD-1E91-9C4C-58E313F06F07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38" name="Text Box 3036">
                <a:extLst>
                  <a:ext uri="{FF2B5EF4-FFF2-40B4-BE49-F238E27FC236}">
                    <a16:creationId xmlns:a16="http://schemas.microsoft.com/office/drawing/2014/main" id="{73875888-18C6-A9C2-15AA-123E45CB8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9" name="Text Box 3036">
                <a:extLst>
                  <a:ext uri="{FF2B5EF4-FFF2-40B4-BE49-F238E27FC236}">
                    <a16:creationId xmlns:a16="http://schemas.microsoft.com/office/drawing/2014/main" id="{36935AEE-87D8-C094-5D6B-50C9C4E6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0" name="Text Box 3036">
                <a:extLst>
                  <a:ext uri="{FF2B5EF4-FFF2-40B4-BE49-F238E27FC236}">
                    <a16:creationId xmlns:a16="http://schemas.microsoft.com/office/drawing/2014/main" id="{CF1A3391-E4F8-1155-7FDA-AE564EF33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2" name="Group 6341">
              <a:extLst>
                <a:ext uri="{FF2B5EF4-FFF2-40B4-BE49-F238E27FC236}">
                  <a16:creationId xmlns:a16="http://schemas.microsoft.com/office/drawing/2014/main" id="{B9D0882D-30A9-C512-8650-6649947A6E5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43" name="Text Box 3036">
                <a:extLst>
                  <a:ext uri="{FF2B5EF4-FFF2-40B4-BE49-F238E27FC236}">
                    <a16:creationId xmlns:a16="http://schemas.microsoft.com/office/drawing/2014/main" id="{4CE9E9F9-E4CD-E17D-73B6-21FE9EFA06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4" name="Text Box 3036">
                <a:extLst>
                  <a:ext uri="{FF2B5EF4-FFF2-40B4-BE49-F238E27FC236}">
                    <a16:creationId xmlns:a16="http://schemas.microsoft.com/office/drawing/2014/main" id="{22CA491E-8A59-5FD3-7C24-C12D16CDB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5" name="Text Box 3036">
                <a:extLst>
                  <a:ext uri="{FF2B5EF4-FFF2-40B4-BE49-F238E27FC236}">
                    <a16:creationId xmlns:a16="http://schemas.microsoft.com/office/drawing/2014/main" id="{FA9B1BDA-A74F-8DCE-A755-6A6FB59B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6" name="Group 6345">
              <a:extLst>
                <a:ext uri="{FF2B5EF4-FFF2-40B4-BE49-F238E27FC236}">
                  <a16:creationId xmlns:a16="http://schemas.microsoft.com/office/drawing/2014/main" id="{5E8EE41C-2C3F-73B3-529A-3DDD258ACFD0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6E669D7E-EE85-5233-8CDE-B7C3DB6D1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6290DEA-20B4-D2A6-1B29-BFD2AE59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9" name="Text Box 3036">
                <a:extLst>
                  <a:ext uri="{FF2B5EF4-FFF2-40B4-BE49-F238E27FC236}">
                    <a16:creationId xmlns:a16="http://schemas.microsoft.com/office/drawing/2014/main" id="{A47FEFC3-C1AE-77A5-7E9F-F453702DBC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0" name="Group 6349">
              <a:extLst>
                <a:ext uri="{FF2B5EF4-FFF2-40B4-BE49-F238E27FC236}">
                  <a16:creationId xmlns:a16="http://schemas.microsoft.com/office/drawing/2014/main" id="{6F5F316E-A3E4-E2DD-EE1A-630CDFE46BDA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51" name="Text Box 3036">
                <a:extLst>
                  <a:ext uri="{FF2B5EF4-FFF2-40B4-BE49-F238E27FC236}">
                    <a16:creationId xmlns:a16="http://schemas.microsoft.com/office/drawing/2014/main" id="{09D75BED-B0DC-616A-3462-3463D00DF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2" name="Text Box 3036">
                <a:extLst>
                  <a:ext uri="{FF2B5EF4-FFF2-40B4-BE49-F238E27FC236}">
                    <a16:creationId xmlns:a16="http://schemas.microsoft.com/office/drawing/2014/main" id="{817B9420-051F-5BEE-FC75-64C4AC385B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CEFE9FB9-3117-5619-F9D6-078EF4BF2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4" name="Group 6353">
              <a:extLst>
                <a:ext uri="{FF2B5EF4-FFF2-40B4-BE49-F238E27FC236}">
                  <a16:creationId xmlns:a16="http://schemas.microsoft.com/office/drawing/2014/main" id="{1E129615-C8A6-A603-0E97-29F6F255155F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6355" name="Text Box 3036">
                <a:extLst>
                  <a:ext uri="{FF2B5EF4-FFF2-40B4-BE49-F238E27FC236}">
                    <a16:creationId xmlns:a16="http://schemas.microsoft.com/office/drawing/2014/main" id="{05A2ED89-20A9-94AA-5450-E3BDC83F5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" name="Text Box 3036">
                <a:extLst>
                  <a:ext uri="{FF2B5EF4-FFF2-40B4-BE49-F238E27FC236}">
                    <a16:creationId xmlns:a16="http://schemas.microsoft.com/office/drawing/2014/main" id="{D8AB84B6-DA24-8194-8682-28196781D7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7" name="Text Box 3036">
                <a:extLst>
                  <a:ext uri="{FF2B5EF4-FFF2-40B4-BE49-F238E27FC236}">
                    <a16:creationId xmlns:a16="http://schemas.microsoft.com/office/drawing/2014/main" id="{E02C22B4-58AA-D11F-2E3B-8DCBE94ED9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8" name="Group 6357">
              <a:extLst>
                <a:ext uri="{FF2B5EF4-FFF2-40B4-BE49-F238E27FC236}">
                  <a16:creationId xmlns:a16="http://schemas.microsoft.com/office/drawing/2014/main" id="{DDF4B404-608A-B362-1F8C-DB556C15BF5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F279BC99-D257-954B-48CF-5B7DB71CC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6243C530-46FB-B414-E8E8-A32704B72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1" name="Text Box 3036">
                <a:extLst>
                  <a:ext uri="{FF2B5EF4-FFF2-40B4-BE49-F238E27FC236}">
                    <a16:creationId xmlns:a16="http://schemas.microsoft.com/office/drawing/2014/main" id="{E861FA09-89F5-B6D2-AB7C-F612A6611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2" name="Group 6361">
              <a:extLst>
                <a:ext uri="{FF2B5EF4-FFF2-40B4-BE49-F238E27FC236}">
                  <a16:creationId xmlns:a16="http://schemas.microsoft.com/office/drawing/2014/main" id="{A0846B68-7ADA-9DD2-9305-249F97EFE409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6363" name="Text Box 3036">
                <a:extLst>
                  <a:ext uri="{FF2B5EF4-FFF2-40B4-BE49-F238E27FC236}">
                    <a16:creationId xmlns:a16="http://schemas.microsoft.com/office/drawing/2014/main" id="{A216F9D5-DE49-3C80-4775-492CD67F82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4" name="Text Box 3036">
                <a:extLst>
                  <a:ext uri="{FF2B5EF4-FFF2-40B4-BE49-F238E27FC236}">
                    <a16:creationId xmlns:a16="http://schemas.microsoft.com/office/drawing/2014/main" id="{8AE61B84-C490-1FEC-BB03-50EA512CF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5" name="Text Box 3036">
                <a:extLst>
                  <a:ext uri="{FF2B5EF4-FFF2-40B4-BE49-F238E27FC236}">
                    <a16:creationId xmlns:a16="http://schemas.microsoft.com/office/drawing/2014/main" id="{EFC331A1-1FE3-22ED-4DDF-073DA5FC3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6" name="Group 6365">
              <a:extLst>
                <a:ext uri="{FF2B5EF4-FFF2-40B4-BE49-F238E27FC236}">
                  <a16:creationId xmlns:a16="http://schemas.microsoft.com/office/drawing/2014/main" id="{AD1D615C-7908-3CE6-DB19-2062BADF55E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8E9191B-69F5-99F3-479F-83B27202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1" name="Text Box 3036">
                <a:extLst>
                  <a:ext uri="{FF2B5EF4-FFF2-40B4-BE49-F238E27FC236}">
                    <a16:creationId xmlns:a16="http://schemas.microsoft.com/office/drawing/2014/main" id="{70D57F86-953A-F32B-4899-686780F62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4" name="Text Box 3036">
                <a:extLst>
                  <a:ext uri="{FF2B5EF4-FFF2-40B4-BE49-F238E27FC236}">
                    <a16:creationId xmlns:a16="http://schemas.microsoft.com/office/drawing/2014/main" id="{4E149153-2177-F13B-0CB1-BB2135AA5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75" name="Group 6374">
              <a:extLst>
                <a:ext uri="{FF2B5EF4-FFF2-40B4-BE49-F238E27FC236}">
                  <a16:creationId xmlns:a16="http://schemas.microsoft.com/office/drawing/2014/main" id="{8FCBC102-7652-0E1C-AA60-AE1CA9AF4E3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6376" name="Text Box 3036">
                <a:extLst>
                  <a:ext uri="{FF2B5EF4-FFF2-40B4-BE49-F238E27FC236}">
                    <a16:creationId xmlns:a16="http://schemas.microsoft.com/office/drawing/2014/main" id="{38250BEA-2580-9B29-0610-FB7C81157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7" name="Text Box 3036">
                <a:extLst>
                  <a:ext uri="{FF2B5EF4-FFF2-40B4-BE49-F238E27FC236}">
                    <a16:creationId xmlns:a16="http://schemas.microsoft.com/office/drawing/2014/main" id="{A84CEA3E-F6E6-8174-AE30-C817060758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0" name="Text Box 3036">
                <a:extLst>
                  <a:ext uri="{FF2B5EF4-FFF2-40B4-BE49-F238E27FC236}">
                    <a16:creationId xmlns:a16="http://schemas.microsoft.com/office/drawing/2014/main" id="{2B61D193-B089-82E7-ABBD-2319D09228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1" name="Group 6380">
              <a:extLst>
                <a:ext uri="{FF2B5EF4-FFF2-40B4-BE49-F238E27FC236}">
                  <a16:creationId xmlns:a16="http://schemas.microsoft.com/office/drawing/2014/main" id="{DC594163-4A5F-36CF-FA7D-858D82ED6434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6382" name="Text Box 3036">
                <a:extLst>
                  <a:ext uri="{FF2B5EF4-FFF2-40B4-BE49-F238E27FC236}">
                    <a16:creationId xmlns:a16="http://schemas.microsoft.com/office/drawing/2014/main" id="{C76B7E09-546F-8909-5CA0-AD3A5907EA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3" name="Text Box 3036">
                <a:extLst>
                  <a:ext uri="{FF2B5EF4-FFF2-40B4-BE49-F238E27FC236}">
                    <a16:creationId xmlns:a16="http://schemas.microsoft.com/office/drawing/2014/main" id="{8E6B3BD0-B0D2-B43B-436C-70C570510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6" name="Text Box 3036">
                <a:extLst>
                  <a:ext uri="{FF2B5EF4-FFF2-40B4-BE49-F238E27FC236}">
                    <a16:creationId xmlns:a16="http://schemas.microsoft.com/office/drawing/2014/main" id="{40140B39-311C-0B00-8186-D1438D713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7" name="Group 6386">
              <a:extLst>
                <a:ext uri="{FF2B5EF4-FFF2-40B4-BE49-F238E27FC236}">
                  <a16:creationId xmlns:a16="http://schemas.microsoft.com/office/drawing/2014/main" id="{256DEAF5-6CF4-9D6F-18D8-241EA4E8F68E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6388" name="Text Box 3036">
                <a:extLst>
                  <a:ext uri="{FF2B5EF4-FFF2-40B4-BE49-F238E27FC236}">
                    <a16:creationId xmlns:a16="http://schemas.microsoft.com/office/drawing/2014/main" id="{3793835D-E74F-F660-4B2F-AB3056A6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9" name="Text Box 3036">
                <a:extLst>
                  <a:ext uri="{FF2B5EF4-FFF2-40B4-BE49-F238E27FC236}">
                    <a16:creationId xmlns:a16="http://schemas.microsoft.com/office/drawing/2014/main" id="{353531E8-1319-C6C4-4FBD-140EA2430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2" name="Text Box 3036">
                <a:extLst>
                  <a:ext uri="{FF2B5EF4-FFF2-40B4-BE49-F238E27FC236}">
                    <a16:creationId xmlns:a16="http://schemas.microsoft.com/office/drawing/2014/main" id="{5C8FA26A-2902-5EAC-3311-69ED6E093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6" name="Group 7825">
            <a:extLst>
              <a:ext uri="{FF2B5EF4-FFF2-40B4-BE49-F238E27FC236}">
                <a16:creationId xmlns:a16="http://schemas.microsoft.com/office/drawing/2014/main" id="{F5E585C2-947E-F570-3FCF-23F098485209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1423" name="organ group - facial muscles">
              <a:extLst>
                <a:ext uri="{FF2B5EF4-FFF2-40B4-BE49-F238E27FC236}">
                  <a16:creationId xmlns:a16="http://schemas.microsoft.com/office/drawing/2014/main" id="{74A350D3-2ECA-0761-FAA0-8ECA32C37F3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1429" name="organ - facial muscles">
                <a:extLst>
                  <a:ext uri="{FF2B5EF4-FFF2-40B4-BE49-F238E27FC236}">
                    <a16:creationId xmlns:a16="http://schemas.microsoft.com/office/drawing/2014/main" id="{21E76EA3-7192-18F4-CCDF-3AE21D73B6A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1430" name="FTU - orbicularis oculi">
                <a:extLst>
                  <a:ext uri="{FF2B5EF4-FFF2-40B4-BE49-F238E27FC236}">
                    <a16:creationId xmlns:a16="http://schemas.microsoft.com/office/drawing/2014/main" id="{2E0D69C4-17B2-D6CB-9E7A-74E8F6C2F62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1435" name="FTU - occipitofrontalis">
                <a:extLst>
                  <a:ext uri="{FF2B5EF4-FFF2-40B4-BE49-F238E27FC236}">
                    <a16:creationId xmlns:a16="http://schemas.microsoft.com/office/drawing/2014/main" id="{15B60119-1E54-10CC-06C0-D99FB244C8E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1441" name="FTU - nasalis">
                <a:extLst>
                  <a:ext uri="{FF2B5EF4-FFF2-40B4-BE49-F238E27FC236}">
                    <a16:creationId xmlns:a16="http://schemas.microsoft.com/office/drawing/2014/main" id="{35A81821-8A00-9F1B-AA49-942A848CAC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1442" name="FTU - zygomaticus major">
                <a:extLst>
                  <a:ext uri="{FF2B5EF4-FFF2-40B4-BE49-F238E27FC236}">
                    <a16:creationId xmlns:a16="http://schemas.microsoft.com/office/drawing/2014/main" id="{9D1470DF-CCD1-2B93-7CA8-4D5AACA97C5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19" name="Group 6418">
              <a:extLst>
                <a:ext uri="{FF2B5EF4-FFF2-40B4-BE49-F238E27FC236}">
                  <a16:creationId xmlns:a16="http://schemas.microsoft.com/office/drawing/2014/main" id="{2ABB56A8-8741-15CC-4449-99B9359C549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22" name="Text Box 3036">
                <a:extLst>
                  <a:ext uri="{FF2B5EF4-FFF2-40B4-BE49-F238E27FC236}">
                    <a16:creationId xmlns:a16="http://schemas.microsoft.com/office/drawing/2014/main" id="{8B0B2508-E86A-84E4-5199-8C923668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3" name="Text Box 3036">
                <a:extLst>
                  <a:ext uri="{FF2B5EF4-FFF2-40B4-BE49-F238E27FC236}">
                    <a16:creationId xmlns:a16="http://schemas.microsoft.com/office/drawing/2014/main" id="{58F3820E-5C7A-F2B0-D788-5C9552D41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4" name="Text Box 3036">
                <a:extLst>
                  <a:ext uri="{FF2B5EF4-FFF2-40B4-BE49-F238E27FC236}">
                    <a16:creationId xmlns:a16="http://schemas.microsoft.com/office/drawing/2014/main" id="{897EF143-F0F0-1ADD-9B9E-F3E8F1FE6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5" name="Group 6424">
              <a:extLst>
                <a:ext uri="{FF2B5EF4-FFF2-40B4-BE49-F238E27FC236}">
                  <a16:creationId xmlns:a16="http://schemas.microsoft.com/office/drawing/2014/main" id="{58136226-B8DB-8073-3CB4-FC2714DD65B9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26" name="Text Box 3036">
                <a:extLst>
                  <a:ext uri="{FF2B5EF4-FFF2-40B4-BE49-F238E27FC236}">
                    <a16:creationId xmlns:a16="http://schemas.microsoft.com/office/drawing/2014/main" id="{3EB30FE3-5ECE-E71D-EE94-817EA272E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7" name="Text Box 3036">
                <a:extLst>
                  <a:ext uri="{FF2B5EF4-FFF2-40B4-BE49-F238E27FC236}">
                    <a16:creationId xmlns:a16="http://schemas.microsoft.com/office/drawing/2014/main" id="{667E98E1-CF0A-1CE0-32A5-A9961F2DA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8" name="Text Box 3036">
                <a:extLst>
                  <a:ext uri="{FF2B5EF4-FFF2-40B4-BE49-F238E27FC236}">
                    <a16:creationId xmlns:a16="http://schemas.microsoft.com/office/drawing/2014/main" id="{146040C1-1C36-0A8B-79BE-63177954D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9" name="Group 6428">
              <a:extLst>
                <a:ext uri="{FF2B5EF4-FFF2-40B4-BE49-F238E27FC236}">
                  <a16:creationId xmlns:a16="http://schemas.microsoft.com/office/drawing/2014/main" id="{75EBCD5B-B300-38C2-4FE0-F1CE0E4237E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30" name="Text Box 3036">
                <a:extLst>
                  <a:ext uri="{FF2B5EF4-FFF2-40B4-BE49-F238E27FC236}">
                    <a16:creationId xmlns:a16="http://schemas.microsoft.com/office/drawing/2014/main" id="{80D3F320-CC69-6AA7-FEC8-AF73839E2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1" name="Text Box 3036">
                <a:extLst>
                  <a:ext uri="{FF2B5EF4-FFF2-40B4-BE49-F238E27FC236}">
                    <a16:creationId xmlns:a16="http://schemas.microsoft.com/office/drawing/2014/main" id="{E9AE6797-A65C-3BB2-4D57-5904CDFA1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2" name="Text Box 3036">
                <a:extLst>
                  <a:ext uri="{FF2B5EF4-FFF2-40B4-BE49-F238E27FC236}">
                    <a16:creationId xmlns:a16="http://schemas.microsoft.com/office/drawing/2014/main" id="{9013418F-951C-8513-F6E3-34A0B73486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33" name="Group 6432">
              <a:extLst>
                <a:ext uri="{FF2B5EF4-FFF2-40B4-BE49-F238E27FC236}">
                  <a16:creationId xmlns:a16="http://schemas.microsoft.com/office/drawing/2014/main" id="{96E5414C-EF33-DA5A-3DBE-E369C04D8C2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34" name="Text Box 3036">
                <a:extLst>
                  <a:ext uri="{FF2B5EF4-FFF2-40B4-BE49-F238E27FC236}">
                    <a16:creationId xmlns:a16="http://schemas.microsoft.com/office/drawing/2014/main" id="{F05778CA-19B4-009F-1D00-E016E531B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5" name="Text Box 3036">
                <a:extLst>
                  <a:ext uri="{FF2B5EF4-FFF2-40B4-BE49-F238E27FC236}">
                    <a16:creationId xmlns:a16="http://schemas.microsoft.com/office/drawing/2014/main" id="{C639914F-0480-1359-C189-9D6EC94A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6" name="Text Box 3036">
                <a:extLst>
                  <a:ext uri="{FF2B5EF4-FFF2-40B4-BE49-F238E27FC236}">
                    <a16:creationId xmlns:a16="http://schemas.microsoft.com/office/drawing/2014/main" id="{98853B40-4CE7-32E0-2E0E-CE001ED58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5" name="Group 7824">
            <a:extLst>
              <a:ext uri="{FF2B5EF4-FFF2-40B4-BE49-F238E27FC236}">
                <a16:creationId xmlns:a16="http://schemas.microsoft.com/office/drawing/2014/main" id="{9524FEE1-B506-C2EC-DACE-68E5F82B82D1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1523" name="organ group - facial muscles">
              <a:extLst>
                <a:ext uri="{FF2B5EF4-FFF2-40B4-BE49-F238E27FC236}">
                  <a16:creationId xmlns:a16="http://schemas.microsoft.com/office/drawing/2014/main" id="{A63578F1-9C5D-AA3E-5852-848AD28793C4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525" name="organ - facial muscles">
                <a:extLst>
                  <a:ext uri="{FF2B5EF4-FFF2-40B4-BE49-F238E27FC236}">
                    <a16:creationId xmlns:a16="http://schemas.microsoft.com/office/drawing/2014/main" id="{F7B766F3-02B7-217E-D7C9-4006DC2A83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526" name="FTU - orbicularis oculi">
                <a:extLst>
                  <a:ext uri="{FF2B5EF4-FFF2-40B4-BE49-F238E27FC236}">
                    <a16:creationId xmlns:a16="http://schemas.microsoft.com/office/drawing/2014/main" id="{6AC18C0C-5AC6-2874-0013-605F9EE8EF3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530" name="FTU - occipitofrontalis">
                <a:extLst>
                  <a:ext uri="{FF2B5EF4-FFF2-40B4-BE49-F238E27FC236}">
                    <a16:creationId xmlns:a16="http://schemas.microsoft.com/office/drawing/2014/main" id="{23EEBEEF-D210-D6E3-1582-45DE6065623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536" name="FTU - nasalis">
                <a:extLst>
                  <a:ext uri="{FF2B5EF4-FFF2-40B4-BE49-F238E27FC236}">
                    <a16:creationId xmlns:a16="http://schemas.microsoft.com/office/drawing/2014/main" id="{37123630-6AAF-9432-772D-66D46867726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542" name="FTU - zygomaticus major">
                <a:extLst>
                  <a:ext uri="{FF2B5EF4-FFF2-40B4-BE49-F238E27FC236}">
                    <a16:creationId xmlns:a16="http://schemas.microsoft.com/office/drawing/2014/main" id="{96D5B39B-DC06-EE08-A725-57BDA792A8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574" name="FTU - zygomaticus minor">
                <a:extLst>
                  <a:ext uri="{FF2B5EF4-FFF2-40B4-BE49-F238E27FC236}">
                    <a16:creationId xmlns:a16="http://schemas.microsoft.com/office/drawing/2014/main" id="{FD92502B-97B7-AF05-B9BB-F71A6D7FBA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443" name="Group 6442">
              <a:extLst>
                <a:ext uri="{FF2B5EF4-FFF2-40B4-BE49-F238E27FC236}">
                  <a16:creationId xmlns:a16="http://schemas.microsoft.com/office/drawing/2014/main" id="{064C3B0C-AB39-2EF0-FA1C-0A59648700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6446" name="Text Box 3036">
                <a:extLst>
                  <a:ext uri="{FF2B5EF4-FFF2-40B4-BE49-F238E27FC236}">
                    <a16:creationId xmlns:a16="http://schemas.microsoft.com/office/drawing/2014/main" id="{D88EEAEA-0555-7106-AFDF-D5A01BA7D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7" name="Text Box 3036">
                <a:extLst>
                  <a:ext uri="{FF2B5EF4-FFF2-40B4-BE49-F238E27FC236}">
                    <a16:creationId xmlns:a16="http://schemas.microsoft.com/office/drawing/2014/main" id="{1F4E6F24-1D58-64CD-3C71-CFF8D795C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8" name="Text Box 3036">
                <a:extLst>
                  <a:ext uri="{FF2B5EF4-FFF2-40B4-BE49-F238E27FC236}">
                    <a16:creationId xmlns:a16="http://schemas.microsoft.com/office/drawing/2014/main" id="{E38D978A-8D41-8B9C-2507-8FE6C8B6B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9" name="Group 6448">
              <a:extLst>
                <a:ext uri="{FF2B5EF4-FFF2-40B4-BE49-F238E27FC236}">
                  <a16:creationId xmlns:a16="http://schemas.microsoft.com/office/drawing/2014/main" id="{B9DEC4D3-89E7-3EF2-D90B-46E43B927F6C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6452" name="Text Box 3036">
                <a:extLst>
                  <a:ext uri="{FF2B5EF4-FFF2-40B4-BE49-F238E27FC236}">
                    <a16:creationId xmlns:a16="http://schemas.microsoft.com/office/drawing/2014/main" id="{9934C9A3-8D1E-E501-3835-A8B774721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3" name="Text Box 3036">
                <a:extLst>
                  <a:ext uri="{FF2B5EF4-FFF2-40B4-BE49-F238E27FC236}">
                    <a16:creationId xmlns:a16="http://schemas.microsoft.com/office/drawing/2014/main" id="{2F1797C2-0172-02B9-7B6A-B9E9FD8A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4" name="Text Box 3036">
                <a:extLst>
                  <a:ext uri="{FF2B5EF4-FFF2-40B4-BE49-F238E27FC236}">
                    <a16:creationId xmlns:a16="http://schemas.microsoft.com/office/drawing/2014/main" id="{296F9B33-0EA3-4DD9-E179-85704808A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5" name="Group 6454">
              <a:extLst>
                <a:ext uri="{FF2B5EF4-FFF2-40B4-BE49-F238E27FC236}">
                  <a16:creationId xmlns:a16="http://schemas.microsoft.com/office/drawing/2014/main" id="{332DBF57-4C3D-8DA2-61FD-AA51890B16B0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6458" name="Text Box 3036">
                <a:extLst>
                  <a:ext uri="{FF2B5EF4-FFF2-40B4-BE49-F238E27FC236}">
                    <a16:creationId xmlns:a16="http://schemas.microsoft.com/office/drawing/2014/main" id="{E302A20C-6031-D9AA-A07F-CFBAB293DE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9" name="Text Box 3036">
                <a:extLst>
                  <a:ext uri="{FF2B5EF4-FFF2-40B4-BE49-F238E27FC236}">
                    <a16:creationId xmlns:a16="http://schemas.microsoft.com/office/drawing/2014/main" id="{50C7B63D-5B25-D8C7-C508-48C9C2D0D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0" name="Text Box 3036">
                <a:extLst>
                  <a:ext uri="{FF2B5EF4-FFF2-40B4-BE49-F238E27FC236}">
                    <a16:creationId xmlns:a16="http://schemas.microsoft.com/office/drawing/2014/main" id="{E6AB3F9C-73B9-2CE5-795D-3C219DF47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1" name="Group 6460">
              <a:extLst>
                <a:ext uri="{FF2B5EF4-FFF2-40B4-BE49-F238E27FC236}">
                  <a16:creationId xmlns:a16="http://schemas.microsoft.com/office/drawing/2014/main" id="{C0BF44AC-DFC2-BC98-FFE8-CF81785DD967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2FF39C8D-9EA1-5A34-8FDD-F2360EA99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9480C788-5ED8-DDDC-B491-2487B86AA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4" name="Text Box 3036">
                <a:extLst>
                  <a:ext uri="{FF2B5EF4-FFF2-40B4-BE49-F238E27FC236}">
                    <a16:creationId xmlns:a16="http://schemas.microsoft.com/office/drawing/2014/main" id="{DC75D279-3A1A-7159-E83C-50059DDA7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5" name="Group 6464">
              <a:extLst>
                <a:ext uri="{FF2B5EF4-FFF2-40B4-BE49-F238E27FC236}">
                  <a16:creationId xmlns:a16="http://schemas.microsoft.com/office/drawing/2014/main" id="{72FCA823-83A1-715C-4258-7612AD8F70B0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6466" name="Text Box 3036">
                <a:extLst>
                  <a:ext uri="{FF2B5EF4-FFF2-40B4-BE49-F238E27FC236}">
                    <a16:creationId xmlns:a16="http://schemas.microsoft.com/office/drawing/2014/main" id="{D4FB3D24-488E-16B6-21A0-D047BBD23D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7" name="Text Box 3036">
                <a:extLst>
                  <a:ext uri="{FF2B5EF4-FFF2-40B4-BE49-F238E27FC236}">
                    <a16:creationId xmlns:a16="http://schemas.microsoft.com/office/drawing/2014/main" id="{31A80DD2-C68A-D911-C934-0947E4C4D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0" name="Text Box 3036">
                <a:extLst>
                  <a:ext uri="{FF2B5EF4-FFF2-40B4-BE49-F238E27FC236}">
                    <a16:creationId xmlns:a16="http://schemas.microsoft.com/office/drawing/2014/main" id="{CA0BDC0B-0674-CDEB-818D-646743C77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8" name="Group 7807">
            <a:extLst>
              <a:ext uri="{FF2B5EF4-FFF2-40B4-BE49-F238E27FC236}">
                <a16:creationId xmlns:a16="http://schemas.microsoft.com/office/drawing/2014/main" id="{FB74FA66-3851-6E23-72D1-7A0C2327680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575" name="organ group - facial muscles">
              <a:extLst>
                <a:ext uri="{FF2B5EF4-FFF2-40B4-BE49-F238E27FC236}">
                  <a16:creationId xmlns:a16="http://schemas.microsoft.com/office/drawing/2014/main" id="{A9244064-56F0-798F-383A-35C00298C9C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576" name="organ - facial muscles">
                <a:extLst>
                  <a:ext uri="{FF2B5EF4-FFF2-40B4-BE49-F238E27FC236}">
                    <a16:creationId xmlns:a16="http://schemas.microsoft.com/office/drawing/2014/main" id="{5C457FC8-4ED1-C78C-F08C-3E88483E82B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577" name="FTU - orbicularis oculi">
                <a:extLst>
                  <a:ext uri="{FF2B5EF4-FFF2-40B4-BE49-F238E27FC236}">
                    <a16:creationId xmlns:a16="http://schemas.microsoft.com/office/drawing/2014/main" id="{71F949FA-9364-18A7-13BF-E166EFFDDA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578" name="FTU - occipitofrontalis">
                <a:extLst>
                  <a:ext uri="{FF2B5EF4-FFF2-40B4-BE49-F238E27FC236}">
                    <a16:creationId xmlns:a16="http://schemas.microsoft.com/office/drawing/2014/main" id="{EFF7A723-DB6F-083A-7E43-918493FA101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579" name="FTU - nasalis">
                <a:extLst>
                  <a:ext uri="{FF2B5EF4-FFF2-40B4-BE49-F238E27FC236}">
                    <a16:creationId xmlns:a16="http://schemas.microsoft.com/office/drawing/2014/main" id="{653AC2CB-81DF-3513-AB80-EC163CAFF5F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580" name="FTU - zygomaticus major">
                <a:extLst>
                  <a:ext uri="{FF2B5EF4-FFF2-40B4-BE49-F238E27FC236}">
                    <a16:creationId xmlns:a16="http://schemas.microsoft.com/office/drawing/2014/main" id="{396CCF39-671A-CB47-068C-8C22BFACEAB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6471" name="Group 6470">
              <a:extLst>
                <a:ext uri="{FF2B5EF4-FFF2-40B4-BE49-F238E27FC236}">
                  <a16:creationId xmlns:a16="http://schemas.microsoft.com/office/drawing/2014/main" id="{82C2ECE9-3E87-5AAA-2040-8C4D1058089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6472" name="Text Box 3036">
                <a:extLst>
                  <a:ext uri="{FF2B5EF4-FFF2-40B4-BE49-F238E27FC236}">
                    <a16:creationId xmlns:a16="http://schemas.microsoft.com/office/drawing/2014/main" id="{8870E9B3-280C-31B6-E38E-2E30B840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3" name="Text Box 3036">
                <a:extLst>
                  <a:ext uri="{FF2B5EF4-FFF2-40B4-BE49-F238E27FC236}">
                    <a16:creationId xmlns:a16="http://schemas.microsoft.com/office/drawing/2014/main" id="{CAA7901B-AC34-57B5-3F5B-190F098AF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6" name="Text Box 3036">
                <a:extLst>
                  <a:ext uri="{FF2B5EF4-FFF2-40B4-BE49-F238E27FC236}">
                    <a16:creationId xmlns:a16="http://schemas.microsoft.com/office/drawing/2014/main" id="{C551AD6A-0EDA-B931-24A8-23E45D874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77" name="Group 6476">
              <a:extLst>
                <a:ext uri="{FF2B5EF4-FFF2-40B4-BE49-F238E27FC236}">
                  <a16:creationId xmlns:a16="http://schemas.microsoft.com/office/drawing/2014/main" id="{EF7A37F1-CC3D-6334-5900-068D0C99DBC3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6478" name="Text Box 3036">
                <a:extLst>
                  <a:ext uri="{FF2B5EF4-FFF2-40B4-BE49-F238E27FC236}">
                    <a16:creationId xmlns:a16="http://schemas.microsoft.com/office/drawing/2014/main" id="{9CF04A92-DD3A-B022-A63B-8C590007C6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9" name="Text Box 3036">
                <a:extLst>
                  <a:ext uri="{FF2B5EF4-FFF2-40B4-BE49-F238E27FC236}">
                    <a16:creationId xmlns:a16="http://schemas.microsoft.com/office/drawing/2014/main" id="{2AE465BA-58FA-1AFD-137C-648CF2B19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2" name="Text Box 3036">
                <a:extLst>
                  <a:ext uri="{FF2B5EF4-FFF2-40B4-BE49-F238E27FC236}">
                    <a16:creationId xmlns:a16="http://schemas.microsoft.com/office/drawing/2014/main" id="{83F01748-F9C2-5A83-7C51-669912AF7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3" name="Group 6482">
              <a:extLst>
                <a:ext uri="{FF2B5EF4-FFF2-40B4-BE49-F238E27FC236}">
                  <a16:creationId xmlns:a16="http://schemas.microsoft.com/office/drawing/2014/main" id="{5A7A05AB-71D5-1D70-4098-EE863D44452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6484" name="Text Box 3036">
                <a:extLst>
                  <a:ext uri="{FF2B5EF4-FFF2-40B4-BE49-F238E27FC236}">
                    <a16:creationId xmlns:a16="http://schemas.microsoft.com/office/drawing/2014/main" id="{E957FC50-01D7-7852-B028-5AE64EEB7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5" name="Text Box 3036">
                <a:extLst>
                  <a:ext uri="{FF2B5EF4-FFF2-40B4-BE49-F238E27FC236}">
                    <a16:creationId xmlns:a16="http://schemas.microsoft.com/office/drawing/2014/main" id="{4C658C47-B843-A275-880C-8B25BF3BF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8" name="Text Box 3036">
                <a:extLst>
                  <a:ext uri="{FF2B5EF4-FFF2-40B4-BE49-F238E27FC236}">
                    <a16:creationId xmlns:a16="http://schemas.microsoft.com/office/drawing/2014/main" id="{D727E75B-8B4E-E238-AF50-4A0DF7B9D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9" name="Group 6488">
              <a:extLst>
                <a:ext uri="{FF2B5EF4-FFF2-40B4-BE49-F238E27FC236}">
                  <a16:creationId xmlns:a16="http://schemas.microsoft.com/office/drawing/2014/main" id="{EDDE8927-9CC0-4A6C-8919-03E8ECA75E4B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6490" name="Text Box 3036">
                <a:extLst>
                  <a:ext uri="{FF2B5EF4-FFF2-40B4-BE49-F238E27FC236}">
                    <a16:creationId xmlns:a16="http://schemas.microsoft.com/office/drawing/2014/main" id="{D536B504-AA6A-9E3B-D257-6666AE4AF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1" name="Text Box 3036">
                <a:extLst>
                  <a:ext uri="{FF2B5EF4-FFF2-40B4-BE49-F238E27FC236}">
                    <a16:creationId xmlns:a16="http://schemas.microsoft.com/office/drawing/2014/main" id="{CA6963DF-733B-15E9-BE6D-E19B89579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4" name="Text Box 3036">
                <a:extLst>
                  <a:ext uri="{FF2B5EF4-FFF2-40B4-BE49-F238E27FC236}">
                    <a16:creationId xmlns:a16="http://schemas.microsoft.com/office/drawing/2014/main" id="{1FBC05B8-C551-ED40-8E05-FDEED983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7" name="Group 7806">
            <a:extLst>
              <a:ext uri="{FF2B5EF4-FFF2-40B4-BE49-F238E27FC236}">
                <a16:creationId xmlns:a16="http://schemas.microsoft.com/office/drawing/2014/main" id="{EB344D90-2D18-020A-7F1A-0A5D9E7B17A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581" name="organ group - facial muscles">
              <a:extLst>
                <a:ext uri="{FF2B5EF4-FFF2-40B4-BE49-F238E27FC236}">
                  <a16:creationId xmlns:a16="http://schemas.microsoft.com/office/drawing/2014/main" id="{93873040-A523-9414-7250-FD20DCE1A08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1582" name="organ - facial muscles">
                <a:extLst>
                  <a:ext uri="{FF2B5EF4-FFF2-40B4-BE49-F238E27FC236}">
                    <a16:creationId xmlns:a16="http://schemas.microsoft.com/office/drawing/2014/main" id="{C9733A77-F30D-1BC1-CD26-D1462F68261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583" name="FTU - orbicularis oculi">
                <a:extLst>
                  <a:ext uri="{FF2B5EF4-FFF2-40B4-BE49-F238E27FC236}">
                    <a16:creationId xmlns:a16="http://schemas.microsoft.com/office/drawing/2014/main" id="{50078443-DB32-BA90-DFE7-917E65E27B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1584" name="FTU - occipitofrontalis">
                <a:extLst>
                  <a:ext uri="{FF2B5EF4-FFF2-40B4-BE49-F238E27FC236}">
                    <a16:creationId xmlns:a16="http://schemas.microsoft.com/office/drawing/2014/main" id="{A2844D96-788A-F9A1-07E0-D2A0C38098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1585" name="FTU - nasalis">
                <a:extLst>
                  <a:ext uri="{FF2B5EF4-FFF2-40B4-BE49-F238E27FC236}">
                    <a16:creationId xmlns:a16="http://schemas.microsoft.com/office/drawing/2014/main" id="{84BF1BCD-4EED-EA4F-B358-33D31B0D454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1586" name="FTU - zygomaticus major">
                <a:extLst>
                  <a:ext uri="{FF2B5EF4-FFF2-40B4-BE49-F238E27FC236}">
                    <a16:creationId xmlns:a16="http://schemas.microsoft.com/office/drawing/2014/main" id="{0A785C24-C645-8192-4855-A01904DA6EA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1587" name="FTU - zygomaticus minor">
                <a:extLst>
                  <a:ext uri="{FF2B5EF4-FFF2-40B4-BE49-F238E27FC236}">
                    <a16:creationId xmlns:a16="http://schemas.microsoft.com/office/drawing/2014/main" id="{AC7241FB-7801-1510-6B71-B61D5E3357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1588" name="FTU - orbicularis oris">
                <a:extLst>
                  <a:ext uri="{FF2B5EF4-FFF2-40B4-BE49-F238E27FC236}">
                    <a16:creationId xmlns:a16="http://schemas.microsoft.com/office/drawing/2014/main" id="{3F3FAFD2-FDA5-324E-1B31-AF6B6574831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6501" name="Group 6500">
              <a:extLst>
                <a:ext uri="{FF2B5EF4-FFF2-40B4-BE49-F238E27FC236}">
                  <a16:creationId xmlns:a16="http://schemas.microsoft.com/office/drawing/2014/main" id="{0BF15CC8-D26B-102C-60E5-70CED68465C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1EC7EABB-C4A1-2945-F3C0-D924ADF2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3" name="Text Box 3036">
                <a:extLst>
                  <a:ext uri="{FF2B5EF4-FFF2-40B4-BE49-F238E27FC236}">
                    <a16:creationId xmlns:a16="http://schemas.microsoft.com/office/drawing/2014/main" id="{35B4658F-0771-4C1F-912C-87610BBB9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6" name="Text Box 3036">
                <a:extLst>
                  <a:ext uri="{FF2B5EF4-FFF2-40B4-BE49-F238E27FC236}">
                    <a16:creationId xmlns:a16="http://schemas.microsoft.com/office/drawing/2014/main" id="{A7115C1C-2A4E-540A-0B83-8419EA9C0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07" name="Group 6506">
              <a:extLst>
                <a:ext uri="{FF2B5EF4-FFF2-40B4-BE49-F238E27FC236}">
                  <a16:creationId xmlns:a16="http://schemas.microsoft.com/office/drawing/2014/main" id="{A24E5E2C-8918-2627-774B-C5B904105830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508" name="Text Box 3036">
                <a:extLst>
                  <a:ext uri="{FF2B5EF4-FFF2-40B4-BE49-F238E27FC236}">
                    <a16:creationId xmlns:a16="http://schemas.microsoft.com/office/drawing/2014/main" id="{B645F020-4944-3F3E-A5E9-588ED3B7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9" name="Text Box 3036">
                <a:extLst>
                  <a:ext uri="{FF2B5EF4-FFF2-40B4-BE49-F238E27FC236}">
                    <a16:creationId xmlns:a16="http://schemas.microsoft.com/office/drawing/2014/main" id="{F7FF2638-478E-50C2-C75B-0B5382BC42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BFFB3AE5-B6A0-9497-CBD9-FB32B069C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2" name="Group 6511">
              <a:extLst>
                <a:ext uri="{FF2B5EF4-FFF2-40B4-BE49-F238E27FC236}">
                  <a16:creationId xmlns:a16="http://schemas.microsoft.com/office/drawing/2014/main" id="{33B6DA45-DF19-74F2-E708-95438BDAD54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513" name="Text Box 3036">
                <a:extLst>
                  <a:ext uri="{FF2B5EF4-FFF2-40B4-BE49-F238E27FC236}">
                    <a16:creationId xmlns:a16="http://schemas.microsoft.com/office/drawing/2014/main" id="{F4F5DE93-418D-79E0-76E9-7454F75807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4" name="Text Box 3036">
                <a:extLst>
                  <a:ext uri="{FF2B5EF4-FFF2-40B4-BE49-F238E27FC236}">
                    <a16:creationId xmlns:a16="http://schemas.microsoft.com/office/drawing/2014/main" id="{66F585F1-DF49-B62C-433A-8C5B914DD6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5" name="Text Box 3036">
                <a:extLst>
                  <a:ext uri="{FF2B5EF4-FFF2-40B4-BE49-F238E27FC236}">
                    <a16:creationId xmlns:a16="http://schemas.microsoft.com/office/drawing/2014/main" id="{DD84B04F-1104-83DB-E568-40AB935DD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6" name="Group 6515">
              <a:extLst>
                <a:ext uri="{FF2B5EF4-FFF2-40B4-BE49-F238E27FC236}">
                  <a16:creationId xmlns:a16="http://schemas.microsoft.com/office/drawing/2014/main" id="{063EC6C0-6A18-6018-556E-685A4F101F2B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17" name="Text Box 3036">
                <a:extLst>
                  <a:ext uri="{FF2B5EF4-FFF2-40B4-BE49-F238E27FC236}">
                    <a16:creationId xmlns:a16="http://schemas.microsoft.com/office/drawing/2014/main" id="{12E2ACCD-EC10-6076-ACE8-283F62B7AF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8" name="Text Box 3036">
                <a:extLst>
                  <a:ext uri="{FF2B5EF4-FFF2-40B4-BE49-F238E27FC236}">
                    <a16:creationId xmlns:a16="http://schemas.microsoft.com/office/drawing/2014/main" id="{6E2D6135-EF84-418F-983C-73F60C597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9" name="Text Box 3036">
                <a:extLst>
                  <a:ext uri="{FF2B5EF4-FFF2-40B4-BE49-F238E27FC236}">
                    <a16:creationId xmlns:a16="http://schemas.microsoft.com/office/drawing/2014/main" id="{E705789F-7D90-55E2-E86C-55D5356B4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0" name="Group 6519">
              <a:extLst>
                <a:ext uri="{FF2B5EF4-FFF2-40B4-BE49-F238E27FC236}">
                  <a16:creationId xmlns:a16="http://schemas.microsoft.com/office/drawing/2014/main" id="{49147918-DDB2-DCB3-58B2-E66721FDC412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6521" name="Text Box 3036">
                <a:extLst>
                  <a:ext uri="{FF2B5EF4-FFF2-40B4-BE49-F238E27FC236}">
                    <a16:creationId xmlns:a16="http://schemas.microsoft.com/office/drawing/2014/main" id="{9AF5FB76-68C3-7BC2-17B0-2A15AEB5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4" name="Text Box 3036">
                <a:extLst>
                  <a:ext uri="{FF2B5EF4-FFF2-40B4-BE49-F238E27FC236}">
                    <a16:creationId xmlns:a16="http://schemas.microsoft.com/office/drawing/2014/main" id="{7BFE3D18-FE36-567E-D363-2E63F0A64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5" name="Text Box 3036">
                <a:extLst>
                  <a:ext uri="{FF2B5EF4-FFF2-40B4-BE49-F238E27FC236}">
                    <a16:creationId xmlns:a16="http://schemas.microsoft.com/office/drawing/2014/main" id="{0154618B-D506-1222-3256-081584F9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6" name="Group 6525">
              <a:extLst>
                <a:ext uri="{FF2B5EF4-FFF2-40B4-BE49-F238E27FC236}">
                  <a16:creationId xmlns:a16="http://schemas.microsoft.com/office/drawing/2014/main" id="{6AE18E5E-0D11-E045-B99E-6E4450971EFF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6527" name="Text Box 3036">
                <a:extLst>
                  <a:ext uri="{FF2B5EF4-FFF2-40B4-BE49-F238E27FC236}">
                    <a16:creationId xmlns:a16="http://schemas.microsoft.com/office/drawing/2014/main" id="{B6966B71-8649-DA92-B676-1EF983E0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0" name="Text Box 3036">
                <a:extLst>
                  <a:ext uri="{FF2B5EF4-FFF2-40B4-BE49-F238E27FC236}">
                    <a16:creationId xmlns:a16="http://schemas.microsoft.com/office/drawing/2014/main" id="{BB49A050-97E9-9B63-5CCB-1FD9591A9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1" name="Text Box 3036">
                <a:extLst>
                  <a:ext uri="{FF2B5EF4-FFF2-40B4-BE49-F238E27FC236}">
                    <a16:creationId xmlns:a16="http://schemas.microsoft.com/office/drawing/2014/main" id="{81D56D09-01CC-DC29-372F-9DAAEA102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6" name="Group 7805">
            <a:extLst>
              <a:ext uri="{FF2B5EF4-FFF2-40B4-BE49-F238E27FC236}">
                <a16:creationId xmlns:a16="http://schemas.microsoft.com/office/drawing/2014/main" id="{F3B35E40-A958-BCFA-54E0-C347D59CA091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F694ECEE-8E06-1E62-FA01-4A539559FE56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220" name="organ group - facial muscles">
                <a:extLst>
                  <a:ext uri="{FF2B5EF4-FFF2-40B4-BE49-F238E27FC236}">
                    <a16:creationId xmlns:a16="http://schemas.microsoft.com/office/drawing/2014/main" id="{D6A90385-9012-F6B3-F1CE-366157F9A0C4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226" name="organ - facial muscles">
                  <a:extLst>
                    <a:ext uri="{FF2B5EF4-FFF2-40B4-BE49-F238E27FC236}">
                      <a16:creationId xmlns:a16="http://schemas.microsoft.com/office/drawing/2014/main" id="{E22AA631-11F8-0D06-2C0E-81B9A445A4F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227" name="FTU - orbicularis oculi">
                  <a:extLst>
                    <a:ext uri="{FF2B5EF4-FFF2-40B4-BE49-F238E27FC236}">
                      <a16:creationId xmlns:a16="http://schemas.microsoft.com/office/drawing/2014/main" id="{9EF7E99D-BDB4-0CA6-BD48-831E0E5CD7C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228" name="FTU - occipitofrontalis">
                  <a:extLst>
                    <a:ext uri="{FF2B5EF4-FFF2-40B4-BE49-F238E27FC236}">
                      <a16:creationId xmlns:a16="http://schemas.microsoft.com/office/drawing/2014/main" id="{91751363-FE73-0936-8BA6-AFB3B9B1354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229" name="FTU - nasalis">
                  <a:extLst>
                    <a:ext uri="{FF2B5EF4-FFF2-40B4-BE49-F238E27FC236}">
                      <a16:creationId xmlns:a16="http://schemas.microsoft.com/office/drawing/2014/main" id="{F92AC969-F200-16E0-D49A-A84FCF31CFDF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230" name="FTU - zygomaticus major">
                  <a:extLst>
                    <a:ext uri="{FF2B5EF4-FFF2-40B4-BE49-F238E27FC236}">
                      <a16:creationId xmlns:a16="http://schemas.microsoft.com/office/drawing/2014/main" id="{F424003F-899E-993B-6B03-11D622AC302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231" name="FTU - zygomaticus minor">
                  <a:extLst>
                    <a:ext uri="{FF2B5EF4-FFF2-40B4-BE49-F238E27FC236}">
                      <a16:creationId xmlns:a16="http://schemas.microsoft.com/office/drawing/2014/main" id="{3E266956-3EF4-D5F3-73EE-8244FE73632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232" name="FTU - orbicularis oris">
                  <a:extLst>
                    <a:ext uri="{FF2B5EF4-FFF2-40B4-BE49-F238E27FC236}">
                      <a16:creationId xmlns:a16="http://schemas.microsoft.com/office/drawing/2014/main" id="{4B6A63B5-544F-8780-1F65-E4C4B41D6AC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3" name="FTU - depressor anguli oris">
                  <a:extLst>
                    <a:ext uri="{FF2B5EF4-FFF2-40B4-BE49-F238E27FC236}">
                      <a16:creationId xmlns:a16="http://schemas.microsoft.com/office/drawing/2014/main" id="{21D04703-04E1-1E7A-5FA8-EC2BE93E20C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234" name="FTU - levator labii">
                  <a:extLst>
                    <a:ext uri="{FF2B5EF4-FFF2-40B4-BE49-F238E27FC236}">
                      <a16:creationId xmlns:a16="http://schemas.microsoft.com/office/drawing/2014/main" id="{71179A22-2659-8D04-B505-C30F88D2808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5" name="FTU - mentalis">
                  <a:extLst>
                    <a:ext uri="{FF2B5EF4-FFF2-40B4-BE49-F238E27FC236}">
                      <a16:creationId xmlns:a16="http://schemas.microsoft.com/office/drawing/2014/main" id="{1E196F8D-ECE6-71BB-EEBC-981093F6085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236" name="FTU - temporalis">
                  <a:extLst>
                    <a:ext uri="{FF2B5EF4-FFF2-40B4-BE49-F238E27FC236}">
                      <a16:creationId xmlns:a16="http://schemas.microsoft.com/office/drawing/2014/main" id="{384A4B48-F93B-F587-6CF3-42B95987C92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221" name="organ group - facial muscles">
                <a:extLst>
                  <a:ext uri="{FF2B5EF4-FFF2-40B4-BE49-F238E27FC236}">
                    <a16:creationId xmlns:a16="http://schemas.microsoft.com/office/drawing/2014/main" id="{F924D91C-40BE-EF17-C9A3-4403D1F847DB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222" name="FTU - orbicularis oculi">
                  <a:extLst>
                    <a:ext uri="{FF2B5EF4-FFF2-40B4-BE49-F238E27FC236}">
                      <a16:creationId xmlns:a16="http://schemas.microsoft.com/office/drawing/2014/main" id="{A000AAF3-0DBF-4E47-3865-CBF38484324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223" name="FTU - occipitofrontalis">
                  <a:extLst>
                    <a:ext uri="{FF2B5EF4-FFF2-40B4-BE49-F238E27FC236}">
                      <a16:creationId xmlns:a16="http://schemas.microsoft.com/office/drawing/2014/main" id="{8F3CDEAB-B22E-FBBA-04A2-E175D308EC7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224" name="FTU - nasalis">
                  <a:extLst>
                    <a:ext uri="{FF2B5EF4-FFF2-40B4-BE49-F238E27FC236}">
                      <a16:creationId xmlns:a16="http://schemas.microsoft.com/office/drawing/2014/main" id="{EEBC071C-5560-CA9D-C904-B7DCF20DE388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225" name="FTU - zygomaticus major">
                  <a:extLst>
                    <a:ext uri="{FF2B5EF4-FFF2-40B4-BE49-F238E27FC236}">
                      <a16:creationId xmlns:a16="http://schemas.microsoft.com/office/drawing/2014/main" id="{128225B9-6B21-8FA7-6446-2261F0A03B0C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237" name="FTU - zygomaticus major">
              <a:extLst>
                <a:ext uri="{FF2B5EF4-FFF2-40B4-BE49-F238E27FC236}">
                  <a16:creationId xmlns:a16="http://schemas.microsoft.com/office/drawing/2014/main" id="{D54686EF-EAAB-4446-7B17-41960D244B36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238" name="FTU - zygomaticus major">
              <a:extLst>
                <a:ext uri="{FF2B5EF4-FFF2-40B4-BE49-F238E27FC236}">
                  <a16:creationId xmlns:a16="http://schemas.microsoft.com/office/drawing/2014/main" id="{67D8D7AD-6723-3A54-2FAA-B09462707289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240" name="FTU - palmar interosseus I">
              <a:extLst>
                <a:ext uri="{FF2B5EF4-FFF2-40B4-BE49-F238E27FC236}">
                  <a16:creationId xmlns:a16="http://schemas.microsoft.com/office/drawing/2014/main" id="{92BFB86A-F355-43C5-B5B1-071D7A97E4EA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241" name="FTU - palmar interosseus I">
              <a:extLst>
                <a:ext uri="{FF2B5EF4-FFF2-40B4-BE49-F238E27FC236}">
                  <a16:creationId xmlns:a16="http://schemas.microsoft.com/office/drawing/2014/main" id="{2C694051-C1EF-2A83-CF5D-A816F4FF3B9A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242" name="FTU - palmar interosseus I">
              <a:extLst>
                <a:ext uri="{FF2B5EF4-FFF2-40B4-BE49-F238E27FC236}">
                  <a16:creationId xmlns:a16="http://schemas.microsoft.com/office/drawing/2014/main" id="{B3C1559D-9F18-6532-8141-6BB9C8FCCD3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243" name="FTU - palmar interosseus I">
              <a:extLst>
                <a:ext uri="{FF2B5EF4-FFF2-40B4-BE49-F238E27FC236}">
                  <a16:creationId xmlns:a16="http://schemas.microsoft.com/office/drawing/2014/main" id="{9A05138F-7C0F-6427-7485-F24BC0E71E71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532" name="Group 6531">
              <a:extLst>
                <a:ext uri="{FF2B5EF4-FFF2-40B4-BE49-F238E27FC236}">
                  <a16:creationId xmlns:a16="http://schemas.microsoft.com/office/drawing/2014/main" id="{3FCE2D1A-084F-D5A3-A563-8C099CC67BCA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533" name="Text Box 3036">
                <a:extLst>
                  <a:ext uri="{FF2B5EF4-FFF2-40B4-BE49-F238E27FC236}">
                    <a16:creationId xmlns:a16="http://schemas.microsoft.com/office/drawing/2014/main" id="{0425902C-DAB9-14D9-6263-69B71E474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6" name="Text Box 3036">
                <a:extLst>
                  <a:ext uri="{FF2B5EF4-FFF2-40B4-BE49-F238E27FC236}">
                    <a16:creationId xmlns:a16="http://schemas.microsoft.com/office/drawing/2014/main" id="{058636DB-5537-761C-409D-BBCFE2BCC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7" name="Text Box 3036">
                <a:extLst>
                  <a:ext uri="{FF2B5EF4-FFF2-40B4-BE49-F238E27FC236}">
                    <a16:creationId xmlns:a16="http://schemas.microsoft.com/office/drawing/2014/main" id="{BDB0A832-51C1-C3F5-3F98-E32C6D7A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38" name="Group 6537">
              <a:extLst>
                <a:ext uri="{FF2B5EF4-FFF2-40B4-BE49-F238E27FC236}">
                  <a16:creationId xmlns:a16="http://schemas.microsoft.com/office/drawing/2014/main" id="{9502FEFA-793D-599E-57DB-2A23CF0287B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539" name="Text Box 3036">
                <a:extLst>
                  <a:ext uri="{FF2B5EF4-FFF2-40B4-BE49-F238E27FC236}">
                    <a16:creationId xmlns:a16="http://schemas.microsoft.com/office/drawing/2014/main" id="{D6E1A76A-5FAE-9A06-F998-CCA9B377A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2" name="Text Box 3036">
                <a:extLst>
                  <a:ext uri="{FF2B5EF4-FFF2-40B4-BE49-F238E27FC236}">
                    <a16:creationId xmlns:a16="http://schemas.microsoft.com/office/drawing/2014/main" id="{89DCD531-DA4C-AF6B-07DC-8D22AEB8A7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3" name="Text Box 3036">
                <a:extLst>
                  <a:ext uri="{FF2B5EF4-FFF2-40B4-BE49-F238E27FC236}">
                    <a16:creationId xmlns:a16="http://schemas.microsoft.com/office/drawing/2014/main" id="{66CFD734-9546-EC89-C202-AE40A4AF2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44" name="Group 6543">
              <a:extLst>
                <a:ext uri="{FF2B5EF4-FFF2-40B4-BE49-F238E27FC236}">
                  <a16:creationId xmlns:a16="http://schemas.microsoft.com/office/drawing/2014/main" id="{427A5C7A-CCE6-583D-1CD6-8030B2F10B54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545" name="Text Box 3036">
                <a:extLst>
                  <a:ext uri="{FF2B5EF4-FFF2-40B4-BE49-F238E27FC236}">
                    <a16:creationId xmlns:a16="http://schemas.microsoft.com/office/drawing/2014/main" id="{232741B8-7D65-2A4E-C7F5-936AE13EB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8" name="Text Box 3036">
                <a:extLst>
                  <a:ext uri="{FF2B5EF4-FFF2-40B4-BE49-F238E27FC236}">
                    <a16:creationId xmlns:a16="http://schemas.microsoft.com/office/drawing/2014/main" id="{9730CEB8-3D45-EAF6-AF6A-B2EFF5465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9" name="Text Box 3036">
                <a:extLst>
                  <a:ext uri="{FF2B5EF4-FFF2-40B4-BE49-F238E27FC236}">
                    <a16:creationId xmlns:a16="http://schemas.microsoft.com/office/drawing/2014/main" id="{E727AFC0-1AC8-4AE3-5302-C1F91F1342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0" name="Group 6549">
              <a:extLst>
                <a:ext uri="{FF2B5EF4-FFF2-40B4-BE49-F238E27FC236}">
                  <a16:creationId xmlns:a16="http://schemas.microsoft.com/office/drawing/2014/main" id="{AD87E771-3E50-51F6-C4CA-C170BFF995D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6551" name="Text Box 3036">
                <a:extLst>
                  <a:ext uri="{FF2B5EF4-FFF2-40B4-BE49-F238E27FC236}">
                    <a16:creationId xmlns:a16="http://schemas.microsoft.com/office/drawing/2014/main" id="{EFF48D69-DD1A-D154-2F89-F82244F79D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4" name="Text Box 3036">
                <a:extLst>
                  <a:ext uri="{FF2B5EF4-FFF2-40B4-BE49-F238E27FC236}">
                    <a16:creationId xmlns:a16="http://schemas.microsoft.com/office/drawing/2014/main" id="{40CB46DB-99A0-0931-3BA5-54829664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5" name="Text Box 3036">
                <a:extLst>
                  <a:ext uri="{FF2B5EF4-FFF2-40B4-BE49-F238E27FC236}">
                    <a16:creationId xmlns:a16="http://schemas.microsoft.com/office/drawing/2014/main" id="{8BEA46A6-4941-BAF8-48AC-6829CAFD2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6" name="Group 6555">
              <a:extLst>
                <a:ext uri="{FF2B5EF4-FFF2-40B4-BE49-F238E27FC236}">
                  <a16:creationId xmlns:a16="http://schemas.microsoft.com/office/drawing/2014/main" id="{E1732828-0574-6B4C-4579-F8DE734AD5AE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6557" name="Text Box 3036">
                <a:extLst>
                  <a:ext uri="{FF2B5EF4-FFF2-40B4-BE49-F238E27FC236}">
                    <a16:creationId xmlns:a16="http://schemas.microsoft.com/office/drawing/2014/main" id="{F653F204-3148-78A9-2217-CC3C780F7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0" name="Text Box 3036">
                <a:extLst>
                  <a:ext uri="{FF2B5EF4-FFF2-40B4-BE49-F238E27FC236}">
                    <a16:creationId xmlns:a16="http://schemas.microsoft.com/office/drawing/2014/main" id="{EC97DFFE-9547-CF02-751D-993D25CCC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1" name="Text Box 3036">
                <a:extLst>
                  <a:ext uri="{FF2B5EF4-FFF2-40B4-BE49-F238E27FC236}">
                    <a16:creationId xmlns:a16="http://schemas.microsoft.com/office/drawing/2014/main" id="{FA3E78A5-35EF-9604-A9DD-B8733D5878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2" name="Group 6561">
              <a:extLst>
                <a:ext uri="{FF2B5EF4-FFF2-40B4-BE49-F238E27FC236}">
                  <a16:creationId xmlns:a16="http://schemas.microsoft.com/office/drawing/2014/main" id="{5870A9BE-5D67-A2AF-F62F-C252CB4EC356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6563" name="Text Box 3036">
                <a:extLst>
                  <a:ext uri="{FF2B5EF4-FFF2-40B4-BE49-F238E27FC236}">
                    <a16:creationId xmlns:a16="http://schemas.microsoft.com/office/drawing/2014/main" id="{A0E19112-451E-5B8F-25D5-5A7423067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6" name="Text Box 3036">
                <a:extLst>
                  <a:ext uri="{FF2B5EF4-FFF2-40B4-BE49-F238E27FC236}">
                    <a16:creationId xmlns:a16="http://schemas.microsoft.com/office/drawing/2014/main" id="{0528AA11-722E-3701-A63B-5A025CCC8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7" name="Text Box 3036">
                <a:extLst>
                  <a:ext uri="{FF2B5EF4-FFF2-40B4-BE49-F238E27FC236}">
                    <a16:creationId xmlns:a16="http://schemas.microsoft.com/office/drawing/2014/main" id="{3E155C3B-1237-6AA1-7A11-0C9F8BC5C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8" name="Group 6567">
              <a:extLst>
                <a:ext uri="{FF2B5EF4-FFF2-40B4-BE49-F238E27FC236}">
                  <a16:creationId xmlns:a16="http://schemas.microsoft.com/office/drawing/2014/main" id="{2E9655EA-3F8B-F4AA-F583-0A5E76212961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6569" name="Text Box 3036">
                <a:extLst>
                  <a:ext uri="{FF2B5EF4-FFF2-40B4-BE49-F238E27FC236}">
                    <a16:creationId xmlns:a16="http://schemas.microsoft.com/office/drawing/2014/main" id="{61757D57-4388-D7CF-278B-22387F4E3B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2" name="Text Box 3036">
                <a:extLst>
                  <a:ext uri="{FF2B5EF4-FFF2-40B4-BE49-F238E27FC236}">
                    <a16:creationId xmlns:a16="http://schemas.microsoft.com/office/drawing/2014/main" id="{9484E4DF-67EC-6CBE-3205-BF9049E76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3" name="Text Box 3036">
                <a:extLst>
                  <a:ext uri="{FF2B5EF4-FFF2-40B4-BE49-F238E27FC236}">
                    <a16:creationId xmlns:a16="http://schemas.microsoft.com/office/drawing/2014/main" id="{DCE90DC0-B411-0158-5585-D0B1D19AB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4" name="Group 6573">
              <a:extLst>
                <a:ext uri="{FF2B5EF4-FFF2-40B4-BE49-F238E27FC236}">
                  <a16:creationId xmlns:a16="http://schemas.microsoft.com/office/drawing/2014/main" id="{E65D598B-52C7-6323-CDCE-F44F25D39809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6575" name="Text Box 3036">
                <a:extLst>
                  <a:ext uri="{FF2B5EF4-FFF2-40B4-BE49-F238E27FC236}">
                    <a16:creationId xmlns:a16="http://schemas.microsoft.com/office/drawing/2014/main" id="{EBCAF676-9752-039E-1C15-4496C072A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8" name="Text Box 3036">
                <a:extLst>
                  <a:ext uri="{FF2B5EF4-FFF2-40B4-BE49-F238E27FC236}">
                    <a16:creationId xmlns:a16="http://schemas.microsoft.com/office/drawing/2014/main" id="{8FA1F7C0-7314-F96F-2E2E-8C122167FF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9" name="Text Box 3036">
                <a:extLst>
                  <a:ext uri="{FF2B5EF4-FFF2-40B4-BE49-F238E27FC236}">
                    <a16:creationId xmlns:a16="http://schemas.microsoft.com/office/drawing/2014/main" id="{CFEFEC72-5998-944B-3987-1C033FDAC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0" name="Group 6579">
              <a:extLst>
                <a:ext uri="{FF2B5EF4-FFF2-40B4-BE49-F238E27FC236}">
                  <a16:creationId xmlns:a16="http://schemas.microsoft.com/office/drawing/2014/main" id="{D861317B-3678-8D21-A006-D362D167E6A5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6581" name="Text Box 3036">
                <a:extLst>
                  <a:ext uri="{FF2B5EF4-FFF2-40B4-BE49-F238E27FC236}">
                    <a16:creationId xmlns:a16="http://schemas.microsoft.com/office/drawing/2014/main" id="{ACAF7215-5E15-A766-5713-2D6B7406E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4" name="Text Box 3036">
                <a:extLst>
                  <a:ext uri="{FF2B5EF4-FFF2-40B4-BE49-F238E27FC236}">
                    <a16:creationId xmlns:a16="http://schemas.microsoft.com/office/drawing/2014/main" id="{2D2FDBA4-B5F6-A6FE-BB48-406E49B41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5" name="Text Box 3036">
                <a:extLst>
                  <a:ext uri="{FF2B5EF4-FFF2-40B4-BE49-F238E27FC236}">
                    <a16:creationId xmlns:a16="http://schemas.microsoft.com/office/drawing/2014/main" id="{563987E9-5D79-D8F3-9A70-97BD2C63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6" name="Group 6585">
              <a:extLst>
                <a:ext uri="{FF2B5EF4-FFF2-40B4-BE49-F238E27FC236}">
                  <a16:creationId xmlns:a16="http://schemas.microsoft.com/office/drawing/2014/main" id="{954DDF1B-6710-8920-4F97-ACE7AE3085E2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6587" name="Text Box 3036">
                <a:extLst>
                  <a:ext uri="{FF2B5EF4-FFF2-40B4-BE49-F238E27FC236}">
                    <a16:creationId xmlns:a16="http://schemas.microsoft.com/office/drawing/2014/main" id="{79931FBD-7D7F-AC29-DBDB-EB1DE0A091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0" name="Text Box 3036">
                <a:extLst>
                  <a:ext uri="{FF2B5EF4-FFF2-40B4-BE49-F238E27FC236}">
                    <a16:creationId xmlns:a16="http://schemas.microsoft.com/office/drawing/2014/main" id="{32082505-0A9A-E248-3BCE-A03A43587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1" name="Text Box 3036">
                <a:extLst>
                  <a:ext uri="{FF2B5EF4-FFF2-40B4-BE49-F238E27FC236}">
                    <a16:creationId xmlns:a16="http://schemas.microsoft.com/office/drawing/2014/main" id="{C485DF65-B302-FB0C-B98D-9FDECE87D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2" name="Group 6591">
              <a:extLst>
                <a:ext uri="{FF2B5EF4-FFF2-40B4-BE49-F238E27FC236}">
                  <a16:creationId xmlns:a16="http://schemas.microsoft.com/office/drawing/2014/main" id="{91E61042-66B0-4D02-972E-8F71D6F8069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6593" name="Text Box 3036">
                <a:extLst>
                  <a:ext uri="{FF2B5EF4-FFF2-40B4-BE49-F238E27FC236}">
                    <a16:creationId xmlns:a16="http://schemas.microsoft.com/office/drawing/2014/main" id="{2C9E3DA7-C082-C518-A9C6-954CDE487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6" name="Text Box 3036">
                <a:extLst>
                  <a:ext uri="{FF2B5EF4-FFF2-40B4-BE49-F238E27FC236}">
                    <a16:creationId xmlns:a16="http://schemas.microsoft.com/office/drawing/2014/main" id="{4308E94A-BFCC-4BEB-69E9-128DE58F11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7" name="Text Box 3036">
                <a:extLst>
                  <a:ext uri="{FF2B5EF4-FFF2-40B4-BE49-F238E27FC236}">
                    <a16:creationId xmlns:a16="http://schemas.microsoft.com/office/drawing/2014/main" id="{D3A588EA-6952-7214-A02B-6D5570E3A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8" name="Group 6597">
              <a:extLst>
                <a:ext uri="{FF2B5EF4-FFF2-40B4-BE49-F238E27FC236}">
                  <a16:creationId xmlns:a16="http://schemas.microsoft.com/office/drawing/2014/main" id="{5F05AB2C-973C-2447-B72D-DD79A7A552E3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6599" name="Text Box 3036">
                <a:extLst>
                  <a:ext uri="{FF2B5EF4-FFF2-40B4-BE49-F238E27FC236}">
                    <a16:creationId xmlns:a16="http://schemas.microsoft.com/office/drawing/2014/main" id="{623A024D-4FD9-7557-5A25-E45403F0F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2" name="Text Box 3036">
                <a:extLst>
                  <a:ext uri="{FF2B5EF4-FFF2-40B4-BE49-F238E27FC236}">
                    <a16:creationId xmlns:a16="http://schemas.microsoft.com/office/drawing/2014/main" id="{7316B417-8A47-54B2-D8A8-EC284BF15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3" name="Text Box 3036">
                <a:extLst>
                  <a:ext uri="{FF2B5EF4-FFF2-40B4-BE49-F238E27FC236}">
                    <a16:creationId xmlns:a16="http://schemas.microsoft.com/office/drawing/2014/main" id="{64ADE647-6B02-3493-F1DE-1D848E54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4" name="Group 6603">
              <a:extLst>
                <a:ext uri="{FF2B5EF4-FFF2-40B4-BE49-F238E27FC236}">
                  <a16:creationId xmlns:a16="http://schemas.microsoft.com/office/drawing/2014/main" id="{0247FAE9-4D8D-E35E-8979-57DF25958BC9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6605" name="Text Box 3036">
                <a:extLst>
                  <a:ext uri="{FF2B5EF4-FFF2-40B4-BE49-F238E27FC236}">
                    <a16:creationId xmlns:a16="http://schemas.microsoft.com/office/drawing/2014/main" id="{69253206-5697-5893-4FF2-02E48C897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7" name="Text Box 3036">
                <a:extLst>
                  <a:ext uri="{FF2B5EF4-FFF2-40B4-BE49-F238E27FC236}">
                    <a16:creationId xmlns:a16="http://schemas.microsoft.com/office/drawing/2014/main" id="{DFC39D4B-3359-F610-B14D-3F46123B5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8" name="Text Box 3036">
                <a:extLst>
                  <a:ext uri="{FF2B5EF4-FFF2-40B4-BE49-F238E27FC236}">
                    <a16:creationId xmlns:a16="http://schemas.microsoft.com/office/drawing/2014/main" id="{DD813D6C-C7FB-2196-6EDD-3E64AFF9F9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9" name="Group 6608">
              <a:extLst>
                <a:ext uri="{FF2B5EF4-FFF2-40B4-BE49-F238E27FC236}">
                  <a16:creationId xmlns:a16="http://schemas.microsoft.com/office/drawing/2014/main" id="{E799D042-C9E2-27D9-98D9-1C5E431CF039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6610" name="Text Box 3036">
                <a:extLst>
                  <a:ext uri="{FF2B5EF4-FFF2-40B4-BE49-F238E27FC236}">
                    <a16:creationId xmlns:a16="http://schemas.microsoft.com/office/drawing/2014/main" id="{A906C4D2-B067-9434-B28F-B5A6D8654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64AAB1CF-B7AE-98C2-80D2-C864464D2F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3" name="Text Box 3036">
                <a:extLst>
                  <a:ext uri="{FF2B5EF4-FFF2-40B4-BE49-F238E27FC236}">
                    <a16:creationId xmlns:a16="http://schemas.microsoft.com/office/drawing/2014/main" id="{4D078B6B-995A-3C5D-5613-0611B610F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14" name="Group 6613">
              <a:extLst>
                <a:ext uri="{FF2B5EF4-FFF2-40B4-BE49-F238E27FC236}">
                  <a16:creationId xmlns:a16="http://schemas.microsoft.com/office/drawing/2014/main" id="{1933CEBC-768C-3ACE-79F0-1CDEFFCEB6B4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6615" name="Text Box 3036">
                <a:extLst>
                  <a:ext uri="{FF2B5EF4-FFF2-40B4-BE49-F238E27FC236}">
                    <a16:creationId xmlns:a16="http://schemas.microsoft.com/office/drawing/2014/main" id="{22A27D85-1A95-CBDD-B5E4-D14428C72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6" name="Text Box 3036">
                <a:extLst>
                  <a:ext uri="{FF2B5EF4-FFF2-40B4-BE49-F238E27FC236}">
                    <a16:creationId xmlns:a16="http://schemas.microsoft.com/office/drawing/2014/main" id="{137E6A2F-ED33-3D8D-4AA4-5970A916B0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9" name="Text Box 3036">
                <a:extLst>
                  <a:ext uri="{FF2B5EF4-FFF2-40B4-BE49-F238E27FC236}">
                    <a16:creationId xmlns:a16="http://schemas.microsoft.com/office/drawing/2014/main" id="{E376A8DF-3D87-201F-9837-82FAC8B58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0" name="Group 6619">
              <a:extLst>
                <a:ext uri="{FF2B5EF4-FFF2-40B4-BE49-F238E27FC236}">
                  <a16:creationId xmlns:a16="http://schemas.microsoft.com/office/drawing/2014/main" id="{DD14FA39-3DEF-461C-81D3-37E45EFB315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6621" name="Text Box 3036">
                <a:extLst>
                  <a:ext uri="{FF2B5EF4-FFF2-40B4-BE49-F238E27FC236}">
                    <a16:creationId xmlns:a16="http://schemas.microsoft.com/office/drawing/2014/main" id="{5196E9E7-1C78-8E19-FAF6-4F4AF60FB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2" name="Text Box 3036">
                <a:extLst>
                  <a:ext uri="{FF2B5EF4-FFF2-40B4-BE49-F238E27FC236}">
                    <a16:creationId xmlns:a16="http://schemas.microsoft.com/office/drawing/2014/main" id="{105E3C74-AD17-87D5-E873-6B297FAD3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5" name="Text Box 3036">
                <a:extLst>
                  <a:ext uri="{FF2B5EF4-FFF2-40B4-BE49-F238E27FC236}">
                    <a16:creationId xmlns:a16="http://schemas.microsoft.com/office/drawing/2014/main" id="{003801C3-3FF0-2637-BEA5-3B49E192A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6" name="Group 6625">
              <a:extLst>
                <a:ext uri="{FF2B5EF4-FFF2-40B4-BE49-F238E27FC236}">
                  <a16:creationId xmlns:a16="http://schemas.microsoft.com/office/drawing/2014/main" id="{1D94FC6C-6211-B4A6-E894-7C7FAF03C89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6627" name="Text Box 3036">
                <a:extLst>
                  <a:ext uri="{FF2B5EF4-FFF2-40B4-BE49-F238E27FC236}">
                    <a16:creationId xmlns:a16="http://schemas.microsoft.com/office/drawing/2014/main" id="{E54C6F6B-51F9-E223-6E5E-021D03634B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8" name="Text Box 3036">
                <a:extLst>
                  <a:ext uri="{FF2B5EF4-FFF2-40B4-BE49-F238E27FC236}">
                    <a16:creationId xmlns:a16="http://schemas.microsoft.com/office/drawing/2014/main" id="{F5F21EB1-7822-2713-BA1D-7AE0815C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85572C23-58D6-3A70-3519-BC3737A1C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1" name="Group 6630">
              <a:extLst>
                <a:ext uri="{FF2B5EF4-FFF2-40B4-BE49-F238E27FC236}">
                  <a16:creationId xmlns:a16="http://schemas.microsoft.com/office/drawing/2014/main" id="{6A013C6B-63FB-7BC7-B3A8-351EE2EB9B1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6632" name="Text Box 3036">
                <a:extLst>
                  <a:ext uri="{FF2B5EF4-FFF2-40B4-BE49-F238E27FC236}">
                    <a16:creationId xmlns:a16="http://schemas.microsoft.com/office/drawing/2014/main" id="{4B81D073-F59A-10EB-3091-AB93A357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3" name="Text Box 3036">
                <a:extLst>
                  <a:ext uri="{FF2B5EF4-FFF2-40B4-BE49-F238E27FC236}">
                    <a16:creationId xmlns:a16="http://schemas.microsoft.com/office/drawing/2014/main" id="{306B1B4C-5D09-3C01-6907-F79B4A7F3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4" name="Text Box 3036">
                <a:extLst>
                  <a:ext uri="{FF2B5EF4-FFF2-40B4-BE49-F238E27FC236}">
                    <a16:creationId xmlns:a16="http://schemas.microsoft.com/office/drawing/2014/main" id="{06CA17B2-20B4-89A3-3FF8-96C54F1BB3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7" name="Group 6636">
              <a:extLst>
                <a:ext uri="{FF2B5EF4-FFF2-40B4-BE49-F238E27FC236}">
                  <a16:creationId xmlns:a16="http://schemas.microsoft.com/office/drawing/2014/main" id="{BD183E6D-5957-390F-3D3E-71F09741F3D3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6638" name="Text Box 3036">
                <a:extLst>
                  <a:ext uri="{FF2B5EF4-FFF2-40B4-BE49-F238E27FC236}">
                    <a16:creationId xmlns:a16="http://schemas.microsoft.com/office/drawing/2014/main" id="{4666B114-2E67-2B0B-8EBB-0C0AA3ABC0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9" name="Text Box 3036">
                <a:extLst>
                  <a:ext uri="{FF2B5EF4-FFF2-40B4-BE49-F238E27FC236}">
                    <a16:creationId xmlns:a16="http://schemas.microsoft.com/office/drawing/2014/main" id="{82498A8C-3B27-F09D-C105-EEBF5D20A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0" name="Text Box 3036">
                <a:extLst>
                  <a:ext uri="{FF2B5EF4-FFF2-40B4-BE49-F238E27FC236}">
                    <a16:creationId xmlns:a16="http://schemas.microsoft.com/office/drawing/2014/main" id="{EB4F9D72-DF10-9FF3-C02B-3CB5D8206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7" name="Group 6706">
              <a:extLst>
                <a:ext uri="{FF2B5EF4-FFF2-40B4-BE49-F238E27FC236}">
                  <a16:creationId xmlns:a16="http://schemas.microsoft.com/office/drawing/2014/main" id="{48B492CB-18B1-8E40-F369-43CE7BA734F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6708" name="Text Box 3036">
                <a:extLst>
                  <a:ext uri="{FF2B5EF4-FFF2-40B4-BE49-F238E27FC236}">
                    <a16:creationId xmlns:a16="http://schemas.microsoft.com/office/drawing/2014/main" id="{B71329F9-B362-E4AC-16FD-8C0E53CC4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9" name="Text Box 3036">
                <a:extLst>
                  <a:ext uri="{FF2B5EF4-FFF2-40B4-BE49-F238E27FC236}">
                    <a16:creationId xmlns:a16="http://schemas.microsoft.com/office/drawing/2014/main" id="{D00ADAF2-6E91-59DB-7C86-232A578BF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0" name="Text Box 3036">
                <a:extLst>
                  <a:ext uri="{FF2B5EF4-FFF2-40B4-BE49-F238E27FC236}">
                    <a16:creationId xmlns:a16="http://schemas.microsoft.com/office/drawing/2014/main" id="{3871A5AA-AC6F-599C-AABA-3365CA439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17" name="Group 6416">
            <a:extLst>
              <a:ext uri="{FF2B5EF4-FFF2-40B4-BE49-F238E27FC236}">
                <a16:creationId xmlns:a16="http://schemas.microsoft.com/office/drawing/2014/main" id="{610E0C20-5936-8A67-3556-07AB6EE14A4F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190" name="organ group - facial muscles">
              <a:extLst>
                <a:ext uri="{FF2B5EF4-FFF2-40B4-BE49-F238E27FC236}">
                  <a16:creationId xmlns:a16="http://schemas.microsoft.com/office/drawing/2014/main" id="{647E666B-5AC9-21FB-BA5B-8AA3FF8ECFD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196" name="organ - facial muscles">
                <a:extLst>
                  <a:ext uri="{FF2B5EF4-FFF2-40B4-BE49-F238E27FC236}">
                    <a16:creationId xmlns:a16="http://schemas.microsoft.com/office/drawing/2014/main" id="{958ABFB6-4D39-12FF-5F20-488D43406002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197" name="FTU - orbicularis oculi">
                <a:extLst>
                  <a:ext uri="{FF2B5EF4-FFF2-40B4-BE49-F238E27FC236}">
                    <a16:creationId xmlns:a16="http://schemas.microsoft.com/office/drawing/2014/main" id="{934DD505-91A4-B3AB-E303-0667F7E194F3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201" name="FTU - occipitofrontalis">
                <a:extLst>
                  <a:ext uri="{FF2B5EF4-FFF2-40B4-BE49-F238E27FC236}">
                    <a16:creationId xmlns:a16="http://schemas.microsoft.com/office/drawing/2014/main" id="{5DF3D5CE-7FE2-1891-9EED-4A23A0E14C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202" name="FTU - nasalis">
                <a:extLst>
                  <a:ext uri="{FF2B5EF4-FFF2-40B4-BE49-F238E27FC236}">
                    <a16:creationId xmlns:a16="http://schemas.microsoft.com/office/drawing/2014/main" id="{C742B254-F544-5B0A-225D-5D550CD57F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203" name="FTU - zygomaticus major">
                <a:extLst>
                  <a:ext uri="{FF2B5EF4-FFF2-40B4-BE49-F238E27FC236}">
                    <a16:creationId xmlns:a16="http://schemas.microsoft.com/office/drawing/2014/main" id="{BC3CFA5F-718F-3B89-957A-89085382EAB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204" name="FTU - zygomaticus minor">
                <a:extLst>
                  <a:ext uri="{FF2B5EF4-FFF2-40B4-BE49-F238E27FC236}">
                    <a16:creationId xmlns:a16="http://schemas.microsoft.com/office/drawing/2014/main" id="{138B27B5-3FFF-5AA9-9ED0-16AB8C21677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6909" name="Group 6908">
              <a:extLst>
                <a:ext uri="{FF2B5EF4-FFF2-40B4-BE49-F238E27FC236}">
                  <a16:creationId xmlns:a16="http://schemas.microsoft.com/office/drawing/2014/main" id="{EC141A16-43CD-1BC4-2309-72E0818BA10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6910" name="Text Box 3036">
                <a:extLst>
                  <a:ext uri="{FF2B5EF4-FFF2-40B4-BE49-F238E27FC236}">
                    <a16:creationId xmlns:a16="http://schemas.microsoft.com/office/drawing/2014/main" id="{1828C068-2F2E-6130-7D36-5E1E60D76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1" name="Text Box 3036">
                <a:extLst>
                  <a:ext uri="{FF2B5EF4-FFF2-40B4-BE49-F238E27FC236}">
                    <a16:creationId xmlns:a16="http://schemas.microsoft.com/office/drawing/2014/main" id="{6F2F0054-5F16-BA2A-5D4B-4309B098A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2" name="Text Box 3036">
                <a:extLst>
                  <a:ext uri="{FF2B5EF4-FFF2-40B4-BE49-F238E27FC236}">
                    <a16:creationId xmlns:a16="http://schemas.microsoft.com/office/drawing/2014/main" id="{62DCDEF1-4D9A-19B4-8905-915850774D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3" name="Group 6912">
              <a:extLst>
                <a:ext uri="{FF2B5EF4-FFF2-40B4-BE49-F238E27FC236}">
                  <a16:creationId xmlns:a16="http://schemas.microsoft.com/office/drawing/2014/main" id="{3F7ABC01-4812-7696-DF1B-BC6F673E53F3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6914" name="Text Box 3036">
                <a:extLst>
                  <a:ext uri="{FF2B5EF4-FFF2-40B4-BE49-F238E27FC236}">
                    <a16:creationId xmlns:a16="http://schemas.microsoft.com/office/drawing/2014/main" id="{A2FCA4BC-BAA1-267C-61F4-BB7D43C2BC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5" name="Text Box 3036">
                <a:extLst>
                  <a:ext uri="{FF2B5EF4-FFF2-40B4-BE49-F238E27FC236}">
                    <a16:creationId xmlns:a16="http://schemas.microsoft.com/office/drawing/2014/main" id="{B65F0B40-7D1A-DE47-8444-2B07C076E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6" name="Text Box 3036">
                <a:extLst>
                  <a:ext uri="{FF2B5EF4-FFF2-40B4-BE49-F238E27FC236}">
                    <a16:creationId xmlns:a16="http://schemas.microsoft.com/office/drawing/2014/main" id="{2B4852F9-1F59-6E7C-7005-DD92A6250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7" name="Group 6916">
              <a:extLst>
                <a:ext uri="{FF2B5EF4-FFF2-40B4-BE49-F238E27FC236}">
                  <a16:creationId xmlns:a16="http://schemas.microsoft.com/office/drawing/2014/main" id="{EC5FC8D1-5086-44B7-F865-1F6A65190EA2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6918" name="Text Box 3036">
                <a:extLst>
                  <a:ext uri="{FF2B5EF4-FFF2-40B4-BE49-F238E27FC236}">
                    <a16:creationId xmlns:a16="http://schemas.microsoft.com/office/drawing/2014/main" id="{485353DE-DDBE-BFFE-A89D-E2F50A4F3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9" name="Text Box 3036">
                <a:extLst>
                  <a:ext uri="{FF2B5EF4-FFF2-40B4-BE49-F238E27FC236}">
                    <a16:creationId xmlns:a16="http://schemas.microsoft.com/office/drawing/2014/main" id="{32E8B328-32F5-B223-AB34-1E7F3EE7F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0" name="Text Box 3036">
                <a:extLst>
                  <a:ext uri="{FF2B5EF4-FFF2-40B4-BE49-F238E27FC236}">
                    <a16:creationId xmlns:a16="http://schemas.microsoft.com/office/drawing/2014/main" id="{7A55A198-337E-4DDC-238A-9B548421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1" name="Group 6920">
              <a:extLst>
                <a:ext uri="{FF2B5EF4-FFF2-40B4-BE49-F238E27FC236}">
                  <a16:creationId xmlns:a16="http://schemas.microsoft.com/office/drawing/2014/main" id="{11C3E5C2-3906-4533-5D81-CA381BF6CC48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6922" name="Text Box 3036">
                <a:extLst>
                  <a:ext uri="{FF2B5EF4-FFF2-40B4-BE49-F238E27FC236}">
                    <a16:creationId xmlns:a16="http://schemas.microsoft.com/office/drawing/2014/main" id="{A8C6BCB1-1C29-9ED4-693D-FE5B99A7D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3" name="Text Box 3036">
                <a:extLst>
                  <a:ext uri="{FF2B5EF4-FFF2-40B4-BE49-F238E27FC236}">
                    <a16:creationId xmlns:a16="http://schemas.microsoft.com/office/drawing/2014/main" id="{596B4D68-A071-0387-4CC9-761098846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4" name="Text Box 3036">
                <a:extLst>
                  <a:ext uri="{FF2B5EF4-FFF2-40B4-BE49-F238E27FC236}">
                    <a16:creationId xmlns:a16="http://schemas.microsoft.com/office/drawing/2014/main" id="{91234589-D1DB-60EA-94B6-9C38FB677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5" name="Group 6924">
              <a:extLst>
                <a:ext uri="{FF2B5EF4-FFF2-40B4-BE49-F238E27FC236}">
                  <a16:creationId xmlns:a16="http://schemas.microsoft.com/office/drawing/2014/main" id="{93B0F1B6-8886-8450-F66B-79F533FA902D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6926" name="Text Box 3036">
                <a:extLst>
                  <a:ext uri="{FF2B5EF4-FFF2-40B4-BE49-F238E27FC236}">
                    <a16:creationId xmlns:a16="http://schemas.microsoft.com/office/drawing/2014/main" id="{EAE94F83-39DF-5EA6-4B05-0B73165FF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7" name="Text Box 3036">
                <a:extLst>
                  <a:ext uri="{FF2B5EF4-FFF2-40B4-BE49-F238E27FC236}">
                    <a16:creationId xmlns:a16="http://schemas.microsoft.com/office/drawing/2014/main" id="{16DEB6D1-3692-1505-014D-C026AEE6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8" name="Text Box 3036">
                <a:extLst>
                  <a:ext uri="{FF2B5EF4-FFF2-40B4-BE49-F238E27FC236}">
                    <a16:creationId xmlns:a16="http://schemas.microsoft.com/office/drawing/2014/main" id="{CFD09374-812A-0258-4D19-16269D663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66" name="FTU - orbicularis oculi">
              <a:extLst>
                <a:ext uri="{FF2B5EF4-FFF2-40B4-BE49-F238E27FC236}">
                  <a16:creationId xmlns:a16="http://schemas.microsoft.com/office/drawing/2014/main" id="{DD059C37-14FC-B842-3AAB-D340BB187A4F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6767" name="Group 6766">
              <a:extLst>
                <a:ext uri="{FF2B5EF4-FFF2-40B4-BE49-F238E27FC236}">
                  <a16:creationId xmlns:a16="http://schemas.microsoft.com/office/drawing/2014/main" id="{905CF405-042D-04D4-B460-65D8C8AC09D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6768" name="Text Box 3036">
                <a:extLst>
                  <a:ext uri="{FF2B5EF4-FFF2-40B4-BE49-F238E27FC236}">
                    <a16:creationId xmlns:a16="http://schemas.microsoft.com/office/drawing/2014/main" id="{23D46446-0E72-24AB-AB75-8E8C692D6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9" name="Text Box 3036">
                <a:extLst>
                  <a:ext uri="{FF2B5EF4-FFF2-40B4-BE49-F238E27FC236}">
                    <a16:creationId xmlns:a16="http://schemas.microsoft.com/office/drawing/2014/main" id="{0224E6A5-A91C-69CE-F4C5-A6D009343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70" name="Text Box 3036">
                <a:extLst>
                  <a:ext uri="{FF2B5EF4-FFF2-40B4-BE49-F238E27FC236}">
                    <a16:creationId xmlns:a16="http://schemas.microsoft.com/office/drawing/2014/main" id="{44C2C7DC-1112-AAB2-AC37-08883442E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75" name="FTU - orbicularis oculi">
              <a:extLst>
                <a:ext uri="{FF2B5EF4-FFF2-40B4-BE49-F238E27FC236}">
                  <a16:creationId xmlns:a16="http://schemas.microsoft.com/office/drawing/2014/main" id="{5D0E1140-FF15-CFC7-971F-8CE0EDB0A63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6076" name="Group 6075">
              <a:extLst>
                <a:ext uri="{FF2B5EF4-FFF2-40B4-BE49-F238E27FC236}">
                  <a16:creationId xmlns:a16="http://schemas.microsoft.com/office/drawing/2014/main" id="{4B13D879-AC88-9B4E-059C-770C7F721D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6078" name="Text Box 3036">
                <a:extLst>
                  <a:ext uri="{FF2B5EF4-FFF2-40B4-BE49-F238E27FC236}">
                    <a16:creationId xmlns:a16="http://schemas.microsoft.com/office/drawing/2014/main" id="{17537672-B060-A71A-8F1E-DA1F149E5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9" name="Text Box 3036">
                <a:extLst>
                  <a:ext uri="{FF2B5EF4-FFF2-40B4-BE49-F238E27FC236}">
                    <a16:creationId xmlns:a16="http://schemas.microsoft.com/office/drawing/2014/main" id="{E225699A-57CB-4A30-3141-228CA8C09F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0" name="Text Box 3036">
                <a:extLst>
                  <a:ext uri="{FF2B5EF4-FFF2-40B4-BE49-F238E27FC236}">
                    <a16:creationId xmlns:a16="http://schemas.microsoft.com/office/drawing/2014/main" id="{5B88F9A0-4A75-FD98-1BC6-74739586A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7" name="Group 7826">
            <a:extLst>
              <a:ext uri="{FF2B5EF4-FFF2-40B4-BE49-F238E27FC236}">
                <a16:creationId xmlns:a16="http://schemas.microsoft.com/office/drawing/2014/main" id="{3DCC528C-F24D-C080-B277-F23EEC3BB80D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2594" name="Group 2593">
              <a:extLst>
                <a:ext uri="{FF2B5EF4-FFF2-40B4-BE49-F238E27FC236}">
                  <a16:creationId xmlns:a16="http://schemas.microsoft.com/office/drawing/2014/main" id="{CF0F82A3-954A-D51C-209A-7E8AE70701D4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6659" name="organ group - facial muscles">
                <a:extLst>
                  <a:ext uri="{FF2B5EF4-FFF2-40B4-BE49-F238E27FC236}">
                    <a16:creationId xmlns:a16="http://schemas.microsoft.com/office/drawing/2014/main" id="{8521B7CB-6BCE-10F9-9A9F-55FF5ED377B7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6660" name="organ - facial muscles">
                  <a:extLst>
                    <a:ext uri="{FF2B5EF4-FFF2-40B4-BE49-F238E27FC236}">
                      <a16:creationId xmlns:a16="http://schemas.microsoft.com/office/drawing/2014/main" id="{30B953DA-5B74-431E-B92B-A6E897B1FE37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6665" name="FTU - orbicularis oculi">
                  <a:extLst>
                    <a:ext uri="{FF2B5EF4-FFF2-40B4-BE49-F238E27FC236}">
                      <a16:creationId xmlns:a16="http://schemas.microsoft.com/office/drawing/2014/main" id="{C67BA53C-AFAC-3E42-5ACB-9125E2E2F47B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6666" name="FTU - occipitofrontalis">
                  <a:extLst>
                    <a:ext uri="{FF2B5EF4-FFF2-40B4-BE49-F238E27FC236}">
                      <a16:creationId xmlns:a16="http://schemas.microsoft.com/office/drawing/2014/main" id="{7563B15A-BF76-D467-229D-4BA762D1D126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6671" name="FTU - nasalis">
                  <a:extLst>
                    <a:ext uri="{FF2B5EF4-FFF2-40B4-BE49-F238E27FC236}">
                      <a16:creationId xmlns:a16="http://schemas.microsoft.com/office/drawing/2014/main" id="{3704EE10-2824-96C4-A4C1-2CA9F789CD1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6672" name="FTU - zygomaticus major">
                  <a:extLst>
                    <a:ext uri="{FF2B5EF4-FFF2-40B4-BE49-F238E27FC236}">
                      <a16:creationId xmlns:a16="http://schemas.microsoft.com/office/drawing/2014/main" id="{80293009-495C-DA62-C1AF-3DB826AD807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6677" name="FTU - zygomaticus minor">
                  <a:extLst>
                    <a:ext uri="{FF2B5EF4-FFF2-40B4-BE49-F238E27FC236}">
                      <a16:creationId xmlns:a16="http://schemas.microsoft.com/office/drawing/2014/main" id="{163726D0-1B2B-C405-D5FB-9B5E8D7B708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6678" name="FTU - orbicularis oris">
                  <a:extLst>
                    <a:ext uri="{FF2B5EF4-FFF2-40B4-BE49-F238E27FC236}">
                      <a16:creationId xmlns:a16="http://schemas.microsoft.com/office/drawing/2014/main" id="{2A8AE835-1642-278C-D6AA-C5BF7C0E87BD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6683" name="FTU - depressor anguli oris">
                  <a:extLst>
                    <a:ext uri="{FF2B5EF4-FFF2-40B4-BE49-F238E27FC236}">
                      <a16:creationId xmlns:a16="http://schemas.microsoft.com/office/drawing/2014/main" id="{E71ACF2C-6433-4EEB-747A-B90FD743FC8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6684" name="FTU - levator labii">
                  <a:extLst>
                    <a:ext uri="{FF2B5EF4-FFF2-40B4-BE49-F238E27FC236}">
                      <a16:creationId xmlns:a16="http://schemas.microsoft.com/office/drawing/2014/main" id="{D733376A-C8BA-ED7A-04CD-E3BD62400CD7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6685" name="FTU - mentalis">
                  <a:extLst>
                    <a:ext uri="{FF2B5EF4-FFF2-40B4-BE49-F238E27FC236}">
                      <a16:creationId xmlns:a16="http://schemas.microsoft.com/office/drawing/2014/main" id="{D1F40D2C-1C22-0456-005A-483378111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6686" name="FTU - temporalis">
                  <a:extLst>
                    <a:ext uri="{FF2B5EF4-FFF2-40B4-BE49-F238E27FC236}">
                      <a16:creationId xmlns:a16="http://schemas.microsoft.com/office/drawing/2014/main" id="{40144568-8304-97FB-17B8-CF32FD8EEE0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6687" name="organ group - facial muscles">
                <a:extLst>
                  <a:ext uri="{FF2B5EF4-FFF2-40B4-BE49-F238E27FC236}">
                    <a16:creationId xmlns:a16="http://schemas.microsoft.com/office/drawing/2014/main" id="{276FD221-0AE0-1FAF-C9BB-C9027774D2D4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222" name="FTU - orbicularis oculi">
                  <a:extLst>
                    <a:ext uri="{FF2B5EF4-FFF2-40B4-BE49-F238E27FC236}">
                      <a16:creationId xmlns:a16="http://schemas.microsoft.com/office/drawing/2014/main" id="{251EC28C-A201-30A4-75EF-1FE20BD68EE0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224" name="FTU - occipitofrontalis">
                  <a:extLst>
                    <a:ext uri="{FF2B5EF4-FFF2-40B4-BE49-F238E27FC236}">
                      <a16:creationId xmlns:a16="http://schemas.microsoft.com/office/drawing/2014/main" id="{6FE56848-EB12-5D07-EDD6-DAF59349446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237" name="FTU - nasalis">
                  <a:extLst>
                    <a:ext uri="{FF2B5EF4-FFF2-40B4-BE49-F238E27FC236}">
                      <a16:creationId xmlns:a16="http://schemas.microsoft.com/office/drawing/2014/main" id="{627F48F8-9E2E-AB87-96E4-882DD17BD72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238" name="FTU - zygomaticus major">
                  <a:extLst>
                    <a:ext uri="{FF2B5EF4-FFF2-40B4-BE49-F238E27FC236}">
                      <a16:creationId xmlns:a16="http://schemas.microsoft.com/office/drawing/2014/main" id="{512B567E-AF33-9992-E325-43063AA4FB4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242" name="FTU - zygomaticus minor">
                  <a:extLst>
                    <a:ext uri="{FF2B5EF4-FFF2-40B4-BE49-F238E27FC236}">
                      <a16:creationId xmlns:a16="http://schemas.microsoft.com/office/drawing/2014/main" id="{DE1FC511-E163-9545-CC73-5765ADF11FF2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243" name="FTU - orbicularis oris">
                  <a:extLst>
                    <a:ext uri="{FF2B5EF4-FFF2-40B4-BE49-F238E27FC236}">
                      <a16:creationId xmlns:a16="http://schemas.microsoft.com/office/drawing/2014/main" id="{1EC9D242-4BD6-D191-3E1A-114C78F70879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245" name="FTU - depressor anguli oris">
                  <a:extLst>
                    <a:ext uri="{FF2B5EF4-FFF2-40B4-BE49-F238E27FC236}">
                      <a16:creationId xmlns:a16="http://schemas.microsoft.com/office/drawing/2014/main" id="{A0416F42-8C67-C731-6891-92ACF85A5B86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6727" name="FTU - levator labii">
                  <a:extLst>
                    <a:ext uri="{FF2B5EF4-FFF2-40B4-BE49-F238E27FC236}">
                      <a16:creationId xmlns:a16="http://schemas.microsoft.com/office/drawing/2014/main" id="{9386861B-6195-0745-E15D-642AAA22500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6784" name="FTU - temporalis">
                  <a:extLst>
                    <a:ext uri="{FF2B5EF4-FFF2-40B4-BE49-F238E27FC236}">
                      <a16:creationId xmlns:a16="http://schemas.microsoft.com/office/drawing/2014/main" id="{9476494A-F5ED-9BCC-60FB-6D80E7835E1D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6787" name="organ group - facial muscles">
                <a:extLst>
                  <a:ext uri="{FF2B5EF4-FFF2-40B4-BE49-F238E27FC236}">
                    <a16:creationId xmlns:a16="http://schemas.microsoft.com/office/drawing/2014/main" id="{A95DAA14-729B-9326-4C53-9C58768BBF5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6793" name="FTU - orbicularis oculi">
                  <a:extLst>
                    <a:ext uri="{FF2B5EF4-FFF2-40B4-BE49-F238E27FC236}">
                      <a16:creationId xmlns:a16="http://schemas.microsoft.com/office/drawing/2014/main" id="{505FE634-E305-0616-CDDA-EABB7D626BC4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6798" name="FTU - occipitofrontalis">
                  <a:extLst>
                    <a:ext uri="{FF2B5EF4-FFF2-40B4-BE49-F238E27FC236}">
                      <a16:creationId xmlns:a16="http://schemas.microsoft.com/office/drawing/2014/main" id="{5F4C94EE-96F6-A118-454B-95E6E462C54B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6800" name="FTU - nasalis">
                  <a:extLst>
                    <a:ext uri="{FF2B5EF4-FFF2-40B4-BE49-F238E27FC236}">
                      <a16:creationId xmlns:a16="http://schemas.microsoft.com/office/drawing/2014/main" id="{74F46C07-6D43-090D-3F23-5EBB2FAC82C3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6816" name="FTU - zygomaticus major">
                  <a:extLst>
                    <a:ext uri="{FF2B5EF4-FFF2-40B4-BE49-F238E27FC236}">
                      <a16:creationId xmlns:a16="http://schemas.microsoft.com/office/drawing/2014/main" id="{BAB86459-4A7F-F0E2-F6FE-F650C59E043F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6817" name="FTU - zygomaticus minor">
                  <a:extLst>
                    <a:ext uri="{FF2B5EF4-FFF2-40B4-BE49-F238E27FC236}">
                      <a16:creationId xmlns:a16="http://schemas.microsoft.com/office/drawing/2014/main" id="{3B3F3DF0-BC8A-C773-4DA4-326083E6F2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6821" name="FTU - orbicularis oris">
                  <a:extLst>
                    <a:ext uri="{FF2B5EF4-FFF2-40B4-BE49-F238E27FC236}">
                      <a16:creationId xmlns:a16="http://schemas.microsoft.com/office/drawing/2014/main" id="{EA83207B-18DB-6C68-FB71-B58B7D2E2609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6822" name="FTU - depressor anguli oris">
                  <a:extLst>
                    <a:ext uri="{FF2B5EF4-FFF2-40B4-BE49-F238E27FC236}">
                      <a16:creationId xmlns:a16="http://schemas.microsoft.com/office/drawing/2014/main" id="{1C43A697-7CA3-79C4-6827-CDC328246F7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6823" name="FTU - levator labii">
                  <a:extLst>
                    <a:ext uri="{FF2B5EF4-FFF2-40B4-BE49-F238E27FC236}">
                      <a16:creationId xmlns:a16="http://schemas.microsoft.com/office/drawing/2014/main" id="{B383CED5-436E-6425-0550-DF4CFED78C53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2628" name="Group 2627">
              <a:extLst>
                <a:ext uri="{FF2B5EF4-FFF2-40B4-BE49-F238E27FC236}">
                  <a16:creationId xmlns:a16="http://schemas.microsoft.com/office/drawing/2014/main" id="{397D12EE-5AD6-EB8D-9D39-AD945F95EED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ECD49C75-B359-3069-F28C-AB10557F9F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BA4D5B38-231A-66AC-73F6-39BAF7E90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1" name="Text Box 3036">
                <a:extLst>
                  <a:ext uri="{FF2B5EF4-FFF2-40B4-BE49-F238E27FC236}">
                    <a16:creationId xmlns:a16="http://schemas.microsoft.com/office/drawing/2014/main" id="{F0ABA5AC-5D4B-C8ED-B384-7500A4131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E0E8E141-D891-E293-A869-73797CB47190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2647" name="Text Box 3036">
                <a:extLst>
                  <a:ext uri="{FF2B5EF4-FFF2-40B4-BE49-F238E27FC236}">
                    <a16:creationId xmlns:a16="http://schemas.microsoft.com/office/drawing/2014/main" id="{4DF3E701-1432-53E6-3F3E-2E6BF9D2D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8" name="Text Box 3036">
                <a:extLst>
                  <a:ext uri="{FF2B5EF4-FFF2-40B4-BE49-F238E27FC236}">
                    <a16:creationId xmlns:a16="http://schemas.microsoft.com/office/drawing/2014/main" id="{F9AF9B2C-087A-3368-0D69-33D3FC4F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9" name="Text Box 3036">
                <a:extLst>
                  <a:ext uri="{FF2B5EF4-FFF2-40B4-BE49-F238E27FC236}">
                    <a16:creationId xmlns:a16="http://schemas.microsoft.com/office/drawing/2014/main" id="{ECAF8D15-E918-9AAD-ED22-EC604DEB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51" name="Group 2650">
              <a:extLst>
                <a:ext uri="{FF2B5EF4-FFF2-40B4-BE49-F238E27FC236}">
                  <a16:creationId xmlns:a16="http://schemas.microsoft.com/office/drawing/2014/main" id="{DAF478D9-A766-723B-8C79-183090BEC84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2653" name="Text Box 3036">
                <a:extLst>
                  <a:ext uri="{FF2B5EF4-FFF2-40B4-BE49-F238E27FC236}">
                    <a16:creationId xmlns:a16="http://schemas.microsoft.com/office/drawing/2014/main" id="{D4DBC81F-CC01-AA6B-3E22-72C07E195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5" name="Text Box 3036">
                <a:extLst>
                  <a:ext uri="{FF2B5EF4-FFF2-40B4-BE49-F238E27FC236}">
                    <a16:creationId xmlns:a16="http://schemas.microsoft.com/office/drawing/2014/main" id="{A8AD382D-A6FA-B566-7654-B8BEAE762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6" name="Text Box 3036">
                <a:extLst>
                  <a:ext uri="{FF2B5EF4-FFF2-40B4-BE49-F238E27FC236}">
                    <a16:creationId xmlns:a16="http://schemas.microsoft.com/office/drawing/2014/main" id="{F4B2443B-96D5-D7DC-548D-7B5FC8622D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D2A56F2E-12F7-6A64-42F2-9F73A0F39A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2662" name="Text Box 3036">
                <a:extLst>
                  <a:ext uri="{FF2B5EF4-FFF2-40B4-BE49-F238E27FC236}">
                    <a16:creationId xmlns:a16="http://schemas.microsoft.com/office/drawing/2014/main" id="{91C7D9D5-3E87-0CD4-0DB3-E95B302CC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" name="Text Box 3036">
                <a:extLst>
                  <a:ext uri="{FF2B5EF4-FFF2-40B4-BE49-F238E27FC236}">
                    <a16:creationId xmlns:a16="http://schemas.microsoft.com/office/drawing/2014/main" id="{003C692A-01F1-2C62-7A68-BAF4BFEB0B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5" name="Text Box 3036">
                <a:extLst>
                  <a:ext uri="{FF2B5EF4-FFF2-40B4-BE49-F238E27FC236}">
                    <a16:creationId xmlns:a16="http://schemas.microsoft.com/office/drawing/2014/main" id="{00889B72-02D3-A1E5-1994-297BDCE6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18C62C56-570A-5999-93E2-42168230B52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2671" name="Text Box 3036">
                <a:extLst>
                  <a:ext uri="{FF2B5EF4-FFF2-40B4-BE49-F238E27FC236}">
                    <a16:creationId xmlns:a16="http://schemas.microsoft.com/office/drawing/2014/main" id="{F9AAD576-04DF-3CF5-A7D6-233014DBC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3" name="Text Box 3036">
                <a:extLst>
                  <a:ext uri="{FF2B5EF4-FFF2-40B4-BE49-F238E27FC236}">
                    <a16:creationId xmlns:a16="http://schemas.microsoft.com/office/drawing/2014/main" id="{D445B98C-2116-39DA-4FCC-5F1A15A7B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4" name="Text Box 3036">
                <a:extLst>
                  <a:ext uri="{FF2B5EF4-FFF2-40B4-BE49-F238E27FC236}">
                    <a16:creationId xmlns:a16="http://schemas.microsoft.com/office/drawing/2014/main" id="{A6E5EC3D-B98B-1C89-9A3F-0DCF1A04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8652A53B-4D3D-D785-57A4-BA6349922CA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FBFE3A8E-F940-BF57-BF84-3A7DC46854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E6AF2EBC-0551-D9DD-69A7-0DE0CFEE6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85099514-3B7C-6C9C-AC69-0A62A51B45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12221542-7D2B-2F50-88F2-F4363823F034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3405EE3F-7530-2E7A-F24F-3B4A1D9F2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7465C167-B2DB-6759-6628-78CD3E5B0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818D7ECE-546B-0E35-50FA-2271A19A9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B78DEBD2-3A44-292C-F890-5910C1CE9661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AA7CD895-D4BA-DB97-3B53-5F76B4654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85F2BA81-8D51-F17A-C604-A10422486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74D29B5B-823B-6A60-4840-39192145E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D8BDE29D-2DAF-A6A0-A231-3E7724BD1B7F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448A7F6A-125F-2629-F280-635A56AFF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C821BB1E-2C4D-3AE8-F188-F5DA76FE7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2E9E1EF3-D99B-AC8E-B7EE-3045A5DF72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DD163286-3CAE-F31D-F706-6E602AF3A8A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E85C7DC-DF7B-1928-5882-9FF142FCC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A925A938-781D-6743-052F-3FDF7E88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202FF0D3-179C-0BE3-A315-FC924B1BB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40" name="Group 2739">
              <a:extLst>
                <a:ext uri="{FF2B5EF4-FFF2-40B4-BE49-F238E27FC236}">
                  <a16:creationId xmlns:a16="http://schemas.microsoft.com/office/drawing/2014/main" id="{7296C278-78FD-B4DD-EA92-035BC495D590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54D7D1D4-20E4-614C-9F59-A17857165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ACBC2B6A-28F8-869A-91FE-D8814D37A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A41D499-5507-BF92-B6B6-89724B5B13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48" name="Group 6847">
              <a:extLst>
                <a:ext uri="{FF2B5EF4-FFF2-40B4-BE49-F238E27FC236}">
                  <a16:creationId xmlns:a16="http://schemas.microsoft.com/office/drawing/2014/main" id="{E6E291FC-4ACF-62BF-5217-80CA6B74594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6849" name="Text Box 3036">
                <a:extLst>
                  <a:ext uri="{FF2B5EF4-FFF2-40B4-BE49-F238E27FC236}">
                    <a16:creationId xmlns:a16="http://schemas.microsoft.com/office/drawing/2014/main" id="{99276215-0CD0-15C6-9D5E-7131473E9C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0" name="Text Box 3036">
                <a:extLst>
                  <a:ext uri="{FF2B5EF4-FFF2-40B4-BE49-F238E27FC236}">
                    <a16:creationId xmlns:a16="http://schemas.microsoft.com/office/drawing/2014/main" id="{D666D06E-76BC-5587-9665-AB75729427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1" name="Text Box 3036">
                <a:extLst>
                  <a:ext uri="{FF2B5EF4-FFF2-40B4-BE49-F238E27FC236}">
                    <a16:creationId xmlns:a16="http://schemas.microsoft.com/office/drawing/2014/main" id="{BFCA1F73-37D3-433F-FBBC-EF9D7BC36B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2" name="Group 6851">
              <a:extLst>
                <a:ext uri="{FF2B5EF4-FFF2-40B4-BE49-F238E27FC236}">
                  <a16:creationId xmlns:a16="http://schemas.microsoft.com/office/drawing/2014/main" id="{C716F6F6-23F3-CAFC-6DE9-CCBDF1C85182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6853" name="Text Box 3036">
                <a:extLst>
                  <a:ext uri="{FF2B5EF4-FFF2-40B4-BE49-F238E27FC236}">
                    <a16:creationId xmlns:a16="http://schemas.microsoft.com/office/drawing/2014/main" id="{37117563-08BA-243F-D088-6433BBDFC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4" name="Text Box 3036">
                <a:extLst>
                  <a:ext uri="{FF2B5EF4-FFF2-40B4-BE49-F238E27FC236}">
                    <a16:creationId xmlns:a16="http://schemas.microsoft.com/office/drawing/2014/main" id="{9C99E067-536C-0903-8A95-63656BC9B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5" name="Text Box 3036">
                <a:extLst>
                  <a:ext uri="{FF2B5EF4-FFF2-40B4-BE49-F238E27FC236}">
                    <a16:creationId xmlns:a16="http://schemas.microsoft.com/office/drawing/2014/main" id="{41987FF3-2FE9-E90A-E195-A994D3EB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6" name="Group 6855">
              <a:extLst>
                <a:ext uri="{FF2B5EF4-FFF2-40B4-BE49-F238E27FC236}">
                  <a16:creationId xmlns:a16="http://schemas.microsoft.com/office/drawing/2014/main" id="{5FBFF2C2-A192-BAEF-4265-8014F2D217F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6857" name="Text Box 3036">
                <a:extLst>
                  <a:ext uri="{FF2B5EF4-FFF2-40B4-BE49-F238E27FC236}">
                    <a16:creationId xmlns:a16="http://schemas.microsoft.com/office/drawing/2014/main" id="{A271837F-78F5-3618-78AE-4AD6C625D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8" name="Text Box 3036">
                <a:extLst>
                  <a:ext uri="{FF2B5EF4-FFF2-40B4-BE49-F238E27FC236}">
                    <a16:creationId xmlns:a16="http://schemas.microsoft.com/office/drawing/2014/main" id="{067F3C9C-9FA0-CE77-AA8E-B03CA61C9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9" name="Text Box 3036">
                <a:extLst>
                  <a:ext uri="{FF2B5EF4-FFF2-40B4-BE49-F238E27FC236}">
                    <a16:creationId xmlns:a16="http://schemas.microsoft.com/office/drawing/2014/main" id="{896491B2-CD37-2763-FF4C-127153174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D759C448-9CF7-A9F6-8A34-BB2A09A50E3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6861" name="Text Box 3036">
                <a:extLst>
                  <a:ext uri="{FF2B5EF4-FFF2-40B4-BE49-F238E27FC236}">
                    <a16:creationId xmlns:a16="http://schemas.microsoft.com/office/drawing/2014/main" id="{3BD4D24E-DBEE-6F6F-659F-2A41C86DE8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2" name="Text Box 3036">
                <a:extLst>
                  <a:ext uri="{FF2B5EF4-FFF2-40B4-BE49-F238E27FC236}">
                    <a16:creationId xmlns:a16="http://schemas.microsoft.com/office/drawing/2014/main" id="{B4B1BCD8-0FBB-11AD-88D3-C8879EECF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3" name="Text Box 3036">
                <a:extLst>
                  <a:ext uri="{FF2B5EF4-FFF2-40B4-BE49-F238E27FC236}">
                    <a16:creationId xmlns:a16="http://schemas.microsoft.com/office/drawing/2014/main" id="{190328D5-8E06-9377-7D7A-E486975C3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4" name="Group 6863">
              <a:extLst>
                <a:ext uri="{FF2B5EF4-FFF2-40B4-BE49-F238E27FC236}">
                  <a16:creationId xmlns:a16="http://schemas.microsoft.com/office/drawing/2014/main" id="{7ACD3B00-9C7E-F362-9726-D7D4C639DAA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6865" name="Text Box 3036">
                <a:extLst>
                  <a:ext uri="{FF2B5EF4-FFF2-40B4-BE49-F238E27FC236}">
                    <a16:creationId xmlns:a16="http://schemas.microsoft.com/office/drawing/2014/main" id="{F2FE2C9F-406F-7076-EF17-0133A5190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6" name="Text Box 3036">
                <a:extLst>
                  <a:ext uri="{FF2B5EF4-FFF2-40B4-BE49-F238E27FC236}">
                    <a16:creationId xmlns:a16="http://schemas.microsoft.com/office/drawing/2014/main" id="{FE385A3A-F19E-B84B-20C9-72EB24E02D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7" name="Text Box 3036">
                <a:extLst>
                  <a:ext uri="{FF2B5EF4-FFF2-40B4-BE49-F238E27FC236}">
                    <a16:creationId xmlns:a16="http://schemas.microsoft.com/office/drawing/2014/main" id="{E20851A7-01D7-3B9A-36E3-0C3E93581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8" name="Group 6867">
              <a:extLst>
                <a:ext uri="{FF2B5EF4-FFF2-40B4-BE49-F238E27FC236}">
                  <a16:creationId xmlns:a16="http://schemas.microsoft.com/office/drawing/2014/main" id="{015BE521-C02F-D17A-E2E7-B207F8E08D73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6869" name="Text Box 3036">
                <a:extLst>
                  <a:ext uri="{FF2B5EF4-FFF2-40B4-BE49-F238E27FC236}">
                    <a16:creationId xmlns:a16="http://schemas.microsoft.com/office/drawing/2014/main" id="{0B5C902B-7C2C-F93F-1ECB-73A4B857C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0" name="Text Box 3036">
                <a:extLst>
                  <a:ext uri="{FF2B5EF4-FFF2-40B4-BE49-F238E27FC236}">
                    <a16:creationId xmlns:a16="http://schemas.microsoft.com/office/drawing/2014/main" id="{D0B4A5F7-23E1-85A8-BB12-8218361AC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1" name="Text Box 3036">
                <a:extLst>
                  <a:ext uri="{FF2B5EF4-FFF2-40B4-BE49-F238E27FC236}">
                    <a16:creationId xmlns:a16="http://schemas.microsoft.com/office/drawing/2014/main" id="{1AC912CA-673B-1EF8-DB1D-DDB8E85D0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2" name="Group 6871">
              <a:extLst>
                <a:ext uri="{FF2B5EF4-FFF2-40B4-BE49-F238E27FC236}">
                  <a16:creationId xmlns:a16="http://schemas.microsoft.com/office/drawing/2014/main" id="{AF7B9B96-8697-DD4E-D0A0-734B9D0C1C36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6873" name="Text Box 3036">
                <a:extLst>
                  <a:ext uri="{FF2B5EF4-FFF2-40B4-BE49-F238E27FC236}">
                    <a16:creationId xmlns:a16="http://schemas.microsoft.com/office/drawing/2014/main" id="{78BB8FBB-6782-9078-3F4C-800E451C4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4" name="Text Box 3036">
                <a:extLst>
                  <a:ext uri="{FF2B5EF4-FFF2-40B4-BE49-F238E27FC236}">
                    <a16:creationId xmlns:a16="http://schemas.microsoft.com/office/drawing/2014/main" id="{35A4B466-44F1-9813-C261-B144BCE6D9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5" name="Text Box 3036">
                <a:extLst>
                  <a:ext uri="{FF2B5EF4-FFF2-40B4-BE49-F238E27FC236}">
                    <a16:creationId xmlns:a16="http://schemas.microsoft.com/office/drawing/2014/main" id="{F5993DD0-C502-B233-9ADA-3496EE8BE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6" name="Group 6875">
              <a:extLst>
                <a:ext uri="{FF2B5EF4-FFF2-40B4-BE49-F238E27FC236}">
                  <a16:creationId xmlns:a16="http://schemas.microsoft.com/office/drawing/2014/main" id="{AB89129D-E530-A43B-3905-E80E6BA4054E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6877" name="Text Box 3036">
                <a:extLst>
                  <a:ext uri="{FF2B5EF4-FFF2-40B4-BE49-F238E27FC236}">
                    <a16:creationId xmlns:a16="http://schemas.microsoft.com/office/drawing/2014/main" id="{D20E93D8-AE92-E94D-6F7D-70084536D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8" name="Text Box 3036">
                <a:extLst>
                  <a:ext uri="{FF2B5EF4-FFF2-40B4-BE49-F238E27FC236}">
                    <a16:creationId xmlns:a16="http://schemas.microsoft.com/office/drawing/2014/main" id="{7D4D09FE-0508-2F25-758B-06E52E730D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9" name="Text Box 3036">
                <a:extLst>
                  <a:ext uri="{FF2B5EF4-FFF2-40B4-BE49-F238E27FC236}">
                    <a16:creationId xmlns:a16="http://schemas.microsoft.com/office/drawing/2014/main" id="{940C4695-61AC-4D0F-B2A4-C6FE5D667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0" name="Group 6879">
              <a:extLst>
                <a:ext uri="{FF2B5EF4-FFF2-40B4-BE49-F238E27FC236}">
                  <a16:creationId xmlns:a16="http://schemas.microsoft.com/office/drawing/2014/main" id="{71A2399C-FFF5-B55B-1D05-6F2C2617447D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6881" name="Text Box 3036">
                <a:extLst>
                  <a:ext uri="{FF2B5EF4-FFF2-40B4-BE49-F238E27FC236}">
                    <a16:creationId xmlns:a16="http://schemas.microsoft.com/office/drawing/2014/main" id="{F5525179-190E-9D6E-DBAB-A8B95B3FB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2" name="Text Box 3036">
                <a:extLst>
                  <a:ext uri="{FF2B5EF4-FFF2-40B4-BE49-F238E27FC236}">
                    <a16:creationId xmlns:a16="http://schemas.microsoft.com/office/drawing/2014/main" id="{9FEB32EE-8160-5859-DF99-25D9406714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3" name="Text Box 3036">
                <a:extLst>
                  <a:ext uri="{FF2B5EF4-FFF2-40B4-BE49-F238E27FC236}">
                    <a16:creationId xmlns:a16="http://schemas.microsoft.com/office/drawing/2014/main" id="{19DCDD17-056E-23CE-0A93-B220AA123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4" name="Group 6883">
              <a:extLst>
                <a:ext uri="{FF2B5EF4-FFF2-40B4-BE49-F238E27FC236}">
                  <a16:creationId xmlns:a16="http://schemas.microsoft.com/office/drawing/2014/main" id="{ECB291AB-BEE3-EE90-C4D0-BE35D0736D63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6885" name="Text Box 3036">
                <a:extLst>
                  <a:ext uri="{FF2B5EF4-FFF2-40B4-BE49-F238E27FC236}">
                    <a16:creationId xmlns:a16="http://schemas.microsoft.com/office/drawing/2014/main" id="{CE959482-2DAC-98FE-66FC-E6AACCD23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6" name="Text Box 3036">
                <a:extLst>
                  <a:ext uri="{FF2B5EF4-FFF2-40B4-BE49-F238E27FC236}">
                    <a16:creationId xmlns:a16="http://schemas.microsoft.com/office/drawing/2014/main" id="{D4F34DE4-5EDD-0039-9EA0-CC7264D086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7" name="Text Box 3036">
                <a:extLst>
                  <a:ext uri="{FF2B5EF4-FFF2-40B4-BE49-F238E27FC236}">
                    <a16:creationId xmlns:a16="http://schemas.microsoft.com/office/drawing/2014/main" id="{21C15F22-4683-B0C0-0563-A9C980A80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8" name="Group 6887">
              <a:extLst>
                <a:ext uri="{FF2B5EF4-FFF2-40B4-BE49-F238E27FC236}">
                  <a16:creationId xmlns:a16="http://schemas.microsoft.com/office/drawing/2014/main" id="{BE397790-FABA-A3B6-C64D-8C03733F3C87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6889" name="Text Box 3036">
                <a:extLst>
                  <a:ext uri="{FF2B5EF4-FFF2-40B4-BE49-F238E27FC236}">
                    <a16:creationId xmlns:a16="http://schemas.microsoft.com/office/drawing/2014/main" id="{E0656163-FF62-56D8-7803-9F468F7B6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0" name="Text Box 3036">
                <a:extLst>
                  <a:ext uri="{FF2B5EF4-FFF2-40B4-BE49-F238E27FC236}">
                    <a16:creationId xmlns:a16="http://schemas.microsoft.com/office/drawing/2014/main" id="{FC8150F0-A6D4-00FA-DAD3-C15589C28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1" name="Text Box 3036">
                <a:extLst>
                  <a:ext uri="{FF2B5EF4-FFF2-40B4-BE49-F238E27FC236}">
                    <a16:creationId xmlns:a16="http://schemas.microsoft.com/office/drawing/2014/main" id="{AFAA3CD5-2D9B-224B-B2DF-F48D9F134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2" name="Group 6891">
              <a:extLst>
                <a:ext uri="{FF2B5EF4-FFF2-40B4-BE49-F238E27FC236}">
                  <a16:creationId xmlns:a16="http://schemas.microsoft.com/office/drawing/2014/main" id="{ED2328D6-5DB1-D129-A0E3-7528EBAADD5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6893" name="Text Box 3036">
                <a:extLst>
                  <a:ext uri="{FF2B5EF4-FFF2-40B4-BE49-F238E27FC236}">
                    <a16:creationId xmlns:a16="http://schemas.microsoft.com/office/drawing/2014/main" id="{570BF868-2FAB-B112-A913-CE019C5758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4" name="Text Box 3036">
                <a:extLst>
                  <a:ext uri="{FF2B5EF4-FFF2-40B4-BE49-F238E27FC236}">
                    <a16:creationId xmlns:a16="http://schemas.microsoft.com/office/drawing/2014/main" id="{5E2F4ED9-CB44-2EE8-233C-8E2458F48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5" name="Text Box 3036">
                <a:extLst>
                  <a:ext uri="{FF2B5EF4-FFF2-40B4-BE49-F238E27FC236}">
                    <a16:creationId xmlns:a16="http://schemas.microsoft.com/office/drawing/2014/main" id="{8D393F6D-D6EE-1B59-E0F1-81A2833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6" name="Group 6895">
              <a:extLst>
                <a:ext uri="{FF2B5EF4-FFF2-40B4-BE49-F238E27FC236}">
                  <a16:creationId xmlns:a16="http://schemas.microsoft.com/office/drawing/2014/main" id="{0EC8B8E9-EAC9-11AE-6D1B-444B2B3151F0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6897" name="Text Box 3036">
                <a:extLst>
                  <a:ext uri="{FF2B5EF4-FFF2-40B4-BE49-F238E27FC236}">
                    <a16:creationId xmlns:a16="http://schemas.microsoft.com/office/drawing/2014/main" id="{810AB932-E471-A031-D231-4A1120A8B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8" name="Text Box 3036">
                <a:extLst>
                  <a:ext uri="{FF2B5EF4-FFF2-40B4-BE49-F238E27FC236}">
                    <a16:creationId xmlns:a16="http://schemas.microsoft.com/office/drawing/2014/main" id="{A681FC5C-F178-9B7D-9EF2-6F06069FD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9" name="Text Box 3036">
                <a:extLst>
                  <a:ext uri="{FF2B5EF4-FFF2-40B4-BE49-F238E27FC236}">
                    <a16:creationId xmlns:a16="http://schemas.microsoft.com/office/drawing/2014/main" id="{2283FD66-CB4F-850B-C6FF-F0F0ADD88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0" name="Group 6899">
              <a:extLst>
                <a:ext uri="{FF2B5EF4-FFF2-40B4-BE49-F238E27FC236}">
                  <a16:creationId xmlns:a16="http://schemas.microsoft.com/office/drawing/2014/main" id="{667E1166-5F87-CF61-788F-4DA3D5004426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6901" name="Text Box 3036">
                <a:extLst>
                  <a:ext uri="{FF2B5EF4-FFF2-40B4-BE49-F238E27FC236}">
                    <a16:creationId xmlns:a16="http://schemas.microsoft.com/office/drawing/2014/main" id="{F7B32F63-BD4F-DF8F-C2D3-97245D4B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2" name="Text Box 3036">
                <a:extLst>
                  <a:ext uri="{FF2B5EF4-FFF2-40B4-BE49-F238E27FC236}">
                    <a16:creationId xmlns:a16="http://schemas.microsoft.com/office/drawing/2014/main" id="{B64C89D2-C72B-A787-356A-B6E14D097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3" name="Text Box 3036">
                <a:extLst>
                  <a:ext uri="{FF2B5EF4-FFF2-40B4-BE49-F238E27FC236}">
                    <a16:creationId xmlns:a16="http://schemas.microsoft.com/office/drawing/2014/main" id="{A49156F3-3874-F2D5-BF00-717219E2C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4" name="Group 6903">
              <a:extLst>
                <a:ext uri="{FF2B5EF4-FFF2-40B4-BE49-F238E27FC236}">
                  <a16:creationId xmlns:a16="http://schemas.microsoft.com/office/drawing/2014/main" id="{AE706176-4EC8-050E-A0D4-336FAC41B1EF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6905" name="Text Box 3036">
                <a:extLst>
                  <a:ext uri="{FF2B5EF4-FFF2-40B4-BE49-F238E27FC236}">
                    <a16:creationId xmlns:a16="http://schemas.microsoft.com/office/drawing/2014/main" id="{720E5071-4FC7-0AA4-0BF3-0713821A2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6" name="Text Box 3036">
                <a:extLst>
                  <a:ext uri="{FF2B5EF4-FFF2-40B4-BE49-F238E27FC236}">
                    <a16:creationId xmlns:a16="http://schemas.microsoft.com/office/drawing/2014/main" id="{188AFAC1-39EB-3BEF-F85A-2F59B6AF85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7" name="Text Box 3036">
                <a:extLst>
                  <a:ext uri="{FF2B5EF4-FFF2-40B4-BE49-F238E27FC236}">
                    <a16:creationId xmlns:a16="http://schemas.microsoft.com/office/drawing/2014/main" id="{480F69AA-64D0-29BD-02E8-5FFEC459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94" name="Group 6393">
              <a:extLst>
                <a:ext uri="{FF2B5EF4-FFF2-40B4-BE49-F238E27FC236}">
                  <a16:creationId xmlns:a16="http://schemas.microsoft.com/office/drawing/2014/main" id="{116F6871-2E0C-B4AE-16F7-7D2DF89CDF54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6395" name="Text Box 3036">
                <a:extLst>
                  <a:ext uri="{FF2B5EF4-FFF2-40B4-BE49-F238E27FC236}">
                    <a16:creationId xmlns:a16="http://schemas.microsoft.com/office/drawing/2014/main" id="{743CBF1E-BE1B-A5B0-7F7C-EE96BE0A5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6" name="Text Box 3036">
                <a:extLst>
                  <a:ext uri="{FF2B5EF4-FFF2-40B4-BE49-F238E27FC236}">
                    <a16:creationId xmlns:a16="http://schemas.microsoft.com/office/drawing/2014/main" id="{0DFFB5E1-262C-EC87-944F-5D744887B7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7" name="Text Box 3036">
                <a:extLst>
                  <a:ext uri="{FF2B5EF4-FFF2-40B4-BE49-F238E27FC236}">
                    <a16:creationId xmlns:a16="http://schemas.microsoft.com/office/drawing/2014/main" id="{CC1AD735-CB1D-F843-63CE-0332364C2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02" name="FTU - orbicularis oculi">
              <a:extLst>
                <a:ext uri="{FF2B5EF4-FFF2-40B4-BE49-F238E27FC236}">
                  <a16:creationId xmlns:a16="http://schemas.microsoft.com/office/drawing/2014/main" id="{0B6CE539-B40A-CEBF-AD14-08C1E8CF8BF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6404" name="FTU - orbicularis oculi">
              <a:extLst>
                <a:ext uri="{FF2B5EF4-FFF2-40B4-BE49-F238E27FC236}">
                  <a16:creationId xmlns:a16="http://schemas.microsoft.com/office/drawing/2014/main" id="{9CE625A2-520C-B499-A024-24AEBC195295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6405" name="Group 6404">
              <a:extLst>
                <a:ext uri="{FF2B5EF4-FFF2-40B4-BE49-F238E27FC236}">
                  <a16:creationId xmlns:a16="http://schemas.microsoft.com/office/drawing/2014/main" id="{9BB3678D-A12D-705B-DC93-EB0D19B5756B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6406" name="Text Box 3036">
                <a:extLst>
                  <a:ext uri="{FF2B5EF4-FFF2-40B4-BE49-F238E27FC236}">
                    <a16:creationId xmlns:a16="http://schemas.microsoft.com/office/drawing/2014/main" id="{2B9D9A09-AED9-8683-0149-5C2AD8E6A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7" name="Text Box 3036">
                <a:extLst>
                  <a:ext uri="{FF2B5EF4-FFF2-40B4-BE49-F238E27FC236}">
                    <a16:creationId xmlns:a16="http://schemas.microsoft.com/office/drawing/2014/main" id="{93F71B78-D12E-C131-E1FA-99EED57586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0" name="Text Box 3036">
                <a:extLst>
                  <a:ext uri="{FF2B5EF4-FFF2-40B4-BE49-F238E27FC236}">
                    <a16:creationId xmlns:a16="http://schemas.microsoft.com/office/drawing/2014/main" id="{D66887C4-A9E0-FB20-DB81-56B0ED542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11" name="Group 6410">
              <a:extLst>
                <a:ext uri="{FF2B5EF4-FFF2-40B4-BE49-F238E27FC236}">
                  <a16:creationId xmlns:a16="http://schemas.microsoft.com/office/drawing/2014/main" id="{3920447A-6DD0-D24C-A25C-39EF9BA4D442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6412" name="Text Box 3036">
                <a:extLst>
                  <a:ext uri="{FF2B5EF4-FFF2-40B4-BE49-F238E27FC236}">
                    <a16:creationId xmlns:a16="http://schemas.microsoft.com/office/drawing/2014/main" id="{0E6890B4-DA55-A0D9-F64B-7BAB883FD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3" name="Text Box 3036">
                <a:extLst>
                  <a:ext uri="{FF2B5EF4-FFF2-40B4-BE49-F238E27FC236}">
                    <a16:creationId xmlns:a16="http://schemas.microsoft.com/office/drawing/2014/main" id="{83D2933C-6F78-06E7-8CB6-69410E5B0D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6" name="Text Box 3036">
                <a:extLst>
                  <a:ext uri="{FF2B5EF4-FFF2-40B4-BE49-F238E27FC236}">
                    <a16:creationId xmlns:a16="http://schemas.microsoft.com/office/drawing/2014/main" id="{FC028418-C282-5126-A739-95A774CF0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28" name="FTU - nasalis">
              <a:extLst>
                <a:ext uri="{FF2B5EF4-FFF2-40B4-BE49-F238E27FC236}">
                  <a16:creationId xmlns:a16="http://schemas.microsoft.com/office/drawing/2014/main" id="{E4B19FEB-67F8-6F0B-AD6B-C0D2E3104928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22A57C65-0B2E-4A44-EA2B-58659F4C6DEE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070" name="Text Box 3036">
                <a:extLst>
                  <a:ext uri="{FF2B5EF4-FFF2-40B4-BE49-F238E27FC236}">
                    <a16:creationId xmlns:a16="http://schemas.microsoft.com/office/drawing/2014/main" id="{7782B9F4-7694-ED82-2B00-713F0C5E09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76612B4D-25C3-F694-972A-CFEF08ABA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0F4F58D5-8034-70CB-982D-38F21474FD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8" name="Group 7797">
            <a:extLst>
              <a:ext uri="{FF2B5EF4-FFF2-40B4-BE49-F238E27FC236}">
                <a16:creationId xmlns:a16="http://schemas.microsoft.com/office/drawing/2014/main" id="{FD322A7C-9389-0D17-EF03-8B8573CAF3D6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2174" name="organ group - facial muscles">
              <a:extLst>
                <a:ext uri="{FF2B5EF4-FFF2-40B4-BE49-F238E27FC236}">
                  <a16:creationId xmlns:a16="http://schemas.microsoft.com/office/drawing/2014/main" id="{9363CC97-CA0E-02D2-DCA3-E3BC94817DE2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2176" name="organ - facial muscles">
                <a:extLst>
                  <a:ext uri="{FF2B5EF4-FFF2-40B4-BE49-F238E27FC236}">
                    <a16:creationId xmlns:a16="http://schemas.microsoft.com/office/drawing/2014/main" id="{800D263C-946D-258C-B812-AE47B8AA411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2177" name="FTU - orbicularis oculi">
                <a:extLst>
                  <a:ext uri="{FF2B5EF4-FFF2-40B4-BE49-F238E27FC236}">
                    <a16:creationId xmlns:a16="http://schemas.microsoft.com/office/drawing/2014/main" id="{F5F87345-15E6-3BD1-9A43-636F8FA70F3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6" name="FTU - occipitofrontalis">
                <a:extLst>
                  <a:ext uri="{FF2B5EF4-FFF2-40B4-BE49-F238E27FC236}">
                    <a16:creationId xmlns:a16="http://schemas.microsoft.com/office/drawing/2014/main" id="{91C04CB6-6B60-1B5F-FD0B-B5B196BCDF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2188" name="FTU - nasalis">
                <a:extLst>
                  <a:ext uri="{FF2B5EF4-FFF2-40B4-BE49-F238E27FC236}">
                    <a16:creationId xmlns:a16="http://schemas.microsoft.com/office/drawing/2014/main" id="{9C0A56FD-C866-3DF6-524E-9C27BFAD11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9" name="FTU - zygomaticus major">
                <a:extLst>
                  <a:ext uri="{FF2B5EF4-FFF2-40B4-BE49-F238E27FC236}">
                    <a16:creationId xmlns:a16="http://schemas.microsoft.com/office/drawing/2014/main" id="{86687A51-C3EE-BFB7-755B-A95C09B188E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8" name="FTU - zygomaticus minor">
                <a:extLst>
                  <a:ext uri="{FF2B5EF4-FFF2-40B4-BE49-F238E27FC236}">
                    <a16:creationId xmlns:a16="http://schemas.microsoft.com/office/drawing/2014/main" id="{0AB22B67-DC52-F586-43BE-19A90C5B9F2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2200" name="FTU - orbicularis oris">
                <a:extLst>
                  <a:ext uri="{FF2B5EF4-FFF2-40B4-BE49-F238E27FC236}">
                    <a16:creationId xmlns:a16="http://schemas.microsoft.com/office/drawing/2014/main" id="{3720D39E-FBA4-D21A-121E-769CEEC348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2201" name="FTU - depressor anguli oris">
                <a:extLst>
                  <a:ext uri="{FF2B5EF4-FFF2-40B4-BE49-F238E27FC236}">
                    <a16:creationId xmlns:a16="http://schemas.microsoft.com/office/drawing/2014/main" id="{BB5FFE4B-64E3-CEF6-46F8-ED3B97C2CE0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2211" name="FTU - levator labii">
                <a:extLst>
                  <a:ext uri="{FF2B5EF4-FFF2-40B4-BE49-F238E27FC236}">
                    <a16:creationId xmlns:a16="http://schemas.microsoft.com/office/drawing/2014/main" id="{EB4DD9ED-CD08-3F39-BFB1-082FC462430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2213" name="FTU - mentalis">
                <a:extLst>
                  <a:ext uri="{FF2B5EF4-FFF2-40B4-BE49-F238E27FC236}">
                    <a16:creationId xmlns:a16="http://schemas.microsoft.com/office/drawing/2014/main" id="{043BCE1F-D7BF-2F67-9E47-845AF5333D1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6253" name="Group 6252">
              <a:extLst>
                <a:ext uri="{FF2B5EF4-FFF2-40B4-BE49-F238E27FC236}">
                  <a16:creationId xmlns:a16="http://schemas.microsoft.com/office/drawing/2014/main" id="{A8B92B20-B8B6-47DA-9D01-1DB3645DC0EA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6254" name="Text Box 3036">
                <a:extLst>
                  <a:ext uri="{FF2B5EF4-FFF2-40B4-BE49-F238E27FC236}">
                    <a16:creationId xmlns:a16="http://schemas.microsoft.com/office/drawing/2014/main" id="{F874ED7D-8DED-50C1-D3E4-5B97DCD16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7" name="Text Box 3036">
                <a:extLst>
                  <a:ext uri="{FF2B5EF4-FFF2-40B4-BE49-F238E27FC236}">
                    <a16:creationId xmlns:a16="http://schemas.microsoft.com/office/drawing/2014/main" id="{FF47311E-8363-3129-FD80-982F61D5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8" name="Text Box 3036">
                <a:extLst>
                  <a:ext uri="{FF2B5EF4-FFF2-40B4-BE49-F238E27FC236}">
                    <a16:creationId xmlns:a16="http://schemas.microsoft.com/office/drawing/2014/main" id="{A2337D13-1532-39B7-D972-BDE6A94F9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9" name="Group 6258">
              <a:extLst>
                <a:ext uri="{FF2B5EF4-FFF2-40B4-BE49-F238E27FC236}">
                  <a16:creationId xmlns:a16="http://schemas.microsoft.com/office/drawing/2014/main" id="{62B25CB7-0D23-AE5C-9FDC-9A1D02BA744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6260" name="Text Box 3036">
                <a:extLst>
                  <a:ext uri="{FF2B5EF4-FFF2-40B4-BE49-F238E27FC236}">
                    <a16:creationId xmlns:a16="http://schemas.microsoft.com/office/drawing/2014/main" id="{77DBC1B4-63A3-F9AC-41CB-DAB4FBAA11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3" name="Text Box 3036">
                <a:extLst>
                  <a:ext uri="{FF2B5EF4-FFF2-40B4-BE49-F238E27FC236}">
                    <a16:creationId xmlns:a16="http://schemas.microsoft.com/office/drawing/2014/main" id="{CD94D9D3-D242-457C-B49B-99CBC52C9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4" name="Text Box 3036">
                <a:extLst>
                  <a:ext uri="{FF2B5EF4-FFF2-40B4-BE49-F238E27FC236}">
                    <a16:creationId xmlns:a16="http://schemas.microsoft.com/office/drawing/2014/main" id="{DA606936-4A31-BE8C-8449-8B2B6DC9F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65" name="Group 6264">
              <a:extLst>
                <a:ext uri="{FF2B5EF4-FFF2-40B4-BE49-F238E27FC236}">
                  <a16:creationId xmlns:a16="http://schemas.microsoft.com/office/drawing/2014/main" id="{C4C5023A-562C-DD34-E748-050746DBE9E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6266" name="Text Box 3036">
                <a:extLst>
                  <a:ext uri="{FF2B5EF4-FFF2-40B4-BE49-F238E27FC236}">
                    <a16:creationId xmlns:a16="http://schemas.microsoft.com/office/drawing/2014/main" id="{F7466835-E94B-97D6-C248-58D5EB002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7" name="Text Box 3036">
                <a:extLst>
                  <a:ext uri="{FF2B5EF4-FFF2-40B4-BE49-F238E27FC236}">
                    <a16:creationId xmlns:a16="http://schemas.microsoft.com/office/drawing/2014/main" id="{CFB06C18-E56E-0078-FFCC-590AA3B7A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0" name="Text Box 3036">
                <a:extLst>
                  <a:ext uri="{FF2B5EF4-FFF2-40B4-BE49-F238E27FC236}">
                    <a16:creationId xmlns:a16="http://schemas.microsoft.com/office/drawing/2014/main" id="{913312BC-8F39-70BE-BF81-C5FF7DB757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1" name="Group 6270">
              <a:extLst>
                <a:ext uri="{FF2B5EF4-FFF2-40B4-BE49-F238E27FC236}">
                  <a16:creationId xmlns:a16="http://schemas.microsoft.com/office/drawing/2014/main" id="{4A2D53A2-2078-5402-2E67-784DC82703E6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6272" name="Text Box 3036">
                <a:extLst>
                  <a:ext uri="{FF2B5EF4-FFF2-40B4-BE49-F238E27FC236}">
                    <a16:creationId xmlns:a16="http://schemas.microsoft.com/office/drawing/2014/main" id="{9F8BE717-511A-A658-EC88-77DA9891A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3" name="Text Box 3036">
                <a:extLst>
                  <a:ext uri="{FF2B5EF4-FFF2-40B4-BE49-F238E27FC236}">
                    <a16:creationId xmlns:a16="http://schemas.microsoft.com/office/drawing/2014/main" id="{501ADD76-70AA-8B11-AB93-4F7741EF9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6" name="Text Box 3036">
                <a:extLst>
                  <a:ext uri="{FF2B5EF4-FFF2-40B4-BE49-F238E27FC236}">
                    <a16:creationId xmlns:a16="http://schemas.microsoft.com/office/drawing/2014/main" id="{0FD5BCAA-8E9E-EA03-8951-D7CF615B4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7" name="Group 6276">
              <a:extLst>
                <a:ext uri="{FF2B5EF4-FFF2-40B4-BE49-F238E27FC236}">
                  <a16:creationId xmlns:a16="http://schemas.microsoft.com/office/drawing/2014/main" id="{9AF1223A-7CC4-B061-FEF4-2B4F392E705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6278" name="Text Box 3036">
                <a:extLst>
                  <a:ext uri="{FF2B5EF4-FFF2-40B4-BE49-F238E27FC236}">
                    <a16:creationId xmlns:a16="http://schemas.microsoft.com/office/drawing/2014/main" id="{9DFD189D-9173-AB78-0EE0-94D1497E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9" name="Text Box 3036">
                <a:extLst>
                  <a:ext uri="{FF2B5EF4-FFF2-40B4-BE49-F238E27FC236}">
                    <a16:creationId xmlns:a16="http://schemas.microsoft.com/office/drawing/2014/main" id="{038DCE4C-8F00-4E02-BA28-41033773F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2" name="Text Box 3036">
                <a:extLst>
                  <a:ext uri="{FF2B5EF4-FFF2-40B4-BE49-F238E27FC236}">
                    <a16:creationId xmlns:a16="http://schemas.microsoft.com/office/drawing/2014/main" id="{86294798-7D4C-A1B1-1501-105570377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3" name="Group 6282">
              <a:extLst>
                <a:ext uri="{FF2B5EF4-FFF2-40B4-BE49-F238E27FC236}">
                  <a16:creationId xmlns:a16="http://schemas.microsoft.com/office/drawing/2014/main" id="{7F950624-7F52-6A9E-C27F-51586720A66C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6284" name="Text Box 3036">
                <a:extLst>
                  <a:ext uri="{FF2B5EF4-FFF2-40B4-BE49-F238E27FC236}">
                    <a16:creationId xmlns:a16="http://schemas.microsoft.com/office/drawing/2014/main" id="{2AC57D52-E0CA-7A5B-328B-ACC472B26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5" name="Text Box 3036">
                <a:extLst>
                  <a:ext uri="{FF2B5EF4-FFF2-40B4-BE49-F238E27FC236}">
                    <a16:creationId xmlns:a16="http://schemas.microsoft.com/office/drawing/2014/main" id="{8CBE1A94-64B6-6DFC-A750-5986C9B29E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8" name="Text Box 3036">
                <a:extLst>
                  <a:ext uri="{FF2B5EF4-FFF2-40B4-BE49-F238E27FC236}">
                    <a16:creationId xmlns:a16="http://schemas.microsoft.com/office/drawing/2014/main" id="{CFDC133F-1828-0D41-663E-76739D4FF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9" name="Group 6288">
              <a:extLst>
                <a:ext uri="{FF2B5EF4-FFF2-40B4-BE49-F238E27FC236}">
                  <a16:creationId xmlns:a16="http://schemas.microsoft.com/office/drawing/2014/main" id="{A3B07094-1F69-8B45-98A0-2052218682B7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6290" name="Text Box 3036">
                <a:extLst>
                  <a:ext uri="{FF2B5EF4-FFF2-40B4-BE49-F238E27FC236}">
                    <a16:creationId xmlns:a16="http://schemas.microsoft.com/office/drawing/2014/main" id="{87C4067B-1EBD-04A9-DCFB-469B9BDB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1" name="Text Box 3036">
                <a:extLst>
                  <a:ext uri="{FF2B5EF4-FFF2-40B4-BE49-F238E27FC236}">
                    <a16:creationId xmlns:a16="http://schemas.microsoft.com/office/drawing/2014/main" id="{EDD3459D-B205-9738-E59B-BADB61AD3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4" name="Text Box 3036">
                <a:extLst>
                  <a:ext uri="{FF2B5EF4-FFF2-40B4-BE49-F238E27FC236}">
                    <a16:creationId xmlns:a16="http://schemas.microsoft.com/office/drawing/2014/main" id="{C5753533-C121-CC38-3C71-11CE9F83D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95" name="Group 6294">
              <a:extLst>
                <a:ext uri="{FF2B5EF4-FFF2-40B4-BE49-F238E27FC236}">
                  <a16:creationId xmlns:a16="http://schemas.microsoft.com/office/drawing/2014/main" id="{40EEA519-9B6E-F335-6BD3-0647AE55DE90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6296" name="Text Box 3036">
                <a:extLst>
                  <a:ext uri="{FF2B5EF4-FFF2-40B4-BE49-F238E27FC236}">
                    <a16:creationId xmlns:a16="http://schemas.microsoft.com/office/drawing/2014/main" id="{DC25BA82-BA6C-A516-4855-DF8A27055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7" name="Text Box 3036">
                <a:extLst>
                  <a:ext uri="{FF2B5EF4-FFF2-40B4-BE49-F238E27FC236}">
                    <a16:creationId xmlns:a16="http://schemas.microsoft.com/office/drawing/2014/main" id="{29E27AE8-9BE4-843B-CE63-B0F7C03CA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0" name="Text Box 3036">
                <a:extLst>
                  <a:ext uri="{FF2B5EF4-FFF2-40B4-BE49-F238E27FC236}">
                    <a16:creationId xmlns:a16="http://schemas.microsoft.com/office/drawing/2014/main" id="{03291963-C4CB-F1F3-99CA-02102D896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1" name="Group 6300">
              <a:extLst>
                <a:ext uri="{FF2B5EF4-FFF2-40B4-BE49-F238E27FC236}">
                  <a16:creationId xmlns:a16="http://schemas.microsoft.com/office/drawing/2014/main" id="{6FFE7842-914D-EAB8-FC5F-A80B88C119B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6302" name="Text Box 3036">
                <a:extLst>
                  <a:ext uri="{FF2B5EF4-FFF2-40B4-BE49-F238E27FC236}">
                    <a16:creationId xmlns:a16="http://schemas.microsoft.com/office/drawing/2014/main" id="{F4FF4861-CB3B-3548-AE65-1DC9FDB3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3" name="Text Box 3036">
                <a:extLst>
                  <a:ext uri="{FF2B5EF4-FFF2-40B4-BE49-F238E27FC236}">
                    <a16:creationId xmlns:a16="http://schemas.microsoft.com/office/drawing/2014/main" id="{01B4CC38-151C-C937-8180-4C227A80F0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6" name="Text Box 3036">
                <a:extLst>
                  <a:ext uri="{FF2B5EF4-FFF2-40B4-BE49-F238E27FC236}">
                    <a16:creationId xmlns:a16="http://schemas.microsoft.com/office/drawing/2014/main" id="{CD68DDA7-6092-49B7-A2E3-994AE7666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52" name="FTU - levator labii">
              <a:extLst>
                <a:ext uri="{FF2B5EF4-FFF2-40B4-BE49-F238E27FC236}">
                  <a16:creationId xmlns:a16="http://schemas.microsoft.com/office/drawing/2014/main" id="{54A78388-AEFF-E53A-EB5F-DCDCDE5466B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5F35A5D3-8E4E-5827-739D-BC30E6057E3B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B7EB927E-ABAF-BD46-6E42-4D45DB4A1E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E94B95B-A56C-1B2A-6BD1-9615F91E1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3212F567-C4CC-60C1-5024-A7E9A5DBD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62" name="Group 7861">
            <a:extLst>
              <a:ext uri="{FF2B5EF4-FFF2-40B4-BE49-F238E27FC236}">
                <a16:creationId xmlns:a16="http://schemas.microsoft.com/office/drawing/2014/main" id="{23A47E42-605F-EAB5-9A1F-57DA4DF4D678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2596" name="Group 2595">
              <a:extLst>
                <a:ext uri="{FF2B5EF4-FFF2-40B4-BE49-F238E27FC236}">
                  <a16:creationId xmlns:a16="http://schemas.microsoft.com/office/drawing/2014/main" id="{4D4B8126-85AF-C796-E23E-45774C5AC3CF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2520" name="organ group - facial muscles">
                <a:extLst>
                  <a:ext uri="{FF2B5EF4-FFF2-40B4-BE49-F238E27FC236}">
                    <a16:creationId xmlns:a16="http://schemas.microsoft.com/office/drawing/2014/main" id="{66D50066-815B-2300-7E59-D43D4C708EFD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2521" name="organ - facial muscles">
                  <a:extLst>
                    <a:ext uri="{FF2B5EF4-FFF2-40B4-BE49-F238E27FC236}">
                      <a16:creationId xmlns:a16="http://schemas.microsoft.com/office/drawing/2014/main" id="{650437C1-CD20-13DE-9B03-40F1A0D7078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2522" name="FTU - orbicularis oculi">
                  <a:extLst>
                    <a:ext uri="{FF2B5EF4-FFF2-40B4-BE49-F238E27FC236}">
                      <a16:creationId xmlns:a16="http://schemas.microsoft.com/office/drawing/2014/main" id="{516868E9-884D-77C0-7B21-1E5C7F20A042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2523" name="FTU - occipitofrontalis">
                  <a:extLst>
                    <a:ext uri="{FF2B5EF4-FFF2-40B4-BE49-F238E27FC236}">
                      <a16:creationId xmlns:a16="http://schemas.microsoft.com/office/drawing/2014/main" id="{5E4E5247-09AE-43A3-A970-71F371546467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2524" name="FTU - nasalis">
                  <a:extLst>
                    <a:ext uri="{FF2B5EF4-FFF2-40B4-BE49-F238E27FC236}">
                      <a16:creationId xmlns:a16="http://schemas.microsoft.com/office/drawing/2014/main" id="{056A1B5C-6F1A-5471-BB34-FF94B5835F9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2525" name="FTU - zygomaticus major">
                  <a:extLst>
                    <a:ext uri="{FF2B5EF4-FFF2-40B4-BE49-F238E27FC236}">
                      <a16:creationId xmlns:a16="http://schemas.microsoft.com/office/drawing/2014/main" id="{C2FDE253-A4C2-C1DD-5377-E66A7ADEF53D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2526" name="FTU - zygomaticus minor">
                  <a:extLst>
                    <a:ext uri="{FF2B5EF4-FFF2-40B4-BE49-F238E27FC236}">
                      <a16:creationId xmlns:a16="http://schemas.microsoft.com/office/drawing/2014/main" id="{13D61957-2580-8832-62A0-B6AAD9D6DE2B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2527" name="FTU - orbicularis oris">
                  <a:extLst>
                    <a:ext uri="{FF2B5EF4-FFF2-40B4-BE49-F238E27FC236}">
                      <a16:creationId xmlns:a16="http://schemas.microsoft.com/office/drawing/2014/main" id="{D7E7D766-1FC5-638C-2F40-5665E8CE769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2" name="FTU - depressor anguli oris">
                  <a:extLst>
                    <a:ext uri="{FF2B5EF4-FFF2-40B4-BE49-F238E27FC236}">
                      <a16:creationId xmlns:a16="http://schemas.microsoft.com/office/drawing/2014/main" id="{AB563D2C-B014-2774-E01A-32D81F6E2F4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2534" name="FTU - levator labii">
                  <a:extLst>
                    <a:ext uri="{FF2B5EF4-FFF2-40B4-BE49-F238E27FC236}">
                      <a16:creationId xmlns:a16="http://schemas.microsoft.com/office/drawing/2014/main" id="{92851C0C-ECC5-FAD0-8DEC-0434F5B0D63D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2535" name="FTU - mentalis">
                  <a:extLst>
                    <a:ext uri="{FF2B5EF4-FFF2-40B4-BE49-F238E27FC236}">
                      <a16:creationId xmlns:a16="http://schemas.microsoft.com/office/drawing/2014/main" id="{CD802FE2-45BD-B601-472C-F22B0B78743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2574" name="FTU - temporalis">
                  <a:extLst>
                    <a:ext uri="{FF2B5EF4-FFF2-40B4-BE49-F238E27FC236}">
                      <a16:creationId xmlns:a16="http://schemas.microsoft.com/office/drawing/2014/main" id="{2110359F-D7D5-957A-2846-1594ECC8D4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2575" name="organ group - facial muscles">
                <a:extLst>
                  <a:ext uri="{FF2B5EF4-FFF2-40B4-BE49-F238E27FC236}">
                    <a16:creationId xmlns:a16="http://schemas.microsoft.com/office/drawing/2014/main" id="{C3F4A647-92E6-F47A-B925-12F2C5D6E997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2577" name="FTU - orbicularis oculi">
                  <a:extLst>
                    <a:ext uri="{FF2B5EF4-FFF2-40B4-BE49-F238E27FC236}">
                      <a16:creationId xmlns:a16="http://schemas.microsoft.com/office/drawing/2014/main" id="{3B0B062C-DF5A-0297-5D95-B8566F5A50AF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2578" name="FTU - occipitofrontalis">
                  <a:extLst>
                    <a:ext uri="{FF2B5EF4-FFF2-40B4-BE49-F238E27FC236}">
                      <a16:creationId xmlns:a16="http://schemas.microsoft.com/office/drawing/2014/main" id="{660F14F5-8A8E-7FFB-19BA-0B09DD62AA5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2586" name="FTU - nasalis">
                  <a:extLst>
                    <a:ext uri="{FF2B5EF4-FFF2-40B4-BE49-F238E27FC236}">
                      <a16:creationId xmlns:a16="http://schemas.microsoft.com/office/drawing/2014/main" id="{C296F7E4-F3FB-BB4A-4896-87036FF45A4A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6711" name="Group 6710">
              <a:extLst>
                <a:ext uri="{FF2B5EF4-FFF2-40B4-BE49-F238E27FC236}">
                  <a16:creationId xmlns:a16="http://schemas.microsoft.com/office/drawing/2014/main" id="{C9614710-3B55-D59D-B30E-BECB3D06EC35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6712" name="Text Box 3036">
                <a:extLst>
                  <a:ext uri="{FF2B5EF4-FFF2-40B4-BE49-F238E27FC236}">
                    <a16:creationId xmlns:a16="http://schemas.microsoft.com/office/drawing/2014/main" id="{F1AE8FBE-9D7C-0C89-A11E-ADFEB0956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3" name="Text Box 3036">
                <a:extLst>
                  <a:ext uri="{FF2B5EF4-FFF2-40B4-BE49-F238E27FC236}">
                    <a16:creationId xmlns:a16="http://schemas.microsoft.com/office/drawing/2014/main" id="{F2ED8CAE-ECFD-4B27-C348-82E2C6CC9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4" name="Text Box 3036">
                <a:extLst>
                  <a:ext uri="{FF2B5EF4-FFF2-40B4-BE49-F238E27FC236}">
                    <a16:creationId xmlns:a16="http://schemas.microsoft.com/office/drawing/2014/main" id="{1A386EBC-8F5E-55CD-633D-FDC23F0DE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15" name="Group 6714">
              <a:extLst>
                <a:ext uri="{FF2B5EF4-FFF2-40B4-BE49-F238E27FC236}">
                  <a16:creationId xmlns:a16="http://schemas.microsoft.com/office/drawing/2014/main" id="{F4BAF70F-B227-7676-9BBA-1DE1F1304F2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6716" name="Text Box 3036">
                <a:extLst>
                  <a:ext uri="{FF2B5EF4-FFF2-40B4-BE49-F238E27FC236}">
                    <a16:creationId xmlns:a16="http://schemas.microsoft.com/office/drawing/2014/main" id="{BA7FD84F-5ED0-74B2-D01F-8D0190B20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7" name="Text Box 3036">
                <a:extLst>
                  <a:ext uri="{FF2B5EF4-FFF2-40B4-BE49-F238E27FC236}">
                    <a16:creationId xmlns:a16="http://schemas.microsoft.com/office/drawing/2014/main" id="{E1A9D588-CEA6-86BA-F7D3-4DD47B951D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170C33A9-4ED9-784C-0E98-BDEE820FE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16" name="Group 2115">
              <a:extLst>
                <a:ext uri="{FF2B5EF4-FFF2-40B4-BE49-F238E27FC236}">
                  <a16:creationId xmlns:a16="http://schemas.microsoft.com/office/drawing/2014/main" id="{3007627C-C01C-9A48-454A-379420C48764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2125" name="Text Box 3036">
                <a:extLst>
                  <a:ext uri="{FF2B5EF4-FFF2-40B4-BE49-F238E27FC236}">
                    <a16:creationId xmlns:a16="http://schemas.microsoft.com/office/drawing/2014/main" id="{4DE804E9-DD1C-F348-0BCC-1B1B1C54B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7" name="Text Box 3036">
                <a:extLst>
                  <a:ext uri="{FF2B5EF4-FFF2-40B4-BE49-F238E27FC236}">
                    <a16:creationId xmlns:a16="http://schemas.microsoft.com/office/drawing/2014/main" id="{6FA82AD6-F0A5-AF48-5CB4-8551AFF5D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8" name="Text Box 3036">
                <a:extLst>
                  <a:ext uri="{FF2B5EF4-FFF2-40B4-BE49-F238E27FC236}">
                    <a16:creationId xmlns:a16="http://schemas.microsoft.com/office/drawing/2014/main" id="{E1186D4E-98CB-0CA8-85F1-774FAEF980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37" name="Group 2136">
              <a:extLst>
                <a:ext uri="{FF2B5EF4-FFF2-40B4-BE49-F238E27FC236}">
                  <a16:creationId xmlns:a16="http://schemas.microsoft.com/office/drawing/2014/main" id="{C9783057-ADED-53A2-303E-F30F4177891F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2139" name="Text Box 3036">
                <a:extLst>
                  <a:ext uri="{FF2B5EF4-FFF2-40B4-BE49-F238E27FC236}">
                    <a16:creationId xmlns:a16="http://schemas.microsoft.com/office/drawing/2014/main" id="{6D6E3534-43B5-35AB-EB95-FF434069E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0" name="Text Box 3036">
                <a:extLst>
                  <a:ext uri="{FF2B5EF4-FFF2-40B4-BE49-F238E27FC236}">
                    <a16:creationId xmlns:a16="http://schemas.microsoft.com/office/drawing/2014/main" id="{3C4A8D5A-4021-A299-6678-DA06D5680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9" name="Text Box 3036">
                <a:extLst>
                  <a:ext uri="{FF2B5EF4-FFF2-40B4-BE49-F238E27FC236}">
                    <a16:creationId xmlns:a16="http://schemas.microsoft.com/office/drawing/2014/main" id="{67855737-2788-D51D-D20C-B1B442BA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51" name="Group 2150">
              <a:extLst>
                <a:ext uri="{FF2B5EF4-FFF2-40B4-BE49-F238E27FC236}">
                  <a16:creationId xmlns:a16="http://schemas.microsoft.com/office/drawing/2014/main" id="{1DC7A412-3D45-13FD-4AFD-08B1B5A8BAFF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2152" name="Text Box 3036">
                <a:extLst>
                  <a:ext uri="{FF2B5EF4-FFF2-40B4-BE49-F238E27FC236}">
                    <a16:creationId xmlns:a16="http://schemas.microsoft.com/office/drawing/2014/main" id="{7E068C41-4222-639D-FD55-BA62D4D07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1" name="Text Box 3036">
                <a:extLst>
                  <a:ext uri="{FF2B5EF4-FFF2-40B4-BE49-F238E27FC236}">
                    <a16:creationId xmlns:a16="http://schemas.microsoft.com/office/drawing/2014/main" id="{0F759C58-1F83-0B98-F908-7DB90637C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209B2AF9-578E-BEDD-E223-F62BF1F8B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64" name="Group 2163">
              <a:extLst>
                <a:ext uri="{FF2B5EF4-FFF2-40B4-BE49-F238E27FC236}">
                  <a16:creationId xmlns:a16="http://schemas.microsoft.com/office/drawing/2014/main" id="{1CEF7982-0A6B-4851-259F-CEE9BE582CD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6720" name="Text Box 3036">
                <a:extLst>
                  <a:ext uri="{FF2B5EF4-FFF2-40B4-BE49-F238E27FC236}">
                    <a16:creationId xmlns:a16="http://schemas.microsoft.com/office/drawing/2014/main" id="{A1DB11CE-F1BA-C505-8466-B41911FAD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1" name="Text Box 3036">
                <a:extLst>
                  <a:ext uri="{FF2B5EF4-FFF2-40B4-BE49-F238E27FC236}">
                    <a16:creationId xmlns:a16="http://schemas.microsoft.com/office/drawing/2014/main" id="{9E620844-2C8A-0646-D78C-7D3FE621EB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2" name="Text Box 3036">
                <a:extLst>
                  <a:ext uri="{FF2B5EF4-FFF2-40B4-BE49-F238E27FC236}">
                    <a16:creationId xmlns:a16="http://schemas.microsoft.com/office/drawing/2014/main" id="{28813127-B658-92A0-7A71-1592FDBED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23" name="Group 6722">
              <a:extLst>
                <a:ext uri="{FF2B5EF4-FFF2-40B4-BE49-F238E27FC236}">
                  <a16:creationId xmlns:a16="http://schemas.microsoft.com/office/drawing/2014/main" id="{60791077-B36A-B52B-E3CB-B1C571BECF55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6724" name="Text Box 3036">
                <a:extLst>
                  <a:ext uri="{FF2B5EF4-FFF2-40B4-BE49-F238E27FC236}">
                    <a16:creationId xmlns:a16="http://schemas.microsoft.com/office/drawing/2014/main" id="{9283C916-C675-69AE-6F9E-087C41233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9" name="Text Box 3036">
                <a:extLst>
                  <a:ext uri="{FF2B5EF4-FFF2-40B4-BE49-F238E27FC236}">
                    <a16:creationId xmlns:a16="http://schemas.microsoft.com/office/drawing/2014/main" id="{5328F412-A8EB-C6AC-F59E-96D13E36C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0" name="Text Box 3036">
                <a:extLst>
                  <a:ext uri="{FF2B5EF4-FFF2-40B4-BE49-F238E27FC236}">
                    <a16:creationId xmlns:a16="http://schemas.microsoft.com/office/drawing/2014/main" id="{1152B88D-1B3B-CD03-7E5D-4D90EC26E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1" name="Group 6730">
              <a:extLst>
                <a:ext uri="{FF2B5EF4-FFF2-40B4-BE49-F238E27FC236}">
                  <a16:creationId xmlns:a16="http://schemas.microsoft.com/office/drawing/2014/main" id="{6E3B101C-6DAE-9F5B-67DE-5275E84A7D34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6732" name="Text Box 3036">
                <a:extLst>
                  <a:ext uri="{FF2B5EF4-FFF2-40B4-BE49-F238E27FC236}">
                    <a16:creationId xmlns:a16="http://schemas.microsoft.com/office/drawing/2014/main" id="{9A0B9EB1-3528-08C8-1837-BF2FE0161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3" name="Text Box 3036">
                <a:extLst>
                  <a:ext uri="{FF2B5EF4-FFF2-40B4-BE49-F238E27FC236}">
                    <a16:creationId xmlns:a16="http://schemas.microsoft.com/office/drawing/2014/main" id="{1AAEB844-C7BE-2DAE-9DA0-8743406BF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4" name="Text Box 3036">
                <a:extLst>
                  <a:ext uri="{FF2B5EF4-FFF2-40B4-BE49-F238E27FC236}">
                    <a16:creationId xmlns:a16="http://schemas.microsoft.com/office/drawing/2014/main" id="{E9F59588-3B35-AD44-3322-D57FFE1E9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5" name="Group 6734">
              <a:extLst>
                <a:ext uri="{FF2B5EF4-FFF2-40B4-BE49-F238E27FC236}">
                  <a16:creationId xmlns:a16="http://schemas.microsoft.com/office/drawing/2014/main" id="{1B6F44C9-589E-3AF2-0272-4ACA0F074F3B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6736" name="Text Box 3036">
                <a:extLst>
                  <a:ext uri="{FF2B5EF4-FFF2-40B4-BE49-F238E27FC236}">
                    <a16:creationId xmlns:a16="http://schemas.microsoft.com/office/drawing/2014/main" id="{58CDF88A-4885-B30E-6CB7-61D764AE8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7" name="Text Box 3036">
                <a:extLst>
                  <a:ext uri="{FF2B5EF4-FFF2-40B4-BE49-F238E27FC236}">
                    <a16:creationId xmlns:a16="http://schemas.microsoft.com/office/drawing/2014/main" id="{7C3A3795-001B-6B06-9387-35BA342D9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8" name="Text Box 3036">
                <a:extLst>
                  <a:ext uri="{FF2B5EF4-FFF2-40B4-BE49-F238E27FC236}">
                    <a16:creationId xmlns:a16="http://schemas.microsoft.com/office/drawing/2014/main" id="{6D3BC5D7-D02A-564F-3B06-F0DF06251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9" name="Group 6738">
              <a:extLst>
                <a:ext uri="{FF2B5EF4-FFF2-40B4-BE49-F238E27FC236}">
                  <a16:creationId xmlns:a16="http://schemas.microsoft.com/office/drawing/2014/main" id="{AC9448D1-2EB7-0FD4-AB0D-0AFE8E2AD8B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6740" name="Text Box 3036">
                <a:extLst>
                  <a:ext uri="{FF2B5EF4-FFF2-40B4-BE49-F238E27FC236}">
                    <a16:creationId xmlns:a16="http://schemas.microsoft.com/office/drawing/2014/main" id="{43D2302F-350D-619F-000D-9617D76B9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1" name="Text Box 3036">
                <a:extLst>
                  <a:ext uri="{FF2B5EF4-FFF2-40B4-BE49-F238E27FC236}">
                    <a16:creationId xmlns:a16="http://schemas.microsoft.com/office/drawing/2014/main" id="{7B54AB3C-EFDA-3C58-521E-D4A07DCE8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2" name="Text Box 3036">
                <a:extLst>
                  <a:ext uri="{FF2B5EF4-FFF2-40B4-BE49-F238E27FC236}">
                    <a16:creationId xmlns:a16="http://schemas.microsoft.com/office/drawing/2014/main" id="{C9006E86-E9E3-50C1-8F3D-A36EEAC87F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3" name="Group 6742">
              <a:extLst>
                <a:ext uri="{FF2B5EF4-FFF2-40B4-BE49-F238E27FC236}">
                  <a16:creationId xmlns:a16="http://schemas.microsoft.com/office/drawing/2014/main" id="{343FDBA4-7E7F-4791-7D13-AA82B8DDCB2D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6744" name="Text Box 3036">
                <a:extLst>
                  <a:ext uri="{FF2B5EF4-FFF2-40B4-BE49-F238E27FC236}">
                    <a16:creationId xmlns:a16="http://schemas.microsoft.com/office/drawing/2014/main" id="{23792CB5-F8B1-46CB-A8F5-9685358E1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5" name="Text Box 3036">
                <a:extLst>
                  <a:ext uri="{FF2B5EF4-FFF2-40B4-BE49-F238E27FC236}">
                    <a16:creationId xmlns:a16="http://schemas.microsoft.com/office/drawing/2014/main" id="{0080B40E-2D87-4EB5-5BBB-8E7B5C4ED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6" name="Text Box 3036">
                <a:extLst>
                  <a:ext uri="{FF2B5EF4-FFF2-40B4-BE49-F238E27FC236}">
                    <a16:creationId xmlns:a16="http://schemas.microsoft.com/office/drawing/2014/main" id="{8C0445CC-FF42-B63F-0EAF-2E1C88FB2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7" name="Group 6746">
              <a:extLst>
                <a:ext uri="{FF2B5EF4-FFF2-40B4-BE49-F238E27FC236}">
                  <a16:creationId xmlns:a16="http://schemas.microsoft.com/office/drawing/2014/main" id="{087D874A-4C94-C82E-2115-C01DE9095E0A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6748" name="Text Box 3036">
                <a:extLst>
                  <a:ext uri="{FF2B5EF4-FFF2-40B4-BE49-F238E27FC236}">
                    <a16:creationId xmlns:a16="http://schemas.microsoft.com/office/drawing/2014/main" id="{5DC0AE6A-88FD-7352-251D-478A5916E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9" name="Text Box 3036">
                <a:extLst>
                  <a:ext uri="{FF2B5EF4-FFF2-40B4-BE49-F238E27FC236}">
                    <a16:creationId xmlns:a16="http://schemas.microsoft.com/office/drawing/2014/main" id="{69A754B5-F1EB-B894-2138-E14BB692AA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0" name="Text Box 3036">
                <a:extLst>
                  <a:ext uri="{FF2B5EF4-FFF2-40B4-BE49-F238E27FC236}">
                    <a16:creationId xmlns:a16="http://schemas.microsoft.com/office/drawing/2014/main" id="{A88467C9-40C9-38F2-FD10-ECB80AE8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51" name="Group 6750">
              <a:extLst>
                <a:ext uri="{FF2B5EF4-FFF2-40B4-BE49-F238E27FC236}">
                  <a16:creationId xmlns:a16="http://schemas.microsoft.com/office/drawing/2014/main" id="{50B3441B-2C2C-3548-C4CB-4124EDB840F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6752" name="Text Box 3036">
                <a:extLst>
                  <a:ext uri="{FF2B5EF4-FFF2-40B4-BE49-F238E27FC236}">
                    <a16:creationId xmlns:a16="http://schemas.microsoft.com/office/drawing/2014/main" id="{8EE25C7C-BD8C-A99A-6203-187FC515E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3" name="Text Box 3036">
                <a:extLst>
                  <a:ext uri="{FF2B5EF4-FFF2-40B4-BE49-F238E27FC236}">
                    <a16:creationId xmlns:a16="http://schemas.microsoft.com/office/drawing/2014/main" id="{090B94A8-B22E-AC46-67B6-C291FA5BB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4" name="Text Box 3036">
                <a:extLst>
                  <a:ext uri="{FF2B5EF4-FFF2-40B4-BE49-F238E27FC236}">
                    <a16:creationId xmlns:a16="http://schemas.microsoft.com/office/drawing/2014/main" id="{70AFF16C-F837-FEF2-2A8C-115495B95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95" name="FTU - nasalis">
              <a:extLst>
                <a:ext uri="{FF2B5EF4-FFF2-40B4-BE49-F238E27FC236}">
                  <a16:creationId xmlns:a16="http://schemas.microsoft.com/office/drawing/2014/main" id="{31F2D18B-6A29-DE26-F0A4-4B97E10AB9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7828" name="FTU - nasalis">
              <a:extLst>
                <a:ext uri="{FF2B5EF4-FFF2-40B4-BE49-F238E27FC236}">
                  <a16:creationId xmlns:a16="http://schemas.microsoft.com/office/drawing/2014/main" id="{41222F71-8E6C-E558-07D1-2B1427DB01EB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7829" name="FTU - nasalis">
              <a:extLst>
                <a:ext uri="{FF2B5EF4-FFF2-40B4-BE49-F238E27FC236}">
                  <a16:creationId xmlns:a16="http://schemas.microsoft.com/office/drawing/2014/main" id="{162FEC1E-1001-6AE5-E35A-4656EC43651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830" name="FTU - nasalis">
              <a:extLst>
                <a:ext uri="{FF2B5EF4-FFF2-40B4-BE49-F238E27FC236}">
                  <a16:creationId xmlns:a16="http://schemas.microsoft.com/office/drawing/2014/main" id="{366E950B-835E-7BB3-1C81-F8DAD006CD0D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7831" name="Group 7830">
              <a:extLst>
                <a:ext uri="{FF2B5EF4-FFF2-40B4-BE49-F238E27FC236}">
                  <a16:creationId xmlns:a16="http://schemas.microsoft.com/office/drawing/2014/main" id="{4EE8161F-5B66-172D-1535-8F9B0972F9E3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57F50F1F-D2A0-B72F-B5B3-C02800416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3881874C-5D02-CD09-7CAB-FA4EAC52F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6ABB3459-7A3E-0BAE-8DB5-370C4BF8BB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5" name="Group 7834">
              <a:extLst>
                <a:ext uri="{FF2B5EF4-FFF2-40B4-BE49-F238E27FC236}">
                  <a16:creationId xmlns:a16="http://schemas.microsoft.com/office/drawing/2014/main" id="{BE8F6BFB-0709-C40F-3D18-F026E99F7F63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AD825104-085E-C9D3-497F-D442E6D97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8DDFF5E2-423B-2BFE-EA10-B299543EF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533A5115-D73B-8B15-B50D-D15A28C07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9" name="Group 7838">
              <a:extLst>
                <a:ext uri="{FF2B5EF4-FFF2-40B4-BE49-F238E27FC236}">
                  <a16:creationId xmlns:a16="http://schemas.microsoft.com/office/drawing/2014/main" id="{55EC4DA7-11AB-A8FB-DB9E-8EBC6D146A7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FD16D8EE-0881-1622-CA16-BD826E340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84100DFA-6A1A-0B63-15A6-5EC9ADAD7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A437F7C2-6286-C0C6-D971-F255566DB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43" name="FTU - levator labii">
              <a:extLst>
                <a:ext uri="{FF2B5EF4-FFF2-40B4-BE49-F238E27FC236}">
                  <a16:creationId xmlns:a16="http://schemas.microsoft.com/office/drawing/2014/main" id="{5817D8BF-FA44-6478-1030-A8CB38AF65A4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7844" name="FTU - levator labii">
              <a:extLst>
                <a:ext uri="{FF2B5EF4-FFF2-40B4-BE49-F238E27FC236}">
                  <a16:creationId xmlns:a16="http://schemas.microsoft.com/office/drawing/2014/main" id="{DF4A3736-9ED3-0367-7945-E90C1EAA66C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7845" name="FTU - levator labii">
              <a:extLst>
                <a:ext uri="{FF2B5EF4-FFF2-40B4-BE49-F238E27FC236}">
                  <a16:creationId xmlns:a16="http://schemas.microsoft.com/office/drawing/2014/main" id="{1382A3DE-506E-C0C8-CAFF-8417D0F0E5DC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7846" name="Group 7845">
              <a:extLst>
                <a:ext uri="{FF2B5EF4-FFF2-40B4-BE49-F238E27FC236}">
                  <a16:creationId xmlns:a16="http://schemas.microsoft.com/office/drawing/2014/main" id="{A407CC20-DCDB-B75F-90F5-8247EACFF1CC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7847" name="Text Box 3036">
                <a:extLst>
                  <a:ext uri="{FF2B5EF4-FFF2-40B4-BE49-F238E27FC236}">
                    <a16:creationId xmlns:a16="http://schemas.microsoft.com/office/drawing/2014/main" id="{D00E292D-AF62-2801-A67E-8C71A4170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8" name="Text Box 3036">
                <a:extLst>
                  <a:ext uri="{FF2B5EF4-FFF2-40B4-BE49-F238E27FC236}">
                    <a16:creationId xmlns:a16="http://schemas.microsoft.com/office/drawing/2014/main" id="{F4FBA363-9ED3-4553-C4E4-4E2A93A63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9" name="Text Box 3036">
                <a:extLst>
                  <a:ext uri="{FF2B5EF4-FFF2-40B4-BE49-F238E27FC236}">
                    <a16:creationId xmlns:a16="http://schemas.microsoft.com/office/drawing/2014/main" id="{957E9D51-E901-DE7B-9776-B63561514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C1DDB5F5-C03C-38EA-D726-D70754736C57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7851" name="Text Box 3036">
                <a:extLst>
                  <a:ext uri="{FF2B5EF4-FFF2-40B4-BE49-F238E27FC236}">
                    <a16:creationId xmlns:a16="http://schemas.microsoft.com/office/drawing/2014/main" id="{D66BCEF4-78C1-65A9-32DC-8E6D6E82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2" name="Text Box 3036">
                <a:extLst>
                  <a:ext uri="{FF2B5EF4-FFF2-40B4-BE49-F238E27FC236}">
                    <a16:creationId xmlns:a16="http://schemas.microsoft.com/office/drawing/2014/main" id="{6A4CAC9F-633B-FEE5-B6DE-B7F557B9CD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3" name="Text Box 3036">
                <a:extLst>
                  <a:ext uri="{FF2B5EF4-FFF2-40B4-BE49-F238E27FC236}">
                    <a16:creationId xmlns:a16="http://schemas.microsoft.com/office/drawing/2014/main" id="{B4FB9310-8F92-092F-0317-25798AB1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90138CCE-AA63-6DD8-3A70-75FD9319EC8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7855" name="Text Box 3036">
                <a:extLst>
                  <a:ext uri="{FF2B5EF4-FFF2-40B4-BE49-F238E27FC236}">
                    <a16:creationId xmlns:a16="http://schemas.microsoft.com/office/drawing/2014/main" id="{CF489816-3D77-4122-C22F-C42D3BC7CE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6" name="Text Box 3036">
                <a:extLst>
                  <a:ext uri="{FF2B5EF4-FFF2-40B4-BE49-F238E27FC236}">
                    <a16:creationId xmlns:a16="http://schemas.microsoft.com/office/drawing/2014/main" id="{5B869F42-EDFF-9207-1487-55F4E3ACC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7" name="Text Box 3036">
                <a:extLst>
                  <a:ext uri="{FF2B5EF4-FFF2-40B4-BE49-F238E27FC236}">
                    <a16:creationId xmlns:a16="http://schemas.microsoft.com/office/drawing/2014/main" id="{A43F8921-014F-98EE-A5E2-E4EEB9F6D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88FEDF5E-FED9-5B27-AD6A-55EB425F80A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420407BB-17C1-B8E2-EBE4-D68C96C5E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EE262456-4C32-7496-B31F-C826581119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52D9E7F-A147-2182-2798-CEB034141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03" name="Group 6102">
            <a:extLst>
              <a:ext uri="{FF2B5EF4-FFF2-40B4-BE49-F238E27FC236}">
                <a16:creationId xmlns:a16="http://schemas.microsoft.com/office/drawing/2014/main" id="{B141C2AC-E554-C125-7B14-EC35056ABFEA}"/>
              </a:ext>
            </a:extLst>
          </p:cNvPr>
          <p:cNvGrpSpPr/>
          <p:nvPr/>
        </p:nvGrpSpPr>
        <p:grpSpPr>
          <a:xfrm>
            <a:off x="13432949" y="9422318"/>
            <a:ext cx="1440001" cy="201634"/>
            <a:chOff x="-7162" y="168397"/>
            <a:chExt cx="484934" cy="84880"/>
          </a:xfrm>
        </p:grpSpPr>
        <p:sp>
          <p:nvSpPr>
            <p:cNvPr id="6241" name="Text Box 3034">
              <a:extLst>
                <a:ext uri="{FF2B5EF4-FFF2-40B4-BE49-F238E27FC236}">
                  <a16:creationId xmlns:a16="http://schemas.microsoft.com/office/drawing/2014/main" id="{E6C427F7-7750-93B8-8E1F-D369816EAD14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2" name="Text Box 3086">
              <a:extLst>
                <a:ext uri="{FF2B5EF4-FFF2-40B4-BE49-F238E27FC236}">
                  <a16:creationId xmlns:a16="http://schemas.microsoft.com/office/drawing/2014/main" id="{C8E10752-324A-445E-2A12-5BABD0F7BED9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245" name="Group 6244">
            <a:extLst>
              <a:ext uri="{FF2B5EF4-FFF2-40B4-BE49-F238E27FC236}">
                <a16:creationId xmlns:a16="http://schemas.microsoft.com/office/drawing/2014/main" id="{B6459E8C-5261-3D26-FBC4-5D7A1E8A5362}"/>
              </a:ext>
            </a:extLst>
          </p:cNvPr>
          <p:cNvGrpSpPr/>
          <p:nvPr/>
        </p:nvGrpSpPr>
        <p:grpSpPr>
          <a:xfrm>
            <a:off x="13430322" y="9655517"/>
            <a:ext cx="1440001" cy="205492"/>
            <a:chOff x="-7162" y="-224329"/>
            <a:chExt cx="484934" cy="84881"/>
          </a:xfrm>
        </p:grpSpPr>
        <p:sp>
          <p:nvSpPr>
            <p:cNvPr id="6246" name="Text Box 3035">
              <a:extLst>
                <a:ext uri="{FF2B5EF4-FFF2-40B4-BE49-F238E27FC236}">
                  <a16:creationId xmlns:a16="http://schemas.microsoft.com/office/drawing/2014/main" id="{5DBEC8A8-2616-41EF-A528-A6646E97745F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7" name="Text Box 3087">
              <a:extLst>
                <a:ext uri="{FF2B5EF4-FFF2-40B4-BE49-F238E27FC236}">
                  <a16:creationId xmlns:a16="http://schemas.microsoft.com/office/drawing/2014/main" id="{D22BD1B2-FAF7-C249-BFE9-B3BD74B290C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6248" name="Text Box 3086">
            <a:extLst>
              <a:ext uri="{FF2B5EF4-FFF2-40B4-BE49-F238E27FC236}">
                <a16:creationId xmlns:a16="http://schemas.microsoft.com/office/drawing/2014/main" id="{4D65FE75-DC2D-8F67-46C1-D5C7DFA3FA26}"/>
              </a:ext>
            </a:extLst>
          </p:cNvPr>
          <p:cNvSpPr txBox="1"/>
          <p:nvPr/>
        </p:nvSpPr>
        <p:spPr>
          <a:xfrm>
            <a:off x="14743718" y="949051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51" name="Text Box 3086">
            <a:extLst>
              <a:ext uri="{FF2B5EF4-FFF2-40B4-BE49-F238E27FC236}">
                <a16:creationId xmlns:a16="http://schemas.microsoft.com/office/drawing/2014/main" id="{B88C35B1-9A15-CEE4-16DB-94E8D17719B0}"/>
              </a:ext>
            </a:extLst>
          </p:cNvPr>
          <p:cNvSpPr txBox="1"/>
          <p:nvPr/>
        </p:nvSpPr>
        <p:spPr>
          <a:xfrm>
            <a:off x="14737758" y="972645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19" name="Group 6318">
            <a:extLst>
              <a:ext uri="{FF2B5EF4-FFF2-40B4-BE49-F238E27FC236}">
                <a16:creationId xmlns:a16="http://schemas.microsoft.com/office/drawing/2014/main" id="{50D56729-2689-2E36-1889-721F1FB8EFB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2602" name="Group 2601">
              <a:extLst>
                <a:ext uri="{FF2B5EF4-FFF2-40B4-BE49-F238E27FC236}">
                  <a16:creationId xmlns:a16="http://schemas.microsoft.com/office/drawing/2014/main" id="{4D838A00-463A-66DD-F80E-C8D47A3160C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2271" name="organ group - facial muscles">
                <a:extLst>
                  <a:ext uri="{FF2B5EF4-FFF2-40B4-BE49-F238E27FC236}">
                    <a16:creationId xmlns:a16="http://schemas.microsoft.com/office/drawing/2014/main" id="{E45A5F5D-FD42-815A-7BE6-C863849CF262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2273" name="organ - facial muscles">
                  <a:extLst>
                    <a:ext uri="{FF2B5EF4-FFF2-40B4-BE49-F238E27FC236}">
                      <a16:creationId xmlns:a16="http://schemas.microsoft.com/office/drawing/2014/main" id="{A2344F12-A065-6182-6CDF-06E0B65B51B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2274" name="FTU - orbicularis oculi">
                  <a:extLst>
                    <a:ext uri="{FF2B5EF4-FFF2-40B4-BE49-F238E27FC236}">
                      <a16:creationId xmlns:a16="http://schemas.microsoft.com/office/drawing/2014/main" id="{A91329B6-E477-16CC-C42F-3260476305E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2284" name="FTU - occipitofrontalis">
                  <a:extLst>
                    <a:ext uri="{FF2B5EF4-FFF2-40B4-BE49-F238E27FC236}">
                      <a16:creationId xmlns:a16="http://schemas.microsoft.com/office/drawing/2014/main" id="{0FEC6F94-E74C-6571-39B6-E186B9D99E5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2286" name="FTU - nasalis">
                  <a:extLst>
                    <a:ext uri="{FF2B5EF4-FFF2-40B4-BE49-F238E27FC236}">
                      <a16:creationId xmlns:a16="http://schemas.microsoft.com/office/drawing/2014/main" id="{AF44C3A4-3DB3-C5F9-6FA6-42667DB7F0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2287" name="FTU - zygomaticus major">
                  <a:extLst>
                    <a:ext uri="{FF2B5EF4-FFF2-40B4-BE49-F238E27FC236}">
                      <a16:creationId xmlns:a16="http://schemas.microsoft.com/office/drawing/2014/main" id="{5AFC2493-94D6-4D25-7C5B-32098037820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2296" name="FTU - zygomaticus minor">
                  <a:extLst>
                    <a:ext uri="{FF2B5EF4-FFF2-40B4-BE49-F238E27FC236}">
                      <a16:creationId xmlns:a16="http://schemas.microsoft.com/office/drawing/2014/main" id="{31A66639-3100-8D98-1063-72C5C199655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2298" name="FTU - orbicularis oris">
                  <a:extLst>
                    <a:ext uri="{FF2B5EF4-FFF2-40B4-BE49-F238E27FC236}">
                      <a16:creationId xmlns:a16="http://schemas.microsoft.com/office/drawing/2014/main" id="{B137904F-B10D-8596-AE52-CFB028359B7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2299" name="FTU - depressor anguli oris">
                  <a:extLst>
                    <a:ext uri="{FF2B5EF4-FFF2-40B4-BE49-F238E27FC236}">
                      <a16:creationId xmlns:a16="http://schemas.microsoft.com/office/drawing/2014/main" id="{B4A47685-21B7-0982-92A8-FAEC003E4AA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2308" name="FTU - levator labii">
                  <a:extLst>
                    <a:ext uri="{FF2B5EF4-FFF2-40B4-BE49-F238E27FC236}">
                      <a16:creationId xmlns:a16="http://schemas.microsoft.com/office/drawing/2014/main" id="{8476D9D6-ED4D-80AE-BA03-4A14F9940F8D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2310" name="FTU - mentalis">
                  <a:extLst>
                    <a:ext uri="{FF2B5EF4-FFF2-40B4-BE49-F238E27FC236}">
                      <a16:creationId xmlns:a16="http://schemas.microsoft.com/office/drawing/2014/main" id="{4816EED3-128F-DFE4-ED05-83F5076580F6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2311" name="FTU - temporalis">
                  <a:extLst>
                    <a:ext uri="{FF2B5EF4-FFF2-40B4-BE49-F238E27FC236}">
                      <a16:creationId xmlns:a16="http://schemas.microsoft.com/office/drawing/2014/main" id="{B67BF35B-295D-843D-DC6D-D74AD127EB90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0" name="organ group - facial muscles">
                <a:extLst>
                  <a:ext uri="{FF2B5EF4-FFF2-40B4-BE49-F238E27FC236}">
                    <a16:creationId xmlns:a16="http://schemas.microsoft.com/office/drawing/2014/main" id="{5C077EF8-0635-FB94-D058-35AC17D9AEF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2322" name="FTU - orbicularis oculi">
                  <a:extLst>
                    <a:ext uri="{FF2B5EF4-FFF2-40B4-BE49-F238E27FC236}">
                      <a16:creationId xmlns:a16="http://schemas.microsoft.com/office/drawing/2014/main" id="{B9083A4C-F1E9-FC54-FBCA-FE0981BC8385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2323" name="FTU - occipitofrontalis">
                  <a:extLst>
                    <a:ext uri="{FF2B5EF4-FFF2-40B4-BE49-F238E27FC236}">
                      <a16:creationId xmlns:a16="http://schemas.microsoft.com/office/drawing/2014/main" id="{AA710A5F-FA66-12A1-3A6D-60926D98E3E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2332" name="FTU - nasalis">
                  <a:extLst>
                    <a:ext uri="{FF2B5EF4-FFF2-40B4-BE49-F238E27FC236}">
                      <a16:creationId xmlns:a16="http://schemas.microsoft.com/office/drawing/2014/main" id="{31AB18AE-29A5-02EC-6CAE-43D4AF61046A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2334" name="FTU - zygomaticus major">
                  <a:extLst>
                    <a:ext uri="{FF2B5EF4-FFF2-40B4-BE49-F238E27FC236}">
                      <a16:creationId xmlns:a16="http://schemas.microsoft.com/office/drawing/2014/main" id="{2531B216-6B59-A5A4-15F6-F69603192931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6643" name="Group 6642">
              <a:extLst>
                <a:ext uri="{FF2B5EF4-FFF2-40B4-BE49-F238E27FC236}">
                  <a16:creationId xmlns:a16="http://schemas.microsoft.com/office/drawing/2014/main" id="{39FB0772-1AE5-7858-B273-0E4BBD243919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6644" name="Text Box 3036">
                <a:extLst>
                  <a:ext uri="{FF2B5EF4-FFF2-40B4-BE49-F238E27FC236}">
                    <a16:creationId xmlns:a16="http://schemas.microsoft.com/office/drawing/2014/main" id="{32F6E01D-BB32-86FD-6925-CB9E419BC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5" name="Text Box 3036">
                <a:extLst>
                  <a:ext uri="{FF2B5EF4-FFF2-40B4-BE49-F238E27FC236}">
                    <a16:creationId xmlns:a16="http://schemas.microsoft.com/office/drawing/2014/main" id="{61C84C03-51DC-2132-6C5C-AACB064A3B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6" name="Text Box 3036">
                <a:extLst>
                  <a:ext uri="{FF2B5EF4-FFF2-40B4-BE49-F238E27FC236}">
                    <a16:creationId xmlns:a16="http://schemas.microsoft.com/office/drawing/2014/main" id="{C4168A78-0CFD-54BD-0F14-FF3384730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49" name="Group 6648">
              <a:extLst>
                <a:ext uri="{FF2B5EF4-FFF2-40B4-BE49-F238E27FC236}">
                  <a16:creationId xmlns:a16="http://schemas.microsoft.com/office/drawing/2014/main" id="{C0AFEE28-4C9D-756C-B619-BA3B0CC4E552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6650" name="Text Box 3036">
                <a:extLst>
                  <a:ext uri="{FF2B5EF4-FFF2-40B4-BE49-F238E27FC236}">
                    <a16:creationId xmlns:a16="http://schemas.microsoft.com/office/drawing/2014/main" id="{39A7699D-AC91-9145-0274-E2A80E4C9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1" name="Text Box 3036">
                <a:extLst>
                  <a:ext uri="{FF2B5EF4-FFF2-40B4-BE49-F238E27FC236}">
                    <a16:creationId xmlns:a16="http://schemas.microsoft.com/office/drawing/2014/main" id="{D28AC42A-9420-3EF6-74DD-D6C3652CF9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2" name="Text Box 3036">
                <a:extLst>
                  <a:ext uri="{FF2B5EF4-FFF2-40B4-BE49-F238E27FC236}">
                    <a16:creationId xmlns:a16="http://schemas.microsoft.com/office/drawing/2014/main" id="{72CA570B-8F75-8C43-F306-D279E1269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5" name="Group 6654">
              <a:extLst>
                <a:ext uri="{FF2B5EF4-FFF2-40B4-BE49-F238E27FC236}">
                  <a16:creationId xmlns:a16="http://schemas.microsoft.com/office/drawing/2014/main" id="{E4C8CB99-797C-0E83-0F83-20C9AEB736D5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2048" name="Text Box 3036">
                <a:extLst>
                  <a:ext uri="{FF2B5EF4-FFF2-40B4-BE49-F238E27FC236}">
                    <a16:creationId xmlns:a16="http://schemas.microsoft.com/office/drawing/2014/main" id="{3D39648A-F871-985D-F5F9-12052A587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9B9B897-C5B0-B1E9-DFDD-8DD461B9D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AB6784BC-60F2-ACCC-13B9-B3049C1927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1" name="Group 2050">
              <a:extLst>
                <a:ext uri="{FF2B5EF4-FFF2-40B4-BE49-F238E27FC236}">
                  <a16:creationId xmlns:a16="http://schemas.microsoft.com/office/drawing/2014/main" id="{B45F2AC2-33E2-DBF2-2F77-D5717CF3838C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2052" name="Text Box 3036">
                <a:extLst>
                  <a:ext uri="{FF2B5EF4-FFF2-40B4-BE49-F238E27FC236}">
                    <a16:creationId xmlns:a16="http://schemas.microsoft.com/office/drawing/2014/main" id="{1DE1A18B-71D1-FCC6-1FF8-E6CA452BCC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12411423-66D1-8516-D28A-AD36563F9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F33F2CE4-9568-C1CA-E78B-B6D874936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6F4DA194-8B64-131A-EE7F-6321D80BF8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2056" name="Text Box 3036">
                <a:extLst>
                  <a:ext uri="{FF2B5EF4-FFF2-40B4-BE49-F238E27FC236}">
                    <a16:creationId xmlns:a16="http://schemas.microsoft.com/office/drawing/2014/main" id="{43B1ADBC-0803-C626-D329-76183D586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C92EFEA6-75A9-B4F1-7F70-B575A4DE0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6" name="Text Box 3036">
                <a:extLst>
                  <a:ext uri="{FF2B5EF4-FFF2-40B4-BE49-F238E27FC236}">
                    <a16:creationId xmlns:a16="http://schemas.microsoft.com/office/drawing/2014/main" id="{E4FB83E2-DE43-5D4D-4FB6-114E25CD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7" name="Group 6656">
              <a:extLst>
                <a:ext uri="{FF2B5EF4-FFF2-40B4-BE49-F238E27FC236}">
                  <a16:creationId xmlns:a16="http://schemas.microsoft.com/office/drawing/2014/main" id="{405164CD-917B-235E-59E0-0E81FFD15F46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6658" name="Text Box 3036">
                <a:extLst>
                  <a:ext uri="{FF2B5EF4-FFF2-40B4-BE49-F238E27FC236}">
                    <a16:creationId xmlns:a16="http://schemas.microsoft.com/office/drawing/2014/main" id="{1A6AE5AA-66C8-4816-0F3C-7E023AA4F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1" name="Text Box 3036">
                <a:extLst>
                  <a:ext uri="{FF2B5EF4-FFF2-40B4-BE49-F238E27FC236}">
                    <a16:creationId xmlns:a16="http://schemas.microsoft.com/office/drawing/2014/main" id="{CE86F221-7354-EB47-1A6A-EED5BBAB5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2" name="Text Box 3036">
                <a:extLst>
                  <a:ext uri="{FF2B5EF4-FFF2-40B4-BE49-F238E27FC236}">
                    <a16:creationId xmlns:a16="http://schemas.microsoft.com/office/drawing/2014/main" id="{587C0EFF-BB8C-8F5A-876F-6FE6857F2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3" name="Group 6662">
              <a:extLst>
                <a:ext uri="{FF2B5EF4-FFF2-40B4-BE49-F238E27FC236}">
                  <a16:creationId xmlns:a16="http://schemas.microsoft.com/office/drawing/2014/main" id="{8683AFE5-F2BA-2041-C1CB-17F030CF6A0C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6664" name="Text Box 3036">
                <a:extLst>
                  <a:ext uri="{FF2B5EF4-FFF2-40B4-BE49-F238E27FC236}">
                    <a16:creationId xmlns:a16="http://schemas.microsoft.com/office/drawing/2014/main" id="{C4909044-AFC9-E9A5-492E-2E95A8F8B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7" name="Text Box 3036">
                <a:extLst>
                  <a:ext uri="{FF2B5EF4-FFF2-40B4-BE49-F238E27FC236}">
                    <a16:creationId xmlns:a16="http://schemas.microsoft.com/office/drawing/2014/main" id="{F19D2F4A-2FCE-F75B-4841-11BBF25AD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8" name="Text Box 3036">
                <a:extLst>
                  <a:ext uri="{FF2B5EF4-FFF2-40B4-BE49-F238E27FC236}">
                    <a16:creationId xmlns:a16="http://schemas.microsoft.com/office/drawing/2014/main" id="{174525DF-9376-7179-C421-575A62585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9" name="Group 6668">
              <a:extLst>
                <a:ext uri="{FF2B5EF4-FFF2-40B4-BE49-F238E27FC236}">
                  <a16:creationId xmlns:a16="http://schemas.microsoft.com/office/drawing/2014/main" id="{6B1686A1-735B-2968-8ED2-2C61548CB98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6670" name="Text Box 3036">
                <a:extLst>
                  <a:ext uri="{FF2B5EF4-FFF2-40B4-BE49-F238E27FC236}">
                    <a16:creationId xmlns:a16="http://schemas.microsoft.com/office/drawing/2014/main" id="{6F482469-47F9-29E0-F79F-EA32F1AE8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3" name="Text Box 3036">
                <a:extLst>
                  <a:ext uri="{FF2B5EF4-FFF2-40B4-BE49-F238E27FC236}">
                    <a16:creationId xmlns:a16="http://schemas.microsoft.com/office/drawing/2014/main" id="{CE65EDA1-01CA-C537-3EA4-4C64EC21D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4" name="Text Box 3036">
                <a:extLst>
                  <a:ext uri="{FF2B5EF4-FFF2-40B4-BE49-F238E27FC236}">
                    <a16:creationId xmlns:a16="http://schemas.microsoft.com/office/drawing/2014/main" id="{0F0C1BA0-E91C-1FE3-1F45-390149BFF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75" name="Group 6674">
              <a:extLst>
                <a:ext uri="{FF2B5EF4-FFF2-40B4-BE49-F238E27FC236}">
                  <a16:creationId xmlns:a16="http://schemas.microsoft.com/office/drawing/2014/main" id="{DBC8B10D-A752-E79D-B453-87CCDE2A61A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6676" name="Text Box 3036">
                <a:extLst>
                  <a:ext uri="{FF2B5EF4-FFF2-40B4-BE49-F238E27FC236}">
                    <a16:creationId xmlns:a16="http://schemas.microsoft.com/office/drawing/2014/main" id="{AF6F1631-2E31-809C-1E09-1694FB22E8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485C5A0D-4D1D-D402-D5E4-64F6A2991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0" name="Text Box 3036">
                <a:extLst>
                  <a:ext uri="{FF2B5EF4-FFF2-40B4-BE49-F238E27FC236}">
                    <a16:creationId xmlns:a16="http://schemas.microsoft.com/office/drawing/2014/main" id="{A34D931C-7A36-9FCA-34FD-66EAEE6341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1" name="Group 6680">
              <a:extLst>
                <a:ext uri="{FF2B5EF4-FFF2-40B4-BE49-F238E27FC236}">
                  <a16:creationId xmlns:a16="http://schemas.microsoft.com/office/drawing/2014/main" id="{E8A27F6F-02B8-E996-9B94-ED1F5A6B4389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6682" name="Text Box 3036">
                <a:extLst>
                  <a:ext uri="{FF2B5EF4-FFF2-40B4-BE49-F238E27FC236}">
                    <a16:creationId xmlns:a16="http://schemas.microsoft.com/office/drawing/2014/main" id="{B0B986E1-FB14-85F9-79A8-E8DEEAFD7B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8" name="Text Box 3036">
                <a:extLst>
                  <a:ext uri="{FF2B5EF4-FFF2-40B4-BE49-F238E27FC236}">
                    <a16:creationId xmlns:a16="http://schemas.microsoft.com/office/drawing/2014/main" id="{F3319EF5-1409-459A-1561-20087CE9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9" name="Text Box 3036">
                <a:extLst>
                  <a:ext uri="{FF2B5EF4-FFF2-40B4-BE49-F238E27FC236}">
                    <a16:creationId xmlns:a16="http://schemas.microsoft.com/office/drawing/2014/main" id="{25D14F07-C7B8-5DED-A6B9-9CDD17856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0" name="Group 6689">
              <a:extLst>
                <a:ext uri="{FF2B5EF4-FFF2-40B4-BE49-F238E27FC236}">
                  <a16:creationId xmlns:a16="http://schemas.microsoft.com/office/drawing/2014/main" id="{2270B57F-CE73-1541-94B0-3A4DA3C3A034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6692" name="Text Box 3036">
                <a:extLst>
                  <a:ext uri="{FF2B5EF4-FFF2-40B4-BE49-F238E27FC236}">
                    <a16:creationId xmlns:a16="http://schemas.microsoft.com/office/drawing/2014/main" id="{F5823225-C9FF-7549-6ED5-33607097F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3" name="Text Box 3036">
                <a:extLst>
                  <a:ext uri="{FF2B5EF4-FFF2-40B4-BE49-F238E27FC236}">
                    <a16:creationId xmlns:a16="http://schemas.microsoft.com/office/drawing/2014/main" id="{D9865A76-2D70-620C-1E98-6D01AEDFA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4" name="Text Box 3036">
                <a:extLst>
                  <a:ext uri="{FF2B5EF4-FFF2-40B4-BE49-F238E27FC236}">
                    <a16:creationId xmlns:a16="http://schemas.microsoft.com/office/drawing/2014/main" id="{F7E72B73-4B18-5151-85B0-0849B3E51D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5" name="Group 6694">
              <a:extLst>
                <a:ext uri="{FF2B5EF4-FFF2-40B4-BE49-F238E27FC236}">
                  <a16:creationId xmlns:a16="http://schemas.microsoft.com/office/drawing/2014/main" id="{7D94A96A-1FF9-1214-0858-B26BE22E20A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6696" name="Text Box 3036">
                <a:extLst>
                  <a:ext uri="{FF2B5EF4-FFF2-40B4-BE49-F238E27FC236}">
                    <a16:creationId xmlns:a16="http://schemas.microsoft.com/office/drawing/2014/main" id="{A330227F-B00A-02DF-8951-466807F06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7" name="Text Box 3036">
                <a:extLst>
                  <a:ext uri="{FF2B5EF4-FFF2-40B4-BE49-F238E27FC236}">
                    <a16:creationId xmlns:a16="http://schemas.microsoft.com/office/drawing/2014/main" id="{542C8200-AE2A-8D3E-945D-10CD9D618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8" name="Text Box 3036">
                <a:extLst>
                  <a:ext uri="{FF2B5EF4-FFF2-40B4-BE49-F238E27FC236}">
                    <a16:creationId xmlns:a16="http://schemas.microsoft.com/office/drawing/2014/main" id="{6AD92EAC-D901-499B-7F90-16A806681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9" name="Group 6698">
              <a:extLst>
                <a:ext uri="{FF2B5EF4-FFF2-40B4-BE49-F238E27FC236}">
                  <a16:creationId xmlns:a16="http://schemas.microsoft.com/office/drawing/2014/main" id="{0AEB62F0-1DAD-AA46-6812-038E7F97372E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6700" name="Text Box 3036">
                <a:extLst>
                  <a:ext uri="{FF2B5EF4-FFF2-40B4-BE49-F238E27FC236}">
                    <a16:creationId xmlns:a16="http://schemas.microsoft.com/office/drawing/2014/main" id="{39C74D1B-8347-B6E3-9973-D2AAC6824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1" name="Text Box 3036">
                <a:extLst>
                  <a:ext uri="{FF2B5EF4-FFF2-40B4-BE49-F238E27FC236}">
                    <a16:creationId xmlns:a16="http://schemas.microsoft.com/office/drawing/2014/main" id="{D9087445-0011-6044-DCB0-5F4F3490C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2" name="Text Box 3036">
                <a:extLst>
                  <a:ext uri="{FF2B5EF4-FFF2-40B4-BE49-F238E27FC236}">
                    <a16:creationId xmlns:a16="http://schemas.microsoft.com/office/drawing/2014/main" id="{7587C035-43DA-5D09-D158-C5F5A21DE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3" name="Group 6702">
              <a:extLst>
                <a:ext uri="{FF2B5EF4-FFF2-40B4-BE49-F238E27FC236}">
                  <a16:creationId xmlns:a16="http://schemas.microsoft.com/office/drawing/2014/main" id="{CFE16B05-B183-BE0B-E2D9-54220EC2F9E4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6704" name="Text Box 3036">
                <a:extLst>
                  <a:ext uri="{FF2B5EF4-FFF2-40B4-BE49-F238E27FC236}">
                    <a16:creationId xmlns:a16="http://schemas.microsoft.com/office/drawing/2014/main" id="{D92DAB75-0A04-A651-3540-C554658B8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5" name="Text Box 3036">
                <a:extLst>
                  <a:ext uri="{FF2B5EF4-FFF2-40B4-BE49-F238E27FC236}">
                    <a16:creationId xmlns:a16="http://schemas.microsoft.com/office/drawing/2014/main" id="{5F887A5B-D0F8-30D6-BC3F-D2B5518C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6" name="Text Box 3036">
                <a:extLst>
                  <a:ext uri="{FF2B5EF4-FFF2-40B4-BE49-F238E27FC236}">
                    <a16:creationId xmlns:a16="http://schemas.microsoft.com/office/drawing/2014/main" id="{3FAA895D-127F-AADC-6E82-F708F67AC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10" name="FTU - depressor anguli oris">
              <a:extLst>
                <a:ext uri="{FF2B5EF4-FFF2-40B4-BE49-F238E27FC236}">
                  <a16:creationId xmlns:a16="http://schemas.microsoft.com/office/drawing/2014/main" id="{0F763E42-9C22-0DFC-6D36-E3DD453E8CC6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6313" name="Group 6312">
              <a:extLst>
                <a:ext uri="{FF2B5EF4-FFF2-40B4-BE49-F238E27FC236}">
                  <a16:creationId xmlns:a16="http://schemas.microsoft.com/office/drawing/2014/main" id="{9DE7B4C8-E28B-7142-2904-E39B4C74866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6314" name="Text Box 3036">
                <a:extLst>
                  <a:ext uri="{FF2B5EF4-FFF2-40B4-BE49-F238E27FC236}">
                    <a16:creationId xmlns:a16="http://schemas.microsoft.com/office/drawing/2014/main" id="{0FA4E264-22B6-5B6C-EF53-8D069531E5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5" name="Text Box 3036">
                <a:extLst>
                  <a:ext uri="{FF2B5EF4-FFF2-40B4-BE49-F238E27FC236}">
                    <a16:creationId xmlns:a16="http://schemas.microsoft.com/office/drawing/2014/main" id="{B7661C73-78BD-C7A1-0242-6F82636E5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6" name="Text Box 3036">
                <a:extLst>
                  <a:ext uri="{FF2B5EF4-FFF2-40B4-BE49-F238E27FC236}">
                    <a16:creationId xmlns:a16="http://schemas.microsoft.com/office/drawing/2014/main" id="{B89D2F54-0C0E-9725-075B-850E3A0F69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4511343-7FAE-76ED-F79B-D39C75B95DA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391" name="organ group - head &amp; neck muscles">
              <a:extLst>
                <a:ext uri="{FF2B5EF4-FFF2-40B4-BE49-F238E27FC236}">
                  <a16:creationId xmlns:a16="http://schemas.microsoft.com/office/drawing/2014/main" id="{455B55A4-4366-35B8-2105-22628CD5BF06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495" name="organ - head &amp; neck muscles">
                <a:extLst>
                  <a:ext uri="{FF2B5EF4-FFF2-40B4-BE49-F238E27FC236}">
                    <a16:creationId xmlns:a16="http://schemas.microsoft.com/office/drawing/2014/main" id="{A9A3067A-E528-9E56-C522-C176BF24CF60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496" name="FTU - mylohyoid">
                <a:extLst>
                  <a:ext uri="{FF2B5EF4-FFF2-40B4-BE49-F238E27FC236}">
                    <a16:creationId xmlns:a16="http://schemas.microsoft.com/office/drawing/2014/main" id="{8E14CE0C-B1D6-A711-4519-9CA28C2E99D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497" name="FTU - digastric">
                <a:extLst>
                  <a:ext uri="{FF2B5EF4-FFF2-40B4-BE49-F238E27FC236}">
                    <a16:creationId xmlns:a16="http://schemas.microsoft.com/office/drawing/2014/main" id="{1345C207-3662-D124-A299-8C9AF4D6F1A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500" name="FTU - geniohyoid">
                <a:extLst>
                  <a:ext uri="{FF2B5EF4-FFF2-40B4-BE49-F238E27FC236}">
                    <a16:creationId xmlns:a16="http://schemas.microsoft.com/office/drawing/2014/main" id="{72729310-BFE1-6B0D-9B1A-D204D5DFF66A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728" name="FTU - longus capitis">
                <a:extLst>
                  <a:ext uri="{FF2B5EF4-FFF2-40B4-BE49-F238E27FC236}">
                    <a16:creationId xmlns:a16="http://schemas.microsoft.com/office/drawing/2014/main" id="{204AB9D2-0D0E-0F48-AB59-9D2EECA4778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755" name="FTU - longus colli inferior">
                <a:extLst>
                  <a:ext uri="{FF2B5EF4-FFF2-40B4-BE49-F238E27FC236}">
                    <a16:creationId xmlns:a16="http://schemas.microsoft.com/office/drawing/2014/main" id="{9BAF8511-7399-CBBE-CDC8-FC5AD495AECD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7386D83-AF49-1B2F-E84D-5B0A6866A8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40" name="Text Box 3036">
                <a:extLst>
                  <a:ext uri="{FF2B5EF4-FFF2-40B4-BE49-F238E27FC236}">
                    <a16:creationId xmlns:a16="http://schemas.microsoft.com/office/drawing/2014/main" id="{DB2104F3-4349-46B8-B78D-1CDD9CCB2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1" name="Text Box 3036">
                <a:extLst>
                  <a:ext uri="{FF2B5EF4-FFF2-40B4-BE49-F238E27FC236}">
                    <a16:creationId xmlns:a16="http://schemas.microsoft.com/office/drawing/2014/main" id="{64804F25-4967-226D-2F53-03911478B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36">
                <a:extLst>
                  <a:ext uri="{FF2B5EF4-FFF2-40B4-BE49-F238E27FC236}">
                    <a16:creationId xmlns:a16="http://schemas.microsoft.com/office/drawing/2014/main" id="{191628B9-0A8F-8A80-1A92-59EA02B3F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6DAC583-FB18-401B-2D72-476A3179AA5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401" name="Text Box 3036">
                <a:extLst>
                  <a:ext uri="{FF2B5EF4-FFF2-40B4-BE49-F238E27FC236}">
                    <a16:creationId xmlns:a16="http://schemas.microsoft.com/office/drawing/2014/main" id="{0E6D098B-5082-730D-DBE1-F58D808E7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8" name="Text Box 3036">
                <a:extLst>
                  <a:ext uri="{FF2B5EF4-FFF2-40B4-BE49-F238E27FC236}">
                    <a16:creationId xmlns:a16="http://schemas.microsoft.com/office/drawing/2014/main" id="{CFBC4E9B-0421-DAB3-E4C0-3B400C0A4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7" name="Text Box 3036">
                <a:extLst>
                  <a:ext uri="{FF2B5EF4-FFF2-40B4-BE49-F238E27FC236}">
                    <a16:creationId xmlns:a16="http://schemas.microsoft.com/office/drawing/2014/main" id="{F16D0D79-4BD3-AE56-8241-607E60CCD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F4673926-F75A-3C71-C9A3-498EB1BC403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398" name="Text Box 3036">
                <a:extLst>
                  <a:ext uri="{FF2B5EF4-FFF2-40B4-BE49-F238E27FC236}">
                    <a16:creationId xmlns:a16="http://schemas.microsoft.com/office/drawing/2014/main" id="{7FE56947-3F4D-EE48-8BDE-F31CEC4F25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9" name="Text Box 3036">
                <a:extLst>
                  <a:ext uri="{FF2B5EF4-FFF2-40B4-BE49-F238E27FC236}">
                    <a16:creationId xmlns:a16="http://schemas.microsoft.com/office/drawing/2014/main" id="{D795EB0E-1CC4-2EE9-C726-E84446E023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0" name="Text Box 3036">
                <a:extLst>
                  <a:ext uri="{FF2B5EF4-FFF2-40B4-BE49-F238E27FC236}">
                    <a16:creationId xmlns:a16="http://schemas.microsoft.com/office/drawing/2014/main" id="{D93198B8-79BB-7716-E28F-88737F1F9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" name="Group 6251">
              <a:extLst>
                <a:ext uri="{FF2B5EF4-FFF2-40B4-BE49-F238E27FC236}">
                  <a16:creationId xmlns:a16="http://schemas.microsoft.com/office/drawing/2014/main" id="{F2E1AD3C-9508-88A2-2602-A09BEA82680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321" name="Text Box 3036">
                <a:extLst>
                  <a:ext uri="{FF2B5EF4-FFF2-40B4-BE49-F238E27FC236}">
                    <a16:creationId xmlns:a16="http://schemas.microsoft.com/office/drawing/2014/main" id="{034AB032-568D-808B-5956-7F266A026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2" name="Text Box 3036">
                <a:extLst>
                  <a:ext uri="{FF2B5EF4-FFF2-40B4-BE49-F238E27FC236}">
                    <a16:creationId xmlns:a16="http://schemas.microsoft.com/office/drawing/2014/main" id="{AEB7BE9E-D225-7F4C-A84A-29A83B06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3" name="Text Box 3036">
                <a:extLst>
                  <a:ext uri="{FF2B5EF4-FFF2-40B4-BE49-F238E27FC236}">
                    <a16:creationId xmlns:a16="http://schemas.microsoft.com/office/drawing/2014/main" id="{5AAA034F-CD46-DC35-B2DB-D6E2B1A45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7" name="Group 6306">
              <a:extLst>
                <a:ext uri="{FF2B5EF4-FFF2-40B4-BE49-F238E27FC236}">
                  <a16:creationId xmlns:a16="http://schemas.microsoft.com/office/drawing/2014/main" id="{66678FEA-FE26-29E6-E309-17F0B6E72B2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308" name="Text Box 3036">
                <a:extLst>
                  <a:ext uri="{FF2B5EF4-FFF2-40B4-BE49-F238E27FC236}">
                    <a16:creationId xmlns:a16="http://schemas.microsoft.com/office/drawing/2014/main" id="{393729E4-C999-10E6-311E-659D10C36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9" name="Text Box 3036">
                <a:extLst>
                  <a:ext uri="{FF2B5EF4-FFF2-40B4-BE49-F238E27FC236}">
                    <a16:creationId xmlns:a16="http://schemas.microsoft.com/office/drawing/2014/main" id="{0AAE1C7B-5D41-C5B8-175B-E5279E8F9D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0" name="Text Box 3036">
                <a:extLst>
                  <a:ext uri="{FF2B5EF4-FFF2-40B4-BE49-F238E27FC236}">
                    <a16:creationId xmlns:a16="http://schemas.microsoft.com/office/drawing/2014/main" id="{83C6C1E4-FD44-C7F9-2B5F-2AB4BF6744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6" name="Group 7025">
            <a:extLst>
              <a:ext uri="{FF2B5EF4-FFF2-40B4-BE49-F238E27FC236}">
                <a16:creationId xmlns:a16="http://schemas.microsoft.com/office/drawing/2014/main" id="{5C6093A7-9B07-75DE-6EB7-F2CD646078B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7027" name="organ group - head &amp; neck muscles">
              <a:extLst>
                <a:ext uri="{FF2B5EF4-FFF2-40B4-BE49-F238E27FC236}">
                  <a16:creationId xmlns:a16="http://schemas.microsoft.com/office/drawing/2014/main" id="{6D09CF17-0976-A790-9AE2-6695B9EDFA9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131" name="organ - head &amp; neck muscles">
                <a:extLst>
                  <a:ext uri="{FF2B5EF4-FFF2-40B4-BE49-F238E27FC236}">
                    <a16:creationId xmlns:a16="http://schemas.microsoft.com/office/drawing/2014/main" id="{6D793BDC-982E-748F-C27B-5A6091DD985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7132" name="FTU - mylohyoid">
                <a:extLst>
                  <a:ext uri="{FF2B5EF4-FFF2-40B4-BE49-F238E27FC236}">
                    <a16:creationId xmlns:a16="http://schemas.microsoft.com/office/drawing/2014/main" id="{FD964A5B-1344-8775-BE62-18D48D5D5BAD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276AB062-8330-DEE1-4379-73EFCFE2E97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29E31176-6969-804C-A079-C84AF18E8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135C739-6E75-A77B-6739-DD8CE38B9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184DC975-B76F-EDA6-5BF3-4F85E30EC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7C5E6580-7575-DC0C-A121-CA72BB97A617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7194" name="organ group - head &amp; neck muscles">
              <a:extLst>
                <a:ext uri="{FF2B5EF4-FFF2-40B4-BE49-F238E27FC236}">
                  <a16:creationId xmlns:a16="http://schemas.microsoft.com/office/drawing/2014/main" id="{1CDD93A2-0A0C-585B-78B6-E9FB8F6FDCC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644" name="organ - head &amp; neck muscles">
                <a:extLst>
                  <a:ext uri="{FF2B5EF4-FFF2-40B4-BE49-F238E27FC236}">
                    <a16:creationId xmlns:a16="http://schemas.microsoft.com/office/drawing/2014/main" id="{C706D186-0AC2-7C7A-4E89-4A443EFB4D9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2645" name="FTU - mylohyoid">
                <a:extLst>
                  <a:ext uri="{FF2B5EF4-FFF2-40B4-BE49-F238E27FC236}">
                    <a16:creationId xmlns:a16="http://schemas.microsoft.com/office/drawing/2014/main" id="{810A8D56-E46C-BCA7-4AE6-F050A9126066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2625" name="Group 2624">
              <a:extLst>
                <a:ext uri="{FF2B5EF4-FFF2-40B4-BE49-F238E27FC236}">
                  <a16:creationId xmlns:a16="http://schemas.microsoft.com/office/drawing/2014/main" id="{F2E5AE58-53A8-6C73-C32E-2620E7EA76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603F968E-F745-6D99-032C-D8FE2176A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Text Box 3036">
                <a:extLst>
                  <a:ext uri="{FF2B5EF4-FFF2-40B4-BE49-F238E27FC236}">
                    <a16:creationId xmlns:a16="http://schemas.microsoft.com/office/drawing/2014/main" id="{AAE4E2CC-9D72-DE1C-451B-1A9DEE44AA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Text Box 3036">
                <a:extLst>
                  <a:ext uri="{FF2B5EF4-FFF2-40B4-BE49-F238E27FC236}">
                    <a16:creationId xmlns:a16="http://schemas.microsoft.com/office/drawing/2014/main" id="{537FBAAA-38EA-EEE7-5500-68762CEC4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C1604F6A-C3EB-958E-9E55-E1F14BADDC6A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D97EDA7-C49B-2D61-B0F4-8EC7A5E5AABA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7239" name="Group 7238">
                <a:extLst>
                  <a:ext uri="{FF2B5EF4-FFF2-40B4-BE49-F238E27FC236}">
                    <a16:creationId xmlns:a16="http://schemas.microsoft.com/office/drawing/2014/main" id="{83F1209B-76E9-F21A-22C3-90CA1B42D5B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7244" name="organ group - head &amp; neck muscles">
                  <a:extLst>
                    <a:ext uri="{FF2B5EF4-FFF2-40B4-BE49-F238E27FC236}">
                      <a16:creationId xmlns:a16="http://schemas.microsoft.com/office/drawing/2014/main" id="{4C313128-2924-AE94-3B11-4F7C05FBC5F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7265" name="organ - head &amp; neck muscles">
                    <a:extLst>
                      <a:ext uri="{FF2B5EF4-FFF2-40B4-BE49-F238E27FC236}">
                        <a16:creationId xmlns:a16="http://schemas.microsoft.com/office/drawing/2014/main" id="{6A5E8999-FAEC-982A-4298-466B2AC53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7266" name="FTU - mylohyoid">
                    <a:extLst>
                      <a:ext uri="{FF2B5EF4-FFF2-40B4-BE49-F238E27FC236}">
                        <a16:creationId xmlns:a16="http://schemas.microsoft.com/office/drawing/2014/main" id="{85151ECC-04C4-24DD-2AE9-6A6F4D06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7267" name="FTU - digastric">
                    <a:extLst>
                      <a:ext uri="{FF2B5EF4-FFF2-40B4-BE49-F238E27FC236}">
                        <a16:creationId xmlns:a16="http://schemas.microsoft.com/office/drawing/2014/main" id="{E2E6F6BD-23EF-E395-C1EE-31EB54D747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7268" name="FTU - geniohyoid">
                    <a:extLst>
                      <a:ext uri="{FF2B5EF4-FFF2-40B4-BE49-F238E27FC236}">
                        <a16:creationId xmlns:a16="http://schemas.microsoft.com/office/drawing/2014/main" id="{683F85AE-3839-B2E6-1944-F40BDE930E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7269" name="FTU - longus capitis">
                    <a:extLst>
                      <a:ext uri="{FF2B5EF4-FFF2-40B4-BE49-F238E27FC236}">
                        <a16:creationId xmlns:a16="http://schemas.microsoft.com/office/drawing/2014/main" id="{2621A829-F544-9941-F1ED-605BAD4A5E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7270" name="FTU - longus colli inferior">
                    <a:extLst>
                      <a:ext uri="{FF2B5EF4-FFF2-40B4-BE49-F238E27FC236}">
                        <a16:creationId xmlns:a16="http://schemas.microsoft.com/office/drawing/2014/main" id="{8DA4961F-F3AC-2D69-18A9-F55EEA5F2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7245" name="Group 7244">
                  <a:extLst>
                    <a:ext uri="{FF2B5EF4-FFF2-40B4-BE49-F238E27FC236}">
                      <a16:creationId xmlns:a16="http://schemas.microsoft.com/office/drawing/2014/main" id="{B1D4F511-EE70-947A-D07F-C6C3044B98C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62" name="Text Box 3036">
                    <a:extLst>
                      <a:ext uri="{FF2B5EF4-FFF2-40B4-BE49-F238E27FC236}">
                        <a16:creationId xmlns:a16="http://schemas.microsoft.com/office/drawing/2014/main" id="{D8B126E7-A395-53B8-7D92-C6CF2E72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3" name="Text Box 3036">
                    <a:extLst>
                      <a:ext uri="{FF2B5EF4-FFF2-40B4-BE49-F238E27FC236}">
                        <a16:creationId xmlns:a16="http://schemas.microsoft.com/office/drawing/2014/main" id="{E3A16820-CC71-849E-E59F-F6BCAC254A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4" name="Text Box 3036">
                    <a:extLst>
                      <a:ext uri="{FF2B5EF4-FFF2-40B4-BE49-F238E27FC236}">
                        <a16:creationId xmlns:a16="http://schemas.microsoft.com/office/drawing/2014/main" id="{F169F9B5-4D02-1FFB-8447-D7E668BAF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6" name="Group 7245">
                  <a:extLst>
                    <a:ext uri="{FF2B5EF4-FFF2-40B4-BE49-F238E27FC236}">
                      <a16:creationId xmlns:a16="http://schemas.microsoft.com/office/drawing/2014/main" id="{B012AB18-4B7A-97A0-90D3-7EFD3A833CA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9" name="Text Box 3036">
                    <a:extLst>
                      <a:ext uri="{FF2B5EF4-FFF2-40B4-BE49-F238E27FC236}">
                        <a16:creationId xmlns:a16="http://schemas.microsoft.com/office/drawing/2014/main" id="{703B7AD8-9856-1390-BFAC-EE935965C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0" name="Text Box 3036">
                    <a:extLst>
                      <a:ext uri="{FF2B5EF4-FFF2-40B4-BE49-F238E27FC236}">
                        <a16:creationId xmlns:a16="http://schemas.microsoft.com/office/drawing/2014/main" id="{76CC7B0B-DC4E-A997-E9B2-70EC8E3EF3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1" name="Text Box 3036">
                    <a:extLst>
                      <a:ext uri="{FF2B5EF4-FFF2-40B4-BE49-F238E27FC236}">
                        <a16:creationId xmlns:a16="http://schemas.microsoft.com/office/drawing/2014/main" id="{15C5FE3C-4EF8-76A6-318C-DA904E099D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7" name="Group 7246">
                  <a:extLst>
                    <a:ext uri="{FF2B5EF4-FFF2-40B4-BE49-F238E27FC236}">
                      <a16:creationId xmlns:a16="http://schemas.microsoft.com/office/drawing/2014/main" id="{AD7D388A-8E97-D2AF-1404-3D5DBA38BB49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6" name="Text Box 3036">
                    <a:extLst>
                      <a:ext uri="{FF2B5EF4-FFF2-40B4-BE49-F238E27FC236}">
                        <a16:creationId xmlns:a16="http://schemas.microsoft.com/office/drawing/2014/main" id="{792A0B2E-615E-002C-E87E-7004514DF4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7" name="Text Box 3036">
                    <a:extLst>
                      <a:ext uri="{FF2B5EF4-FFF2-40B4-BE49-F238E27FC236}">
                        <a16:creationId xmlns:a16="http://schemas.microsoft.com/office/drawing/2014/main" id="{740ADA0D-99F6-007A-44BB-C3EA581BD1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8" name="Text Box 3036">
                    <a:extLst>
                      <a:ext uri="{FF2B5EF4-FFF2-40B4-BE49-F238E27FC236}">
                        <a16:creationId xmlns:a16="http://schemas.microsoft.com/office/drawing/2014/main" id="{277D5588-183D-6406-475D-F45739E661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8" name="Group 7247">
                  <a:extLst>
                    <a:ext uri="{FF2B5EF4-FFF2-40B4-BE49-F238E27FC236}">
                      <a16:creationId xmlns:a16="http://schemas.microsoft.com/office/drawing/2014/main" id="{0C7402AB-07D8-D3FD-62B0-832D4A5EDA84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3" name="Text Box 3036">
                    <a:extLst>
                      <a:ext uri="{FF2B5EF4-FFF2-40B4-BE49-F238E27FC236}">
                        <a16:creationId xmlns:a16="http://schemas.microsoft.com/office/drawing/2014/main" id="{D2AC66F3-1CC5-FDCE-1369-B5D6228148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4" name="Text Box 3036">
                    <a:extLst>
                      <a:ext uri="{FF2B5EF4-FFF2-40B4-BE49-F238E27FC236}">
                        <a16:creationId xmlns:a16="http://schemas.microsoft.com/office/drawing/2014/main" id="{1FD304FB-4850-9718-E777-4954F84A91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5" name="Text Box 3036">
                    <a:extLst>
                      <a:ext uri="{FF2B5EF4-FFF2-40B4-BE49-F238E27FC236}">
                        <a16:creationId xmlns:a16="http://schemas.microsoft.com/office/drawing/2014/main" id="{1E690BCF-47EA-C45B-6586-EFCDF8BD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9" name="Group 7248">
                  <a:extLst>
                    <a:ext uri="{FF2B5EF4-FFF2-40B4-BE49-F238E27FC236}">
                      <a16:creationId xmlns:a16="http://schemas.microsoft.com/office/drawing/2014/main" id="{CB7EE497-CF5F-C7A2-8D72-7FF51CA17780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0" name="Text Box 3036">
                    <a:extLst>
                      <a:ext uri="{FF2B5EF4-FFF2-40B4-BE49-F238E27FC236}">
                        <a16:creationId xmlns:a16="http://schemas.microsoft.com/office/drawing/2014/main" id="{E72229EB-A7C4-0BBC-9876-B40113BAC4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1" name="Text Box 3036">
                    <a:extLst>
                      <a:ext uri="{FF2B5EF4-FFF2-40B4-BE49-F238E27FC236}">
                        <a16:creationId xmlns:a16="http://schemas.microsoft.com/office/drawing/2014/main" id="{183CDE25-C433-22E0-7DD1-1A4B40DF58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2" name="Text Box 3036">
                    <a:extLst>
                      <a:ext uri="{FF2B5EF4-FFF2-40B4-BE49-F238E27FC236}">
                        <a16:creationId xmlns:a16="http://schemas.microsoft.com/office/drawing/2014/main" id="{92341792-B860-F9CC-7340-C585B03D75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71" name="FTU - longus colli inferior">
                <a:extLst>
                  <a:ext uri="{FF2B5EF4-FFF2-40B4-BE49-F238E27FC236}">
                    <a16:creationId xmlns:a16="http://schemas.microsoft.com/office/drawing/2014/main" id="{4F24DFD7-6A1C-CDE8-08F9-1250CE7D8BE3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72" name="Text Box 3036">
              <a:extLst>
                <a:ext uri="{FF2B5EF4-FFF2-40B4-BE49-F238E27FC236}">
                  <a16:creationId xmlns:a16="http://schemas.microsoft.com/office/drawing/2014/main" id="{0C7C31B7-E895-7C70-6E56-4E838E9E2B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3" name="Text Box 3036">
              <a:extLst>
                <a:ext uri="{FF2B5EF4-FFF2-40B4-BE49-F238E27FC236}">
                  <a16:creationId xmlns:a16="http://schemas.microsoft.com/office/drawing/2014/main" id="{4AD3E3D1-47BF-1983-43AB-F8882200CA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4" name="Text Box 3036">
              <a:extLst>
                <a:ext uri="{FF2B5EF4-FFF2-40B4-BE49-F238E27FC236}">
                  <a16:creationId xmlns:a16="http://schemas.microsoft.com/office/drawing/2014/main" id="{BAF5C293-1227-E033-2AD6-11F366B7D4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12" name="Group 2611">
            <a:extLst>
              <a:ext uri="{FF2B5EF4-FFF2-40B4-BE49-F238E27FC236}">
                <a16:creationId xmlns:a16="http://schemas.microsoft.com/office/drawing/2014/main" id="{22861D37-DCE4-97D5-D8D1-B26228B69D8E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C3F4D5AE-49A3-FA35-A5E4-C3D6B2643DCD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756" name="Group 6755">
                <a:extLst>
                  <a:ext uri="{FF2B5EF4-FFF2-40B4-BE49-F238E27FC236}">
                    <a16:creationId xmlns:a16="http://schemas.microsoft.com/office/drawing/2014/main" id="{9FF236B5-9C09-32E2-070F-14B00EE8F96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757" name="organ group - head &amp; neck muscles">
                  <a:extLst>
                    <a:ext uri="{FF2B5EF4-FFF2-40B4-BE49-F238E27FC236}">
                      <a16:creationId xmlns:a16="http://schemas.microsoft.com/office/drawing/2014/main" id="{9672EF0E-D009-0733-C68C-54603D53B13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762" name="organ - head &amp; neck muscles">
                    <a:extLst>
                      <a:ext uri="{FF2B5EF4-FFF2-40B4-BE49-F238E27FC236}">
                        <a16:creationId xmlns:a16="http://schemas.microsoft.com/office/drawing/2014/main" id="{47A4A3A7-F17E-7740-8241-77570777B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2259" name="FTU - mylohyoid">
                    <a:extLst>
                      <a:ext uri="{FF2B5EF4-FFF2-40B4-BE49-F238E27FC236}">
                        <a16:creationId xmlns:a16="http://schemas.microsoft.com/office/drawing/2014/main" id="{4FE35B79-2402-15DE-50C9-E38E8B603EC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758" name="Group 6757">
                  <a:extLst>
                    <a:ext uri="{FF2B5EF4-FFF2-40B4-BE49-F238E27FC236}">
                      <a16:creationId xmlns:a16="http://schemas.microsoft.com/office/drawing/2014/main" id="{46C13A87-E78E-DC7E-19E2-3235385E24D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759" name="Text Box 3036">
                    <a:extLst>
                      <a:ext uri="{FF2B5EF4-FFF2-40B4-BE49-F238E27FC236}">
                        <a16:creationId xmlns:a16="http://schemas.microsoft.com/office/drawing/2014/main" id="{CAD38B07-8E11-D086-9C8B-067CAFE70B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0" name="Text Box 3036">
                    <a:extLst>
                      <a:ext uri="{FF2B5EF4-FFF2-40B4-BE49-F238E27FC236}">
                        <a16:creationId xmlns:a16="http://schemas.microsoft.com/office/drawing/2014/main" id="{4FAA796E-E1AC-2703-FDB8-3D1AD3F999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1" name="Text Box 3036">
                    <a:extLst>
                      <a:ext uri="{FF2B5EF4-FFF2-40B4-BE49-F238E27FC236}">
                        <a16:creationId xmlns:a16="http://schemas.microsoft.com/office/drawing/2014/main" id="{01AD785E-F01C-76B0-B492-BB57D56584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61" name="FTU - mylohyoid">
                <a:extLst>
                  <a:ext uri="{FF2B5EF4-FFF2-40B4-BE49-F238E27FC236}">
                    <a16:creationId xmlns:a16="http://schemas.microsoft.com/office/drawing/2014/main" id="{E52DD9D7-54B9-79D5-7691-098A0C92B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2262" name="Text Box 3036">
              <a:extLst>
                <a:ext uri="{FF2B5EF4-FFF2-40B4-BE49-F238E27FC236}">
                  <a16:creationId xmlns:a16="http://schemas.microsoft.com/office/drawing/2014/main" id="{AB6F184E-2314-A4C5-CA45-035E5C08C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8" name="Text Box 3036">
              <a:extLst>
                <a:ext uri="{FF2B5EF4-FFF2-40B4-BE49-F238E27FC236}">
                  <a16:creationId xmlns:a16="http://schemas.microsoft.com/office/drawing/2014/main" id="{6437E65A-0766-BA2E-196A-FB85794336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5" name="Text Box 3036">
              <a:extLst>
                <a:ext uri="{FF2B5EF4-FFF2-40B4-BE49-F238E27FC236}">
                  <a16:creationId xmlns:a16="http://schemas.microsoft.com/office/drawing/2014/main" id="{E0EC7C5B-EEEE-CB71-3EC7-D8272A83D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23" name="Group 7122">
            <a:extLst>
              <a:ext uri="{FF2B5EF4-FFF2-40B4-BE49-F238E27FC236}">
                <a16:creationId xmlns:a16="http://schemas.microsoft.com/office/drawing/2014/main" id="{16A35054-B7C2-A274-9412-983CA6B5711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7125" name="organ group - head &amp; neck muscles">
              <a:extLst>
                <a:ext uri="{FF2B5EF4-FFF2-40B4-BE49-F238E27FC236}">
                  <a16:creationId xmlns:a16="http://schemas.microsoft.com/office/drawing/2014/main" id="{816C4898-826C-514B-1662-9B075299261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2587" name="organ - head &amp; neck muscles">
                <a:extLst>
                  <a:ext uri="{FF2B5EF4-FFF2-40B4-BE49-F238E27FC236}">
                    <a16:creationId xmlns:a16="http://schemas.microsoft.com/office/drawing/2014/main" id="{DF9B74B5-F45D-CE70-1CF8-46307AADDE9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EB6C79FC-CA30-6FA6-6D8B-61E6711FDB6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7126" name="Group 7125">
              <a:extLst>
                <a:ext uri="{FF2B5EF4-FFF2-40B4-BE49-F238E27FC236}">
                  <a16:creationId xmlns:a16="http://schemas.microsoft.com/office/drawing/2014/main" id="{5CDEF87B-49B2-191A-410F-FA471EF462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3EE14059-A3C6-B9AC-C90C-E9536A4087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Text Box 3036">
                <a:extLst>
                  <a:ext uri="{FF2B5EF4-FFF2-40B4-BE49-F238E27FC236}">
                    <a16:creationId xmlns:a16="http://schemas.microsoft.com/office/drawing/2014/main" id="{78BC746F-E113-5B70-05A8-9BADA1249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4" name="Text Box 3036">
                <a:extLst>
                  <a:ext uri="{FF2B5EF4-FFF2-40B4-BE49-F238E27FC236}">
                    <a16:creationId xmlns:a16="http://schemas.microsoft.com/office/drawing/2014/main" id="{ECCBD029-C54A-9CB3-4411-F5051E2A5B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FDF1F3FB-1CF8-438C-58E6-9F2541E3877E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306F014F-2016-AE6B-3725-E4581A9241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7558" name="Group 7557">
                <a:extLst>
                  <a:ext uri="{FF2B5EF4-FFF2-40B4-BE49-F238E27FC236}">
                    <a16:creationId xmlns:a16="http://schemas.microsoft.com/office/drawing/2014/main" id="{1DDB324D-3F1C-26EF-B781-B3E6B37F9A42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3000" name="Group 2999">
                  <a:extLst>
                    <a:ext uri="{FF2B5EF4-FFF2-40B4-BE49-F238E27FC236}">
                      <a16:creationId xmlns:a16="http://schemas.microsoft.com/office/drawing/2014/main" id="{D88E8DEA-E1C9-19D5-09FC-C5B86135A63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2995" name="Group 2994">
                    <a:extLst>
                      <a:ext uri="{FF2B5EF4-FFF2-40B4-BE49-F238E27FC236}">
                        <a16:creationId xmlns:a16="http://schemas.microsoft.com/office/drawing/2014/main" id="{0F69B56A-F962-3BE1-BF7A-2BCA845BE02A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7276" name="Group 7275">
                      <a:extLst>
                        <a:ext uri="{FF2B5EF4-FFF2-40B4-BE49-F238E27FC236}">
                          <a16:creationId xmlns:a16="http://schemas.microsoft.com/office/drawing/2014/main" id="{1001BE3B-C186-91A3-4550-4D3E18B44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7277" name="Group 7276">
                        <a:extLst>
                          <a:ext uri="{FF2B5EF4-FFF2-40B4-BE49-F238E27FC236}">
                            <a16:creationId xmlns:a16="http://schemas.microsoft.com/office/drawing/2014/main" id="{A40B9EFF-0A8C-3CEC-ED02-D4B60CFB24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7281" name="Group 7280">
                          <a:extLst>
                            <a:ext uri="{FF2B5EF4-FFF2-40B4-BE49-F238E27FC236}">
                              <a16:creationId xmlns:a16="http://schemas.microsoft.com/office/drawing/2014/main" id="{21850CF4-4DCC-60DD-798E-9238291222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7283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AAD90C4B-D037-E58B-426A-4F8FFF848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74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60A0FE2F-D289-6FB7-A55B-EE134526B8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50" name="FTU - mylohyoid">
                              <a:extLst>
                                <a:ext uri="{FF2B5EF4-FFF2-40B4-BE49-F238E27FC236}">
                                  <a16:creationId xmlns:a16="http://schemas.microsoft.com/office/drawing/2014/main" id="{663EDBC4-50A8-29F2-BB89-FB1D4D4FFED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751" name="FTU - digastric">
                              <a:extLst>
                                <a:ext uri="{FF2B5EF4-FFF2-40B4-BE49-F238E27FC236}">
                                  <a16:creationId xmlns:a16="http://schemas.microsoft.com/office/drawing/2014/main" id="{6C8F7327-F0BA-FD07-877B-F48038D9B94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880" name="FTU - geniohyoid">
                              <a:extLst>
                                <a:ext uri="{FF2B5EF4-FFF2-40B4-BE49-F238E27FC236}">
                                  <a16:creationId xmlns:a16="http://schemas.microsoft.com/office/drawing/2014/main" id="{34C03FC0-60DC-6993-1E99-2E99E541DB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882" name="FTU - longus capitis">
                              <a:extLst>
                                <a:ext uri="{FF2B5EF4-FFF2-40B4-BE49-F238E27FC236}">
                                  <a16:creationId xmlns:a16="http://schemas.microsoft.com/office/drawing/2014/main" id="{709ADFCE-BCCE-908D-808E-8505576BA2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883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65BFDEAC-B052-4AC4-2B19-AAEDA783181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284" name="Group 7283">
                            <a:extLst>
                              <a:ext uri="{FF2B5EF4-FFF2-40B4-BE49-F238E27FC236}">
                                <a16:creationId xmlns:a16="http://schemas.microsoft.com/office/drawing/2014/main" id="{516A0235-6B68-CBE9-D4BA-E13891ED94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46" name="Text Box 3036">
                              <a:extLst>
                                <a:ext uri="{FF2B5EF4-FFF2-40B4-BE49-F238E27FC236}">
                                  <a16:creationId xmlns:a16="http://schemas.microsoft.com/office/drawing/2014/main" id="{95BC20C6-3B10-14A7-01C8-397A9912A6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7" name="Text Box 3036">
                              <a:extLst>
                                <a:ext uri="{FF2B5EF4-FFF2-40B4-BE49-F238E27FC236}">
                                  <a16:creationId xmlns:a16="http://schemas.microsoft.com/office/drawing/2014/main" id="{DF9595CD-1FC8-0399-5F14-AB4724513E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8" name="Text Box 3036">
                              <a:extLst>
                                <a:ext uri="{FF2B5EF4-FFF2-40B4-BE49-F238E27FC236}">
                                  <a16:creationId xmlns:a16="http://schemas.microsoft.com/office/drawing/2014/main" id="{72FF21A1-6482-A664-4123-30990C1BB57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5" name="Group 7284">
                            <a:extLst>
                              <a:ext uri="{FF2B5EF4-FFF2-40B4-BE49-F238E27FC236}">
                                <a16:creationId xmlns:a16="http://schemas.microsoft.com/office/drawing/2014/main" id="{7D1BC681-96AA-5C4F-B968-1BE64369FC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22" name="Text Box 3036">
                              <a:extLst>
                                <a:ext uri="{FF2B5EF4-FFF2-40B4-BE49-F238E27FC236}">
                                  <a16:creationId xmlns:a16="http://schemas.microsoft.com/office/drawing/2014/main" id="{E3952EB0-F4EA-2561-FA84-34F3D93036B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4" name="Text Box 3036">
                              <a:extLst>
                                <a:ext uri="{FF2B5EF4-FFF2-40B4-BE49-F238E27FC236}">
                                  <a16:creationId xmlns:a16="http://schemas.microsoft.com/office/drawing/2014/main" id="{12235324-8572-3412-DC82-21D12293D1F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5" name="Text Box 3036">
                              <a:extLst>
                                <a:ext uri="{FF2B5EF4-FFF2-40B4-BE49-F238E27FC236}">
                                  <a16:creationId xmlns:a16="http://schemas.microsoft.com/office/drawing/2014/main" id="{BE4D5A9D-91F0-5D6F-D769-5DDC687D32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6" name="Group 7285">
                            <a:extLst>
                              <a:ext uri="{FF2B5EF4-FFF2-40B4-BE49-F238E27FC236}">
                                <a16:creationId xmlns:a16="http://schemas.microsoft.com/office/drawing/2014/main" id="{2BBEA4A0-09CC-BCAC-A697-5638C6301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5" name="Text Box 3036">
                              <a:extLst>
                                <a:ext uri="{FF2B5EF4-FFF2-40B4-BE49-F238E27FC236}">
                                  <a16:creationId xmlns:a16="http://schemas.microsoft.com/office/drawing/2014/main" id="{FD50AD14-8F67-3568-9241-37CD19AFA91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5" name="Text Box 3036">
                              <a:extLst>
                                <a:ext uri="{FF2B5EF4-FFF2-40B4-BE49-F238E27FC236}">
                                  <a16:creationId xmlns:a16="http://schemas.microsoft.com/office/drawing/2014/main" id="{AFA35343-1492-C9B8-D03E-F35117DCD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6" name="Text Box 3036">
                              <a:extLst>
                                <a:ext uri="{FF2B5EF4-FFF2-40B4-BE49-F238E27FC236}">
                                  <a16:creationId xmlns:a16="http://schemas.microsoft.com/office/drawing/2014/main" id="{3195ABB5-79A2-E2D3-EC82-F107265203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7" name="Group 7286">
                            <a:extLst>
                              <a:ext uri="{FF2B5EF4-FFF2-40B4-BE49-F238E27FC236}">
                                <a16:creationId xmlns:a16="http://schemas.microsoft.com/office/drawing/2014/main" id="{6085D048-0EB3-7BC5-6BD1-7BBE8AB880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2" name="Text Box 3036">
                              <a:extLst>
                                <a:ext uri="{FF2B5EF4-FFF2-40B4-BE49-F238E27FC236}">
                                  <a16:creationId xmlns:a16="http://schemas.microsoft.com/office/drawing/2014/main" id="{46756894-B23B-ACD4-ABCF-FB109D856C1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3" name="Text Box 3036">
                              <a:extLst>
                                <a:ext uri="{FF2B5EF4-FFF2-40B4-BE49-F238E27FC236}">
                                  <a16:creationId xmlns:a16="http://schemas.microsoft.com/office/drawing/2014/main" id="{A804085B-1A15-18B3-9FF8-7579D0154BC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4" name="Text Box 3036">
                              <a:extLst>
                                <a:ext uri="{FF2B5EF4-FFF2-40B4-BE49-F238E27FC236}">
                                  <a16:creationId xmlns:a16="http://schemas.microsoft.com/office/drawing/2014/main" id="{4880AE86-65D9-BCC6-1673-602A3449D36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8" name="Group 7287">
                            <a:extLst>
                              <a:ext uri="{FF2B5EF4-FFF2-40B4-BE49-F238E27FC236}">
                                <a16:creationId xmlns:a16="http://schemas.microsoft.com/office/drawing/2014/main" id="{29C2DA45-5DB1-E6C3-4A9E-4567F97929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89" name="Text Box 3036">
                              <a:extLst>
                                <a:ext uri="{FF2B5EF4-FFF2-40B4-BE49-F238E27FC236}">
                                  <a16:creationId xmlns:a16="http://schemas.microsoft.com/office/drawing/2014/main" id="{A17F2AAE-32CE-0841-163A-AD32C2A75FB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0" name="Text Box 3036">
                              <a:extLst>
                                <a:ext uri="{FF2B5EF4-FFF2-40B4-BE49-F238E27FC236}">
                                  <a16:creationId xmlns:a16="http://schemas.microsoft.com/office/drawing/2014/main" id="{1848F77D-2096-B08B-3B8B-CB50D7B5F09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1" name="Text Box 3036">
                              <a:extLst>
                                <a:ext uri="{FF2B5EF4-FFF2-40B4-BE49-F238E27FC236}">
                                  <a16:creationId xmlns:a16="http://schemas.microsoft.com/office/drawing/2014/main" id="{BB36BA41-79C8-7AA3-49E9-752AE920AB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282" name="FTU - longus colli inferior">
                          <a:extLst>
                            <a:ext uri="{FF2B5EF4-FFF2-40B4-BE49-F238E27FC236}">
                              <a16:creationId xmlns:a16="http://schemas.microsoft.com/office/drawing/2014/main" id="{D02CB05C-9F14-0DA8-42EE-BC19EC1BD3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7278" name="Text Box 3036">
                        <a:extLst>
                          <a:ext uri="{FF2B5EF4-FFF2-40B4-BE49-F238E27FC236}">
                            <a16:creationId xmlns:a16="http://schemas.microsoft.com/office/drawing/2014/main" id="{F4634607-5F05-A0B8-2529-E26C0D5ABF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79" name="Text Box 3036">
                        <a:extLst>
                          <a:ext uri="{FF2B5EF4-FFF2-40B4-BE49-F238E27FC236}">
                            <a16:creationId xmlns:a16="http://schemas.microsoft.com/office/drawing/2014/main" id="{DF05F687-634C-20F0-CEB0-C20AA6A0A59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80" name="Text Box 3036">
                        <a:extLst>
                          <a:ext uri="{FF2B5EF4-FFF2-40B4-BE49-F238E27FC236}">
                            <a16:creationId xmlns:a16="http://schemas.microsoft.com/office/drawing/2014/main" id="{FC5A5153-7123-F28E-ED06-C07C8666B5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50" name="Text Box 3036">
                      <a:extLst>
                        <a:ext uri="{FF2B5EF4-FFF2-40B4-BE49-F238E27FC236}">
                          <a16:creationId xmlns:a16="http://schemas.microsoft.com/office/drawing/2014/main" id="{4381B12C-E87D-B1D4-8A51-AA72D09047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2" name="Text Box 3036">
                      <a:extLst>
                        <a:ext uri="{FF2B5EF4-FFF2-40B4-BE49-F238E27FC236}">
                          <a16:creationId xmlns:a16="http://schemas.microsoft.com/office/drawing/2014/main" id="{782292CE-B82E-4845-A0A9-195E4A07F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4" name="Text Box 3036">
                      <a:extLst>
                        <a:ext uri="{FF2B5EF4-FFF2-40B4-BE49-F238E27FC236}">
                          <a16:creationId xmlns:a16="http://schemas.microsoft.com/office/drawing/2014/main" id="{D914F197-4F6A-B947-2DD3-AF7326CE97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9" name="Text Box 3036">
                      <a:extLst>
                        <a:ext uri="{FF2B5EF4-FFF2-40B4-BE49-F238E27FC236}">
                          <a16:creationId xmlns:a16="http://schemas.microsoft.com/office/drawing/2014/main" id="{3041EE92-F241-DDDB-9A5F-35111741E3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1" name="Text Box 3036">
                      <a:extLst>
                        <a:ext uri="{FF2B5EF4-FFF2-40B4-BE49-F238E27FC236}">
                          <a16:creationId xmlns:a16="http://schemas.microsoft.com/office/drawing/2014/main" id="{6977186F-2AF1-941A-94FD-037E9F132D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3" name="Text Box 3036">
                      <a:extLst>
                        <a:ext uri="{FF2B5EF4-FFF2-40B4-BE49-F238E27FC236}">
                          <a16:creationId xmlns:a16="http://schemas.microsoft.com/office/drawing/2014/main" id="{C8BE8257-9734-D3E7-32D0-B2B2C4B5F9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8" name="Text Box 3036">
                      <a:extLst>
                        <a:ext uri="{FF2B5EF4-FFF2-40B4-BE49-F238E27FC236}">
                          <a16:creationId xmlns:a16="http://schemas.microsoft.com/office/drawing/2014/main" id="{D723BD04-7C75-B42B-1538-7EC40F5D17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0" name="Text Box 3036">
                      <a:extLst>
                        <a:ext uri="{FF2B5EF4-FFF2-40B4-BE49-F238E27FC236}">
                          <a16:creationId xmlns:a16="http://schemas.microsoft.com/office/drawing/2014/main" id="{A6C5C133-4264-987D-D39C-C7AF221FDF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1" name="Text Box 3036">
                      <a:extLst>
                        <a:ext uri="{FF2B5EF4-FFF2-40B4-BE49-F238E27FC236}">
                          <a16:creationId xmlns:a16="http://schemas.microsoft.com/office/drawing/2014/main" id="{DB9C2AB4-DE2F-7AAE-A185-F000518A23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00" name="FTU - mylohyoid">
                    <a:extLst>
                      <a:ext uri="{FF2B5EF4-FFF2-40B4-BE49-F238E27FC236}">
                        <a16:creationId xmlns:a16="http://schemas.microsoft.com/office/drawing/2014/main" id="{B0BE2BE9-8B73-E72A-B44B-BCB4C2D31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2901" name="FTU - digastric">
                    <a:extLst>
                      <a:ext uri="{FF2B5EF4-FFF2-40B4-BE49-F238E27FC236}">
                        <a16:creationId xmlns:a16="http://schemas.microsoft.com/office/drawing/2014/main" id="{85883DEC-693C-9B7C-D91C-1799827D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2916" name="FTU - geniohyoid">
                    <a:extLst>
                      <a:ext uri="{FF2B5EF4-FFF2-40B4-BE49-F238E27FC236}">
                        <a16:creationId xmlns:a16="http://schemas.microsoft.com/office/drawing/2014/main" id="{9F7EF4D2-3060-6AD1-4422-FA5DEBDE0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2919" name="FTU - longus capitis">
                    <a:extLst>
                      <a:ext uri="{FF2B5EF4-FFF2-40B4-BE49-F238E27FC236}">
                        <a16:creationId xmlns:a16="http://schemas.microsoft.com/office/drawing/2014/main" id="{E57A6489-5E8B-B57A-2C5C-A54726D58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2925" name="FTU - longus colli inferior">
                    <a:extLst>
                      <a:ext uri="{FF2B5EF4-FFF2-40B4-BE49-F238E27FC236}">
                        <a16:creationId xmlns:a16="http://schemas.microsoft.com/office/drawing/2014/main" id="{D86B3F00-BD4D-0BF7-A86F-0F59F780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2955" name="FTU - longus colli inferior">
                    <a:extLst>
                      <a:ext uri="{FF2B5EF4-FFF2-40B4-BE49-F238E27FC236}">
                        <a16:creationId xmlns:a16="http://schemas.microsoft.com/office/drawing/2014/main" id="{7864D423-A8DA-F028-7628-A83AD7A37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3002" name="Group 3001">
                  <a:extLst>
                    <a:ext uri="{FF2B5EF4-FFF2-40B4-BE49-F238E27FC236}">
                      <a16:creationId xmlns:a16="http://schemas.microsoft.com/office/drawing/2014/main" id="{E0BC3E32-2593-B8AD-244D-64AACB707C08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3003" name="Text Box 3036">
                    <a:extLst>
                      <a:ext uri="{FF2B5EF4-FFF2-40B4-BE49-F238E27FC236}">
                        <a16:creationId xmlns:a16="http://schemas.microsoft.com/office/drawing/2014/main" id="{58385DED-DA03-7481-2AF5-C856C30FCD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36">
                    <a:extLst>
                      <a:ext uri="{FF2B5EF4-FFF2-40B4-BE49-F238E27FC236}">
                        <a16:creationId xmlns:a16="http://schemas.microsoft.com/office/drawing/2014/main" id="{9B6066A7-66BE-65F7-6223-4511B10F93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27114BF0-CB94-FFC1-4D93-FABD82C713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B99E2D67-2501-D081-6CB2-2D01305D95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3" name="Text Box 3036">
                    <a:extLst>
                      <a:ext uri="{FF2B5EF4-FFF2-40B4-BE49-F238E27FC236}">
                        <a16:creationId xmlns:a16="http://schemas.microsoft.com/office/drawing/2014/main" id="{93581707-1EA8-528E-1058-1AFB1B03E6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DA983D7F-C1A4-0EBA-1D7C-AB77A68655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6" name="Text Box 3036">
                    <a:extLst>
                      <a:ext uri="{FF2B5EF4-FFF2-40B4-BE49-F238E27FC236}">
                        <a16:creationId xmlns:a16="http://schemas.microsoft.com/office/drawing/2014/main" id="{A87C2F9A-7792-A0F3-C6C9-93291DE141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7" name="Text Box 3036">
                    <a:extLst>
                      <a:ext uri="{FF2B5EF4-FFF2-40B4-BE49-F238E27FC236}">
                        <a16:creationId xmlns:a16="http://schemas.microsoft.com/office/drawing/2014/main" id="{7AFB9DE0-0DD9-36CD-B8DD-686554B008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7" name="Text Box 3036">
                    <a:extLst>
                      <a:ext uri="{FF2B5EF4-FFF2-40B4-BE49-F238E27FC236}">
                        <a16:creationId xmlns:a16="http://schemas.microsoft.com/office/drawing/2014/main" id="{2A3C6946-E970-DFF6-4012-7C99E03477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569" name="FTU - mylohyoid">
                <a:extLst>
                  <a:ext uri="{FF2B5EF4-FFF2-40B4-BE49-F238E27FC236}">
                    <a16:creationId xmlns:a16="http://schemas.microsoft.com/office/drawing/2014/main" id="{375363FD-B781-FF7E-2429-3B2A8B6003D4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2E189354-BF08-A97C-E41E-C4224C199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DF25A9DE-BFD5-FCB3-048B-FE98DB4E50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EEDB01-AC87-DF9B-74DD-50C5597310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4" name="FTU - mylohyoid">
              <a:extLst>
                <a:ext uri="{FF2B5EF4-FFF2-40B4-BE49-F238E27FC236}">
                  <a16:creationId xmlns:a16="http://schemas.microsoft.com/office/drawing/2014/main" id="{F7DD5568-6EAD-30DF-87B5-A19B200CF7B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7590" name="FTU - mylohyoid">
              <a:extLst>
                <a:ext uri="{FF2B5EF4-FFF2-40B4-BE49-F238E27FC236}">
                  <a16:creationId xmlns:a16="http://schemas.microsoft.com/office/drawing/2014/main" id="{A5C5EB98-01D8-5C1D-B320-3DE5D58FA9A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7594" name="FTU - mylohyoid">
              <a:extLst>
                <a:ext uri="{FF2B5EF4-FFF2-40B4-BE49-F238E27FC236}">
                  <a16:creationId xmlns:a16="http://schemas.microsoft.com/office/drawing/2014/main" id="{81F7D472-CD7F-6ECE-01A1-8AD918CCD41E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7598" name="FTU - mylohyoid">
              <a:extLst>
                <a:ext uri="{FF2B5EF4-FFF2-40B4-BE49-F238E27FC236}">
                  <a16:creationId xmlns:a16="http://schemas.microsoft.com/office/drawing/2014/main" id="{445BF0F5-82CA-749C-94FA-DD43B890A6A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7602" name="FTU - mylohyoid">
              <a:extLst>
                <a:ext uri="{FF2B5EF4-FFF2-40B4-BE49-F238E27FC236}">
                  <a16:creationId xmlns:a16="http://schemas.microsoft.com/office/drawing/2014/main" id="{8CD80BE7-759B-0A08-EEF9-CA771F772AC9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7606" name="FTU - mylohyoid">
              <a:extLst>
                <a:ext uri="{FF2B5EF4-FFF2-40B4-BE49-F238E27FC236}">
                  <a16:creationId xmlns:a16="http://schemas.microsoft.com/office/drawing/2014/main" id="{1A75E224-EBA8-1277-EE8F-AFE5B6C628AE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7610" name="FTU - mylohyoid">
              <a:extLst>
                <a:ext uri="{FF2B5EF4-FFF2-40B4-BE49-F238E27FC236}">
                  <a16:creationId xmlns:a16="http://schemas.microsoft.com/office/drawing/2014/main" id="{3420A273-766E-711E-DCAB-CDB9FCB82728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7614" name="FTU - mylohyoid">
              <a:extLst>
                <a:ext uri="{FF2B5EF4-FFF2-40B4-BE49-F238E27FC236}">
                  <a16:creationId xmlns:a16="http://schemas.microsoft.com/office/drawing/2014/main" id="{47CF9749-A510-71DA-A80C-261876BE28E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3077" name="FTU - mylohyoid">
              <a:extLst>
                <a:ext uri="{FF2B5EF4-FFF2-40B4-BE49-F238E27FC236}">
                  <a16:creationId xmlns:a16="http://schemas.microsoft.com/office/drawing/2014/main" id="{0309344A-A20D-7184-5994-990E4A69D9CD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3099" name="FTU - mylohyoid">
              <a:extLst>
                <a:ext uri="{FF2B5EF4-FFF2-40B4-BE49-F238E27FC236}">
                  <a16:creationId xmlns:a16="http://schemas.microsoft.com/office/drawing/2014/main" id="{5CC47578-1A1B-EAE8-9C6F-F55EE6E821DD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3103" name="FTU - mylohyoid">
              <a:extLst>
                <a:ext uri="{FF2B5EF4-FFF2-40B4-BE49-F238E27FC236}">
                  <a16:creationId xmlns:a16="http://schemas.microsoft.com/office/drawing/2014/main" id="{394B0294-272E-1017-6C9E-CBBAD6485C7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33B51416-C2BA-7622-1F94-C2C8D4354826}"/>
              </a:ext>
            </a:extLst>
          </p:cNvPr>
          <p:cNvGrpSpPr/>
          <p:nvPr/>
        </p:nvGrpSpPr>
        <p:grpSpPr>
          <a:xfrm>
            <a:off x="35691745" y="7320333"/>
            <a:ext cx="97241" cy="2243350"/>
            <a:chOff x="35682030" y="7297894"/>
            <a:chExt cx="97241" cy="2243350"/>
          </a:xfrm>
        </p:grpSpPr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0B530211-0A04-E5DC-C023-CA19F9225AAA}"/>
                </a:ext>
              </a:extLst>
            </p:cNvPr>
            <p:cNvGrpSpPr/>
            <p:nvPr/>
          </p:nvGrpSpPr>
          <p:grpSpPr>
            <a:xfrm>
              <a:off x="35687339" y="7297894"/>
              <a:ext cx="91932" cy="582849"/>
              <a:chOff x="35688553" y="7314320"/>
              <a:chExt cx="91932" cy="582849"/>
            </a:xfrm>
          </p:grpSpPr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F6E68C4D-A7BE-22AD-480C-070F4DE09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14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547417BB-BFDC-BEF9-F454-5C931F119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69412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9F4B4DB2-F3E4-A990-47DA-CAD8E97E8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793" y="7341866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21183875-F366-BAD1-EC8F-CA7C9A520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5532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434203C8-5433-39B0-EF10-EA77A0885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6082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E89A42DF-E60D-2101-7F97-EA0B45470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341" y="75807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C09972FA-0BCC-43B3-0A49-4C7F40651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06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E3528A4B-1435-F217-1C1B-A9FD62000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6116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FBFC68B3-3FCF-063A-32A6-2C4969AA5F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44485" y="783362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CD8CD0B7-BDB1-8CE2-0993-E1FABA93BA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16517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D0B0F758-5182-0DB3-E464-1CB64968C0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22026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7" name="Text Box 3036">
              <a:extLst>
                <a:ext uri="{FF2B5EF4-FFF2-40B4-BE49-F238E27FC236}">
                  <a16:creationId xmlns:a16="http://schemas.microsoft.com/office/drawing/2014/main" id="{3CFDEBD3-8EC6-62A5-3BBD-B521D8C2F2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19271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BED8A7A9-B0BD-379C-A6CB-F9C0B0894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2414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9D5C2AE8-94FA-3B3B-2F22-216F18C53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7923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460F0C3F-8745-7D90-47AF-B6F498A75B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45169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3" name="Text Box 3036">
              <a:extLst>
                <a:ext uri="{FF2B5EF4-FFF2-40B4-BE49-F238E27FC236}">
                  <a16:creationId xmlns:a16="http://schemas.microsoft.com/office/drawing/2014/main" id="{973CFA08-60B8-514C-B95A-6CF80F01B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68174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4" name="Text Box 3036">
              <a:extLst>
                <a:ext uri="{FF2B5EF4-FFF2-40B4-BE49-F238E27FC236}">
                  <a16:creationId xmlns:a16="http://schemas.microsoft.com/office/drawing/2014/main" id="{344B46BD-5626-753A-7FF8-BDCAE421AB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73683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5" name="Text Box 3036">
              <a:extLst>
                <a:ext uri="{FF2B5EF4-FFF2-40B4-BE49-F238E27FC236}">
                  <a16:creationId xmlns:a16="http://schemas.microsoft.com/office/drawing/2014/main" id="{8DD9886B-8D7D-E02A-2702-ABD4D5EC9B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7092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1" name="Text Box 3036">
              <a:extLst>
                <a:ext uri="{FF2B5EF4-FFF2-40B4-BE49-F238E27FC236}">
                  <a16:creationId xmlns:a16="http://schemas.microsoft.com/office/drawing/2014/main" id="{541190CD-ADC5-D411-3302-734462365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41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2" name="Text Box 3036">
              <a:extLst>
                <a:ext uri="{FF2B5EF4-FFF2-40B4-BE49-F238E27FC236}">
                  <a16:creationId xmlns:a16="http://schemas.microsoft.com/office/drawing/2014/main" id="{29C9BA9B-6201-843E-FC2B-7F5BB2C625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96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3" name="Text Box 3036">
              <a:extLst>
                <a:ext uri="{FF2B5EF4-FFF2-40B4-BE49-F238E27FC236}">
                  <a16:creationId xmlns:a16="http://schemas.microsoft.com/office/drawing/2014/main" id="{77551B3D-5A61-68C8-B715-730C625629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968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8" name="Text Box 3036">
              <a:extLst>
                <a:ext uri="{FF2B5EF4-FFF2-40B4-BE49-F238E27FC236}">
                  <a16:creationId xmlns:a16="http://schemas.microsoft.com/office/drawing/2014/main" id="{BFFEF05F-EA07-946B-9DE2-7E374C06B7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19475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9" name="Text Box 3036">
              <a:extLst>
                <a:ext uri="{FF2B5EF4-FFF2-40B4-BE49-F238E27FC236}">
                  <a16:creationId xmlns:a16="http://schemas.microsoft.com/office/drawing/2014/main" id="{B26D3601-84E1-4846-9D01-1475902B8E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24984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3036">
              <a:extLst>
                <a:ext uri="{FF2B5EF4-FFF2-40B4-BE49-F238E27FC236}">
                  <a16:creationId xmlns:a16="http://schemas.microsoft.com/office/drawing/2014/main" id="{55A015CA-5487-82EF-11CD-2935892867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22229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4" name="Text Box 3036">
              <a:extLst>
                <a:ext uri="{FF2B5EF4-FFF2-40B4-BE49-F238E27FC236}">
                  <a16:creationId xmlns:a16="http://schemas.microsoft.com/office/drawing/2014/main" id="{8056D7AE-5B10-51AB-1C2D-4D07BAC4A2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45015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5" name="Text Box 3036">
              <a:extLst>
                <a:ext uri="{FF2B5EF4-FFF2-40B4-BE49-F238E27FC236}">
                  <a16:creationId xmlns:a16="http://schemas.microsoft.com/office/drawing/2014/main" id="{22745F3C-1EBB-D1B3-9D99-B492BE74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50524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3036">
              <a:extLst>
                <a:ext uri="{FF2B5EF4-FFF2-40B4-BE49-F238E27FC236}">
                  <a16:creationId xmlns:a16="http://schemas.microsoft.com/office/drawing/2014/main" id="{40E4D0F7-A774-12F1-7861-710176369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47769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E5359FA0-2195-720F-67E0-A29EE274423D}"/>
              </a:ext>
            </a:extLst>
          </p:cNvPr>
          <p:cNvGrpSpPr/>
          <p:nvPr/>
        </p:nvGrpSpPr>
        <p:grpSpPr>
          <a:xfrm>
            <a:off x="35685167" y="8316621"/>
            <a:ext cx="91366" cy="1120047"/>
            <a:chOff x="34646107" y="8390255"/>
            <a:chExt cx="91366" cy="1120047"/>
          </a:xfrm>
        </p:grpSpPr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01838C83-CB7B-19F9-41D6-91197C420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390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40578F56-BD0D-D5CA-C44B-D86A98B60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445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D2DDE8DE-3799-D84F-171B-6910B44C3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701473" y="8417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9" name="Text Box 3036">
              <a:extLst>
                <a:ext uri="{FF2B5EF4-FFF2-40B4-BE49-F238E27FC236}">
                  <a16:creationId xmlns:a16="http://schemas.microsoft.com/office/drawing/2014/main" id="{EE36468C-F1C3-7FE1-277B-2685F7E29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65038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0" name="Text Box 3036">
              <a:extLst>
                <a:ext uri="{FF2B5EF4-FFF2-40B4-BE49-F238E27FC236}">
                  <a16:creationId xmlns:a16="http://schemas.microsoft.com/office/drawing/2014/main" id="{2FCAFCD6-7514-10C3-5968-CE9962AD0A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70547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1" name="Text Box 3036">
              <a:extLst>
                <a:ext uri="{FF2B5EF4-FFF2-40B4-BE49-F238E27FC236}">
                  <a16:creationId xmlns:a16="http://schemas.microsoft.com/office/drawing/2014/main" id="{6BC42927-18FA-E136-5DB1-529B3EF2CD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67792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7" name="Text Box 3036">
              <a:extLst>
                <a:ext uri="{FF2B5EF4-FFF2-40B4-BE49-F238E27FC236}">
                  <a16:creationId xmlns:a16="http://schemas.microsoft.com/office/drawing/2014/main" id="{FCA46524-3BAC-3DDF-F254-2F9D57100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1333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8" name="Text Box 3036">
              <a:extLst>
                <a:ext uri="{FF2B5EF4-FFF2-40B4-BE49-F238E27FC236}">
                  <a16:creationId xmlns:a16="http://schemas.microsoft.com/office/drawing/2014/main" id="{CDBCACC5-584D-0412-8196-7356C37C6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6843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9" name="Text Box 3036">
              <a:extLst>
                <a:ext uri="{FF2B5EF4-FFF2-40B4-BE49-F238E27FC236}">
                  <a16:creationId xmlns:a16="http://schemas.microsoft.com/office/drawing/2014/main" id="{5CE4AB24-2D38-895E-2E69-BBA8F1DDBB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9408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5" name="Text Box 3036">
              <a:extLst>
                <a:ext uri="{FF2B5EF4-FFF2-40B4-BE49-F238E27FC236}">
                  <a16:creationId xmlns:a16="http://schemas.microsoft.com/office/drawing/2014/main" id="{36955FA4-82EB-DDD6-D945-EC7FD358CC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1628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4" name="Text Box 3036">
              <a:extLst>
                <a:ext uri="{FF2B5EF4-FFF2-40B4-BE49-F238E27FC236}">
                  <a16:creationId xmlns:a16="http://schemas.microsoft.com/office/drawing/2014/main" id="{54D990E5-F879-A5BB-FE1B-7308FE30B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2179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6" name="Text Box 3036">
              <a:extLst>
                <a:ext uri="{FF2B5EF4-FFF2-40B4-BE49-F238E27FC236}">
                  <a16:creationId xmlns:a16="http://schemas.microsoft.com/office/drawing/2014/main" id="{123A5484-29F8-93E3-C90A-5969531E7E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1903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0" name="Text Box 3036">
              <a:extLst>
                <a:ext uri="{FF2B5EF4-FFF2-40B4-BE49-F238E27FC236}">
                  <a16:creationId xmlns:a16="http://schemas.microsoft.com/office/drawing/2014/main" id="{A18FC324-705E-78CF-F391-A8CCC3BF2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1921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1" name="Text Box 3036">
              <a:extLst>
                <a:ext uri="{FF2B5EF4-FFF2-40B4-BE49-F238E27FC236}">
                  <a16:creationId xmlns:a16="http://schemas.microsoft.com/office/drawing/2014/main" id="{BD9269FA-0F7B-F3A3-B6EF-BCB3AA26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7430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2" name="Text Box 3036">
              <a:extLst>
                <a:ext uri="{FF2B5EF4-FFF2-40B4-BE49-F238E27FC236}">
                  <a16:creationId xmlns:a16="http://schemas.microsoft.com/office/drawing/2014/main" id="{ACD6E126-0921-201B-55A7-E39377989C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44675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9E96D5ED-BDFD-F713-AFF9-D127FB99687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7746" name="organ group - head &amp; neck muscles">
              <a:extLst>
                <a:ext uri="{FF2B5EF4-FFF2-40B4-BE49-F238E27FC236}">
                  <a16:creationId xmlns:a16="http://schemas.microsoft.com/office/drawing/2014/main" id="{C025F2BA-DF08-379B-F80F-A3722582ED9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1" name="organ - head &amp; neck muscles">
                <a:extLst>
                  <a:ext uri="{FF2B5EF4-FFF2-40B4-BE49-F238E27FC236}">
                    <a16:creationId xmlns:a16="http://schemas.microsoft.com/office/drawing/2014/main" id="{8495FF14-FB3A-7A79-3553-701C10E82FE5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52" name="FTU - mylohyoid">
                <a:extLst>
                  <a:ext uri="{FF2B5EF4-FFF2-40B4-BE49-F238E27FC236}">
                    <a16:creationId xmlns:a16="http://schemas.microsoft.com/office/drawing/2014/main" id="{9F008092-3732-D49E-5CD5-DA9FE24B3D9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7747" name="Group 7746">
              <a:extLst>
                <a:ext uri="{FF2B5EF4-FFF2-40B4-BE49-F238E27FC236}">
                  <a16:creationId xmlns:a16="http://schemas.microsoft.com/office/drawing/2014/main" id="{3C30ED54-7FEB-9FB2-3F42-763377F0AFB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2634EDFA-E9C1-830F-1CFC-1DCFE7ACE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B561812A-986A-C486-5C8A-9B4DED274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B0A4A692-D17A-4302-5707-29F2C07E8B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02" name="Group 8001">
            <a:extLst>
              <a:ext uri="{FF2B5EF4-FFF2-40B4-BE49-F238E27FC236}">
                <a16:creationId xmlns:a16="http://schemas.microsoft.com/office/drawing/2014/main" id="{E841A387-FBB8-45B7-44CA-8ADF838FF51D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8001" name="Group 8000">
              <a:extLst>
                <a:ext uri="{FF2B5EF4-FFF2-40B4-BE49-F238E27FC236}">
                  <a16:creationId xmlns:a16="http://schemas.microsoft.com/office/drawing/2014/main" id="{AC8002D6-D910-469E-D9BF-CB71052AAD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8000" name="Group 7999">
                <a:extLst>
                  <a:ext uri="{FF2B5EF4-FFF2-40B4-BE49-F238E27FC236}">
                    <a16:creationId xmlns:a16="http://schemas.microsoft.com/office/drawing/2014/main" id="{B2227FBE-5BD7-6300-ECA1-223013CA2D50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7789" name="Group 7788">
                  <a:extLst>
                    <a:ext uri="{FF2B5EF4-FFF2-40B4-BE49-F238E27FC236}">
                      <a16:creationId xmlns:a16="http://schemas.microsoft.com/office/drawing/2014/main" id="{5CA2CE7D-A2D1-3D2D-E8C5-E6373505D529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7790" name="Group 7789">
                    <a:extLst>
                      <a:ext uri="{FF2B5EF4-FFF2-40B4-BE49-F238E27FC236}">
                        <a16:creationId xmlns:a16="http://schemas.microsoft.com/office/drawing/2014/main" id="{B0D68F23-9C47-C305-064E-9721D2128258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7824" name="Group 7823">
                      <a:extLst>
                        <a:ext uri="{FF2B5EF4-FFF2-40B4-BE49-F238E27FC236}">
                          <a16:creationId xmlns:a16="http://schemas.microsoft.com/office/drawing/2014/main" id="{2BB88BEA-8EAD-379F-B2E7-FE011E2D3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7867" name="Group 7866">
                        <a:extLst>
                          <a:ext uri="{FF2B5EF4-FFF2-40B4-BE49-F238E27FC236}">
                            <a16:creationId xmlns:a16="http://schemas.microsoft.com/office/drawing/2014/main" id="{7CDFF0B1-847E-EC7D-A7D6-5CB314602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7878" name="Group 7877">
                          <a:extLst>
                            <a:ext uri="{FF2B5EF4-FFF2-40B4-BE49-F238E27FC236}">
                              <a16:creationId xmlns:a16="http://schemas.microsoft.com/office/drawing/2014/main" id="{F2703A9A-8011-30F0-1635-67EBC058A3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7885" name="Group 7884">
                            <a:extLst>
                              <a:ext uri="{FF2B5EF4-FFF2-40B4-BE49-F238E27FC236}">
                                <a16:creationId xmlns:a16="http://schemas.microsoft.com/office/drawing/2014/main" id="{686F2300-FE16-ECE6-3CF7-593C82BE88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7895" name="Group 7894">
                              <a:extLst>
                                <a:ext uri="{FF2B5EF4-FFF2-40B4-BE49-F238E27FC236}">
                                  <a16:creationId xmlns:a16="http://schemas.microsoft.com/office/drawing/2014/main" id="{A0E08588-B2E3-8A9A-D679-7A48401E9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7899" name="Group 7898">
                                <a:extLst>
                                  <a:ext uri="{FF2B5EF4-FFF2-40B4-BE49-F238E27FC236}">
                                    <a16:creationId xmlns:a16="http://schemas.microsoft.com/office/drawing/2014/main" id="{5F4B97F8-20C8-4F35-21E1-961164E09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790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0AD98BBF-21F9-61D5-13FC-50AA810F61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7922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EA26C8EB-B906-A534-E80F-94ABC84FD6D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23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195FCF-7A95-738A-5FED-B1A7AA1EF77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4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38B14577-46E1-4C5F-1F73-25FE850DC76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5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A3891217-E01E-D82D-CB49-EA795F8370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D046FD8E-A52C-3D58-6023-B2C1B234BD5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B0A5447-D18F-D005-E92C-328B964B2AF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3" name="Group 7902">
                                  <a:extLst>
                                    <a:ext uri="{FF2B5EF4-FFF2-40B4-BE49-F238E27FC236}">
                                      <a16:creationId xmlns:a16="http://schemas.microsoft.com/office/drawing/2014/main" id="{1828523B-271E-DA56-74F1-B55537E1B6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51139CC-1C81-60CB-A2A1-CBB72EA91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EFDE8E7-888C-8F54-1806-F03CC692E09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2E961B1-F44E-F0FA-8989-7BEC316919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4" name="Group 7903">
                                  <a:extLst>
                                    <a:ext uri="{FF2B5EF4-FFF2-40B4-BE49-F238E27FC236}">
                                      <a16:creationId xmlns:a16="http://schemas.microsoft.com/office/drawing/2014/main" id="{5B128A98-D332-D069-7C3C-60A0970A08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90A4CFF-638E-7C2D-39EC-2CD70A34205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FCE0C85-C074-2C41-E813-F145006FCA7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64D0D76-DF6E-565C-FD35-3DFD00B54FA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5" name="Group 7904">
                                  <a:extLst>
                                    <a:ext uri="{FF2B5EF4-FFF2-40B4-BE49-F238E27FC236}">
                                      <a16:creationId xmlns:a16="http://schemas.microsoft.com/office/drawing/2014/main" id="{1D4BE51A-218B-95D5-756D-0185A4A8CA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C9E4E42-1FF0-5E1A-9BCA-FA55BEC4D4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5F78AA-D039-D333-62BB-24315EC0527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A9B0CD-600A-03C3-FD09-D9D006D42C7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6" name="Group 7905">
                                  <a:extLst>
                                    <a:ext uri="{FF2B5EF4-FFF2-40B4-BE49-F238E27FC236}">
                                      <a16:creationId xmlns:a16="http://schemas.microsoft.com/office/drawing/2014/main" id="{F28143D4-58DA-541D-8B5E-D0FED63F33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0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10B6B43-7995-B51F-E7BB-AAC40E20CD7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227C603-6FBF-440B-3EF4-EDA9F7D7C0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4F46F4C-AB29-FF8B-66D9-280DF8202A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0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53519EF9-0E4F-B644-1AC7-D705ADF0105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896" name="Text Box 3036">
                              <a:extLst>
                                <a:ext uri="{FF2B5EF4-FFF2-40B4-BE49-F238E27FC236}">
                                  <a16:creationId xmlns:a16="http://schemas.microsoft.com/office/drawing/2014/main" id="{780A9B13-0D65-9815-2778-0FCDCD5DC18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7" name="Text Box 3036">
                              <a:extLst>
                                <a:ext uri="{FF2B5EF4-FFF2-40B4-BE49-F238E27FC236}">
                                  <a16:creationId xmlns:a16="http://schemas.microsoft.com/office/drawing/2014/main" id="{94EE5458-02F1-1CCB-E824-E86BA650B2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8" name="Text Box 3036">
                              <a:extLst>
                                <a:ext uri="{FF2B5EF4-FFF2-40B4-BE49-F238E27FC236}">
                                  <a16:creationId xmlns:a16="http://schemas.microsoft.com/office/drawing/2014/main" id="{DB091BCE-8519-0D82-DDC6-1ED210AF1B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886" name="Text Box 3036">
                            <a:extLst>
                              <a:ext uri="{FF2B5EF4-FFF2-40B4-BE49-F238E27FC236}">
                                <a16:creationId xmlns:a16="http://schemas.microsoft.com/office/drawing/2014/main" id="{0FC2FD5E-8C41-1AA5-9F1B-087C0D9642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7" name="Text Box 3036">
                            <a:extLst>
                              <a:ext uri="{FF2B5EF4-FFF2-40B4-BE49-F238E27FC236}">
                                <a16:creationId xmlns:a16="http://schemas.microsoft.com/office/drawing/2014/main" id="{56EA23AC-B160-4303-81E6-5765B2A121D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8" name="Text Box 3036">
                            <a:extLst>
                              <a:ext uri="{FF2B5EF4-FFF2-40B4-BE49-F238E27FC236}">
                                <a16:creationId xmlns:a16="http://schemas.microsoft.com/office/drawing/2014/main" id="{0C8154FD-8256-E472-0A97-176422FEBA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9" name="Text Box 3036">
                            <a:extLst>
                              <a:ext uri="{FF2B5EF4-FFF2-40B4-BE49-F238E27FC236}">
                                <a16:creationId xmlns:a16="http://schemas.microsoft.com/office/drawing/2014/main" id="{D731AB16-6EAA-553B-BDBF-1797D6F77B7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0" name="Text Box 3036">
                            <a:extLst>
                              <a:ext uri="{FF2B5EF4-FFF2-40B4-BE49-F238E27FC236}">
                                <a16:creationId xmlns:a16="http://schemas.microsoft.com/office/drawing/2014/main" id="{039556AE-FE84-F695-E7D5-5C3B29BF65E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1" name="Text Box 3036">
                            <a:extLst>
                              <a:ext uri="{FF2B5EF4-FFF2-40B4-BE49-F238E27FC236}">
                                <a16:creationId xmlns:a16="http://schemas.microsoft.com/office/drawing/2014/main" id="{1A6708F6-A898-E6DE-E7F1-1E6A656A3A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2" name="Text Box 3036">
                            <a:extLst>
                              <a:ext uri="{FF2B5EF4-FFF2-40B4-BE49-F238E27FC236}">
                                <a16:creationId xmlns:a16="http://schemas.microsoft.com/office/drawing/2014/main" id="{147EAE42-86A6-B1DE-F913-91E09760D1F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3" name="Text Box 3036">
                            <a:extLst>
                              <a:ext uri="{FF2B5EF4-FFF2-40B4-BE49-F238E27FC236}">
                                <a16:creationId xmlns:a16="http://schemas.microsoft.com/office/drawing/2014/main" id="{8D9F89B9-2797-DAF5-4C3F-A2FC5E1D034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4" name="Text Box 3036">
                            <a:extLst>
                              <a:ext uri="{FF2B5EF4-FFF2-40B4-BE49-F238E27FC236}">
                                <a16:creationId xmlns:a16="http://schemas.microsoft.com/office/drawing/2014/main" id="{EFDD57F1-97F4-92CA-061B-6C4C3F63FF5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879" name="FTU - mylohyoid">
                          <a:extLst>
                            <a:ext uri="{FF2B5EF4-FFF2-40B4-BE49-F238E27FC236}">
                              <a16:creationId xmlns:a16="http://schemas.microsoft.com/office/drawing/2014/main" id="{1215E9D8-88F2-03B1-16EF-2EE1E3A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7880" name="FTU - digastric">
                          <a:extLst>
                            <a:ext uri="{FF2B5EF4-FFF2-40B4-BE49-F238E27FC236}">
                              <a16:creationId xmlns:a16="http://schemas.microsoft.com/office/drawing/2014/main" id="{B06CF947-7DD2-476B-4869-FC7FECEE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7881" name="FTU - geniohyoid">
                          <a:extLst>
                            <a:ext uri="{FF2B5EF4-FFF2-40B4-BE49-F238E27FC236}">
                              <a16:creationId xmlns:a16="http://schemas.microsoft.com/office/drawing/2014/main" id="{EE3FEF11-9AEA-BF1C-1F20-434E15BB91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7882" name="FTU - longus capitis">
                          <a:extLst>
                            <a:ext uri="{FF2B5EF4-FFF2-40B4-BE49-F238E27FC236}">
                              <a16:creationId xmlns:a16="http://schemas.microsoft.com/office/drawing/2014/main" id="{83FD7EBC-92E6-0F72-1308-9A87B4E3A2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7883" name="FTU - longus colli inferior">
                          <a:extLst>
                            <a:ext uri="{FF2B5EF4-FFF2-40B4-BE49-F238E27FC236}">
                              <a16:creationId xmlns:a16="http://schemas.microsoft.com/office/drawing/2014/main" id="{C5C75B8B-830C-F1F4-4AD7-F55F532420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7884" name="FTU - longus colli inferior">
                          <a:extLst>
                            <a:ext uri="{FF2B5EF4-FFF2-40B4-BE49-F238E27FC236}">
                              <a16:creationId xmlns:a16="http://schemas.microsoft.com/office/drawing/2014/main" id="{FB19DFFA-B5A5-063C-621D-5C17280F29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7868" name="Group 7867">
                        <a:extLst>
                          <a:ext uri="{FF2B5EF4-FFF2-40B4-BE49-F238E27FC236}">
                            <a16:creationId xmlns:a16="http://schemas.microsoft.com/office/drawing/2014/main" id="{EA655A86-A265-E3E3-5C3C-148687430F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7869" name="Text Box 3036">
                          <a:extLst>
                            <a:ext uri="{FF2B5EF4-FFF2-40B4-BE49-F238E27FC236}">
                              <a16:creationId xmlns:a16="http://schemas.microsoft.com/office/drawing/2014/main" id="{8A1C0EA7-7B7F-B379-8691-0B54D11DBE5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0" name="Text Box 3036">
                          <a:extLst>
                            <a:ext uri="{FF2B5EF4-FFF2-40B4-BE49-F238E27FC236}">
                              <a16:creationId xmlns:a16="http://schemas.microsoft.com/office/drawing/2014/main" id="{61DE3BFF-939E-26D2-02AC-6C08D49ED74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1" name="Text Box 3036">
                          <a:extLst>
                            <a:ext uri="{FF2B5EF4-FFF2-40B4-BE49-F238E27FC236}">
                              <a16:creationId xmlns:a16="http://schemas.microsoft.com/office/drawing/2014/main" id="{F6A13AE2-A161-3913-AFB0-EA1E9396C40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2" name="Text Box 3036">
                          <a:extLst>
                            <a:ext uri="{FF2B5EF4-FFF2-40B4-BE49-F238E27FC236}">
                              <a16:creationId xmlns:a16="http://schemas.microsoft.com/office/drawing/2014/main" id="{379126C8-F308-F760-098D-F4CBB44E13A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3" name="Text Box 3036">
                          <a:extLst>
                            <a:ext uri="{FF2B5EF4-FFF2-40B4-BE49-F238E27FC236}">
                              <a16:creationId xmlns:a16="http://schemas.microsoft.com/office/drawing/2014/main" id="{59D4D724-70EC-DB44-F570-6DA64423E0A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4" name="Text Box 3036">
                          <a:extLst>
                            <a:ext uri="{FF2B5EF4-FFF2-40B4-BE49-F238E27FC236}">
                              <a16:creationId xmlns:a16="http://schemas.microsoft.com/office/drawing/2014/main" id="{57F9D830-34F7-A75D-00ED-22D6A3FF963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5" name="Text Box 3036">
                          <a:extLst>
                            <a:ext uri="{FF2B5EF4-FFF2-40B4-BE49-F238E27FC236}">
                              <a16:creationId xmlns:a16="http://schemas.microsoft.com/office/drawing/2014/main" id="{DBFB6635-03AD-67BD-7B76-A97AE37EA47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6" name="Text Box 3036">
                          <a:extLst>
                            <a:ext uri="{FF2B5EF4-FFF2-40B4-BE49-F238E27FC236}">
                              <a16:creationId xmlns:a16="http://schemas.microsoft.com/office/drawing/2014/main" id="{B2444974-A209-99A1-F368-15712FA440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7" name="Text Box 3036">
                          <a:extLst>
                            <a:ext uri="{FF2B5EF4-FFF2-40B4-BE49-F238E27FC236}">
                              <a16:creationId xmlns:a16="http://schemas.microsoft.com/office/drawing/2014/main" id="{B408BC77-49CE-889E-99E7-23668E11845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863" name="FTU - mylohyoid">
                      <a:extLst>
                        <a:ext uri="{FF2B5EF4-FFF2-40B4-BE49-F238E27FC236}">
                          <a16:creationId xmlns:a16="http://schemas.microsoft.com/office/drawing/2014/main" id="{BE0912AE-4A5F-6DCE-A467-A656A32E5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7864" name="Text Box 3036">
                      <a:extLst>
                        <a:ext uri="{FF2B5EF4-FFF2-40B4-BE49-F238E27FC236}">
                          <a16:creationId xmlns:a16="http://schemas.microsoft.com/office/drawing/2014/main" id="{40164904-0E1C-B8BA-05E7-7ACEB64634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5" name="Text Box 3036">
                      <a:extLst>
                        <a:ext uri="{FF2B5EF4-FFF2-40B4-BE49-F238E27FC236}">
                          <a16:creationId xmlns:a16="http://schemas.microsoft.com/office/drawing/2014/main" id="{4AEFC5D9-5A6A-52ED-DE00-FAFBAD0AE0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6" name="Text Box 3036">
                      <a:extLst>
                        <a:ext uri="{FF2B5EF4-FFF2-40B4-BE49-F238E27FC236}">
                          <a16:creationId xmlns:a16="http://schemas.microsoft.com/office/drawing/2014/main" id="{8BD271E1-2565-3934-8FD5-1E5C577841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91" name="FTU - mylohyoid">
                    <a:extLst>
                      <a:ext uri="{FF2B5EF4-FFF2-40B4-BE49-F238E27FC236}">
                        <a16:creationId xmlns:a16="http://schemas.microsoft.com/office/drawing/2014/main" id="{FC74D842-B465-AC84-B2CE-9306D5BEDE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2" name="FTU - mylohyoid">
                    <a:extLst>
                      <a:ext uri="{FF2B5EF4-FFF2-40B4-BE49-F238E27FC236}">
                        <a16:creationId xmlns:a16="http://schemas.microsoft.com/office/drawing/2014/main" id="{3E4C58E8-0F9C-6D8D-708C-487DFED32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3" name="FTU - mylohyoid">
                    <a:extLst>
                      <a:ext uri="{FF2B5EF4-FFF2-40B4-BE49-F238E27FC236}">
                        <a16:creationId xmlns:a16="http://schemas.microsoft.com/office/drawing/2014/main" id="{B3B9B355-C8C1-C862-CA9C-FEF6C74783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7902" name="FTU - mylohyoid">
                  <a:extLst>
                    <a:ext uri="{FF2B5EF4-FFF2-40B4-BE49-F238E27FC236}">
                      <a16:creationId xmlns:a16="http://schemas.microsoft.com/office/drawing/2014/main" id="{5737C58D-4CA1-F1F2-F094-7006D1862E1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7919" name="FTU - mylohyoid">
                  <a:extLst>
                    <a:ext uri="{FF2B5EF4-FFF2-40B4-BE49-F238E27FC236}">
                      <a16:creationId xmlns:a16="http://schemas.microsoft.com/office/drawing/2014/main" id="{CE29C63E-BEA1-360F-5830-BCDDF8AB404D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7920" name="FTU - mylohyoid">
                  <a:extLst>
                    <a:ext uri="{FF2B5EF4-FFF2-40B4-BE49-F238E27FC236}">
                      <a16:creationId xmlns:a16="http://schemas.microsoft.com/office/drawing/2014/main" id="{A55913B5-EE29-771D-6F39-D10D7903CF4E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C1E92A75-438A-CB76-7BA2-7C3067E13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6311A6A-EAD1-A86B-09A3-483CFA3AC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7BFDD3E9-B551-3C96-049C-78FCCF65A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A5F68AC-2318-816D-76DE-B632CED9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910972EC-252E-CEE6-1D4D-1CD77B8B2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70239A7E-7933-4CEE-5160-0CFFEB6A5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5" name="Text Box 3036">
              <a:extLst>
                <a:ext uri="{FF2B5EF4-FFF2-40B4-BE49-F238E27FC236}">
                  <a16:creationId xmlns:a16="http://schemas.microsoft.com/office/drawing/2014/main" id="{58140BCD-9789-B5F4-8CDF-FC34B7FB06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6" name="Text Box 3036">
              <a:extLst>
                <a:ext uri="{FF2B5EF4-FFF2-40B4-BE49-F238E27FC236}">
                  <a16:creationId xmlns:a16="http://schemas.microsoft.com/office/drawing/2014/main" id="{D522AA17-895F-87CE-DF9D-59B9AC750D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2D4242C9-B336-0BB3-A59A-EC02E535F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8" name="Text Box 3036">
              <a:extLst>
                <a:ext uri="{FF2B5EF4-FFF2-40B4-BE49-F238E27FC236}">
                  <a16:creationId xmlns:a16="http://schemas.microsoft.com/office/drawing/2014/main" id="{FD89062A-BCB0-7067-03C7-83D8988263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4" name="Text Box 3036">
              <a:extLst>
                <a:ext uri="{FF2B5EF4-FFF2-40B4-BE49-F238E27FC236}">
                  <a16:creationId xmlns:a16="http://schemas.microsoft.com/office/drawing/2014/main" id="{2D9E7B6F-318A-8556-8736-B14E24F5FA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6" name="Text Box 3036">
              <a:extLst>
                <a:ext uri="{FF2B5EF4-FFF2-40B4-BE49-F238E27FC236}">
                  <a16:creationId xmlns:a16="http://schemas.microsoft.com/office/drawing/2014/main" id="{D056931C-F83C-F7DD-2BF4-EF7FCB1861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05" name="Text Box 3036">
              <a:extLst>
                <a:ext uri="{FF2B5EF4-FFF2-40B4-BE49-F238E27FC236}">
                  <a16:creationId xmlns:a16="http://schemas.microsoft.com/office/drawing/2014/main" id="{92EFA499-F5DE-1B38-51E1-FAE5DC1462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19" name="Text Box 3036">
              <a:extLst>
                <a:ext uri="{FF2B5EF4-FFF2-40B4-BE49-F238E27FC236}">
                  <a16:creationId xmlns:a16="http://schemas.microsoft.com/office/drawing/2014/main" id="{7387C7D5-0C50-477A-A83A-F69F88C68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0" name="Text Box 3036">
              <a:extLst>
                <a:ext uri="{FF2B5EF4-FFF2-40B4-BE49-F238E27FC236}">
                  <a16:creationId xmlns:a16="http://schemas.microsoft.com/office/drawing/2014/main" id="{7B42E0FB-5B48-9740-C662-DE82BA06C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1" name="Text Box 3036">
              <a:extLst>
                <a:ext uri="{FF2B5EF4-FFF2-40B4-BE49-F238E27FC236}">
                  <a16:creationId xmlns:a16="http://schemas.microsoft.com/office/drawing/2014/main" id="{1A7B3AFE-B146-64C6-4F04-B439A44AE9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2" name="Text Box 3036">
              <a:extLst>
                <a:ext uri="{FF2B5EF4-FFF2-40B4-BE49-F238E27FC236}">
                  <a16:creationId xmlns:a16="http://schemas.microsoft.com/office/drawing/2014/main" id="{B12F35DC-3791-3FFA-A872-69ADB6D445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3" name="Text Box 3036">
              <a:extLst>
                <a:ext uri="{FF2B5EF4-FFF2-40B4-BE49-F238E27FC236}">
                  <a16:creationId xmlns:a16="http://schemas.microsoft.com/office/drawing/2014/main" id="{599C1973-FBC1-D257-0579-EC5384F97D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DEA66E48-BF70-3F26-DF73-392C91D9B3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BF3B978D-624C-DF1A-3A74-09CF43C902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C6F238C-520E-B34E-D7C2-40DF4C2074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40" name="Group 8039">
            <a:extLst>
              <a:ext uri="{FF2B5EF4-FFF2-40B4-BE49-F238E27FC236}">
                <a16:creationId xmlns:a16="http://schemas.microsoft.com/office/drawing/2014/main" id="{F694C434-4B94-6DA5-B158-E9BDAD35995C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8036" name="Group 8035">
              <a:extLst>
                <a:ext uri="{FF2B5EF4-FFF2-40B4-BE49-F238E27FC236}">
                  <a16:creationId xmlns:a16="http://schemas.microsoft.com/office/drawing/2014/main" id="{408A4EEA-C75C-7FED-DFE5-D6700E1C59B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003" name="Group 8002">
                <a:extLst>
                  <a:ext uri="{FF2B5EF4-FFF2-40B4-BE49-F238E27FC236}">
                    <a16:creationId xmlns:a16="http://schemas.microsoft.com/office/drawing/2014/main" id="{CE2FBD93-AABE-DABD-8436-2452C254FCC9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004" name="Group 8003">
                  <a:extLst>
                    <a:ext uri="{FF2B5EF4-FFF2-40B4-BE49-F238E27FC236}">
                      <a16:creationId xmlns:a16="http://schemas.microsoft.com/office/drawing/2014/main" id="{89EE2922-7462-441B-A85F-909DC6DA4EB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008" name="Group 8007">
                    <a:extLst>
                      <a:ext uri="{FF2B5EF4-FFF2-40B4-BE49-F238E27FC236}">
                        <a16:creationId xmlns:a16="http://schemas.microsoft.com/office/drawing/2014/main" id="{A65D0F71-1FE2-BE6B-D5B6-5D23011F71D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010" name="organ group - head &amp; neck muscles">
                      <a:extLst>
                        <a:ext uri="{FF2B5EF4-FFF2-40B4-BE49-F238E27FC236}">
                          <a16:creationId xmlns:a16="http://schemas.microsoft.com/office/drawing/2014/main" id="{BE1E1B96-23AF-5E44-0B72-ED54C7D1D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029" name="organ - head &amp; neck muscles">
                        <a:extLst>
                          <a:ext uri="{FF2B5EF4-FFF2-40B4-BE49-F238E27FC236}">
                            <a16:creationId xmlns:a16="http://schemas.microsoft.com/office/drawing/2014/main" id="{62EE5FEE-03AA-BC57-1207-80987B491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8030" name="FTU - mylohyoid">
                        <a:extLst>
                          <a:ext uri="{FF2B5EF4-FFF2-40B4-BE49-F238E27FC236}">
                            <a16:creationId xmlns:a16="http://schemas.microsoft.com/office/drawing/2014/main" id="{7A9CE43C-EB9F-33E8-E80C-BBE30351A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011" name="Group 8010">
                      <a:extLst>
                        <a:ext uri="{FF2B5EF4-FFF2-40B4-BE49-F238E27FC236}">
                          <a16:creationId xmlns:a16="http://schemas.microsoft.com/office/drawing/2014/main" id="{9A3B8B59-E381-A581-7823-C2E1B731E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12" name="Text Box 3036">
                        <a:extLst>
                          <a:ext uri="{FF2B5EF4-FFF2-40B4-BE49-F238E27FC236}">
                            <a16:creationId xmlns:a16="http://schemas.microsoft.com/office/drawing/2014/main" id="{51E39D4E-0F22-B3A8-A501-DDD1F66C512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13" name="Text Box 3036">
                        <a:extLst>
                          <a:ext uri="{FF2B5EF4-FFF2-40B4-BE49-F238E27FC236}">
                            <a16:creationId xmlns:a16="http://schemas.microsoft.com/office/drawing/2014/main" id="{DD994BDA-631C-80BE-25BC-91F7C9485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8" name="Text Box 3036">
                        <a:extLst>
                          <a:ext uri="{FF2B5EF4-FFF2-40B4-BE49-F238E27FC236}">
                            <a16:creationId xmlns:a16="http://schemas.microsoft.com/office/drawing/2014/main" id="{4A5E0F65-92F0-A6C4-775C-2B384D510C0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09" name="FTU - mylohyoid">
                    <a:extLst>
                      <a:ext uri="{FF2B5EF4-FFF2-40B4-BE49-F238E27FC236}">
                        <a16:creationId xmlns:a16="http://schemas.microsoft.com/office/drawing/2014/main" id="{5063ACF8-DDC2-82DB-8A73-122908A0D0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8005" name="Text Box 3036">
                  <a:extLst>
                    <a:ext uri="{FF2B5EF4-FFF2-40B4-BE49-F238E27FC236}">
                      <a16:creationId xmlns:a16="http://schemas.microsoft.com/office/drawing/2014/main" id="{F942AAA2-9FD9-F526-415C-9420C9BDEE1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6" name="Text Box 3036">
                  <a:extLst>
                    <a:ext uri="{FF2B5EF4-FFF2-40B4-BE49-F238E27FC236}">
                      <a16:creationId xmlns:a16="http://schemas.microsoft.com/office/drawing/2014/main" id="{92A3E443-2412-0307-12AC-7C2A58E7B4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7" name="Text Box 3036">
                  <a:extLst>
                    <a:ext uri="{FF2B5EF4-FFF2-40B4-BE49-F238E27FC236}">
                      <a16:creationId xmlns:a16="http://schemas.microsoft.com/office/drawing/2014/main" id="{F2B6E44F-5D02-C21F-E65F-8F342A72A9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31" name="FTU - mylohyoid">
                <a:extLst>
                  <a:ext uri="{FF2B5EF4-FFF2-40B4-BE49-F238E27FC236}">
                    <a16:creationId xmlns:a16="http://schemas.microsoft.com/office/drawing/2014/main" id="{60ACCC14-7D62-7683-3679-6B6830EC91E3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62B440D4-3E54-138B-55CD-B0111A3460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DDF11D5C-56A0-91E8-8F3E-B75090D0BB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94698A8D-63DA-5E8F-9155-61D261CAEF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87" name="Group 8086">
            <a:extLst>
              <a:ext uri="{FF2B5EF4-FFF2-40B4-BE49-F238E27FC236}">
                <a16:creationId xmlns:a16="http://schemas.microsoft.com/office/drawing/2014/main" id="{627DE563-EFDC-FDBB-51F5-27BC4C6C664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8086" name="Group 8085">
              <a:extLst>
                <a:ext uri="{FF2B5EF4-FFF2-40B4-BE49-F238E27FC236}">
                  <a16:creationId xmlns:a16="http://schemas.microsoft.com/office/drawing/2014/main" id="{D87BEE83-DEB1-4B6F-6F3A-505770CC69E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8064" name="Group 8063">
                <a:extLst>
                  <a:ext uri="{FF2B5EF4-FFF2-40B4-BE49-F238E27FC236}">
                    <a16:creationId xmlns:a16="http://schemas.microsoft.com/office/drawing/2014/main" id="{3E3E6D82-6483-02B8-00F5-63541105317D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8060" name="Group 8059">
                  <a:extLst>
                    <a:ext uri="{FF2B5EF4-FFF2-40B4-BE49-F238E27FC236}">
                      <a16:creationId xmlns:a16="http://schemas.microsoft.com/office/drawing/2014/main" id="{1915A32B-4851-1C8A-03B6-D5111EB0C377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8056" name="Group 8055">
                    <a:extLst>
                      <a:ext uri="{FF2B5EF4-FFF2-40B4-BE49-F238E27FC236}">
                        <a16:creationId xmlns:a16="http://schemas.microsoft.com/office/drawing/2014/main" id="{63911D20-2433-86BC-536C-BCC5B7AE043E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8052" name="Group 8051">
                      <a:extLst>
                        <a:ext uri="{FF2B5EF4-FFF2-40B4-BE49-F238E27FC236}">
                          <a16:creationId xmlns:a16="http://schemas.microsoft.com/office/drawing/2014/main" id="{9D37ED21-8A26-DF94-BB3F-D566B6037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8041" name="Group 8040">
                        <a:extLst>
                          <a:ext uri="{FF2B5EF4-FFF2-40B4-BE49-F238E27FC236}">
                            <a16:creationId xmlns:a16="http://schemas.microsoft.com/office/drawing/2014/main" id="{1BFA88D7-8124-3693-5E71-936B47DA0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7996" name="Group 7995">
                          <a:extLst>
                            <a:ext uri="{FF2B5EF4-FFF2-40B4-BE49-F238E27FC236}">
                              <a16:creationId xmlns:a16="http://schemas.microsoft.com/office/drawing/2014/main" id="{A5C7D1F4-8F2A-7E30-1D93-DD68B66691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7928" name="Group 7927">
                            <a:extLst>
                              <a:ext uri="{FF2B5EF4-FFF2-40B4-BE49-F238E27FC236}">
                                <a16:creationId xmlns:a16="http://schemas.microsoft.com/office/drawing/2014/main" id="{474E733E-59FE-1454-8420-C2E2737F17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7929" name="Group 7928">
                              <a:extLst>
                                <a:ext uri="{FF2B5EF4-FFF2-40B4-BE49-F238E27FC236}">
                                  <a16:creationId xmlns:a16="http://schemas.microsoft.com/office/drawing/2014/main" id="{323CFC61-0B96-540F-59DE-13048842A5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7933" name="Group 7932">
                                <a:extLst>
                                  <a:ext uri="{FF2B5EF4-FFF2-40B4-BE49-F238E27FC236}">
                                    <a16:creationId xmlns:a16="http://schemas.microsoft.com/office/drawing/2014/main" id="{F1260B0C-B7B3-3D07-A967-FAE268615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7938" name="Group 7937">
                                  <a:extLst>
                                    <a:ext uri="{FF2B5EF4-FFF2-40B4-BE49-F238E27FC236}">
                                      <a16:creationId xmlns:a16="http://schemas.microsoft.com/office/drawing/2014/main" id="{E079FDC4-3FF0-DCA1-60E3-239344019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7949" name="Group 7948">
                                    <a:extLst>
                                      <a:ext uri="{FF2B5EF4-FFF2-40B4-BE49-F238E27FC236}">
                                        <a16:creationId xmlns:a16="http://schemas.microsoft.com/office/drawing/2014/main" id="{93BD7387-D9E4-C5E6-6A58-7F4BEA5E224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7956" name="Group 7955">
                                      <a:extLst>
                                        <a:ext uri="{FF2B5EF4-FFF2-40B4-BE49-F238E27FC236}">
                                          <a16:creationId xmlns:a16="http://schemas.microsoft.com/office/drawing/2014/main" id="{CF5B79B6-7E01-F48E-E636-B048EBD07E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7966" name="Group 7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559CA-ED02-91A4-0897-398FEEAE44B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7970" name="Group 79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817A15C-464C-A07E-053A-A523A820C2A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7972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176C5E9-B3CD-4D30-F7F8-86B46BA70DA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7989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340BB-99BF-074B-BDA2-04033D5122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2CA344-73C7-31CA-F867-BCA4B405371B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2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2AA4F4-FB1F-CCBE-C7CF-3C06FFD0EAC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D15897-1CB1-509A-A140-FB95D37A5BDD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6A3C77-410C-A163-41DD-9770DBB01A6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3" name="Group 79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1534BD-FE8E-FF3D-3C64-5A76F164930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18465E-3D79-E473-1814-65488B5A84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AF412C-6734-2413-4BD6-A53D2E698E0F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D44D2-3412-D507-FA8B-0DE553B183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4" name="Group 79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8653D5-7DB8-0AC7-5E1D-65FB8FA25D7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F1E6BC-6EDF-7127-8C42-C1919DF6A7F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0DD9E3-FBC7-8F53-D452-8948DAD491D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88872F-19F2-70AC-C85C-B3D8995AA9D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5" name="Group 79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D36F05-1043-5812-1782-CE02E1CCF3A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E0E027-AB4A-5248-2D25-D79BFE4DD55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E79361D-2051-7280-7D82-A93E94BDBD9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2BCB76-A0F5-F32D-CD75-64012DAE3A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6" name="Group 79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8629AB-4A06-F322-4689-E7EAA761FF1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79FC479-FA14-DC77-0844-B06583D6BA8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510C55-4138-996E-1757-3A592B39231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A0ABAC-9349-0108-57EE-7D4F4B7E8A2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7971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5F7CA3-1082-7B56-2549-1830E23FB00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96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D8A0FC-E2C3-5E0B-45A4-5174F268C43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8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633D3F-2C07-7586-92D0-271CB0EE9BF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754C0B-69DB-EC00-7C5C-BF6F7DB5382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95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5850645-8C4C-8BE8-86AF-97C718EA07C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1241359A-8676-EB30-CA07-15BDD2C5C1E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33DF4A4-22C7-8422-977D-958A32AE180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DF41798-1F3F-65A5-7AD9-02AF4115D6F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27BFDFE-5C0C-BC2D-3CEA-D241D33A675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CFAC1E8-6A69-6F2B-88E5-335BD885FD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95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4DEB6161-8A55-271F-09B9-EE7588BAD8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1F975D0-3BE2-F198-282E-36CA38C2DD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0AA6355-EBE9-E724-935F-6E5A00C5758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D269A6-4AD0-A433-9526-03B6B9404D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39" name="Group 7938">
                                  <a:extLst>
                                    <a:ext uri="{FF2B5EF4-FFF2-40B4-BE49-F238E27FC236}">
                                      <a16:creationId xmlns:a16="http://schemas.microsoft.com/office/drawing/2014/main" id="{269C449D-5B78-9842-BAEC-B434179CE5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A219FA6-5CC2-DEEA-A377-817256C017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F731027-4724-1DD8-CF51-BC5E46A93B4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3E7E664-3CDF-9CEC-7812-7403CE80B58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3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64DCFB1D-813B-264F-7CC6-9BB0FA4033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7935" name="Text Box 3036">
                                <a:extLst>
                                  <a:ext uri="{FF2B5EF4-FFF2-40B4-BE49-F238E27FC236}">
                                    <a16:creationId xmlns:a16="http://schemas.microsoft.com/office/drawing/2014/main" id="{77743BAD-592C-3AC4-D856-C53B6FFFB8E1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6" name="Text Box 3036">
                                <a:extLst>
                                  <a:ext uri="{FF2B5EF4-FFF2-40B4-BE49-F238E27FC236}">
                                    <a16:creationId xmlns:a16="http://schemas.microsoft.com/office/drawing/2014/main" id="{94A9C0AF-7700-9B63-BE19-66E31C0AC18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7" name="Text Box 3036">
                                <a:extLst>
                                  <a:ext uri="{FF2B5EF4-FFF2-40B4-BE49-F238E27FC236}">
                                    <a16:creationId xmlns:a16="http://schemas.microsoft.com/office/drawing/2014/main" id="{A09C892D-C770-04DC-1B12-77853A53E6D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930" name="FTU - mylohyoid">
                              <a:extLst>
                                <a:ext uri="{FF2B5EF4-FFF2-40B4-BE49-F238E27FC236}">
                                  <a16:creationId xmlns:a16="http://schemas.microsoft.com/office/drawing/2014/main" id="{BD75681D-5209-7355-45E0-DA5C8EE138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1" name="FTU - mylohyoid">
                              <a:extLst>
                                <a:ext uri="{FF2B5EF4-FFF2-40B4-BE49-F238E27FC236}">
                                  <a16:creationId xmlns:a16="http://schemas.microsoft.com/office/drawing/2014/main" id="{FFEA82FE-458E-7B9D-60C2-9428F2B4D09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2" name="FTU - mylohyoid">
                              <a:extLst>
                                <a:ext uri="{FF2B5EF4-FFF2-40B4-BE49-F238E27FC236}">
                                  <a16:creationId xmlns:a16="http://schemas.microsoft.com/office/drawing/2014/main" id="{AA400207-21A3-17C1-BC1E-2308228DA2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7995" name="FTU - digastric">
                            <a:extLst>
                              <a:ext uri="{FF2B5EF4-FFF2-40B4-BE49-F238E27FC236}">
                                <a16:creationId xmlns:a16="http://schemas.microsoft.com/office/drawing/2014/main" id="{A1E14612-8DCD-CC88-F325-C6EE976EF5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7997" name="Text Box 3036">
                          <a:extLst>
                            <a:ext uri="{FF2B5EF4-FFF2-40B4-BE49-F238E27FC236}">
                              <a16:creationId xmlns:a16="http://schemas.microsoft.com/office/drawing/2014/main" id="{B7893E97-50D7-9B39-B3C3-D653FB49326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8" name="Text Box 3036">
                          <a:extLst>
                            <a:ext uri="{FF2B5EF4-FFF2-40B4-BE49-F238E27FC236}">
                              <a16:creationId xmlns:a16="http://schemas.microsoft.com/office/drawing/2014/main" id="{FCE1EE35-BD8A-E926-7B44-04BE0ED5DEB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9" name="Text Box 3036">
                          <a:extLst>
                            <a:ext uri="{FF2B5EF4-FFF2-40B4-BE49-F238E27FC236}">
                              <a16:creationId xmlns:a16="http://schemas.microsoft.com/office/drawing/2014/main" id="{27A8572A-3AB7-DE2B-40CF-8380EF5BE5E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8042" name="Text Box 3036">
                        <a:extLst>
                          <a:ext uri="{FF2B5EF4-FFF2-40B4-BE49-F238E27FC236}">
                            <a16:creationId xmlns:a16="http://schemas.microsoft.com/office/drawing/2014/main" id="{BB403370-4BF4-E9C6-5B0E-E832842D2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3" name="Text Box 3036">
                        <a:extLst>
                          <a:ext uri="{FF2B5EF4-FFF2-40B4-BE49-F238E27FC236}">
                            <a16:creationId xmlns:a16="http://schemas.microsoft.com/office/drawing/2014/main" id="{AAFC0145-F728-C884-0105-CEEBDD5172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4" name="Text Box 3036">
                        <a:extLst>
                          <a:ext uri="{FF2B5EF4-FFF2-40B4-BE49-F238E27FC236}">
                            <a16:creationId xmlns:a16="http://schemas.microsoft.com/office/drawing/2014/main" id="{A88E75B9-DCA8-ED7E-4DE6-793F7CA7F62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053" name="Text Box 3036">
                      <a:extLst>
                        <a:ext uri="{FF2B5EF4-FFF2-40B4-BE49-F238E27FC236}">
                          <a16:creationId xmlns:a16="http://schemas.microsoft.com/office/drawing/2014/main" id="{F4C0534D-3FE9-BE61-0A3D-909FD53051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4" name="Text Box 3036">
                      <a:extLst>
                        <a:ext uri="{FF2B5EF4-FFF2-40B4-BE49-F238E27FC236}">
                          <a16:creationId xmlns:a16="http://schemas.microsoft.com/office/drawing/2014/main" id="{1252C67D-31B6-BC0B-4F0C-A8200F1BC5A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5" name="Text Box 3036">
                      <a:extLst>
                        <a:ext uri="{FF2B5EF4-FFF2-40B4-BE49-F238E27FC236}">
                          <a16:creationId xmlns:a16="http://schemas.microsoft.com/office/drawing/2014/main" id="{E82865F0-4F9A-0A06-F9D8-4B227E852E3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057" name="Text Box 3036">
                    <a:extLst>
                      <a:ext uri="{FF2B5EF4-FFF2-40B4-BE49-F238E27FC236}">
                        <a16:creationId xmlns:a16="http://schemas.microsoft.com/office/drawing/2014/main" id="{4E79F87D-6185-E5C4-700A-FD3D86E12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8" name="Text Box 3036">
                    <a:extLst>
                      <a:ext uri="{FF2B5EF4-FFF2-40B4-BE49-F238E27FC236}">
                        <a16:creationId xmlns:a16="http://schemas.microsoft.com/office/drawing/2014/main" id="{D3C0E5F2-DBD3-D539-4868-D85A74F25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9" name="Text Box 3036">
                    <a:extLst>
                      <a:ext uri="{FF2B5EF4-FFF2-40B4-BE49-F238E27FC236}">
                        <a16:creationId xmlns:a16="http://schemas.microsoft.com/office/drawing/2014/main" id="{9BEF5D60-5A3D-9958-CF51-2E29BDA396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061" name="Text Box 3036">
                  <a:extLst>
                    <a:ext uri="{FF2B5EF4-FFF2-40B4-BE49-F238E27FC236}">
                      <a16:creationId xmlns:a16="http://schemas.microsoft.com/office/drawing/2014/main" id="{F5AF3E5D-1861-8070-3CE6-AA90CB09CE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2" name="Text Box 3036">
                  <a:extLst>
                    <a:ext uri="{FF2B5EF4-FFF2-40B4-BE49-F238E27FC236}">
                      <a16:creationId xmlns:a16="http://schemas.microsoft.com/office/drawing/2014/main" id="{896A3CFF-B23F-3C38-86C8-4D885CA958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3" name="Text Box 3036">
                  <a:extLst>
                    <a:ext uri="{FF2B5EF4-FFF2-40B4-BE49-F238E27FC236}">
                      <a16:creationId xmlns:a16="http://schemas.microsoft.com/office/drawing/2014/main" id="{CE4F11C8-32A8-1886-C3A6-69B5CEE277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73" name="FTU - mylohyoid">
                <a:extLst>
                  <a:ext uri="{FF2B5EF4-FFF2-40B4-BE49-F238E27FC236}">
                    <a16:creationId xmlns:a16="http://schemas.microsoft.com/office/drawing/2014/main" id="{7778EA31-E17A-0FA6-9A8A-EEF31005AFA5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8074" name="FTU - mylohyoid">
                <a:extLst>
                  <a:ext uri="{FF2B5EF4-FFF2-40B4-BE49-F238E27FC236}">
                    <a16:creationId xmlns:a16="http://schemas.microsoft.com/office/drawing/2014/main" id="{7B0DED9F-9271-A439-01FC-2D918031A295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8075" name="FTU - mylohyoid">
                <a:extLst>
                  <a:ext uri="{FF2B5EF4-FFF2-40B4-BE49-F238E27FC236}">
                    <a16:creationId xmlns:a16="http://schemas.microsoft.com/office/drawing/2014/main" id="{8C2E1582-FD80-F46C-E5E9-B9B3CEAB5AE7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8076" name="Text Box 3036">
              <a:extLst>
                <a:ext uri="{FF2B5EF4-FFF2-40B4-BE49-F238E27FC236}">
                  <a16:creationId xmlns:a16="http://schemas.microsoft.com/office/drawing/2014/main" id="{FD09A4A6-015F-4894-2F8D-BD2ACBA74A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7" name="Text Box 3036">
              <a:extLst>
                <a:ext uri="{FF2B5EF4-FFF2-40B4-BE49-F238E27FC236}">
                  <a16:creationId xmlns:a16="http://schemas.microsoft.com/office/drawing/2014/main" id="{6D9280DB-9047-A6CC-0A2C-C761B46C1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8" name="Text Box 3036">
              <a:extLst>
                <a:ext uri="{FF2B5EF4-FFF2-40B4-BE49-F238E27FC236}">
                  <a16:creationId xmlns:a16="http://schemas.microsoft.com/office/drawing/2014/main" id="{4E3A0C23-578B-7A83-42AB-8F1C367A7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9" name="Text Box 3036">
              <a:extLst>
                <a:ext uri="{FF2B5EF4-FFF2-40B4-BE49-F238E27FC236}">
                  <a16:creationId xmlns:a16="http://schemas.microsoft.com/office/drawing/2014/main" id="{631147B2-A27B-61AD-79A3-6FBB11783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0" name="Text Box 3036">
              <a:extLst>
                <a:ext uri="{FF2B5EF4-FFF2-40B4-BE49-F238E27FC236}">
                  <a16:creationId xmlns:a16="http://schemas.microsoft.com/office/drawing/2014/main" id="{E8765939-EC8E-4D8F-2CD8-89BAAE08E4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1" name="Text Box 3036">
              <a:extLst>
                <a:ext uri="{FF2B5EF4-FFF2-40B4-BE49-F238E27FC236}">
                  <a16:creationId xmlns:a16="http://schemas.microsoft.com/office/drawing/2014/main" id="{0AED03EB-5878-9708-9FB3-1DF5EC42FC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2" name="Text Box 3036">
              <a:extLst>
                <a:ext uri="{FF2B5EF4-FFF2-40B4-BE49-F238E27FC236}">
                  <a16:creationId xmlns:a16="http://schemas.microsoft.com/office/drawing/2014/main" id="{466B3008-365B-C7AD-E75D-41A89A000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3" name="Text Box 3036">
              <a:extLst>
                <a:ext uri="{FF2B5EF4-FFF2-40B4-BE49-F238E27FC236}">
                  <a16:creationId xmlns:a16="http://schemas.microsoft.com/office/drawing/2014/main" id="{8911DDF1-83E5-ACF4-4B86-2DC0B8D02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4" name="Text Box 3036">
              <a:extLst>
                <a:ext uri="{FF2B5EF4-FFF2-40B4-BE49-F238E27FC236}">
                  <a16:creationId xmlns:a16="http://schemas.microsoft.com/office/drawing/2014/main" id="{875DC518-83AC-A002-E447-E4E1154248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6" name="Group 8095">
            <a:extLst>
              <a:ext uri="{FF2B5EF4-FFF2-40B4-BE49-F238E27FC236}">
                <a16:creationId xmlns:a16="http://schemas.microsoft.com/office/drawing/2014/main" id="{A598A711-241A-D27D-9D59-4779C73FFB9A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8089" name="Group 8088">
              <a:extLst>
                <a:ext uri="{FF2B5EF4-FFF2-40B4-BE49-F238E27FC236}">
                  <a16:creationId xmlns:a16="http://schemas.microsoft.com/office/drawing/2014/main" id="{E0C5920B-7566-1D21-54E4-7618692E4406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8014" name="Group 8013">
                <a:extLst>
                  <a:ext uri="{FF2B5EF4-FFF2-40B4-BE49-F238E27FC236}">
                    <a16:creationId xmlns:a16="http://schemas.microsoft.com/office/drawing/2014/main" id="{7B9C71B3-3DA4-D4BB-48CF-DF8D87537A35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8015" name="Group 8014">
                  <a:extLst>
                    <a:ext uri="{FF2B5EF4-FFF2-40B4-BE49-F238E27FC236}">
                      <a16:creationId xmlns:a16="http://schemas.microsoft.com/office/drawing/2014/main" id="{CA230080-65C4-F923-CE2E-D8AA778F067C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8019" name="Group 8018">
                    <a:extLst>
                      <a:ext uri="{FF2B5EF4-FFF2-40B4-BE49-F238E27FC236}">
                        <a16:creationId xmlns:a16="http://schemas.microsoft.com/office/drawing/2014/main" id="{7A71FA25-CFAD-18A3-BD6F-7B34B87F699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8021" name="organ group - head &amp; neck muscles">
                      <a:extLst>
                        <a:ext uri="{FF2B5EF4-FFF2-40B4-BE49-F238E27FC236}">
                          <a16:creationId xmlns:a16="http://schemas.microsoft.com/office/drawing/2014/main" id="{02C02764-5B9D-1830-D8B4-0CADF62B56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8026" name="organ - head &amp; neck muscles">
                        <a:extLst>
                          <a:ext uri="{FF2B5EF4-FFF2-40B4-BE49-F238E27FC236}">
                            <a16:creationId xmlns:a16="http://schemas.microsoft.com/office/drawing/2014/main" id="{01BEF230-2026-B482-6C56-E8BE5E6B57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8027" name="FTU - mylohyoid">
                        <a:extLst>
                          <a:ext uri="{FF2B5EF4-FFF2-40B4-BE49-F238E27FC236}">
                            <a16:creationId xmlns:a16="http://schemas.microsoft.com/office/drawing/2014/main" id="{C2D0005F-8DFB-55EF-15CF-E1366119D1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8022" name="Group 8021">
                      <a:extLst>
                        <a:ext uri="{FF2B5EF4-FFF2-40B4-BE49-F238E27FC236}">
                          <a16:creationId xmlns:a16="http://schemas.microsoft.com/office/drawing/2014/main" id="{3AD0A10F-79F4-B165-2946-90B2D2E31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23" name="Text Box 3036">
                        <a:extLst>
                          <a:ext uri="{FF2B5EF4-FFF2-40B4-BE49-F238E27FC236}">
                            <a16:creationId xmlns:a16="http://schemas.microsoft.com/office/drawing/2014/main" id="{04A5B1EF-C7BE-F6AF-E52A-46040A2ED4F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4" name="Text Box 3036">
                        <a:extLst>
                          <a:ext uri="{FF2B5EF4-FFF2-40B4-BE49-F238E27FC236}">
                            <a16:creationId xmlns:a16="http://schemas.microsoft.com/office/drawing/2014/main" id="{F24FF107-117E-F752-0BF2-15A99E9181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5" name="Text Box 3036">
                        <a:extLst>
                          <a:ext uri="{FF2B5EF4-FFF2-40B4-BE49-F238E27FC236}">
                            <a16:creationId xmlns:a16="http://schemas.microsoft.com/office/drawing/2014/main" id="{E4116539-F191-31E2-8E59-08DC7FC3F8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20" name="FTU - mylohyoid">
                    <a:extLst>
                      <a:ext uri="{FF2B5EF4-FFF2-40B4-BE49-F238E27FC236}">
                        <a16:creationId xmlns:a16="http://schemas.microsoft.com/office/drawing/2014/main" id="{EE352898-B158-EF9C-4D1A-D01D6AB394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8016" name="Text Box 3036">
                  <a:extLst>
                    <a:ext uri="{FF2B5EF4-FFF2-40B4-BE49-F238E27FC236}">
                      <a16:creationId xmlns:a16="http://schemas.microsoft.com/office/drawing/2014/main" id="{DFE17E16-780B-E4D0-CC44-A2DE73B0FF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7" name="Text Box 3036">
                  <a:extLst>
                    <a:ext uri="{FF2B5EF4-FFF2-40B4-BE49-F238E27FC236}">
                      <a16:creationId xmlns:a16="http://schemas.microsoft.com/office/drawing/2014/main" id="{474A3FEA-0629-4B79-0565-960E4CC4C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Text Box 3036">
                  <a:extLst>
                    <a:ext uri="{FF2B5EF4-FFF2-40B4-BE49-F238E27FC236}">
                      <a16:creationId xmlns:a16="http://schemas.microsoft.com/office/drawing/2014/main" id="{BEBDD132-F729-18BF-4750-E3BEE96DFA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65" name="FTU - mylohyoid">
                <a:extLst>
                  <a:ext uri="{FF2B5EF4-FFF2-40B4-BE49-F238E27FC236}">
                    <a16:creationId xmlns:a16="http://schemas.microsoft.com/office/drawing/2014/main" id="{DA7804F8-664C-7180-B807-6BF7CF8A0146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8069" name="FTU - mylohyoid">
                <a:extLst>
                  <a:ext uri="{FF2B5EF4-FFF2-40B4-BE49-F238E27FC236}">
                    <a16:creationId xmlns:a16="http://schemas.microsoft.com/office/drawing/2014/main" id="{74FE5F96-030C-7661-3C4C-FBD7E73FD687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8090" name="Text Box 3036">
              <a:extLst>
                <a:ext uri="{FF2B5EF4-FFF2-40B4-BE49-F238E27FC236}">
                  <a16:creationId xmlns:a16="http://schemas.microsoft.com/office/drawing/2014/main" id="{ECDCC55D-3890-82BA-CAF0-281A0104C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1" name="Text Box 3036">
              <a:extLst>
                <a:ext uri="{FF2B5EF4-FFF2-40B4-BE49-F238E27FC236}">
                  <a16:creationId xmlns:a16="http://schemas.microsoft.com/office/drawing/2014/main" id="{3F9AD4D2-CEE3-1563-0338-7CD5232376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2" name="Text Box 3036">
              <a:extLst>
                <a:ext uri="{FF2B5EF4-FFF2-40B4-BE49-F238E27FC236}">
                  <a16:creationId xmlns:a16="http://schemas.microsoft.com/office/drawing/2014/main" id="{22211399-05D5-4C51-3F02-B108C5818E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3" name="Text Box 3036">
              <a:extLst>
                <a:ext uri="{FF2B5EF4-FFF2-40B4-BE49-F238E27FC236}">
                  <a16:creationId xmlns:a16="http://schemas.microsoft.com/office/drawing/2014/main" id="{EB64016C-CCD0-CA2F-101C-52DE917800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4" name="Text Box 3036">
              <a:extLst>
                <a:ext uri="{FF2B5EF4-FFF2-40B4-BE49-F238E27FC236}">
                  <a16:creationId xmlns:a16="http://schemas.microsoft.com/office/drawing/2014/main" id="{6E916E23-84CC-5253-F8AF-D9E484D29E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5" name="Text Box 3036">
              <a:extLst>
                <a:ext uri="{FF2B5EF4-FFF2-40B4-BE49-F238E27FC236}">
                  <a16:creationId xmlns:a16="http://schemas.microsoft.com/office/drawing/2014/main" id="{44A4F0E1-415F-01CF-CF1E-7BFCF342B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6" name="Group 8105">
            <a:extLst>
              <a:ext uri="{FF2B5EF4-FFF2-40B4-BE49-F238E27FC236}">
                <a16:creationId xmlns:a16="http://schemas.microsoft.com/office/drawing/2014/main" id="{411C3BD2-4001-FB72-EADA-AFC7E57379C3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4E751463-94A3-EED1-F714-F37DF63B43F3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7761" name="Group 7760">
                <a:extLst>
                  <a:ext uri="{FF2B5EF4-FFF2-40B4-BE49-F238E27FC236}">
                    <a16:creationId xmlns:a16="http://schemas.microsoft.com/office/drawing/2014/main" id="{91919352-FFC7-BE98-3CF0-1A5CC1084541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7762" name="Group 7761">
                  <a:extLst>
                    <a:ext uri="{FF2B5EF4-FFF2-40B4-BE49-F238E27FC236}">
                      <a16:creationId xmlns:a16="http://schemas.microsoft.com/office/drawing/2014/main" id="{98809186-0A4C-5CE4-B355-E0436B1BDC0B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766" name="Group 7765">
                    <a:extLst>
                      <a:ext uri="{FF2B5EF4-FFF2-40B4-BE49-F238E27FC236}">
                        <a16:creationId xmlns:a16="http://schemas.microsoft.com/office/drawing/2014/main" id="{F3792CA3-1BB3-A37B-B7AA-C500903CDBA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768" name="organ group - head &amp; neck muscles">
                      <a:extLst>
                        <a:ext uri="{FF2B5EF4-FFF2-40B4-BE49-F238E27FC236}">
                          <a16:creationId xmlns:a16="http://schemas.microsoft.com/office/drawing/2014/main" id="{D047BA9F-26A8-64FA-21A1-0FB4A1C73C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773" name="organ - head &amp; neck muscles">
                        <a:extLst>
                          <a:ext uri="{FF2B5EF4-FFF2-40B4-BE49-F238E27FC236}">
                            <a16:creationId xmlns:a16="http://schemas.microsoft.com/office/drawing/2014/main" id="{A792AC2D-B2CD-DFDC-AC23-37B0CE79DB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774" name="FTU - mylohyoid">
                        <a:extLst>
                          <a:ext uri="{FF2B5EF4-FFF2-40B4-BE49-F238E27FC236}">
                            <a16:creationId xmlns:a16="http://schemas.microsoft.com/office/drawing/2014/main" id="{512E5C50-ED80-B09C-C87E-47449E15A7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769" name="Group 7768">
                      <a:extLst>
                        <a:ext uri="{FF2B5EF4-FFF2-40B4-BE49-F238E27FC236}">
                          <a16:creationId xmlns:a16="http://schemas.microsoft.com/office/drawing/2014/main" id="{1C7C2CFD-4984-3CDA-6A70-3398C4C89D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770" name="Text Box 3036">
                        <a:extLst>
                          <a:ext uri="{FF2B5EF4-FFF2-40B4-BE49-F238E27FC236}">
                            <a16:creationId xmlns:a16="http://schemas.microsoft.com/office/drawing/2014/main" id="{8A6ACC3E-6BAD-E05B-6E47-EABEB570BCB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1" name="Text Box 3036">
                        <a:extLst>
                          <a:ext uri="{FF2B5EF4-FFF2-40B4-BE49-F238E27FC236}">
                            <a16:creationId xmlns:a16="http://schemas.microsoft.com/office/drawing/2014/main" id="{2D3D6854-0A04-A603-F63B-4D6179E2B6E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2" name="Text Box 3036">
                        <a:extLst>
                          <a:ext uri="{FF2B5EF4-FFF2-40B4-BE49-F238E27FC236}">
                            <a16:creationId xmlns:a16="http://schemas.microsoft.com/office/drawing/2014/main" id="{662C715E-8901-BCBB-A870-655E23AA31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767" name="FTU - mylohyoid">
                    <a:extLst>
                      <a:ext uri="{FF2B5EF4-FFF2-40B4-BE49-F238E27FC236}">
                        <a16:creationId xmlns:a16="http://schemas.microsoft.com/office/drawing/2014/main" id="{38279484-C068-AA9D-AF2C-7B87F0579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763" name="Text Box 3036">
                  <a:extLst>
                    <a:ext uri="{FF2B5EF4-FFF2-40B4-BE49-F238E27FC236}">
                      <a16:creationId xmlns:a16="http://schemas.microsoft.com/office/drawing/2014/main" id="{E3240AE3-F480-2A18-A9EE-FF604E954C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4" name="Text Box 3036">
                  <a:extLst>
                    <a:ext uri="{FF2B5EF4-FFF2-40B4-BE49-F238E27FC236}">
                      <a16:creationId xmlns:a16="http://schemas.microsoft.com/office/drawing/2014/main" id="{524BFA84-626A-4278-A762-7B102C9B4B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5" name="Text Box 3036">
                  <a:extLst>
                    <a:ext uri="{FF2B5EF4-FFF2-40B4-BE49-F238E27FC236}">
                      <a16:creationId xmlns:a16="http://schemas.microsoft.com/office/drawing/2014/main" id="{01506F65-9EF5-3C0E-233C-CA67D017E67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7" name="FTU - mylohyoid">
                <a:extLst>
                  <a:ext uri="{FF2B5EF4-FFF2-40B4-BE49-F238E27FC236}">
                    <a16:creationId xmlns:a16="http://schemas.microsoft.com/office/drawing/2014/main" id="{A08F6541-210D-577E-3D05-778C81151EE3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4DAEFB1B-0A88-98E8-60F0-33DC0D8EE5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25E6F4F6-DD24-9149-5BA0-9DD7D84A2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6BC2867-04A3-0E1B-35D2-B1812EDFC9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7" name="Group 8106">
            <a:extLst>
              <a:ext uri="{FF2B5EF4-FFF2-40B4-BE49-F238E27FC236}">
                <a16:creationId xmlns:a16="http://schemas.microsoft.com/office/drawing/2014/main" id="{EDC001AD-7305-53D5-344B-7BB51CD586E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DBFE1BA4-5172-0D9F-3AF7-F633AEA3CB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112" name="Group 8111">
                <a:extLst>
                  <a:ext uri="{FF2B5EF4-FFF2-40B4-BE49-F238E27FC236}">
                    <a16:creationId xmlns:a16="http://schemas.microsoft.com/office/drawing/2014/main" id="{075BDD74-B56A-FBC1-A969-C609E72A843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114" name="Group 8113">
                  <a:extLst>
                    <a:ext uri="{FF2B5EF4-FFF2-40B4-BE49-F238E27FC236}">
                      <a16:creationId xmlns:a16="http://schemas.microsoft.com/office/drawing/2014/main" id="{112D3446-3EDD-499F-9B94-8BAFEFC1B04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118" name="Group 8117">
                    <a:extLst>
                      <a:ext uri="{FF2B5EF4-FFF2-40B4-BE49-F238E27FC236}">
                        <a16:creationId xmlns:a16="http://schemas.microsoft.com/office/drawing/2014/main" id="{994C38C3-F493-07F1-1FAE-4F7829ACC25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120" name="organ group - head &amp; neck muscles">
                      <a:extLst>
                        <a:ext uri="{FF2B5EF4-FFF2-40B4-BE49-F238E27FC236}">
                          <a16:creationId xmlns:a16="http://schemas.microsoft.com/office/drawing/2014/main" id="{9CA13312-0775-A46F-5589-87F587F67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125" name="organ - head &amp; neck muscles">
                        <a:extLst>
                          <a:ext uri="{FF2B5EF4-FFF2-40B4-BE49-F238E27FC236}">
                            <a16:creationId xmlns:a16="http://schemas.microsoft.com/office/drawing/2014/main" id="{A7BB4736-5F15-F625-ACBC-22BC3A53C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8126" name="FTU - mylohyoid">
                        <a:extLst>
                          <a:ext uri="{FF2B5EF4-FFF2-40B4-BE49-F238E27FC236}">
                            <a16:creationId xmlns:a16="http://schemas.microsoft.com/office/drawing/2014/main" id="{4A5C4582-1BDD-3986-FE27-453AF782E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8121" name="Group 8120">
                      <a:extLst>
                        <a:ext uri="{FF2B5EF4-FFF2-40B4-BE49-F238E27FC236}">
                          <a16:creationId xmlns:a16="http://schemas.microsoft.com/office/drawing/2014/main" id="{EC8AF588-396D-6745-48B7-5E86878DC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22" name="Text Box 3036">
                        <a:extLst>
                          <a:ext uri="{FF2B5EF4-FFF2-40B4-BE49-F238E27FC236}">
                            <a16:creationId xmlns:a16="http://schemas.microsoft.com/office/drawing/2014/main" id="{63EB05B7-A4C4-1D9E-3535-2461120CF0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3" name="Text Box 3036">
                        <a:extLst>
                          <a:ext uri="{FF2B5EF4-FFF2-40B4-BE49-F238E27FC236}">
                            <a16:creationId xmlns:a16="http://schemas.microsoft.com/office/drawing/2014/main" id="{1D1C8857-F038-32C6-549B-52482F4B79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4" name="Text Box 3036">
                        <a:extLst>
                          <a:ext uri="{FF2B5EF4-FFF2-40B4-BE49-F238E27FC236}">
                            <a16:creationId xmlns:a16="http://schemas.microsoft.com/office/drawing/2014/main" id="{B4F207D0-CAAE-F4BF-D121-3AA863A60E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19" name="FTU - mylohyoid">
                    <a:extLst>
                      <a:ext uri="{FF2B5EF4-FFF2-40B4-BE49-F238E27FC236}">
                        <a16:creationId xmlns:a16="http://schemas.microsoft.com/office/drawing/2014/main" id="{CAB35072-0144-F10E-490B-4DDEC4ADE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8115" name="Text Box 3036">
                  <a:extLst>
                    <a:ext uri="{FF2B5EF4-FFF2-40B4-BE49-F238E27FC236}">
                      <a16:creationId xmlns:a16="http://schemas.microsoft.com/office/drawing/2014/main" id="{FE6839F1-B908-9282-7653-86D417927E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6" name="Text Box 3036">
                  <a:extLst>
                    <a:ext uri="{FF2B5EF4-FFF2-40B4-BE49-F238E27FC236}">
                      <a16:creationId xmlns:a16="http://schemas.microsoft.com/office/drawing/2014/main" id="{E3C8B4A5-B8C6-4759-1822-BBE2DE44C4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7" name="Text Box 3036">
                  <a:extLst>
                    <a:ext uri="{FF2B5EF4-FFF2-40B4-BE49-F238E27FC236}">
                      <a16:creationId xmlns:a16="http://schemas.microsoft.com/office/drawing/2014/main" id="{66450E1F-366B-E2F9-9920-30C674FEC0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13" name="FTU - mylohyoid">
                <a:extLst>
                  <a:ext uri="{FF2B5EF4-FFF2-40B4-BE49-F238E27FC236}">
                    <a16:creationId xmlns:a16="http://schemas.microsoft.com/office/drawing/2014/main" id="{D3A9BDEC-4A01-965D-3B4D-B84F487FA2EF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A4D54262-5232-9730-C2DE-265C66C91D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0" name="Text Box 3036">
              <a:extLst>
                <a:ext uri="{FF2B5EF4-FFF2-40B4-BE49-F238E27FC236}">
                  <a16:creationId xmlns:a16="http://schemas.microsoft.com/office/drawing/2014/main" id="{219FABE4-FAA6-0641-6BE1-2417C6394D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1" name="Text Box 3036">
              <a:extLst>
                <a:ext uri="{FF2B5EF4-FFF2-40B4-BE49-F238E27FC236}">
                  <a16:creationId xmlns:a16="http://schemas.microsoft.com/office/drawing/2014/main" id="{65EE92CC-B39C-9CA1-881B-13A355FE75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76" name="Group 8175">
            <a:extLst>
              <a:ext uri="{FF2B5EF4-FFF2-40B4-BE49-F238E27FC236}">
                <a16:creationId xmlns:a16="http://schemas.microsoft.com/office/drawing/2014/main" id="{E2A3363A-FEC6-0E59-0EEF-BFADB2539790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8169" name="Group 8168">
              <a:extLst>
                <a:ext uri="{FF2B5EF4-FFF2-40B4-BE49-F238E27FC236}">
                  <a16:creationId xmlns:a16="http://schemas.microsoft.com/office/drawing/2014/main" id="{E4060B15-9D59-9039-FCD8-34296557694B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8127" name="Group 8126">
                <a:extLst>
                  <a:ext uri="{FF2B5EF4-FFF2-40B4-BE49-F238E27FC236}">
                    <a16:creationId xmlns:a16="http://schemas.microsoft.com/office/drawing/2014/main" id="{9A7E849C-BABE-CF14-30F4-8D3333393233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8128" name="Group 8127">
                  <a:extLst>
                    <a:ext uri="{FF2B5EF4-FFF2-40B4-BE49-F238E27FC236}">
                      <a16:creationId xmlns:a16="http://schemas.microsoft.com/office/drawing/2014/main" id="{EFE63AC8-51B1-DB84-6B8A-DDE1DBAE476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8132" name="Group 8131">
                    <a:extLst>
                      <a:ext uri="{FF2B5EF4-FFF2-40B4-BE49-F238E27FC236}">
                        <a16:creationId xmlns:a16="http://schemas.microsoft.com/office/drawing/2014/main" id="{F829A637-52DE-7760-8F00-E56296CEAC70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8134" name="organ group - head &amp; neck muscles">
                      <a:extLst>
                        <a:ext uri="{FF2B5EF4-FFF2-40B4-BE49-F238E27FC236}">
                          <a16:creationId xmlns:a16="http://schemas.microsoft.com/office/drawing/2014/main" id="{862AA082-D15A-400E-B22D-FA5F47942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8155" name="organ - head &amp; neck muscles">
                        <a:extLst>
                          <a:ext uri="{FF2B5EF4-FFF2-40B4-BE49-F238E27FC236}">
                            <a16:creationId xmlns:a16="http://schemas.microsoft.com/office/drawing/2014/main" id="{596999AD-0010-A2FA-A975-07A92E931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8156" name="FTU - mylohyoid">
                        <a:extLst>
                          <a:ext uri="{FF2B5EF4-FFF2-40B4-BE49-F238E27FC236}">
                            <a16:creationId xmlns:a16="http://schemas.microsoft.com/office/drawing/2014/main" id="{A341ADEB-9954-1653-BC9D-7F350273D3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8157" name="FTU - digastric">
                        <a:extLst>
                          <a:ext uri="{FF2B5EF4-FFF2-40B4-BE49-F238E27FC236}">
                            <a16:creationId xmlns:a16="http://schemas.microsoft.com/office/drawing/2014/main" id="{59AAA410-3AAD-1D5C-C754-D5CE230D2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8158" name="FTU - geniohyoid">
                        <a:extLst>
                          <a:ext uri="{FF2B5EF4-FFF2-40B4-BE49-F238E27FC236}">
                            <a16:creationId xmlns:a16="http://schemas.microsoft.com/office/drawing/2014/main" id="{9D163E5C-81DD-CEF9-B75B-A128E0C96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8159" name="FTU - longus capitis">
                        <a:extLst>
                          <a:ext uri="{FF2B5EF4-FFF2-40B4-BE49-F238E27FC236}">
                            <a16:creationId xmlns:a16="http://schemas.microsoft.com/office/drawing/2014/main" id="{3B956BAE-02DE-7C1F-1123-8AAC4835D6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8160" name="FTU - longus colli inferior">
                        <a:extLst>
                          <a:ext uri="{FF2B5EF4-FFF2-40B4-BE49-F238E27FC236}">
                            <a16:creationId xmlns:a16="http://schemas.microsoft.com/office/drawing/2014/main" id="{50A48286-81AF-EEE6-097F-BE35C1E595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8135" name="Group 8134">
                      <a:extLst>
                        <a:ext uri="{FF2B5EF4-FFF2-40B4-BE49-F238E27FC236}">
                          <a16:creationId xmlns:a16="http://schemas.microsoft.com/office/drawing/2014/main" id="{FAAB07D3-A5AB-22B7-728D-4DBD8D711B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52" name="Text Box 3036">
                        <a:extLst>
                          <a:ext uri="{FF2B5EF4-FFF2-40B4-BE49-F238E27FC236}">
                            <a16:creationId xmlns:a16="http://schemas.microsoft.com/office/drawing/2014/main" id="{FB17C592-FFBC-7FF4-CCAA-06733BF9107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3" name="Text Box 3036">
                        <a:extLst>
                          <a:ext uri="{FF2B5EF4-FFF2-40B4-BE49-F238E27FC236}">
                            <a16:creationId xmlns:a16="http://schemas.microsoft.com/office/drawing/2014/main" id="{D04F08FC-BBEC-B896-38CE-514EE9E4686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4" name="Text Box 3036">
                        <a:extLst>
                          <a:ext uri="{FF2B5EF4-FFF2-40B4-BE49-F238E27FC236}">
                            <a16:creationId xmlns:a16="http://schemas.microsoft.com/office/drawing/2014/main" id="{01F39ED7-C910-299A-5967-FEBB67D114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6" name="Group 8135">
                      <a:extLst>
                        <a:ext uri="{FF2B5EF4-FFF2-40B4-BE49-F238E27FC236}">
                          <a16:creationId xmlns:a16="http://schemas.microsoft.com/office/drawing/2014/main" id="{3FAE0965-2636-1306-93E8-DA04E94D24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9" name="Text Box 3036">
                        <a:extLst>
                          <a:ext uri="{FF2B5EF4-FFF2-40B4-BE49-F238E27FC236}">
                            <a16:creationId xmlns:a16="http://schemas.microsoft.com/office/drawing/2014/main" id="{8A8B630F-9F29-381F-E894-9D418DFCB5D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0" name="Text Box 3036">
                        <a:extLst>
                          <a:ext uri="{FF2B5EF4-FFF2-40B4-BE49-F238E27FC236}">
                            <a16:creationId xmlns:a16="http://schemas.microsoft.com/office/drawing/2014/main" id="{1C1F7E0F-4B90-C448-5B37-ED7BC3C7829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1" name="Text Box 3036">
                        <a:extLst>
                          <a:ext uri="{FF2B5EF4-FFF2-40B4-BE49-F238E27FC236}">
                            <a16:creationId xmlns:a16="http://schemas.microsoft.com/office/drawing/2014/main" id="{B7DF991B-5588-96F6-A2B2-C19B8510894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7" name="Group 8136">
                      <a:extLst>
                        <a:ext uri="{FF2B5EF4-FFF2-40B4-BE49-F238E27FC236}">
                          <a16:creationId xmlns:a16="http://schemas.microsoft.com/office/drawing/2014/main" id="{C56E4A8C-58D4-DC9F-C67F-25D3D24DC4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6" name="Text Box 3036">
                        <a:extLst>
                          <a:ext uri="{FF2B5EF4-FFF2-40B4-BE49-F238E27FC236}">
                            <a16:creationId xmlns:a16="http://schemas.microsoft.com/office/drawing/2014/main" id="{6313345C-525F-F99B-BBED-6D7E3B9CC9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7" name="Text Box 3036">
                        <a:extLst>
                          <a:ext uri="{FF2B5EF4-FFF2-40B4-BE49-F238E27FC236}">
                            <a16:creationId xmlns:a16="http://schemas.microsoft.com/office/drawing/2014/main" id="{84C0DFEA-57CF-F218-1D51-3E856394DD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8" name="Text Box 3036">
                        <a:extLst>
                          <a:ext uri="{FF2B5EF4-FFF2-40B4-BE49-F238E27FC236}">
                            <a16:creationId xmlns:a16="http://schemas.microsoft.com/office/drawing/2014/main" id="{4BC47179-9431-9ED8-97DC-805F56CD73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8" name="Group 8137">
                      <a:extLst>
                        <a:ext uri="{FF2B5EF4-FFF2-40B4-BE49-F238E27FC236}">
                          <a16:creationId xmlns:a16="http://schemas.microsoft.com/office/drawing/2014/main" id="{B8F20555-0742-7191-48DD-5B3FE6143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3" name="Text Box 3036">
                        <a:extLst>
                          <a:ext uri="{FF2B5EF4-FFF2-40B4-BE49-F238E27FC236}">
                            <a16:creationId xmlns:a16="http://schemas.microsoft.com/office/drawing/2014/main" id="{F3FD35B0-69B6-92CF-678B-891F63F747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4" name="Text Box 3036">
                        <a:extLst>
                          <a:ext uri="{FF2B5EF4-FFF2-40B4-BE49-F238E27FC236}">
                            <a16:creationId xmlns:a16="http://schemas.microsoft.com/office/drawing/2014/main" id="{0341D8A9-BF18-7D08-1644-C827BFFB448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5" name="Text Box 3036">
                        <a:extLst>
                          <a:ext uri="{FF2B5EF4-FFF2-40B4-BE49-F238E27FC236}">
                            <a16:creationId xmlns:a16="http://schemas.microsoft.com/office/drawing/2014/main" id="{A71CC073-A9BD-B899-9087-1CE04077D2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9" name="Group 8138">
                      <a:extLst>
                        <a:ext uri="{FF2B5EF4-FFF2-40B4-BE49-F238E27FC236}">
                          <a16:creationId xmlns:a16="http://schemas.microsoft.com/office/drawing/2014/main" id="{67C4C199-2984-2276-A40C-4066B817BF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0" name="Text Box 3036">
                        <a:extLst>
                          <a:ext uri="{FF2B5EF4-FFF2-40B4-BE49-F238E27FC236}">
                            <a16:creationId xmlns:a16="http://schemas.microsoft.com/office/drawing/2014/main" id="{5703BDFE-310F-609F-6134-FCA8DD7F30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1" name="Text Box 3036">
                        <a:extLst>
                          <a:ext uri="{FF2B5EF4-FFF2-40B4-BE49-F238E27FC236}">
                            <a16:creationId xmlns:a16="http://schemas.microsoft.com/office/drawing/2014/main" id="{76D4E35D-D840-C961-1EB7-CE514B661EF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2" name="Text Box 3036">
                        <a:extLst>
                          <a:ext uri="{FF2B5EF4-FFF2-40B4-BE49-F238E27FC236}">
                            <a16:creationId xmlns:a16="http://schemas.microsoft.com/office/drawing/2014/main" id="{F7B5A517-1DE3-14FC-B3CA-5648338C608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33" name="FTU - longus colli inferior">
                    <a:extLst>
                      <a:ext uri="{FF2B5EF4-FFF2-40B4-BE49-F238E27FC236}">
                        <a16:creationId xmlns:a16="http://schemas.microsoft.com/office/drawing/2014/main" id="{E1902F8B-3A5A-05B6-6276-207D0C14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8129" name="Text Box 3036">
                  <a:extLst>
                    <a:ext uri="{FF2B5EF4-FFF2-40B4-BE49-F238E27FC236}">
                      <a16:creationId xmlns:a16="http://schemas.microsoft.com/office/drawing/2014/main" id="{895678C3-798A-5D52-84B6-1839BF5B0B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0" name="Text Box 3036">
                  <a:extLst>
                    <a:ext uri="{FF2B5EF4-FFF2-40B4-BE49-F238E27FC236}">
                      <a16:creationId xmlns:a16="http://schemas.microsoft.com/office/drawing/2014/main" id="{2B35B0AB-C341-B022-3D18-4600FDD49B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1" name="Text Box 3036">
                  <a:extLst>
                    <a:ext uri="{FF2B5EF4-FFF2-40B4-BE49-F238E27FC236}">
                      <a16:creationId xmlns:a16="http://schemas.microsoft.com/office/drawing/2014/main" id="{67718947-FAF4-3A8E-BBA2-74EF1548E8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61" name="FTU - geniohyoid">
                <a:extLst>
                  <a:ext uri="{FF2B5EF4-FFF2-40B4-BE49-F238E27FC236}">
                    <a16:creationId xmlns:a16="http://schemas.microsoft.com/office/drawing/2014/main" id="{4602D149-DD64-02AF-2BD7-56996A03E8E3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8162" name="FTU - longus capitis">
                <a:extLst>
                  <a:ext uri="{FF2B5EF4-FFF2-40B4-BE49-F238E27FC236}">
                    <a16:creationId xmlns:a16="http://schemas.microsoft.com/office/drawing/2014/main" id="{509359D9-49C8-9932-E6CD-71E9FC690D19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D9DF9FE4-2024-4E10-652D-ED3A6B7B5F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1" name="Text Box 3036">
              <a:extLst>
                <a:ext uri="{FF2B5EF4-FFF2-40B4-BE49-F238E27FC236}">
                  <a16:creationId xmlns:a16="http://schemas.microsoft.com/office/drawing/2014/main" id="{D19C849A-5A23-5068-8301-124399F640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2" name="Text Box 3036">
              <a:extLst>
                <a:ext uri="{FF2B5EF4-FFF2-40B4-BE49-F238E27FC236}">
                  <a16:creationId xmlns:a16="http://schemas.microsoft.com/office/drawing/2014/main" id="{EA230340-BEB7-6D29-5BCE-C826097614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3" name="Text Box 3036">
              <a:extLst>
                <a:ext uri="{FF2B5EF4-FFF2-40B4-BE49-F238E27FC236}">
                  <a16:creationId xmlns:a16="http://schemas.microsoft.com/office/drawing/2014/main" id="{CA88E8DA-3C6C-16D9-CB01-6E07573712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4" name="Text Box 3036">
              <a:extLst>
                <a:ext uri="{FF2B5EF4-FFF2-40B4-BE49-F238E27FC236}">
                  <a16:creationId xmlns:a16="http://schemas.microsoft.com/office/drawing/2014/main" id="{44CA7131-1C33-F948-38C7-3F02A99BA4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5" name="Text Box 3036">
              <a:extLst>
                <a:ext uri="{FF2B5EF4-FFF2-40B4-BE49-F238E27FC236}">
                  <a16:creationId xmlns:a16="http://schemas.microsoft.com/office/drawing/2014/main" id="{989E8362-B24B-9313-9165-63EBFD9A4A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94" name="Group 8193">
            <a:extLst>
              <a:ext uri="{FF2B5EF4-FFF2-40B4-BE49-F238E27FC236}">
                <a16:creationId xmlns:a16="http://schemas.microsoft.com/office/drawing/2014/main" id="{E9758A07-8BC7-EAF6-7385-6AD704EC37CC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8187" name="Group 8186">
              <a:extLst>
                <a:ext uri="{FF2B5EF4-FFF2-40B4-BE49-F238E27FC236}">
                  <a16:creationId xmlns:a16="http://schemas.microsoft.com/office/drawing/2014/main" id="{F146D7BB-F235-4985-2C76-663205220012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990" name="Group 7989">
                <a:extLst>
                  <a:ext uri="{FF2B5EF4-FFF2-40B4-BE49-F238E27FC236}">
                    <a16:creationId xmlns:a16="http://schemas.microsoft.com/office/drawing/2014/main" id="{BD5B171B-BB69-5681-365E-A50F9F77AFF1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965" name="Group 7964">
                  <a:extLst>
                    <a:ext uri="{FF2B5EF4-FFF2-40B4-BE49-F238E27FC236}">
                      <a16:creationId xmlns:a16="http://schemas.microsoft.com/office/drawing/2014/main" id="{C5A0B90A-95EE-A43F-334C-0AE584F48F5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964" name="Group 7963">
                    <a:extLst>
                      <a:ext uri="{FF2B5EF4-FFF2-40B4-BE49-F238E27FC236}">
                        <a16:creationId xmlns:a16="http://schemas.microsoft.com/office/drawing/2014/main" id="{C3D5EFCF-BF91-D7D5-F9FF-AE8345170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963" name="Group 7962">
                      <a:extLst>
                        <a:ext uri="{FF2B5EF4-FFF2-40B4-BE49-F238E27FC236}">
                          <a16:creationId xmlns:a16="http://schemas.microsoft.com/office/drawing/2014/main" id="{344378EB-D591-ACBA-6657-A9A828CFF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163CEABA-FC91-BBF5-89FB-637A43015C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75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26F32B5-57F2-8C7F-6F78-D94475C62F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75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E18C9BD1-EF35-3EA9-B640-65AA933940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760" name="FTU - mylohyoid">
                            <a:extLst>
                              <a:ext uri="{FF2B5EF4-FFF2-40B4-BE49-F238E27FC236}">
                                <a16:creationId xmlns:a16="http://schemas.microsoft.com/office/drawing/2014/main" id="{AA8EC87A-5E20-457C-6FA3-D0815435D6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344" name="FTU - mylohyoid">
                          <a:extLst>
                            <a:ext uri="{FF2B5EF4-FFF2-40B4-BE49-F238E27FC236}">
                              <a16:creationId xmlns:a16="http://schemas.microsoft.com/office/drawing/2014/main" id="{F34AE550-88D8-B3C3-C108-B48F4F8100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21" name="FTU - mylohyoid">
                        <a:extLst>
                          <a:ext uri="{FF2B5EF4-FFF2-40B4-BE49-F238E27FC236}">
                            <a16:creationId xmlns:a16="http://schemas.microsoft.com/office/drawing/2014/main" id="{F9BBF1D9-270C-2AE8-BEFF-9E82833C0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2" name="FTU - digastric">
                        <a:extLst>
                          <a:ext uri="{FF2B5EF4-FFF2-40B4-BE49-F238E27FC236}">
                            <a16:creationId xmlns:a16="http://schemas.microsoft.com/office/drawing/2014/main" id="{5931811E-E545-C4FD-153B-99C74274CB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3" name="FTU - geniohyoid">
                        <a:extLst>
                          <a:ext uri="{FF2B5EF4-FFF2-40B4-BE49-F238E27FC236}">
                            <a16:creationId xmlns:a16="http://schemas.microsoft.com/office/drawing/2014/main" id="{D2D7A3C0-7E65-EC52-7D7F-61A32A913D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4" name="FTU - longus capitis">
                        <a:extLst>
                          <a:ext uri="{FF2B5EF4-FFF2-40B4-BE49-F238E27FC236}">
                            <a16:creationId xmlns:a16="http://schemas.microsoft.com/office/drawing/2014/main" id="{DD2865D1-3754-3E48-AD39-2FF40A2528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5" name="FTU - longus colli inferior">
                        <a:extLst>
                          <a:ext uri="{FF2B5EF4-FFF2-40B4-BE49-F238E27FC236}">
                            <a16:creationId xmlns:a16="http://schemas.microsoft.com/office/drawing/2014/main" id="{9112870C-4FD0-09A8-303C-674D97A509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8" name="FTU - longus colli inferior">
                        <a:extLst>
                          <a:ext uri="{FF2B5EF4-FFF2-40B4-BE49-F238E27FC236}">
                            <a16:creationId xmlns:a16="http://schemas.microsoft.com/office/drawing/2014/main" id="{A8D66846-77F3-67DD-98A3-6971FA74B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9" name="FTU - mylohyoid">
                        <a:extLst>
                          <a:ext uri="{FF2B5EF4-FFF2-40B4-BE49-F238E27FC236}">
                            <a16:creationId xmlns:a16="http://schemas.microsoft.com/office/drawing/2014/main" id="{BE2C258A-1F55-BDA5-77D4-8EF8F07942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100" name="FTU - digastric">
                        <a:extLst>
                          <a:ext uri="{FF2B5EF4-FFF2-40B4-BE49-F238E27FC236}">
                            <a16:creationId xmlns:a16="http://schemas.microsoft.com/office/drawing/2014/main" id="{E5D38BB5-249E-5749-D9FE-08DB66DE69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0" name="FTU - geniohyoid">
                        <a:extLst>
                          <a:ext uri="{FF2B5EF4-FFF2-40B4-BE49-F238E27FC236}">
                            <a16:creationId xmlns:a16="http://schemas.microsoft.com/office/drawing/2014/main" id="{35C0138C-D321-2E5E-BB51-DA9FBFDCC3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2" name="FTU - longus capitis">
                        <a:extLst>
                          <a:ext uri="{FF2B5EF4-FFF2-40B4-BE49-F238E27FC236}">
                            <a16:creationId xmlns:a16="http://schemas.microsoft.com/office/drawing/2014/main" id="{93FC7517-E036-439F-8C22-A522DC17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3" name="FTU - longus colli inferior">
                        <a:extLst>
                          <a:ext uri="{FF2B5EF4-FFF2-40B4-BE49-F238E27FC236}">
                            <a16:creationId xmlns:a16="http://schemas.microsoft.com/office/drawing/2014/main" id="{6760CB37-C6B8-D2C3-1C50-598A250432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4" name="FTU - longus colli inferior">
                        <a:extLst>
                          <a:ext uri="{FF2B5EF4-FFF2-40B4-BE49-F238E27FC236}">
                            <a16:creationId xmlns:a16="http://schemas.microsoft.com/office/drawing/2014/main" id="{FC09F24E-0717-5301-9DD3-24C940901D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6" name="FTU - mylohyoid">
                        <a:extLst>
                          <a:ext uri="{FF2B5EF4-FFF2-40B4-BE49-F238E27FC236}">
                            <a16:creationId xmlns:a16="http://schemas.microsoft.com/office/drawing/2014/main" id="{6611C908-739E-4C86-2D5C-04FE16C424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945" name="Text Box 3036">
                      <a:extLst>
                        <a:ext uri="{FF2B5EF4-FFF2-40B4-BE49-F238E27FC236}">
                          <a16:creationId xmlns:a16="http://schemas.microsoft.com/office/drawing/2014/main" id="{A972FF66-A237-3685-731B-5C1867E5FC8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46" name="Text Box 3036">
                      <a:extLst>
                        <a:ext uri="{FF2B5EF4-FFF2-40B4-BE49-F238E27FC236}">
                          <a16:creationId xmlns:a16="http://schemas.microsoft.com/office/drawing/2014/main" id="{6198873D-F9B9-2159-51DA-E1F3F3B75D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4" name="Text Box 3036">
                      <a:extLst>
                        <a:ext uri="{FF2B5EF4-FFF2-40B4-BE49-F238E27FC236}">
                          <a16:creationId xmlns:a16="http://schemas.microsoft.com/office/drawing/2014/main" id="{B7BFF366-0233-FD04-57BD-7AB8356B8C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2" name="Text Box 3036">
                      <a:extLst>
                        <a:ext uri="{FF2B5EF4-FFF2-40B4-BE49-F238E27FC236}">
                          <a16:creationId xmlns:a16="http://schemas.microsoft.com/office/drawing/2014/main" id="{43DC1B63-3B26-38C2-FB08-83027C3A9CE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6" name="Text Box 3036">
                      <a:extLst>
                        <a:ext uri="{FF2B5EF4-FFF2-40B4-BE49-F238E27FC236}">
                          <a16:creationId xmlns:a16="http://schemas.microsoft.com/office/drawing/2014/main" id="{EE434A9B-B74F-5C06-0413-EBD0DFCB580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01" name="Text Box 3036">
                      <a:extLst>
                        <a:ext uri="{FF2B5EF4-FFF2-40B4-BE49-F238E27FC236}">
                          <a16:creationId xmlns:a16="http://schemas.microsoft.com/office/drawing/2014/main" id="{A1C477EB-9EF4-B3DA-4758-2DADD8651A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1" name="Text Box 3036">
                      <a:extLst>
                        <a:ext uri="{FF2B5EF4-FFF2-40B4-BE49-F238E27FC236}">
                          <a16:creationId xmlns:a16="http://schemas.microsoft.com/office/drawing/2014/main" id="{BC3FFAA5-8244-8FF3-FC96-1BDE6A6EAFB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2" name="Text Box 3036">
                      <a:extLst>
                        <a:ext uri="{FF2B5EF4-FFF2-40B4-BE49-F238E27FC236}">
                          <a16:creationId xmlns:a16="http://schemas.microsoft.com/office/drawing/2014/main" id="{CB7FE904-6AC4-36BB-87AD-FB2E724EA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3" name="Text Box 3036">
                      <a:extLst>
                        <a:ext uri="{FF2B5EF4-FFF2-40B4-BE49-F238E27FC236}">
                          <a16:creationId xmlns:a16="http://schemas.microsoft.com/office/drawing/2014/main" id="{E605C86E-53BF-57B5-7385-045A6235CF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7" name="Text Box 3036">
                      <a:extLst>
                        <a:ext uri="{FF2B5EF4-FFF2-40B4-BE49-F238E27FC236}">
                          <a16:creationId xmlns:a16="http://schemas.microsoft.com/office/drawing/2014/main" id="{08A20B7B-C891-4D73-5DAB-A99499C97B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8" name="Text Box 3036">
                      <a:extLst>
                        <a:ext uri="{FF2B5EF4-FFF2-40B4-BE49-F238E27FC236}">
                          <a16:creationId xmlns:a16="http://schemas.microsoft.com/office/drawing/2014/main" id="{2C5ABA24-0388-B108-B356-EE0AB8A3E6F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9" name="Text Box 3036">
                      <a:extLst>
                        <a:ext uri="{FF2B5EF4-FFF2-40B4-BE49-F238E27FC236}">
                          <a16:creationId xmlns:a16="http://schemas.microsoft.com/office/drawing/2014/main" id="{96C4ADC1-A479-219F-C583-536BB9A1936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6" name="Text Box 3036">
                      <a:extLst>
                        <a:ext uri="{FF2B5EF4-FFF2-40B4-BE49-F238E27FC236}">
                          <a16:creationId xmlns:a16="http://schemas.microsoft.com/office/drawing/2014/main" id="{A401072A-28D4-C73C-0FB7-8F7810B00CF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7" name="Text Box 3036">
                      <a:extLst>
                        <a:ext uri="{FF2B5EF4-FFF2-40B4-BE49-F238E27FC236}">
                          <a16:creationId xmlns:a16="http://schemas.microsoft.com/office/drawing/2014/main" id="{E0FE3540-5C2D-DA92-A8CB-467006C84A4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8" name="Text Box 3036">
                      <a:extLst>
                        <a:ext uri="{FF2B5EF4-FFF2-40B4-BE49-F238E27FC236}">
                          <a16:creationId xmlns:a16="http://schemas.microsoft.com/office/drawing/2014/main" id="{294365EB-4BE6-CCD5-F3E6-207F0F030F9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2" name="Text Box 3036">
                      <a:extLst>
                        <a:ext uri="{FF2B5EF4-FFF2-40B4-BE49-F238E27FC236}">
                          <a16:creationId xmlns:a16="http://schemas.microsoft.com/office/drawing/2014/main" id="{869EF203-B329-70E6-1381-D1C26FE377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3" name="Text Box 3036">
                      <a:extLst>
                        <a:ext uri="{FF2B5EF4-FFF2-40B4-BE49-F238E27FC236}">
                          <a16:creationId xmlns:a16="http://schemas.microsoft.com/office/drawing/2014/main" id="{7B1947E8-DF9A-CFFC-897B-EF73F69FE9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4" name="Text Box 3036">
                      <a:extLst>
                        <a:ext uri="{FF2B5EF4-FFF2-40B4-BE49-F238E27FC236}">
                          <a16:creationId xmlns:a16="http://schemas.microsoft.com/office/drawing/2014/main" id="{0DD63B41-7BFB-A936-8174-7CC972E9B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56" name="Text Box 3036">
                    <a:extLst>
                      <a:ext uri="{FF2B5EF4-FFF2-40B4-BE49-F238E27FC236}">
                        <a16:creationId xmlns:a16="http://schemas.microsoft.com/office/drawing/2014/main" id="{AF2AC882-6B08-B050-FE3E-5E7BB923F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5" name="Text Box 3036">
                    <a:extLst>
                      <a:ext uri="{FF2B5EF4-FFF2-40B4-BE49-F238E27FC236}">
                        <a16:creationId xmlns:a16="http://schemas.microsoft.com/office/drawing/2014/main" id="{36A50D67-EBDF-5578-93BF-9855B0D59E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6" name="Text Box 3036">
                    <a:extLst>
                      <a:ext uri="{FF2B5EF4-FFF2-40B4-BE49-F238E27FC236}">
                        <a16:creationId xmlns:a16="http://schemas.microsoft.com/office/drawing/2014/main" id="{D9D5D8F5-183F-2EF9-4E18-C6EC11FB0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7" name="Text Box 3036">
                    <a:extLst>
                      <a:ext uri="{FF2B5EF4-FFF2-40B4-BE49-F238E27FC236}">
                        <a16:creationId xmlns:a16="http://schemas.microsoft.com/office/drawing/2014/main" id="{76A6DFC2-9591-339C-B67E-54B82ABF06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8" name="Text Box 3036">
                    <a:extLst>
                      <a:ext uri="{FF2B5EF4-FFF2-40B4-BE49-F238E27FC236}">
                        <a16:creationId xmlns:a16="http://schemas.microsoft.com/office/drawing/2014/main" id="{DAAFE9D0-FE4A-B3BF-858F-4569C057B7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36">
                    <a:extLst>
                      <a:ext uri="{FF2B5EF4-FFF2-40B4-BE49-F238E27FC236}">
                        <a16:creationId xmlns:a16="http://schemas.microsoft.com/office/drawing/2014/main" id="{F90DB82B-8ACB-A227-0A67-930BB2C3CB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36">
                    <a:extLst>
                      <a:ext uri="{FF2B5EF4-FFF2-40B4-BE49-F238E27FC236}">
                        <a16:creationId xmlns:a16="http://schemas.microsoft.com/office/drawing/2014/main" id="{5A081CB5-ABA4-71D2-EE4C-1A14D9CD9D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7" name="Text Box 3036">
                    <a:extLst>
                      <a:ext uri="{FF2B5EF4-FFF2-40B4-BE49-F238E27FC236}">
                        <a16:creationId xmlns:a16="http://schemas.microsoft.com/office/drawing/2014/main" id="{21A1B4A3-B47C-2DF3-7F1A-51209EC956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8" name="Text Box 3036">
                    <a:extLst>
                      <a:ext uri="{FF2B5EF4-FFF2-40B4-BE49-F238E27FC236}">
                        <a16:creationId xmlns:a16="http://schemas.microsoft.com/office/drawing/2014/main" id="{E798DAB0-B4FF-DE69-C8DE-9921EE4245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3" name="Text Box 3036">
                    <a:extLst>
                      <a:ext uri="{FF2B5EF4-FFF2-40B4-BE49-F238E27FC236}">
                        <a16:creationId xmlns:a16="http://schemas.microsoft.com/office/drawing/2014/main" id="{02FB9668-6BE5-D498-36E3-8982F5B38B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70F7D5FC-375C-965D-58C4-2E5F6C176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8" name="Text Box 3036">
                    <a:extLst>
                      <a:ext uri="{FF2B5EF4-FFF2-40B4-BE49-F238E27FC236}">
                        <a16:creationId xmlns:a16="http://schemas.microsoft.com/office/drawing/2014/main" id="{5107DFF0-43BE-051C-F87E-ED90D25F20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9" name="Text Box 3036">
                    <a:extLst>
                      <a:ext uri="{FF2B5EF4-FFF2-40B4-BE49-F238E27FC236}">
                        <a16:creationId xmlns:a16="http://schemas.microsoft.com/office/drawing/2014/main" id="{A9F91A33-294E-EB6C-D513-17FE70A3FF6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0" name="Text Box 3036">
                    <a:extLst>
                      <a:ext uri="{FF2B5EF4-FFF2-40B4-BE49-F238E27FC236}">
                        <a16:creationId xmlns:a16="http://schemas.microsoft.com/office/drawing/2014/main" id="{5502E417-5C1C-6915-77CB-3E3E959A7C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4" name="Text Box 3036">
                    <a:extLst>
                      <a:ext uri="{FF2B5EF4-FFF2-40B4-BE49-F238E27FC236}">
                        <a16:creationId xmlns:a16="http://schemas.microsoft.com/office/drawing/2014/main" id="{D9E463F8-61AF-9AAF-8701-DE59D58D6E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5" name="Text Box 3036">
                    <a:extLst>
                      <a:ext uri="{FF2B5EF4-FFF2-40B4-BE49-F238E27FC236}">
                        <a16:creationId xmlns:a16="http://schemas.microsoft.com/office/drawing/2014/main" id="{50A266A5-5710-E5F6-FAAB-A7D046422D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6" name="Text Box 3036">
                    <a:extLst>
                      <a:ext uri="{FF2B5EF4-FFF2-40B4-BE49-F238E27FC236}">
                        <a16:creationId xmlns:a16="http://schemas.microsoft.com/office/drawing/2014/main" id="{92251E0B-D0C4-6BB1-6CDD-712E0EEC2B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9" name="Text Box 3036">
                    <a:extLst>
                      <a:ext uri="{FF2B5EF4-FFF2-40B4-BE49-F238E27FC236}">
                        <a16:creationId xmlns:a16="http://schemas.microsoft.com/office/drawing/2014/main" id="{AD864B85-F69E-E889-AF87-E0CEB76283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44" name="Text Box 3036">
                    <a:extLst>
                      <a:ext uri="{FF2B5EF4-FFF2-40B4-BE49-F238E27FC236}">
                        <a16:creationId xmlns:a16="http://schemas.microsoft.com/office/drawing/2014/main" id="{8BA6B60B-2C4C-0748-7E2E-26C20CD9DB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5" name="Text Box 3036">
                    <a:extLst>
                      <a:ext uri="{FF2B5EF4-FFF2-40B4-BE49-F238E27FC236}">
                        <a16:creationId xmlns:a16="http://schemas.microsoft.com/office/drawing/2014/main" id="{6604148B-7B5F-F753-1C02-D279B25A3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9" name="Text Box 3036">
                    <a:extLst>
                      <a:ext uri="{FF2B5EF4-FFF2-40B4-BE49-F238E27FC236}">
                        <a16:creationId xmlns:a16="http://schemas.microsoft.com/office/drawing/2014/main" id="{2972ECA8-79EF-29B9-9E54-8FCD26A7F7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0" name="Text Box 3036">
                    <a:extLst>
                      <a:ext uri="{FF2B5EF4-FFF2-40B4-BE49-F238E27FC236}">
                        <a16:creationId xmlns:a16="http://schemas.microsoft.com/office/drawing/2014/main" id="{7F29FD3A-C849-5554-EEED-8D40F2072F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1" name="Text Box 3036">
                    <a:extLst>
                      <a:ext uri="{FF2B5EF4-FFF2-40B4-BE49-F238E27FC236}">
                        <a16:creationId xmlns:a16="http://schemas.microsoft.com/office/drawing/2014/main" id="{467A0C53-07B1-6234-653D-947E9F9DD8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47" name="Text Box 3036">
                  <a:extLst>
                    <a:ext uri="{FF2B5EF4-FFF2-40B4-BE49-F238E27FC236}">
                      <a16:creationId xmlns:a16="http://schemas.microsoft.com/office/drawing/2014/main" id="{73D2664A-F765-A57F-3767-F1C14DC2D72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77" name="FTU - mylohyoid">
                <a:extLst>
                  <a:ext uri="{FF2B5EF4-FFF2-40B4-BE49-F238E27FC236}">
                    <a16:creationId xmlns:a16="http://schemas.microsoft.com/office/drawing/2014/main" id="{DED193DA-DB7F-AED3-AC1B-FADD6E404C7B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8178" name="FTU - mylohyoid">
                <a:extLst>
                  <a:ext uri="{FF2B5EF4-FFF2-40B4-BE49-F238E27FC236}">
                    <a16:creationId xmlns:a16="http://schemas.microsoft.com/office/drawing/2014/main" id="{E93B333B-53C4-12C6-1186-BE0FF3C2BCB0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8188" name="Text Box 3036">
              <a:extLst>
                <a:ext uri="{FF2B5EF4-FFF2-40B4-BE49-F238E27FC236}">
                  <a16:creationId xmlns:a16="http://schemas.microsoft.com/office/drawing/2014/main" id="{AF5FC005-9762-B2D1-DD93-D9C40AA498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89" name="Text Box 3036">
              <a:extLst>
                <a:ext uri="{FF2B5EF4-FFF2-40B4-BE49-F238E27FC236}">
                  <a16:creationId xmlns:a16="http://schemas.microsoft.com/office/drawing/2014/main" id="{F728F78F-7265-DB5B-EDB8-ACC43DD79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0" name="Text Box 3036">
              <a:extLst>
                <a:ext uri="{FF2B5EF4-FFF2-40B4-BE49-F238E27FC236}">
                  <a16:creationId xmlns:a16="http://schemas.microsoft.com/office/drawing/2014/main" id="{02A3AFAA-4C64-46CA-3E28-2B848835C4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1" name="Text Box 3036">
              <a:extLst>
                <a:ext uri="{FF2B5EF4-FFF2-40B4-BE49-F238E27FC236}">
                  <a16:creationId xmlns:a16="http://schemas.microsoft.com/office/drawing/2014/main" id="{90D49235-2F72-CFB5-B801-B20EB3A5E3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" name="Text Box 3036">
              <a:extLst>
                <a:ext uri="{FF2B5EF4-FFF2-40B4-BE49-F238E27FC236}">
                  <a16:creationId xmlns:a16="http://schemas.microsoft.com/office/drawing/2014/main" id="{C5B3B643-07D9-7DA9-492F-F8959685BB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3" name="Text Box 3036">
              <a:extLst>
                <a:ext uri="{FF2B5EF4-FFF2-40B4-BE49-F238E27FC236}">
                  <a16:creationId xmlns:a16="http://schemas.microsoft.com/office/drawing/2014/main" id="{4E9752AE-5A98-7A6B-8FA6-7CA1162A15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224061C-BC82-AD3D-491A-18606EF470A5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69683F91-B856-C75C-21CE-2D80225661B3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A920C975-211F-1EDB-577A-56ACCF4BC10C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grpSp>
        <p:nvGrpSpPr>
          <p:cNvPr id="397" name="INTEGUMENTARY SYSTEM">
            <a:extLst>
              <a:ext uri="{FF2B5EF4-FFF2-40B4-BE49-F238E27FC236}">
                <a16:creationId xmlns:a16="http://schemas.microsoft.com/office/drawing/2014/main" id="{CB048E98-37A7-038A-630E-847343367D39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7124" name="Rectangle 7123">
              <a:extLst>
                <a:ext uri="{FF2B5EF4-FFF2-40B4-BE49-F238E27FC236}">
                  <a16:creationId xmlns:a16="http://schemas.microsoft.com/office/drawing/2014/main" id="{C59C6C7F-C1E8-9DA3-8A87-8E9ADD7212DA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191" name="Rectangle 7190">
              <a:extLst>
                <a:ext uri="{FF2B5EF4-FFF2-40B4-BE49-F238E27FC236}">
                  <a16:creationId xmlns:a16="http://schemas.microsoft.com/office/drawing/2014/main" id="{511ECDF7-E6DC-1030-9FFA-2F61F5D1B588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3" name="Rectangle 7752">
              <a:extLst>
                <a:ext uri="{FF2B5EF4-FFF2-40B4-BE49-F238E27FC236}">
                  <a16:creationId xmlns:a16="http://schemas.microsoft.com/office/drawing/2014/main" id="{576D1D91-C61A-B0EC-4CAF-9338A45A2DC2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6" name="Rectangle 7755">
              <a:extLst>
                <a:ext uri="{FF2B5EF4-FFF2-40B4-BE49-F238E27FC236}">
                  <a16:creationId xmlns:a16="http://schemas.microsoft.com/office/drawing/2014/main" id="{74AA0842-E7CD-45FF-F259-0E5DEC84D2F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8" name="Rectangle 7757">
              <a:extLst>
                <a:ext uri="{FF2B5EF4-FFF2-40B4-BE49-F238E27FC236}">
                  <a16:creationId xmlns:a16="http://schemas.microsoft.com/office/drawing/2014/main" id="{7A32A312-636B-071A-F984-42E425747563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22" name="block - integumentary system">
              <a:extLst>
                <a:ext uri="{FF2B5EF4-FFF2-40B4-BE49-F238E27FC236}">
                  <a16:creationId xmlns:a16="http://schemas.microsoft.com/office/drawing/2014/main" id="{88E1D4E5-14ED-8196-6AA4-1B9D171CE7D9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253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</p:grpSp>
      <p:grpSp>
        <p:nvGrpSpPr>
          <p:cNvPr id="26" name="organ group - dermatomes">
            <a:extLst>
              <a:ext uri="{FF2B5EF4-FFF2-40B4-BE49-F238E27FC236}">
                <a16:creationId xmlns:a16="http://schemas.microsoft.com/office/drawing/2014/main" id="{5E76FECA-6B22-6480-34A4-F995EBFEE054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128" name="organ - dermatomes">
              <a:extLst>
                <a:ext uri="{FF2B5EF4-FFF2-40B4-BE49-F238E27FC236}">
                  <a16:creationId xmlns:a16="http://schemas.microsoft.com/office/drawing/2014/main" id="{30B1851A-7F8F-B696-58D0-48F7F9BCE801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10" name="FTU - dermatome for C2">
              <a:extLst>
                <a:ext uri="{FF2B5EF4-FFF2-40B4-BE49-F238E27FC236}">
                  <a16:creationId xmlns:a16="http://schemas.microsoft.com/office/drawing/2014/main" id="{5C8988AC-8D31-A1BD-CD5C-EE6013659B3E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8431" name="FTU - dermatome for C2">
                <a:extLst>
                  <a:ext uri="{FF2B5EF4-FFF2-40B4-BE49-F238E27FC236}">
                    <a16:creationId xmlns:a16="http://schemas.microsoft.com/office/drawing/2014/main" id="{833F833D-E326-C85E-B828-0A97981FEE4C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32" name="dock">
                <a:extLst>
                  <a:ext uri="{FF2B5EF4-FFF2-40B4-BE49-F238E27FC236}">
                    <a16:creationId xmlns:a16="http://schemas.microsoft.com/office/drawing/2014/main" id="{D706F7AC-B387-EFFA-6FF7-5BFABAC631FB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8437" name="Text Box 3086">
                  <a:extLst>
                    <a:ext uri="{FF2B5EF4-FFF2-40B4-BE49-F238E27FC236}">
                      <a16:creationId xmlns:a16="http://schemas.microsoft.com/office/drawing/2014/main" id="{8B23EAE5-5816-97A5-E53F-ADA90052811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8" name="Text Box 3086">
                  <a:extLst>
                    <a:ext uri="{FF2B5EF4-FFF2-40B4-BE49-F238E27FC236}">
                      <a16:creationId xmlns:a16="http://schemas.microsoft.com/office/drawing/2014/main" id="{956BF66C-B8EE-163E-761B-E5804A3055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9" name="Text Box 3086">
                  <a:extLst>
                    <a:ext uri="{FF2B5EF4-FFF2-40B4-BE49-F238E27FC236}">
                      <a16:creationId xmlns:a16="http://schemas.microsoft.com/office/drawing/2014/main" id="{4F96FD62-5A9B-E666-5A30-78E9371EB8A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33" name="link">
                <a:extLst>
                  <a:ext uri="{FF2B5EF4-FFF2-40B4-BE49-F238E27FC236}">
                    <a16:creationId xmlns:a16="http://schemas.microsoft.com/office/drawing/2014/main" id="{72601F97-542A-DA7C-FEC1-B4C83A19A384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8434" name="Star: 5 Points 4123">
                  <a:hlinkClick r:id="rId33"/>
                  <a:extLst>
                    <a:ext uri="{FF2B5EF4-FFF2-40B4-BE49-F238E27FC236}">
                      <a16:creationId xmlns:a16="http://schemas.microsoft.com/office/drawing/2014/main" id="{65A5ADC1-C145-E62D-DEDA-D98D0F847B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35" name="Star: 5 Points 4124">
                  <a:hlinkClick r:id="rId34"/>
                  <a:extLst>
                    <a:ext uri="{FF2B5EF4-FFF2-40B4-BE49-F238E27FC236}">
                      <a16:creationId xmlns:a16="http://schemas.microsoft.com/office/drawing/2014/main" id="{A2758B85-7A04-B4B6-B403-0677C7896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36" name="Star: 5 Points 4125">
                  <a:extLst>
                    <a:ext uri="{FF2B5EF4-FFF2-40B4-BE49-F238E27FC236}">
                      <a16:creationId xmlns:a16="http://schemas.microsoft.com/office/drawing/2014/main" id="{D9F2B57A-0CF5-9D54-A5DE-E5DB96CFEE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519" name="FTU - dermatome for C3">
              <a:extLst>
                <a:ext uri="{FF2B5EF4-FFF2-40B4-BE49-F238E27FC236}">
                  <a16:creationId xmlns:a16="http://schemas.microsoft.com/office/drawing/2014/main" id="{9B184FA4-C233-0232-BC7D-4739148BB11D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8422" name="FTU - dermatome for C3">
                <a:extLst>
                  <a:ext uri="{FF2B5EF4-FFF2-40B4-BE49-F238E27FC236}">
                    <a16:creationId xmlns:a16="http://schemas.microsoft.com/office/drawing/2014/main" id="{BFF1D27A-BAB1-50DE-D8C4-B74392B6BA69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23" name="dock">
                <a:extLst>
                  <a:ext uri="{FF2B5EF4-FFF2-40B4-BE49-F238E27FC236}">
                    <a16:creationId xmlns:a16="http://schemas.microsoft.com/office/drawing/2014/main" id="{8796E108-F5AF-0468-18F8-88EDCA5B594A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8428" name="Text Box 3086">
                  <a:extLst>
                    <a:ext uri="{FF2B5EF4-FFF2-40B4-BE49-F238E27FC236}">
                      <a16:creationId xmlns:a16="http://schemas.microsoft.com/office/drawing/2014/main" id="{7E1DF869-64A0-8C68-96B0-4BD326F33EB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9" name="Text Box 3086">
                  <a:extLst>
                    <a:ext uri="{FF2B5EF4-FFF2-40B4-BE49-F238E27FC236}">
                      <a16:creationId xmlns:a16="http://schemas.microsoft.com/office/drawing/2014/main" id="{7A07CBCA-F810-98E6-2575-3989C596025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0" name="Text Box 3086">
                  <a:extLst>
                    <a:ext uri="{FF2B5EF4-FFF2-40B4-BE49-F238E27FC236}">
                      <a16:creationId xmlns:a16="http://schemas.microsoft.com/office/drawing/2014/main" id="{EE46C3AB-FC71-03DF-1019-158A82EE7F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4" name="link">
                <a:extLst>
                  <a:ext uri="{FF2B5EF4-FFF2-40B4-BE49-F238E27FC236}">
                    <a16:creationId xmlns:a16="http://schemas.microsoft.com/office/drawing/2014/main" id="{397754A3-57EE-6391-79E1-4EBE2566FA42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8425" name="Star: 5 Points 4140">
                  <a:hlinkClick r:id="rId33"/>
                  <a:extLst>
                    <a:ext uri="{FF2B5EF4-FFF2-40B4-BE49-F238E27FC236}">
                      <a16:creationId xmlns:a16="http://schemas.microsoft.com/office/drawing/2014/main" id="{A84757E7-0C64-5460-4055-299706BB9F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8426" name="Star: 5 Points 4141">
                  <a:hlinkClick r:id="rId34"/>
                  <a:extLst>
                    <a:ext uri="{FF2B5EF4-FFF2-40B4-BE49-F238E27FC236}">
                      <a16:creationId xmlns:a16="http://schemas.microsoft.com/office/drawing/2014/main" id="{327F0698-DF97-D7AC-3107-5018C4725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27" name="Star: 5 Points 4142">
                  <a:extLst>
                    <a:ext uri="{FF2B5EF4-FFF2-40B4-BE49-F238E27FC236}">
                      <a16:creationId xmlns:a16="http://schemas.microsoft.com/office/drawing/2014/main" id="{24B9915F-14B9-BC2C-EC6B-04035CCF31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621" name="FTU - dermatome for C4">
              <a:extLst>
                <a:ext uri="{FF2B5EF4-FFF2-40B4-BE49-F238E27FC236}">
                  <a16:creationId xmlns:a16="http://schemas.microsoft.com/office/drawing/2014/main" id="{EBC098EC-5D0A-796A-8873-8C761EFADCB7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8413" name="FTU - dermatome for C4">
                <a:extLst>
                  <a:ext uri="{FF2B5EF4-FFF2-40B4-BE49-F238E27FC236}">
                    <a16:creationId xmlns:a16="http://schemas.microsoft.com/office/drawing/2014/main" id="{5FC87EA1-81B1-D4E4-4875-E11F6BAD48A9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14" name="dock">
                <a:extLst>
                  <a:ext uri="{FF2B5EF4-FFF2-40B4-BE49-F238E27FC236}">
                    <a16:creationId xmlns:a16="http://schemas.microsoft.com/office/drawing/2014/main" id="{7F4882A1-852B-A9AC-C0B5-5CB3A3713CB7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8419" name="Text Box 3086">
                  <a:extLst>
                    <a:ext uri="{FF2B5EF4-FFF2-40B4-BE49-F238E27FC236}">
                      <a16:creationId xmlns:a16="http://schemas.microsoft.com/office/drawing/2014/main" id="{9E220CCE-953F-208B-AACE-854E35FDE7C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0" name="Text Box 3086">
                  <a:extLst>
                    <a:ext uri="{FF2B5EF4-FFF2-40B4-BE49-F238E27FC236}">
                      <a16:creationId xmlns:a16="http://schemas.microsoft.com/office/drawing/2014/main" id="{4DEE776E-DC5A-A248-6E74-FFBE65351B8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1" name="Text Box 3086">
                  <a:extLst>
                    <a:ext uri="{FF2B5EF4-FFF2-40B4-BE49-F238E27FC236}">
                      <a16:creationId xmlns:a16="http://schemas.microsoft.com/office/drawing/2014/main" id="{8DCE37C3-96A5-2622-7422-2EFB11E9B4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15" name="link">
                <a:extLst>
                  <a:ext uri="{FF2B5EF4-FFF2-40B4-BE49-F238E27FC236}">
                    <a16:creationId xmlns:a16="http://schemas.microsoft.com/office/drawing/2014/main" id="{5C595574-EDFA-0A24-2550-8BFE4263257E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8416" name="Star: 5 Points 4157">
                  <a:hlinkClick r:id="rId33"/>
                  <a:extLst>
                    <a:ext uri="{FF2B5EF4-FFF2-40B4-BE49-F238E27FC236}">
                      <a16:creationId xmlns:a16="http://schemas.microsoft.com/office/drawing/2014/main" id="{57F45436-2938-F5F5-BEC5-F0ABA7A12B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17" name="Star: 5 Points 4158">
                  <a:hlinkClick r:id="rId34"/>
                  <a:extLst>
                    <a:ext uri="{FF2B5EF4-FFF2-40B4-BE49-F238E27FC236}">
                      <a16:creationId xmlns:a16="http://schemas.microsoft.com/office/drawing/2014/main" id="{0DA9779B-719A-06BF-BBCA-67A16CE523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18" name="Star: 5 Points 4159">
                  <a:extLst>
                    <a:ext uri="{FF2B5EF4-FFF2-40B4-BE49-F238E27FC236}">
                      <a16:creationId xmlns:a16="http://schemas.microsoft.com/office/drawing/2014/main" id="{8DC57DFA-E607-D469-94CC-F65FDE8D3D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192" name="FTU - dermatome for C5">
              <a:extLst>
                <a:ext uri="{FF2B5EF4-FFF2-40B4-BE49-F238E27FC236}">
                  <a16:creationId xmlns:a16="http://schemas.microsoft.com/office/drawing/2014/main" id="{E136B0D9-C1BC-D675-6880-8172A9F807EA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8404" name="FTU - dermatome for C5">
                <a:extLst>
                  <a:ext uri="{FF2B5EF4-FFF2-40B4-BE49-F238E27FC236}">
                    <a16:creationId xmlns:a16="http://schemas.microsoft.com/office/drawing/2014/main" id="{A81AFB96-C201-C788-C5D9-2DD6D0A38CCC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05" name="dock">
                <a:extLst>
                  <a:ext uri="{FF2B5EF4-FFF2-40B4-BE49-F238E27FC236}">
                    <a16:creationId xmlns:a16="http://schemas.microsoft.com/office/drawing/2014/main" id="{EAF2970A-1816-448D-93A3-661E9A0275EF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410" name="Text Box 3086">
                  <a:extLst>
                    <a:ext uri="{FF2B5EF4-FFF2-40B4-BE49-F238E27FC236}">
                      <a16:creationId xmlns:a16="http://schemas.microsoft.com/office/drawing/2014/main" id="{4CBB89E1-889C-2AF4-F930-20E728AD8C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1" name="Text Box 3086">
                  <a:extLst>
                    <a:ext uri="{FF2B5EF4-FFF2-40B4-BE49-F238E27FC236}">
                      <a16:creationId xmlns:a16="http://schemas.microsoft.com/office/drawing/2014/main" id="{E4C2C1C5-42FF-4F8D-3259-B271C1C13FF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2" name="Text Box 3086">
                  <a:extLst>
                    <a:ext uri="{FF2B5EF4-FFF2-40B4-BE49-F238E27FC236}">
                      <a16:creationId xmlns:a16="http://schemas.microsoft.com/office/drawing/2014/main" id="{2F43952E-D158-BA84-B4B2-A12AB290EB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06" name="link">
                <a:extLst>
                  <a:ext uri="{FF2B5EF4-FFF2-40B4-BE49-F238E27FC236}">
                    <a16:creationId xmlns:a16="http://schemas.microsoft.com/office/drawing/2014/main" id="{78C5148F-0978-0DC3-AED1-D0FFE288FAF8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8407" name="Star: 5 Points 4174">
                  <a:hlinkClick r:id="rId33"/>
                  <a:extLst>
                    <a:ext uri="{FF2B5EF4-FFF2-40B4-BE49-F238E27FC236}">
                      <a16:creationId xmlns:a16="http://schemas.microsoft.com/office/drawing/2014/main" id="{E2AB9A13-D052-BA74-9799-C82371D5A3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8" name="Star: 5 Points 4175">
                  <a:hlinkClick r:id="rId34"/>
                  <a:extLst>
                    <a:ext uri="{FF2B5EF4-FFF2-40B4-BE49-F238E27FC236}">
                      <a16:creationId xmlns:a16="http://schemas.microsoft.com/office/drawing/2014/main" id="{267259A4-21FD-6ACA-3069-9120BA039F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9" name="Star: 5 Points 4176">
                  <a:extLst>
                    <a:ext uri="{FF2B5EF4-FFF2-40B4-BE49-F238E27FC236}">
                      <a16:creationId xmlns:a16="http://schemas.microsoft.com/office/drawing/2014/main" id="{A52D3AFE-EDDD-E6E5-6D03-1A3FA0E58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275" name="FTU - dermatome for C6">
              <a:extLst>
                <a:ext uri="{FF2B5EF4-FFF2-40B4-BE49-F238E27FC236}">
                  <a16:creationId xmlns:a16="http://schemas.microsoft.com/office/drawing/2014/main" id="{B8E61C7C-D984-B965-0C5E-DF46C793C10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8395" name="FTU - dermatome for C6">
                <a:extLst>
                  <a:ext uri="{FF2B5EF4-FFF2-40B4-BE49-F238E27FC236}">
                    <a16:creationId xmlns:a16="http://schemas.microsoft.com/office/drawing/2014/main" id="{54BB0C67-2294-C4CE-7F9A-A864A6D896F2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96" name="dock">
                <a:extLst>
                  <a:ext uri="{FF2B5EF4-FFF2-40B4-BE49-F238E27FC236}">
                    <a16:creationId xmlns:a16="http://schemas.microsoft.com/office/drawing/2014/main" id="{B9767D48-357D-66C9-6EB2-67EE2AD081D3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8401" name="Text Box 3086">
                  <a:extLst>
                    <a:ext uri="{FF2B5EF4-FFF2-40B4-BE49-F238E27FC236}">
                      <a16:creationId xmlns:a16="http://schemas.microsoft.com/office/drawing/2014/main" id="{1FF09C93-13C4-1A87-83D7-5715CA1AD7D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2" name="Text Box 3086">
                  <a:extLst>
                    <a:ext uri="{FF2B5EF4-FFF2-40B4-BE49-F238E27FC236}">
                      <a16:creationId xmlns:a16="http://schemas.microsoft.com/office/drawing/2014/main" id="{D05F945C-849E-3587-F670-0EDAC06AF6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3" name="Text Box 3086">
                  <a:extLst>
                    <a:ext uri="{FF2B5EF4-FFF2-40B4-BE49-F238E27FC236}">
                      <a16:creationId xmlns:a16="http://schemas.microsoft.com/office/drawing/2014/main" id="{F38C6BC2-0676-E146-2E11-72249B8CEB0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97" name="link">
                <a:extLst>
                  <a:ext uri="{FF2B5EF4-FFF2-40B4-BE49-F238E27FC236}">
                    <a16:creationId xmlns:a16="http://schemas.microsoft.com/office/drawing/2014/main" id="{87CE4869-5645-12CC-D358-1E463F1CB9CE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8398" name="Star: 5 Points 4191">
                  <a:hlinkClick r:id="rId33"/>
                  <a:extLst>
                    <a:ext uri="{FF2B5EF4-FFF2-40B4-BE49-F238E27FC236}">
                      <a16:creationId xmlns:a16="http://schemas.microsoft.com/office/drawing/2014/main" id="{0DA51D58-2B95-7368-34E5-E685699FDD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9" name="Star: 5 Points 4192">
                  <a:hlinkClick r:id="rId34"/>
                  <a:extLst>
                    <a:ext uri="{FF2B5EF4-FFF2-40B4-BE49-F238E27FC236}">
                      <a16:creationId xmlns:a16="http://schemas.microsoft.com/office/drawing/2014/main" id="{F96743C0-4D0F-03A9-BAD5-4438B2D8A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0" name="Star: 5 Points 4193">
                  <a:extLst>
                    <a:ext uri="{FF2B5EF4-FFF2-40B4-BE49-F238E27FC236}">
                      <a16:creationId xmlns:a16="http://schemas.microsoft.com/office/drawing/2014/main" id="{C0146A55-E5B7-17AF-CB8D-C6159B091E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70" name="FTU - dermatome for C7">
              <a:extLst>
                <a:ext uri="{FF2B5EF4-FFF2-40B4-BE49-F238E27FC236}">
                  <a16:creationId xmlns:a16="http://schemas.microsoft.com/office/drawing/2014/main" id="{223B9D7B-2E76-73CF-DDD5-D7FC270BA1D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8386" name="FTU - dermatome for C7">
                <a:extLst>
                  <a:ext uri="{FF2B5EF4-FFF2-40B4-BE49-F238E27FC236}">
                    <a16:creationId xmlns:a16="http://schemas.microsoft.com/office/drawing/2014/main" id="{52475247-C66F-F358-50EE-DA7355303F2D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87" name="dock">
                <a:extLst>
                  <a:ext uri="{FF2B5EF4-FFF2-40B4-BE49-F238E27FC236}">
                    <a16:creationId xmlns:a16="http://schemas.microsoft.com/office/drawing/2014/main" id="{FD2BEF68-171D-2FBE-26AB-3876BE3DB4F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8392" name="Text Box 3086">
                  <a:extLst>
                    <a:ext uri="{FF2B5EF4-FFF2-40B4-BE49-F238E27FC236}">
                      <a16:creationId xmlns:a16="http://schemas.microsoft.com/office/drawing/2014/main" id="{2B40D2B0-DCD0-B029-7CF0-D42359EAE69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3" name="Text Box 3086">
                  <a:extLst>
                    <a:ext uri="{FF2B5EF4-FFF2-40B4-BE49-F238E27FC236}">
                      <a16:creationId xmlns:a16="http://schemas.microsoft.com/office/drawing/2014/main" id="{16FDFE62-83B9-5CE9-1827-AE04C7994A1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4" name="Text Box 3086">
                  <a:extLst>
                    <a:ext uri="{FF2B5EF4-FFF2-40B4-BE49-F238E27FC236}">
                      <a16:creationId xmlns:a16="http://schemas.microsoft.com/office/drawing/2014/main" id="{2CA1DEE0-B41C-9501-834D-21D9C4FF15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88" name="link">
                <a:extLst>
                  <a:ext uri="{FF2B5EF4-FFF2-40B4-BE49-F238E27FC236}">
                    <a16:creationId xmlns:a16="http://schemas.microsoft.com/office/drawing/2014/main" id="{FCCABBBC-3AD4-36BA-0DD5-CC39F4A3A53E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8389" name="Star: 5 Points 4208">
                  <a:hlinkClick r:id="rId33"/>
                  <a:extLst>
                    <a:ext uri="{FF2B5EF4-FFF2-40B4-BE49-F238E27FC236}">
                      <a16:creationId xmlns:a16="http://schemas.microsoft.com/office/drawing/2014/main" id="{4463A9F5-8AA2-6387-7AEC-38EEA01F35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0" name="Star: 5 Points 4209">
                  <a:hlinkClick r:id="rId34"/>
                  <a:extLst>
                    <a:ext uri="{FF2B5EF4-FFF2-40B4-BE49-F238E27FC236}">
                      <a16:creationId xmlns:a16="http://schemas.microsoft.com/office/drawing/2014/main" id="{44D14F27-F6D4-CBAD-D36D-0D95065443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1" name="Star: 5 Points 4210">
                  <a:extLst>
                    <a:ext uri="{FF2B5EF4-FFF2-40B4-BE49-F238E27FC236}">
                      <a16:creationId xmlns:a16="http://schemas.microsoft.com/office/drawing/2014/main" id="{8512A809-48E2-0958-67D5-1D3CE4473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755" name="FTU - dermatome for C8">
              <a:extLst>
                <a:ext uri="{FF2B5EF4-FFF2-40B4-BE49-F238E27FC236}">
                  <a16:creationId xmlns:a16="http://schemas.microsoft.com/office/drawing/2014/main" id="{23058ADB-F7A8-93F9-F7FD-6C7244A05AB3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8377" name="FTU - dermatome for C8">
                <a:extLst>
                  <a:ext uri="{FF2B5EF4-FFF2-40B4-BE49-F238E27FC236}">
                    <a16:creationId xmlns:a16="http://schemas.microsoft.com/office/drawing/2014/main" id="{961B2A45-8401-8526-1426-59B1FBA1A943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78" name="dock">
                <a:extLst>
                  <a:ext uri="{FF2B5EF4-FFF2-40B4-BE49-F238E27FC236}">
                    <a16:creationId xmlns:a16="http://schemas.microsoft.com/office/drawing/2014/main" id="{FD30DE13-2C19-B697-1915-F0E1F96169E0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8383" name="Text Box 3086">
                  <a:extLst>
                    <a:ext uri="{FF2B5EF4-FFF2-40B4-BE49-F238E27FC236}">
                      <a16:creationId xmlns:a16="http://schemas.microsoft.com/office/drawing/2014/main" id="{15385201-F78C-B2FC-C8E2-7435030092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4" name="Text Box 3086">
                  <a:extLst>
                    <a:ext uri="{FF2B5EF4-FFF2-40B4-BE49-F238E27FC236}">
                      <a16:creationId xmlns:a16="http://schemas.microsoft.com/office/drawing/2014/main" id="{B72CB16C-E59B-D5E4-0AC7-730391271E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5" name="Text Box 3086">
                  <a:extLst>
                    <a:ext uri="{FF2B5EF4-FFF2-40B4-BE49-F238E27FC236}">
                      <a16:creationId xmlns:a16="http://schemas.microsoft.com/office/drawing/2014/main" id="{F3EB305B-024C-574E-0DC6-73EF1EBDB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79" name="link">
                <a:extLst>
                  <a:ext uri="{FF2B5EF4-FFF2-40B4-BE49-F238E27FC236}">
                    <a16:creationId xmlns:a16="http://schemas.microsoft.com/office/drawing/2014/main" id="{92094613-F0C4-6122-F66E-DCF4D6DE7A1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8380" name="Star: 5 Points 4225">
                  <a:hlinkClick r:id="rId33"/>
                  <a:extLst>
                    <a:ext uri="{FF2B5EF4-FFF2-40B4-BE49-F238E27FC236}">
                      <a16:creationId xmlns:a16="http://schemas.microsoft.com/office/drawing/2014/main" id="{F9E07599-151E-64E0-F110-978316997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81" name="Star: 5 Points 4226">
                  <a:hlinkClick r:id="rId34"/>
                  <a:extLst>
                    <a:ext uri="{FF2B5EF4-FFF2-40B4-BE49-F238E27FC236}">
                      <a16:creationId xmlns:a16="http://schemas.microsoft.com/office/drawing/2014/main" id="{617DDA58-AD4F-1A86-9F91-2E8499147C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82" name="Star: 5 Points 4227">
                  <a:extLst>
                    <a:ext uri="{FF2B5EF4-FFF2-40B4-BE49-F238E27FC236}">
                      <a16:creationId xmlns:a16="http://schemas.microsoft.com/office/drawing/2014/main" id="{06DB2F9C-906A-44B2-3022-64129A8351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757" name="FTU - dermatome for T1">
              <a:extLst>
                <a:ext uri="{FF2B5EF4-FFF2-40B4-BE49-F238E27FC236}">
                  <a16:creationId xmlns:a16="http://schemas.microsoft.com/office/drawing/2014/main" id="{39D5F278-CEB0-3380-9AFB-DBA09B678E35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8368" name="FTU - dermatome for T1">
                <a:extLst>
                  <a:ext uri="{FF2B5EF4-FFF2-40B4-BE49-F238E27FC236}">
                    <a16:creationId xmlns:a16="http://schemas.microsoft.com/office/drawing/2014/main" id="{060C996A-9C6A-8381-C99A-C0BA0BCAC7B3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9" name="dock">
                <a:extLst>
                  <a:ext uri="{FF2B5EF4-FFF2-40B4-BE49-F238E27FC236}">
                    <a16:creationId xmlns:a16="http://schemas.microsoft.com/office/drawing/2014/main" id="{FCAAC76E-8DDD-6846-9543-187970CF145B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8374" name="Text Box 3086">
                  <a:extLst>
                    <a:ext uri="{FF2B5EF4-FFF2-40B4-BE49-F238E27FC236}">
                      <a16:creationId xmlns:a16="http://schemas.microsoft.com/office/drawing/2014/main" id="{8E275627-8174-8DE1-9489-54BD552C3F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5" name="Text Box 3086">
                  <a:extLst>
                    <a:ext uri="{FF2B5EF4-FFF2-40B4-BE49-F238E27FC236}">
                      <a16:creationId xmlns:a16="http://schemas.microsoft.com/office/drawing/2014/main" id="{BA92E81A-B997-CE00-BA93-4B19B612798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6" name="Text Box 3086">
                  <a:extLst>
                    <a:ext uri="{FF2B5EF4-FFF2-40B4-BE49-F238E27FC236}">
                      <a16:creationId xmlns:a16="http://schemas.microsoft.com/office/drawing/2014/main" id="{2ADE5EEF-C13F-CA38-8FD7-0320E7E769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70" name="link">
                <a:extLst>
                  <a:ext uri="{FF2B5EF4-FFF2-40B4-BE49-F238E27FC236}">
                    <a16:creationId xmlns:a16="http://schemas.microsoft.com/office/drawing/2014/main" id="{DBFE03A2-F945-532F-2A92-F1606CBF041F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8371" name="Star: 5 Points 4345">
                  <a:hlinkClick r:id="rId33"/>
                  <a:extLst>
                    <a:ext uri="{FF2B5EF4-FFF2-40B4-BE49-F238E27FC236}">
                      <a16:creationId xmlns:a16="http://schemas.microsoft.com/office/drawing/2014/main" id="{5B13FC9F-23FA-44C6-D7A3-4A3CF6182A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72" name="Star: 5 Points 4346">
                  <a:hlinkClick r:id="rId34"/>
                  <a:extLst>
                    <a:ext uri="{FF2B5EF4-FFF2-40B4-BE49-F238E27FC236}">
                      <a16:creationId xmlns:a16="http://schemas.microsoft.com/office/drawing/2014/main" id="{7E8FFE11-5FC2-1524-7D3B-A88098D61C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73" name="Star: 5 Points 4347">
                  <a:extLst>
                    <a:ext uri="{FF2B5EF4-FFF2-40B4-BE49-F238E27FC236}">
                      <a16:creationId xmlns:a16="http://schemas.microsoft.com/office/drawing/2014/main" id="{CB0C03F7-2273-A398-3C8C-7573E5E468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2" name="FTU - dermatome for T2">
              <a:extLst>
                <a:ext uri="{FF2B5EF4-FFF2-40B4-BE49-F238E27FC236}">
                  <a16:creationId xmlns:a16="http://schemas.microsoft.com/office/drawing/2014/main" id="{E317DC0E-EB8D-BAC2-255E-90046574F464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8359" name="FTU - dermatome for T2">
                <a:extLst>
                  <a:ext uri="{FF2B5EF4-FFF2-40B4-BE49-F238E27FC236}">
                    <a16:creationId xmlns:a16="http://schemas.microsoft.com/office/drawing/2014/main" id="{E56EA950-A988-EFE4-ACD3-AD1DE2C41FF2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0" name="dock">
                <a:extLst>
                  <a:ext uri="{FF2B5EF4-FFF2-40B4-BE49-F238E27FC236}">
                    <a16:creationId xmlns:a16="http://schemas.microsoft.com/office/drawing/2014/main" id="{8C1F5E72-D93D-B002-8E86-913CD33FC0A7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8365" name="Text Box 3086">
                  <a:extLst>
                    <a:ext uri="{FF2B5EF4-FFF2-40B4-BE49-F238E27FC236}">
                      <a16:creationId xmlns:a16="http://schemas.microsoft.com/office/drawing/2014/main" id="{83D4B86A-2E6A-EEC5-7475-B1F82B1203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6" name="Text Box 3086">
                  <a:extLst>
                    <a:ext uri="{FF2B5EF4-FFF2-40B4-BE49-F238E27FC236}">
                      <a16:creationId xmlns:a16="http://schemas.microsoft.com/office/drawing/2014/main" id="{9AA7C3D3-7ABE-78A3-4F57-20C07E5EFD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7" name="Text Box 3086">
                  <a:extLst>
                    <a:ext uri="{FF2B5EF4-FFF2-40B4-BE49-F238E27FC236}">
                      <a16:creationId xmlns:a16="http://schemas.microsoft.com/office/drawing/2014/main" id="{19CF6F24-E15B-3612-8421-811AFA6D709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61" name="link">
                <a:extLst>
                  <a:ext uri="{FF2B5EF4-FFF2-40B4-BE49-F238E27FC236}">
                    <a16:creationId xmlns:a16="http://schemas.microsoft.com/office/drawing/2014/main" id="{86999860-FB85-D010-0764-76B0C25698AA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8362" name="Star: 5 Points 4329">
                  <a:hlinkClick r:id="rId33"/>
                  <a:extLst>
                    <a:ext uri="{FF2B5EF4-FFF2-40B4-BE49-F238E27FC236}">
                      <a16:creationId xmlns:a16="http://schemas.microsoft.com/office/drawing/2014/main" id="{35CB47FA-1D27-F95E-8757-0F7F2CED43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63" name="Star: 5 Points 4330">
                  <a:hlinkClick r:id="rId34"/>
                  <a:extLst>
                    <a:ext uri="{FF2B5EF4-FFF2-40B4-BE49-F238E27FC236}">
                      <a16:creationId xmlns:a16="http://schemas.microsoft.com/office/drawing/2014/main" id="{BA9B1458-4875-E09A-5A50-E349519882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64" name="Star: 5 Points 4331">
                  <a:extLst>
                    <a:ext uri="{FF2B5EF4-FFF2-40B4-BE49-F238E27FC236}">
                      <a16:creationId xmlns:a16="http://schemas.microsoft.com/office/drawing/2014/main" id="{2FAAF3E5-6528-3185-9AC6-0CF59052DE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3" name="FTU - dermatome for T3">
              <a:extLst>
                <a:ext uri="{FF2B5EF4-FFF2-40B4-BE49-F238E27FC236}">
                  <a16:creationId xmlns:a16="http://schemas.microsoft.com/office/drawing/2014/main" id="{BD9C9993-AB0E-8D60-03F6-E48417DCA79D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8350" name="FTU - dermatome for T3">
                <a:extLst>
                  <a:ext uri="{FF2B5EF4-FFF2-40B4-BE49-F238E27FC236}">
                    <a16:creationId xmlns:a16="http://schemas.microsoft.com/office/drawing/2014/main" id="{ADD68452-B27B-78D0-3D24-75742136F78E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51" name="dock">
                <a:extLst>
                  <a:ext uri="{FF2B5EF4-FFF2-40B4-BE49-F238E27FC236}">
                    <a16:creationId xmlns:a16="http://schemas.microsoft.com/office/drawing/2014/main" id="{3613D538-12DE-67BD-C78F-6F3EFB6AED2E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8356" name="Text Box 3086">
                  <a:extLst>
                    <a:ext uri="{FF2B5EF4-FFF2-40B4-BE49-F238E27FC236}">
                      <a16:creationId xmlns:a16="http://schemas.microsoft.com/office/drawing/2014/main" id="{E455DFF7-52A8-5D80-6930-B697958C324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7" name="Text Box 3086">
                  <a:extLst>
                    <a:ext uri="{FF2B5EF4-FFF2-40B4-BE49-F238E27FC236}">
                      <a16:creationId xmlns:a16="http://schemas.microsoft.com/office/drawing/2014/main" id="{79220E6E-6A83-8C04-FFEB-54D4A7BEB65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8" name="Text Box 3086">
                  <a:extLst>
                    <a:ext uri="{FF2B5EF4-FFF2-40B4-BE49-F238E27FC236}">
                      <a16:creationId xmlns:a16="http://schemas.microsoft.com/office/drawing/2014/main" id="{9E90E4D5-8DAD-0E43-54E1-2FBF48796A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52" name="link">
                <a:extLst>
                  <a:ext uri="{FF2B5EF4-FFF2-40B4-BE49-F238E27FC236}">
                    <a16:creationId xmlns:a16="http://schemas.microsoft.com/office/drawing/2014/main" id="{4D90B214-FC8B-A75E-CAAA-8C1414AAE595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8353" name="Star: 5 Points 4313">
                  <a:hlinkClick r:id="rId33"/>
                  <a:extLst>
                    <a:ext uri="{FF2B5EF4-FFF2-40B4-BE49-F238E27FC236}">
                      <a16:creationId xmlns:a16="http://schemas.microsoft.com/office/drawing/2014/main" id="{FBF80911-6950-3758-4FF4-577B3B4CEA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54" name="Star: 5 Points 4314">
                  <a:hlinkClick r:id="rId34"/>
                  <a:extLst>
                    <a:ext uri="{FF2B5EF4-FFF2-40B4-BE49-F238E27FC236}">
                      <a16:creationId xmlns:a16="http://schemas.microsoft.com/office/drawing/2014/main" id="{460519BF-E068-2EBB-EBAC-9493004204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55" name="Star: 5 Points 4315">
                  <a:extLst>
                    <a:ext uri="{FF2B5EF4-FFF2-40B4-BE49-F238E27FC236}">
                      <a16:creationId xmlns:a16="http://schemas.microsoft.com/office/drawing/2014/main" id="{1EE57528-562B-ECF8-0580-01F9F398A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4" name="FTU - dermatome for T4">
              <a:extLst>
                <a:ext uri="{FF2B5EF4-FFF2-40B4-BE49-F238E27FC236}">
                  <a16:creationId xmlns:a16="http://schemas.microsoft.com/office/drawing/2014/main" id="{04D962C7-71C8-8CD0-5A80-6513CB3F696A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8341" name="FTU - dermatome for T4">
                <a:extLst>
                  <a:ext uri="{FF2B5EF4-FFF2-40B4-BE49-F238E27FC236}">
                    <a16:creationId xmlns:a16="http://schemas.microsoft.com/office/drawing/2014/main" id="{E51CA39C-C47A-754C-D166-684335348B76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42" name="dock">
                <a:extLst>
                  <a:ext uri="{FF2B5EF4-FFF2-40B4-BE49-F238E27FC236}">
                    <a16:creationId xmlns:a16="http://schemas.microsoft.com/office/drawing/2014/main" id="{02AA4A53-B88E-7B32-ADFC-1A30D5211DB8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8347" name="Text Box 3086">
                  <a:extLst>
                    <a:ext uri="{FF2B5EF4-FFF2-40B4-BE49-F238E27FC236}">
                      <a16:creationId xmlns:a16="http://schemas.microsoft.com/office/drawing/2014/main" id="{B9CCE9B5-BF8D-0256-0C60-C7FA1E516F6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8" name="Text Box 3086">
                  <a:extLst>
                    <a:ext uri="{FF2B5EF4-FFF2-40B4-BE49-F238E27FC236}">
                      <a16:creationId xmlns:a16="http://schemas.microsoft.com/office/drawing/2014/main" id="{EE4DD414-0ED5-2713-6DF1-53185FE8555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9" name="Text Box 3086">
                  <a:extLst>
                    <a:ext uri="{FF2B5EF4-FFF2-40B4-BE49-F238E27FC236}">
                      <a16:creationId xmlns:a16="http://schemas.microsoft.com/office/drawing/2014/main" id="{651FDB2E-B9E3-0E21-C8BD-90F74973B59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43" name="link">
                <a:extLst>
                  <a:ext uri="{FF2B5EF4-FFF2-40B4-BE49-F238E27FC236}">
                    <a16:creationId xmlns:a16="http://schemas.microsoft.com/office/drawing/2014/main" id="{AF7D21AF-D4F6-0089-6525-68E1C99201BA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8344" name="Star: 5 Points 4297">
                  <a:hlinkClick r:id="rId33"/>
                  <a:extLst>
                    <a:ext uri="{FF2B5EF4-FFF2-40B4-BE49-F238E27FC236}">
                      <a16:creationId xmlns:a16="http://schemas.microsoft.com/office/drawing/2014/main" id="{22EC715D-1B53-33FB-65E5-2F41BB5159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45" name="Star: 5 Points 4298">
                  <a:hlinkClick r:id="rId34"/>
                  <a:extLst>
                    <a:ext uri="{FF2B5EF4-FFF2-40B4-BE49-F238E27FC236}">
                      <a16:creationId xmlns:a16="http://schemas.microsoft.com/office/drawing/2014/main" id="{4D2CF8ED-D741-6CBA-2DB0-02D7A79739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46" name="Star: 5 Points 4299">
                  <a:extLst>
                    <a:ext uri="{FF2B5EF4-FFF2-40B4-BE49-F238E27FC236}">
                      <a16:creationId xmlns:a16="http://schemas.microsoft.com/office/drawing/2014/main" id="{4D017001-DDFE-1D31-E1FD-CA2826A622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5" name="FTU - dermatome for T5">
              <a:extLst>
                <a:ext uri="{FF2B5EF4-FFF2-40B4-BE49-F238E27FC236}">
                  <a16:creationId xmlns:a16="http://schemas.microsoft.com/office/drawing/2014/main" id="{E61D39F2-89C6-FF67-C27B-3A928AAD5E93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8332" name="FTU - dermatome for T5">
                <a:extLst>
                  <a:ext uri="{FF2B5EF4-FFF2-40B4-BE49-F238E27FC236}">
                    <a16:creationId xmlns:a16="http://schemas.microsoft.com/office/drawing/2014/main" id="{9114E1E6-70D4-17E2-D1A5-C88DBA01E907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33" name="dock">
                <a:extLst>
                  <a:ext uri="{FF2B5EF4-FFF2-40B4-BE49-F238E27FC236}">
                    <a16:creationId xmlns:a16="http://schemas.microsoft.com/office/drawing/2014/main" id="{DB2731C5-FC45-071F-A7F5-DB00AB85889B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8338" name="Text Box 3086">
                  <a:extLst>
                    <a:ext uri="{FF2B5EF4-FFF2-40B4-BE49-F238E27FC236}">
                      <a16:creationId xmlns:a16="http://schemas.microsoft.com/office/drawing/2014/main" id="{3EA4A928-F105-03D2-A2A7-8AFCF576A4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9" name="Text Box 3086">
                  <a:extLst>
                    <a:ext uri="{FF2B5EF4-FFF2-40B4-BE49-F238E27FC236}">
                      <a16:creationId xmlns:a16="http://schemas.microsoft.com/office/drawing/2014/main" id="{06C00AC1-7A87-A684-B32E-DBEE86DEBCC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0" name="Text Box 3086">
                  <a:extLst>
                    <a:ext uri="{FF2B5EF4-FFF2-40B4-BE49-F238E27FC236}">
                      <a16:creationId xmlns:a16="http://schemas.microsoft.com/office/drawing/2014/main" id="{AB04A478-EFBC-8C6D-0921-A4155DBD16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34" name="link">
                <a:extLst>
                  <a:ext uri="{FF2B5EF4-FFF2-40B4-BE49-F238E27FC236}">
                    <a16:creationId xmlns:a16="http://schemas.microsoft.com/office/drawing/2014/main" id="{E600C5FD-EF4B-8BDE-093A-BBB9DE9D0A58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8335" name="Star: 5 Points 4281">
                  <a:hlinkClick r:id="rId33"/>
                  <a:extLst>
                    <a:ext uri="{FF2B5EF4-FFF2-40B4-BE49-F238E27FC236}">
                      <a16:creationId xmlns:a16="http://schemas.microsoft.com/office/drawing/2014/main" id="{E437FCF3-E698-968C-3DC2-BFA8D06B0F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36" name="Star: 5 Points 4282">
                  <a:hlinkClick r:id="rId34"/>
                  <a:extLst>
                    <a:ext uri="{FF2B5EF4-FFF2-40B4-BE49-F238E27FC236}">
                      <a16:creationId xmlns:a16="http://schemas.microsoft.com/office/drawing/2014/main" id="{ABC57249-3D91-3D90-16BA-D9836D717A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37" name="Star: 5 Points 4283">
                  <a:extLst>
                    <a:ext uri="{FF2B5EF4-FFF2-40B4-BE49-F238E27FC236}">
                      <a16:creationId xmlns:a16="http://schemas.microsoft.com/office/drawing/2014/main" id="{DB83A58D-1894-3E2B-67B7-A29463AEC3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5" name="FTU - dermatome for T6">
              <a:extLst>
                <a:ext uri="{FF2B5EF4-FFF2-40B4-BE49-F238E27FC236}">
                  <a16:creationId xmlns:a16="http://schemas.microsoft.com/office/drawing/2014/main" id="{DE437755-E077-7C97-1FCC-33A35CF7ADEC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8323" name="FTU - dermatome for T6">
                <a:extLst>
                  <a:ext uri="{FF2B5EF4-FFF2-40B4-BE49-F238E27FC236}">
                    <a16:creationId xmlns:a16="http://schemas.microsoft.com/office/drawing/2014/main" id="{F50BE468-E159-635E-B529-4B768EA55F82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24" name="dock">
                <a:extLst>
                  <a:ext uri="{FF2B5EF4-FFF2-40B4-BE49-F238E27FC236}">
                    <a16:creationId xmlns:a16="http://schemas.microsoft.com/office/drawing/2014/main" id="{2F1B74C2-6A08-34D9-5DE7-30FCDC7DC821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8329" name="Text Box 3086">
                  <a:extLst>
                    <a:ext uri="{FF2B5EF4-FFF2-40B4-BE49-F238E27FC236}">
                      <a16:creationId xmlns:a16="http://schemas.microsoft.com/office/drawing/2014/main" id="{4A83B27D-0487-C55A-59CC-620A77A172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0" name="Text Box 3086">
                  <a:extLst>
                    <a:ext uri="{FF2B5EF4-FFF2-40B4-BE49-F238E27FC236}">
                      <a16:creationId xmlns:a16="http://schemas.microsoft.com/office/drawing/2014/main" id="{C01FDFA8-8AAB-D2BC-CAE8-E1B820617C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1" name="Text Box 3086">
                  <a:extLst>
                    <a:ext uri="{FF2B5EF4-FFF2-40B4-BE49-F238E27FC236}">
                      <a16:creationId xmlns:a16="http://schemas.microsoft.com/office/drawing/2014/main" id="{773546E6-C07F-6648-D8B6-318B46BB66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25" name="link">
                <a:extLst>
                  <a:ext uri="{FF2B5EF4-FFF2-40B4-BE49-F238E27FC236}">
                    <a16:creationId xmlns:a16="http://schemas.microsoft.com/office/drawing/2014/main" id="{9066B9EC-CDEA-E4CC-AC47-5E3BF98E54FC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8326" name="Star: 5 Points 4265">
                  <a:hlinkClick r:id="rId33"/>
                  <a:extLst>
                    <a:ext uri="{FF2B5EF4-FFF2-40B4-BE49-F238E27FC236}">
                      <a16:creationId xmlns:a16="http://schemas.microsoft.com/office/drawing/2014/main" id="{F22AC2AC-B325-9111-2A52-7749F8F2F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27" name="Star: 5 Points 4266">
                  <a:hlinkClick r:id="rId34"/>
                  <a:extLst>
                    <a:ext uri="{FF2B5EF4-FFF2-40B4-BE49-F238E27FC236}">
                      <a16:creationId xmlns:a16="http://schemas.microsoft.com/office/drawing/2014/main" id="{4D2EA9D3-C834-943C-079B-F3F47C5CD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28" name="Star: 5 Points 4267">
                  <a:extLst>
                    <a:ext uri="{FF2B5EF4-FFF2-40B4-BE49-F238E27FC236}">
                      <a16:creationId xmlns:a16="http://schemas.microsoft.com/office/drawing/2014/main" id="{28AC7A88-FDD7-67D1-B170-84FE8D6F3A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6" name="FTU - dermatome for T7">
              <a:extLst>
                <a:ext uri="{FF2B5EF4-FFF2-40B4-BE49-F238E27FC236}">
                  <a16:creationId xmlns:a16="http://schemas.microsoft.com/office/drawing/2014/main" id="{422D3F59-EF44-5992-C6DA-12E279336182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8314" name="FTU - dermatome for T7">
                <a:extLst>
                  <a:ext uri="{FF2B5EF4-FFF2-40B4-BE49-F238E27FC236}">
                    <a16:creationId xmlns:a16="http://schemas.microsoft.com/office/drawing/2014/main" id="{99A998D6-B174-67AB-4E21-C5FC8800E25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5" name="dock">
                <a:extLst>
                  <a:ext uri="{FF2B5EF4-FFF2-40B4-BE49-F238E27FC236}">
                    <a16:creationId xmlns:a16="http://schemas.microsoft.com/office/drawing/2014/main" id="{28964CD8-6FFC-B0AC-1E40-113AA3AF5DDE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8320" name="Text Box 3086">
                  <a:extLst>
                    <a:ext uri="{FF2B5EF4-FFF2-40B4-BE49-F238E27FC236}">
                      <a16:creationId xmlns:a16="http://schemas.microsoft.com/office/drawing/2014/main" id="{F96CB82F-59FD-0FCD-B421-8D89641B2F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1" name="Text Box 3086">
                  <a:extLst>
                    <a:ext uri="{FF2B5EF4-FFF2-40B4-BE49-F238E27FC236}">
                      <a16:creationId xmlns:a16="http://schemas.microsoft.com/office/drawing/2014/main" id="{3FD9BF1F-D67C-565B-0C58-3241463232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2" name="Text Box 3086">
                  <a:extLst>
                    <a:ext uri="{FF2B5EF4-FFF2-40B4-BE49-F238E27FC236}">
                      <a16:creationId xmlns:a16="http://schemas.microsoft.com/office/drawing/2014/main" id="{1CBDADEB-E657-0938-02A5-1441AB10172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16" name="link">
                <a:extLst>
                  <a:ext uri="{FF2B5EF4-FFF2-40B4-BE49-F238E27FC236}">
                    <a16:creationId xmlns:a16="http://schemas.microsoft.com/office/drawing/2014/main" id="{835D7E5C-FB19-05AA-841B-C97DFE357531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8317" name="Star: 5 Points 4249">
                  <a:hlinkClick r:id="rId33"/>
                  <a:extLst>
                    <a:ext uri="{FF2B5EF4-FFF2-40B4-BE49-F238E27FC236}">
                      <a16:creationId xmlns:a16="http://schemas.microsoft.com/office/drawing/2014/main" id="{A33C62DA-08AD-8DDD-B0DA-894DD8CBF2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8" name="Star: 5 Points 4250">
                  <a:hlinkClick r:id="rId34"/>
                  <a:extLst>
                    <a:ext uri="{FF2B5EF4-FFF2-40B4-BE49-F238E27FC236}">
                      <a16:creationId xmlns:a16="http://schemas.microsoft.com/office/drawing/2014/main" id="{DB7621A2-6B16-4C1C-01AD-EF05E8B079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9" name="Star: 5 Points 4251">
                  <a:extLst>
                    <a:ext uri="{FF2B5EF4-FFF2-40B4-BE49-F238E27FC236}">
                      <a16:creationId xmlns:a16="http://schemas.microsoft.com/office/drawing/2014/main" id="{A4E39A88-DE77-656C-6847-C2D466120F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7" name="FTU - dermatome for T8">
              <a:extLst>
                <a:ext uri="{FF2B5EF4-FFF2-40B4-BE49-F238E27FC236}">
                  <a16:creationId xmlns:a16="http://schemas.microsoft.com/office/drawing/2014/main" id="{335168F5-A866-F9A7-64E8-4D6FC473B38B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8305" name="FTU - dermatome for T8">
                <a:extLst>
                  <a:ext uri="{FF2B5EF4-FFF2-40B4-BE49-F238E27FC236}">
                    <a16:creationId xmlns:a16="http://schemas.microsoft.com/office/drawing/2014/main" id="{0DC4B72D-8D69-DB68-A01A-E02C911866DC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6" name="dock">
                <a:extLst>
                  <a:ext uri="{FF2B5EF4-FFF2-40B4-BE49-F238E27FC236}">
                    <a16:creationId xmlns:a16="http://schemas.microsoft.com/office/drawing/2014/main" id="{01EB5916-1F7C-99E9-DCB2-E8B61A24E7AF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8311" name="Text Box 3086">
                  <a:extLst>
                    <a:ext uri="{FF2B5EF4-FFF2-40B4-BE49-F238E27FC236}">
                      <a16:creationId xmlns:a16="http://schemas.microsoft.com/office/drawing/2014/main" id="{B914D627-0E74-26C3-A573-7D43E0E157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2" name="Text Box 3086">
                  <a:extLst>
                    <a:ext uri="{FF2B5EF4-FFF2-40B4-BE49-F238E27FC236}">
                      <a16:creationId xmlns:a16="http://schemas.microsoft.com/office/drawing/2014/main" id="{C49E317E-93CE-8DB9-2217-FD4F24E5C7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3" name="Text Box 3086">
                  <a:extLst>
                    <a:ext uri="{FF2B5EF4-FFF2-40B4-BE49-F238E27FC236}">
                      <a16:creationId xmlns:a16="http://schemas.microsoft.com/office/drawing/2014/main" id="{BDB10408-D084-D035-C29E-0AD3647AE9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07" name="link">
                <a:extLst>
                  <a:ext uri="{FF2B5EF4-FFF2-40B4-BE49-F238E27FC236}">
                    <a16:creationId xmlns:a16="http://schemas.microsoft.com/office/drawing/2014/main" id="{B58EE518-A822-55DE-2CD8-F76A56AF5234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8308" name="Star: 5 Points 4465">
                  <a:hlinkClick r:id="rId33"/>
                  <a:extLst>
                    <a:ext uri="{FF2B5EF4-FFF2-40B4-BE49-F238E27FC236}">
                      <a16:creationId xmlns:a16="http://schemas.microsoft.com/office/drawing/2014/main" id="{1FA142B6-48F6-6BE2-7584-B9CCC2978F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9" name="Star: 5 Points 4466">
                  <a:hlinkClick r:id="rId34"/>
                  <a:extLst>
                    <a:ext uri="{FF2B5EF4-FFF2-40B4-BE49-F238E27FC236}">
                      <a16:creationId xmlns:a16="http://schemas.microsoft.com/office/drawing/2014/main" id="{825CC931-AF7C-34F5-90A9-B7AF025B68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0" name="Star: 5 Points 4467">
                  <a:extLst>
                    <a:ext uri="{FF2B5EF4-FFF2-40B4-BE49-F238E27FC236}">
                      <a16:creationId xmlns:a16="http://schemas.microsoft.com/office/drawing/2014/main" id="{69C83415-6543-62CB-89A8-16141CD7CF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8" name="FTU - dermatome for T9">
              <a:extLst>
                <a:ext uri="{FF2B5EF4-FFF2-40B4-BE49-F238E27FC236}">
                  <a16:creationId xmlns:a16="http://schemas.microsoft.com/office/drawing/2014/main" id="{F115267A-B3CB-4E9B-FDAA-85FA3229F07E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8296" name="FTU - dermatome for T9">
                <a:extLst>
                  <a:ext uri="{FF2B5EF4-FFF2-40B4-BE49-F238E27FC236}">
                    <a16:creationId xmlns:a16="http://schemas.microsoft.com/office/drawing/2014/main" id="{E662C998-BD48-0798-88A3-44C0D7DD5FDC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97" name="dock">
                <a:extLst>
                  <a:ext uri="{FF2B5EF4-FFF2-40B4-BE49-F238E27FC236}">
                    <a16:creationId xmlns:a16="http://schemas.microsoft.com/office/drawing/2014/main" id="{CF8F9F69-D4E9-8CF9-47C1-3656EC2F16E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8302" name="Text Box 3086">
                  <a:extLst>
                    <a:ext uri="{FF2B5EF4-FFF2-40B4-BE49-F238E27FC236}">
                      <a16:creationId xmlns:a16="http://schemas.microsoft.com/office/drawing/2014/main" id="{FE4F9B26-0B35-D149-0EF1-AF3C660785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3" name="Text Box 3086">
                  <a:extLst>
                    <a:ext uri="{FF2B5EF4-FFF2-40B4-BE49-F238E27FC236}">
                      <a16:creationId xmlns:a16="http://schemas.microsoft.com/office/drawing/2014/main" id="{54F12B58-B768-9716-FDD6-C9C05DA749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4" name="Text Box 3086">
                  <a:extLst>
                    <a:ext uri="{FF2B5EF4-FFF2-40B4-BE49-F238E27FC236}">
                      <a16:creationId xmlns:a16="http://schemas.microsoft.com/office/drawing/2014/main" id="{34897F21-8D4E-0A15-3156-6479ABB3EC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98" name="link">
                <a:extLst>
                  <a:ext uri="{FF2B5EF4-FFF2-40B4-BE49-F238E27FC236}">
                    <a16:creationId xmlns:a16="http://schemas.microsoft.com/office/drawing/2014/main" id="{4DB8820B-1BB5-A6F0-6C86-A520F17E54B3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8299" name="Star: 5 Points 4449">
                  <a:hlinkClick r:id="rId33"/>
                  <a:extLst>
                    <a:ext uri="{FF2B5EF4-FFF2-40B4-BE49-F238E27FC236}">
                      <a16:creationId xmlns:a16="http://schemas.microsoft.com/office/drawing/2014/main" id="{905E21DC-2166-F4D9-0DAE-4866FCEDED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0" name="Star: 5 Points 4450">
                  <a:hlinkClick r:id="rId34"/>
                  <a:extLst>
                    <a:ext uri="{FF2B5EF4-FFF2-40B4-BE49-F238E27FC236}">
                      <a16:creationId xmlns:a16="http://schemas.microsoft.com/office/drawing/2014/main" id="{E00C9086-4923-C7C6-B739-C41934EA1E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1" name="Star: 5 Points 4451">
                  <a:extLst>
                    <a:ext uri="{FF2B5EF4-FFF2-40B4-BE49-F238E27FC236}">
                      <a16:creationId xmlns:a16="http://schemas.microsoft.com/office/drawing/2014/main" id="{B9F4BB9E-6F88-8089-1797-717B6D7A85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9" name="FTU - dermatome for T10">
              <a:extLst>
                <a:ext uri="{FF2B5EF4-FFF2-40B4-BE49-F238E27FC236}">
                  <a16:creationId xmlns:a16="http://schemas.microsoft.com/office/drawing/2014/main" id="{4A8D6D95-250C-402A-D14A-F1693C7FA414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8287" name="FTU - dermatome for T10">
                <a:extLst>
                  <a:ext uri="{FF2B5EF4-FFF2-40B4-BE49-F238E27FC236}">
                    <a16:creationId xmlns:a16="http://schemas.microsoft.com/office/drawing/2014/main" id="{7924AEBC-5B9C-E451-A95C-482D21C7D2C2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88" name="dock">
                <a:extLst>
                  <a:ext uri="{FF2B5EF4-FFF2-40B4-BE49-F238E27FC236}">
                    <a16:creationId xmlns:a16="http://schemas.microsoft.com/office/drawing/2014/main" id="{11EBDE1B-11F1-9904-98DB-D7E4AFA2AAB0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8293" name="Text Box 3086">
                  <a:extLst>
                    <a:ext uri="{FF2B5EF4-FFF2-40B4-BE49-F238E27FC236}">
                      <a16:creationId xmlns:a16="http://schemas.microsoft.com/office/drawing/2014/main" id="{913369DC-E8EE-2CA9-12E0-4E4632C9242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4" name="Text Box 3086">
                  <a:extLst>
                    <a:ext uri="{FF2B5EF4-FFF2-40B4-BE49-F238E27FC236}">
                      <a16:creationId xmlns:a16="http://schemas.microsoft.com/office/drawing/2014/main" id="{550CB61D-F639-9907-A302-56B31CAE6FC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5" name="Text Box 3086">
                  <a:extLst>
                    <a:ext uri="{FF2B5EF4-FFF2-40B4-BE49-F238E27FC236}">
                      <a16:creationId xmlns:a16="http://schemas.microsoft.com/office/drawing/2014/main" id="{7FAAAF39-E2E8-04C6-B6AA-6F42BB90F4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89" name="link">
                <a:extLst>
                  <a:ext uri="{FF2B5EF4-FFF2-40B4-BE49-F238E27FC236}">
                    <a16:creationId xmlns:a16="http://schemas.microsoft.com/office/drawing/2014/main" id="{54DD6484-1BAD-F513-F62A-D1D30EFF527C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8290" name="Star: 5 Points 4433">
                  <a:hlinkClick r:id="rId33"/>
                  <a:extLst>
                    <a:ext uri="{FF2B5EF4-FFF2-40B4-BE49-F238E27FC236}">
                      <a16:creationId xmlns:a16="http://schemas.microsoft.com/office/drawing/2014/main" id="{5DDEA7D6-8575-020B-1E80-8246A3BF12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91" name="Star: 5 Points 4434">
                  <a:hlinkClick r:id="rId34"/>
                  <a:extLst>
                    <a:ext uri="{FF2B5EF4-FFF2-40B4-BE49-F238E27FC236}">
                      <a16:creationId xmlns:a16="http://schemas.microsoft.com/office/drawing/2014/main" id="{EB7B7BFD-96CA-60A2-31D7-C7C1752541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92" name="Star: 5 Points 4435">
                  <a:extLst>
                    <a:ext uri="{FF2B5EF4-FFF2-40B4-BE49-F238E27FC236}">
                      <a16:creationId xmlns:a16="http://schemas.microsoft.com/office/drawing/2014/main" id="{FC726F71-8ABE-F72B-671F-21E2BF779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50" name="FTU - dermatome for T11">
              <a:extLst>
                <a:ext uri="{FF2B5EF4-FFF2-40B4-BE49-F238E27FC236}">
                  <a16:creationId xmlns:a16="http://schemas.microsoft.com/office/drawing/2014/main" id="{DB96BCF0-7A2A-FA4B-F663-F307AF161A3A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8278" name="FTU - dermatome for T11">
                <a:extLst>
                  <a:ext uri="{FF2B5EF4-FFF2-40B4-BE49-F238E27FC236}">
                    <a16:creationId xmlns:a16="http://schemas.microsoft.com/office/drawing/2014/main" id="{D27BF7D0-60E8-FBDF-D59D-2D1ACB94FD78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79" name="dock">
                <a:extLst>
                  <a:ext uri="{FF2B5EF4-FFF2-40B4-BE49-F238E27FC236}">
                    <a16:creationId xmlns:a16="http://schemas.microsoft.com/office/drawing/2014/main" id="{8532392C-6C2E-886C-D92A-1EAD948AC4D1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8284" name="Text Box 3086">
                  <a:extLst>
                    <a:ext uri="{FF2B5EF4-FFF2-40B4-BE49-F238E27FC236}">
                      <a16:creationId xmlns:a16="http://schemas.microsoft.com/office/drawing/2014/main" id="{F1BE0C3E-C2EE-C281-0591-E40FCBECC6B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5" name="Text Box 3086">
                  <a:extLst>
                    <a:ext uri="{FF2B5EF4-FFF2-40B4-BE49-F238E27FC236}">
                      <a16:creationId xmlns:a16="http://schemas.microsoft.com/office/drawing/2014/main" id="{52D321A6-8131-5685-2077-5D3A69D96A4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6" name="Text Box 3086">
                  <a:extLst>
                    <a:ext uri="{FF2B5EF4-FFF2-40B4-BE49-F238E27FC236}">
                      <a16:creationId xmlns:a16="http://schemas.microsoft.com/office/drawing/2014/main" id="{CBD41BFB-C85E-B153-0872-8174025F47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80" name="link">
                <a:extLst>
                  <a:ext uri="{FF2B5EF4-FFF2-40B4-BE49-F238E27FC236}">
                    <a16:creationId xmlns:a16="http://schemas.microsoft.com/office/drawing/2014/main" id="{5734FF87-74C5-C459-87D1-69662E46905D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8281" name="Star: 5 Points 4417">
                  <a:hlinkClick r:id="rId33"/>
                  <a:extLst>
                    <a:ext uri="{FF2B5EF4-FFF2-40B4-BE49-F238E27FC236}">
                      <a16:creationId xmlns:a16="http://schemas.microsoft.com/office/drawing/2014/main" id="{1D7257F0-1200-C689-935A-567B1985E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82" name="Star: 5 Points 4418">
                  <a:hlinkClick r:id="rId34"/>
                  <a:extLst>
                    <a:ext uri="{FF2B5EF4-FFF2-40B4-BE49-F238E27FC236}">
                      <a16:creationId xmlns:a16="http://schemas.microsoft.com/office/drawing/2014/main" id="{38AD6A1D-D7C5-0AA0-87A8-14C8F9ACAC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83" name="Star: 5 Points 4419">
                  <a:extLst>
                    <a:ext uri="{FF2B5EF4-FFF2-40B4-BE49-F238E27FC236}">
                      <a16:creationId xmlns:a16="http://schemas.microsoft.com/office/drawing/2014/main" id="{F99E15ED-7E29-40CD-D673-D674322EE3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51" name="FTU - dermatome for T12">
              <a:extLst>
                <a:ext uri="{FF2B5EF4-FFF2-40B4-BE49-F238E27FC236}">
                  <a16:creationId xmlns:a16="http://schemas.microsoft.com/office/drawing/2014/main" id="{B616DADE-1EE8-92E7-F7F8-F6027A06A857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8269" name="FTU - dermatome for T12">
                <a:extLst>
                  <a:ext uri="{FF2B5EF4-FFF2-40B4-BE49-F238E27FC236}">
                    <a16:creationId xmlns:a16="http://schemas.microsoft.com/office/drawing/2014/main" id="{564032C6-F555-DF0F-B44A-77F1D456B75E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70" name="dock">
                <a:extLst>
                  <a:ext uri="{FF2B5EF4-FFF2-40B4-BE49-F238E27FC236}">
                    <a16:creationId xmlns:a16="http://schemas.microsoft.com/office/drawing/2014/main" id="{06F733D1-003C-7F89-BFC5-1EADF029F32E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8275" name="Text Box 3086">
                  <a:extLst>
                    <a:ext uri="{FF2B5EF4-FFF2-40B4-BE49-F238E27FC236}">
                      <a16:creationId xmlns:a16="http://schemas.microsoft.com/office/drawing/2014/main" id="{4640DDB6-85A5-C139-5C0A-8213D731A5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76" name="Text Box 3086">
                  <a:extLst>
                    <a:ext uri="{FF2B5EF4-FFF2-40B4-BE49-F238E27FC236}">
                      <a16:creationId xmlns:a16="http://schemas.microsoft.com/office/drawing/2014/main" id="{9E6E4D55-9310-9FE6-178E-D2A4892F1E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77" name="Text Box 3086">
                  <a:extLst>
                    <a:ext uri="{FF2B5EF4-FFF2-40B4-BE49-F238E27FC236}">
                      <a16:creationId xmlns:a16="http://schemas.microsoft.com/office/drawing/2014/main" id="{27177C88-0BBA-C3F7-7A88-9436AE727BC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1" name="link">
                <a:extLst>
                  <a:ext uri="{FF2B5EF4-FFF2-40B4-BE49-F238E27FC236}">
                    <a16:creationId xmlns:a16="http://schemas.microsoft.com/office/drawing/2014/main" id="{8A54149B-9F99-02A9-7110-AD458268D7B9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8272" name="Star: 5 Points 4401">
                  <a:hlinkClick r:id="rId33"/>
                  <a:extLst>
                    <a:ext uri="{FF2B5EF4-FFF2-40B4-BE49-F238E27FC236}">
                      <a16:creationId xmlns:a16="http://schemas.microsoft.com/office/drawing/2014/main" id="{001970FD-05C0-8D97-C621-4DEAF13732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73" name="Star: 5 Points 4402">
                  <a:hlinkClick r:id="rId34"/>
                  <a:extLst>
                    <a:ext uri="{FF2B5EF4-FFF2-40B4-BE49-F238E27FC236}">
                      <a16:creationId xmlns:a16="http://schemas.microsoft.com/office/drawing/2014/main" id="{B7C585A0-6B30-A9D2-90D8-F1443465F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74" name="Star: 5 Points 4403">
                  <a:extLst>
                    <a:ext uri="{FF2B5EF4-FFF2-40B4-BE49-F238E27FC236}">
                      <a16:creationId xmlns:a16="http://schemas.microsoft.com/office/drawing/2014/main" id="{F70A6160-DDEB-09BB-553F-5FFEF0948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6" name="FTU - dermatome for L1">
              <a:extLst>
                <a:ext uri="{FF2B5EF4-FFF2-40B4-BE49-F238E27FC236}">
                  <a16:creationId xmlns:a16="http://schemas.microsoft.com/office/drawing/2014/main" id="{619E3F74-8502-CAB8-A33B-C5C1F823C103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8260" name="FTU - dermatome for L1">
                <a:extLst>
                  <a:ext uri="{FF2B5EF4-FFF2-40B4-BE49-F238E27FC236}">
                    <a16:creationId xmlns:a16="http://schemas.microsoft.com/office/drawing/2014/main" id="{2D39B62A-9141-1AC3-4DA8-182DFCEEC60B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61" name="dock">
                <a:extLst>
                  <a:ext uri="{FF2B5EF4-FFF2-40B4-BE49-F238E27FC236}">
                    <a16:creationId xmlns:a16="http://schemas.microsoft.com/office/drawing/2014/main" id="{CFF101B6-3B8E-F910-77C1-D7DF7174BFC9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8266" name="Text Box 3086">
                  <a:extLst>
                    <a:ext uri="{FF2B5EF4-FFF2-40B4-BE49-F238E27FC236}">
                      <a16:creationId xmlns:a16="http://schemas.microsoft.com/office/drawing/2014/main" id="{382D9119-AE3B-6054-B95A-E2C4079AA2E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7" name="Text Box 3086">
                  <a:extLst>
                    <a:ext uri="{FF2B5EF4-FFF2-40B4-BE49-F238E27FC236}">
                      <a16:creationId xmlns:a16="http://schemas.microsoft.com/office/drawing/2014/main" id="{7F3626FD-EABB-2028-298A-2E5BA27DD20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8" name="Text Box 3086">
                  <a:extLst>
                    <a:ext uri="{FF2B5EF4-FFF2-40B4-BE49-F238E27FC236}">
                      <a16:creationId xmlns:a16="http://schemas.microsoft.com/office/drawing/2014/main" id="{4E47AC77-89C8-5B0A-AE7C-02343FF4CB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2" name="link">
                <a:extLst>
                  <a:ext uri="{FF2B5EF4-FFF2-40B4-BE49-F238E27FC236}">
                    <a16:creationId xmlns:a16="http://schemas.microsoft.com/office/drawing/2014/main" id="{E4EB5BB9-AB74-913F-18FF-5F9DC150566C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8263" name="Star: 5 Points 4385">
                  <a:hlinkClick r:id="rId33"/>
                  <a:extLst>
                    <a:ext uri="{FF2B5EF4-FFF2-40B4-BE49-F238E27FC236}">
                      <a16:creationId xmlns:a16="http://schemas.microsoft.com/office/drawing/2014/main" id="{B045432E-97A7-94BC-FD58-3FC2C915A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64" name="Star: 5 Points 4386">
                  <a:hlinkClick r:id="rId34"/>
                  <a:extLst>
                    <a:ext uri="{FF2B5EF4-FFF2-40B4-BE49-F238E27FC236}">
                      <a16:creationId xmlns:a16="http://schemas.microsoft.com/office/drawing/2014/main" id="{C447B4DD-5023-C91B-CD82-C79CD9A86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65" name="Star: 5 Points 4387">
                  <a:extLst>
                    <a:ext uri="{FF2B5EF4-FFF2-40B4-BE49-F238E27FC236}">
                      <a16:creationId xmlns:a16="http://schemas.microsoft.com/office/drawing/2014/main" id="{053FCD75-E735-3E82-3EE2-78CA0AC309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7" name="FTU - dermatome for L2">
              <a:extLst>
                <a:ext uri="{FF2B5EF4-FFF2-40B4-BE49-F238E27FC236}">
                  <a16:creationId xmlns:a16="http://schemas.microsoft.com/office/drawing/2014/main" id="{F9D2ED31-920D-328B-145B-3428F039CA15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8251" name="FTU - dermatome for L2">
                <a:extLst>
                  <a:ext uri="{FF2B5EF4-FFF2-40B4-BE49-F238E27FC236}">
                    <a16:creationId xmlns:a16="http://schemas.microsoft.com/office/drawing/2014/main" id="{7BC933DE-A74D-7459-9217-ED949274015C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52" name="dock">
                <a:extLst>
                  <a:ext uri="{FF2B5EF4-FFF2-40B4-BE49-F238E27FC236}">
                    <a16:creationId xmlns:a16="http://schemas.microsoft.com/office/drawing/2014/main" id="{4BB71DFA-F150-9774-0424-88BB36E3D69E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8257" name="Text Box 3086">
                  <a:extLst>
                    <a:ext uri="{FF2B5EF4-FFF2-40B4-BE49-F238E27FC236}">
                      <a16:creationId xmlns:a16="http://schemas.microsoft.com/office/drawing/2014/main" id="{A20B556F-AEEE-863E-E247-439196338C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8" name="Text Box 3086">
                  <a:extLst>
                    <a:ext uri="{FF2B5EF4-FFF2-40B4-BE49-F238E27FC236}">
                      <a16:creationId xmlns:a16="http://schemas.microsoft.com/office/drawing/2014/main" id="{4F7DA468-6BA5-7A48-4FFA-5DFCE8B055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9" name="Text Box 3086">
                  <a:extLst>
                    <a:ext uri="{FF2B5EF4-FFF2-40B4-BE49-F238E27FC236}">
                      <a16:creationId xmlns:a16="http://schemas.microsoft.com/office/drawing/2014/main" id="{069E0C74-23D1-AB2A-83AB-9849DB715A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53" name="link">
                <a:extLst>
                  <a:ext uri="{FF2B5EF4-FFF2-40B4-BE49-F238E27FC236}">
                    <a16:creationId xmlns:a16="http://schemas.microsoft.com/office/drawing/2014/main" id="{2032B40A-899D-8B06-1F1F-1F89FAD389CC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8254" name="Star: 5 Points 4369">
                  <a:hlinkClick r:id="rId33"/>
                  <a:extLst>
                    <a:ext uri="{FF2B5EF4-FFF2-40B4-BE49-F238E27FC236}">
                      <a16:creationId xmlns:a16="http://schemas.microsoft.com/office/drawing/2014/main" id="{5159186F-B11B-DAA1-130B-FDCA78881E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55" name="Star: 5 Points 4370">
                  <a:hlinkClick r:id="rId34"/>
                  <a:extLst>
                    <a:ext uri="{FF2B5EF4-FFF2-40B4-BE49-F238E27FC236}">
                      <a16:creationId xmlns:a16="http://schemas.microsoft.com/office/drawing/2014/main" id="{59139BBF-1271-B0C7-4BD9-47120F661A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56" name="Star: 5 Points 4371">
                  <a:extLst>
                    <a:ext uri="{FF2B5EF4-FFF2-40B4-BE49-F238E27FC236}">
                      <a16:creationId xmlns:a16="http://schemas.microsoft.com/office/drawing/2014/main" id="{1141C451-F3F9-B021-2F87-BEFC5279DB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8" name="FTU - dermatome for L3">
              <a:extLst>
                <a:ext uri="{FF2B5EF4-FFF2-40B4-BE49-F238E27FC236}">
                  <a16:creationId xmlns:a16="http://schemas.microsoft.com/office/drawing/2014/main" id="{03A63A33-13F9-7E0F-FD3B-F9B05A434DA4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8242" name="FTU - dermatome for L3">
                <a:extLst>
                  <a:ext uri="{FF2B5EF4-FFF2-40B4-BE49-F238E27FC236}">
                    <a16:creationId xmlns:a16="http://schemas.microsoft.com/office/drawing/2014/main" id="{7886843E-5C2C-8C0C-B2D6-F2FF1D380938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43" name="dock">
                <a:extLst>
                  <a:ext uri="{FF2B5EF4-FFF2-40B4-BE49-F238E27FC236}">
                    <a16:creationId xmlns:a16="http://schemas.microsoft.com/office/drawing/2014/main" id="{0F5DAF1E-DCA8-AF00-88FC-DB6FBBF33F0A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8248" name="Text Box 3086">
                  <a:extLst>
                    <a:ext uri="{FF2B5EF4-FFF2-40B4-BE49-F238E27FC236}">
                      <a16:creationId xmlns:a16="http://schemas.microsoft.com/office/drawing/2014/main" id="{6C969D79-428B-6F7A-309D-EA0E3B90380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9" name="Text Box 3086">
                  <a:extLst>
                    <a:ext uri="{FF2B5EF4-FFF2-40B4-BE49-F238E27FC236}">
                      <a16:creationId xmlns:a16="http://schemas.microsoft.com/office/drawing/2014/main" id="{70E17F8B-BA10-8AC0-579A-C987BAC57F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0" name="Text Box 3086">
                  <a:extLst>
                    <a:ext uri="{FF2B5EF4-FFF2-40B4-BE49-F238E27FC236}">
                      <a16:creationId xmlns:a16="http://schemas.microsoft.com/office/drawing/2014/main" id="{0527A70E-9BAE-BA90-2695-2E489E5DC05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44" name="link">
                <a:extLst>
                  <a:ext uri="{FF2B5EF4-FFF2-40B4-BE49-F238E27FC236}">
                    <a16:creationId xmlns:a16="http://schemas.microsoft.com/office/drawing/2014/main" id="{99A25BDA-5B25-CA75-D93F-FEE85B7D9B59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8245" name="Star: 5 Points 4586">
                  <a:hlinkClick r:id="rId33"/>
                  <a:extLst>
                    <a:ext uri="{FF2B5EF4-FFF2-40B4-BE49-F238E27FC236}">
                      <a16:creationId xmlns:a16="http://schemas.microsoft.com/office/drawing/2014/main" id="{4FBE2444-89C3-AA0A-26EA-D7DBE51151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46" name="Star: 5 Points 4587">
                  <a:hlinkClick r:id="rId34"/>
                  <a:extLst>
                    <a:ext uri="{FF2B5EF4-FFF2-40B4-BE49-F238E27FC236}">
                      <a16:creationId xmlns:a16="http://schemas.microsoft.com/office/drawing/2014/main" id="{F2776C22-B554-6233-F69F-2BBBCB5CCD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47" name="Star: 5 Points 4588">
                  <a:extLst>
                    <a:ext uri="{FF2B5EF4-FFF2-40B4-BE49-F238E27FC236}">
                      <a16:creationId xmlns:a16="http://schemas.microsoft.com/office/drawing/2014/main" id="{0A95CC75-0ABC-B3BE-5AA9-332A1137F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0" name="FTU - dermatome for L4">
              <a:extLst>
                <a:ext uri="{FF2B5EF4-FFF2-40B4-BE49-F238E27FC236}">
                  <a16:creationId xmlns:a16="http://schemas.microsoft.com/office/drawing/2014/main" id="{16E7EA47-0227-BE4F-8300-845C5B5292A9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8233" name="FTU - dermatome for L4">
                <a:extLst>
                  <a:ext uri="{FF2B5EF4-FFF2-40B4-BE49-F238E27FC236}">
                    <a16:creationId xmlns:a16="http://schemas.microsoft.com/office/drawing/2014/main" id="{AF4FC338-916A-8545-E1A0-44C46DB7AA30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34" name="dock">
                <a:extLst>
                  <a:ext uri="{FF2B5EF4-FFF2-40B4-BE49-F238E27FC236}">
                    <a16:creationId xmlns:a16="http://schemas.microsoft.com/office/drawing/2014/main" id="{49B76408-68A0-C452-4806-1E27BD6208F3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8239" name="Text Box 3086">
                  <a:extLst>
                    <a:ext uri="{FF2B5EF4-FFF2-40B4-BE49-F238E27FC236}">
                      <a16:creationId xmlns:a16="http://schemas.microsoft.com/office/drawing/2014/main" id="{FDBE0385-DCF8-C5CC-9DB7-5D78387CB2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0" name="Text Box 3086">
                  <a:extLst>
                    <a:ext uri="{FF2B5EF4-FFF2-40B4-BE49-F238E27FC236}">
                      <a16:creationId xmlns:a16="http://schemas.microsoft.com/office/drawing/2014/main" id="{36F1CD0D-90AB-D6AB-6794-E2DD2E1398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1" name="Text Box 3086">
                  <a:extLst>
                    <a:ext uri="{FF2B5EF4-FFF2-40B4-BE49-F238E27FC236}">
                      <a16:creationId xmlns:a16="http://schemas.microsoft.com/office/drawing/2014/main" id="{C0B65EE1-CD43-472A-8900-A0CA580C47A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35" name="link">
                <a:extLst>
                  <a:ext uri="{FF2B5EF4-FFF2-40B4-BE49-F238E27FC236}">
                    <a16:creationId xmlns:a16="http://schemas.microsoft.com/office/drawing/2014/main" id="{41ECDDFD-141E-7003-2503-B52C0AF5AEE3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8236" name="Star: 5 Points 4570">
                  <a:hlinkClick r:id="rId33"/>
                  <a:extLst>
                    <a:ext uri="{FF2B5EF4-FFF2-40B4-BE49-F238E27FC236}">
                      <a16:creationId xmlns:a16="http://schemas.microsoft.com/office/drawing/2014/main" id="{9EF61674-C17F-184D-76D8-32D1711F5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37" name="Star: 5 Points 4571">
                  <a:hlinkClick r:id="rId34"/>
                  <a:extLst>
                    <a:ext uri="{FF2B5EF4-FFF2-40B4-BE49-F238E27FC236}">
                      <a16:creationId xmlns:a16="http://schemas.microsoft.com/office/drawing/2014/main" id="{3E2095A6-DF2A-C8B7-0251-6FE063FCAA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38" name="Star: 5 Points 4572">
                  <a:extLst>
                    <a:ext uri="{FF2B5EF4-FFF2-40B4-BE49-F238E27FC236}">
                      <a16:creationId xmlns:a16="http://schemas.microsoft.com/office/drawing/2014/main" id="{43FF3D18-BE61-2524-8743-0321F9F98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1" name="FTU - dermatome for L6">
              <a:extLst>
                <a:ext uri="{FF2B5EF4-FFF2-40B4-BE49-F238E27FC236}">
                  <a16:creationId xmlns:a16="http://schemas.microsoft.com/office/drawing/2014/main" id="{A1D8536C-821E-3A85-EFC3-C646D09A5611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8224" name="FTU - dermatome for L5">
                <a:extLst>
                  <a:ext uri="{FF2B5EF4-FFF2-40B4-BE49-F238E27FC236}">
                    <a16:creationId xmlns:a16="http://schemas.microsoft.com/office/drawing/2014/main" id="{75DEEE73-7E46-D3F7-21F5-070007802E79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25" name="dock">
                <a:extLst>
                  <a:ext uri="{FF2B5EF4-FFF2-40B4-BE49-F238E27FC236}">
                    <a16:creationId xmlns:a16="http://schemas.microsoft.com/office/drawing/2014/main" id="{56B2C794-1D85-767A-05FB-157E870A3F8D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8230" name="Text Box 3086">
                  <a:extLst>
                    <a:ext uri="{FF2B5EF4-FFF2-40B4-BE49-F238E27FC236}">
                      <a16:creationId xmlns:a16="http://schemas.microsoft.com/office/drawing/2014/main" id="{178637EA-EA42-A5EE-2F32-4FFC4542403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1" name="Text Box 3086">
                  <a:extLst>
                    <a:ext uri="{FF2B5EF4-FFF2-40B4-BE49-F238E27FC236}">
                      <a16:creationId xmlns:a16="http://schemas.microsoft.com/office/drawing/2014/main" id="{84D8B394-FE35-54BA-ADDA-A6E12121D5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2" name="Text Box 3086">
                  <a:extLst>
                    <a:ext uri="{FF2B5EF4-FFF2-40B4-BE49-F238E27FC236}">
                      <a16:creationId xmlns:a16="http://schemas.microsoft.com/office/drawing/2014/main" id="{61ECB1C6-3CCB-69CD-8488-7A272D26B74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26" name="link">
                <a:extLst>
                  <a:ext uri="{FF2B5EF4-FFF2-40B4-BE49-F238E27FC236}">
                    <a16:creationId xmlns:a16="http://schemas.microsoft.com/office/drawing/2014/main" id="{C0B1FD13-51F4-155D-994A-99B3166477EE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8227" name="Star: 5 Points 4554">
                  <a:hlinkClick r:id="rId33"/>
                  <a:extLst>
                    <a:ext uri="{FF2B5EF4-FFF2-40B4-BE49-F238E27FC236}">
                      <a16:creationId xmlns:a16="http://schemas.microsoft.com/office/drawing/2014/main" id="{9CDE355B-21E6-8863-B07C-933EBD894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8" name="Star: 5 Points 4555">
                  <a:hlinkClick r:id="rId34"/>
                  <a:extLst>
                    <a:ext uri="{FF2B5EF4-FFF2-40B4-BE49-F238E27FC236}">
                      <a16:creationId xmlns:a16="http://schemas.microsoft.com/office/drawing/2014/main" id="{EE66F56C-AB3D-0DEF-F5D4-B72302DA26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9" name="Star: 5 Points 4556">
                  <a:extLst>
                    <a:ext uri="{FF2B5EF4-FFF2-40B4-BE49-F238E27FC236}">
                      <a16:creationId xmlns:a16="http://schemas.microsoft.com/office/drawing/2014/main" id="{210940B3-D014-4A5D-8296-82B14D02AD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2" name="FTU - dermatome for S1">
              <a:extLst>
                <a:ext uri="{FF2B5EF4-FFF2-40B4-BE49-F238E27FC236}">
                  <a16:creationId xmlns:a16="http://schemas.microsoft.com/office/drawing/2014/main" id="{96561440-9AB0-A99F-3D41-B293E2E5F183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8215" name="FTU - dermatome for S1">
                <a:extLst>
                  <a:ext uri="{FF2B5EF4-FFF2-40B4-BE49-F238E27FC236}">
                    <a16:creationId xmlns:a16="http://schemas.microsoft.com/office/drawing/2014/main" id="{9FF11AC3-0B45-B8B2-2DC8-C6A666078E58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16" name="dock">
                <a:extLst>
                  <a:ext uri="{FF2B5EF4-FFF2-40B4-BE49-F238E27FC236}">
                    <a16:creationId xmlns:a16="http://schemas.microsoft.com/office/drawing/2014/main" id="{FD5DB1C1-338E-B844-30F2-888A6B949024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8221" name="Text Box 3086">
                  <a:extLst>
                    <a:ext uri="{FF2B5EF4-FFF2-40B4-BE49-F238E27FC236}">
                      <a16:creationId xmlns:a16="http://schemas.microsoft.com/office/drawing/2014/main" id="{BB70EBA7-988E-1254-1B67-57ADA36B95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2" name="Text Box 3086">
                  <a:extLst>
                    <a:ext uri="{FF2B5EF4-FFF2-40B4-BE49-F238E27FC236}">
                      <a16:creationId xmlns:a16="http://schemas.microsoft.com/office/drawing/2014/main" id="{4BA8F397-CF22-E3F4-F173-7D857983EB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3" name="Text Box 3086">
                  <a:extLst>
                    <a:ext uri="{FF2B5EF4-FFF2-40B4-BE49-F238E27FC236}">
                      <a16:creationId xmlns:a16="http://schemas.microsoft.com/office/drawing/2014/main" id="{9D5F7451-EB0C-6472-836D-68675FA3892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7" name="link">
                <a:extLst>
                  <a:ext uri="{FF2B5EF4-FFF2-40B4-BE49-F238E27FC236}">
                    <a16:creationId xmlns:a16="http://schemas.microsoft.com/office/drawing/2014/main" id="{530F4BBF-EE31-04DE-5CE3-F3736E07222B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8218" name="Star: 5 Points 4538">
                  <a:hlinkClick r:id="rId33"/>
                  <a:extLst>
                    <a:ext uri="{FF2B5EF4-FFF2-40B4-BE49-F238E27FC236}">
                      <a16:creationId xmlns:a16="http://schemas.microsoft.com/office/drawing/2014/main" id="{2A6CC450-3734-F4E5-D11D-587074860B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9" name="Star: 5 Points 4539">
                  <a:hlinkClick r:id="rId34"/>
                  <a:extLst>
                    <a:ext uri="{FF2B5EF4-FFF2-40B4-BE49-F238E27FC236}">
                      <a16:creationId xmlns:a16="http://schemas.microsoft.com/office/drawing/2014/main" id="{1CB8A0D8-66C9-F065-C0B0-3899E6EA87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0" name="Star: 5 Points 4540">
                  <a:extLst>
                    <a:ext uri="{FF2B5EF4-FFF2-40B4-BE49-F238E27FC236}">
                      <a16:creationId xmlns:a16="http://schemas.microsoft.com/office/drawing/2014/main" id="{2B5CF5DE-3DAA-0236-1231-71F2F547DD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85" name="FTU - dermatome for S2">
              <a:extLst>
                <a:ext uri="{FF2B5EF4-FFF2-40B4-BE49-F238E27FC236}">
                  <a16:creationId xmlns:a16="http://schemas.microsoft.com/office/drawing/2014/main" id="{BEA5B415-26EB-EB5C-A112-FA1C2B49704C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8206" name="FTU - dermatome for S2">
                <a:extLst>
                  <a:ext uri="{FF2B5EF4-FFF2-40B4-BE49-F238E27FC236}">
                    <a16:creationId xmlns:a16="http://schemas.microsoft.com/office/drawing/2014/main" id="{FA20F313-E6DC-518F-9C1B-C516766CCCD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07" name="dock">
                <a:extLst>
                  <a:ext uri="{FF2B5EF4-FFF2-40B4-BE49-F238E27FC236}">
                    <a16:creationId xmlns:a16="http://schemas.microsoft.com/office/drawing/2014/main" id="{D6694170-ED71-B5C0-DFBF-5C13AF65AB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8212" name="Text Box 3086">
                  <a:extLst>
                    <a:ext uri="{FF2B5EF4-FFF2-40B4-BE49-F238E27FC236}">
                      <a16:creationId xmlns:a16="http://schemas.microsoft.com/office/drawing/2014/main" id="{4AC79779-FE83-B66F-5BC7-6FC4713389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3" name="Text Box 3086">
                  <a:extLst>
                    <a:ext uri="{FF2B5EF4-FFF2-40B4-BE49-F238E27FC236}">
                      <a16:creationId xmlns:a16="http://schemas.microsoft.com/office/drawing/2014/main" id="{EB3405EA-8D5E-B146-7579-71A7379567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Text Box 3086">
                  <a:extLst>
                    <a:ext uri="{FF2B5EF4-FFF2-40B4-BE49-F238E27FC236}">
                      <a16:creationId xmlns:a16="http://schemas.microsoft.com/office/drawing/2014/main" id="{78FC87BD-7595-FCDA-B8C2-7BD5F7B477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08" name="link">
                <a:extLst>
                  <a:ext uri="{FF2B5EF4-FFF2-40B4-BE49-F238E27FC236}">
                    <a16:creationId xmlns:a16="http://schemas.microsoft.com/office/drawing/2014/main" id="{04E9C414-45E8-16C9-6C88-9AAE5E8D2575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8209" name="Star: 5 Points 4522">
                  <a:hlinkClick r:id="rId33"/>
                  <a:extLst>
                    <a:ext uri="{FF2B5EF4-FFF2-40B4-BE49-F238E27FC236}">
                      <a16:creationId xmlns:a16="http://schemas.microsoft.com/office/drawing/2014/main" id="{291D56D7-6D28-1C61-D645-F022B49C4F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0" name="Star: 5 Points 4523">
                  <a:hlinkClick r:id="rId34"/>
                  <a:extLst>
                    <a:ext uri="{FF2B5EF4-FFF2-40B4-BE49-F238E27FC236}">
                      <a16:creationId xmlns:a16="http://schemas.microsoft.com/office/drawing/2014/main" id="{E3638858-BED9-6AB9-AA43-AC1469086E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1" name="Star: 5 Points 4524">
                  <a:extLst>
                    <a:ext uri="{FF2B5EF4-FFF2-40B4-BE49-F238E27FC236}">
                      <a16:creationId xmlns:a16="http://schemas.microsoft.com/office/drawing/2014/main" id="{14267E63-D441-290B-7206-B5C0E015D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88" name="FTU - dermatome for S3">
              <a:extLst>
                <a:ext uri="{FF2B5EF4-FFF2-40B4-BE49-F238E27FC236}">
                  <a16:creationId xmlns:a16="http://schemas.microsoft.com/office/drawing/2014/main" id="{9A95D2BB-04A2-AE33-3182-F63A7E375577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8197" name="FTU - dermatome for S3">
                <a:extLst>
                  <a:ext uri="{FF2B5EF4-FFF2-40B4-BE49-F238E27FC236}">
                    <a16:creationId xmlns:a16="http://schemas.microsoft.com/office/drawing/2014/main" id="{04F99D1B-65ED-7143-7F48-8F15F7D1FF15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98" name="dock">
                <a:extLst>
                  <a:ext uri="{FF2B5EF4-FFF2-40B4-BE49-F238E27FC236}">
                    <a16:creationId xmlns:a16="http://schemas.microsoft.com/office/drawing/2014/main" id="{83FCB83C-6153-A28D-AFA4-A8CB7ED754C5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8203" name="Text Box 3086">
                  <a:extLst>
                    <a:ext uri="{FF2B5EF4-FFF2-40B4-BE49-F238E27FC236}">
                      <a16:creationId xmlns:a16="http://schemas.microsoft.com/office/drawing/2014/main" id="{5F2722E1-9B1B-9EC3-2F43-7177E6672E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4" name="Text Box 3086">
                  <a:extLst>
                    <a:ext uri="{FF2B5EF4-FFF2-40B4-BE49-F238E27FC236}">
                      <a16:creationId xmlns:a16="http://schemas.microsoft.com/office/drawing/2014/main" id="{0379F5BC-5C55-92D7-7C0A-C3ADED4822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Text Box 3086">
                  <a:extLst>
                    <a:ext uri="{FF2B5EF4-FFF2-40B4-BE49-F238E27FC236}">
                      <a16:creationId xmlns:a16="http://schemas.microsoft.com/office/drawing/2014/main" id="{3DEABD66-36EE-60E3-AADF-4970D16252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99" name="link">
                <a:extLst>
                  <a:ext uri="{FF2B5EF4-FFF2-40B4-BE49-F238E27FC236}">
                    <a16:creationId xmlns:a16="http://schemas.microsoft.com/office/drawing/2014/main" id="{E7C69E70-ABF6-A8DB-7A20-F1FFE0EDA078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8200" name="Star: 5 Points 4506">
                  <a:hlinkClick r:id="rId33"/>
                  <a:extLst>
                    <a:ext uri="{FF2B5EF4-FFF2-40B4-BE49-F238E27FC236}">
                      <a16:creationId xmlns:a16="http://schemas.microsoft.com/office/drawing/2014/main" id="{5339B71F-2006-2A08-A684-D489023E4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01" name="Star: 5 Points 4507">
                  <a:hlinkClick r:id="rId34"/>
                  <a:extLst>
                    <a:ext uri="{FF2B5EF4-FFF2-40B4-BE49-F238E27FC236}">
                      <a16:creationId xmlns:a16="http://schemas.microsoft.com/office/drawing/2014/main" id="{58882B89-AB18-48B2-2CBD-BAB5FAE3AD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02" name="Star: 5 Points 4508">
                  <a:extLst>
                    <a:ext uri="{FF2B5EF4-FFF2-40B4-BE49-F238E27FC236}">
                      <a16:creationId xmlns:a16="http://schemas.microsoft.com/office/drawing/2014/main" id="{277173FC-F6A8-517D-B094-06936EDDC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98" name="FTU - dermatome for S4">
              <a:extLst>
                <a:ext uri="{FF2B5EF4-FFF2-40B4-BE49-F238E27FC236}">
                  <a16:creationId xmlns:a16="http://schemas.microsoft.com/office/drawing/2014/main" id="{32EAE531-5D8B-826B-BB30-2119A634C2E2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8180" name="FTU - dermatome for S4">
                <a:extLst>
                  <a:ext uri="{FF2B5EF4-FFF2-40B4-BE49-F238E27FC236}">
                    <a16:creationId xmlns:a16="http://schemas.microsoft.com/office/drawing/2014/main" id="{24B4720F-1EBF-F5A0-7762-4E05CAE17D4E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81" name="dock">
                <a:extLst>
                  <a:ext uri="{FF2B5EF4-FFF2-40B4-BE49-F238E27FC236}">
                    <a16:creationId xmlns:a16="http://schemas.microsoft.com/office/drawing/2014/main" id="{59E39835-6BF7-4D41-F7F8-E7AEEC62882A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8186" name="Text Box 3086">
                  <a:extLst>
                    <a:ext uri="{FF2B5EF4-FFF2-40B4-BE49-F238E27FC236}">
                      <a16:creationId xmlns:a16="http://schemas.microsoft.com/office/drawing/2014/main" id="{5832A168-28D0-B158-FA16-E6F8C5B2C2A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5" name="Text Box 3086">
                  <a:extLst>
                    <a:ext uri="{FF2B5EF4-FFF2-40B4-BE49-F238E27FC236}">
                      <a16:creationId xmlns:a16="http://schemas.microsoft.com/office/drawing/2014/main" id="{9EE2C221-75E4-ACAD-BF5F-11FDB77C95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Text Box 3086">
                  <a:extLst>
                    <a:ext uri="{FF2B5EF4-FFF2-40B4-BE49-F238E27FC236}">
                      <a16:creationId xmlns:a16="http://schemas.microsoft.com/office/drawing/2014/main" id="{AA6CBFDD-2C5C-B95A-23BD-68BF5243F72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82" name="link">
                <a:extLst>
                  <a:ext uri="{FF2B5EF4-FFF2-40B4-BE49-F238E27FC236}">
                    <a16:creationId xmlns:a16="http://schemas.microsoft.com/office/drawing/2014/main" id="{86E92122-FB6E-51B9-ABA1-D874298B5C0C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8183" name="Star: 5 Points 4490">
                  <a:hlinkClick r:id="rId33"/>
                  <a:extLst>
                    <a:ext uri="{FF2B5EF4-FFF2-40B4-BE49-F238E27FC236}">
                      <a16:creationId xmlns:a16="http://schemas.microsoft.com/office/drawing/2014/main" id="{D2A06498-9F99-61D4-D5B1-9949196D6F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84" name="Star: 5 Points 4491">
                  <a:hlinkClick r:id="rId34"/>
                  <a:extLst>
                    <a:ext uri="{FF2B5EF4-FFF2-40B4-BE49-F238E27FC236}">
                      <a16:creationId xmlns:a16="http://schemas.microsoft.com/office/drawing/2014/main" id="{36F8FAF0-1A46-7B5E-2059-356224A3B8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85" name="Star: 5 Points 4492">
                  <a:extLst>
                    <a:ext uri="{FF2B5EF4-FFF2-40B4-BE49-F238E27FC236}">
                      <a16:creationId xmlns:a16="http://schemas.microsoft.com/office/drawing/2014/main" id="{5F7BC970-BEA4-1E97-55E7-A637F02684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99" name=" FTU - dermatome for S5">
              <a:extLst>
                <a:ext uri="{FF2B5EF4-FFF2-40B4-BE49-F238E27FC236}">
                  <a16:creationId xmlns:a16="http://schemas.microsoft.com/office/drawing/2014/main" id="{F040B1EE-C564-7996-FC66-2F772B14EB89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8100" name="FTU - dermatome for S5">
                <a:extLst>
                  <a:ext uri="{FF2B5EF4-FFF2-40B4-BE49-F238E27FC236}">
                    <a16:creationId xmlns:a16="http://schemas.microsoft.com/office/drawing/2014/main" id="{E005790D-573B-3E5E-DE0E-11F748CD8C17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01" name="dock">
                <a:extLst>
                  <a:ext uri="{FF2B5EF4-FFF2-40B4-BE49-F238E27FC236}">
                    <a16:creationId xmlns:a16="http://schemas.microsoft.com/office/drawing/2014/main" id="{8BDA651D-AC48-6B19-C22A-BDA5809AD46B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8167" name="Text Box 3086">
                  <a:extLst>
                    <a:ext uri="{FF2B5EF4-FFF2-40B4-BE49-F238E27FC236}">
                      <a16:creationId xmlns:a16="http://schemas.microsoft.com/office/drawing/2014/main" id="{093FDCDA-3E5A-C6E0-88CA-F790455314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68" name="Text Box 3086">
                  <a:extLst>
                    <a:ext uri="{FF2B5EF4-FFF2-40B4-BE49-F238E27FC236}">
                      <a16:creationId xmlns:a16="http://schemas.microsoft.com/office/drawing/2014/main" id="{61BE1241-F3E4-6A87-2781-9743E258D2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79" name="Text Box 3086">
                  <a:extLst>
                    <a:ext uri="{FF2B5EF4-FFF2-40B4-BE49-F238E27FC236}">
                      <a16:creationId xmlns:a16="http://schemas.microsoft.com/office/drawing/2014/main" id="{1E26B7DB-C196-B4A3-BFF1-4CD7522397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63" name="link">
                <a:extLst>
                  <a:ext uri="{FF2B5EF4-FFF2-40B4-BE49-F238E27FC236}">
                    <a16:creationId xmlns:a16="http://schemas.microsoft.com/office/drawing/2014/main" id="{430C4AF4-3A48-BB92-A87D-519B26583373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8164" name="Star: 5 Points 4620">
                  <a:hlinkClick r:id="rId33"/>
                  <a:extLst>
                    <a:ext uri="{FF2B5EF4-FFF2-40B4-BE49-F238E27FC236}">
                      <a16:creationId xmlns:a16="http://schemas.microsoft.com/office/drawing/2014/main" id="{8A30466A-84CE-EE55-3F64-CD9CA118ED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65" name="Star: 5 Points 4621">
                  <a:hlinkClick r:id="rId34"/>
                  <a:extLst>
                    <a:ext uri="{FF2B5EF4-FFF2-40B4-BE49-F238E27FC236}">
                      <a16:creationId xmlns:a16="http://schemas.microsoft.com/office/drawing/2014/main" id="{5EFBD5F9-23D6-0AB6-ADCF-E9F57938D8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66" name="Star: 5 Points 4622">
                  <a:extLst>
                    <a:ext uri="{FF2B5EF4-FFF2-40B4-BE49-F238E27FC236}">
                      <a16:creationId xmlns:a16="http://schemas.microsoft.com/office/drawing/2014/main" id="{F215A2E5-C2CB-00AA-FBBB-ADE1F2523C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3199" name="FTU - aortic arch">
            <a:extLst>
              <a:ext uri="{FF2B5EF4-FFF2-40B4-BE49-F238E27FC236}">
                <a16:creationId xmlns:a16="http://schemas.microsoft.com/office/drawing/2014/main" id="{62D00609-3066-F91B-C243-7A86867A33A2}"/>
              </a:ext>
            </a:extLst>
          </p:cNvPr>
          <p:cNvGrpSpPr/>
          <p:nvPr/>
        </p:nvGrpSpPr>
        <p:grpSpPr>
          <a:xfrm>
            <a:off x="13124367" y="9878920"/>
            <a:ext cx="1741607" cy="479833"/>
            <a:chOff x="11978681" y="9637317"/>
            <a:chExt cx="1741607" cy="479833"/>
          </a:xfrm>
        </p:grpSpPr>
        <p:sp>
          <p:nvSpPr>
            <p:cNvPr id="8440" name="FTU - aortic arch">
              <a:extLst>
                <a:ext uri="{FF2B5EF4-FFF2-40B4-BE49-F238E27FC236}">
                  <a16:creationId xmlns:a16="http://schemas.microsoft.com/office/drawing/2014/main" id="{57FA07E0-0325-A2AF-88BC-218AA00D2159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441" name="chemoreceptor">
              <a:extLst>
                <a:ext uri="{FF2B5EF4-FFF2-40B4-BE49-F238E27FC236}">
                  <a16:creationId xmlns:a16="http://schemas.microsoft.com/office/drawing/2014/main" id="{3F0E43AC-C4A6-373B-E1EF-1E39C58B01B0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8442" name="baroreceptor">
              <a:extLst>
                <a:ext uri="{FF2B5EF4-FFF2-40B4-BE49-F238E27FC236}">
                  <a16:creationId xmlns:a16="http://schemas.microsoft.com/office/drawing/2014/main" id="{9AE108B0-E0AC-5B00-6F7C-5CF38FA71EC2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8443" name="link">
              <a:extLst>
                <a:ext uri="{FF2B5EF4-FFF2-40B4-BE49-F238E27FC236}">
                  <a16:creationId xmlns:a16="http://schemas.microsoft.com/office/drawing/2014/main" id="{AE619925-E7C8-300C-6BBF-5C8CD8A18B36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8456" name="Star: 5 Points 2730">
                <a:hlinkClick r:id="rId35"/>
                <a:extLst>
                  <a:ext uri="{FF2B5EF4-FFF2-40B4-BE49-F238E27FC236}">
                    <a16:creationId xmlns:a16="http://schemas.microsoft.com/office/drawing/2014/main" id="{7B1EDA32-46A3-D036-AEC2-DF8FCEA605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7" name="Star: 5 Points 2731">
                <a:hlinkClick r:id="rId36"/>
                <a:extLst>
                  <a:ext uri="{FF2B5EF4-FFF2-40B4-BE49-F238E27FC236}">
                    <a16:creationId xmlns:a16="http://schemas.microsoft.com/office/drawing/2014/main" id="{7EF84651-42FE-593E-2BE7-B4A4F4B287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8" name="Star: 5 Points 2732">
                <a:hlinkClick r:id="rId37"/>
                <a:extLst>
                  <a:ext uri="{FF2B5EF4-FFF2-40B4-BE49-F238E27FC236}">
                    <a16:creationId xmlns:a16="http://schemas.microsoft.com/office/drawing/2014/main" id="{936B2780-C568-EC0C-6EED-C40E398BC0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444" name="link">
              <a:extLst>
                <a:ext uri="{FF2B5EF4-FFF2-40B4-BE49-F238E27FC236}">
                  <a16:creationId xmlns:a16="http://schemas.microsoft.com/office/drawing/2014/main" id="{9525E677-167E-BD5D-9A18-96B5B5B9B57C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8453" name="Star: 5 Points 2730">
                <a:hlinkClick r:id="rId38"/>
                <a:extLst>
                  <a:ext uri="{FF2B5EF4-FFF2-40B4-BE49-F238E27FC236}">
                    <a16:creationId xmlns:a16="http://schemas.microsoft.com/office/drawing/2014/main" id="{927CCF18-A114-0C67-9DB2-98CAA712FB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4" name="Star: 5 Points 2731">
                <a:hlinkClick r:id="rId39"/>
                <a:extLst>
                  <a:ext uri="{FF2B5EF4-FFF2-40B4-BE49-F238E27FC236}">
                    <a16:creationId xmlns:a16="http://schemas.microsoft.com/office/drawing/2014/main" id="{CA0C3C00-24BE-2F27-9E9D-B44CB43BB0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5" name="Star: 5 Points 2732">
                <a:hlinkClick r:id="rId37"/>
                <a:extLst>
                  <a:ext uri="{FF2B5EF4-FFF2-40B4-BE49-F238E27FC236}">
                    <a16:creationId xmlns:a16="http://schemas.microsoft.com/office/drawing/2014/main" id="{7DDA7EDF-6CFD-A26C-C178-A38441FC5C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445" name="dock">
              <a:extLst>
                <a:ext uri="{FF2B5EF4-FFF2-40B4-BE49-F238E27FC236}">
                  <a16:creationId xmlns:a16="http://schemas.microsoft.com/office/drawing/2014/main" id="{999649B4-D982-BBF0-47EA-FC7F714D0B6F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8450" name="Text Box 3086">
                <a:extLst>
                  <a:ext uri="{FF2B5EF4-FFF2-40B4-BE49-F238E27FC236}">
                    <a16:creationId xmlns:a16="http://schemas.microsoft.com/office/drawing/2014/main" id="{92DE1D2B-DA05-F092-7E7E-89C579E46429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1" name="Text Box 3086">
                <a:extLst>
                  <a:ext uri="{FF2B5EF4-FFF2-40B4-BE49-F238E27FC236}">
                    <a16:creationId xmlns:a16="http://schemas.microsoft.com/office/drawing/2014/main" id="{FC4DD488-CC5B-25D4-0D58-9919FD29E498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86">
                <a:extLst>
                  <a:ext uri="{FF2B5EF4-FFF2-40B4-BE49-F238E27FC236}">
                    <a16:creationId xmlns:a16="http://schemas.microsoft.com/office/drawing/2014/main" id="{5230971E-4372-77FC-4793-E31D2B6ED510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dock">
              <a:extLst>
                <a:ext uri="{FF2B5EF4-FFF2-40B4-BE49-F238E27FC236}">
                  <a16:creationId xmlns:a16="http://schemas.microsoft.com/office/drawing/2014/main" id="{E14BCE6A-763A-6DDB-CB67-07089FF99E06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8447" name="Text Box 3086">
                <a:extLst>
                  <a:ext uri="{FF2B5EF4-FFF2-40B4-BE49-F238E27FC236}">
                    <a16:creationId xmlns:a16="http://schemas.microsoft.com/office/drawing/2014/main" id="{F939618F-F570-2465-CC64-E1961403A04B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8" name="Text Box 3086">
                <a:extLst>
                  <a:ext uri="{FF2B5EF4-FFF2-40B4-BE49-F238E27FC236}">
                    <a16:creationId xmlns:a16="http://schemas.microsoft.com/office/drawing/2014/main" id="{6ED9E571-9F36-6074-640F-8B2E2E142FF6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86">
                <a:extLst>
                  <a:ext uri="{FF2B5EF4-FFF2-40B4-BE49-F238E27FC236}">
                    <a16:creationId xmlns:a16="http://schemas.microsoft.com/office/drawing/2014/main" id="{43AC3885-6335-EB06-D2CE-973572F9661A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59" name="Group 8458">
            <a:extLst>
              <a:ext uri="{FF2B5EF4-FFF2-40B4-BE49-F238E27FC236}">
                <a16:creationId xmlns:a16="http://schemas.microsoft.com/office/drawing/2014/main" id="{0FAEE2F1-7028-4DB2-0A03-363B023806A9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8460" name="organ group - lower airways">
              <a:extLst>
                <a:ext uri="{FF2B5EF4-FFF2-40B4-BE49-F238E27FC236}">
                  <a16:creationId xmlns:a16="http://schemas.microsoft.com/office/drawing/2014/main" id="{82D140A3-6641-D69C-3F82-A3F36B495A45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8496" name="organ - lower airways">
                <a:extLst>
                  <a:ext uri="{FF2B5EF4-FFF2-40B4-BE49-F238E27FC236}">
                    <a16:creationId xmlns:a16="http://schemas.microsoft.com/office/drawing/2014/main" id="{DDAA871A-E020-8DC2-962E-021D56BE5E40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97" name="FTU - mucosa of larynx (supraglottis)">
                <a:extLst>
                  <a:ext uri="{FF2B5EF4-FFF2-40B4-BE49-F238E27FC236}">
                    <a16:creationId xmlns:a16="http://schemas.microsoft.com/office/drawing/2014/main" id="{EADEEECF-E9F9-FA6A-6C82-31F98DAAD5CB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8511" name="FTU - mucosa of larynx (supraglottis)">
                  <a:extLst>
                    <a:ext uri="{FF2B5EF4-FFF2-40B4-BE49-F238E27FC236}">
                      <a16:creationId xmlns:a16="http://schemas.microsoft.com/office/drawing/2014/main" id="{14DADBA0-009B-EA25-750A-51AC92A5D51C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12" name="dock">
                  <a:extLst>
                    <a:ext uri="{FF2B5EF4-FFF2-40B4-BE49-F238E27FC236}">
                      <a16:creationId xmlns:a16="http://schemas.microsoft.com/office/drawing/2014/main" id="{C434251E-0130-7579-5213-145A4B837142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8517" name="Text Box 3086">
                    <a:extLst>
                      <a:ext uri="{FF2B5EF4-FFF2-40B4-BE49-F238E27FC236}">
                        <a16:creationId xmlns:a16="http://schemas.microsoft.com/office/drawing/2014/main" id="{A9B1EB07-4E72-F63F-92C6-A4E4220160B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8" name="Text Box 3086">
                    <a:extLst>
                      <a:ext uri="{FF2B5EF4-FFF2-40B4-BE49-F238E27FC236}">
                        <a16:creationId xmlns:a16="http://schemas.microsoft.com/office/drawing/2014/main" id="{A61DE0AE-E087-95CF-B9EF-B3CD030F9F7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9" name="Text Box 3086">
                    <a:extLst>
                      <a:ext uri="{FF2B5EF4-FFF2-40B4-BE49-F238E27FC236}">
                        <a16:creationId xmlns:a16="http://schemas.microsoft.com/office/drawing/2014/main" id="{5FB171D2-BB2A-D103-4F34-20A778F34BB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13" name="link">
                  <a:extLst>
                    <a:ext uri="{FF2B5EF4-FFF2-40B4-BE49-F238E27FC236}">
                      <a16:creationId xmlns:a16="http://schemas.microsoft.com/office/drawing/2014/main" id="{4B2D0D00-DA9C-02D6-0040-03B043DFCEC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514" name="Star: 5 Points 2730">
                    <a:hlinkClick r:id="rId40"/>
                    <a:extLst>
                      <a:ext uri="{FF2B5EF4-FFF2-40B4-BE49-F238E27FC236}">
                        <a16:creationId xmlns:a16="http://schemas.microsoft.com/office/drawing/2014/main" id="{04E56837-6FB2-664A-5375-77421505E0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515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DE7F70D2-63DE-43EB-5FD3-3B7BBC4D05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6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6C99DFC9-B219-7948-896A-F508E25A97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498" name="FTU - mucosa of larynx (subglottis)">
                <a:extLst>
                  <a:ext uri="{FF2B5EF4-FFF2-40B4-BE49-F238E27FC236}">
                    <a16:creationId xmlns:a16="http://schemas.microsoft.com/office/drawing/2014/main" id="{540EF3BC-16F9-71C7-1E08-075D3E3E5586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8502" name="FTU - mucosa of larynx (subglottis)">
                  <a:extLst>
                    <a:ext uri="{FF2B5EF4-FFF2-40B4-BE49-F238E27FC236}">
                      <a16:creationId xmlns:a16="http://schemas.microsoft.com/office/drawing/2014/main" id="{44514E57-AE30-3EA0-E81A-79E877E0BDBB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8503" name="dock">
                  <a:extLst>
                    <a:ext uri="{FF2B5EF4-FFF2-40B4-BE49-F238E27FC236}">
                      <a16:creationId xmlns:a16="http://schemas.microsoft.com/office/drawing/2014/main" id="{DE70C932-EBE1-2117-416F-DF319308B51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8508" name="Text Box 3086">
                    <a:extLst>
                      <a:ext uri="{FF2B5EF4-FFF2-40B4-BE49-F238E27FC236}">
                        <a16:creationId xmlns:a16="http://schemas.microsoft.com/office/drawing/2014/main" id="{C3DFDF1C-FFB5-57A6-C28B-072A8D3558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09" name="Text Box 3086">
                    <a:extLst>
                      <a:ext uri="{FF2B5EF4-FFF2-40B4-BE49-F238E27FC236}">
                        <a16:creationId xmlns:a16="http://schemas.microsoft.com/office/drawing/2014/main" id="{927A9675-8153-6D47-BCAB-E913085791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0" name="Text Box 3086">
                    <a:extLst>
                      <a:ext uri="{FF2B5EF4-FFF2-40B4-BE49-F238E27FC236}">
                        <a16:creationId xmlns:a16="http://schemas.microsoft.com/office/drawing/2014/main" id="{5524E3CF-66C2-EA71-42C9-59D43E8F4D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04" name="link">
                  <a:extLst>
                    <a:ext uri="{FF2B5EF4-FFF2-40B4-BE49-F238E27FC236}">
                      <a16:creationId xmlns:a16="http://schemas.microsoft.com/office/drawing/2014/main" id="{C0BEE6A9-181B-087B-F7CE-5778E6A9FD67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505" name="Star: 5 Points 2730">
                    <a:hlinkClick r:id="rId42"/>
                    <a:extLst>
                      <a:ext uri="{FF2B5EF4-FFF2-40B4-BE49-F238E27FC236}">
                        <a16:creationId xmlns:a16="http://schemas.microsoft.com/office/drawing/2014/main" id="{7B191D59-FE1C-21CD-839C-B8DA03FE10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506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4AA9A265-9CE0-8548-9BC4-39F3522145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07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06492C9D-1DB0-6D76-319B-6E8FC0091B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499" name="dock - vascular">
                <a:extLst>
                  <a:ext uri="{FF2B5EF4-FFF2-40B4-BE49-F238E27FC236}">
                    <a16:creationId xmlns:a16="http://schemas.microsoft.com/office/drawing/2014/main" id="{A5F10730-01EA-C812-1822-22CC3E18DEA8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8500" name="Text Box 3070">
                  <a:extLst>
                    <a:ext uri="{FF2B5EF4-FFF2-40B4-BE49-F238E27FC236}">
                      <a16:creationId xmlns:a16="http://schemas.microsoft.com/office/drawing/2014/main" id="{F33B19DD-BFF9-2F5E-B5BB-B4B500A38C23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01" name="Text Box 3036">
                  <a:extLst>
                    <a:ext uri="{FF2B5EF4-FFF2-40B4-BE49-F238E27FC236}">
                      <a16:creationId xmlns:a16="http://schemas.microsoft.com/office/drawing/2014/main" id="{83596677-28C3-94B9-F9F1-3F006C166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461" name="FTU - trachea">
              <a:extLst>
                <a:ext uri="{FF2B5EF4-FFF2-40B4-BE49-F238E27FC236}">
                  <a16:creationId xmlns:a16="http://schemas.microsoft.com/office/drawing/2014/main" id="{2672E80B-C550-4142-4728-A9C179CC73DB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8462" name="Text Box 3086">
              <a:extLst>
                <a:ext uri="{FF2B5EF4-FFF2-40B4-BE49-F238E27FC236}">
                  <a16:creationId xmlns:a16="http://schemas.microsoft.com/office/drawing/2014/main" id="{92925934-BEED-A46B-5E01-161E8CF09C0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3" name="Text Box 3086">
              <a:extLst>
                <a:ext uri="{FF2B5EF4-FFF2-40B4-BE49-F238E27FC236}">
                  <a16:creationId xmlns:a16="http://schemas.microsoft.com/office/drawing/2014/main" id="{BF39536D-A8B7-5DBF-881D-E19C3BD2F18B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4" name="Text Box 3086">
              <a:extLst>
                <a:ext uri="{FF2B5EF4-FFF2-40B4-BE49-F238E27FC236}">
                  <a16:creationId xmlns:a16="http://schemas.microsoft.com/office/drawing/2014/main" id="{51AB66E5-41C6-425E-4B7E-6D2E8BEDA86D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5" name="Star: 5 Points 2730">
              <a:hlinkClick r:id="rId40"/>
              <a:extLst>
                <a:ext uri="{FF2B5EF4-FFF2-40B4-BE49-F238E27FC236}">
                  <a16:creationId xmlns:a16="http://schemas.microsoft.com/office/drawing/2014/main" id="{28417A64-247D-0621-675F-A81D65E69D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6" name="Star: 5 Points 2731">
              <a:hlinkClick r:id="rId41"/>
              <a:extLst>
                <a:ext uri="{FF2B5EF4-FFF2-40B4-BE49-F238E27FC236}">
                  <a16:creationId xmlns:a16="http://schemas.microsoft.com/office/drawing/2014/main" id="{88764E16-BAC7-DD58-84CD-97FACF4F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7" name="Star: 5 Points 2732">
              <a:hlinkClick r:id="rId37"/>
              <a:extLst>
                <a:ext uri="{FF2B5EF4-FFF2-40B4-BE49-F238E27FC236}">
                  <a16:creationId xmlns:a16="http://schemas.microsoft.com/office/drawing/2014/main" id="{0F842672-D9FD-C034-DF51-D74A13DD46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8" name="FTU - trachea">
              <a:extLst>
                <a:ext uri="{FF2B5EF4-FFF2-40B4-BE49-F238E27FC236}">
                  <a16:creationId xmlns:a16="http://schemas.microsoft.com/office/drawing/2014/main" id="{EECCD1DC-1326-2199-5BEB-D62AB057467E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8469" name="Text Box 3086">
              <a:extLst>
                <a:ext uri="{FF2B5EF4-FFF2-40B4-BE49-F238E27FC236}">
                  <a16:creationId xmlns:a16="http://schemas.microsoft.com/office/drawing/2014/main" id="{57920D68-4C78-F3CD-037B-FD8E383C7E77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0" name="Text Box 3086">
              <a:extLst>
                <a:ext uri="{FF2B5EF4-FFF2-40B4-BE49-F238E27FC236}">
                  <a16:creationId xmlns:a16="http://schemas.microsoft.com/office/drawing/2014/main" id="{467684C1-1411-858C-65F0-D8B6AE93189A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1" name="Text Box 3086">
              <a:extLst>
                <a:ext uri="{FF2B5EF4-FFF2-40B4-BE49-F238E27FC236}">
                  <a16:creationId xmlns:a16="http://schemas.microsoft.com/office/drawing/2014/main" id="{857C5E74-E746-41E8-A9D6-FA410056FC0F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2" name="Star: 5 Points 2730">
              <a:hlinkClick r:id="rId43"/>
              <a:extLst>
                <a:ext uri="{FF2B5EF4-FFF2-40B4-BE49-F238E27FC236}">
                  <a16:creationId xmlns:a16="http://schemas.microsoft.com/office/drawing/2014/main" id="{A26F40ED-9AD5-9176-5262-F99F875A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3" name="Star: 5 Points 2731">
              <a:hlinkClick r:id="rId44"/>
              <a:extLst>
                <a:ext uri="{FF2B5EF4-FFF2-40B4-BE49-F238E27FC236}">
                  <a16:creationId xmlns:a16="http://schemas.microsoft.com/office/drawing/2014/main" id="{16C00425-648A-56ED-D47C-B7E06574E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4" name="Star: 5 Points 2732">
              <a:hlinkClick r:id="rId37"/>
              <a:extLst>
                <a:ext uri="{FF2B5EF4-FFF2-40B4-BE49-F238E27FC236}">
                  <a16:creationId xmlns:a16="http://schemas.microsoft.com/office/drawing/2014/main" id="{76A07754-08D9-1BA3-5301-DDBCF285D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5" name="FTU - trachea">
              <a:extLst>
                <a:ext uri="{FF2B5EF4-FFF2-40B4-BE49-F238E27FC236}">
                  <a16:creationId xmlns:a16="http://schemas.microsoft.com/office/drawing/2014/main" id="{E13346CC-39E9-A723-A924-D8B365791EB3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8476" name="Text Box 3086">
              <a:extLst>
                <a:ext uri="{FF2B5EF4-FFF2-40B4-BE49-F238E27FC236}">
                  <a16:creationId xmlns:a16="http://schemas.microsoft.com/office/drawing/2014/main" id="{DBBA4615-1179-7E18-74D0-590B103B5DE1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7" name="Text Box 3086">
              <a:extLst>
                <a:ext uri="{FF2B5EF4-FFF2-40B4-BE49-F238E27FC236}">
                  <a16:creationId xmlns:a16="http://schemas.microsoft.com/office/drawing/2014/main" id="{752D0264-85FA-4AF1-AA33-0366E48CD84C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8" name="Text Box 3086">
              <a:extLst>
                <a:ext uri="{FF2B5EF4-FFF2-40B4-BE49-F238E27FC236}">
                  <a16:creationId xmlns:a16="http://schemas.microsoft.com/office/drawing/2014/main" id="{961FDD68-9F5D-47BF-B079-CAE9651B63FF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9" name="Star: 5 Points 2730">
              <a:hlinkClick r:id="rId45"/>
              <a:extLst>
                <a:ext uri="{FF2B5EF4-FFF2-40B4-BE49-F238E27FC236}">
                  <a16:creationId xmlns:a16="http://schemas.microsoft.com/office/drawing/2014/main" id="{CDC519EA-FD27-640C-0D1B-29C446DEE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0" name="Star: 5 Points 2731">
              <a:hlinkClick r:id="rId46"/>
              <a:extLst>
                <a:ext uri="{FF2B5EF4-FFF2-40B4-BE49-F238E27FC236}">
                  <a16:creationId xmlns:a16="http://schemas.microsoft.com/office/drawing/2014/main" id="{90058CA7-4720-42C6-1F3C-79D6EA964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1" name="Star: 5 Points 2732">
              <a:hlinkClick r:id="rId37"/>
              <a:extLst>
                <a:ext uri="{FF2B5EF4-FFF2-40B4-BE49-F238E27FC236}">
                  <a16:creationId xmlns:a16="http://schemas.microsoft.com/office/drawing/2014/main" id="{B2B0BE90-7783-B580-0AB3-F4F4BF897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2" name="FTU - trachea">
              <a:extLst>
                <a:ext uri="{FF2B5EF4-FFF2-40B4-BE49-F238E27FC236}">
                  <a16:creationId xmlns:a16="http://schemas.microsoft.com/office/drawing/2014/main" id="{A0A0C585-FB40-70C9-30D5-2EDE5EDA7D80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8483" name="Text Box 3086">
              <a:extLst>
                <a:ext uri="{FF2B5EF4-FFF2-40B4-BE49-F238E27FC236}">
                  <a16:creationId xmlns:a16="http://schemas.microsoft.com/office/drawing/2014/main" id="{C471E5F3-A387-E7ED-7A54-9AEB151D6F14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4" name="Text Box 3086">
              <a:extLst>
                <a:ext uri="{FF2B5EF4-FFF2-40B4-BE49-F238E27FC236}">
                  <a16:creationId xmlns:a16="http://schemas.microsoft.com/office/drawing/2014/main" id="{DABEF2FA-3EC9-BA79-ED06-8F5A1E4127D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5" name="Text Box 3086">
              <a:extLst>
                <a:ext uri="{FF2B5EF4-FFF2-40B4-BE49-F238E27FC236}">
                  <a16:creationId xmlns:a16="http://schemas.microsoft.com/office/drawing/2014/main" id="{A9E90C5A-018E-9CBC-834E-8C128DE34949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6" name="Star: 5 Points 2730">
              <a:hlinkClick r:id="rId47"/>
              <a:extLst>
                <a:ext uri="{FF2B5EF4-FFF2-40B4-BE49-F238E27FC236}">
                  <a16:creationId xmlns:a16="http://schemas.microsoft.com/office/drawing/2014/main" id="{C3994DE5-971D-1A49-4363-BCBC64D523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7" name="Star: 5 Points 2731">
              <a:hlinkClick r:id="rId41"/>
              <a:extLst>
                <a:ext uri="{FF2B5EF4-FFF2-40B4-BE49-F238E27FC236}">
                  <a16:creationId xmlns:a16="http://schemas.microsoft.com/office/drawing/2014/main" id="{780BCBC8-1600-C47B-C857-1FA0B5F68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8" name="Star: 5 Points 2732">
              <a:hlinkClick r:id="rId37"/>
              <a:extLst>
                <a:ext uri="{FF2B5EF4-FFF2-40B4-BE49-F238E27FC236}">
                  <a16:creationId xmlns:a16="http://schemas.microsoft.com/office/drawing/2014/main" id="{0CAC43D8-F6CF-8182-AE62-518D423A4C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9" name="FTU - trachea">
              <a:extLst>
                <a:ext uri="{FF2B5EF4-FFF2-40B4-BE49-F238E27FC236}">
                  <a16:creationId xmlns:a16="http://schemas.microsoft.com/office/drawing/2014/main" id="{B083C0DB-8E82-62BB-E2B2-EDBFBC3449F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8490" name="Text Box 3086">
              <a:extLst>
                <a:ext uri="{FF2B5EF4-FFF2-40B4-BE49-F238E27FC236}">
                  <a16:creationId xmlns:a16="http://schemas.microsoft.com/office/drawing/2014/main" id="{A14B024A-B3A1-8B18-F556-24DE77CF270E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1" name="Text Box 3086">
              <a:extLst>
                <a:ext uri="{FF2B5EF4-FFF2-40B4-BE49-F238E27FC236}">
                  <a16:creationId xmlns:a16="http://schemas.microsoft.com/office/drawing/2014/main" id="{5281C79F-A9B6-4E8A-7734-3A94CE0CF0E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2" name="Text Box 3086">
              <a:extLst>
                <a:ext uri="{FF2B5EF4-FFF2-40B4-BE49-F238E27FC236}">
                  <a16:creationId xmlns:a16="http://schemas.microsoft.com/office/drawing/2014/main" id="{DD8FD0ED-3162-6EA5-EEBD-E611A9A50FF8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3" name="Star: 5 Points 2730">
              <a:hlinkClick r:id="rId48"/>
              <a:extLst>
                <a:ext uri="{FF2B5EF4-FFF2-40B4-BE49-F238E27FC236}">
                  <a16:creationId xmlns:a16="http://schemas.microsoft.com/office/drawing/2014/main" id="{C88616FB-2F3E-E2E6-FDEA-26738345EE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94" name="Star: 5 Points 2731">
              <a:hlinkClick r:id="rId49"/>
              <a:extLst>
                <a:ext uri="{FF2B5EF4-FFF2-40B4-BE49-F238E27FC236}">
                  <a16:creationId xmlns:a16="http://schemas.microsoft.com/office/drawing/2014/main" id="{F12F1670-0991-F640-83C2-8D608595C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95" name="Star: 5 Points 2732">
              <a:hlinkClick r:id="rId37"/>
              <a:extLst>
                <a:ext uri="{FF2B5EF4-FFF2-40B4-BE49-F238E27FC236}">
                  <a16:creationId xmlns:a16="http://schemas.microsoft.com/office/drawing/2014/main" id="{97AEF979-A7FB-D028-F257-68A940524E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organ - liver">
            <a:extLst>
              <a:ext uri="{FF2B5EF4-FFF2-40B4-BE49-F238E27FC236}">
                <a16:creationId xmlns:a16="http://schemas.microsoft.com/office/drawing/2014/main" id="{9F7E5355-B0B2-8D9F-10AE-887B7B41DE25}"/>
              </a:ext>
            </a:extLst>
          </p:cNvPr>
          <p:cNvGrpSpPr/>
          <p:nvPr/>
        </p:nvGrpSpPr>
        <p:grpSpPr>
          <a:xfrm>
            <a:off x="15320320" y="17547392"/>
            <a:ext cx="4104000" cy="1780663"/>
            <a:chOff x="15320320" y="17547392"/>
            <a:chExt cx="4104000" cy="1780663"/>
          </a:xfrm>
        </p:grpSpPr>
        <p:sp>
          <p:nvSpPr>
            <p:cNvPr id="8617" name="organ - liver">
              <a:extLst>
                <a:ext uri="{FF2B5EF4-FFF2-40B4-BE49-F238E27FC236}">
                  <a16:creationId xmlns:a16="http://schemas.microsoft.com/office/drawing/2014/main" id="{7A6D3195-399C-1BDD-A424-8075AA7BFFF1}"/>
                </a:ext>
              </a:extLst>
            </p:cNvPr>
            <p:cNvSpPr txBox="1"/>
            <p:nvPr/>
          </p:nvSpPr>
          <p:spPr>
            <a:xfrm>
              <a:off x="15320320" y="17547392"/>
              <a:ext cx="4104000" cy="17806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8618" name="FTU - interlobular bile duct">
              <a:extLst>
                <a:ext uri="{FF2B5EF4-FFF2-40B4-BE49-F238E27FC236}">
                  <a16:creationId xmlns:a16="http://schemas.microsoft.com/office/drawing/2014/main" id="{C024BC93-91B3-58CE-3471-8DBFBBDDCC7A}"/>
                </a:ext>
              </a:extLst>
            </p:cNvPr>
            <p:cNvGrpSpPr/>
            <p:nvPr/>
          </p:nvGrpSpPr>
          <p:grpSpPr>
            <a:xfrm>
              <a:off x="15531154" y="17876926"/>
              <a:ext cx="3888000" cy="216000"/>
              <a:chOff x="14388159" y="17876926"/>
              <a:chExt cx="3888000" cy="216000"/>
            </a:xfrm>
          </p:grpSpPr>
          <p:sp>
            <p:nvSpPr>
              <p:cNvPr id="8672" name="FTU - interlobular bile duct">
                <a:extLst>
                  <a:ext uri="{FF2B5EF4-FFF2-40B4-BE49-F238E27FC236}">
                    <a16:creationId xmlns:a16="http://schemas.microsoft.com/office/drawing/2014/main" id="{D9744416-7A00-BC44-EF69-192FBDA8E298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73" name="dock">
                <a:extLst>
                  <a:ext uri="{FF2B5EF4-FFF2-40B4-BE49-F238E27FC236}">
                    <a16:creationId xmlns:a16="http://schemas.microsoft.com/office/drawing/2014/main" id="{6C36D319-5C1E-5D08-4700-ADEE755B942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8678" name="Text Box 3086">
                  <a:extLst>
                    <a:ext uri="{FF2B5EF4-FFF2-40B4-BE49-F238E27FC236}">
                      <a16:creationId xmlns:a16="http://schemas.microsoft.com/office/drawing/2014/main" id="{888087AE-5043-21FA-E749-97C3BD7958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9" name="Text Box 3086">
                  <a:extLst>
                    <a:ext uri="{FF2B5EF4-FFF2-40B4-BE49-F238E27FC236}">
                      <a16:creationId xmlns:a16="http://schemas.microsoft.com/office/drawing/2014/main" id="{F10C85BB-051D-64F0-4C74-F8090EA31B2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80" name="Text Box 3086">
                  <a:extLst>
                    <a:ext uri="{FF2B5EF4-FFF2-40B4-BE49-F238E27FC236}">
                      <a16:creationId xmlns:a16="http://schemas.microsoft.com/office/drawing/2014/main" id="{7E7136E9-31E2-4985-A8AA-1726BBEC48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74" name="link">
                <a:extLst>
                  <a:ext uri="{FF2B5EF4-FFF2-40B4-BE49-F238E27FC236}">
                    <a16:creationId xmlns:a16="http://schemas.microsoft.com/office/drawing/2014/main" id="{88FE83BF-1BD7-105F-112B-8CD17863D4C6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8675" name="Star: 5 Points 1913">
                  <a:hlinkClick r:id="rId50"/>
                  <a:extLst>
                    <a:ext uri="{FF2B5EF4-FFF2-40B4-BE49-F238E27FC236}">
                      <a16:creationId xmlns:a16="http://schemas.microsoft.com/office/drawing/2014/main" id="{62BD11FA-F505-684F-5D99-D447E3265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6" name="Star: 5 Points 1914">
                  <a:hlinkClick r:id="rId21"/>
                  <a:extLst>
                    <a:ext uri="{FF2B5EF4-FFF2-40B4-BE49-F238E27FC236}">
                      <a16:creationId xmlns:a16="http://schemas.microsoft.com/office/drawing/2014/main" id="{5A606448-7188-F9C0-850B-339E1AE56C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7" name="Star: 5 Points 1915">
                  <a:hlinkClick r:id="rId19"/>
                  <a:extLst>
                    <a:ext uri="{FF2B5EF4-FFF2-40B4-BE49-F238E27FC236}">
                      <a16:creationId xmlns:a16="http://schemas.microsoft.com/office/drawing/2014/main" id="{DE60A617-F3E9-1F5B-7755-4FCF6DF84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19" name="FTU - intrahepatic duct">
              <a:extLst>
                <a:ext uri="{FF2B5EF4-FFF2-40B4-BE49-F238E27FC236}">
                  <a16:creationId xmlns:a16="http://schemas.microsoft.com/office/drawing/2014/main" id="{2F6741E1-EA16-2A29-2FD3-D679F53CBE1D}"/>
                </a:ext>
              </a:extLst>
            </p:cNvPr>
            <p:cNvGrpSpPr/>
            <p:nvPr/>
          </p:nvGrpSpPr>
          <p:grpSpPr>
            <a:xfrm>
              <a:off x="15532979" y="17647888"/>
              <a:ext cx="3888000" cy="216000"/>
              <a:chOff x="14389984" y="17647888"/>
              <a:chExt cx="3888000" cy="216000"/>
            </a:xfrm>
          </p:grpSpPr>
          <p:sp>
            <p:nvSpPr>
              <p:cNvPr id="8663" name="FTU - intrahepatic duct">
                <a:extLst>
                  <a:ext uri="{FF2B5EF4-FFF2-40B4-BE49-F238E27FC236}">
                    <a16:creationId xmlns:a16="http://schemas.microsoft.com/office/drawing/2014/main" id="{934CB192-6E9D-0281-1D59-95C217238276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64" name="dock">
                <a:extLst>
                  <a:ext uri="{FF2B5EF4-FFF2-40B4-BE49-F238E27FC236}">
                    <a16:creationId xmlns:a16="http://schemas.microsoft.com/office/drawing/2014/main" id="{9068BFFE-1D0A-FDE2-1D37-1A3689F353B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8669" name="Text Box 3086">
                  <a:extLst>
                    <a:ext uri="{FF2B5EF4-FFF2-40B4-BE49-F238E27FC236}">
                      <a16:creationId xmlns:a16="http://schemas.microsoft.com/office/drawing/2014/main" id="{6056EADA-FB59-F728-A35A-56E7230613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0" name="Text Box 3086">
                  <a:extLst>
                    <a:ext uri="{FF2B5EF4-FFF2-40B4-BE49-F238E27FC236}">
                      <a16:creationId xmlns:a16="http://schemas.microsoft.com/office/drawing/2014/main" id="{38354225-3655-5FB9-F039-971DB83A9F6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1" name="Text Box 3086">
                  <a:extLst>
                    <a:ext uri="{FF2B5EF4-FFF2-40B4-BE49-F238E27FC236}">
                      <a16:creationId xmlns:a16="http://schemas.microsoft.com/office/drawing/2014/main" id="{0BB4159F-637B-503E-7BFA-9E412AD451C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65" name="link">
                <a:extLst>
                  <a:ext uri="{FF2B5EF4-FFF2-40B4-BE49-F238E27FC236}">
                    <a16:creationId xmlns:a16="http://schemas.microsoft.com/office/drawing/2014/main" id="{B6FFF594-37ED-5887-18E1-BDA590C5C6A7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8666" name="Star: 5 Points 1926">
                  <a:hlinkClick r:id="rId51"/>
                  <a:extLst>
                    <a:ext uri="{FF2B5EF4-FFF2-40B4-BE49-F238E27FC236}">
                      <a16:creationId xmlns:a16="http://schemas.microsoft.com/office/drawing/2014/main" id="{C42DF0F0-9C73-1AF2-D2A1-A0DFFF068A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7" name="Star: 5 Points 1927">
                  <a:hlinkClick r:id="rId21"/>
                  <a:extLst>
                    <a:ext uri="{FF2B5EF4-FFF2-40B4-BE49-F238E27FC236}">
                      <a16:creationId xmlns:a16="http://schemas.microsoft.com/office/drawing/2014/main" id="{7619C1AF-44D3-B1F5-69AF-9007AD2B1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8" name="Star: 5 Points 1928">
                  <a:hlinkClick r:id="rId19"/>
                  <a:extLst>
                    <a:ext uri="{FF2B5EF4-FFF2-40B4-BE49-F238E27FC236}">
                      <a16:creationId xmlns:a16="http://schemas.microsoft.com/office/drawing/2014/main" id="{5AB75338-5EEC-22CC-5995-8E3BA11D23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0" name="FTU - perilobular bile duct">
              <a:extLst>
                <a:ext uri="{FF2B5EF4-FFF2-40B4-BE49-F238E27FC236}">
                  <a16:creationId xmlns:a16="http://schemas.microsoft.com/office/drawing/2014/main" id="{027E1D62-E35C-69A5-3AC0-63DB1100699C}"/>
                </a:ext>
              </a:extLst>
            </p:cNvPr>
            <p:cNvGrpSpPr/>
            <p:nvPr/>
          </p:nvGrpSpPr>
          <p:grpSpPr>
            <a:xfrm>
              <a:off x="15530682" y="18104980"/>
              <a:ext cx="3888000" cy="216000"/>
              <a:chOff x="14387687" y="18104980"/>
              <a:chExt cx="3888000" cy="216000"/>
            </a:xfrm>
          </p:grpSpPr>
          <p:sp>
            <p:nvSpPr>
              <p:cNvPr id="8654" name="FTU - perilobular bile duct">
                <a:extLst>
                  <a:ext uri="{FF2B5EF4-FFF2-40B4-BE49-F238E27FC236}">
                    <a16:creationId xmlns:a16="http://schemas.microsoft.com/office/drawing/2014/main" id="{D4CC66C9-9951-D25A-8573-8860FBB49F83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55" name="dock">
                <a:extLst>
                  <a:ext uri="{FF2B5EF4-FFF2-40B4-BE49-F238E27FC236}">
                    <a16:creationId xmlns:a16="http://schemas.microsoft.com/office/drawing/2014/main" id="{C4754A88-4298-01F5-B64C-4F502D9F39DE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8660" name="Text Box 3086">
                  <a:extLst>
                    <a:ext uri="{FF2B5EF4-FFF2-40B4-BE49-F238E27FC236}">
                      <a16:creationId xmlns:a16="http://schemas.microsoft.com/office/drawing/2014/main" id="{8AE539B0-AF85-5328-6731-F839744A51E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1" name="Text Box 3086">
                  <a:extLst>
                    <a:ext uri="{FF2B5EF4-FFF2-40B4-BE49-F238E27FC236}">
                      <a16:creationId xmlns:a16="http://schemas.microsoft.com/office/drawing/2014/main" id="{C15AE14A-8465-8008-41EA-2ABEF4F2D47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2" name="Text Box 3086">
                  <a:extLst>
                    <a:ext uri="{FF2B5EF4-FFF2-40B4-BE49-F238E27FC236}">
                      <a16:creationId xmlns:a16="http://schemas.microsoft.com/office/drawing/2014/main" id="{A599DDA0-B6D6-3225-19C4-5D70AA2E93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56" name="link">
                <a:extLst>
                  <a:ext uri="{FF2B5EF4-FFF2-40B4-BE49-F238E27FC236}">
                    <a16:creationId xmlns:a16="http://schemas.microsoft.com/office/drawing/2014/main" id="{DBE55974-DD54-0564-ACEC-54F6E79B33E8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8657" name="Star: 5 Points 1939">
                  <a:hlinkClick r:id="rId52"/>
                  <a:extLst>
                    <a:ext uri="{FF2B5EF4-FFF2-40B4-BE49-F238E27FC236}">
                      <a16:creationId xmlns:a16="http://schemas.microsoft.com/office/drawing/2014/main" id="{44614175-7647-EB85-F391-9DDA06AFEE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8" name="Star: 5 Points 1940">
                  <a:hlinkClick r:id="rId21"/>
                  <a:extLst>
                    <a:ext uri="{FF2B5EF4-FFF2-40B4-BE49-F238E27FC236}">
                      <a16:creationId xmlns:a16="http://schemas.microsoft.com/office/drawing/2014/main" id="{7D5BBEEC-5507-2E84-F35C-5EB164B6D1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9" name="Star: 5 Points 1941">
                  <a:hlinkClick r:id="rId19"/>
                  <a:extLst>
                    <a:ext uri="{FF2B5EF4-FFF2-40B4-BE49-F238E27FC236}">
                      <a16:creationId xmlns:a16="http://schemas.microsoft.com/office/drawing/2014/main" id="{F1E24CE2-E597-87C8-7DA3-2FF8E77FD0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1" name="FTU - terminal bile duct">
              <a:extLst>
                <a:ext uri="{FF2B5EF4-FFF2-40B4-BE49-F238E27FC236}">
                  <a16:creationId xmlns:a16="http://schemas.microsoft.com/office/drawing/2014/main" id="{981C0054-767C-6BE9-F72D-ACB7478E19B7}"/>
                </a:ext>
              </a:extLst>
            </p:cNvPr>
            <p:cNvGrpSpPr/>
            <p:nvPr/>
          </p:nvGrpSpPr>
          <p:grpSpPr>
            <a:xfrm>
              <a:off x="15530682" y="18333034"/>
              <a:ext cx="3888000" cy="216000"/>
              <a:chOff x="14387687" y="18333034"/>
              <a:chExt cx="3888000" cy="216000"/>
            </a:xfrm>
          </p:grpSpPr>
          <p:sp>
            <p:nvSpPr>
              <p:cNvPr id="8645" name="FTU - terminal bile duct">
                <a:extLst>
                  <a:ext uri="{FF2B5EF4-FFF2-40B4-BE49-F238E27FC236}">
                    <a16:creationId xmlns:a16="http://schemas.microsoft.com/office/drawing/2014/main" id="{470254DB-9FD5-01A7-34A2-9FA2B8C11AEE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46" name="dock">
                <a:extLst>
                  <a:ext uri="{FF2B5EF4-FFF2-40B4-BE49-F238E27FC236}">
                    <a16:creationId xmlns:a16="http://schemas.microsoft.com/office/drawing/2014/main" id="{596E5F1B-19CE-A064-44DE-4FCABCADDCC0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8651" name="Text Box 3086">
                  <a:extLst>
                    <a:ext uri="{FF2B5EF4-FFF2-40B4-BE49-F238E27FC236}">
                      <a16:creationId xmlns:a16="http://schemas.microsoft.com/office/drawing/2014/main" id="{6ECED1E8-384A-AFF5-29D6-F0C443AEF2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2" name="Text Box 3086">
                  <a:extLst>
                    <a:ext uri="{FF2B5EF4-FFF2-40B4-BE49-F238E27FC236}">
                      <a16:creationId xmlns:a16="http://schemas.microsoft.com/office/drawing/2014/main" id="{60DD65D6-37BA-B8F9-5401-765BAD3FCD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3" name="Text Box 3086">
                  <a:extLst>
                    <a:ext uri="{FF2B5EF4-FFF2-40B4-BE49-F238E27FC236}">
                      <a16:creationId xmlns:a16="http://schemas.microsoft.com/office/drawing/2014/main" id="{EFA29A7E-2395-6A23-6B72-682331FCBE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47" name="link">
                <a:extLst>
                  <a:ext uri="{FF2B5EF4-FFF2-40B4-BE49-F238E27FC236}">
                    <a16:creationId xmlns:a16="http://schemas.microsoft.com/office/drawing/2014/main" id="{9433E25B-B01C-64D1-B751-7D003E4AFA65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8648" name="Star: 5 Points 1952">
                  <a:hlinkClick r:id="rId52"/>
                  <a:extLst>
                    <a:ext uri="{FF2B5EF4-FFF2-40B4-BE49-F238E27FC236}">
                      <a16:creationId xmlns:a16="http://schemas.microsoft.com/office/drawing/2014/main" id="{A7787F25-5D96-407A-FD22-5AB8EA8637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9" name="Star: 5 Points 1953">
                  <a:hlinkClick r:id="rId21"/>
                  <a:extLst>
                    <a:ext uri="{FF2B5EF4-FFF2-40B4-BE49-F238E27FC236}">
                      <a16:creationId xmlns:a16="http://schemas.microsoft.com/office/drawing/2014/main" id="{28F41EA3-91C6-B778-2E2F-7381688A1B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0" name="Star: 5 Points 1954">
                  <a:hlinkClick r:id="rId19"/>
                  <a:extLst>
                    <a:ext uri="{FF2B5EF4-FFF2-40B4-BE49-F238E27FC236}">
                      <a16:creationId xmlns:a16="http://schemas.microsoft.com/office/drawing/2014/main" id="{763D9CBE-A2C6-A230-8F81-21F352AAEA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2" name="FTU - canal of Hering">
              <a:extLst>
                <a:ext uri="{FF2B5EF4-FFF2-40B4-BE49-F238E27FC236}">
                  <a16:creationId xmlns:a16="http://schemas.microsoft.com/office/drawing/2014/main" id="{69AD0EC8-C4B5-4391-40EC-D24D7DB86CEF}"/>
                </a:ext>
              </a:extLst>
            </p:cNvPr>
            <p:cNvGrpSpPr/>
            <p:nvPr/>
          </p:nvGrpSpPr>
          <p:grpSpPr>
            <a:xfrm>
              <a:off x="15530682" y="18561088"/>
              <a:ext cx="3888000" cy="216000"/>
              <a:chOff x="14387687" y="18561088"/>
              <a:chExt cx="3888000" cy="216000"/>
            </a:xfrm>
          </p:grpSpPr>
          <p:sp>
            <p:nvSpPr>
              <p:cNvPr id="8636" name="FTU - canal of Hering">
                <a:extLst>
                  <a:ext uri="{FF2B5EF4-FFF2-40B4-BE49-F238E27FC236}">
                    <a16:creationId xmlns:a16="http://schemas.microsoft.com/office/drawing/2014/main" id="{12CDC99A-6CC6-0496-90E3-1748A81D3320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37" name="dock">
                <a:extLst>
                  <a:ext uri="{FF2B5EF4-FFF2-40B4-BE49-F238E27FC236}">
                    <a16:creationId xmlns:a16="http://schemas.microsoft.com/office/drawing/2014/main" id="{60D1885B-2AFA-0196-95B6-A80E39FE2578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8642" name="Text Box 3086">
                  <a:extLst>
                    <a:ext uri="{FF2B5EF4-FFF2-40B4-BE49-F238E27FC236}">
                      <a16:creationId xmlns:a16="http://schemas.microsoft.com/office/drawing/2014/main" id="{F44D285D-10A8-8BAE-DBB9-CFEB32E4303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3" name="Text Box 3086">
                  <a:extLst>
                    <a:ext uri="{FF2B5EF4-FFF2-40B4-BE49-F238E27FC236}">
                      <a16:creationId xmlns:a16="http://schemas.microsoft.com/office/drawing/2014/main" id="{BA44EB4C-2ECD-8D4E-6168-B2926A6DF7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4" name="Text Box 3086">
                  <a:extLst>
                    <a:ext uri="{FF2B5EF4-FFF2-40B4-BE49-F238E27FC236}">
                      <a16:creationId xmlns:a16="http://schemas.microsoft.com/office/drawing/2014/main" id="{DACD1E58-6FF7-DFE3-B51D-3730F9CE1D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38" name="link">
                <a:extLst>
                  <a:ext uri="{FF2B5EF4-FFF2-40B4-BE49-F238E27FC236}">
                    <a16:creationId xmlns:a16="http://schemas.microsoft.com/office/drawing/2014/main" id="{F49AE4A4-4D7D-E5AB-F308-54199215FB23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8639" name="Star: 5 Points 1965">
                  <a:hlinkClick r:id="rId53"/>
                  <a:extLst>
                    <a:ext uri="{FF2B5EF4-FFF2-40B4-BE49-F238E27FC236}">
                      <a16:creationId xmlns:a16="http://schemas.microsoft.com/office/drawing/2014/main" id="{5296D153-209E-BBE9-FD31-D59919091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0" name="Star: 5 Points 1966">
                  <a:hlinkClick r:id="rId21"/>
                  <a:extLst>
                    <a:ext uri="{FF2B5EF4-FFF2-40B4-BE49-F238E27FC236}">
                      <a16:creationId xmlns:a16="http://schemas.microsoft.com/office/drawing/2014/main" id="{7AB94E19-D1D9-FA4E-6B8D-97038040B6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1" name="Star: 5 Points 1967">
                  <a:hlinkClick r:id="rId19"/>
                  <a:extLst>
                    <a:ext uri="{FF2B5EF4-FFF2-40B4-BE49-F238E27FC236}">
                      <a16:creationId xmlns:a16="http://schemas.microsoft.com/office/drawing/2014/main" id="{8FAF61CB-E810-EEAD-4A14-0F81F4120B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3" name="FTU - biliary canaliculus ">
              <a:extLst>
                <a:ext uri="{FF2B5EF4-FFF2-40B4-BE49-F238E27FC236}">
                  <a16:creationId xmlns:a16="http://schemas.microsoft.com/office/drawing/2014/main" id="{DC3BC4C4-73F3-B9FF-B4D2-362BDD9ABFE9}"/>
                </a:ext>
              </a:extLst>
            </p:cNvPr>
            <p:cNvGrpSpPr/>
            <p:nvPr/>
          </p:nvGrpSpPr>
          <p:grpSpPr>
            <a:xfrm>
              <a:off x="15530682" y="18789142"/>
              <a:ext cx="3888000" cy="216000"/>
              <a:chOff x="14387687" y="18789142"/>
              <a:chExt cx="3888000" cy="216000"/>
            </a:xfrm>
          </p:grpSpPr>
          <p:sp>
            <p:nvSpPr>
              <p:cNvPr id="8627" name="FTU - biliary canaliculus ">
                <a:extLst>
                  <a:ext uri="{FF2B5EF4-FFF2-40B4-BE49-F238E27FC236}">
                    <a16:creationId xmlns:a16="http://schemas.microsoft.com/office/drawing/2014/main" id="{E07C00F7-5EBB-F632-6D33-7E6387E3D334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28" name="dock">
                <a:extLst>
                  <a:ext uri="{FF2B5EF4-FFF2-40B4-BE49-F238E27FC236}">
                    <a16:creationId xmlns:a16="http://schemas.microsoft.com/office/drawing/2014/main" id="{83FF24A4-AA59-7CAB-9F4D-8C0114D0580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8633" name="Text Box 3086">
                  <a:extLst>
                    <a:ext uri="{FF2B5EF4-FFF2-40B4-BE49-F238E27FC236}">
                      <a16:creationId xmlns:a16="http://schemas.microsoft.com/office/drawing/2014/main" id="{5E9291E0-042C-0F85-1938-335F5991A9D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4" name="Text Box 3086">
                  <a:extLst>
                    <a:ext uri="{FF2B5EF4-FFF2-40B4-BE49-F238E27FC236}">
                      <a16:creationId xmlns:a16="http://schemas.microsoft.com/office/drawing/2014/main" id="{1D4CB48B-88C8-5D8D-FC6D-13D2735945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5" name="Text Box 3086">
                  <a:extLst>
                    <a:ext uri="{FF2B5EF4-FFF2-40B4-BE49-F238E27FC236}">
                      <a16:creationId xmlns:a16="http://schemas.microsoft.com/office/drawing/2014/main" id="{1ECEBCF0-3217-380F-5DAA-5F280E194A8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29" name="link">
                <a:extLst>
                  <a:ext uri="{FF2B5EF4-FFF2-40B4-BE49-F238E27FC236}">
                    <a16:creationId xmlns:a16="http://schemas.microsoft.com/office/drawing/2014/main" id="{85EBB07D-4BC6-93F2-A2C8-F5374D9BCF49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8630" name="Star: 5 Points 1978">
                  <a:hlinkClick r:id="rId54"/>
                  <a:extLst>
                    <a:ext uri="{FF2B5EF4-FFF2-40B4-BE49-F238E27FC236}">
                      <a16:creationId xmlns:a16="http://schemas.microsoft.com/office/drawing/2014/main" id="{C19FFE5D-71EF-5A41-0FCB-7428B44A9A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1" name="Star: 5 Points 1979">
                  <a:hlinkClick r:id="rId21"/>
                  <a:extLst>
                    <a:ext uri="{FF2B5EF4-FFF2-40B4-BE49-F238E27FC236}">
                      <a16:creationId xmlns:a16="http://schemas.microsoft.com/office/drawing/2014/main" id="{BE0336F0-8393-4D57-410B-A7930EE999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2" name="Star: 5 Points 1980">
                  <a:hlinkClick r:id="rId19"/>
                  <a:extLst>
                    <a:ext uri="{FF2B5EF4-FFF2-40B4-BE49-F238E27FC236}">
                      <a16:creationId xmlns:a16="http://schemas.microsoft.com/office/drawing/2014/main" id="{FD3FB321-C838-3A96-CAFA-D9D12C0645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4" name="dock - vascular">
              <a:extLst>
                <a:ext uri="{FF2B5EF4-FFF2-40B4-BE49-F238E27FC236}">
                  <a16:creationId xmlns:a16="http://schemas.microsoft.com/office/drawing/2014/main" id="{1CC11B9A-207D-E30E-8070-9474E6990545}"/>
                </a:ext>
              </a:extLst>
            </p:cNvPr>
            <p:cNvGrpSpPr/>
            <p:nvPr/>
          </p:nvGrpSpPr>
          <p:grpSpPr>
            <a:xfrm>
              <a:off x="15335174" y="17647887"/>
              <a:ext cx="180000" cy="1593489"/>
              <a:chOff x="14174691" y="14773484"/>
              <a:chExt cx="180000" cy="1593489"/>
            </a:xfrm>
          </p:grpSpPr>
          <p:sp>
            <p:nvSpPr>
              <p:cNvPr id="8625" name="Text Box 3070">
                <a:extLst>
                  <a:ext uri="{FF2B5EF4-FFF2-40B4-BE49-F238E27FC236}">
                    <a16:creationId xmlns:a16="http://schemas.microsoft.com/office/drawing/2014/main" id="{B7884948-C303-559E-4030-8FCD1CA8FF09}"/>
                  </a:ext>
                </a:extLst>
              </p:cNvPr>
              <p:cNvSpPr txBox="1"/>
              <p:nvPr/>
            </p:nvSpPr>
            <p:spPr>
              <a:xfrm>
                <a:off x="14174691" y="14773484"/>
                <a:ext cx="180000" cy="159348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4A38F7CA-2A12-3B55-6D44-06F4E4926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" name="FTU - lobule">
              <a:extLst>
                <a:ext uri="{FF2B5EF4-FFF2-40B4-BE49-F238E27FC236}">
                  <a16:creationId xmlns:a16="http://schemas.microsoft.com/office/drawing/2014/main" id="{9A061B51-56C0-2238-DE4E-4D288E0CB60A}"/>
                </a:ext>
              </a:extLst>
            </p:cNvPr>
            <p:cNvGrpSpPr/>
            <p:nvPr/>
          </p:nvGrpSpPr>
          <p:grpSpPr>
            <a:xfrm>
              <a:off x="15527129" y="19025377"/>
              <a:ext cx="3888000" cy="216000"/>
              <a:chOff x="15527129" y="19025377"/>
              <a:chExt cx="3888000" cy="216000"/>
            </a:xfrm>
          </p:grpSpPr>
          <p:sp>
            <p:nvSpPr>
              <p:cNvPr id="31" name="FTU - lobule">
                <a:extLst>
                  <a:ext uri="{FF2B5EF4-FFF2-40B4-BE49-F238E27FC236}">
                    <a16:creationId xmlns:a16="http://schemas.microsoft.com/office/drawing/2014/main" id="{2E611096-81F4-B654-0A8D-6B5520390029}"/>
                  </a:ext>
                </a:extLst>
              </p:cNvPr>
              <p:cNvSpPr txBox="1"/>
              <p:nvPr/>
            </p:nvSpPr>
            <p:spPr>
              <a:xfrm>
                <a:off x="15527129" y="1902537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Star: 5 Points 1978">
                <a:hlinkClick r:id="rId54"/>
                <a:extLst>
                  <a:ext uri="{FF2B5EF4-FFF2-40B4-BE49-F238E27FC236}">
                    <a16:creationId xmlns:a16="http://schemas.microsoft.com/office/drawing/2014/main" id="{59CA50D8-75BF-1352-906A-C7FC6DCE1F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25615" y="1912935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Star: 5 Points 1979">
                <a:hlinkClick r:id="rId21"/>
                <a:extLst>
                  <a:ext uri="{FF2B5EF4-FFF2-40B4-BE49-F238E27FC236}">
                    <a16:creationId xmlns:a16="http://schemas.microsoft.com/office/drawing/2014/main" id="{F11DD04B-B6CD-52E4-46E3-0771256811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25601" y="1912935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Star: 5 Points 1980">
                <a:hlinkClick r:id="rId19"/>
                <a:extLst>
                  <a:ext uri="{FF2B5EF4-FFF2-40B4-BE49-F238E27FC236}">
                    <a16:creationId xmlns:a16="http://schemas.microsoft.com/office/drawing/2014/main" id="{0B4B594F-66F8-81F1-D168-64C52589C0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825586" y="1912935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Text Box 3086">
                <a:extLst>
                  <a:ext uri="{FF2B5EF4-FFF2-40B4-BE49-F238E27FC236}">
                    <a16:creationId xmlns:a16="http://schemas.microsoft.com/office/drawing/2014/main" id="{D418C83E-6C93-0CE3-6E38-BAC4BDF9CA99}"/>
                  </a:ext>
                </a:extLst>
              </p:cNvPr>
              <p:cNvSpPr txBox="1"/>
              <p:nvPr/>
            </p:nvSpPr>
            <p:spPr>
              <a:xfrm>
                <a:off x="18972246" y="1904207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 Box 3086">
                <a:extLst>
                  <a:ext uri="{FF2B5EF4-FFF2-40B4-BE49-F238E27FC236}">
                    <a16:creationId xmlns:a16="http://schemas.microsoft.com/office/drawing/2014/main" id="{19317E9B-C5C4-A932-2FB4-EBEB9F29F160}"/>
                  </a:ext>
                </a:extLst>
              </p:cNvPr>
              <p:cNvSpPr txBox="1"/>
              <p:nvPr/>
            </p:nvSpPr>
            <p:spPr>
              <a:xfrm>
                <a:off x="18972246" y="19106647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Text Box 3086">
                <a:extLst>
                  <a:ext uri="{FF2B5EF4-FFF2-40B4-BE49-F238E27FC236}">
                    <a16:creationId xmlns:a16="http://schemas.microsoft.com/office/drawing/2014/main" id="{C8265B29-D0E1-5306-0BA4-207A50CE5A45}"/>
                  </a:ext>
                </a:extLst>
              </p:cNvPr>
              <p:cNvSpPr txBox="1"/>
              <p:nvPr/>
            </p:nvSpPr>
            <p:spPr>
              <a:xfrm>
                <a:off x="18972246" y="19171215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81" name="organ group - lower GI tract">
            <a:extLst>
              <a:ext uri="{FF2B5EF4-FFF2-40B4-BE49-F238E27FC236}">
                <a16:creationId xmlns:a16="http://schemas.microsoft.com/office/drawing/2014/main" id="{DE562707-114C-1B9A-F11C-AFD6152E8276}"/>
              </a:ext>
            </a:extLst>
          </p:cNvPr>
          <p:cNvGrpSpPr/>
          <p:nvPr/>
        </p:nvGrpSpPr>
        <p:grpSpPr>
          <a:xfrm>
            <a:off x="15318773" y="19416061"/>
            <a:ext cx="4104473" cy="2173649"/>
            <a:chOff x="14177239" y="19086112"/>
            <a:chExt cx="4104473" cy="2173649"/>
          </a:xfrm>
        </p:grpSpPr>
        <p:sp>
          <p:nvSpPr>
            <p:cNvPr id="8682" name="organ - lower GI tract">
              <a:extLst>
                <a:ext uri="{FF2B5EF4-FFF2-40B4-BE49-F238E27FC236}">
                  <a16:creationId xmlns:a16="http://schemas.microsoft.com/office/drawing/2014/main" id="{04915B2C-C81E-DFFC-F746-0405FEDEDAF9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8683" name="FTU - post-ampullary duodenum">
              <a:extLst>
                <a:ext uri="{FF2B5EF4-FFF2-40B4-BE49-F238E27FC236}">
                  <a16:creationId xmlns:a16="http://schemas.microsoft.com/office/drawing/2014/main" id="{EF716419-C949-D23D-9F09-0A47EBAA1B8B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8767" name="FTU - post-ampullary duodenum">
                <a:extLst>
                  <a:ext uri="{FF2B5EF4-FFF2-40B4-BE49-F238E27FC236}">
                    <a16:creationId xmlns:a16="http://schemas.microsoft.com/office/drawing/2014/main" id="{6B7E4B78-A045-D2AF-D0FE-FF918E0D125E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68" name="dock">
                <a:extLst>
                  <a:ext uri="{FF2B5EF4-FFF2-40B4-BE49-F238E27FC236}">
                    <a16:creationId xmlns:a16="http://schemas.microsoft.com/office/drawing/2014/main" id="{5F4E8C28-4F42-E78A-679D-1E04A7C99633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8773" name="Text Box 3086">
                  <a:extLst>
                    <a:ext uri="{FF2B5EF4-FFF2-40B4-BE49-F238E27FC236}">
                      <a16:creationId xmlns:a16="http://schemas.microsoft.com/office/drawing/2014/main" id="{DA4F7152-BA60-1D16-EAA6-0947083DD9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74" name="Text Box 3086">
                  <a:extLst>
                    <a:ext uri="{FF2B5EF4-FFF2-40B4-BE49-F238E27FC236}">
                      <a16:creationId xmlns:a16="http://schemas.microsoft.com/office/drawing/2014/main" id="{A1796B3C-391B-2252-BFAE-CF62CD0A32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75" name="Text Box 3086">
                  <a:extLst>
                    <a:ext uri="{FF2B5EF4-FFF2-40B4-BE49-F238E27FC236}">
                      <a16:creationId xmlns:a16="http://schemas.microsoft.com/office/drawing/2014/main" id="{414F108A-B6D6-CDAE-11E6-DC36118311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69" name="link">
                <a:extLst>
                  <a:ext uri="{FF2B5EF4-FFF2-40B4-BE49-F238E27FC236}">
                    <a16:creationId xmlns:a16="http://schemas.microsoft.com/office/drawing/2014/main" id="{D62E277B-52CA-DE2A-715F-5BF95A1C3A8D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8770" name="Star: 5 Points 1992">
                  <a:hlinkClick r:id="rId24"/>
                  <a:extLst>
                    <a:ext uri="{FF2B5EF4-FFF2-40B4-BE49-F238E27FC236}">
                      <a16:creationId xmlns:a16="http://schemas.microsoft.com/office/drawing/2014/main" id="{187305E2-F5BD-8B06-DC49-3BD591145F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71" name="Star: 5 Points 1993">
                  <a:hlinkClick r:id="rId25"/>
                  <a:extLst>
                    <a:ext uri="{FF2B5EF4-FFF2-40B4-BE49-F238E27FC236}">
                      <a16:creationId xmlns:a16="http://schemas.microsoft.com/office/drawing/2014/main" id="{6C80A70B-7E07-A45E-0B8A-08F0BBA332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72" name="Star: 5 Points 1994">
                  <a:hlinkClick r:id="rId19"/>
                  <a:extLst>
                    <a:ext uri="{FF2B5EF4-FFF2-40B4-BE49-F238E27FC236}">
                      <a16:creationId xmlns:a16="http://schemas.microsoft.com/office/drawing/2014/main" id="{54C1F9BA-3299-ECD6-E73D-714E2B0D49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4" name="FTU - jejunum">
              <a:extLst>
                <a:ext uri="{FF2B5EF4-FFF2-40B4-BE49-F238E27FC236}">
                  <a16:creationId xmlns:a16="http://schemas.microsoft.com/office/drawing/2014/main" id="{0A47407C-0D0A-5D7D-4A84-1473B8867547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8758" name="FTU - jejunum">
                <a:extLst>
                  <a:ext uri="{FF2B5EF4-FFF2-40B4-BE49-F238E27FC236}">
                    <a16:creationId xmlns:a16="http://schemas.microsoft.com/office/drawing/2014/main" id="{E14FF56E-B3F6-C22E-A096-0106C690319B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59" name="dock">
                <a:extLst>
                  <a:ext uri="{FF2B5EF4-FFF2-40B4-BE49-F238E27FC236}">
                    <a16:creationId xmlns:a16="http://schemas.microsoft.com/office/drawing/2014/main" id="{30D69738-2F1D-3C3B-2F43-29F14EE2E3CC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8764" name="Text Box 3086">
                  <a:extLst>
                    <a:ext uri="{FF2B5EF4-FFF2-40B4-BE49-F238E27FC236}">
                      <a16:creationId xmlns:a16="http://schemas.microsoft.com/office/drawing/2014/main" id="{83688A7F-7717-3D7A-66AF-159457BD00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65" name="Text Box 3086">
                  <a:extLst>
                    <a:ext uri="{FF2B5EF4-FFF2-40B4-BE49-F238E27FC236}">
                      <a16:creationId xmlns:a16="http://schemas.microsoft.com/office/drawing/2014/main" id="{834A4F93-275D-2C56-C3B8-F11B4F0947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66" name="Text Box 3086">
                  <a:extLst>
                    <a:ext uri="{FF2B5EF4-FFF2-40B4-BE49-F238E27FC236}">
                      <a16:creationId xmlns:a16="http://schemas.microsoft.com/office/drawing/2014/main" id="{9D46FC4F-B1D0-D230-7446-E5357466442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60" name="link">
                <a:extLst>
                  <a:ext uri="{FF2B5EF4-FFF2-40B4-BE49-F238E27FC236}">
                    <a16:creationId xmlns:a16="http://schemas.microsoft.com/office/drawing/2014/main" id="{A71803E5-EBFC-60C6-4C64-3D44CFDB707A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8761" name="Star: 5 Points 2005">
                  <a:hlinkClick r:id="rId55"/>
                  <a:extLst>
                    <a:ext uri="{FF2B5EF4-FFF2-40B4-BE49-F238E27FC236}">
                      <a16:creationId xmlns:a16="http://schemas.microsoft.com/office/drawing/2014/main" id="{98FF6181-C9BB-5EE6-88F7-B1648D978D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62" name="Star: 5 Points 2006">
                  <a:hlinkClick r:id="rId56"/>
                  <a:extLst>
                    <a:ext uri="{FF2B5EF4-FFF2-40B4-BE49-F238E27FC236}">
                      <a16:creationId xmlns:a16="http://schemas.microsoft.com/office/drawing/2014/main" id="{3AC7659B-6B00-A990-0111-71A6E64D28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63" name="Star: 5 Points 2007">
                  <a:hlinkClick r:id="rId19"/>
                  <a:extLst>
                    <a:ext uri="{FF2B5EF4-FFF2-40B4-BE49-F238E27FC236}">
                      <a16:creationId xmlns:a16="http://schemas.microsoft.com/office/drawing/2014/main" id="{FC6DF615-E6EB-9D80-77E6-E73EE8FC9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5" name="FTU - proximal ileum">
              <a:extLst>
                <a:ext uri="{FF2B5EF4-FFF2-40B4-BE49-F238E27FC236}">
                  <a16:creationId xmlns:a16="http://schemas.microsoft.com/office/drawing/2014/main" id="{2FE28581-2923-8004-D72F-DB0ECB228EA9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8749" name="FTU - proximal ileum">
                <a:extLst>
                  <a:ext uri="{FF2B5EF4-FFF2-40B4-BE49-F238E27FC236}">
                    <a16:creationId xmlns:a16="http://schemas.microsoft.com/office/drawing/2014/main" id="{B3E5757D-DA6C-3DF1-767D-4D98D42765CE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50" name="block">
                <a:extLst>
                  <a:ext uri="{FF2B5EF4-FFF2-40B4-BE49-F238E27FC236}">
                    <a16:creationId xmlns:a16="http://schemas.microsoft.com/office/drawing/2014/main" id="{FDD9C5C6-1448-9261-9233-C84DB35D547A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8755" name="Text Box 3086">
                  <a:extLst>
                    <a:ext uri="{FF2B5EF4-FFF2-40B4-BE49-F238E27FC236}">
                      <a16:creationId xmlns:a16="http://schemas.microsoft.com/office/drawing/2014/main" id="{591A476D-78F3-AE8B-E733-970C2510CF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56" name="Text Box 3086">
                  <a:extLst>
                    <a:ext uri="{FF2B5EF4-FFF2-40B4-BE49-F238E27FC236}">
                      <a16:creationId xmlns:a16="http://schemas.microsoft.com/office/drawing/2014/main" id="{262284A2-56C3-714C-81B6-53287279A4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57" name="Text Box 3086">
                  <a:extLst>
                    <a:ext uri="{FF2B5EF4-FFF2-40B4-BE49-F238E27FC236}">
                      <a16:creationId xmlns:a16="http://schemas.microsoft.com/office/drawing/2014/main" id="{822F9477-AEC6-FB82-EF10-720B068F14E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51" name="link">
                <a:extLst>
                  <a:ext uri="{FF2B5EF4-FFF2-40B4-BE49-F238E27FC236}">
                    <a16:creationId xmlns:a16="http://schemas.microsoft.com/office/drawing/2014/main" id="{2136CC5A-F011-3C6A-6DB6-93587EE59D94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8752" name="Star: 5 Points 2018">
                  <a:hlinkClick r:id="rId57"/>
                  <a:extLst>
                    <a:ext uri="{FF2B5EF4-FFF2-40B4-BE49-F238E27FC236}">
                      <a16:creationId xmlns:a16="http://schemas.microsoft.com/office/drawing/2014/main" id="{865FA3ED-315B-1BE5-6739-AA096B59A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53" name="Star: 5 Points 2019">
                  <a:hlinkClick r:id="rId56"/>
                  <a:extLst>
                    <a:ext uri="{FF2B5EF4-FFF2-40B4-BE49-F238E27FC236}">
                      <a16:creationId xmlns:a16="http://schemas.microsoft.com/office/drawing/2014/main" id="{D5F9F87E-A573-12CC-C960-079544E647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54" name="Star: 5 Points 2020">
                  <a:hlinkClick r:id="rId19"/>
                  <a:extLst>
                    <a:ext uri="{FF2B5EF4-FFF2-40B4-BE49-F238E27FC236}">
                      <a16:creationId xmlns:a16="http://schemas.microsoft.com/office/drawing/2014/main" id="{93BC9B0A-74A1-BB9D-1F38-5A32EE180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6" name="FTU - terminal ileum">
              <a:extLst>
                <a:ext uri="{FF2B5EF4-FFF2-40B4-BE49-F238E27FC236}">
                  <a16:creationId xmlns:a16="http://schemas.microsoft.com/office/drawing/2014/main" id="{6F2A2F23-6064-306E-AFFF-4119A0EEA668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8740" name="FTU - terminal ileum">
                <a:extLst>
                  <a:ext uri="{FF2B5EF4-FFF2-40B4-BE49-F238E27FC236}">
                    <a16:creationId xmlns:a16="http://schemas.microsoft.com/office/drawing/2014/main" id="{94329CAA-0B77-C53E-46CA-8EB246EA1D20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41" name="dock">
                <a:extLst>
                  <a:ext uri="{FF2B5EF4-FFF2-40B4-BE49-F238E27FC236}">
                    <a16:creationId xmlns:a16="http://schemas.microsoft.com/office/drawing/2014/main" id="{43F537E2-9767-6571-1BDC-6D6C66D3EB29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8746" name="Text Box 3086">
                  <a:extLst>
                    <a:ext uri="{FF2B5EF4-FFF2-40B4-BE49-F238E27FC236}">
                      <a16:creationId xmlns:a16="http://schemas.microsoft.com/office/drawing/2014/main" id="{4C7B7289-46A1-DBB8-11C7-CFCC75741D1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47" name="Text Box 3086">
                  <a:extLst>
                    <a:ext uri="{FF2B5EF4-FFF2-40B4-BE49-F238E27FC236}">
                      <a16:creationId xmlns:a16="http://schemas.microsoft.com/office/drawing/2014/main" id="{84345DE4-2CCD-C7C2-44B8-8B10FB0DD5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48" name="Text Box 3086">
                  <a:extLst>
                    <a:ext uri="{FF2B5EF4-FFF2-40B4-BE49-F238E27FC236}">
                      <a16:creationId xmlns:a16="http://schemas.microsoft.com/office/drawing/2014/main" id="{C5FF3427-BBB7-1435-643C-25F35033866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42" name="link">
                <a:extLst>
                  <a:ext uri="{FF2B5EF4-FFF2-40B4-BE49-F238E27FC236}">
                    <a16:creationId xmlns:a16="http://schemas.microsoft.com/office/drawing/2014/main" id="{2AAC2308-9AA9-C65E-B5F7-7FDB0E7E2D92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8743" name="Star: 5 Points 2031">
                  <a:hlinkClick r:id="rId57"/>
                  <a:extLst>
                    <a:ext uri="{FF2B5EF4-FFF2-40B4-BE49-F238E27FC236}">
                      <a16:creationId xmlns:a16="http://schemas.microsoft.com/office/drawing/2014/main" id="{F3D4EC46-9D6D-3266-6197-1D65866DCA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44" name="Star: 5 Points 2032">
                  <a:hlinkClick r:id="rId56"/>
                  <a:extLst>
                    <a:ext uri="{FF2B5EF4-FFF2-40B4-BE49-F238E27FC236}">
                      <a16:creationId xmlns:a16="http://schemas.microsoft.com/office/drawing/2014/main" id="{7DA473EF-9DBF-5451-5FE1-93204D0DDF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45" name="Star: 5 Points 2033">
                  <a:hlinkClick r:id="rId19"/>
                  <a:extLst>
                    <a:ext uri="{FF2B5EF4-FFF2-40B4-BE49-F238E27FC236}">
                      <a16:creationId xmlns:a16="http://schemas.microsoft.com/office/drawing/2014/main" id="{DB55446B-C06B-E5C5-896C-249F3077E8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7" name="FTU - caecum">
              <a:extLst>
                <a:ext uri="{FF2B5EF4-FFF2-40B4-BE49-F238E27FC236}">
                  <a16:creationId xmlns:a16="http://schemas.microsoft.com/office/drawing/2014/main" id="{034660D0-D1E8-3A92-8A2A-1AE1E5290415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8731" name="FTU - caecum">
                <a:extLst>
                  <a:ext uri="{FF2B5EF4-FFF2-40B4-BE49-F238E27FC236}">
                    <a16:creationId xmlns:a16="http://schemas.microsoft.com/office/drawing/2014/main" id="{281FD84E-76FE-6D8C-ABDA-13E0900B28F2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32" name="dock">
                <a:extLst>
                  <a:ext uri="{FF2B5EF4-FFF2-40B4-BE49-F238E27FC236}">
                    <a16:creationId xmlns:a16="http://schemas.microsoft.com/office/drawing/2014/main" id="{588C8DD7-F7A8-859C-35CC-58A61FCD125D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737" name="Text Box 3086">
                  <a:extLst>
                    <a:ext uri="{FF2B5EF4-FFF2-40B4-BE49-F238E27FC236}">
                      <a16:creationId xmlns:a16="http://schemas.microsoft.com/office/drawing/2014/main" id="{CFCF3E4B-813B-256E-0876-F9D647A722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8" name="Text Box 3086">
                  <a:extLst>
                    <a:ext uri="{FF2B5EF4-FFF2-40B4-BE49-F238E27FC236}">
                      <a16:creationId xmlns:a16="http://schemas.microsoft.com/office/drawing/2014/main" id="{AB282A70-07BF-8F7A-3B21-74F764DB804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9" name="Text Box 3086">
                  <a:extLst>
                    <a:ext uri="{FF2B5EF4-FFF2-40B4-BE49-F238E27FC236}">
                      <a16:creationId xmlns:a16="http://schemas.microsoft.com/office/drawing/2014/main" id="{9BC2F3B2-9D41-7372-E82F-BBCB5A35BE3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33" name="link">
                <a:extLst>
                  <a:ext uri="{FF2B5EF4-FFF2-40B4-BE49-F238E27FC236}">
                    <a16:creationId xmlns:a16="http://schemas.microsoft.com/office/drawing/2014/main" id="{794E94F0-E013-570F-253E-F5EA32212263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8734" name="Star: 5 Points 2044">
                  <a:hlinkClick r:id="rId58"/>
                  <a:extLst>
                    <a:ext uri="{FF2B5EF4-FFF2-40B4-BE49-F238E27FC236}">
                      <a16:creationId xmlns:a16="http://schemas.microsoft.com/office/drawing/2014/main" id="{FD53F7A0-5F51-F6DB-C4CF-7FC19CE2CE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35" name="Star: 5 Points 2045">
                  <a:hlinkClick r:id="rId59"/>
                  <a:extLst>
                    <a:ext uri="{FF2B5EF4-FFF2-40B4-BE49-F238E27FC236}">
                      <a16:creationId xmlns:a16="http://schemas.microsoft.com/office/drawing/2014/main" id="{6D32251A-0517-DA31-BF4A-69182D51B7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36" name="Star: 5 Points 2046">
                  <a:hlinkClick r:id="rId19"/>
                  <a:extLst>
                    <a:ext uri="{FF2B5EF4-FFF2-40B4-BE49-F238E27FC236}">
                      <a16:creationId xmlns:a16="http://schemas.microsoft.com/office/drawing/2014/main" id="{C5AAE9E5-91BA-4A12-0C47-79456B9EC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8" name="FTU - pre-splenic colon">
              <a:extLst>
                <a:ext uri="{FF2B5EF4-FFF2-40B4-BE49-F238E27FC236}">
                  <a16:creationId xmlns:a16="http://schemas.microsoft.com/office/drawing/2014/main" id="{6BC97022-09FB-1B86-76BD-57973532E237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8722" name="FTU - pre-splenic colon">
                <a:extLst>
                  <a:ext uri="{FF2B5EF4-FFF2-40B4-BE49-F238E27FC236}">
                    <a16:creationId xmlns:a16="http://schemas.microsoft.com/office/drawing/2014/main" id="{FDDE61B0-202D-C5F4-1FE9-A2D04C3CEE40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23" name="dock">
                <a:extLst>
                  <a:ext uri="{FF2B5EF4-FFF2-40B4-BE49-F238E27FC236}">
                    <a16:creationId xmlns:a16="http://schemas.microsoft.com/office/drawing/2014/main" id="{E555354C-880A-D1AA-35D8-0B8D937A6355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8728" name="Text Box 3086">
                  <a:extLst>
                    <a:ext uri="{FF2B5EF4-FFF2-40B4-BE49-F238E27FC236}">
                      <a16:creationId xmlns:a16="http://schemas.microsoft.com/office/drawing/2014/main" id="{D83DCA76-07E9-4B85-93E0-44DEEE4DBE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9" name="Text Box 3086">
                  <a:extLst>
                    <a:ext uri="{FF2B5EF4-FFF2-40B4-BE49-F238E27FC236}">
                      <a16:creationId xmlns:a16="http://schemas.microsoft.com/office/drawing/2014/main" id="{8A71E588-C218-E2CE-7DF5-E7E6536637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0" name="Text Box 3086">
                  <a:extLst>
                    <a:ext uri="{FF2B5EF4-FFF2-40B4-BE49-F238E27FC236}">
                      <a16:creationId xmlns:a16="http://schemas.microsoft.com/office/drawing/2014/main" id="{817C0E51-8325-30EF-3ECD-20A37D9B1D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24" name="link">
                <a:extLst>
                  <a:ext uri="{FF2B5EF4-FFF2-40B4-BE49-F238E27FC236}">
                    <a16:creationId xmlns:a16="http://schemas.microsoft.com/office/drawing/2014/main" id="{0A003BC6-BA4D-27A8-CE9A-89CF0FD3BC84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8725" name="Star: 5 Points 2057">
                  <a:hlinkClick r:id="rId60"/>
                  <a:extLst>
                    <a:ext uri="{FF2B5EF4-FFF2-40B4-BE49-F238E27FC236}">
                      <a16:creationId xmlns:a16="http://schemas.microsoft.com/office/drawing/2014/main" id="{666F9452-2ADF-4427-D750-A4D64CA0C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26" name="Star: 5 Points 2058">
                  <a:hlinkClick r:id="rId18"/>
                  <a:extLst>
                    <a:ext uri="{FF2B5EF4-FFF2-40B4-BE49-F238E27FC236}">
                      <a16:creationId xmlns:a16="http://schemas.microsoft.com/office/drawing/2014/main" id="{B9C8CF98-0F0D-FCE0-FD99-28D42F34D1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27" name="Star: 5 Points 2059">
                  <a:hlinkClick r:id="rId19"/>
                  <a:extLst>
                    <a:ext uri="{FF2B5EF4-FFF2-40B4-BE49-F238E27FC236}">
                      <a16:creationId xmlns:a16="http://schemas.microsoft.com/office/drawing/2014/main" id="{5CA10D59-5DAB-7D51-53DC-C51DEE9EC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9" name="FTU - post-splenic pre-rectal colon">
              <a:extLst>
                <a:ext uri="{FF2B5EF4-FFF2-40B4-BE49-F238E27FC236}">
                  <a16:creationId xmlns:a16="http://schemas.microsoft.com/office/drawing/2014/main" id="{8E0FCF12-FA29-3A9C-6F2E-9F6BCDA2A1B8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8713" name="FTU - post-splenic pre-rectal colon">
                <a:extLst>
                  <a:ext uri="{FF2B5EF4-FFF2-40B4-BE49-F238E27FC236}">
                    <a16:creationId xmlns:a16="http://schemas.microsoft.com/office/drawing/2014/main" id="{4BC0161D-6F58-7B10-40E0-BE85F3F154BC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14" name="dock">
                <a:extLst>
                  <a:ext uri="{FF2B5EF4-FFF2-40B4-BE49-F238E27FC236}">
                    <a16:creationId xmlns:a16="http://schemas.microsoft.com/office/drawing/2014/main" id="{909C7DF9-B17B-4FA2-2613-BF8C56D96379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8719" name="Text Box 3086">
                  <a:extLst>
                    <a:ext uri="{FF2B5EF4-FFF2-40B4-BE49-F238E27FC236}">
                      <a16:creationId xmlns:a16="http://schemas.microsoft.com/office/drawing/2014/main" id="{BFAB61D1-9AF6-0398-E237-520B36C238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0" name="Text Box 3086">
                  <a:extLst>
                    <a:ext uri="{FF2B5EF4-FFF2-40B4-BE49-F238E27FC236}">
                      <a16:creationId xmlns:a16="http://schemas.microsoft.com/office/drawing/2014/main" id="{88180ECB-14CD-CC03-44D3-17713BDFBB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1" name="Text Box 3086">
                  <a:extLst>
                    <a:ext uri="{FF2B5EF4-FFF2-40B4-BE49-F238E27FC236}">
                      <a16:creationId xmlns:a16="http://schemas.microsoft.com/office/drawing/2014/main" id="{E53F9CE0-81FA-D816-D822-6D682FC0EF4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15" name="link">
                <a:extLst>
                  <a:ext uri="{FF2B5EF4-FFF2-40B4-BE49-F238E27FC236}">
                    <a16:creationId xmlns:a16="http://schemas.microsoft.com/office/drawing/2014/main" id="{165553AA-C7B1-DEFC-2087-B058D308AF39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8716" name="Star: 5 Points 2070">
                  <a:hlinkClick r:id="rId60"/>
                  <a:extLst>
                    <a:ext uri="{FF2B5EF4-FFF2-40B4-BE49-F238E27FC236}">
                      <a16:creationId xmlns:a16="http://schemas.microsoft.com/office/drawing/2014/main" id="{DDDCD6B8-42B2-C22F-712A-C6DDD6B1C9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17" name="Star: 5 Points 2071">
                  <a:hlinkClick r:id="rId18"/>
                  <a:extLst>
                    <a:ext uri="{FF2B5EF4-FFF2-40B4-BE49-F238E27FC236}">
                      <a16:creationId xmlns:a16="http://schemas.microsoft.com/office/drawing/2014/main" id="{C6F09988-B1E4-25E4-28BB-CE86655B54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18" name="Star: 5 Points 2072">
                  <a:hlinkClick r:id="rId19"/>
                  <a:extLst>
                    <a:ext uri="{FF2B5EF4-FFF2-40B4-BE49-F238E27FC236}">
                      <a16:creationId xmlns:a16="http://schemas.microsoft.com/office/drawing/2014/main" id="{564A9C4D-9CEF-7B3A-ACCF-65B42CA93E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0" name="FTU - rectum">
              <a:extLst>
                <a:ext uri="{FF2B5EF4-FFF2-40B4-BE49-F238E27FC236}">
                  <a16:creationId xmlns:a16="http://schemas.microsoft.com/office/drawing/2014/main" id="{0A703BEB-4653-5EC2-1D37-DB8C7406F88E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8704" name="FTU - rectum">
                <a:extLst>
                  <a:ext uri="{FF2B5EF4-FFF2-40B4-BE49-F238E27FC236}">
                    <a16:creationId xmlns:a16="http://schemas.microsoft.com/office/drawing/2014/main" id="{34B78414-1B09-4C10-E8B6-3B37B6C7717C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05" name="dock">
                <a:extLst>
                  <a:ext uri="{FF2B5EF4-FFF2-40B4-BE49-F238E27FC236}">
                    <a16:creationId xmlns:a16="http://schemas.microsoft.com/office/drawing/2014/main" id="{AFC907B5-B67F-FF5F-4E04-45228754CF5F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8710" name="Text Box 3086">
                  <a:extLst>
                    <a:ext uri="{FF2B5EF4-FFF2-40B4-BE49-F238E27FC236}">
                      <a16:creationId xmlns:a16="http://schemas.microsoft.com/office/drawing/2014/main" id="{0D9939EE-378B-46B5-D43D-5EDEC27C10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1" name="Text Box 3086">
                  <a:extLst>
                    <a:ext uri="{FF2B5EF4-FFF2-40B4-BE49-F238E27FC236}">
                      <a16:creationId xmlns:a16="http://schemas.microsoft.com/office/drawing/2014/main" id="{E3304704-F292-4CB9-05FF-01AAFD4EBB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2" name="Text Box 3086">
                  <a:extLst>
                    <a:ext uri="{FF2B5EF4-FFF2-40B4-BE49-F238E27FC236}">
                      <a16:creationId xmlns:a16="http://schemas.microsoft.com/office/drawing/2014/main" id="{F61B2CB5-CB05-47DC-832B-56F01F4D06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06" name="link">
                <a:extLst>
                  <a:ext uri="{FF2B5EF4-FFF2-40B4-BE49-F238E27FC236}">
                    <a16:creationId xmlns:a16="http://schemas.microsoft.com/office/drawing/2014/main" id="{E2D707FA-89CB-1D34-FD08-3B408DF0B1AB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8707" name="Star: 5 Points 2083">
                  <a:hlinkClick r:id="rId61"/>
                  <a:extLst>
                    <a:ext uri="{FF2B5EF4-FFF2-40B4-BE49-F238E27FC236}">
                      <a16:creationId xmlns:a16="http://schemas.microsoft.com/office/drawing/2014/main" id="{B1A7360C-D530-2BF9-69C2-09D85752E3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8" name="Star: 5 Points 2084">
                  <a:hlinkClick r:id="rId62"/>
                  <a:extLst>
                    <a:ext uri="{FF2B5EF4-FFF2-40B4-BE49-F238E27FC236}">
                      <a16:creationId xmlns:a16="http://schemas.microsoft.com/office/drawing/2014/main" id="{7A3BE677-772C-1556-8B0E-022B7205BE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9" name="Star: 5 Points 2085">
                  <a:hlinkClick r:id="rId19"/>
                  <a:extLst>
                    <a:ext uri="{FF2B5EF4-FFF2-40B4-BE49-F238E27FC236}">
                      <a16:creationId xmlns:a16="http://schemas.microsoft.com/office/drawing/2014/main" id="{90F9F0EC-422F-E294-DADF-810C6BBE91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1" name="FTU - anal canal and sphincter">
              <a:extLst>
                <a:ext uri="{FF2B5EF4-FFF2-40B4-BE49-F238E27FC236}">
                  <a16:creationId xmlns:a16="http://schemas.microsoft.com/office/drawing/2014/main" id="{0A4249A8-D056-5FDE-A647-6566D276AF6C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8695" name="FTU - anal canal and sphincter">
                <a:extLst>
                  <a:ext uri="{FF2B5EF4-FFF2-40B4-BE49-F238E27FC236}">
                    <a16:creationId xmlns:a16="http://schemas.microsoft.com/office/drawing/2014/main" id="{5A28C9E7-CDDC-FFDB-8D51-D7AC35F32CAD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96" name="dock">
                <a:extLst>
                  <a:ext uri="{FF2B5EF4-FFF2-40B4-BE49-F238E27FC236}">
                    <a16:creationId xmlns:a16="http://schemas.microsoft.com/office/drawing/2014/main" id="{6295AC7E-D4B5-F48E-C840-6602ADB179AD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8701" name="Text Box 3086">
                  <a:extLst>
                    <a:ext uri="{FF2B5EF4-FFF2-40B4-BE49-F238E27FC236}">
                      <a16:creationId xmlns:a16="http://schemas.microsoft.com/office/drawing/2014/main" id="{DD31A992-22AF-1FEA-43FE-35FF5926BA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2" name="Text Box 3086">
                  <a:extLst>
                    <a:ext uri="{FF2B5EF4-FFF2-40B4-BE49-F238E27FC236}">
                      <a16:creationId xmlns:a16="http://schemas.microsoft.com/office/drawing/2014/main" id="{CC47464C-5FC2-F02C-64C6-24874EAA74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3" name="Text Box 3086">
                  <a:extLst>
                    <a:ext uri="{FF2B5EF4-FFF2-40B4-BE49-F238E27FC236}">
                      <a16:creationId xmlns:a16="http://schemas.microsoft.com/office/drawing/2014/main" id="{8AF6A4AA-16EA-2755-0AA5-120D5374174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97" name="link">
                <a:extLst>
                  <a:ext uri="{FF2B5EF4-FFF2-40B4-BE49-F238E27FC236}">
                    <a16:creationId xmlns:a16="http://schemas.microsoft.com/office/drawing/2014/main" id="{39B608CA-DC29-9BF2-225F-F9D52803E7D9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8698" name="Star: 5 Points 2118">
                  <a:hlinkClick r:id="rId63"/>
                  <a:extLst>
                    <a:ext uri="{FF2B5EF4-FFF2-40B4-BE49-F238E27FC236}">
                      <a16:creationId xmlns:a16="http://schemas.microsoft.com/office/drawing/2014/main" id="{B32965D0-8D15-BCCC-8231-AA2F4E4BC8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99" name="Star: 5 Points 2119">
                  <a:hlinkClick r:id="rId64"/>
                  <a:extLst>
                    <a:ext uri="{FF2B5EF4-FFF2-40B4-BE49-F238E27FC236}">
                      <a16:creationId xmlns:a16="http://schemas.microsoft.com/office/drawing/2014/main" id="{4D218EF4-703A-11CA-4F81-F69DE92A04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0" name="Star: 5 Points 2120">
                  <a:hlinkClick r:id="rId19"/>
                  <a:extLst>
                    <a:ext uri="{FF2B5EF4-FFF2-40B4-BE49-F238E27FC236}">
                      <a16:creationId xmlns:a16="http://schemas.microsoft.com/office/drawing/2014/main" id="{79314093-A635-F559-6B1A-8BBA3A75A7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2" name="dock - vascular">
              <a:extLst>
                <a:ext uri="{FF2B5EF4-FFF2-40B4-BE49-F238E27FC236}">
                  <a16:creationId xmlns:a16="http://schemas.microsoft.com/office/drawing/2014/main" id="{246FD043-2AD2-379B-2749-4EA0C85320CC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8693" name="Text Box 3070">
                <a:extLst>
                  <a:ext uri="{FF2B5EF4-FFF2-40B4-BE49-F238E27FC236}">
                    <a16:creationId xmlns:a16="http://schemas.microsoft.com/office/drawing/2014/main" id="{A937463F-5048-DAF7-C2C9-E49ED6349B25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AE1AB580-808C-6E67-76C0-26B3A402B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57" name="Group 8856">
            <a:extLst>
              <a:ext uri="{FF2B5EF4-FFF2-40B4-BE49-F238E27FC236}">
                <a16:creationId xmlns:a16="http://schemas.microsoft.com/office/drawing/2014/main" id="{317FB636-BCBB-7910-6F4E-0E3C9D6BC1F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8858" name="organ group - mouth &amp; throat">
              <a:extLst>
                <a:ext uri="{FF2B5EF4-FFF2-40B4-BE49-F238E27FC236}">
                  <a16:creationId xmlns:a16="http://schemas.microsoft.com/office/drawing/2014/main" id="{F0CD54BD-1538-0C31-506E-4E21EEF1209C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8887" name="organ - mouth &amp; throat">
                <a:extLst>
                  <a:ext uri="{FF2B5EF4-FFF2-40B4-BE49-F238E27FC236}">
                    <a16:creationId xmlns:a16="http://schemas.microsoft.com/office/drawing/2014/main" id="{A35F2043-328B-C5AD-33FF-3B370D7A1D0B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888" name="FTU - tongue">
                <a:extLst>
                  <a:ext uri="{FF2B5EF4-FFF2-40B4-BE49-F238E27FC236}">
                    <a16:creationId xmlns:a16="http://schemas.microsoft.com/office/drawing/2014/main" id="{113B542B-73D6-DFEA-27BE-6B3D09002AC1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8929" name="FTU - tongue">
                  <a:extLst>
                    <a:ext uri="{FF2B5EF4-FFF2-40B4-BE49-F238E27FC236}">
                      <a16:creationId xmlns:a16="http://schemas.microsoft.com/office/drawing/2014/main" id="{3699A8B0-71D9-FF40-4C37-63BB076EEF7E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8930" name="dock">
                  <a:extLst>
                    <a:ext uri="{FF2B5EF4-FFF2-40B4-BE49-F238E27FC236}">
                      <a16:creationId xmlns:a16="http://schemas.microsoft.com/office/drawing/2014/main" id="{00013161-E88C-6ADF-ABEF-F1E24512E739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8935" name="Text Box 3086">
                    <a:extLst>
                      <a:ext uri="{FF2B5EF4-FFF2-40B4-BE49-F238E27FC236}">
                        <a16:creationId xmlns:a16="http://schemas.microsoft.com/office/drawing/2014/main" id="{34D353BE-4EB5-181E-75E8-B6D3032B11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36" name="Text Box 3086">
                    <a:extLst>
                      <a:ext uri="{FF2B5EF4-FFF2-40B4-BE49-F238E27FC236}">
                        <a16:creationId xmlns:a16="http://schemas.microsoft.com/office/drawing/2014/main" id="{37E4AC1C-B05C-B18C-7890-B99253DE794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37" name="Text Box 3086">
                    <a:extLst>
                      <a:ext uri="{FF2B5EF4-FFF2-40B4-BE49-F238E27FC236}">
                        <a16:creationId xmlns:a16="http://schemas.microsoft.com/office/drawing/2014/main" id="{D01E112D-580E-6465-4FF4-F409F20A221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31" name="link">
                  <a:extLst>
                    <a:ext uri="{FF2B5EF4-FFF2-40B4-BE49-F238E27FC236}">
                      <a16:creationId xmlns:a16="http://schemas.microsoft.com/office/drawing/2014/main" id="{0F8F2AC9-B8AA-B22B-903E-4954412AA901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932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AA94F7BE-FD98-20E8-D8CE-284E7A534D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33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970066D6-0493-E56D-08E2-7497D7D33E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34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3331BD0B-E9A1-07B2-6FE2-3D732C19A3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89" name="FTU - epiglottis">
                <a:extLst>
                  <a:ext uri="{FF2B5EF4-FFF2-40B4-BE49-F238E27FC236}">
                    <a16:creationId xmlns:a16="http://schemas.microsoft.com/office/drawing/2014/main" id="{C14B51A8-4958-67BD-6F3D-C9422E7AB92B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8920" name="FTU - epiglottis">
                  <a:extLst>
                    <a:ext uri="{FF2B5EF4-FFF2-40B4-BE49-F238E27FC236}">
                      <a16:creationId xmlns:a16="http://schemas.microsoft.com/office/drawing/2014/main" id="{D72CCA15-B593-4783-3882-75928B06C897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8921" name="dock">
                  <a:extLst>
                    <a:ext uri="{FF2B5EF4-FFF2-40B4-BE49-F238E27FC236}">
                      <a16:creationId xmlns:a16="http://schemas.microsoft.com/office/drawing/2014/main" id="{E58E8647-D5B3-B67C-24AA-3496034672E8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8926" name="Text Box 3086">
                    <a:extLst>
                      <a:ext uri="{FF2B5EF4-FFF2-40B4-BE49-F238E27FC236}">
                        <a16:creationId xmlns:a16="http://schemas.microsoft.com/office/drawing/2014/main" id="{D8A0739E-66B6-437D-DD21-90813F1A41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27" name="Text Box 3086">
                    <a:extLst>
                      <a:ext uri="{FF2B5EF4-FFF2-40B4-BE49-F238E27FC236}">
                        <a16:creationId xmlns:a16="http://schemas.microsoft.com/office/drawing/2014/main" id="{44B70446-E512-B770-019D-3DFE37EB5ED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28" name="Text Box 3086">
                    <a:extLst>
                      <a:ext uri="{FF2B5EF4-FFF2-40B4-BE49-F238E27FC236}">
                        <a16:creationId xmlns:a16="http://schemas.microsoft.com/office/drawing/2014/main" id="{503B826B-562A-6F9C-7AF0-550C1D636F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22" name="link">
                  <a:extLst>
                    <a:ext uri="{FF2B5EF4-FFF2-40B4-BE49-F238E27FC236}">
                      <a16:creationId xmlns:a16="http://schemas.microsoft.com/office/drawing/2014/main" id="{FF842F30-84F2-BDF7-D32C-50CCDED0B098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8923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17D8F058-D6EA-ED51-8E0F-EE9A3771AA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24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F7258AE0-9144-7F47-1CBE-20FA2847F7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25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6146F485-9E43-351F-5E26-BE99E133E8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0" name="FTU - parotid glands">
                <a:extLst>
                  <a:ext uri="{FF2B5EF4-FFF2-40B4-BE49-F238E27FC236}">
                    <a16:creationId xmlns:a16="http://schemas.microsoft.com/office/drawing/2014/main" id="{E9BF80ED-A8D1-2F88-7C60-10D62BE6E2E5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8911" name="FTU - parotid glands">
                  <a:extLst>
                    <a:ext uri="{FF2B5EF4-FFF2-40B4-BE49-F238E27FC236}">
                      <a16:creationId xmlns:a16="http://schemas.microsoft.com/office/drawing/2014/main" id="{35B4F6C5-4CDB-4B91-1C9A-ACD52A2F8C78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8912" name="dock">
                  <a:extLst>
                    <a:ext uri="{FF2B5EF4-FFF2-40B4-BE49-F238E27FC236}">
                      <a16:creationId xmlns:a16="http://schemas.microsoft.com/office/drawing/2014/main" id="{3E20A038-187E-816A-81A2-6C7F5D9E166E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8917" name="Text Box 3086">
                    <a:extLst>
                      <a:ext uri="{FF2B5EF4-FFF2-40B4-BE49-F238E27FC236}">
                        <a16:creationId xmlns:a16="http://schemas.microsoft.com/office/drawing/2014/main" id="{313A3470-D782-8BBE-363C-5CCF9DABF2A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8" name="Text Box 3086">
                    <a:extLst>
                      <a:ext uri="{FF2B5EF4-FFF2-40B4-BE49-F238E27FC236}">
                        <a16:creationId xmlns:a16="http://schemas.microsoft.com/office/drawing/2014/main" id="{BA794BA8-B3A4-4FCC-EAA8-039E1FF14C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9" name="Text Box 3086">
                    <a:extLst>
                      <a:ext uri="{FF2B5EF4-FFF2-40B4-BE49-F238E27FC236}">
                        <a16:creationId xmlns:a16="http://schemas.microsoft.com/office/drawing/2014/main" id="{B25BDDAD-3026-DCBA-9F02-7BE6A30B196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13" name="link">
                  <a:extLst>
                    <a:ext uri="{FF2B5EF4-FFF2-40B4-BE49-F238E27FC236}">
                      <a16:creationId xmlns:a16="http://schemas.microsoft.com/office/drawing/2014/main" id="{F38159F5-A182-C84D-AC32-0093FFF3EE0C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8914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38043936-DD8D-5E9C-4FAC-9DA68C162F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15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DE23C3F1-E2AA-C101-3BB1-49EEAFB22A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16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DB8A415C-5115-9A20-8B7E-724201491F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1" name="FTU - submaxilliary glands">
                <a:extLst>
                  <a:ext uri="{FF2B5EF4-FFF2-40B4-BE49-F238E27FC236}">
                    <a16:creationId xmlns:a16="http://schemas.microsoft.com/office/drawing/2014/main" id="{E5A57D88-458F-D467-18F6-DE073DD90AC3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8902" name="FTU - submaxilliary glands">
                  <a:extLst>
                    <a:ext uri="{FF2B5EF4-FFF2-40B4-BE49-F238E27FC236}">
                      <a16:creationId xmlns:a16="http://schemas.microsoft.com/office/drawing/2014/main" id="{1348C573-86AB-E453-590F-3CBB14155848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8903" name="dock">
                  <a:extLst>
                    <a:ext uri="{FF2B5EF4-FFF2-40B4-BE49-F238E27FC236}">
                      <a16:creationId xmlns:a16="http://schemas.microsoft.com/office/drawing/2014/main" id="{F0322472-51A7-BEA8-E1E3-A410A79D2512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8908" name="Text Box 3086">
                    <a:extLst>
                      <a:ext uri="{FF2B5EF4-FFF2-40B4-BE49-F238E27FC236}">
                        <a16:creationId xmlns:a16="http://schemas.microsoft.com/office/drawing/2014/main" id="{27E1C16E-CBA7-AC3F-D38E-8776D4CB36F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9" name="Text Box 3086">
                    <a:extLst>
                      <a:ext uri="{FF2B5EF4-FFF2-40B4-BE49-F238E27FC236}">
                        <a16:creationId xmlns:a16="http://schemas.microsoft.com/office/drawing/2014/main" id="{A28F1367-4A68-9C57-F96A-1534BB82197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0" name="Text Box 3086">
                    <a:extLst>
                      <a:ext uri="{FF2B5EF4-FFF2-40B4-BE49-F238E27FC236}">
                        <a16:creationId xmlns:a16="http://schemas.microsoft.com/office/drawing/2014/main" id="{572E5831-2449-0781-925A-1A43AB9CDB2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04" name="link">
                  <a:extLst>
                    <a:ext uri="{FF2B5EF4-FFF2-40B4-BE49-F238E27FC236}">
                      <a16:creationId xmlns:a16="http://schemas.microsoft.com/office/drawing/2014/main" id="{0722C2EA-6F59-E0A3-FEFF-50167AE10B19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8905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1E37CFC6-BB98-E08D-9FED-EF84CCB462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06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4F8A203D-E1F8-9DCB-4333-1CE6D7F118B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07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9838EB9F-B2BF-FDE2-1949-2AC16484DC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2" name="FTU - sublingual glands">
                <a:extLst>
                  <a:ext uri="{FF2B5EF4-FFF2-40B4-BE49-F238E27FC236}">
                    <a16:creationId xmlns:a16="http://schemas.microsoft.com/office/drawing/2014/main" id="{F92BB923-69B8-4F2D-1462-99B110BB051C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8893" name="FTU - sublingual glands">
                  <a:extLst>
                    <a:ext uri="{FF2B5EF4-FFF2-40B4-BE49-F238E27FC236}">
                      <a16:creationId xmlns:a16="http://schemas.microsoft.com/office/drawing/2014/main" id="{32DE48DB-C600-C5B6-7472-AC1AE54A766E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8894" name="dock">
                  <a:extLst>
                    <a:ext uri="{FF2B5EF4-FFF2-40B4-BE49-F238E27FC236}">
                      <a16:creationId xmlns:a16="http://schemas.microsoft.com/office/drawing/2014/main" id="{E7FFFD34-4EA0-B00D-DE61-71B32D4B44D0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8899" name="Text Box 3086">
                    <a:extLst>
                      <a:ext uri="{FF2B5EF4-FFF2-40B4-BE49-F238E27FC236}">
                        <a16:creationId xmlns:a16="http://schemas.microsoft.com/office/drawing/2014/main" id="{FB8E2B99-5259-B763-2A0A-B6516C15343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0" name="Text Box 3086">
                    <a:extLst>
                      <a:ext uri="{FF2B5EF4-FFF2-40B4-BE49-F238E27FC236}">
                        <a16:creationId xmlns:a16="http://schemas.microsoft.com/office/drawing/2014/main" id="{9E2480FE-F7C2-AC71-911B-53A52F14CC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1" name="Text Box 3086">
                    <a:extLst>
                      <a:ext uri="{FF2B5EF4-FFF2-40B4-BE49-F238E27FC236}">
                        <a16:creationId xmlns:a16="http://schemas.microsoft.com/office/drawing/2014/main" id="{539A0265-4C41-D807-4B34-3CFE493E03D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95" name="link">
                  <a:extLst>
                    <a:ext uri="{FF2B5EF4-FFF2-40B4-BE49-F238E27FC236}">
                      <a16:creationId xmlns:a16="http://schemas.microsoft.com/office/drawing/2014/main" id="{55813E9E-8629-72B3-3F53-FF7205A3C035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8896" name="Star: 5 Points 2730">
                    <a:hlinkClick r:id="rId73"/>
                    <a:extLst>
                      <a:ext uri="{FF2B5EF4-FFF2-40B4-BE49-F238E27FC236}">
                        <a16:creationId xmlns:a16="http://schemas.microsoft.com/office/drawing/2014/main" id="{9C942E97-02AE-602B-5F72-76C3FDC64A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97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A0550C45-5753-2BE2-E32E-2647063864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98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1353D6B3-98A0-3E01-827F-9AC601246D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8859" name="FTU - sublingual glands">
              <a:extLst>
                <a:ext uri="{FF2B5EF4-FFF2-40B4-BE49-F238E27FC236}">
                  <a16:creationId xmlns:a16="http://schemas.microsoft.com/office/drawing/2014/main" id="{1E27EEF2-80B4-C70D-D677-ED794BD73016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0" name="Text Box 3086">
              <a:extLst>
                <a:ext uri="{FF2B5EF4-FFF2-40B4-BE49-F238E27FC236}">
                  <a16:creationId xmlns:a16="http://schemas.microsoft.com/office/drawing/2014/main" id="{6F9B9C39-19D6-4BAD-1D92-5A5EFFF08FDB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1" name="Text Box 3086">
              <a:extLst>
                <a:ext uri="{FF2B5EF4-FFF2-40B4-BE49-F238E27FC236}">
                  <a16:creationId xmlns:a16="http://schemas.microsoft.com/office/drawing/2014/main" id="{34DDA147-2008-0C57-0DD6-D0D261B1087E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2" name="Text Box 3086">
              <a:extLst>
                <a:ext uri="{FF2B5EF4-FFF2-40B4-BE49-F238E27FC236}">
                  <a16:creationId xmlns:a16="http://schemas.microsoft.com/office/drawing/2014/main" id="{505DE85B-4343-E625-A8B6-064D23EDAC1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3" name="Star: 5 Points 2730">
              <a:hlinkClick r:id="rId65"/>
              <a:extLst>
                <a:ext uri="{FF2B5EF4-FFF2-40B4-BE49-F238E27FC236}">
                  <a16:creationId xmlns:a16="http://schemas.microsoft.com/office/drawing/2014/main" id="{F037DB36-B4F2-7648-2D22-819F0540CD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4" name="Star: 5 Points 2731">
              <a:hlinkClick r:id="rId74"/>
              <a:extLst>
                <a:ext uri="{FF2B5EF4-FFF2-40B4-BE49-F238E27FC236}">
                  <a16:creationId xmlns:a16="http://schemas.microsoft.com/office/drawing/2014/main" id="{D9B3AEFF-7F88-EEBA-A024-2369A148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5" name="Star: 5 Points 2732">
              <a:hlinkClick r:id="rId19"/>
              <a:extLst>
                <a:ext uri="{FF2B5EF4-FFF2-40B4-BE49-F238E27FC236}">
                  <a16:creationId xmlns:a16="http://schemas.microsoft.com/office/drawing/2014/main" id="{8519B63A-6FA1-ADDF-5978-4EE013E5D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6" name="FTU - sublingual glands">
              <a:extLst>
                <a:ext uri="{FF2B5EF4-FFF2-40B4-BE49-F238E27FC236}">
                  <a16:creationId xmlns:a16="http://schemas.microsoft.com/office/drawing/2014/main" id="{05CF0306-6D07-15C7-D70B-CDF88B5F4CA8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7" name="Text Box 3086">
              <a:extLst>
                <a:ext uri="{FF2B5EF4-FFF2-40B4-BE49-F238E27FC236}">
                  <a16:creationId xmlns:a16="http://schemas.microsoft.com/office/drawing/2014/main" id="{174D876B-D254-2319-B531-675C148F0CD3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8" name="Text Box 3086">
              <a:extLst>
                <a:ext uri="{FF2B5EF4-FFF2-40B4-BE49-F238E27FC236}">
                  <a16:creationId xmlns:a16="http://schemas.microsoft.com/office/drawing/2014/main" id="{F1E4E33D-A963-05E2-C50A-FFC01D2583E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9" name="Text Box 3086">
              <a:extLst>
                <a:ext uri="{FF2B5EF4-FFF2-40B4-BE49-F238E27FC236}">
                  <a16:creationId xmlns:a16="http://schemas.microsoft.com/office/drawing/2014/main" id="{F87305DD-1C98-E384-B13C-184CC7895EDE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0" name="FTU - sublingual glands">
              <a:extLst>
                <a:ext uri="{FF2B5EF4-FFF2-40B4-BE49-F238E27FC236}">
                  <a16:creationId xmlns:a16="http://schemas.microsoft.com/office/drawing/2014/main" id="{3BB30E79-7CA0-AEAF-BC49-BC6EFB292D8D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1" name="Text Box 3086">
              <a:extLst>
                <a:ext uri="{FF2B5EF4-FFF2-40B4-BE49-F238E27FC236}">
                  <a16:creationId xmlns:a16="http://schemas.microsoft.com/office/drawing/2014/main" id="{2B92BFFA-F6C4-E0B7-549A-BA70D4857EE4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2" name="Text Box 3086">
              <a:extLst>
                <a:ext uri="{FF2B5EF4-FFF2-40B4-BE49-F238E27FC236}">
                  <a16:creationId xmlns:a16="http://schemas.microsoft.com/office/drawing/2014/main" id="{060F55EB-011E-C8C5-34F0-772EC5C32A83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3" name="Text Box 3086">
              <a:extLst>
                <a:ext uri="{FF2B5EF4-FFF2-40B4-BE49-F238E27FC236}">
                  <a16:creationId xmlns:a16="http://schemas.microsoft.com/office/drawing/2014/main" id="{B7EC0E6B-DEE3-BB14-5637-FF3932E21567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4" name="Star: 5 Points 2730">
              <a:hlinkClick r:id="rId65"/>
              <a:extLst>
                <a:ext uri="{FF2B5EF4-FFF2-40B4-BE49-F238E27FC236}">
                  <a16:creationId xmlns:a16="http://schemas.microsoft.com/office/drawing/2014/main" id="{BC78AA05-DB9B-3B0E-B97A-195403A65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5" name="Star: 5 Points 2731">
              <a:hlinkClick r:id="rId74"/>
              <a:extLst>
                <a:ext uri="{FF2B5EF4-FFF2-40B4-BE49-F238E27FC236}">
                  <a16:creationId xmlns:a16="http://schemas.microsoft.com/office/drawing/2014/main" id="{CD5AC405-A8C6-5F5D-1101-A539FC39B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6" name="Star: 5 Points 2732">
              <a:hlinkClick r:id="rId19"/>
              <a:extLst>
                <a:ext uri="{FF2B5EF4-FFF2-40B4-BE49-F238E27FC236}">
                  <a16:creationId xmlns:a16="http://schemas.microsoft.com/office/drawing/2014/main" id="{BDEA9141-3058-B64E-317C-8EA222E00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7" name="Star: 5 Points 2730">
              <a:hlinkClick r:id="rId65"/>
              <a:extLst>
                <a:ext uri="{FF2B5EF4-FFF2-40B4-BE49-F238E27FC236}">
                  <a16:creationId xmlns:a16="http://schemas.microsoft.com/office/drawing/2014/main" id="{9AAADF3B-FD57-FCDA-9A1D-D671736EDC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8" name="Star: 5 Points 2731">
              <a:hlinkClick r:id="rId74"/>
              <a:extLst>
                <a:ext uri="{FF2B5EF4-FFF2-40B4-BE49-F238E27FC236}">
                  <a16:creationId xmlns:a16="http://schemas.microsoft.com/office/drawing/2014/main" id="{5850A97A-0E25-B195-5DE4-AA758A4726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9" name="Star: 5 Points 2732">
              <a:hlinkClick r:id="rId19"/>
              <a:extLst>
                <a:ext uri="{FF2B5EF4-FFF2-40B4-BE49-F238E27FC236}">
                  <a16:creationId xmlns:a16="http://schemas.microsoft.com/office/drawing/2014/main" id="{7335B288-449F-A4DB-53C2-C76577000D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0" name="FTU - sublingual glands">
              <a:extLst>
                <a:ext uri="{FF2B5EF4-FFF2-40B4-BE49-F238E27FC236}">
                  <a16:creationId xmlns:a16="http://schemas.microsoft.com/office/drawing/2014/main" id="{91C653F1-62B3-86CD-69F0-24521B56BBA3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8881" name="Text Box 3086">
              <a:extLst>
                <a:ext uri="{FF2B5EF4-FFF2-40B4-BE49-F238E27FC236}">
                  <a16:creationId xmlns:a16="http://schemas.microsoft.com/office/drawing/2014/main" id="{37736AD3-9334-C417-9A5D-41A1C82D60C0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2" name="Text Box 3086">
              <a:extLst>
                <a:ext uri="{FF2B5EF4-FFF2-40B4-BE49-F238E27FC236}">
                  <a16:creationId xmlns:a16="http://schemas.microsoft.com/office/drawing/2014/main" id="{6DC17720-95E8-E300-8054-A0C323F6A95A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3" name="Text Box 3086">
              <a:extLst>
                <a:ext uri="{FF2B5EF4-FFF2-40B4-BE49-F238E27FC236}">
                  <a16:creationId xmlns:a16="http://schemas.microsoft.com/office/drawing/2014/main" id="{E801C414-5886-999A-1919-6C407E5BC208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4" name="Star: 5 Points 2730">
              <a:hlinkClick r:id="rId75"/>
              <a:extLst>
                <a:ext uri="{FF2B5EF4-FFF2-40B4-BE49-F238E27FC236}">
                  <a16:creationId xmlns:a16="http://schemas.microsoft.com/office/drawing/2014/main" id="{465C6946-343A-D6EA-ADF4-0E544C2AD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5" name="Star: 5 Points 2731">
              <a:hlinkClick r:id="rId76"/>
              <a:extLst>
                <a:ext uri="{FF2B5EF4-FFF2-40B4-BE49-F238E27FC236}">
                  <a16:creationId xmlns:a16="http://schemas.microsoft.com/office/drawing/2014/main" id="{CB44CA6D-F215-3A6B-3D6D-19B65F9D8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6" name="Star: 5 Points 2732">
              <a:hlinkClick r:id="rId19"/>
              <a:extLst>
                <a:ext uri="{FF2B5EF4-FFF2-40B4-BE49-F238E27FC236}">
                  <a16:creationId xmlns:a16="http://schemas.microsoft.com/office/drawing/2014/main" id="{5341EAC0-412C-2CFE-E404-D3F9000E9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938" name="organ group - stomach">
            <a:extLst>
              <a:ext uri="{FF2B5EF4-FFF2-40B4-BE49-F238E27FC236}">
                <a16:creationId xmlns:a16="http://schemas.microsoft.com/office/drawing/2014/main" id="{D4608954-7D5E-C209-ED8C-D0B9162063B9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8939" name="organ - stomach">
              <a:extLst>
                <a:ext uri="{FF2B5EF4-FFF2-40B4-BE49-F238E27FC236}">
                  <a16:creationId xmlns:a16="http://schemas.microsoft.com/office/drawing/2014/main" id="{6BC8E689-0490-00C2-0269-47DEE7064A20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40" name="FTU - gastric fundus">
              <a:extLst>
                <a:ext uri="{FF2B5EF4-FFF2-40B4-BE49-F238E27FC236}">
                  <a16:creationId xmlns:a16="http://schemas.microsoft.com/office/drawing/2014/main" id="{D40C3CFA-1E21-3681-267B-EAEF256C7EFB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8984" name="FTU - gastric fundus">
                <a:extLst>
                  <a:ext uri="{FF2B5EF4-FFF2-40B4-BE49-F238E27FC236}">
                    <a16:creationId xmlns:a16="http://schemas.microsoft.com/office/drawing/2014/main" id="{48E354E1-7F13-9ABF-4119-51D4EBC75110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85" name="dock">
                <a:extLst>
                  <a:ext uri="{FF2B5EF4-FFF2-40B4-BE49-F238E27FC236}">
                    <a16:creationId xmlns:a16="http://schemas.microsoft.com/office/drawing/2014/main" id="{DFDF371C-85D4-BCD7-CB3C-7D7E650032F8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8990" name="Text Box 3086">
                  <a:extLst>
                    <a:ext uri="{FF2B5EF4-FFF2-40B4-BE49-F238E27FC236}">
                      <a16:creationId xmlns:a16="http://schemas.microsoft.com/office/drawing/2014/main" id="{7D916364-CB32-C9EC-3B6F-AA45CF5BA2A0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1" name="Text Box 3086">
                  <a:extLst>
                    <a:ext uri="{FF2B5EF4-FFF2-40B4-BE49-F238E27FC236}">
                      <a16:creationId xmlns:a16="http://schemas.microsoft.com/office/drawing/2014/main" id="{EDFC6A03-D5F5-27F9-8ABA-DE1D4607E48B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2" name="Text Box 3086">
                  <a:extLst>
                    <a:ext uri="{FF2B5EF4-FFF2-40B4-BE49-F238E27FC236}">
                      <a16:creationId xmlns:a16="http://schemas.microsoft.com/office/drawing/2014/main" id="{E9A64BAA-4E89-AC7E-16AC-12E819308A68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86" name="link">
                <a:extLst>
                  <a:ext uri="{FF2B5EF4-FFF2-40B4-BE49-F238E27FC236}">
                    <a16:creationId xmlns:a16="http://schemas.microsoft.com/office/drawing/2014/main" id="{53EF6E5D-DB54-DB57-18CC-8ADA3480E94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8987" name="Star: 5 Points 1808">
                  <a:hlinkClick r:id="rId77"/>
                  <a:extLst>
                    <a:ext uri="{FF2B5EF4-FFF2-40B4-BE49-F238E27FC236}">
                      <a16:creationId xmlns:a16="http://schemas.microsoft.com/office/drawing/2014/main" id="{AC8C044D-E5EC-4A8B-2DC3-0DB00E12FB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8" name="Star: 5 Points 1809">
                  <a:hlinkClick r:id="rId78"/>
                  <a:extLst>
                    <a:ext uri="{FF2B5EF4-FFF2-40B4-BE49-F238E27FC236}">
                      <a16:creationId xmlns:a16="http://schemas.microsoft.com/office/drawing/2014/main" id="{DE4FF406-3456-0097-1F77-FCBB5AE995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9" name="Star: 5 Points 1810">
                  <a:hlinkClick r:id="rId19"/>
                  <a:extLst>
                    <a:ext uri="{FF2B5EF4-FFF2-40B4-BE49-F238E27FC236}">
                      <a16:creationId xmlns:a16="http://schemas.microsoft.com/office/drawing/2014/main" id="{97191427-B0C8-535A-79B6-29A3E2BFE4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1" name="FTU - gastric cardia">
              <a:extLst>
                <a:ext uri="{FF2B5EF4-FFF2-40B4-BE49-F238E27FC236}">
                  <a16:creationId xmlns:a16="http://schemas.microsoft.com/office/drawing/2014/main" id="{F371B11B-59DA-55C3-722C-87CCF9871B87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8975" name="FTU - gastric cardia">
                <a:extLst>
                  <a:ext uri="{FF2B5EF4-FFF2-40B4-BE49-F238E27FC236}">
                    <a16:creationId xmlns:a16="http://schemas.microsoft.com/office/drawing/2014/main" id="{01EA8DE1-4A78-52D6-7187-04D4D9EE4A58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76" name="dock">
                <a:extLst>
                  <a:ext uri="{FF2B5EF4-FFF2-40B4-BE49-F238E27FC236}">
                    <a16:creationId xmlns:a16="http://schemas.microsoft.com/office/drawing/2014/main" id="{3E296207-DFF9-C957-03F9-C52B0D275E2C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8981" name="Text Box 3086">
                  <a:extLst>
                    <a:ext uri="{FF2B5EF4-FFF2-40B4-BE49-F238E27FC236}">
                      <a16:creationId xmlns:a16="http://schemas.microsoft.com/office/drawing/2014/main" id="{69B65F85-A1D6-75CD-DA10-DEC0C3F43ECF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2" name="Text Box 3086">
                  <a:extLst>
                    <a:ext uri="{FF2B5EF4-FFF2-40B4-BE49-F238E27FC236}">
                      <a16:creationId xmlns:a16="http://schemas.microsoft.com/office/drawing/2014/main" id="{158B1E91-8399-5967-92A6-B6A5618AE3E6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3" name="Text Box 3086">
                  <a:extLst>
                    <a:ext uri="{FF2B5EF4-FFF2-40B4-BE49-F238E27FC236}">
                      <a16:creationId xmlns:a16="http://schemas.microsoft.com/office/drawing/2014/main" id="{9F1FE6D4-7CFE-2CA2-EA52-F223E3113279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77" name="link">
                <a:extLst>
                  <a:ext uri="{FF2B5EF4-FFF2-40B4-BE49-F238E27FC236}">
                    <a16:creationId xmlns:a16="http://schemas.microsoft.com/office/drawing/2014/main" id="{358B2AD7-9A75-F720-8505-63F80B16FD5B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8978" name="Star: 5 Points 1821">
                  <a:hlinkClick r:id="rId77"/>
                  <a:extLst>
                    <a:ext uri="{FF2B5EF4-FFF2-40B4-BE49-F238E27FC236}">
                      <a16:creationId xmlns:a16="http://schemas.microsoft.com/office/drawing/2014/main" id="{EB70895A-DC22-2076-85D7-5EABFF4ED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9" name="Star: 5 Points 1822">
                  <a:hlinkClick r:id="rId78"/>
                  <a:extLst>
                    <a:ext uri="{FF2B5EF4-FFF2-40B4-BE49-F238E27FC236}">
                      <a16:creationId xmlns:a16="http://schemas.microsoft.com/office/drawing/2014/main" id="{CD93E3AD-3E0A-F2B0-53AA-605E9B1AAF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0" name="Star: 5 Points 1823">
                  <a:hlinkClick r:id="rId19"/>
                  <a:extLst>
                    <a:ext uri="{FF2B5EF4-FFF2-40B4-BE49-F238E27FC236}">
                      <a16:creationId xmlns:a16="http://schemas.microsoft.com/office/drawing/2014/main" id="{33CFC1ED-72D5-8364-6F4A-807D97A0F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2" name="FTU - gastric body">
              <a:extLst>
                <a:ext uri="{FF2B5EF4-FFF2-40B4-BE49-F238E27FC236}">
                  <a16:creationId xmlns:a16="http://schemas.microsoft.com/office/drawing/2014/main" id="{034E7EB0-DB06-4D82-567C-FBCA5E0E4AE1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8966" name="FTU - gastric body">
                <a:extLst>
                  <a:ext uri="{FF2B5EF4-FFF2-40B4-BE49-F238E27FC236}">
                    <a16:creationId xmlns:a16="http://schemas.microsoft.com/office/drawing/2014/main" id="{F13615FF-3157-41F9-2158-3648ECF11008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67" name="dock">
                <a:extLst>
                  <a:ext uri="{FF2B5EF4-FFF2-40B4-BE49-F238E27FC236}">
                    <a16:creationId xmlns:a16="http://schemas.microsoft.com/office/drawing/2014/main" id="{240CBB70-3147-E2DF-684F-AA759AFDAF5D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8972" name="Text Box 3086">
                  <a:extLst>
                    <a:ext uri="{FF2B5EF4-FFF2-40B4-BE49-F238E27FC236}">
                      <a16:creationId xmlns:a16="http://schemas.microsoft.com/office/drawing/2014/main" id="{DE8B9110-8ADE-DE8A-FB4B-6D6440193566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3" name="Text Box 3086">
                  <a:extLst>
                    <a:ext uri="{FF2B5EF4-FFF2-40B4-BE49-F238E27FC236}">
                      <a16:creationId xmlns:a16="http://schemas.microsoft.com/office/drawing/2014/main" id="{B20C45A2-A2AE-AD1A-BD50-B15A322FFE8B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4" name="Text Box 3086">
                  <a:extLst>
                    <a:ext uri="{FF2B5EF4-FFF2-40B4-BE49-F238E27FC236}">
                      <a16:creationId xmlns:a16="http://schemas.microsoft.com/office/drawing/2014/main" id="{FEA5DD02-15EE-43BA-C3D2-AA6C5626122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68" name="link">
                <a:extLst>
                  <a:ext uri="{FF2B5EF4-FFF2-40B4-BE49-F238E27FC236}">
                    <a16:creationId xmlns:a16="http://schemas.microsoft.com/office/drawing/2014/main" id="{B59755A5-AF13-007D-BF73-EA896D7F616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8969" name="Star: 5 Points 1834">
                  <a:hlinkClick r:id="rId77"/>
                  <a:extLst>
                    <a:ext uri="{FF2B5EF4-FFF2-40B4-BE49-F238E27FC236}">
                      <a16:creationId xmlns:a16="http://schemas.microsoft.com/office/drawing/2014/main" id="{3D180B09-36D4-F1EC-32E2-6474A1AE15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0" name="Star: 5 Points 1835">
                  <a:hlinkClick r:id="rId78"/>
                  <a:extLst>
                    <a:ext uri="{FF2B5EF4-FFF2-40B4-BE49-F238E27FC236}">
                      <a16:creationId xmlns:a16="http://schemas.microsoft.com/office/drawing/2014/main" id="{6749F1BF-31F1-1CC0-16F3-235716E8AD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1" name="Star: 5 Points 1836">
                  <a:hlinkClick r:id="rId19"/>
                  <a:extLst>
                    <a:ext uri="{FF2B5EF4-FFF2-40B4-BE49-F238E27FC236}">
                      <a16:creationId xmlns:a16="http://schemas.microsoft.com/office/drawing/2014/main" id="{F78E7CC7-08B0-E9A5-C6B6-DA2F509AF6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3" name="FTU - pyloric antrum">
              <a:extLst>
                <a:ext uri="{FF2B5EF4-FFF2-40B4-BE49-F238E27FC236}">
                  <a16:creationId xmlns:a16="http://schemas.microsoft.com/office/drawing/2014/main" id="{1D8834DA-D5C4-AEA5-9578-127A06342E41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8957" name="FTU - pyloric antrum">
                <a:extLst>
                  <a:ext uri="{FF2B5EF4-FFF2-40B4-BE49-F238E27FC236}">
                    <a16:creationId xmlns:a16="http://schemas.microsoft.com/office/drawing/2014/main" id="{2AFDA8CA-F341-8B8E-92C1-485F7BD1A06E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58" name="dock">
                <a:extLst>
                  <a:ext uri="{FF2B5EF4-FFF2-40B4-BE49-F238E27FC236}">
                    <a16:creationId xmlns:a16="http://schemas.microsoft.com/office/drawing/2014/main" id="{E3758019-3BAE-FBEE-4CB8-C70BA8E9F2F1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8963" name="Text Box 3086">
                  <a:extLst>
                    <a:ext uri="{FF2B5EF4-FFF2-40B4-BE49-F238E27FC236}">
                      <a16:creationId xmlns:a16="http://schemas.microsoft.com/office/drawing/2014/main" id="{AD275376-481B-8BBD-73BF-56FF30D96B8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4" name="Text Box 3086">
                  <a:extLst>
                    <a:ext uri="{FF2B5EF4-FFF2-40B4-BE49-F238E27FC236}">
                      <a16:creationId xmlns:a16="http://schemas.microsoft.com/office/drawing/2014/main" id="{F721FF4A-1368-0A8B-EB4B-084C3ECBAD35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5" name="Text Box 3086">
                  <a:extLst>
                    <a:ext uri="{FF2B5EF4-FFF2-40B4-BE49-F238E27FC236}">
                      <a16:creationId xmlns:a16="http://schemas.microsoft.com/office/drawing/2014/main" id="{2F4A74CF-190B-446F-9263-3832606798E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59" name="link">
                <a:extLst>
                  <a:ext uri="{FF2B5EF4-FFF2-40B4-BE49-F238E27FC236}">
                    <a16:creationId xmlns:a16="http://schemas.microsoft.com/office/drawing/2014/main" id="{A655A67F-CF67-433D-FA74-7AB4DC5DC864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8960" name="Star: 5 Points 1847">
                  <a:hlinkClick r:id="rId77"/>
                  <a:extLst>
                    <a:ext uri="{FF2B5EF4-FFF2-40B4-BE49-F238E27FC236}">
                      <a16:creationId xmlns:a16="http://schemas.microsoft.com/office/drawing/2014/main" id="{935E09E1-B5A4-BCE4-3354-FF422F528A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1" name="Star: 5 Points 1848">
                  <a:hlinkClick r:id="rId78"/>
                  <a:extLst>
                    <a:ext uri="{FF2B5EF4-FFF2-40B4-BE49-F238E27FC236}">
                      <a16:creationId xmlns:a16="http://schemas.microsoft.com/office/drawing/2014/main" id="{C2B923ED-BFC7-6845-6BF2-61F523992A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2" name="Star: 5 Points 1849">
                  <a:hlinkClick r:id="rId19"/>
                  <a:extLst>
                    <a:ext uri="{FF2B5EF4-FFF2-40B4-BE49-F238E27FC236}">
                      <a16:creationId xmlns:a16="http://schemas.microsoft.com/office/drawing/2014/main" id="{9D24F5F1-4378-B021-B79E-6D9F52F84A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4" name="FTU - pyloric canal">
              <a:extLst>
                <a:ext uri="{FF2B5EF4-FFF2-40B4-BE49-F238E27FC236}">
                  <a16:creationId xmlns:a16="http://schemas.microsoft.com/office/drawing/2014/main" id="{E7E64C0C-FF47-2E46-E05D-5E31AE4AD5B6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8948" name="FTU - pyloric canal">
                <a:extLst>
                  <a:ext uri="{FF2B5EF4-FFF2-40B4-BE49-F238E27FC236}">
                    <a16:creationId xmlns:a16="http://schemas.microsoft.com/office/drawing/2014/main" id="{BBD5F370-06F0-882E-DAB6-EBADCBF8DDC8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49" name="dock">
                <a:extLst>
                  <a:ext uri="{FF2B5EF4-FFF2-40B4-BE49-F238E27FC236}">
                    <a16:creationId xmlns:a16="http://schemas.microsoft.com/office/drawing/2014/main" id="{C7A5DECE-FB6C-D547-F55B-B5F9FE3C582C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8954" name="Text Box 3086">
                  <a:extLst>
                    <a:ext uri="{FF2B5EF4-FFF2-40B4-BE49-F238E27FC236}">
                      <a16:creationId xmlns:a16="http://schemas.microsoft.com/office/drawing/2014/main" id="{D95D0358-1477-27E1-8111-3CF93F19EB6D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55" name="Text Box 3086">
                  <a:extLst>
                    <a:ext uri="{FF2B5EF4-FFF2-40B4-BE49-F238E27FC236}">
                      <a16:creationId xmlns:a16="http://schemas.microsoft.com/office/drawing/2014/main" id="{06BF9E69-503B-873F-B464-9EBBCBD5D4A9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56" name="Text Box 3086">
                  <a:extLst>
                    <a:ext uri="{FF2B5EF4-FFF2-40B4-BE49-F238E27FC236}">
                      <a16:creationId xmlns:a16="http://schemas.microsoft.com/office/drawing/2014/main" id="{DEF6B592-8393-E173-AE28-2A33F5FAEB84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50" name="link">
                <a:extLst>
                  <a:ext uri="{FF2B5EF4-FFF2-40B4-BE49-F238E27FC236}">
                    <a16:creationId xmlns:a16="http://schemas.microsoft.com/office/drawing/2014/main" id="{8282CADC-1302-B7C9-21F7-83673BE63DFD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8951" name="Star: 5 Points 1860">
                  <a:hlinkClick r:id="rId77"/>
                  <a:extLst>
                    <a:ext uri="{FF2B5EF4-FFF2-40B4-BE49-F238E27FC236}">
                      <a16:creationId xmlns:a16="http://schemas.microsoft.com/office/drawing/2014/main" id="{35ACC7EE-C9CF-445A-63C2-B0371F5AB5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52" name="Star: 5 Points 1861">
                  <a:hlinkClick r:id="rId78"/>
                  <a:extLst>
                    <a:ext uri="{FF2B5EF4-FFF2-40B4-BE49-F238E27FC236}">
                      <a16:creationId xmlns:a16="http://schemas.microsoft.com/office/drawing/2014/main" id="{D4D8D885-49F9-075F-9AD1-5C23A7A5E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53" name="Star: 5 Points 1862">
                  <a:hlinkClick r:id="rId19"/>
                  <a:extLst>
                    <a:ext uri="{FF2B5EF4-FFF2-40B4-BE49-F238E27FC236}">
                      <a16:creationId xmlns:a16="http://schemas.microsoft.com/office/drawing/2014/main" id="{B9BAF642-147E-5F02-F4D1-A73248B7B5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5" name="dock - vascular">
              <a:extLst>
                <a:ext uri="{FF2B5EF4-FFF2-40B4-BE49-F238E27FC236}">
                  <a16:creationId xmlns:a16="http://schemas.microsoft.com/office/drawing/2014/main" id="{A5938F62-5A3D-218D-79E1-A02AC95FE116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8946" name="Text Box 3070">
                <a:extLst>
                  <a:ext uri="{FF2B5EF4-FFF2-40B4-BE49-F238E27FC236}">
                    <a16:creationId xmlns:a16="http://schemas.microsoft.com/office/drawing/2014/main" id="{F286AB56-FAF3-C4D4-83E2-173F0E3A1619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6F40824-374B-252A-1C6B-C3DCD5B7C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993" name="organ group - fallopian tube">
            <a:extLst>
              <a:ext uri="{FF2B5EF4-FFF2-40B4-BE49-F238E27FC236}">
                <a16:creationId xmlns:a16="http://schemas.microsoft.com/office/drawing/2014/main" id="{59D7659E-202D-9720-4A59-CC77E61CAF06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8994" name="organ - fallopian tube">
              <a:extLst>
                <a:ext uri="{FF2B5EF4-FFF2-40B4-BE49-F238E27FC236}">
                  <a16:creationId xmlns:a16="http://schemas.microsoft.com/office/drawing/2014/main" id="{BC780D48-E008-4857-1AB1-D3714BE9966A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95" name="FTU - fallopian tube">
              <a:extLst>
                <a:ext uri="{FF2B5EF4-FFF2-40B4-BE49-F238E27FC236}">
                  <a16:creationId xmlns:a16="http://schemas.microsoft.com/office/drawing/2014/main" id="{2C4C47C0-80BC-539F-FCF0-F7BD670A4930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8996" name="FTU - fallopian tube">
                <a:extLst>
                  <a:ext uri="{FF2B5EF4-FFF2-40B4-BE49-F238E27FC236}">
                    <a16:creationId xmlns:a16="http://schemas.microsoft.com/office/drawing/2014/main" id="{D5F18B19-312C-6D1A-5196-D3A24BEEAF9B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97" name="dock">
                <a:extLst>
                  <a:ext uri="{FF2B5EF4-FFF2-40B4-BE49-F238E27FC236}">
                    <a16:creationId xmlns:a16="http://schemas.microsoft.com/office/drawing/2014/main" id="{0E5B603E-FEB3-4E51-4D12-35969B3C2FA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002" name="Text Box 3086">
                  <a:extLst>
                    <a:ext uri="{FF2B5EF4-FFF2-40B4-BE49-F238E27FC236}">
                      <a16:creationId xmlns:a16="http://schemas.microsoft.com/office/drawing/2014/main" id="{D7198975-B915-6B03-5DEF-AA781473192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03" name="Text Box 3086">
                  <a:extLst>
                    <a:ext uri="{FF2B5EF4-FFF2-40B4-BE49-F238E27FC236}">
                      <a16:creationId xmlns:a16="http://schemas.microsoft.com/office/drawing/2014/main" id="{A2CECC83-5067-7353-B17B-4954BA7624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04" name="Text Box 3086">
                  <a:extLst>
                    <a:ext uri="{FF2B5EF4-FFF2-40B4-BE49-F238E27FC236}">
                      <a16:creationId xmlns:a16="http://schemas.microsoft.com/office/drawing/2014/main" id="{5434C981-AD53-93B4-EE4B-80781B57629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98" name="link">
                <a:extLst>
                  <a:ext uri="{FF2B5EF4-FFF2-40B4-BE49-F238E27FC236}">
                    <a16:creationId xmlns:a16="http://schemas.microsoft.com/office/drawing/2014/main" id="{223CBAE5-5D40-0046-0F28-9E5D2BBFD2D8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8999" name="Star: 5 Points 4077">
                  <a:hlinkClick r:id="rId79"/>
                  <a:extLst>
                    <a:ext uri="{FF2B5EF4-FFF2-40B4-BE49-F238E27FC236}">
                      <a16:creationId xmlns:a16="http://schemas.microsoft.com/office/drawing/2014/main" id="{A1DAF346-ACFB-803B-01C7-D5F3C2F5FC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00" name="Star: 5 Points 4078">
                  <a:hlinkClick r:id="rId80"/>
                  <a:extLst>
                    <a:ext uri="{FF2B5EF4-FFF2-40B4-BE49-F238E27FC236}">
                      <a16:creationId xmlns:a16="http://schemas.microsoft.com/office/drawing/2014/main" id="{7FE1E278-4819-1CC1-E797-BBC55D07B2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01" name="Star: 5 Points 4079">
                  <a:hlinkClick r:id="rId14"/>
                  <a:extLst>
                    <a:ext uri="{FF2B5EF4-FFF2-40B4-BE49-F238E27FC236}">
                      <a16:creationId xmlns:a16="http://schemas.microsoft.com/office/drawing/2014/main" id="{AB81E21E-BA30-74C9-73F6-D711F00EAB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05" name="organ group - hearing">
            <a:extLst>
              <a:ext uri="{FF2B5EF4-FFF2-40B4-BE49-F238E27FC236}">
                <a16:creationId xmlns:a16="http://schemas.microsoft.com/office/drawing/2014/main" id="{7FEC68DC-04AA-CEC4-117C-F1ADEB76FE4B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006" name="organ - hearing">
              <a:extLst>
                <a:ext uri="{FF2B5EF4-FFF2-40B4-BE49-F238E27FC236}">
                  <a16:creationId xmlns:a16="http://schemas.microsoft.com/office/drawing/2014/main" id="{986675AC-7D6B-B9E1-848F-ADC2846AD7F9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07" name="FTU - floor of external acoustic meatus">
              <a:extLst>
                <a:ext uri="{FF2B5EF4-FFF2-40B4-BE49-F238E27FC236}">
                  <a16:creationId xmlns:a16="http://schemas.microsoft.com/office/drawing/2014/main" id="{0C0D639D-40B2-AC4B-B0DF-5F5B8E3416A1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022" name="FTU - floor of external acoustic meatus">
                <a:extLst>
                  <a:ext uri="{FF2B5EF4-FFF2-40B4-BE49-F238E27FC236}">
                    <a16:creationId xmlns:a16="http://schemas.microsoft.com/office/drawing/2014/main" id="{718A13B6-AA87-2E26-58B9-DB145C0B41B7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3" name="dock">
                <a:extLst>
                  <a:ext uri="{FF2B5EF4-FFF2-40B4-BE49-F238E27FC236}">
                    <a16:creationId xmlns:a16="http://schemas.microsoft.com/office/drawing/2014/main" id="{6F6DFADE-F0E9-5877-383B-88B96B87CADF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24" name="link">
                <a:extLst>
                  <a:ext uri="{FF2B5EF4-FFF2-40B4-BE49-F238E27FC236}">
                    <a16:creationId xmlns:a16="http://schemas.microsoft.com/office/drawing/2014/main" id="{7765958D-6B57-0DF7-498D-D2CA0EFDAD84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025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98098102-6EDC-0D17-77A1-AF10A3A70A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6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9C8C1173-71E2-91BD-B7B6-32C700AD5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7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4CBD9746-845E-8EE0-E11E-F98FD5EC8A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08" name="FTU - wall of external acoustic meatus">
              <a:extLst>
                <a:ext uri="{FF2B5EF4-FFF2-40B4-BE49-F238E27FC236}">
                  <a16:creationId xmlns:a16="http://schemas.microsoft.com/office/drawing/2014/main" id="{A8388214-5742-4B0A-DC26-0082329F20EA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016" name="FTU - wall of external acoustic meatus">
                <a:extLst>
                  <a:ext uri="{FF2B5EF4-FFF2-40B4-BE49-F238E27FC236}">
                    <a16:creationId xmlns:a16="http://schemas.microsoft.com/office/drawing/2014/main" id="{30235373-3AC7-3DDE-69BE-D8DEF6C9E79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7" name="dock">
                <a:extLst>
                  <a:ext uri="{FF2B5EF4-FFF2-40B4-BE49-F238E27FC236}">
                    <a16:creationId xmlns:a16="http://schemas.microsoft.com/office/drawing/2014/main" id="{9E73FC9F-BBB0-0B85-1FE2-7D01F2E6FE32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18" name="link">
                <a:extLst>
                  <a:ext uri="{FF2B5EF4-FFF2-40B4-BE49-F238E27FC236}">
                    <a16:creationId xmlns:a16="http://schemas.microsoft.com/office/drawing/2014/main" id="{CEE4EB5F-1594-0126-EE09-3E5E1D45E544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019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0529DEA9-8D96-E670-8437-9331977E6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0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00D73FD7-D4C9-72F3-96DA-0A28C4C908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CAA6A592-CA93-BB6A-ACFC-475EB1E1F2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09" name="FTU - tympanic membrane ">
              <a:extLst>
                <a:ext uri="{FF2B5EF4-FFF2-40B4-BE49-F238E27FC236}">
                  <a16:creationId xmlns:a16="http://schemas.microsoft.com/office/drawing/2014/main" id="{CA2314C8-4F48-1456-F46E-B13EE13C03BF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010" name="FTU - tympanic membrane ">
                <a:extLst>
                  <a:ext uri="{FF2B5EF4-FFF2-40B4-BE49-F238E27FC236}">
                    <a16:creationId xmlns:a16="http://schemas.microsoft.com/office/drawing/2014/main" id="{19DA7EF5-093B-ECF0-C548-F6C60ABB5081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011" name="dock">
                <a:extLst>
                  <a:ext uri="{FF2B5EF4-FFF2-40B4-BE49-F238E27FC236}">
                    <a16:creationId xmlns:a16="http://schemas.microsoft.com/office/drawing/2014/main" id="{1092F95E-69B4-DBC4-EB98-C30D19978A9A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12" name="link">
                <a:extLst>
                  <a:ext uri="{FF2B5EF4-FFF2-40B4-BE49-F238E27FC236}">
                    <a16:creationId xmlns:a16="http://schemas.microsoft.com/office/drawing/2014/main" id="{A29593E5-3D11-6AB3-4AE9-F7BA395AD729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013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DA1605A8-8FB8-672C-CE22-22AA31D981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14" name="Star: 5 Points 2731">
                  <a:hlinkClick r:id="rId84"/>
                  <a:extLst>
                    <a:ext uri="{FF2B5EF4-FFF2-40B4-BE49-F238E27FC236}">
                      <a16:creationId xmlns:a16="http://schemas.microsoft.com/office/drawing/2014/main" id="{9A2CBF8B-B7ED-5B89-68AF-3C41798938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15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B2954F1D-C2FC-30B1-50B4-98B12E6CFB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28" name="organ group - balance">
            <a:extLst>
              <a:ext uri="{FF2B5EF4-FFF2-40B4-BE49-F238E27FC236}">
                <a16:creationId xmlns:a16="http://schemas.microsoft.com/office/drawing/2014/main" id="{ACE78D8F-AADD-05F3-4CB1-C2BCB07EEFD5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029" name="organ - balance">
              <a:extLst>
                <a:ext uri="{FF2B5EF4-FFF2-40B4-BE49-F238E27FC236}">
                  <a16:creationId xmlns:a16="http://schemas.microsoft.com/office/drawing/2014/main" id="{791A54BF-7B54-5FAE-8116-A4875A6E5032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30" name="FTU - semicircular canals">
              <a:extLst>
                <a:ext uri="{FF2B5EF4-FFF2-40B4-BE49-F238E27FC236}">
                  <a16:creationId xmlns:a16="http://schemas.microsoft.com/office/drawing/2014/main" id="{5D35E4A0-3750-1FAD-BC2C-9775B2AEC446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045" name="FTU - semicircular canals">
                <a:extLst>
                  <a:ext uri="{FF2B5EF4-FFF2-40B4-BE49-F238E27FC236}">
                    <a16:creationId xmlns:a16="http://schemas.microsoft.com/office/drawing/2014/main" id="{1C7D1A95-B9D7-EC66-1B93-03A72B5BEAAD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6" name="dock">
                <a:extLst>
                  <a:ext uri="{FF2B5EF4-FFF2-40B4-BE49-F238E27FC236}">
                    <a16:creationId xmlns:a16="http://schemas.microsoft.com/office/drawing/2014/main" id="{02D1241A-D1BA-CAA3-5E58-CAF2379A10FE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7" name="link">
                <a:extLst>
                  <a:ext uri="{FF2B5EF4-FFF2-40B4-BE49-F238E27FC236}">
                    <a16:creationId xmlns:a16="http://schemas.microsoft.com/office/drawing/2014/main" id="{18F6F8D0-6EC4-9790-6F3D-2C4781541B96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048" name="Star: 5 Points 2730">
                  <a:hlinkClick r:id="rId85"/>
                  <a:extLst>
                    <a:ext uri="{FF2B5EF4-FFF2-40B4-BE49-F238E27FC236}">
                      <a16:creationId xmlns:a16="http://schemas.microsoft.com/office/drawing/2014/main" id="{A2214842-C890-A4E5-A2CE-415701DA2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9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7D8A38AF-7928-84C5-5358-6412E203E6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0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0B2BFFF9-7BE9-95F5-1D20-AC61C05CA2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31" name="FTU - utricle">
              <a:extLst>
                <a:ext uri="{FF2B5EF4-FFF2-40B4-BE49-F238E27FC236}">
                  <a16:creationId xmlns:a16="http://schemas.microsoft.com/office/drawing/2014/main" id="{F6FCEB14-EEA7-2297-2247-B94CD6BBB08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039" name="FTU - utricle">
                <a:extLst>
                  <a:ext uri="{FF2B5EF4-FFF2-40B4-BE49-F238E27FC236}">
                    <a16:creationId xmlns:a16="http://schemas.microsoft.com/office/drawing/2014/main" id="{2B9CCF86-07C8-185F-EAF7-58F0754AA15A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0" name="dock">
                <a:extLst>
                  <a:ext uri="{FF2B5EF4-FFF2-40B4-BE49-F238E27FC236}">
                    <a16:creationId xmlns:a16="http://schemas.microsoft.com/office/drawing/2014/main" id="{798E7785-2F6F-94F1-B830-F0BFAB0A9EA0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1" name="link">
                <a:extLst>
                  <a:ext uri="{FF2B5EF4-FFF2-40B4-BE49-F238E27FC236}">
                    <a16:creationId xmlns:a16="http://schemas.microsoft.com/office/drawing/2014/main" id="{62B09456-F408-8D1D-B4D0-6CC89AE87CEA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042" name="Star: 5 Points 2730">
                  <a:hlinkClick r:id="rId86"/>
                  <a:extLst>
                    <a:ext uri="{FF2B5EF4-FFF2-40B4-BE49-F238E27FC236}">
                      <a16:creationId xmlns:a16="http://schemas.microsoft.com/office/drawing/2014/main" id="{97318ABD-76E2-B58D-C8FD-F62266C3C9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3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50127038-8957-C592-1E80-D71CC3B91D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4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4E5FE4F-6B49-2871-1909-5DFBFF4ED1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32" name="FTU - saccule">
              <a:extLst>
                <a:ext uri="{FF2B5EF4-FFF2-40B4-BE49-F238E27FC236}">
                  <a16:creationId xmlns:a16="http://schemas.microsoft.com/office/drawing/2014/main" id="{4AF734AB-0257-2167-825E-05A95D3D0339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033" name="FTU - saccule">
                <a:extLst>
                  <a:ext uri="{FF2B5EF4-FFF2-40B4-BE49-F238E27FC236}">
                    <a16:creationId xmlns:a16="http://schemas.microsoft.com/office/drawing/2014/main" id="{234C3430-E566-2567-EB28-EECB9B64BB6A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4" name="dock">
                <a:extLst>
                  <a:ext uri="{FF2B5EF4-FFF2-40B4-BE49-F238E27FC236}">
                    <a16:creationId xmlns:a16="http://schemas.microsoft.com/office/drawing/2014/main" id="{E7088BFF-9BBE-4C95-C5E4-BB34F6344004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35" name="link">
                <a:extLst>
                  <a:ext uri="{FF2B5EF4-FFF2-40B4-BE49-F238E27FC236}">
                    <a16:creationId xmlns:a16="http://schemas.microsoft.com/office/drawing/2014/main" id="{97EB7F3E-2E30-862B-BF3C-FA705B5ABE3B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036" name="Star: 5 Points 2730">
                  <a:hlinkClick r:id="rId87"/>
                  <a:extLst>
                    <a:ext uri="{FF2B5EF4-FFF2-40B4-BE49-F238E27FC236}">
                      <a16:creationId xmlns:a16="http://schemas.microsoft.com/office/drawing/2014/main" id="{CEDB4A59-249A-DDB7-82BF-F69E5B9116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7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745BA3B4-7658-A45B-7D47-FD3F656201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8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F145B7E-68C9-6FED-63E1-66E68A124E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51" name="organ group - taste">
            <a:extLst>
              <a:ext uri="{FF2B5EF4-FFF2-40B4-BE49-F238E27FC236}">
                <a16:creationId xmlns:a16="http://schemas.microsoft.com/office/drawing/2014/main" id="{1DF9AD29-6ECC-A16D-4825-5598ED5F1FD6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052" name="organ - taste">
              <a:extLst>
                <a:ext uri="{FF2B5EF4-FFF2-40B4-BE49-F238E27FC236}">
                  <a16:creationId xmlns:a16="http://schemas.microsoft.com/office/drawing/2014/main" id="{6B1DE6C9-DEE8-396F-C608-DF43F1EF93B1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53" name="FTU - tongue back">
              <a:extLst>
                <a:ext uri="{FF2B5EF4-FFF2-40B4-BE49-F238E27FC236}">
                  <a16:creationId xmlns:a16="http://schemas.microsoft.com/office/drawing/2014/main" id="{B14FD4E5-C557-4605-9DB7-21724B3FC279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068" name="FTU - tongue back">
                <a:extLst>
                  <a:ext uri="{FF2B5EF4-FFF2-40B4-BE49-F238E27FC236}">
                    <a16:creationId xmlns:a16="http://schemas.microsoft.com/office/drawing/2014/main" id="{A1A7CD97-1CF8-BCA5-30C8-699907B4DA46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9" name="dock">
                <a:extLst>
                  <a:ext uri="{FF2B5EF4-FFF2-40B4-BE49-F238E27FC236}">
                    <a16:creationId xmlns:a16="http://schemas.microsoft.com/office/drawing/2014/main" id="{27D1D234-2B12-6997-77D1-D967662702D1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70" name="link">
                <a:extLst>
                  <a:ext uri="{FF2B5EF4-FFF2-40B4-BE49-F238E27FC236}">
                    <a16:creationId xmlns:a16="http://schemas.microsoft.com/office/drawing/2014/main" id="{8434D6CE-6691-A6A7-0FA5-035B3349BC28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071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96DEA4A7-6825-5649-1FC5-9538A5E488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2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93FDF21F-8B60-04D4-F2EB-9B536A4B0F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3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8C0A7D7D-CEE0-C651-2E1C-36F536F6D3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54" name="FTU - posterior 1/3 of tongue ">
              <a:extLst>
                <a:ext uri="{FF2B5EF4-FFF2-40B4-BE49-F238E27FC236}">
                  <a16:creationId xmlns:a16="http://schemas.microsoft.com/office/drawing/2014/main" id="{AD37DCCC-392C-03E3-CC9F-FF01C650E020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062" name="FTU - posterior 1/3 of tongue ">
                <a:extLst>
                  <a:ext uri="{FF2B5EF4-FFF2-40B4-BE49-F238E27FC236}">
                    <a16:creationId xmlns:a16="http://schemas.microsoft.com/office/drawing/2014/main" id="{7469727F-3F4E-63B6-2500-EAED11ADA6F4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063" name="link">
                <a:extLst>
                  <a:ext uri="{FF2B5EF4-FFF2-40B4-BE49-F238E27FC236}">
                    <a16:creationId xmlns:a16="http://schemas.microsoft.com/office/drawing/2014/main" id="{D7B7F288-C3C8-0EA0-728C-DD7DABECB65B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06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1A67A17F-D5C7-BB0B-EFFC-43835B31EC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6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C315054A-872D-C296-46C1-B0272836A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7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13392B78-4F73-AA55-3F67-249A9EEC37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64" name="dock">
                <a:extLst>
                  <a:ext uri="{FF2B5EF4-FFF2-40B4-BE49-F238E27FC236}">
                    <a16:creationId xmlns:a16="http://schemas.microsoft.com/office/drawing/2014/main" id="{8A2F3C87-B50B-7A98-FDF8-28EDC9B04515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55" name="FTU - anterior 2/3 of tongue">
              <a:extLst>
                <a:ext uri="{FF2B5EF4-FFF2-40B4-BE49-F238E27FC236}">
                  <a16:creationId xmlns:a16="http://schemas.microsoft.com/office/drawing/2014/main" id="{6F6483B8-B405-D86C-A968-D4A3864753AC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056" name="FTU - anterior 2/3 of tongue">
                <a:extLst>
                  <a:ext uri="{FF2B5EF4-FFF2-40B4-BE49-F238E27FC236}">
                    <a16:creationId xmlns:a16="http://schemas.microsoft.com/office/drawing/2014/main" id="{DA60252A-DD01-9AFB-6C66-FC349D69C62F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7" name="dock">
                <a:extLst>
                  <a:ext uri="{FF2B5EF4-FFF2-40B4-BE49-F238E27FC236}">
                    <a16:creationId xmlns:a16="http://schemas.microsoft.com/office/drawing/2014/main" id="{EE68D6F2-83E0-0AE2-0FCE-A05A439EBDA0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58" name="link">
                <a:extLst>
                  <a:ext uri="{FF2B5EF4-FFF2-40B4-BE49-F238E27FC236}">
                    <a16:creationId xmlns:a16="http://schemas.microsoft.com/office/drawing/2014/main" id="{CF4D53C5-ACD9-E604-3D87-9082D6043ACE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059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79386CEC-E0A0-EA83-E8E5-8D2BE6F5C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0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4E5ADD3F-FDDE-27FB-CE5B-614977A5EB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4A5FE4B6-9577-8591-470F-9D4EB41F0B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74" name="organ group - smell">
            <a:extLst>
              <a:ext uri="{FF2B5EF4-FFF2-40B4-BE49-F238E27FC236}">
                <a16:creationId xmlns:a16="http://schemas.microsoft.com/office/drawing/2014/main" id="{2FEEC9B4-3AEE-8D9E-9CDF-7A801F7B9467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075" name="organ - smell">
              <a:extLst>
                <a:ext uri="{FF2B5EF4-FFF2-40B4-BE49-F238E27FC236}">
                  <a16:creationId xmlns:a16="http://schemas.microsoft.com/office/drawing/2014/main" id="{8C49AEC2-9848-FCEC-14F7-3F32703843CE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76" name="FTU - olfactory bulb">
              <a:extLst>
                <a:ext uri="{FF2B5EF4-FFF2-40B4-BE49-F238E27FC236}">
                  <a16:creationId xmlns:a16="http://schemas.microsoft.com/office/drawing/2014/main" id="{C4103B9A-529D-9F52-D679-11AC92F22DB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084" name="FTU - olfactory bulb">
                <a:extLst>
                  <a:ext uri="{FF2B5EF4-FFF2-40B4-BE49-F238E27FC236}">
                    <a16:creationId xmlns:a16="http://schemas.microsoft.com/office/drawing/2014/main" id="{FE3A5C46-CBC4-3D72-856A-104FC6740A10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5" name="link">
                <a:extLst>
                  <a:ext uri="{FF2B5EF4-FFF2-40B4-BE49-F238E27FC236}">
                    <a16:creationId xmlns:a16="http://schemas.microsoft.com/office/drawing/2014/main" id="{1DD56F94-E08F-2915-FA81-DBDB2332717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087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B77BEF99-B011-AB85-6486-783C233B0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8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BDD359CC-15BF-CA78-7F7B-D0C1BEC42A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9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1B1441E2-9E2C-F0DD-756E-AB9F909D38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86" name="dock">
                <a:extLst>
                  <a:ext uri="{FF2B5EF4-FFF2-40B4-BE49-F238E27FC236}">
                    <a16:creationId xmlns:a16="http://schemas.microsoft.com/office/drawing/2014/main" id="{FD6CF613-7806-F0CF-861A-C91B147FB8E0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7" name="FTU - accessory olfactory bulb">
              <a:extLst>
                <a:ext uri="{FF2B5EF4-FFF2-40B4-BE49-F238E27FC236}">
                  <a16:creationId xmlns:a16="http://schemas.microsoft.com/office/drawing/2014/main" id="{6BFF9802-FF66-1589-8800-29C8D47015EE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078" name="FTU - accessory olfactory bulb">
                <a:extLst>
                  <a:ext uri="{FF2B5EF4-FFF2-40B4-BE49-F238E27FC236}">
                    <a16:creationId xmlns:a16="http://schemas.microsoft.com/office/drawing/2014/main" id="{1B7927BE-9472-892D-27BC-0A7D559B8B50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79" name="link">
                <a:extLst>
                  <a:ext uri="{FF2B5EF4-FFF2-40B4-BE49-F238E27FC236}">
                    <a16:creationId xmlns:a16="http://schemas.microsoft.com/office/drawing/2014/main" id="{9529BC84-64C6-3930-5CCB-C70DAFB98CD0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081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0D3A6182-450D-86B6-56DA-82E951F8F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2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F27FB4FD-85F8-3024-C849-114D2C1952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3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2036320E-D686-B814-FBF8-2FE291B71F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80" name="dock">
                <a:extLst>
                  <a:ext uri="{FF2B5EF4-FFF2-40B4-BE49-F238E27FC236}">
                    <a16:creationId xmlns:a16="http://schemas.microsoft.com/office/drawing/2014/main" id="{501853E3-7C74-BF2B-6879-EC9C2724AC01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1" name="organ - kidney">
            <a:extLst>
              <a:ext uri="{FF2B5EF4-FFF2-40B4-BE49-F238E27FC236}">
                <a16:creationId xmlns:a16="http://schemas.microsoft.com/office/drawing/2014/main" id="{FE2F9C98-8B8D-1EB8-3688-788358E44866}"/>
              </a:ext>
            </a:extLst>
          </p:cNvPr>
          <p:cNvGrpSpPr/>
          <p:nvPr/>
        </p:nvGrpSpPr>
        <p:grpSpPr>
          <a:xfrm>
            <a:off x="30287589" y="13508111"/>
            <a:ext cx="1445871" cy="4390300"/>
            <a:chOff x="30287589" y="13508111"/>
            <a:chExt cx="1445871" cy="4390300"/>
          </a:xfrm>
        </p:grpSpPr>
        <p:sp>
          <p:nvSpPr>
            <p:cNvPr id="18" name="organ - kidney">
              <a:extLst>
                <a:ext uri="{FF2B5EF4-FFF2-40B4-BE49-F238E27FC236}">
                  <a16:creationId xmlns:a16="http://schemas.microsoft.com/office/drawing/2014/main" id="{DC6C5D9D-7F72-43BB-40A0-1512A0338D69}"/>
                </a:ext>
              </a:extLst>
            </p:cNvPr>
            <p:cNvSpPr txBox="1"/>
            <p:nvPr/>
          </p:nvSpPr>
          <p:spPr>
            <a:xfrm>
              <a:off x="30289281" y="13508111"/>
              <a:ext cx="1440000" cy="43903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90" name="FTU - visceral bowman capsule">
              <a:extLst>
                <a:ext uri="{FF2B5EF4-FFF2-40B4-BE49-F238E27FC236}">
                  <a16:creationId xmlns:a16="http://schemas.microsoft.com/office/drawing/2014/main" id="{25C805E2-74FD-69EE-7622-402344FB5F71}"/>
                </a:ext>
              </a:extLst>
            </p:cNvPr>
            <p:cNvGrpSpPr/>
            <p:nvPr/>
          </p:nvGrpSpPr>
          <p:grpSpPr>
            <a:xfrm>
              <a:off x="30290225" y="13631534"/>
              <a:ext cx="1440000" cy="216000"/>
              <a:chOff x="29147230" y="13631534"/>
              <a:chExt cx="1440000" cy="216000"/>
            </a:xfrm>
          </p:grpSpPr>
          <p:sp>
            <p:nvSpPr>
              <p:cNvPr id="677" name="FTU - visceral bowman capsule">
                <a:extLst>
                  <a:ext uri="{FF2B5EF4-FFF2-40B4-BE49-F238E27FC236}">
                    <a16:creationId xmlns:a16="http://schemas.microsoft.com/office/drawing/2014/main" id="{F6DC32E1-ABB6-20F2-3D3A-7DC7F61A790B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8" name="dock">
                <a:extLst>
                  <a:ext uri="{FF2B5EF4-FFF2-40B4-BE49-F238E27FC236}">
                    <a16:creationId xmlns:a16="http://schemas.microsoft.com/office/drawing/2014/main" id="{27084B1B-AEF3-E9A5-5D77-07DFC1E0F65B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683" name="Text Box 3086">
                  <a:extLst>
                    <a:ext uri="{FF2B5EF4-FFF2-40B4-BE49-F238E27FC236}">
                      <a16:creationId xmlns:a16="http://schemas.microsoft.com/office/drawing/2014/main" id="{1E94129C-F7D1-28F0-6B89-31DCD2606E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" name="Text Box 3086">
                  <a:extLst>
                    <a:ext uri="{FF2B5EF4-FFF2-40B4-BE49-F238E27FC236}">
                      <a16:creationId xmlns:a16="http://schemas.microsoft.com/office/drawing/2014/main" id="{F89CCB4C-55BC-BDED-0C08-2FEA0C7FEF7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5" name="Text Box 3086">
                  <a:extLst>
                    <a:ext uri="{FF2B5EF4-FFF2-40B4-BE49-F238E27FC236}">
                      <a16:creationId xmlns:a16="http://schemas.microsoft.com/office/drawing/2014/main" id="{5AEEFD42-B996-53CB-A7F0-708AF011198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9" name="link">
                <a:extLst>
                  <a:ext uri="{FF2B5EF4-FFF2-40B4-BE49-F238E27FC236}">
                    <a16:creationId xmlns:a16="http://schemas.microsoft.com/office/drawing/2014/main" id="{4D974985-4D6D-B5D6-F5C5-E3E0DA2B6592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680" name="Star: 5 Points 801">
                  <a:hlinkClick r:id="rId90"/>
                  <a:extLst>
                    <a:ext uri="{FF2B5EF4-FFF2-40B4-BE49-F238E27FC236}">
                      <a16:creationId xmlns:a16="http://schemas.microsoft.com/office/drawing/2014/main" id="{7975E374-8FAB-EDA7-898D-0E8292AE83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Star: 5 Points 802">
                  <a:hlinkClick r:id="rId91"/>
                  <a:extLst>
                    <a:ext uri="{FF2B5EF4-FFF2-40B4-BE49-F238E27FC236}">
                      <a16:creationId xmlns:a16="http://schemas.microsoft.com/office/drawing/2014/main" id="{A0CE44FC-419A-4246-9B9E-F9EE29A3A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55B7A496-AAEF-08C5-4753-A666D0EFC9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1" name="FTU - parietal Bowman capsule">
              <a:extLst>
                <a:ext uri="{FF2B5EF4-FFF2-40B4-BE49-F238E27FC236}">
                  <a16:creationId xmlns:a16="http://schemas.microsoft.com/office/drawing/2014/main" id="{7814D526-3EB5-0DF5-E60F-3D68CE09A5B5}"/>
                </a:ext>
              </a:extLst>
            </p:cNvPr>
            <p:cNvGrpSpPr/>
            <p:nvPr/>
          </p:nvGrpSpPr>
          <p:grpSpPr>
            <a:xfrm>
              <a:off x="30290225" y="13861238"/>
              <a:ext cx="1440000" cy="216000"/>
              <a:chOff x="29147230" y="13861238"/>
              <a:chExt cx="1440000" cy="216000"/>
            </a:xfrm>
          </p:grpSpPr>
          <p:sp>
            <p:nvSpPr>
              <p:cNvPr id="665" name="FTU - parietal Bowman capsule">
                <a:extLst>
                  <a:ext uri="{FF2B5EF4-FFF2-40B4-BE49-F238E27FC236}">
                    <a16:creationId xmlns:a16="http://schemas.microsoft.com/office/drawing/2014/main" id="{4A519445-806F-DC48-3345-E907C15A11AD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" name="dock">
                <a:extLst>
                  <a:ext uri="{FF2B5EF4-FFF2-40B4-BE49-F238E27FC236}">
                    <a16:creationId xmlns:a16="http://schemas.microsoft.com/office/drawing/2014/main" id="{16FBE952-06DC-61A8-0C76-3CE224DA6993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37125BE6-9102-3EF4-04D0-F312C156D10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6E4C52F1-EF5A-8769-217F-9E490E9D42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" name="Text Box 3086">
                  <a:extLst>
                    <a:ext uri="{FF2B5EF4-FFF2-40B4-BE49-F238E27FC236}">
                      <a16:creationId xmlns:a16="http://schemas.microsoft.com/office/drawing/2014/main" id="{934B41B6-0FA6-5EA0-C79B-BDE15D0A91E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" name="link">
                <a:extLst>
                  <a:ext uri="{FF2B5EF4-FFF2-40B4-BE49-F238E27FC236}">
                    <a16:creationId xmlns:a16="http://schemas.microsoft.com/office/drawing/2014/main" id="{50A1B72F-5870-4C92-DEC3-7F2618817FBB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668" name="Star: 5 Points 789">
                  <a:hlinkClick r:id="rId90"/>
                  <a:extLst>
                    <a:ext uri="{FF2B5EF4-FFF2-40B4-BE49-F238E27FC236}">
                      <a16:creationId xmlns:a16="http://schemas.microsoft.com/office/drawing/2014/main" id="{24EE1769-8201-CA34-7DEC-15B66E55AF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790">
                  <a:hlinkClick r:id="rId91"/>
                  <a:extLst>
                    <a:ext uri="{FF2B5EF4-FFF2-40B4-BE49-F238E27FC236}">
                      <a16:creationId xmlns:a16="http://schemas.microsoft.com/office/drawing/2014/main" id="{21C78A20-6268-D68C-3972-0981CA2C22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03A87D2B-0839-A812-1352-6E91FB6A3C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2" name="FTU - proximal convoluted tubule">
              <a:extLst>
                <a:ext uri="{FF2B5EF4-FFF2-40B4-BE49-F238E27FC236}">
                  <a16:creationId xmlns:a16="http://schemas.microsoft.com/office/drawing/2014/main" id="{949C42FE-BBBA-2236-1E7C-402F25DF4F03}"/>
                </a:ext>
              </a:extLst>
            </p:cNvPr>
            <p:cNvGrpSpPr/>
            <p:nvPr/>
          </p:nvGrpSpPr>
          <p:grpSpPr>
            <a:xfrm>
              <a:off x="30290225" y="14090942"/>
              <a:ext cx="1440000" cy="216000"/>
              <a:chOff x="29147230" y="14090942"/>
              <a:chExt cx="1440000" cy="216000"/>
            </a:xfrm>
          </p:grpSpPr>
          <p:sp>
            <p:nvSpPr>
              <p:cNvPr id="651" name="FTU - proximal convoluted tubule">
                <a:extLst>
                  <a:ext uri="{FF2B5EF4-FFF2-40B4-BE49-F238E27FC236}">
                    <a16:creationId xmlns:a16="http://schemas.microsoft.com/office/drawing/2014/main" id="{5197CB54-7D00-2989-C414-3FF749A8D1AB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" name="dock">
                <a:extLst>
                  <a:ext uri="{FF2B5EF4-FFF2-40B4-BE49-F238E27FC236}">
                    <a16:creationId xmlns:a16="http://schemas.microsoft.com/office/drawing/2014/main" id="{A414D241-4C2D-CED9-C1E8-4C76575AF4D1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784777C2-A5B5-F3B0-C3CE-3B8ED885B2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40864B33-E08E-56FC-8915-C290694EDE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" name="Text Box 3086">
                  <a:extLst>
                    <a:ext uri="{FF2B5EF4-FFF2-40B4-BE49-F238E27FC236}">
                      <a16:creationId xmlns:a16="http://schemas.microsoft.com/office/drawing/2014/main" id="{A967E7ED-90A3-80DC-2D74-DCCD0C02A0D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6E048163-738C-D714-A020-84154A3AAB1D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654" name="Star: 5 Points 777">
                  <a:hlinkClick r:id="rId92"/>
                  <a:extLst>
                    <a:ext uri="{FF2B5EF4-FFF2-40B4-BE49-F238E27FC236}">
                      <a16:creationId xmlns:a16="http://schemas.microsoft.com/office/drawing/2014/main" id="{A96103E5-AA3E-3CFD-48C2-17B316A6CA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778">
                  <a:hlinkClick r:id="rId93"/>
                  <a:extLst>
                    <a:ext uri="{FF2B5EF4-FFF2-40B4-BE49-F238E27FC236}">
                      <a16:creationId xmlns:a16="http://schemas.microsoft.com/office/drawing/2014/main" id="{7FB35774-E654-7650-0B35-31F9E39CA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CC5B6597-E0BD-CD09-03BF-B170F74319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3" name="FTU - proximal straight tubule">
              <a:extLst>
                <a:ext uri="{FF2B5EF4-FFF2-40B4-BE49-F238E27FC236}">
                  <a16:creationId xmlns:a16="http://schemas.microsoft.com/office/drawing/2014/main" id="{14FF3184-95EA-510B-E93E-10967CA84289}"/>
                </a:ext>
              </a:extLst>
            </p:cNvPr>
            <p:cNvGrpSpPr/>
            <p:nvPr/>
          </p:nvGrpSpPr>
          <p:grpSpPr>
            <a:xfrm>
              <a:off x="30290225" y="14320646"/>
              <a:ext cx="1440000" cy="216000"/>
              <a:chOff x="29147230" y="14320646"/>
              <a:chExt cx="1440000" cy="216000"/>
            </a:xfrm>
          </p:grpSpPr>
          <p:sp>
            <p:nvSpPr>
              <p:cNvPr id="642" name="FTU - proximal straight tubule">
                <a:extLst>
                  <a:ext uri="{FF2B5EF4-FFF2-40B4-BE49-F238E27FC236}">
                    <a16:creationId xmlns:a16="http://schemas.microsoft.com/office/drawing/2014/main" id="{86CC938A-7CC3-3952-A8C2-19AF6985DB57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3" name="dock">
                <a:extLst>
                  <a:ext uri="{FF2B5EF4-FFF2-40B4-BE49-F238E27FC236}">
                    <a16:creationId xmlns:a16="http://schemas.microsoft.com/office/drawing/2014/main" id="{73D45E1E-9C9A-EB24-E102-09CEE82513CF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648" name="Text Box 3086">
                  <a:extLst>
                    <a:ext uri="{FF2B5EF4-FFF2-40B4-BE49-F238E27FC236}">
                      <a16:creationId xmlns:a16="http://schemas.microsoft.com/office/drawing/2014/main" id="{3E3D67B0-08BF-6531-9723-951B5529EAC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" name="Text Box 3086">
                  <a:extLst>
                    <a:ext uri="{FF2B5EF4-FFF2-40B4-BE49-F238E27FC236}">
                      <a16:creationId xmlns:a16="http://schemas.microsoft.com/office/drawing/2014/main" id="{BFC23751-CBF8-1F17-28AB-26299BBC46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" name="Text Box 3086">
                  <a:extLst>
                    <a:ext uri="{FF2B5EF4-FFF2-40B4-BE49-F238E27FC236}">
                      <a16:creationId xmlns:a16="http://schemas.microsoft.com/office/drawing/2014/main" id="{374FAC71-BD06-AAFC-F784-59547EF642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8A88F831-FF1F-5640-BD94-0F0278BE1E71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645" name="Star: 5 Points 765">
                  <a:hlinkClick r:id="rId94"/>
                  <a:extLst>
                    <a:ext uri="{FF2B5EF4-FFF2-40B4-BE49-F238E27FC236}">
                      <a16:creationId xmlns:a16="http://schemas.microsoft.com/office/drawing/2014/main" id="{670F7578-41D1-3BBE-D2EC-3D0764268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Star: 5 Points 766">
                  <a:hlinkClick r:id="rId93"/>
                  <a:extLst>
                    <a:ext uri="{FF2B5EF4-FFF2-40B4-BE49-F238E27FC236}">
                      <a16:creationId xmlns:a16="http://schemas.microsoft.com/office/drawing/2014/main" id="{16724749-1489-2467-B5BB-1D62AFFDFA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3526D5C4-B090-1AC4-6E65-BD49CC66A4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4" name="FTU - descending thin limb">
              <a:extLst>
                <a:ext uri="{FF2B5EF4-FFF2-40B4-BE49-F238E27FC236}">
                  <a16:creationId xmlns:a16="http://schemas.microsoft.com/office/drawing/2014/main" id="{15D83F70-2A54-AC5A-2800-BEF31F7F9695}"/>
                </a:ext>
              </a:extLst>
            </p:cNvPr>
            <p:cNvGrpSpPr/>
            <p:nvPr/>
          </p:nvGrpSpPr>
          <p:grpSpPr>
            <a:xfrm>
              <a:off x="30290225" y="14550350"/>
              <a:ext cx="1440000" cy="216000"/>
              <a:chOff x="29147230" y="14550350"/>
              <a:chExt cx="1440000" cy="216000"/>
            </a:xfrm>
          </p:grpSpPr>
          <p:sp>
            <p:nvSpPr>
              <p:cNvPr id="630" name="FTU - descending thin limb">
                <a:extLst>
                  <a:ext uri="{FF2B5EF4-FFF2-40B4-BE49-F238E27FC236}">
                    <a16:creationId xmlns:a16="http://schemas.microsoft.com/office/drawing/2014/main" id="{0F6B56D4-58BA-20D2-C156-D60EE617F33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2" name="dock">
                <a:extLst>
                  <a:ext uri="{FF2B5EF4-FFF2-40B4-BE49-F238E27FC236}">
                    <a16:creationId xmlns:a16="http://schemas.microsoft.com/office/drawing/2014/main" id="{0728077B-5DA7-C230-45BF-862F672ECBFB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638" name="Text Box 3086">
                  <a:extLst>
                    <a:ext uri="{FF2B5EF4-FFF2-40B4-BE49-F238E27FC236}">
                      <a16:creationId xmlns:a16="http://schemas.microsoft.com/office/drawing/2014/main" id="{5CEDBF25-982A-45E4-82E3-FBC30163B7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" name="Text Box 3086">
                  <a:extLst>
                    <a:ext uri="{FF2B5EF4-FFF2-40B4-BE49-F238E27FC236}">
                      <a16:creationId xmlns:a16="http://schemas.microsoft.com/office/drawing/2014/main" id="{9F3F4884-2836-DB44-F3B0-A4D2DED317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" name="Text Box 3086">
                  <a:extLst>
                    <a:ext uri="{FF2B5EF4-FFF2-40B4-BE49-F238E27FC236}">
                      <a16:creationId xmlns:a16="http://schemas.microsoft.com/office/drawing/2014/main" id="{56709CAE-C1B1-39CD-C16D-6FC12696A9B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3" name="link">
                <a:extLst>
                  <a:ext uri="{FF2B5EF4-FFF2-40B4-BE49-F238E27FC236}">
                    <a16:creationId xmlns:a16="http://schemas.microsoft.com/office/drawing/2014/main" id="{1BFD8637-D3FE-FF1F-03F7-B98EFB5B3C08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634" name="Star: 5 Points 753">
                  <a:hlinkClick r:id="rId95"/>
                  <a:extLst>
                    <a:ext uri="{FF2B5EF4-FFF2-40B4-BE49-F238E27FC236}">
                      <a16:creationId xmlns:a16="http://schemas.microsoft.com/office/drawing/2014/main" id="{3B3CA569-8BA5-543D-1A3A-9364B92137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Star: 5 Points 754">
                  <a:hlinkClick r:id="rId93"/>
                  <a:extLst>
                    <a:ext uri="{FF2B5EF4-FFF2-40B4-BE49-F238E27FC236}">
                      <a16:creationId xmlns:a16="http://schemas.microsoft.com/office/drawing/2014/main" id="{3374BC49-2B1B-C9A6-5CAD-CFF6A38A2B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ACE98690-E974-BA55-7EBF-669E04B0DA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5" name="FTU - ascending thin limb">
              <a:extLst>
                <a:ext uri="{FF2B5EF4-FFF2-40B4-BE49-F238E27FC236}">
                  <a16:creationId xmlns:a16="http://schemas.microsoft.com/office/drawing/2014/main" id="{41163441-CE63-4D69-9FB5-7648B8803658}"/>
                </a:ext>
              </a:extLst>
            </p:cNvPr>
            <p:cNvGrpSpPr/>
            <p:nvPr/>
          </p:nvGrpSpPr>
          <p:grpSpPr>
            <a:xfrm>
              <a:off x="30290225" y="14780054"/>
              <a:ext cx="1440000" cy="216000"/>
              <a:chOff x="29147230" y="14780054"/>
              <a:chExt cx="1440000" cy="216000"/>
            </a:xfrm>
          </p:grpSpPr>
          <p:sp>
            <p:nvSpPr>
              <p:cNvPr id="614" name="FTU - ascending thin limb">
                <a:extLst>
                  <a:ext uri="{FF2B5EF4-FFF2-40B4-BE49-F238E27FC236}">
                    <a16:creationId xmlns:a16="http://schemas.microsoft.com/office/drawing/2014/main" id="{D4BAC13E-9404-8349-A059-A68DD911D9AF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" name="dock">
                <a:extLst>
                  <a:ext uri="{FF2B5EF4-FFF2-40B4-BE49-F238E27FC236}">
                    <a16:creationId xmlns:a16="http://schemas.microsoft.com/office/drawing/2014/main" id="{313654ED-D0F2-1AE6-9800-A2116AD99AD9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0883F691-006E-FF3D-0568-7EFE58FDC3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23FA573C-BE5D-5002-0528-234946FE19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F828CEC4-EFAA-311F-DA9E-275392A068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" name="link">
                <a:extLst>
                  <a:ext uri="{FF2B5EF4-FFF2-40B4-BE49-F238E27FC236}">
                    <a16:creationId xmlns:a16="http://schemas.microsoft.com/office/drawing/2014/main" id="{48C599B5-A434-4BED-19BE-708941D3025E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618" name="Star: 5 Points 739">
                  <a:hlinkClick r:id="rId96"/>
                  <a:extLst>
                    <a:ext uri="{FF2B5EF4-FFF2-40B4-BE49-F238E27FC236}">
                      <a16:creationId xmlns:a16="http://schemas.microsoft.com/office/drawing/2014/main" id="{1D0646FC-0DFC-A323-33D2-CE007ACCA1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9" name="Star: 5 Points 740">
                  <a:hlinkClick r:id="rId93"/>
                  <a:extLst>
                    <a:ext uri="{FF2B5EF4-FFF2-40B4-BE49-F238E27FC236}">
                      <a16:creationId xmlns:a16="http://schemas.microsoft.com/office/drawing/2014/main" id="{806047E6-8943-1615-1AA9-BC68658711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0E4FFB0-1421-981F-FFCC-61C72CDB46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6" name="FTU - distal straight tubule">
              <a:extLst>
                <a:ext uri="{FF2B5EF4-FFF2-40B4-BE49-F238E27FC236}">
                  <a16:creationId xmlns:a16="http://schemas.microsoft.com/office/drawing/2014/main" id="{A3467C8A-96A5-9072-B954-017C99229B33}"/>
                </a:ext>
              </a:extLst>
            </p:cNvPr>
            <p:cNvGrpSpPr/>
            <p:nvPr/>
          </p:nvGrpSpPr>
          <p:grpSpPr>
            <a:xfrm>
              <a:off x="30290225" y="15009758"/>
              <a:ext cx="1440000" cy="216000"/>
              <a:chOff x="29147230" y="15009758"/>
              <a:chExt cx="1440000" cy="216000"/>
            </a:xfrm>
          </p:grpSpPr>
          <p:sp>
            <p:nvSpPr>
              <p:cNvPr id="565" name="FTU - distal straight tubule">
                <a:extLst>
                  <a:ext uri="{FF2B5EF4-FFF2-40B4-BE49-F238E27FC236}">
                    <a16:creationId xmlns:a16="http://schemas.microsoft.com/office/drawing/2014/main" id="{4506E252-81C6-0FBB-3520-456BBDED2F99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8" name="dock">
                <a:extLst>
                  <a:ext uri="{FF2B5EF4-FFF2-40B4-BE49-F238E27FC236}">
                    <a16:creationId xmlns:a16="http://schemas.microsoft.com/office/drawing/2014/main" id="{337DA6F4-17E3-24B7-1EBB-ED29F6D39DAB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77619141-39E4-A79A-C6F5-C85CA52CF46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687BC7D-7510-44D8-54FB-C1CAF3BD44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6C9EA11E-E2EF-EC32-CA6D-EE120AAF4E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9" name="link">
                <a:extLst>
                  <a:ext uri="{FF2B5EF4-FFF2-40B4-BE49-F238E27FC236}">
                    <a16:creationId xmlns:a16="http://schemas.microsoft.com/office/drawing/2014/main" id="{8C962BAA-5BCC-91E8-FBA0-78035F328A41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590" name="Star: 5 Points 727">
                  <a:hlinkClick r:id="rId96"/>
                  <a:extLst>
                    <a:ext uri="{FF2B5EF4-FFF2-40B4-BE49-F238E27FC236}">
                      <a16:creationId xmlns:a16="http://schemas.microsoft.com/office/drawing/2014/main" id="{2C46A6AC-8DDE-889F-E1CF-A449F08EAD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1" name="Star: 5 Points 728">
                  <a:hlinkClick r:id="rId93"/>
                  <a:extLst>
                    <a:ext uri="{FF2B5EF4-FFF2-40B4-BE49-F238E27FC236}">
                      <a16:creationId xmlns:a16="http://schemas.microsoft.com/office/drawing/2014/main" id="{FA631632-39A4-A7F1-97B0-EBBC2CF4B1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2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FBC31CE0-7364-2DA8-BAFA-7BAB9BA273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7" name="FTU - final thick ascending limb">
              <a:extLst>
                <a:ext uri="{FF2B5EF4-FFF2-40B4-BE49-F238E27FC236}">
                  <a16:creationId xmlns:a16="http://schemas.microsoft.com/office/drawing/2014/main" id="{400689D6-B658-418D-0A13-8232529A0C22}"/>
                </a:ext>
              </a:extLst>
            </p:cNvPr>
            <p:cNvGrpSpPr/>
            <p:nvPr/>
          </p:nvGrpSpPr>
          <p:grpSpPr>
            <a:xfrm>
              <a:off x="30290225" y="15239462"/>
              <a:ext cx="1440000" cy="216000"/>
              <a:chOff x="29147230" y="15239462"/>
              <a:chExt cx="1440000" cy="216000"/>
            </a:xfrm>
          </p:grpSpPr>
          <p:sp>
            <p:nvSpPr>
              <p:cNvPr id="548" name="FTU - final thick ascending limb">
                <a:extLst>
                  <a:ext uri="{FF2B5EF4-FFF2-40B4-BE49-F238E27FC236}">
                    <a16:creationId xmlns:a16="http://schemas.microsoft.com/office/drawing/2014/main" id="{FB6B155E-EB3C-6046-7ABB-DB5D81ECF7C2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9" name="dock">
                <a:extLst>
                  <a:ext uri="{FF2B5EF4-FFF2-40B4-BE49-F238E27FC236}">
                    <a16:creationId xmlns:a16="http://schemas.microsoft.com/office/drawing/2014/main" id="{A964A1E1-12E1-3F20-61E6-5B64925D2B15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559" name="Text Box 3086">
                  <a:extLst>
                    <a:ext uri="{FF2B5EF4-FFF2-40B4-BE49-F238E27FC236}">
                      <a16:creationId xmlns:a16="http://schemas.microsoft.com/office/drawing/2014/main" id="{1A380B21-43F6-42EA-727B-2ED6DB41ED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0" name="Text Box 3086">
                  <a:extLst>
                    <a:ext uri="{FF2B5EF4-FFF2-40B4-BE49-F238E27FC236}">
                      <a16:creationId xmlns:a16="http://schemas.microsoft.com/office/drawing/2014/main" id="{E2C81FB1-A2C2-34A1-F531-7F85DA164B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188FF5B6-F20B-3639-E029-C4BA59FED2A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4" name="link">
                <a:extLst>
                  <a:ext uri="{FF2B5EF4-FFF2-40B4-BE49-F238E27FC236}">
                    <a16:creationId xmlns:a16="http://schemas.microsoft.com/office/drawing/2014/main" id="{ABFF3C68-94F9-8170-DA19-001FBBC4389B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556" name="Star: 5 Points 715">
                  <a:hlinkClick r:id="rId96"/>
                  <a:extLst>
                    <a:ext uri="{FF2B5EF4-FFF2-40B4-BE49-F238E27FC236}">
                      <a16:creationId xmlns:a16="http://schemas.microsoft.com/office/drawing/2014/main" id="{4EB471A6-4C0B-27F0-F1D3-7D75251CDA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7" name="Star: 5 Points 716">
                  <a:hlinkClick r:id="rId93"/>
                  <a:extLst>
                    <a:ext uri="{FF2B5EF4-FFF2-40B4-BE49-F238E27FC236}">
                      <a16:creationId xmlns:a16="http://schemas.microsoft.com/office/drawing/2014/main" id="{CDE41ED5-09AC-C996-6545-503554ED17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8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5BE9FA2C-2FFE-17B1-96B0-4EAFB88B6E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8" name="FTU - distal convoluted tubule">
              <a:extLst>
                <a:ext uri="{FF2B5EF4-FFF2-40B4-BE49-F238E27FC236}">
                  <a16:creationId xmlns:a16="http://schemas.microsoft.com/office/drawing/2014/main" id="{5D9671E0-F9C7-CB35-7F49-6AB698FABCDB}"/>
                </a:ext>
              </a:extLst>
            </p:cNvPr>
            <p:cNvGrpSpPr/>
            <p:nvPr/>
          </p:nvGrpSpPr>
          <p:grpSpPr>
            <a:xfrm>
              <a:off x="30290225" y="15469166"/>
              <a:ext cx="1440000" cy="216000"/>
              <a:chOff x="29147230" y="15469166"/>
              <a:chExt cx="1440000" cy="216000"/>
            </a:xfrm>
          </p:grpSpPr>
          <p:sp>
            <p:nvSpPr>
              <p:cNvPr id="532" name="FTU - distal convoluted tubule">
                <a:extLst>
                  <a:ext uri="{FF2B5EF4-FFF2-40B4-BE49-F238E27FC236}">
                    <a16:creationId xmlns:a16="http://schemas.microsoft.com/office/drawing/2014/main" id="{0920D8CB-31E2-3A9F-620D-78543B97CB03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3" name="dock">
                <a:extLst>
                  <a:ext uri="{FF2B5EF4-FFF2-40B4-BE49-F238E27FC236}">
                    <a16:creationId xmlns:a16="http://schemas.microsoft.com/office/drawing/2014/main" id="{19515198-E972-873E-DC15-91EB2B308832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543" name="Text Box 3086">
                  <a:extLst>
                    <a:ext uri="{FF2B5EF4-FFF2-40B4-BE49-F238E27FC236}">
                      <a16:creationId xmlns:a16="http://schemas.microsoft.com/office/drawing/2014/main" id="{D8C3FDAF-977C-94C1-3C79-7A88736EA33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4" name="Text Box 3086">
                  <a:extLst>
                    <a:ext uri="{FF2B5EF4-FFF2-40B4-BE49-F238E27FC236}">
                      <a16:creationId xmlns:a16="http://schemas.microsoft.com/office/drawing/2014/main" id="{2BCD98FB-F70D-106F-703D-8FCBEF669F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EBF32BDB-DAD8-899B-DAA5-C100B07019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8" name="link">
                <a:extLst>
                  <a:ext uri="{FF2B5EF4-FFF2-40B4-BE49-F238E27FC236}">
                    <a16:creationId xmlns:a16="http://schemas.microsoft.com/office/drawing/2014/main" id="{ADDA3593-EE7D-842C-DB17-8250E36BCF1D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540" name="Star: 5 Points 703">
                  <a:hlinkClick r:id="rId97"/>
                  <a:extLst>
                    <a:ext uri="{FF2B5EF4-FFF2-40B4-BE49-F238E27FC236}">
                      <a16:creationId xmlns:a16="http://schemas.microsoft.com/office/drawing/2014/main" id="{8F54FF76-6C88-7424-8C41-DD28A63289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1" name="Star: 5 Points 704">
                  <a:hlinkClick r:id="rId93"/>
                  <a:extLst>
                    <a:ext uri="{FF2B5EF4-FFF2-40B4-BE49-F238E27FC236}">
                      <a16:creationId xmlns:a16="http://schemas.microsoft.com/office/drawing/2014/main" id="{5036F0D4-3A03-FE47-B546-B4EB5B063D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FC742D54-1D22-6087-95B1-25B795264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9" name="FTU - connecting tubule">
              <a:extLst>
                <a:ext uri="{FF2B5EF4-FFF2-40B4-BE49-F238E27FC236}">
                  <a16:creationId xmlns:a16="http://schemas.microsoft.com/office/drawing/2014/main" id="{484A25CA-A3E4-1062-5694-0E00DEF05E65}"/>
                </a:ext>
              </a:extLst>
            </p:cNvPr>
            <p:cNvGrpSpPr/>
            <p:nvPr/>
          </p:nvGrpSpPr>
          <p:grpSpPr>
            <a:xfrm>
              <a:off x="30290225" y="15698870"/>
              <a:ext cx="1440000" cy="216000"/>
              <a:chOff x="29147230" y="15698870"/>
              <a:chExt cx="1440000" cy="216000"/>
            </a:xfrm>
          </p:grpSpPr>
          <p:sp>
            <p:nvSpPr>
              <p:cNvPr id="497" name="FTU - connecting tubule">
                <a:extLst>
                  <a:ext uri="{FF2B5EF4-FFF2-40B4-BE49-F238E27FC236}">
                    <a16:creationId xmlns:a16="http://schemas.microsoft.com/office/drawing/2014/main" id="{716F9B09-E08F-DB4A-2258-8126968C3856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8" name="dock">
                <a:extLst>
                  <a:ext uri="{FF2B5EF4-FFF2-40B4-BE49-F238E27FC236}">
                    <a16:creationId xmlns:a16="http://schemas.microsoft.com/office/drawing/2014/main" id="{FF689BFE-5F08-B176-6A85-2AEB94E754BB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527" name="Text Box 3086">
                  <a:extLst>
                    <a:ext uri="{FF2B5EF4-FFF2-40B4-BE49-F238E27FC236}">
                      <a16:creationId xmlns:a16="http://schemas.microsoft.com/office/drawing/2014/main" id="{A9BDFD4C-E167-1AF5-F3B9-9C350A4406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8" name="Text Box 3086">
                  <a:extLst>
                    <a:ext uri="{FF2B5EF4-FFF2-40B4-BE49-F238E27FC236}">
                      <a16:creationId xmlns:a16="http://schemas.microsoft.com/office/drawing/2014/main" id="{E76ED8C8-B91C-30C0-5E91-C2546A1B20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F4A38584-3E90-7F13-5FCD-513916C541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2" name="link">
                <a:extLst>
                  <a:ext uri="{FF2B5EF4-FFF2-40B4-BE49-F238E27FC236}">
                    <a16:creationId xmlns:a16="http://schemas.microsoft.com/office/drawing/2014/main" id="{65F18C73-8A6B-458F-412D-335309F232D9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524" name="Star: 5 Points 691">
                  <a:hlinkClick r:id="rId98"/>
                  <a:extLst>
                    <a:ext uri="{FF2B5EF4-FFF2-40B4-BE49-F238E27FC236}">
                      <a16:creationId xmlns:a16="http://schemas.microsoft.com/office/drawing/2014/main" id="{8DD30D61-5A2E-BE4C-E10D-C8ECB644F2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5" name="Star: 5 Points 692">
                  <a:hlinkClick r:id="rId99"/>
                  <a:extLst>
                    <a:ext uri="{FF2B5EF4-FFF2-40B4-BE49-F238E27FC236}">
                      <a16:creationId xmlns:a16="http://schemas.microsoft.com/office/drawing/2014/main" id="{C2FC7921-10C5-F0CD-9F56-54A4AD8B3B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6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DB967C5-9878-755B-4860-A094461D6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0" name="FTU - cortical connecting tubule">
              <a:extLst>
                <a:ext uri="{FF2B5EF4-FFF2-40B4-BE49-F238E27FC236}">
                  <a16:creationId xmlns:a16="http://schemas.microsoft.com/office/drawing/2014/main" id="{1B60524E-C776-6B1D-26B1-FC213E076A44}"/>
                </a:ext>
              </a:extLst>
            </p:cNvPr>
            <p:cNvGrpSpPr/>
            <p:nvPr/>
          </p:nvGrpSpPr>
          <p:grpSpPr>
            <a:xfrm>
              <a:off x="30290225" y="15928574"/>
              <a:ext cx="1440000" cy="216000"/>
              <a:chOff x="29147230" y="15928574"/>
              <a:chExt cx="1440000" cy="216000"/>
            </a:xfrm>
          </p:grpSpPr>
          <p:sp>
            <p:nvSpPr>
              <p:cNvPr id="9151" name="FTU - cortical connecting tubule">
                <a:extLst>
                  <a:ext uri="{FF2B5EF4-FFF2-40B4-BE49-F238E27FC236}">
                    <a16:creationId xmlns:a16="http://schemas.microsoft.com/office/drawing/2014/main" id="{E1F02B5D-A853-D5AC-740E-4324516D83F7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15" name="dock">
                <a:extLst>
                  <a:ext uri="{FF2B5EF4-FFF2-40B4-BE49-F238E27FC236}">
                    <a16:creationId xmlns:a16="http://schemas.microsoft.com/office/drawing/2014/main" id="{44A3BCAA-2350-64A5-84ED-314AE40F5FEC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492" name="Text Box 3086">
                  <a:extLst>
                    <a:ext uri="{FF2B5EF4-FFF2-40B4-BE49-F238E27FC236}">
                      <a16:creationId xmlns:a16="http://schemas.microsoft.com/office/drawing/2014/main" id="{4D2BDCB1-3A7A-3753-F46A-29BA1AA36C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3" name="Text Box 3086">
                  <a:extLst>
                    <a:ext uri="{FF2B5EF4-FFF2-40B4-BE49-F238E27FC236}">
                      <a16:creationId xmlns:a16="http://schemas.microsoft.com/office/drawing/2014/main" id="{B2E9BD39-8433-C8E5-0221-134C995E81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8B021BAE-6485-F58E-782D-1437A9C217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4" name="link">
                <a:extLst>
                  <a:ext uri="{FF2B5EF4-FFF2-40B4-BE49-F238E27FC236}">
                    <a16:creationId xmlns:a16="http://schemas.microsoft.com/office/drawing/2014/main" id="{29CF9288-95E1-7654-5644-7CDC906F1ED6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486" name="Star: 5 Points 679">
                  <a:hlinkClick r:id="rId98"/>
                  <a:extLst>
                    <a:ext uri="{FF2B5EF4-FFF2-40B4-BE49-F238E27FC236}">
                      <a16:creationId xmlns:a16="http://schemas.microsoft.com/office/drawing/2014/main" id="{548493D7-C880-4B5C-9833-E473BE052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0" name="Star: 5 Points 680">
                  <a:hlinkClick r:id="rId99"/>
                  <a:extLst>
                    <a:ext uri="{FF2B5EF4-FFF2-40B4-BE49-F238E27FC236}">
                      <a16:creationId xmlns:a16="http://schemas.microsoft.com/office/drawing/2014/main" id="{0F855B59-3ACE-74CA-4D3C-924D13B47D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1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88540A97-69CF-ABB7-F054-B829797BC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1" name="FTU - outer medullary col. duct">
              <a:extLst>
                <a:ext uri="{FF2B5EF4-FFF2-40B4-BE49-F238E27FC236}">
                  <a16:creationId xmlns:a16="http://schemas.microsoft.com/office/drawing/2014/main" id="{EE45148F-238E-9F2C-AEAB-9D82D331E05C}"/>
                </a:ext>
              </a:extLst>
            </p:cNvPr>
            <p:cNvGrpSpPr/>
            <p:nvPr/>
          </p:nvGrpSpPr>
          <p:grpSpPr>
            <a:xfrm>
              <a:off x="30290225" y="16158278"/>
              <a:ext cx="1440000" cy="216000"/>
              <a:chOff x="29147230" y="16158278"/>
              <a:chExt cx="1440000" cy="216000"/>
            </a:xfrm>
          </p:grpSpPr>
          <p:sp>
            <p:nvSpPr>
              <p:cNvPr id="9142" name="FTU - outer medullary col. duct">
                <a:extLst>
                  <a:ext uri="{FF2B5EF4-FFF2-40B4-BE49-F238E27FC236}">
                    <a16:creationId xmlns:a16="http://schemas.microsoft.com/office/drawing/2014/main" id="{02C82EBC-D433-FE1F-87A6-180E4E53EB13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43" name="dock">
                <a:extLst>
                  <a:ext uri="{FF2B5EF4-FFF2-40B4-BE49-F238E27FC236}">
                    <a16:creationId xmlns:a16="http://schemas.microsoft.com/office/drawing/2014/main" id="{2DA6D02A-B92B-30EC-1059-482ACD991D92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9148" name="Text Box 3086">
                  <a:extLst>
                    <a:ext uri="{FF2B5EF4-FFF2-40B4-BE49-F238E27FC236}">
                      <a16:creationId xmlns:a16="http://schemas.microsoft.com/office/drawing/2014/main" id="{72AB280D-C93B-86EF-B943-7CC3A064B0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9" name="Text Box 3086">
                  <a:extLst>
                    <a:ext uri="{FF2B5EF4-FFF2-40B4-BE49-F238E27FC236}">
                      <a16:creationId xmlns:a16="http://schemas.microsoft.com/office/drawing/2014/main" id="{DBFAA0EC-8203-F399-F5B5-92135D3D315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0" name="Text Box 3086">
                  <a:extLst>
                    <a:ext uri="{FF2B5EF4-FFF2-40B4-BE49-F238E27FC236}">
                      <a16:creationId xmlns:a16="http://schemas.microsoft.com/office/drawing/2014/main" id="{A4FF954B-9691-BB29-8DE6-D4CB210FB8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44" name="link">
                <a:extLst>
                  <a:ext uri="{FF2B5EF4-FFF2-40B4-BE49-F238E27FC236}">
                    <a16:creationId xmlns:a16="http://schemas.microsoft.com/office/drawing/2014/main" id="{8BF1705F-2E49-0930-6E0A-93B9F38B1A32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9145" name="Star: 5 Points 667">
                  <a:hlinkClick r:id="rId98"/>
                  <a:extLst>
                    <a:ext uri="{FF2B5EF4-FFF2-40B4-BE49-F238E27FC236}">
                      <a16:creationId xmlns:a16="http://schemas.microsoft.com/office/drawing/2014/main" id="{4E8CC21F-6046-C838-57D2-C436FAAF64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6" name="Star: 5 Points 668">
                  <a:hlinkClick r:id="rId99"/>
                  <a:extLst>
                    <a:ext uri="{FF2B5EF4-FFF2-40B4-BE49-F238E27FC236}">
                      <a16:creationId xmlns:a16="http://schemas.microsoft.com/office/drawing/2014/main" id="{0F735DC4-C698-8C77-72A1-6F25D3BCB9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7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F71776D5-D365-0987-B953-99E07431C7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2" name="FTU - inner medullary col. duct">
              <a:extLst>
                <a:ext uri="{FF2B5EF4-FFF2-40B4-BE49-F238E27FC236}">
                  <a16:creationId xmlns:a16="http://schemas.microsoft.com/office/drawing/2014/main" id="{23E07D81-7857-4D5C-40AA-77265B0BEA3E}"/>
                </a:ext>
              </a:extLst>
            </p:cNvPr>
            <p:cNvGrpSpPr/>
            <p:nvPr/>
          </p:nvGrpSpPr>
          <p:grpSpPr>
            <a:xfrm>
              <a:off x="30290225" y="16387982"/>
              <a:ext cx="1440000" cy="216000"/>
              <a:chOff x="29147230" y="16387982"/>
              <a:chExt cx="1440000" cy="216000"/>
            </a:xfrm>
          </p:grpSpPr>
          <p:sp>
            <p:nvSpPr>
              <p:cNvPr id="9133" name="FTU - inner medullary col. duct">
                <a:extLst>
                  <a:ext uri="{FF2B5EF4-FFF2-40B4-BE49-F238E27FC236}">
                    <a16:creationId xmlns:a16="http://schemas.microsoft.com/office/drawing/2014/main" id="{0E5C621B-FD5F-1651-5DC8-EEEA1A3228E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34" name="dock">
                <a:extLst>
                  <a:ext uri="{FF2B5EF4-FFF2-40B4-BE49-F238E27FC236}">
                    <a16:creationId xmlns:a16="http://schemas.microsoft.com/office/drawing/2014/main" id="{2795EE02-9DAB-7C6E-0673-46FD3B97CB39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9139" name="Text Box 3086">
                  <a:extLst>
                    <a:ext uri="{FF2B5EF4-FFF2-40B4-BE49-F238E27FC236}">
                      <a16:creationId xmlns:a16="http://schemas.microsoft.com/office/drawing/2014/main" id="{C06FD56A-53C1-2FFE-E9F6-5FF62CC8DE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0" name="Text Box 3086">
                  <a:extLst>
                    <a:ext uri="{FF2B5EF4-FFF2-40B4-BE49-F238E27FC236}">
                      <a16:creationId xmlns:a16="http://schemas.microsoft.com/office/drawing/2014/main" id="{6710B203-8CB0-E2D6-AF44-45D4B4535B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1" name="Text Box 3086">
                  <a:extLst>
                    <a:ext uri="{FF2B5EF4-FFF2-40B4-BE49-F238E27FC236}">
                      <a16:creationId xmlns:a16="http://schemas.microsoft.com/office/drawing/2014/main" id="{5CED68F3-E5E3-AF0B-046C-7698965DD8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35" name="link">
                <a:extLst>
                  <a:ext uri="{FF2B5EF4-FFF2-40B4-BE49-F238E27FC236}">
                    <a16:creationId xmlns:a16="http://schemas.microsoft.com/office/drawing/2014/main" id="{18E13046-8125-603F-D1B6-20AC95145BBD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9136" name="Star: 5 Points 655">
                  <a:hlinkClick r:id="rId98"/>
                  <a:extLst>
                    <a:ext uri="{FF2B5EF4-FFF2-40B4-BE49-F238E27FC236}">
                      <a16:creationId xmlns:a16="http://schemas.microsoft.com/office/drawing/2014/main" id="{B2C4E52F-9A87-A072-8177-81AE939B03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37" name="Star: 5 Points 656">
                  <a:hlinkClick r:id="rId99"/>
                  <a:extLst>
                    <a:ext uri="{FF2B5EF4-FFF2-40B4-BE49-F238E27FC236}">
                      <a16:creationId xmlns:a16="http://schemas.microsoft.com/office/drawing/2014/main" id="{65C17841-43C4-7B61-BE0C-38363E371C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38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1CA256DB-CFA3-C84D-BDF0-DE4C7F50CF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3" name="FTU - minor calyx">
              <a:extLst>
                <a:ext uri="{FF2B5EF4-FFF2-40B4-BE49-F238E27FC236}">
                  <a16:creationId xmlns:a16="http://schemas.microsoft.com/office/drawing/2014/main" id="{E9C415A0-3438-8BEF-4FE4-80852F485C95}"/>
                </a:ext>
              </a:extLst>
            </p:cNvPr>
            <p:cNvGrpSpPr/>
            <p:nvPr/>
          </p:nvGrpSpPr>
          <p:grpSpPr>
            <a:xfrm>
              <a:off x="30290225" y="16617686"/>
              <a:ext cx="1440000" cy="216000"/>
              <a:chOff x="29147230" y="16617686"/>
              <a:chExt cx="1440000" cy="216000"/>
            </a:xfrm>
          </p:grpSpPr>
          <p:sp>
            <p:nvSpPr>
              <p:cNvPr id="9124" name="FTU - minor calyx">
                <a:extLst>
                  <a:ext uri="{FF2B5EF4-FFF2-40B4-BE49-F238E27FC236}">
                    <a16:creationId xmlns:a16="http://schemas.microsoft.com/office/drawing/2014/main" id="{9E508F90-BD74-AD46-270D-9556086B4B39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25" name="dock">
                <a:extLst>
                  <a:ext uri="{FF2B5EF4-FFF2-40B4-BE49-F238E27FC236}">
                    <a16:creationId xmlns:a16="http://schemas.microsoft.com/office/drawing/2014/main" id="{0E8F5B4F-7270-003F-60F5-267F81C68C67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9130" name="Text Box 3086">
                  <a:extLst>
                    <a:ext uri="{FF2B5EF4-FFF2-40B4-BE49-F238E27FC236}">
                      <a16:creationId xmlns:a16="http://schemas.microsoft.com/office/drawing/2014/main" id="{7981091C-5534-8B8D-20B5-C43AF004433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1" name="Text Box 3086">
                  <a:extLst>
                    <a:ext uri="{FF2B5EF4-FFF2-40B4-BE49-F238E27FC236}">
                      <a16:creationId xmlns:a16="http://schemas.microsoft.com/office/drawing/2014/main" id="{F4FB51D9-9C16-56C5-8A3E-A87B95A7E0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2" name="Text Box 3086">
                  <a:extLst>
                    <a:ext uri="{FF2B5EF4-FFF2-40B4-BE49-F238E27FC236}">
                      <a16:creationId xmlns:a16="http://schemas.microsoft.com/office/drawing/2014/main" id="{37044F95-7110-F2BC-CF79-10ED0D7BB1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26" name="link">
                <a:extLst>
                  <a:ext uri="{FF2B5EF4-FFF2-40B4-BE49-F238E27FC236}">
                    <a16:creationId xmlns:a16="http://schemas.microsoft.com/office/drawing/2014/main" id="{F126A397-EFDF-3C59-547F-B3C1F27DD9D6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9127" name="Star: 5 Points 643">
                  <a:hlinkClick r:id="rId100"/>
                  <a:extLst>
                    <a:ext uri="{FF2B5EF4-FFF2-40B4-BE49-F238E27FC236}">
                      <a16:creationId xmlns:a16="http://schemas.microsoft.com/office/drawing/2014/main" id="{7D4E0565-879B-6000-8FB1-B1D7C1AA86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8" name="Star: 5 Points 644">
                  <a:hlinkClick r:id="rId93"/>
                  <a:extLst>
                    <a:ext uri="{FF2B5EF4-FFF2-40B4-BE49-F238E27FC236}">
                      <a16:creationId xmlns:a16="http://schemas.microsoft.com/office/drawing/2014/main" id="{BDA59092-DE33-7586-66B8-82D6C43A05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9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89E11376-BB72-C9DB-704E-9B159213DC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4" name="FTU - major calyx">
              <a:extLst>
                <a:ext uri="{FF2B5EF4-FFF2-40B4-BE49-F238E27FC236}">
                  <a16:creationId xmlns:a16="http://schemas.microsoft.com/office/drawing/2014/main" id="{DDCA12B2-B417-F585-FD31-5CF8C50A6056}"/>
                </a:ext>
              </a:extLst>
            </p:cNvPr>
            <p:cNvGrpSpPr/>
            <p:nvPr/>
          </p:nvGrpSpPr>
          <p:grpSpPr>
            <a:xfrm>
              <a:off x="30290225" y="16847390"/>
              <a:ext cx="1440000" cy="216000"/>
              <a:chOff x="29147230" y="16847390"/>
              <a:chExt cx="1440000" cy="216000"/>
            </a:xfrm>
          </p:grpSpPr>
          <p:sp>
            <p:nvSpPr>
              <p:cNvPr id="9115" name="FTU - major calyx">
                <a:extLst>
                  <a:ext uri="{FF2B5EF4-FFF2-40B4-BE49-F238E27FC236}">
                    <a16:creationId xmlns:a16="http://schemas.microsoft.com/office/drawing/2014/main" id="{31BDF500-1E9D-6B14-AC2E-56E565E990D3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16" name="dock">
                <a:extLst>
                  <a:ext uri="{FF2B5EF4-FFF2-40B4-BE49-F238E27FC236}">
                    <a16:creationId xmlns:a16="http://schemas.microsoft.com/office/drawing/2014/main" id="{84C4B71E-5754-9BF6-BF9D-8124769C4FCF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9121" name="Text Box 3086">
                  <a:extLst>
                    <a:ext uri="{FF2B5EF4-FFF2-40B4-BE49-F238E27FC236}">
                      <a16:creationId xmlns:a16="http://schemas.microsoft.com/office/drawing/2014/main" id="{71A6D8D9-AAAB-558C-3176-0F79A7EEDE6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2" name="Text Box 3086">
                  <a:extLst>
                    <a:ext uri="{FF2B5EF4-FFF2-40B4-BE49-F238E27FC236}">
                      <a16:creationId xmlns:a16="http://schemas.microsoft.com/office/drawing/2014/main" id="{8D0DA18A-71E1-7CF6-EA64-DB520A1221C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3" name="Text Box 3086">
                  <a:extLst>
                    <a:ext uri="{FF2B5EF4-FFF2-40B4-BE49-F238E27FC236}">
                      <a16:creationId xmlns:a16="http://schemas.microsoft.com/office/drawing/2014/main" id="{6776C432-E9A5-6FC3-A162-6D843FCF9E3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17" name="link">
                <a:extLst>
                  <a:ext uri="{FF2B5EF4-FFF2-40B4-BE49-F238E27FC236}">
                    <a16:creationId xmlns:a16="http://schemas.microsoft.com/office/drawing/2014/main" id="{30D2E3EF-5204-429A-0F8E-34692A0120D6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9118" name="Star: 5 Points 631">
                  <a:hlinkClick r:id="rId100"/>
                  <a:extLst>
                    <a:ext uri="{FF2B5EF4-FFF2-40B4-BE49-F238E27FC236}">
                      <a16:creationId xmlns:a16="http://schemas.microsoft.com/office/drawing/2014/main" id="{9A264C7C-D870-2354-DA04-AAE09095D3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9" name="Star: 5 Points 632">
                  <a:hlinkClick r:id="rId93"/>
                  <a:extLst>
                    <a:ext uri="{FF2B5EF4-FFF2-40B4-BE49-F238E27FC236}">
                      <a16:creationId xmlns:a16="http://schemas.microsoft.com/office/drawing/2014/main" id="{4A087DEE-7406-EBCF-1857-69AA18A053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0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FB8C6C00-F71B-5B43-E06B-855ACF1BC6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5" name="FTU - renal pelvis">
              <a:extLst>
                <a:ext uri="{FF2B5EF4-FFF2-40B4-BE49-F238E27FC236}">
                  <a16:creationId xmlns:a16="http://schemas.microsoft.com/office/drawing/2014/main" id="{25B38AEB-4F17-F589-2304-09FF7926A581}"/>
                </a:ext>
              </a:extLst>
            </p:cNvPr>
            <p:cNvGrpSpPr/>
            <p:nvPr/>
          </p:nvGrpSpPr>
          <p:grpSpPr>
            <a:xfrm>
              <a:off x="30290225" y="17077100"/>
              <a:ext cx="1440000" cy="216000"/>
              <a:chOff x="29147230" y="17077100"/>
              <a:chExt cx="1440000" cy="216000"/>
            </a:xfrm>
          </p:grpSpPr>
          <p:sp>
            <p:nvSpPr>
              <p:cNvPr id="9106" name="FTU - renal pelvis">
                <a:extLst>
                  <a:ext uri="{FF2B5EF4-FFF2-40B4-BE49-F238E27FC236}">
                    <a16:creationId xmlns:a16="http://schemas.microsoft.com/office/drawing/2014/main" id="{2B359F10-A22E-CF0C-0BD4-52B630A40627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7" name="dock">
                <a:extLst>
                  <a:ext uri="{FF2B5EF4-FFF2-40B4-BE49-F238E27FC236}">
                    <a16:creationId xmlns:a16="http://schemas.microsoft.com/office/drawing/2014/main" id="{75A6FF3E-AE7E-E6C9-F15E-AE147E4D2E6C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9112" name="Text Box 3086">
                  <a:extLst>
                    <a:ext uri="{FF2B5EF4-FFF2-40B4-BE49-F238E27FC236}">
                      <a16:creationId xmlns:a16="http://schemas.microsoft.com/office/drawing/2014/main" id="{0231F200-983D-BA9E-96AF-04A2EC0BDEB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3" name="Text Box 3086">
                  <a:extLst>
                    <a:ext uri="{FF2B5EF4-FFF2-40B4-BE49-F238E27FC236}">
                      <a16:creationId xmlns:a16="http://schemas.microsoft.com/office/drawing/2014/main" id="{96B6D7A2-DDEB-52BD-AF52-7F8BF5D85F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4" name="Text Box 3086">
                  <a:extLst>
                    <a:ext uri="{FF2B5EF4-FFF2-40B4-BE49-F238E27FC236}">
                      <a16:creationId xmlns:a16="http://schemas.microsoft.com/office/drawing/2014/main" id="{92BFA858-723E-5A59-2D36-FE1915CAC0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8" name="link">
                <a:extLst>
                  <a:ext uri="{FF2B5EF4-FFF2-40B4-BE49-F238E27FC236}">
                    <a16:creationId xmlns:a16="http://schemas.microsoft.com/office/drawing/2014/main" id="{0D63C01E-51FE-C244-F916-9CE699BA427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9109" name="Star: 5 Points 619">
                  <a:hlinkClick r:id="rId101"/>
                  <a:extLst>
                    <a:ext uri="{FF2B5EF4-FFF2-40B4-BE49-F238E27FC236}">
                      <a16:creationId xmlns:a16="http://schemas.microsoft.com/office/drawing/2014/main" id="{FB30B28C-5F50-2C81-5986-C41B11C3AD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0" name="Star: 5 Points 620">
                  <a:hlinkClick r:id="rId93"/>
                  <a:extLst>
                    <a:ext uri="{FF2B5EF4-FFF2-40B4-BE49-F238E27FC236}">
                      <a16:creationId xmlns:a16="http://schemas.microsoft.com/office/drawing/2014/main" id="{369E96D2-C033-BDAD-ACE4-59E460F2C1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1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EECE7F19-6C45-8AE4-E003-BF27493BBF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3" name="FTU - juxtaglomerular apparatus">
              <a:extLst>
                <a:ext uri="{FF2B5EF4-FFF2-40B4-BE49-F238E27FC236}">
                  <a16:creationId xmlns:a16="http://schemas.microsoft.com/office/drawing/2014/main" id="{9C6AAEE8-9446-349B-108A-37044347BBEA}"/>
                </a:ext>
              </a:extLst>
            </p:cNvPr>
            <p:cNvGrpSpPr/>
            <p:nvPr/>
          </p:nvGrpSpPr>
          <p:grpSpPr>
            <a:xfrm>
              <a:off x="30293460" y="17304430"/>
              <a:ext cx="1440000" cy="216000"/>
              <a:chOff x="30293460" y="17304430"/>
              <a:chExt cx="1440000" cy="216000"/>
            </a:xfrm>
          </p:grpSpPr>
          <p:sp>
            <p:nvSpPr>
              <p:cNvPr id="103" name="FTU">
                <a:extLst>
                  <a:ext uri="{FF2B5EF4-FFF2-40B4-BE49-F238E27FC236}">
                    <a16:creationId xmlns:a16="http://schemas.microsoft.com/office/drawing/2014/main" id="{6579DCCB-1D83-48F7-89A9-D883B3C64A3A}"/>
                  </a:ext>
                </a:extLst>
              </p:cNvPr>
              <p:cNvSpPr txBox="1"/>
              <p:nvPr/>
            </p:nvSpPr>
            <p:spPr>
              <a:xfrm>
                <a:off x="30293460" y="1730443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55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Juxtaglomerular Apparatus</a:t>
                </a: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3086">
                <a:extLst>
                  <a:ext uri="{FF2B5EF4-FFF2-40B4-BE49-F238E27FC236}">
                    <a16:creationId xmlns:a16="http://schemas.microsoft.com/office/drawing/2014/main" id="{8B6794C2-CCD5-97D3-4B2B-F77B6EF21126}"/>
                  </a:ext>
                </a:extLst>
              </p:cNvPr>
              <p:cNvSpPr txBox="1"/>
              <p:nvPr/>
            </p:nvSpPr>
            <p:spPr>
              <a:xfrm flipH="1">
                <a:off x="30678913" y="1732101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3086">
                <a:extLst>
                  <a:ext uri="{FF2B5EF4-FFF2-40B4-BE49-F238E27FC236}">
                    <a16:creationId xmlns:a16="http://schemas.microsoft.com/office/drawing/2014/main" id="{7C4EBC00-9EA1-C0D0-DAFC-AFDD7470BCB2}"/>
                  </a:ext>
                </a:extLst>
              </p:cNvPr>
              <p:cNvSpPr txBox="1"/>
              <p:nvPr/>
            </p:nvSpPr>
            <p:spPr>
              <a:xfrm flipH="1">
                <a:off x="30678913" y="17385583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Text Box 3086">
                <a:extLst>
                  <a:ext uri="{FF2B5EF4-FFF2-40B4-BE49-F238E27FC236}">
                    <a16:creationId xmlns:a16="http://schemas.microsoft.com/office/drawing/2014/main" id="{3B90014A-6E46-6CE8-FC8E-24DBBAF5F663}"/>
                  </a:ext>
                </a:extLst>
              </p:cNvPr>
              <p:cNvSpPr txBox="1"/>
              <p:nvPr/>
            </p:nvSpPr>
            <p:spPr>
              <a:xfrm flipH="1">
                <a:off x="30678913" y="17450151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Star: 5 Points 619">
                <a:hlinkClick r:id="rId101"/>
                <a:extLst>
                  <a:ext uri="{FF2B5EF4-FFF2-40B4-BE49-F238E27FC236}">
                    <a16:creationId xmlns:a16="http://schemas.microsoft.com/office/drawing/2014/main" id="{067625DF-E2FF-41CC-A7BC-6CEFB579FE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7702" y="17427714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Star: 5 Points 620">
                <a:hlinkClick r:id="rId93"/>
                <a:extLst>
                  <a:ext uri="{FF2B5EF4-FFF2-40B4-BE49-F238E27FC236}">
                    <a16:creationId xmlns:a16="http://schemas.microsoft.com/office/drawing/2014/main" id="{F00A2F3E-98C8-7771-03D4-98BE11E2ED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688" y="17427714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Star: 5 Points 621">
                <a:hlinkClick r:id="rId4"/>
                <a:extLst>
                  <a:ext uri="{FF2B5EF4-FFF2-40B4-BE49-F238E27FC236}">
                    <a16:creationId xmlns:a16="http://schemas.microsoft.com/office/drawing/2014/main" id="{5E1E03E2-0C5F-C3CC-8947-DDDD649770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7673" y="17427714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0" name="FTU - adrenal gland">
              <a:extLst>
                <a:ext uri="{FF2B5EF4-FFF2-40B4-BE49-F238E27FC236}">
                  <a16:creationId xmlns:a16="http://schemas.microsoft.com/office/drawing/2014/main" id="{0D0AC421-91EA-8E5F-6F66-1B698CC8C17A}"/>
                </a:ext>
              </a:extLst>
            </p:cNvPr>
            <p:cNvGrpSpPr/>
            <p:nvPr/>
          </p:nvGrpSpPr>
          <p:grpSpPr>
            <a:xfrm>
              <a:off x="30287589" y="17536905"/>
              <a:ext cx="1440000" cy="216000"/>
              <a:chOff x="30287589" y="17536905"/>
              <a:chExt cx="1440000" cy="216000"/>
            </a:xfrm>
          </p:grpSpPr>
          <p:sp>
            <p:nvSpPr>
              <p:cNvPr id="140" name="FTU">
                <a:extLst>
                  <a:ext uri="{FF2B5EF4-FFF2-40B4-BE49-F238E27FC236}">
                    <a16:creationId xmlns:a16="http://schemas.microsoft.com/office/drawing/2014/main" id="{E870D9B4-E7E0-3A73-B2C2-D21650CAC899}"/>
                  </a:ext>
                </a:extLst>
              </p:cNvPr>
              <p:cNvSpPr txBox="1"/>
              <p:nvPr/>
            </p:nvSpPr>
            <p:spPr>
              <a:xfrm>
                <a:off x="30287589" y="175369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5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 gland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3086">
                <a:extLst>
                  <a:ext uri="{FF2B5EF4-FFF2-40B4-BE49-F238E27FC236}">
                    <a16:creationId xmlns:a16="http://schemas.microsoft.com/office/drawing/2014/main" id="{3CC1B1A4-0F5C-F2EF-F335-676C87DA4202}"/>
                  </a:ext>
                </a:extLst>
              </p:cNvPr>
              <p:cNvSpPr txBox="1"/>
              <p:nvPr/>
            </p:nvSpPr>
            <p:spPr>
              <a:xfrm flipH="1">
                <a:off x="30673042" y="17553489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3086">
                <a:extLst>
                  <a:ext uri="{FF2B5EF4-FFF2-40B4-BE49-F238E27FC236}">
                    <a16:creationId xmlns:a16="http://schemas.microsoft.com/office/drawing/2014/main" id="{8A69BBBD-E9B1-A209-AA09-821E1061AD73}"/>
                  </a:ext>
                </a:extLst>
              </p:cNvPr>
              <p:cNvSpPr txBox="1"/>
              <p:nvPr/>
            </p:nvSpPr>
            <p:spPr>
              <a:xfrm flipH="1">
                <a:off x="30673042" y="1761805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3086">
                <a:extLst>
                  <a:ext uri="{FF2B5EF4-FFF2-40B4-BE49-F238E27FC236}">
                    <a16:creationId xmlns:a16="http://schemas.microsoft.com/office/drawing/2014/main" id="{597B512D-17DD-111A-21BA-2A6B40F5FF33}"/>
                  </a:ext>
                </a:extLst>
              </p:cNvPr>
              <p:cNvSpPr txBox="1"/>
              <p:nvPr/>
            </p:nvSpPr>
            <p:spPr>
              <a:xfrm flipH="1">
                <a:off x="30673042" y="17682626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Star: 5 Points 619">
                <a:hlinkClick r:id="rId101"/>
                <a:extLst>
                  <a:ext uri="{FF2B5EF4-FFF2-40B4-BE49-F238E27FC236}">
                    <a16:creationId xmlns:a16="http://schemas.microsoft.com/office/drawing/2014/main" id="{D989DBA1-F53B-B3C5-100C-96B20AA53F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1831" y="1766018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Star: 5 Points 620">
                <a:hlinkClick r:id="rId93"/>
                <a:extLst>
                  <a:ext uri="{FF2B5EF4-FFF2-40B4-BE49-F238E27FC236}">
                    <a16:creationId xmlns:a16="http://schemas.microsoft.com/office/drawing/2014/main" id="{69135C0D-433D-3F37-D63E-3A28A55067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1817" y="1766018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Star: 5 Points 621">
                <a:hlinkClick r:id="rId4"/>
                <a:extLst>
                  <a:ext uri="{FF2B5EF4-FFF2-40B4-BE49-F238E27FC236}">
                    <a16:creationId xmlns:a16="http://schemas.microsoft.com/office/drawing/2014/main" id="{35BAB622-41ED-371F-F36B-1856309BD2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1802" y="1766018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86" name="organ group - testes">
            <a:extLst>
              <a:ext uri="{FF2B5EF4-FFF2-40B4-BE49-F238E27FC236}">
                <a16:creationId xmlns:a16="http://schemas.microsoft.com/office/drawing/2014/main" id="{DD875CB2-28D3-78A6-5446-4D2112F7DB59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92" name="organ - testes">
              <a:extLst>
                <a:ext uri="{FF2B5EF4-FFF2-40B4-BE49-F238E27FC236}">
                  <a16:creationId xmlns:a16="http://schemas.microsoft.com/office/drawing/2014/main" id="{DA10D442-2D50-651F-9B9C-B2C43A32CDAE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07" name="FTU - seminiferous tubule">
              <a:extLst>
                <a:ext uri="{FF2B5EF4-FFF2-40B4-BE49-F238E27FC236}">
                  <a16:creationId xmlns:a16="http://schemas.microsoft.com/office/drawing/2014/main" id="{1385476A-4DC5-0A8E-9158-A5B3997FAC22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741" name="FTU - seminiferous tubule">
                <a:extLst>
                  <a:ext uri="{FF2B5EF4-FFF2-40B4-BE49-F238E27FC236}">
                    <a16:creationId xmlns:a16="http://schemas.microsoft.com/office/drawing/2014/main" id="{E92BBD0A-3373-8A95-5E1A-C359DA2CC387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dock">
                <a:extLst>
                  <a:ext uri="{FF2B5EF4-FFF2-40B4-BE49-F238E27FC236}">
                    <a16:creationId xmlns:a16="http://schemas.microsoft.com/office/drawing/2014/main" id="{A86157FD-05D3-1D78-B058-EDB7D2C31E4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749" name="Text Box 3086">
                  <a:extLst>
                    <a:ext uri="{FF2B5EF4-FFF2-40B4-BE49-F238E27FC236}">
                      <a16:creationId xmlns:a16="http://schemas.microsoft.com/office/drawing/2014/main" id="{0CEB1894-DBDE-A8E7-D82A-1ABC1AC382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0" name="Text Box 3086">
                  <a:extLst>
                    <a:ext uri="{FF2B5EF4-FFF2-40B4-BE49-F238E27FC236}">
                      <a16:creationId xmlns:a16="http://schemas.microsoft.com/office/drawing/2014/main" id="{E28CCA44-B113-84BF-50A0-10D7373382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1" name="Text Box 3086">
                  <a:extLst>
                    <a:ext uri="{FF2B5EF4-FFF2-40B4-BE49-F238E27FC236}">
                      <a16:creationId xmlns:a16="http://schemas.microsoft.com/office/drawing/2014/main" id="{96F85644-5A71-D118-C2AE-63A3CCD981F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3" name="link">
                <a:extLst>
                  <a:ext uri="{FF2B5EF4-FFF2-40B4-BE49-F238E27FC236}">
                    <a16:creationId xmlns:a16="http://schemas.microsoft.com/office/drawing/2014/main" id="{73331829-68DA-F560-5DB3-8C996E7BBAB3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744" name="Star: 5 Points 3972">
                  <a:hlinkClick r:id="rId102"/>
                  <a:extLst>
                    <a:ext uri="{FF2B5EF4-FFF2-40B4-BE49-F238E27FC236}">
                      <a16:creationId xmlns:a16="http://schemas.microsoft.com/office/drawing/2014/main" id="{F626C384-5F1B-6E55-0264-E7A927DB67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3973">
                  <a:hlinkClick r:id="rId103"/>
                  <a:extLst>
                    <a:ext uri="{FF2B5EF4-FFF2-40B4-BE49-F238E27FC236}">
                      <a16:creationId xmlns:a16="http://schemas.microsoft.com/office/drawing/2014/main" id="{731310E6-EE79-EE9F-F6C0-DE6607C001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Star: 5 Points 3974">
                  <a:hlinkClick r:id="rId14"/>
                  <a:extLst>
                    <a:ext uri="{FF2B5EF4-FFF2-40B4-BE49-F238E27FC236}">
                      <a16:creationId xmlns:a16="http://schemas.microsoft.com/office/drawing/2014/main" id="{128D0178-C3E6-1CE9-2DB0-53C3EB1E03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8" name="FTU - rete testis">
              <a:extLst>
                <a:ext uri="{FF2B5EF4-FFF2-40B4-BE49-F238E27FC236}">
                  <a16:creationId xmlns:a16="http://schemas.microsoft.com/office/drawing/2014/main" id="{3FECA9DD-9826-2AD9-6619-407FFFADD80D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731" name="FTU - rete testis">
                <a:extLst>
                  <a:ext uri="{FF2B5EF4-FFF2-40B4-BE49-F238E27FC236}">
                    <a16:creationId xmlns:a16="http://schemas.microsoft.com/office/drawing/2014/main" id="{407E5683-1CAE-05A6-D94C-2094DF368C78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2" name="dock">
                <a:extLst>
                  <a:ext uri="{FF2B5EF4-FFF2-40B4-BE49-F238E27FC236}">
                    <a16:creationId xmlns:a16="http://schemas.microsoft.com/office/drawing/2014/main" id="{D1132BD4-76AE-4004-AADA-C07450B79450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738" name="Text Box 3086">
                  <a:extLst>
                    <a:ext uri="{FF2B5EF4-FFF2-40B4-BE49-F238E27FC236}">
                      <a16:creationId xmlns:a16="http://schemas.microsoft.com/office/drawing/2014/main" id="{39BAEE05-7D61-864D-7B82-033DDAB242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9" name="Text Box 3086">
                  <a:extLst>
                    <a:ext uri="{FF2B5EF4-FFF2-40B4-BE49-F238E27FC236}">
                      <a16:creationId xmlns:a16="http://schemas.microsoft.com/office/drawing/2014/main" id="{5ECBADF1-D7F9-EFA3-0594-F9680BAF7B8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0" name="Text Box 3086">
                  <a:extLst>
                    <a:ext uri="{FF2B5EF4-FFF2-40B4-BE49-F238E27FC236}">
                      <a16:creationId xmlns:a16="http://schemas.microsoft.com/office/drawing/2014/main" id="{602AD365-29AA-140D-F5E5-0DC86C303A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3DAB4C5-6A03-04E3-E0D2-EC78B850749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734" name="Star: 5 Points 3956">
                  <a:hlinkClick r:id="rId104"/>
                  <a:extLst>
                    <a:ext uri="{FF2B5EF4-FFF2-40B4-BE49-F238E27FC236}">
                      <a16:creationId xmlns:a16="http://schemas.microsoft.com/office/drawing/2014/main" id="{931FFA8C-F164-62C8-D220-F5E3E53202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3957">
                  <a:hlinkClick r:id="rId103"/>
                  <a:extLst>
                    <a:ext uri="{FF2B5EF4-FFF2-40B4-BE49-F238E27FC236}">
                      <a16:creationId xmlns:a16="http://schemas.microsoft.com/office/drawing/2014/main" id="{25D6E581-2FEE-A76A-E6A7-7A9C5BF581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3958">
                  <a:hlinkClick r:id="rId14"/>
                  <a:extLst>
                    <a:ext uri="{FF2B5EF4-FFF2-40B4-BE49-F238E27FC236}">
                      <a16:creationId xmlns:a16="http://schemas.microsoft.com/office/drawing/2014/main" id="{64875881-C0D3-3D9B-A8CC-B748921C1B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9" name="FTU - efferent ductules of testicle">
              <a:extLst>
                <a:ext uri="{FF2B5EF4-FFF2-40B4-BE49-F238E27FC236}">
                  <a16:creationId xmlns:a16="http://schemas.microsoft.com/office/drawing/2014/main" id="{E9070B98-65AE-57FB-A9A4-AD755B4B82A1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720" name="FTU - efferent ductules of testicle">
                <a:extLst>
                  <a:ext uri="{FF2B5EF4-FFF2-40B4-BE49-F238E27FC236}">
                    <a16:creationId xmlns:a16="http://schemas.microsoft.com/office/drawing/2014/main" id="{8E757664-B642-FED6-A455-9AF1A5321092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1" name="dock">
                <a:extLst>
                  <a:ext uri="{FF2B5EF4-FFF2-40B4-BE49-F238E27FC236}">
                    <a16:creationId xmlns:a16="http://schemas.microsoft.com/office/drawing/2014/main" id="{BEB6F921-C115-3E76-1F14-BEB50B6AA9BD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728" name="Text Box 3086">
                  <a:extLst>
                    <a:ext uri="{FF2B5EF4-FFF2-40B4-BE49-F238E27FC236}">
                      <a16:creationId xmlns:a16="http://schemas.microsoft.com/office/drawing/2014/main" id="{B3F1BC0D-BA7E-BDED-A2E9-773F126CF3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9" name="Text Box 3086">
                  <a:extLst>
                    <a:ext uri="{FF2B5EF4-FFF2-40B4-BE49-F238E27FC236}">
                      <a16:creationId xmlns:a16="http://schemas.microsoft.com/office/drawing/2014/main" id="{005E97E8-39E1-0780-B1BB-F58B546FDE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Text Box 3086">
                  <a:extLst>
                    <a:ext uri="{FF2B5EF4-FFF2-40B4-BE49-F238E27FC236}">
                      <a16:creationId xmlns:a16="http://schemas.microsoft.com/office/drawing/2014/main" id="{3CDE7C48-5366-A768-154A-C46F14E749F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2" name="link">
                <a:extLst>
                  <a:ext uri="{FF2B5EF4-FFF2-40B4-BE49-F238E27FC236}">
                    <a16:creationId xmlns:a16="http://schemas.microsoft.com/office/drawing/2014/main" id="{F4C39602-CA28-FA62-3044-9C0F0F76D25F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723" name="Star: 5 Points 3940">
                  <a:hlinkClick r:id="rId105"/>
                  <a:extLst>
                    <a:ext uri="{FF2B5EF4-FFF2-40B4-BE49-F238E27FC236}">
                      <a16:creationId xmlns:a16="http://schemas.microsoft.com/office/drawing/2014/main" id="{34316680-332B-E40A-B5CE-2CF0FE9AC9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Star: 5 Points 3941">
                  <a:hlinkClick r:id="rId103"/>
                  <a:extLst>
                    <a:ext uri="{FF2B5EF4-FFF2-40B4-BE49-F238E27FC236}">
                      <a16:creationId xmlns:a16="http://schemas.microsoft.com/office/drawing/2014/main" id="{CAED0949-AC39-C96D-B43E-7CE34C09AB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Star: 5 Points 3942">
                  <a:hlinkClick r:id="rId14"/>
                  <a:extLst>
                    <a:ext uri="{FF2B5EF4-FFF2-40B4-BE49-F238E27FC236}">
                      <a16:creationId xmlns:a16="http://schemas.microsoft.com/office/drawing/2014/main" id="{046AB9EE-BDE8-0330-4C4F-11B5DA7D80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2" name="organ group - penis">
            <a:extLst>
              <a:ext uri="{FF2B5EF4-FFF2-40B4-BE49-F238E27FC236}">
                <a16:creationId xmlns:a16="http://schemas.microsoft.com/office/drawing/2014/main" id="{6FBE67AC-87EC-DDCD-4933-41B69DE4DDE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753" name="organ - penis">
              <a:extLst>
                <a:ext uri="{FF2B5EF4-FFF2-40B4-BE49-F238E27FC236}">
                  <a16:creationId xmlns:a16="http://schemas.microsoft.com/office/drawing/2014/main" id="{66205DA4-1073-E332-CA8A-0442C75ADF72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4" name="FTU - vas deferens">
              <a:extLst>
                <a:ext uri="{FF2B5EF4-FFF2-40B4-BE49-F238E27FC236}">
                  <a16:creationId xmlns:a16="http://schemas.microsoft.com/office/drawing/2014/main" id="{28E48386-4273-D911-1B2C-58E09778ABBD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166" name="FTU - vas deferens">
                <a:extLst>
                  <a:ext uri="{FF2B5EF4-FFF2-40B4-BE49-F238E27FC236}">
                    <a16:creationId xmlns:a16="http://schemas.microsoft.com/office/drawing/2014/main" id="{D69A4612-CC6F-03AF-631A-4CD6FF5E378D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7" name="dock">
                <a:extLst>
                  <a:ext uri="{FF2B5EF4-FFF2-40B4-BE49-F238E27FC236}">
                    <a16:creationId xmlns:a16="http://schemas.microsoft.com/office/drawing/2014/main" id="{8010B5F9-74E2-9ACA-76FA-2EAA454B7B2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6C5B9EE3-81CB-15C0-9257-B54BADBAD08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" name="Text Box 3086">
                  <a:extLst>
                    <a:ext uri="{FF2B5EF4-FFF2-40B4-BE49-F238E27FC236}">
                      <a16:creationId xmlns:a16="http://schemas.microsoft.com/office/drawing/2014/main" id="{749963DE-D4CC-0530-2468-ECE57350AB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" name="Text Box 3086">
                  <a:extLst>
                    <a:ext uri="{FF2B5EF4-FFF2-40B4-BE49-F238E27FC236}">
                      <a16:creationId xmlns:a16="http://schemas.microsoft.com/office/drawing/2014/main" id="{594878FF-1EE4-B5B5-BFB2-D324976A269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8" name="link">
                <a:extLst>
                  <a:ext uri="{FF2B5EF4-FFF2-40B4-BE49-F238E27FC236}">
                    <a16:creationId xmlns:a16="http://schemas.microsoft.com/office/drawing/2014/main" id="{36F83364-C53B-3834-B8F1-A6FC03E570EA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173" name="Star: 5 Points 3924">
                  <a:hlinkClick r:id="rId106"/>
                  <a:extLst>
                    <a:ext uri="{FF2B5EF4-FFF2-40B4-BE49-F238E27FC236}">
                      <a16:creationId xmlns:a16="http://schemas.microsoft.com/office/drawing/2014/main" id="{90E82C2E-2ECA-6461-14DD-35F88B6081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5" name="Star: 5 Points 3925">
                  <a:hlinkClick r:id="rId107"/>
                  <a:extLst>
                    <a:ext uri="{FF2B5EF4-FFF2-40B4-BE49-F238E27FC236}">
                      <a16:creationId xmlns:a16="http://schemas.microsoft.com/office/drawing/2014/main" id="{C5358A95-0186-0103-7C17-BA99BABE8B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6" name="Star: 5 Points 3926">
                  <a:hlinkClick r:id="rId14"/>
                  <a:extLst>
                    <a:ext uri="{FF2B5EF4-FFF2-40B4-BE49-F238E27FC236}">
                      <a16:creationId xmlns:a16="http://schemas.microsoft.com/office/drawing/2014/main" id="{97FFD5FD-0792-65AC-4637-294DF7486A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5" name="FTU - ampulla of vas deferens">
              <a:extLst>
                <a:ext uri="{FF2B5EF4-FFF2-40B4-BE49-F238E27FC236}">
                  <a16:creationId xmlns:a16="http://schemas.microsoft.com/office/drawing/2014/main" id="{D045E0E1-AD74-35A6-4C03-DF7B96AB97CD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766" name="FTU - ampulla of vas deferens">
                <a:extLst>
                  <a:ext uri="{FF2B5EF4-FFF2-40B4-BE49-F238E27FC236}">
                    <a16:creationId xmlns:a16="http://schemas.microsoft.com/office/drawing/2014/main" id="{44ACCB0F-E490-5B23-1889-6AD9A1DE585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7" name="dock">
                <a:extLst>
                  <a:ext uri="{FF2B5EF4-FFF2-40B4-BE49-F238E27FC236}">
                    <a16:creationId xmlns:a16="http://schemas.microsoft.com/office/drawing/2014/main" id="{8FF62523-9CFD-F035-A547-7456B5B71D7B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B7E09CE5-375A-2DDD-79F3-72750FE937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2" name="Text Box 3086">
                  <a:extLst>
                    <a:ext uri="{FF2B5EF4-FFF2-40B4-BE49-F238E27FC236}">
                      <a16:creationId xmlns:a16="http://schemas.microsoft.com/office/drawing/2014/main" id="{3FA7284F-8BA7-18CE-2863-48CE226C34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3" name="Text Box 3086">
                  <a:extLst>
                    <a:ext uri="{FF2B5EF4-FFF2-40B4-BE49-F238E27FC236}">
                      <a16:creationId xmlns:a16="http://schemas.microsoft.com/office/drawing/2014/main" id="{A5E2E3B2-5675-384E-B4D4-E94797FE03D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2" name="link">
                <a:extLst>
                  <a:ext uri="{FF2B5EF4-FFF2-40B4-BE49-F238E27FC236}">
                    <a16:creationId xmlns:a16="http://schemas.microsoft.com/office/drawing/2014/main" id="{50FF0A5E-C353-E758-D396-61CA6FA5E052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157" name="Star: 5 Points 3908">
                  <a:hlinkClick r:id="rId108"/>
                  <a:extLst>
                    <a:ext uri="{FF2B5EF4-FFF2-40B4-BE49-F238E27FC236}">
                      <a16:creationId xmlns:a16="http://schemas.microsoft.com/office/drawing/2014/main" id="{4DE222E2-FC82-822A-5BFA-69EADF74F0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9" name="Star: 5 Points 3909">
                  <a:hlinkClick r:id="rId107"/>
                  <a:extLst>
                    <a:ext uri="{FF2B5EF4-FFF2-40B4-BE49-F238E27FC236}">
                      <a16:creationId xmlns:a16="http://schemas.microsoft.com/office/drawing/2014/main" id="{0E2D9C40-2A22-835B-3C1D-12F04D7F5A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0" name="Star: 5 Points 3910">
                  <a:hlinkClick r:id="rId14"/>
                  <a:extLst>
                    <a:ext uri="{FF2B5EF4-FFF2-40B4-BE49-F238E27FC236}">
                      <a16:creationId xmlns:a16="http://schemas.microsoft.com/office/drawing/2014/main" id="{1DEC520B-6FBE-0652-386F-06D4C38CB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6" name="FTU - penile urethra">
              <a:extLst>
                <a:ext uri="{FF2B5EF4-FFF2-40B4-BE49-F238E27FC236}">
                  <a16:creationId xmlns:a16="http://schemas.microsoft.com/office/drawing/2014/main" id="{D7E1EDCF-0D35-9BFA-7693-4D96FDEE9E18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757" name="FTU - penile urethra">
                <a:extLst>
                  <a:ext uri="{FF2B5EF4-FFF2-40B4-BE49-F238E27FC236}">
                    <a16:creationId xmlns:a16="http://schemas.microsoft.com/office/drawing/2014/main" id="{36B03528-9EAB-8705-9039-2EF461E7E0DE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8" name="dock">
                <a:extLst>
                  <a:ext uri="{FF2B5EF4-FFF2-40B4-BE49-F238E27FC236}">
                    <a16:creationId xmlns:a16="http://schemas.microsoft.com/office/drawing/2014/main" id="{3494F3D2-744E-C0E3-E17C-757AA2B33A44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763" name="Text Box 3086">
                  <a:extLst>
                    <a:ext uri="{FF2B5EF4-FFF2-40B4-BE49-F238E27FC236}">
                      <a16:creationId xmlns:a16="http://schemas.microsoft.com/office/drawing/2014/main" id="{0D5D74D1-8807-F227-4C45-4ECEA0179B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4" name="Text Box 3086">
                  <a:extLst>
                    <a:ext uri="{FF2B5EF4-FFF2-40B4-BE49-F238E27FC236}">
                      <a16:creationId xmlns:a16="http://schemas.microsoft.com/office/drawing/2014/main" id="{EE7CD49D-B77F-7A6F-10C7-986CEEB326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FC00EE7B-36FB-12DD-807D-42AFB30552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4D633E4A-DB1B-9BC4-6428-5F1A5BBD83A5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760" name="Star: 5 Points 3892">
                  <a:hlinkClick r:id="rId7"/>
                  <a:extLst>
                    <a:ext uri="{FF2B5EF4-FFF2-40B4-BE49-F238E27FC236}">
                      <a16:creationId xmlns:a16="http://schemas.microsoft.com/office/drawing/2014/main" id="{BEB8B539-5636-0685-8BED-E7BFCBA174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3893">
                  <a:hlinkClick r:id="rId107"/>
                  <a:extLst>
                    <a:ext uri="{FF2B5EF4-FFF2-40B4-BE49-F238E27FC236}">
                      <a16:creationId xmlns:a16="http://schemas.microsoft.com/office/drawing/2014/main" id="{47D315C9-D0DA-ACFB-90EE-06D4CAA681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3894">
                  <a:hlinkClick r:id="rId14"/>
                  <a:extLst>
                    <a:ext uri="{FF2B5EF4-FFF2-40B4-BE49-F238E27FC236}">
                      <a16:creationId xmlns:a16="http://schemas.microsoft.com/office/drawing/2014/main" id="{1F120227-9C48-4AB1-3444-6647F5731C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182" name="organ group - uterus">
            <a:extLst>
              <a:ext uri="{FF2B5EF4-FFF2-40B4-BE49-F238E27FC236}">
                <a16:creationId xmlns:a16="http://schemas.microsoft.com/office/drawing/2014/main" id="{38CE25D2-2FA1-02CD-5E9E-E90810BA7490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183" name="organ - uterus">
              <a:extLst>
                <a:ext uri="{FF2B5EF4-FFF2-40B4-BE49-F238E27FC236}">
                  <a16:creationId xmlns:a16="http://schemas.microsoft.com/office/drawing/2014/main" id="{A99FB5BE-32B9-F5BA-3AA6-4505047C0F4A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84" name="FTU - body of uterus">
              <a:extLst>
                <a:ext uri="{FF2B5EF4-FFF2-40B4-BE49-F238E27FC236}">
                  <a16:creationId xmlns:a16="http://schemas.microsoft.com/office/drawing/2014/main" id="{7B69BC45-A5A7-249A-DA30-EBB0E8FAC52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216" name="FTU - body of uterus">
                <a:extLst>
                  <a:ext uri="{FF2B5EF4-FFF2-40B4-BE49-F238E27FC236}">
                    <a16:creationId xmlns:a16="http://schemas.microsoft.com/office/drawing/2014/main" id="{09C2A580-6320-A031-8032-47DDF4D306AC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7" name="dock">
                <a:extLst>
                  <a:ext uri="{FF2B5EF4-FFF2-40B4-BE49-F238E27FC236}">
                    <a16:creationId xmlns:a16="http://schemas.microsoft.com/office/drawing/2014/main" id="{C480D7C5-22FD-FA82-74ED-54121B462C0F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AD7FEA11-B491-1671-5380-AE07B3BFEE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4" name="Text Box 3086">
                  <a:extLst>
                    <a:ext uri="{FF2B5EF4-FFF2-40B4-BE49-F238E27FC236}">
                      <a16:creationId xmlns:a16="http://schemas.microsoft.com/office/drawing/2014/main" id="{7644FACE-7FF3-64E4-D4AD-698F86C9CEC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6" name="Text Box 3086">
                  <a:extLst>
                    <a:ext uri="{FF2B5EF4-FFF2-40B4-BE49-F238E27FC236}">
                      <a16:creationId xmlns:a16="http://schemas.microsoft.com/office/drawing/2014/main" id="{F2A403B5-B30D-E35E-E6FF-CF99B857D1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19" name="link">
                <a:extLst>
                  <a:ext uri="{FF2B5EF4-FFF2-40B4-BE49-F238E27FC236}">
                    <a16:creationId xmlns:a16="http://schemas.microsoft.com/office/drawing/2014/main" id="{B11E520A-2D4A-942B-8F69-45B0A53164CB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221" name="Star: 5 Points 4061">
                  <a:hlinkClick r:id="rId109"/>
                  <a:extLst>
                    <a:ext uri="{FF2B5EF4-FFF2-40B4-BE49-F238E27FC236}">
                      <a16:creationId xmlns:a16="http://schemas.microsoft.com/office/drawing/2014/main" id="{F1D70EBE-9FC8-B307-076B-457B7AB470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" name="Star: 5 Points 4062">
                  <a:hlinkClick r:id="rId110"/>
                  <a:extLst>
                    <a:ext uri="{FF2B5EF4-FFF2-40B4-BE49-F238E27FC236}">
                      <a16:creationId xmlns:a16="http://schemas.microsoft.com/office/drawing/2014/main" id="{BA9AB024-9D1A-481B-E922-41637B1795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5" name="Star: 5 Points 4063">
                  <a:hlinkClick r:id="rId14"/>
                  <a:extLst>
                    <a:ext uri="{FF2B5EF4-FFF2-40B4-BE49-F238E27FC236}">
                      <a16:creationId xmlns:a16="http://schemas.microsoft.com/office/drawing/2014/main" id="{D371D822-CA06-D003-1BBD-64D24CF20B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89" name="FTU - uterine cervix">
              <a:extLst>
                <a:ext uri="{FF2B5EF4-FFF2-40B4-BE49-F238E27FC236}">
                  <a16:creationId xmlns:a16="http://schemas.microsoft.com/office/drawing/2014/main" id="{CD771473-4199-B313-9ADB-531A78FDF716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191" name="FTU - uterine cervix">
                <a:extLst>
                  <a:ext uri="{FF2B5EF4-FFF2-40B4-BE49-F238E27FC236}">
                    <a16:creationId xmlns:a16="http://schemas.microsoft.com/office/drawing/2014/main" id="{1469AC04-EA62-792E-07AB-7E470F5AE458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2" name="dock">
                <a:extLst>
                  <a:ext uri="{FF2B5EF4-FFF2-40B4-BE49-F238E27FC236}">
                    <a16:creationId xmlns:a16="http://schemas.microsoft.com/office/drawing/2014/main" id="{AC4C9B0E-14A7-83A0-0D53-E330848B2454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12CD4787-2808-4AA7-1D85-0EA802DB36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7F437A0D-304B-ABDC-7D63-275B9A59ABA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" name="Text Box 3086">
                  <a:extLst>
                    <a:ext uri="{FF2B5EF4-FFF2-40B4-BE49-F238E27FC236}">
                      <a16:creationId xmlns:a16="http://schemas.microsoft.com/office/drawing/2014/main" id="{463B3288-806F-0FD8-497C-994BEEEF4DC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3" name="link">
                <a:extLst>
                  <a:ext uri="{FF2B5EF4-FFF2-40B4-BE49-F238E27FC236}">
                    <a16:creationId xmlns:a16="http://schemas.microsoft.com/office/drawing/2014/main" id="{9FA4D244-F69E-BC16-A81D-3C5606C2C669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194" name="Star: 5 Points 4045">
                  <a:hlinkClick r:id="rId111"/>
                  <a:extLst>
                    <a:ext uri="{FF2B5EF4-FFF2-40B4-BE49-F238E27FC236}">
                      <a16:creationId xmlns:a16="http://schemas.microsoft.com/office/drawing/2014/main" id="{AFA2CA46-8C5A-F031-0692-A90A89285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5" name="Star: 5 Points 4046">
                  <a:hlinkClick r:id="rId110"/>
                  <a:extLst>
                    <a:ext uri="{FF2B5EF4-FFF2-40B4-BE49-F238E27FC236}">
                      <a16:creationId xmlns:a16="http://schemas.microsoft.com/office/drawing/2014/main" id="{8CA05F3C-8D8B-1ABD-2F5D-772C400E8D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8" name="Star: 5 Points 4047">
                  <a:hlinkClick r:id="rId14"/>
                  <a:extLst>
                    <a:ext uri="{FF2B5EF4-FFF2-40B4-BE49-F238E27FC236}">
                      <a16:creationId xmlns:a16="http://schemas.microsoft.com/office/drawing/2014/main" id="{AD31A425-4A15-C9FF-37FC-26D2703D4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262" name="organ group - pharynx">
            <a:extLst>
              <a:ext uri="{FF2B5EF4-FFF2-40B4-BE49-F238E27FC236}">
                <a16:creationId xmlns:a16="http://schemas.microsoft.com/office/drawing/2014/main" id="{10B7A436-B473-C272-DEF4-1B5E3C8622D7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1263" name="organ - pharynx">
              <a:extLst>
                <a:ext uri="{FF2B5EF4-FFF2-40B4-BE49-F238E27FC236}">
                  <a16:creationId xmlns:a16="http://schemas.microsoft.com/office/drawing/2014/main" id="{DD1323C9-1999-C443-A50C-2F1422046705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7" name="FTU - external nasal mucosa">
              <a:extLst>
                <a:ext uri="{FF2B5EF4-FFF2-40B4-BE49-F238E27FC236}">
                  <a16:creationId xmlns:a16="http://schemas.microsoft.com/office/drawing/2014/main" id="{1EB6944A-E16E-16E6-DF0B-8CDF5F6C8640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1372" name="FTU - external nasal mucosa">
                <a:extLst>
                  <a:ext uri="{FF2B5EF4-FFF2-40B4-BE49-F238E27FC236}">
                    <a16:creationId xmlns:a16="http://schemas.microsoft.com/office/drawing/2014/main" id="{1B0DFA67-B9DB-D930-ACDE-D6554A82C2B2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1373" name="dock">
                <a:extLst>
                  <a:ext uri="{FF2B5EF4-FFF2-40B4-BE49-F238E27FC236}">
                    <a16:creationId xmlns:a16="http://schemas.microsoft.com/office/drawing/2014/main" id="{FDB73A42-820B-9889-2BDC-637891EE0C54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1378" name="Text Box 3086">
                  <a:extLst>
                    <a:ext uri="{FF2B5EF4-FFF2-40B4-BE49-F238E27FC236}">
                      <a16:creationId xmlns:a16="http://schemas.microsoft.com/office/drawing/2014/main" id="{9EC08437-E1FD-B771-B79C-14FB49704A32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9" name="Text Box 3086">
                  <a:extLst>
                    <a:ext uri="{FF2B5EF4-FFF2-40B4-BE49-F238E27FC236}">
                      <a16:creationId xmlns:a16="http://schemas.microsoft.com/office/drawing/2014/main" id="{D28F729A-2970-3444-7638-B54DAFC697F7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6" name="Text Box 3086">
                  <a:extLst>
                    <a:ext uri="{FF2B5EF4-FFF2-40B4-BE49-F238E27FC236}">
                      <a16:creationId xmlns:a16="http://schemas.microsoft.com/office/drawing/2014/main" id="{9F8D40AE-41BA-6104-2C65-CA3B76839D46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4" name="link">
                <a:extLst>
                  <a:ext uri="{FF2B5EF4-FFF2-40B4-BE49-F238E27FC236}">
                    <a16:creationId xmlns:a16="http://schemas.microsoft.com/office/drawing/2014/main" id="{C6FEDDB4-A525-C79D-3A52-195A14721536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1375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980D5B2A-4BC9-7C35-4C6B-F3F51C34D8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6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13976CF6-AC58-2BCB-80E8-AC232BE64D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7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9D9FEB2-B5AF-15DA-EC13-DE5B6BB19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8" name="FTU - internal nasal mucosa">
              <a:extLst>
                <a:ext uri="{FF2B5EF4-FFF2-40B4-BE49-F238E27FC236}">
                  <a16:creationId xmlns:a16="http://schemas.microsoft.com/office/drawing/2014/main" id="{2DE86777-784E-4063-31A9-3D06F428805E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1363" name="FTU - internal nasal mucosa">
                <a:extLst>
                  <a:ext uri="{FF2B5EF4-FFF2-40B4-BE49-F238E27FC236}">
                    <a16:creationId xmlns:a16="http://schemas.microsoft.com/office/drawing/2014/main" id="{2542102B-C448-DAE8-0BEF-FAF03B8357B9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1364" name="dock">
                <a:extLst>
                  <a:ext uri="{FF2B5EF4-FFF2-40B4-BE49-F238E27FC236}">
                    <a16:creationId xmlns:a16="http://schemas.microsoft.com/office/drawing/2014/main" id="{797A6DC4-B7E4-44A6-735D-DF3827094B9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1369" name="Text Box 3086">
                  <a:extLst>
                    <a:ext uri="{FF2B5EF4-FFF2-40B4-BE49-F238E27FC236}">
                      <a16:creationId xmlns:a16="http://schemas.microsoft.com/office/drawing/2014/main" id="{FC879A15-E7FC-CA85-D9DC-0C11E4D66AF9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0" name="Text Box 3086">
                  <a:extLst>
                    <a:ext uri="{FF2B5EF4-FFF2-40B4-BE49-F238E27FC236}">
                      <a16:creationId xmlns:a16="http://schemas.microsoft.com/office/drawing/2014/main" id="{223FC473-83C2-DE9A-B7B0-5596B198B9EB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1" name="Text Box 3086">
                  <a:extLst>
                    <a:ext uri="{FF2B5EF4-FFF2-40B4-BE49-F238E27FC236}">
                      <a16:creationId xmlns:a16="http://schemas.microsoft.com/office/drawing/2014/main" id="{E279931E-DB98-8454-DF10-70668536DDD7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5" name="link">
                <a:extLst>
                  <a:ext uri="{FF2B5EF4-FFF2-40B4-BE49-F238E27FC236}">
                    <a16:creationId xmlns:a16="http://schemas.microsoft.com/office/drawing/2014/main" id="{33556499-1498-6BAC-D11E-67C456DC882F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1366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B8CC2813-B9C9-2DA7-0830-ADD75E8076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7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6E8E4D6F-C0F9-3448-2BB2-782385AEEF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8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317A9969-626F-3BDB-3107-3E9C287847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9" name="FTU - nasophayrnx">
              <a:extLst>
                <a:ext uri="{FF2B5EF4-FFF2-40B4-BE49-F238E27FC236}">
                  <a16:creationId xmlns:a16="http://schemas.microsoft.com/office/drawing/2014/main" id="{D84F5B57-5EA9-953D-25CD-FE2E9F2C87A8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1354" name="FTU - nasophayrnx">
                <a:extLst>
                  <a:ext uri="{FF2B5EF4-FFF2-40B4-BE49-F238E27FC236}">
                    <a16:creationId xmlns:a16="http://schemas.microsoft.com/office/drawing/2014/main" id="{6359620B-9289-0C91-B9B5-D7871CEF481B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5" name="dock">
                <a:extLst>
                  <a:ext uri="{FF2B5EF4-FFF2-40B4-BE49-F238E27FC236}">
                    <a16:creationId xmlns:a16="http://schemas.microsoft.com/office/drawing/2014/main" id="{F38886CC-39E5-A20E-6809-9AF4C341E5CB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1360" name="Text Box 3086">
                  <a:extLst>
                    <a:ext uri="{FF2B5EF4-FFF2-40B4-BE49-F238E27FC236}">
                      <a16:creationId xmlns:a16="http://schemas.microsoft.com/office/drawing/2014/main" id="{A9E33F0C-2DF3-FC6B-37B4-922E885B90C8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1" name="Text Box 3086">
                  <a:extLst>
                    <a:ext uri="{FF2B5EF4-FFF2-40B4-BE49-F238E27FC236}">
                      <a16:creationId xmlns:a16="http://schemas.microsoft.com/office/drawing/2014/main" id="{B28A8244-C372-7BA4-A24F-2963176ABD4F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5B646F2E-3D6C-2A4B-5549-FE15754539D1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6" name="link">
                <a:extLst>
                  <a:ext uri="{FF2B5EF4-FFF2-40B4-BE49-F238E27FC236}">
                    <a16:creationId xmlns:a16="http://schemas.microsoft.com/office/drawing/2014/main" id="{5FC8A970-A7D8-0A8A-93AA-6AAB15B95F24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1357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F1BAC5E6-758C-0948-DD07-389FF01B49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8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6B7B01EA-5342-C1C7-67F3-F60A8452CB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9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5191ADD7-1F7E-0657-2A34-6BF090C4E5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17" name="FTU - orophayrnx">
              <a:extLst>
                <a:ext uri="{FF2B5EF4-FFF2-40B4-BE49-F238E27FC236}">
                  <a16:creationId xmlns:a16="http://schemas.microsoft.com/office/drawing/2014/main" id="{B514082C-DB76-ECF5-4A79-AD447D09CF13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1343" name="FTU - orophayrnx">
                <a:extLst>
                  <a:ext uri="{FF2B5EF4-FFF2-40B4-BE49-F238E27FC236}">
                    <a16:creationId xmlns:a16="http://schemas.microsoft.com/office/drawing/2014/main" id="{521A0820-BB32-5975-1C4F-A96BAA2E4E5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D2F1EDDF-5BB6-54B1-B4E0-3AD4AA7C0AE0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1351" name="Text Box 3086">
                  <a:extLst>
                    <a:ext uri="{FF2B5EF4-FFF2-40B4-BE49-F238E27FC236}">
                      <a16:creationId xmlns:a16="http://schemas.microsoft.com/office/drawing/2014/main" id="{BBC9AF03-6165-9CAD-8E5E-FBC64918CD06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2" name="Text Box 3086">
                  <a:extLst>
                    <a:ext uri="{FF2B5EF4-FFF2-40B4-BE49-F238E27FC236}">
                      <a16:creationId xmlns:a16="http://schemas.microsoft.com/office/drawing/2014/main" id="{374E62EE-29AC-44D6-4077-3ED4737FCB3A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899064A3-EB9D-0AE7-8380-9C525FADF3C2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7" name="link">
                <a:extLst>
                  <a:ext uri="{FF2B5EF4-FFF2-40B4-BE49-F238E27FC236}">
                    <a16:creationId xmlns:a16="http://schemas.microsoft.com/office/drawing/2014/main" id="{AAAD6F56-E19F-4EF7-B0E8-82072D18B96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1348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AD563182-0A5E-477A-C2C9-DCDF508CA6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9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B6FB35A8-68FF-2580-5908-A7DB8D5899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0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693865E7-A7DF-2685-659A-E0A7226C85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22" name="FTU - laryngophayrnx">
              <a:extLst>
                <a:ext uri="{FF2B5EF4-FFF2-40B4-BE49-F238E27FC236}">
                  <a16:creationId xmlns:a16="http://schemas.microsoft.com/office/drawing/2014/main" id="{42550C4C-A088-BD87-38DF-94D64E84D442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1327" name="FTU - laryngophayrnx">
                <a:extLst>
                  <a:ext uri="{FF2B5EF4-FFF2-40B4-BE49-F238E27FC236}">
                    <a16:creationId xmlns:a16="http://schemas.microsoft.com/office/drawing/2014/main" id="{EEA728CA-8C52-B66C-DBEA-A20168AE6F47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Group 1327">
                <a:extLst>
                  <a:ext uri="{FF2B5EF4-FFF2-40B4-BE49-F238E27FC236}">
                    <a16:creationId xmlns:a16="http://schemas.microsoft.com/office/drawing/2014/main" id="{0F1C4039-AA59-58B6-3250-3F9D34992B2C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1340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E5A4CF6C-909B-22B8-0594-0C70BADC3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1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8D7AA18C-4BD1-5CBB-AC5B-AE5943B8EE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2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078E4AB-4B9B-7A4B-4083-0A700F9C69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31" name="dock">
                <a:extLst>
                  <a:ext uri="{FF2B5EF4-FFF2-40B4-BE49-F238E27FC236}">
                    <a16:creationId xmlns:a16="http://schemas.microsoft.com/office/drawing/2014/main" id="{2D633C77-6934-0D76-53FB-3B1F017BA576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8DBA948A-9F3F-4769-2AA1-32061BF3025E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5B704615-6ABB-0647-2311-3A680A3D831F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8" name="Text Box 3086">
                  <a:extLst>
                    <a:ext uri="{FF2B5EF4-FFF2-40B4-BE49-F238E27FC236}">
                      <a16:creationId xmlns:a16="http://schemas.microsoft.com/office/drawing/2014/main" id="{38B1DCAE-2867-1B47-2840-35F53FB769B1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24" name="dock - vascular">
              <a:extLst>
                <a:ext uri="{FF2B5EF4-FFF2-40B4-BE49-F238E27FC236}">
                  <a16:creationId xmlns:a16="http://schemas.microsoft.com/office/drawing/2014/main" id="{9631B1F1-0075-2662-1D97-E7B2C37AAF79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1325" name="Text Box 3070">
                <a:extLst>
                  <a:ext uri="{FF2B5EF4-FFF2-40B4-BE49-F238E27FC236}">
                    <a16:creationId xmlns:a16="http://schemas.microsoft.com/office/drawing/2014/main" id="{55E35DC7-7322-4411-77B5-B421E10A325C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6" name="Text Box 3036">
                <a:extLst>
                  <a:ext uri="{FF2B5EF4-FFF2-40B4-BE49-F238E27FC236}">
                    <a16:creationId xmlns:a16="http://schemas.microsoft.com/office/drawing/2014/main" id="{243977D6-43E7-0BFA-BFF9-C4DD49E45F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4" name="organ - lungs">
            <a:extLst>
              <a:ext uri="{FF2B5EF4-FFF2-40B4-BE49-F238E27FC236}">
                <a16:creationId xmlns:a16="http://schemas.microsoft.com/office/drawing/2014/main" id="{C78A5E2B-653F-EB97-5C7B-53D586EF8209}"/>
              </a:ext>
            </a:extLst>
          </p:cNvPr>
          <p:cNvGrpSpPr/>
          <p:nvPr/>
        </p:nvGrpSpPr>
        <p:grpSpPr>
          <a:xfrm>
            <a:off x="13352378" y="6748233"/>
            <a:ext cx="1517266" cy="2642519"/>
            <a:chOff x="13352378" y="6748233"/>
            <a:chExt cx="1517266" cy="2642519"/>
          </a:xfrm>
        </p:grpSpPr>
        <p:sp>
          <p:nvSpPr>
            <p:cNvPr id="1449" name="organ - lungs">
              <a:extLst>
                <a:ext uri="{FF2B5EF4-FFF2-40B4-BE49-F238E27FC236}">
                  <a16:creationId xmlns:a16="http://schemas.microsoft.com/office/drawing/2014/main" id="{BC67519B-4C8A-3F20-8525-9224774C6BBB}"/>
                </a:ext>
              </a:extLst>
            </p:cNvPr>
            <p:cNvSpPr txBox="1"/>
            <p:nvPr/>
          </p:nvSpPr>
          <p:spPr>
            <a:xfrm>
              <a:off x="13352378" y="6748233"/>
              <a:ext cx="1517266" cy="26425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50" name="FTU - primary bronchus">
              <a:extLst>
                <a:ext uri="{FF2B5EF4-FFF2-40B4-BE49-F238E27FC236}">
                  <a16:creationId xmlns:a16="http://schemas.microsoft.com/office/drawing/2014/main" id="{B7BF00FB-8B69-D593-5DCD-F5549499029D}"/>
                </a:ext>
              </a:extLst>
            </p:cNvPr>
            <p:cNvGrpSpPr/>
            <p:nvPr/>
          </p:nvGrpSpPr>
          <p:grpSpPr>
            <a:xfrm>
              <a:off x="13422318" y="6881961"/>
              <a:ext cx="1440000" cy="216000"/>
              <a:chOff x="12278543" y="7305362"/>
              <a:chExt cx="1440000" cy="216000"/>
            </a:xfrm>
          </p:grpSpPr>
          <p:sp>
            <p:nvSpPr>
              <p:cNvPr id="6146" name="FTU - primary bronchus">
                <a:extLst>
                  <a:ext uri="{FF2B5EF4-FFF2-40B4-BE49-F238E27FC236}">
                    <a16:creationId xmlns:a16="http://schemas.microsoft.com/office/drawing/2014/main" id="{0700C27C-AF16-1931-1094-8478B20C8B14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52" name="dock">
                <a:extLst>
                  <a:ext uri="{FF2B5EF4-FFF2-40B4-BE49-F238E27FC236}">
                    <a16:creationId xmlns:a16="http://schemas.microsoft.com/office/drawing/2014/main" id="{055B6D2B-E8F5-A5DC-34AD-9AE81D84C69B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2BF013D3-195F-AD65-E0E1-61761B2FFA1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2B1E0F22-E550-06CE-76C9-ACEC5E72092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FA184BC2-232E-D6CA-0554-185C22833F7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3" name="link">
                <a:extLst>
                  <a:ext uri="{FF2B5EF4-FFF2-40B4-BE49-F238E27FC236}">
                    <a16:creationId xmlns:a16="http://schemas.microsoft.com/office/drawing/2014/main" id="{8CEA20FA-00F5-A864-6522-55BF3666D627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58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CFCD48FB-3CF8-2812-05E9-2506B3889C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9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4CAC3E16-7569-44EC-57E5-37355F8D8B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4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CB98D66F-EBDA-2CDD-A7F0-3D21B6071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1" name="FTU - lobar bronchus">
              <a:extLst>
                <a:ext uri="{FF2B5EF4-FFF2-40B4-BE49-F238E27FC236}">
                  <a16:creationId xmlns:a16="http://schemas.microsoft.com/office/drawing/2014/main" id="{097AA0BE-69AA-CF39-F021-BDD847F9D4D7}"/>
                </a:ext>
              </a:extLst>
            </p:cNvPr>
            <p:cNvGrpSpPr/>
            <p:nvPr/>
          </p:nvGrpSpPr>
          <p:grpSpPr>
            <a:xfrm>
              <a:off x="13422318" y="7110344"/>
              <a:ext cx="1440000" cy="216000"/>
              <a:chOff x="12278543" y="7533745"/>
              <a:chExt cx="1440000" cy="216000"/>
            </a:xfrm>
          </p:grpSpPr>
          <p:sp>
            <p:nvSpPr>
              <p:cNvPr id="1565" name="FTU - lobar bronchus">
                <a:extLst>
                  <a:ext uri="{FF2B5EF4-FFF2-40B4-BE49-F238E27FC236}">
                    <a16:creationId xmlns:a16="http://schemas.microsoft.com/office/drawing/2014/main" id="{9CB19504-7AF7-6AC0-5B6C-E3CC3D553EA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1566" name="dock">
                <a:extLst>
                  <a:ext uri="{FF2B5EF4-FFF2-40B4-BE49-F238E27FC236}">
                    <a16:creationId xmlns:a16="http://schemas.microsoft.com/office/drawing/2014/main" id="{26D966AC-B539-6A68-9CB4-D246246C1CF7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0CC59FA5-B1A0-4FEC-8518-8395FDE82FC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2" name="Text Box 3086">
                  <a:extLst>
                    <a:ext uri="{FF2B5EF4-FFF2-40B4-BE49-F238E27FC236}">
                      <a16:creationId xmlns:a16="http://schemas.microsoft.com/office/drawing/2014/main" id="{64F4B9BA-4492-FB54-2313-F60699C88C59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3" name="Text Box 3086">
                  <a:extLst>
                    <a:ext uri="{FF2B5EF4-FFF2-40B4-BE49-F238E27FC236}">
                      <a16:creationId xmlns:a16="http://schemas.microsoft.com/office/drawing/2014/main" id="{3FC996A9-46C6-A2BA-F64F-4D5257521AC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7" name="link">
                <a:extLst>
                  <a:ext uri="{FF2B5EF4-FFF2-40B4-BE49-F238E27FC236}">
                    <a16:creationId xmlns:a16="http://schemas.microsoft.com/office/drawing/2014/main" id="{6C1C0AED-44AB-FBC7-9E2B-4165B988ACB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1568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E81266C5-91DA-9480-E247-82557EFAC7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9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D445665B-11D5-FB24-3931-CDE43A5852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0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2088726-9A62-C274-8903-002520DD3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2" name="FTU - segmental bronchus">
              <a:extLst>
                <a:ext uri="{FF2B5EF4-FFF2-40B4-BE49-F238E27FC236}">
                  <a16:creationId xmlns:a16="http://schemas.microsoft.com/office/drawing/2014/main" id="{7C6EA058-4973-BDA3-59AB-46AE4A7DC94E}"/>
                </a:ext>
              </a:extLst>
            </p:cNvPr>
            <p:cNvGrpSpPr/>
            <p:nvPr/>
          </p:nvGrpSpPr>
          <p:grpSpPr>
            <a:xfrm>
              <a:off x="13422318" y="7338727"/>
              <a:ext cx="1440000" cy="216000"/>
              <a:chOff x="12278543" y="7762128"/>
              <a:chExt cx="1440000" cy="216000"/>
            </a:xfrm>
          </p:grpSpPr>
          <p:sp>
            <p:nvSpPr>
              <p:cNvPr id="1556" name="FTU - segmental bronchus">
                <a:extLst>
                  <a:ext uri="{FF2B5EF4-FFF2-40B4-BE49-F238E27FC236}">
                    <a16:creationId xmlns:a16="http://schemas.microsoft.com/office/drawing/2014/main" id="{B78D6C5B-4C73-DFC7-1205-F4B0933CEE9F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1557" name="dock">
                <a:extLst>
                  <a:ext uri="{FF2B5EF4-FFF2-40B4-BE49-F238E27FC236}">
                    <a16:creationId xmlns:a16="http://schemas.microsoft.com/office/drawing/2014/main" id="{FB4A6FE1-D511-8B41-D974-9B5A0638807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954A381F-92C9-C5B1-50E5-1556532662C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3" name="Text Box 3086">
                  <a:extLst>
                    <a:ext uri="{FF2B5EF4-FFF2-40B4-BE49-F238E27FC236}">
                      <a16:creationId xmlns:a16="http://schemas.microsoft.com/office/drawing/2014/main" id="{C402B8A9-CAD7-6721-D398-68BCFE48E051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4" name="Text Box 3086">
                  <a:extLst>
                    <a:ext uri="{FF2B5EF4-FFF2-40B4-BE49-F238E27FC236}">
                      <a16:creationId xmlns:a16="http://schemas.microsoft.com/office/drawing/2014/main" id="{188CFE9C-551A-FE86-6B0A-F8C24DEB92C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8" name="link">
                <a:extLst>
                  <a:ext uri="{FF2B5EF4-FFF2-40B4-BE49-F238E27FC236}">
                    <a16:creationId xmlns:a16="http://schemas.microsoft.com/office/drawing/2014/main" id="{FCCA1F69-2867-4355-4665-D9142ABDD1B7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1559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318945C4-7588-4FF6-42E8-DD9E3D5589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0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1C26B24F-2666-AD2B-F45A-D2995452DA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1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2553117F-F447-2B06-6564-126E4F2F09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3" name="FTU - primary bronchiole">
              <a:extLst>
                <a:ext uri="{FF2B5EF4-FFF2-40B4-BE49-F238E27FC236}">
                  <a16:creationId xmlns:a16="http://schemas.microsoft.com/office/drawing/2014/main" id="{AFFDBBCF-ADEE-B29C-D8C4-34A62512AA08}"/>
                </a:ext>
              </a:extLst>
            </p:cNvPr>
            <p:cNvGrpSpPr/>
            <p:nvPr/>
          </p:nvGrpSpPr>
          <p:grpSpPr>
            <a:xfrm>
              <a:off x="13422318" y="7567110"/>
              <a:ext cx="1440000" cy="216000"/>
              <a:chOff x="12278543" y="7990511"/>
              <a:chExt cx="1440000" cy="216000"/>
            </a:xfrm>
          </p:grpSpPr>
          <p:sp>
            <p:nvSpPr>
              <p:cNvPr id="1547" name="FTU - primary bronchiole">
                <a:extLst>
                  <a:ext uri="{FF2B5EF4-FFF2-40B4-BE49-F238E27FC236}">
                    <a16:creationId xmlns:a16="http://schemas.microsoft.com/office/drawing/2014/main" id="{4DAA11CE-24CF-8ADB-2BAD-B8DE5DCD740F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1548" name="dock">
                <a:extLst>
                  <a:ext uri="{FF2B5EF4-FFF2-40B4-BE49-F238E27FC236}">
                    <a16:creationId xmlns:a16="http://schemas.microsoft.com/office/drawing/2014/main" id="{062AE57A-C875-3873-239E-681E413E75A5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1553" name="Text Box 3086">
                  <a:extLst>
                    <a:ext uri="{FF2B5EF4-FFF2-40B4-BE49-F238E27FC236}">
                      <a16:creationId xmlns:a16="http://schemas.microsoft.com/office/drawing/2014/main" id="{86D34890-0EA9-C8C5-CD7E-D2ADE2CF2A4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4" name="Text Box 3086">
                  <a:extLst>
                    <a:ext uri="{FF2B5EF4-FFF2-40B4-BE49-F238E27FC236}">
                      <a16:creationId xmlns:a16="http://schemas.microsoft.com/office/drawing/2014/main" id="{D2B9B6A1-27A6-916B-36D1-B815F18BFDBE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5" name="Text Box 3086">
                  <a:extLst>
                    <a:ext uri="{FF2B5EF4-FFF2-40B4-BE49-F238E27FC236}">
                      <a16:creationId xmlns:a16="http://schemas.microsoft.com/office/drawing/2014/main" id="{4F31E930-CC09-F0A5-DC47-C823AA11B4E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9" name="link">
                <a:extLst>
                  <a:ext uri="{FF2B5EF4-FFF2-40B4-BE49-F238E27FC236}">
                    <a16:creationId xmlns:a16="http://schemas.microsoft.com/office/drawing/2014/main" id="{BC2CCF3F-1E01-79D6-5EDD-1653B7BDBE6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155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ABCC5B0A-252F-5A57-CA7D-72B6B99E0E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CFEDB375-A30C-CE0E-5544-563B2755E3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041F4E87-1B7D-620E-5967-B367BE3684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4" name="FTU - conducting bronchiole">
              <a:extLst>
                <a:ext uri="{FF2B5EF4-FFF2-40B4-BE49-F238E27FC236}">
                  <a16:creationId xmlns:a16="http://schemas.microsoft.com/office/drawing/2014/main" id="{AE551F95-E729-5BCC-A7A9-6B363395F192}"/>
                </a:ext>
              </a:extLst>
            </p:cNvPr>
            <p:cNvGrpSpPr/>
            <p:nvPr/>
          </p:nvGrpSpPr>
          <p:grpSpPr>
            <a:xfrm>
              <a:off x="13423522" y="7795450"/>
              <a:ext cx="1440000" cy="216000"/>
              <a:chOff x="12279747" y="8218851"/>
              <a:chExt cx="1440000" cy="216000"/>
            </a:xfrm>
          </p:grpSpPr>
          <p:sp>
            <p:nvSpPr>
              <p:cNvPr id="1537" name="FTU - conducting bronchiole">
                <a:extLst>
                  <a:ext uri="{FF2B5EF4-FFF2-40B4-BE49-F238E27FC236}">
                    <a16:creationId xmlns:a16="http://schemas.microsoft.com/office/drawing/2014/main" id="{5310C92B-2755-01CB-E0A0-7428235982A7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C7120190-D7A4-14BD-AAB3-795E0E3E9738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1544" name="Text Box 3086">
                  <a:extLst>
                    <a:ext uri="{FF2B5EF4-FFF2-40B4-BE49-F238E27FC236}">
                      <a16:creationId xmlns:a16="http://schemas.microsoft.com/office/drawing/2014/main" id="{AD70893C-5401-7D47-8370-618A85AACED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7D697BA-FA2A-06E7-867D-F444AA9F18D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ABF8C55F-24FF-C687-6C26-BF7EF69CC8C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9" name="link">
                <a:extLst>
                  <a:ext uri="{FF2B5EF4-FFF2-40B4-BE49-F238E27FC236}">
                    <a16:creationId xmlns:a16="http://schemas.microsoft.com/office/drawing/2014/main" id="{F7E1E12C-B13D-E608-B4F8-52F1C76E736D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154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EDBA4882-3790-9E3B-05BD-116688A7F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1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65304845-A507-70F8-E456-B1203BC09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F18275D7-60DF-CAA0-1056-6A822F1571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5" name="FTU - terminal bronchiole">
              <a:extLst>
                <a:ext uri="{FF2B5EF4-FFF2-40B4-BE49-F238E27FC236}">
                  <a16:creationId xmlns:a16="http://schemas.microsoft.com/office/drawing/2014/main" id="{811C80BC-451D-89C3-B7C6-AFF710874948}"/>
                </a:ext>
              </a:extLst>
            </p:cNvPr>
            <p:cNvGrpSpPr/>
            <p:nvPr/>
          </p:nvGrpSpPr>
          <p:grpSpPr>
            <a:xfrm>
              <a:off x="13422318" y="8023876"/>
              <a:ext cx="1440000" cy="216000"/>
              <a:chOff x="12278543" y="8447277"/>
              <a:chExt cx="1440000" cy="216000"/>
            </a:xfrm>
          </p:grpSpPr>
          <p:sp>
            <p:nvSpPr>
              <p:cNvPr id="6116" name="FTU - terminal bronchiole">
                <a:extLst>
                  <a:ext uri="{FF2B5EF4-FFF2-40B4-BE49-F238E27FC236}">
                    <a16:creationId xmlns:a16="http://schemas.microsoft.com/office/drawing/2014/main" id="{46682CF3-684A-2F10-9661-D01948BF1381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118" name="dock">
                <a:extLst>
                  <a:ext uri="{FF2B5EF4-FFF2-40B4-BE49-F238E27FC236}">
                    <a16:creationId xmlns:a16="http://schemas.microsoft.com/office/drawing/2014/main" id="{4E3E5347-29A4-DECD-C3F8-46D8F32C5758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8B14123D-F925-A669-78AB-6745D8BF2277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2F897537-ED4A-6A39-ED4D-137A624A5D9B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80486EA3-F7AE-29EC-E375-317219A6FE8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9" name="link">
                <a:extLst>
                  <a:ext uri="{FF2B5EF4-FFF2-40B4-BE49-F238E27FC236}">
                    <a16:creationId xmlns:a16="http://schemas.microsoft.com/office/drawing/2014/main" id="{DC64C405-D4CA-737B-C5BA-51FFC0F0B156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12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8262D0B3-7601-3D87-ECD8-3E9521A2F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2" name="Star: 5 Points 2731">
                  <a:hlinkClick r:id="rId121"/>
                  <a:extLst>
                    <a:ext uri="{FF2B5EF4-FFF2-40B4-BE49-F238E27FC236}">
                      <a16:creationId xmlns:a16="http://schemas.microsoft.com/office/drawing/2014/main" id="{FA04C4D5-BFE9-3252-0148-1ED15EED5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F945C75E-6EBD-FD42-1E18-8BC4E1F16F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6" name="FTU - respiratory bronchiole">
              <a:extLst>
                <a:ext uri="{FF2B5EF4-FFF2-40B4-BE49-F238E27FC236}">
                  <a16:creationId xmlns:a16="http://schemas.microsoft.com/office/drawing/2014/main" id="{69A1CFF4-66E0-86FD-6992-F46FA6D794DC}"/>
                </a:ext>
              </a:extLst>
            </p:cNvPr>
            <p:cNvGrpSpPr/>
            <p:nvPr/>
          </p:nvGrpSpPr>
          <p:grpSpPr>
            <a:xfrm>
              <a:off x="13422318" y="8252259"/>
              <a:ext cx="1440000" cy="216000"/>
              <a:chOff x="12278543" y="8675660"/>
              <a:chExt cx="1440000" cy="216000"/>
            </a:xfrm>
          </p:grpSpPr>
          <p:sp>
            <p:nvSpPr>
              <p:cNvPr id="1531" name="FTU - respiratory bronchiole">
                <a:extLst>
                  <a:ext uri="{FF2B5EF4-FFF2-40B4-BE49-F238E27FC236}">
                    <a16:creationId xmlns:a16="http://schemas.microsoft.com/office/drawing/2014/main" id="{8C432F59-5158-22A4-A17C-DC796DB31829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894AABC7-0CD4-C1FE-4672-542EF179F14C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2DE5023D-2B75-06F2-FCCE-244E4A22C69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AD8B32E0-D670-1F9B-C6E9-6382A3AE3F5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F4A3D503-B882-3400-7239-F3000A9A75D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3" name="link">
                <a:extLst>
                  <a:ext uri="{FF2B5EF4-FFF2-40B4-BE49-F238E27FC236}">
                    <a16:creationId xmlns:a16="http://schemas.microsoft.com/office/drawing/2014/main" id="{594FE9B3-045B-692D-3EAA-AAE8219DD2D5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1534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CB4BEA8D-9122-1969-84B0-9E02D4914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5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B07A3CE4-68B1-22F1-7E4D-B5D6FAF7B4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6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A420E5C-F603-BAA8-3714-986D60D9C6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0" name="FTU - alveolar duct">
              <a:extLst>
                <a:ext uri="{FF2B5EF4-FFF2-40B4-BE49-F238E27FC236}">
                  <a16:creationId xmlns:a16="http://schemas.microsoft.com/office/drawing/2014/main" id="{27D8417B-69E2-F019-BFCD-5F20DD50AC31}"/>
                </a:ext>
              </a:extLst>
            </p:cNvPr>
            <p:cNvGrpSpPr/>
            <p:nvPr/>
          </p:nvGrpSpPr>
          <p:grpSpPr>
            <a:xfrm>
              <a:off x="13422318" y="8480642"/>
              <a:ext cx="1440000" cy="216000"/>
              <a:chOff x="12278543" y="8904043"/>
              <a:chExt cx="1440000" cy="216000"/>
            </a:xfrm>
          </p:grpSpPr>
          <p:sp>
            <p:nvSpPr>
              <p:cNvPr id="1517" name="FTU - alveolar duct">
                <a:extLst>
                  <a:ext uri="{FF2B5EF4-FFF2-40B4-BE49-F238E27FC236}">
                    <a16:creationId xmlns:a16="http://schemas.microsoft.com/office/drawing/2014/main" id="{CDF11478-9243-A91B-1848-A524CD8E5371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1518" name="dock">
                <a:extLst>
                  <a:ext uri="{FF2B5EF4-FFF2-40B4-BE49-F238E27FC236}">
                    <a16:creationId xmlns:a16="http://schemas.microsoft.com/office/drawing/2014/main" id="{A84A8B76-A24D-A8C3-3981-BF6566A3D075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ECF2458C-116F-F5AD-505D-1EB7FAE2202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270D4748-4FF8-785E-18E9-87431AFE132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C11E97F0-D2A5-5216-810A-1E2CA76CB9E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19" name="link">
                <a:extLst>
                  <a:ext uri="{FF2B5EF4-FFF2-40B4-BE49-F238E27FC236}">
                    <a16:creationId xmlns:a16="http://schemas.microsoft.com/office/drawing/2014/main" id="{ADEA0D5C-3B89-1C02-F483-3A383338566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1520" name="Star: 5 Points 2730">
                  <a:hlinkClick r:id="rId122"/>
                  <a:extLst>
                    <a:ext uri="{FF2B5EF4-FFF2-40B4-BE49-F238E27FC236}">
                      <a16:creationId xmlns:a16="http://schemas.microsoft.com/office/drawing/2014/main" id="{9CE67701-8669-92BF-8DB3-B7DA5DCB9B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2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0D11C935-1D63-AD3C-D02D-00A71EDB82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4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24C435F-2D14-A5A2-F7EF-76003180D0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2" name="FTU - alveolus">
              <a:extLst>
                <a:ext uri="{FF2B5EF4-FFF2-40B4-BE49-F238E27FC236}">
                  <a16:creationId xmlns:a16="http://schemas.microsoft.com/office/drawing/2014/main" id="{019BA610-4D28-D811-588B-9B96CB8C72F0}"/>
                </a:ext>
              </a:extLst>
            </p:cNvPr>
            <p:cNvGrpSpPr/>
            <p:nvPr/>
          </p:nvGrpSpPr>
          <p:grpSpPr>
            <a:xfrm>
              <a:off x="13422318" y="8709027"/>
              <a:ext cx="1440000" cy="216000"/>
              <a:chOff x="12278543" y="9132428"/>
              <a:chExt cx="1440000" cy="216000"/>
            </a:xfrm>
          </p:grpSpPr>
          <p:sp>
            <p:nvSpPr>
              <p:cNvPr id="6029" name="FTU - alveolus">
                <a:extLst>
                  <a:ext uri="{FF2B5EF4-FFF2-40B4-BE49-F238E27FC236}">
                    <a16:creationId xmlns:a16="http://schemas.microsoft.com/office/drawing/2014/main" id="{630FF559-2AEF-A07E-8F95-CD9CF585400A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30" name="dock">
                <a:extLst>
                  <a:ext uri="{FF2B5EF4-FFF2-40B4-BE49-F238E27FC236}">
                    <a16:creationId xmlns:a16="http://schemas.microsoft.com/office/drawing/2014/main" id="{09C5A8FC-A76E-D59B-FCB8-E7AE6A61A80E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1496" name="Text Box 3086">
                  <a:extLst>
                    <a:ext uri="{FF2B5EF4-FFF2-40B4-BE49-F238E27FC236}">
                      <a16:creationId xmlns:a16="http://schemas.microsoft.com/office/drawing/2014/main" id="{A87C9C3E-11A6-0F6B-DB90-87FF7257F3C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4" name="Text Box 3086">
                  <a:extLst>
                    <a:ext uri="{FF2B5EF4-FFF2-40B4-BE49-F238E27FC236}">
                      <a16:creationId xmlns:a16="http://schemas.microsoft.com/office/drawing/2014/main" id="{39C38CF5-D2D6-5A7D-3F0B-8B64D217965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6" name="Text Box 3086">
                  <a:extLst>
                    <a:ext uri="{FF2B5EF4-FFF2-40B4-BE49-F238E27FC236}">
                      <a16:creationId xmlns:a16="http://schemas.microsoft.com/office/drawing/2014/main" id="{A8367C3E-EB6C-3451-B91B-AA8D6A63E42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1" name="link">
                <a:extLst>
                  <a:ext uri="{FF2B5EF4-FFF2-40B4-BE49-F238E27FC236}">
                    <a16:creationId xmlns:a16="http://schemas.microsoft.com/office/drawing/2014/main" id="{B3A84E17-DF14-50D3-2725-3BA0880631F1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36" name="Star: 5 Points 2730">
                  <a:hlinkClick r:id="rId122"/>
                  <a:extLst>
                    <a:ext uri="{FF2B5EF4-FFF2-40B4-BE49-F238E27FC236}">
                      <a16:creationId xmlns:a16="http://schemas.microsoft.com/office/drawing/2014/main" id="{7F55BC61-3DC9-8B40-14BD-ECD943144D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38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6FC901D8-1756-9C28-0BC9-D7F60F9710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5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8349434-E6D0-13FB-C49B-50BEFE832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3" name="dock - vascular">
              <a:extLst>
                <a:ext uri="{FF2B5EF4-FFF2-40B4-BE49-F238E27FC236}">
                  <a16:creationId xmlns:a16="http://schemas.microsoft.com/office/drawing/2014/main" id="{91A8FB08-F5CB-8140-6011-8668430A156B}"/>
                </a:ext>
              </a:extLst>
            </p:cNvPr>
            <p:cNvGrpSpPr/>
            <p:nvPr/>
          </p:nvGrpSpPr>
          <p:grpSpPr>
            <a:xfrm>
              <a:off x="13423193" y="9183853"/>
              <a:ext cx="1398616" cy="170029"/>
              <a:chOff x="12279418" y="9607254"/>
              <a:chExt cx="1398616" cy="170029"/>
            </a:xfrm>
          </p:grpSpPr>
          <p:sp>
            <p:nvSpPr>
              <p:cNvPr id="6024" name="Text Box 3070">
                <a:extLst>
                  <a:ext uri="{FF2B5EF4-FFF2-40B4-BE49-F238E27FC236}">
                    <a16:creationId xmlns:a16="http://schemas.microsoft.com/office/drawing/2014/main" id="{3A976E65-A13A-E97D-D848-1CCC7209DF5B}"/>
                  </a:ext>
                </a:extLst>
              </p:cNvPr>
              <p:cNvSpPr txBox="1"/>
              <p:nvPr/>
            </p:nvSpPr>
            <p:spPr>
              <a:xfrm>
                <a:off x="12279418" y="9607254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5" name="Text Box 3036">
                <a:extLst>
                  <a:ext uri="{FF2B5EF4-FFF2-40B4-BE49-F238E27FC236}">
                    <a16:creationId xmlns:a16="http://schemas.microsoft.com/office/drawing/2014/main" id="{4A529E54-CF9C-2745-AB35-C2F41949AC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7457" y="962987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6" name="Text Box 3036">
                <a:extLst>
                  <a:ext uri="{FF2B5EF4-FFF2-40B4-BE49-F238E27FC236}">
                    <a16:creationId xmlns:a16="http://schemas.microsoft.com/office/drawing/2014/main" id="{EEA56C7A-8922-AC22-DC89-72CBCC1C1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62004" y="9629874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3" name="FTU - endothelium">
              <a:extLst>
                <a:ext uri="{FF2B5EF4-FFF2-40B4-BE49-F238E27FC236}">
                  <a16:creationId xmlns:a16="http://schemas.microsoft.com/office/drawing/2014/main" id="{83E79C0F-91E1-09CD-4AEE-8A8BC4A9260E}"/>
                </a:ext>
              </a:extLst>
            </p:cNvPr>
            <p:cNvGrpSpPr/>
            <p:nvPr/>
          </p:nvGrpSpPr>
          <p:grpSpPr>
            <a:xfrm>
              <a:off x="13422292" y="8941206"/>
              <a:ext cx="1440000" cy="216000"/>
              <a:chOff x="13422292" y="8941206"/>
              <a:chExt cx="1440000" cy="216000"/>
            </a:xfrm>
          </p:grpSpPr>
          <p:sp>
            <p:nvSpPr>
              <p:cNvPr id="152" name="FTU">
                <a:extLst>
                  <a:ext uri="{FF2B5EF4-FFF2-40B4-BE49-F238E27FC236}">
                    <a16:creationId xmlns:a16="http://schemas.microsoft.com/office/drawing/2014/main" id="{B7A82502-EB8B-5A83-4E29-D753B31F18A4}"/>
                  </a:ext>
                </a:extLst>
              </p:cNvPr>
              <p:cNvSpPr txBox="1"/>
              <p:nvPr/>
            </p:nvSpPr>
            <p:spPr>
              <a:xfrm>
                <a:off x="13422292" y="894120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Endothelium</a:t>
                </a:r>
              </a:p>
            </p:txBody>
          </p:sp>
          <p:sp>
            <p:nvSpPr>
              <p:cNvPr id="154" name="Text Box 3086">
                <a:extLst>
                  <a:ext uri="{FF2B5EF4-FFF2-40B4-BE49-F238E27FC236}">
                    <a16:creationId xmlns:a16="http://schemas.microsoft.com/office/drawing/2014/main" id="{9EAB744F-748E-D01D-9563-D819501A9233}"/>
                  </a:ext>
                </a:extLst>
              </p:cNvPr>
              <p:cNvSpPr txBox="1"/>
              <p:nvPr/>
            </p:nvSpPr>
            <p:spPr>
              <a:xfrm>
                <a:off x="14426082" y="8959021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Text Box 3086">
                <a:extLst>
                  <a:ext uri="{FF2B5EF4-FFF2-40B4-BE49-F238E27FC236}">
                    <a16:creationId xmlns:a16="http://schemas.microsoft.com/office/drawing/2014/main" id="{8B183EC3-A15E-0D07-D6E3-91E2E385FD3B}"/>
                  </a:ext>
                </a:extLst>
              </p:cNvPr>
              <p:cNvSpPr txBox="1"/>
              <p:nvPr/>
            </p:nvSpPr>
            <p:spPr>
              <a:xfrm>
                <a:off x="14426082" y="9023590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Text Box 3086">
                <a:extLst>
                  <a:ext uri="{FF2B5EF4-FFF2-40B4-BE49-F238E27FC236}">
                    <a16:creationId xmlns:a16="http://schemas.microsoft.com/office/drawing/2014/main" id="{58505689-9F79-EF8A-4BF5-A8655E027679}"/>
                  </a:ext>
                </a:extLst>
              </p:cNvPr>
              <p:cNvSpPr txBox="1"/>
              <p:nvPr/>
            </p:nvSpPr>
            <p:spPr>
              <a:xfrm>
                <a:off x="14426082" y="9088158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Star: 5 Points 2730">
                <a:hlinkClick r:id="rId122"/>
                <a:extLst>
                  <a:ext uri="{FF2B5EF4-FFF2-40B4-BE49-F238E27FC236}">
                    <a16:creationId xmlns:a16="http://schemas.microsoft.com/office/drawing/2014/main" id="{752D2816-A15D-294B-841A-C7EF19D68E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2902" y="904609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Star: 5 Points 2731">
                <a:hlinkClick r:id="rId119"/>
                <a:extLst>
                  <a:ext uri="{FF2B5EF4-FFF2-40B4-BE49-F238E27FC236}">
                    <a16:creationId xmlns:a16="http://schemas.microsoft.com/office/drawing/2014/main" id="{3C7A2D75-3C1C-6B47-99A4-A45BD4472B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888" y="904609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Star: 5 Points 2732">
                <a:hlinkClick r:id="rId37"/>
                <a:extLst>
                  <a:ext uri="{FF2B5EF4-FFF2-40B4-BE49-F238E27FC236}">
                    <a16:creationId xmlns:a16="http://schemas.microsoft.com/office/drawing/2014/main" id="{25894BE0-0FD7-ADEE-6D1F-85B0CF3320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02873" y="904609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94" name="Group 6193">
            <a:extLst>
              <a:ext uri="{FF2B5EF4-FFF2-40B4-BE49-F238E27FC236}">
                <a16:creationId xmlns:a16="http://schemas.microsoft.com/office/drawing/2014/main" id="{63051AFF-CA64-A240-6CEF-EAEC533954F4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6201" name="organ group - pancreas">
              <a:extLst>
                <a:ext uri="{FF2B5EF4-FFF2-40B4-BE49-F238E27FC236}">
                  <a16:creationId xmlns:a16="http://schemas.microsoft.com/office/drawing/2014/main" id="{67E3B710-00DA-E377-C8C6-099C1732FE0E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6226" name="organ - pancreas">
                <a:extLst>
                  <a:ext uri="{FF2B5EF4-FFF2-40B4-BE49-F238E27FC236}">
                    <a16:creationId xmlns:a16="http://schemas.microsoft.com/office/drawing/2014/main" id="{ABF6835F-A960-8AF8-A446-71C62EBE1B33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6231" name="FTU - lobar pancreatic duct">
                <a:extLst>
                  <a:ext uri="{FF2B5EF4-FFF2-40B4-BE49-F238E27FC236}">
                    <a16:creationId xmlns:a16="http://schemas.microsoft.com/office/drawing/2014/main" id="{72B939D0-DFE8-A3BD-C92D-57A833E554CC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131" name="FTU - lobar pancreatic duct">
                  <a:extLst>
                    <a:ext uri="{FF2B5EF4-FFF2-40B4-BE49-F238E27FC236}">
                      <a16:creationId xmlns:a16="http://schemas.microsoft.com/office/drawing/2014/main" id="{5D4D4350-0C37-4C00-A8DB-FE995AE00361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2" name="dock">
                  <a:extLst>
                    <a:ext uri="{FF2B5EF4-FFF2-40B4-BE49-F238E27FC236}">
                      <a16:creationId xmlns:a16="http://schemas.microsoft.com/office/drawing/2014/main" id="{8A189F02-0DC0-AF90-49E1-5CDE9C72AE68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38" name="Text Box 3086">
                    <a:extLst>
                      <a:ext uri="{FF2B5EF4-FFF2-40B4-BE49-F238E27FC236}">
                        <a16:creationId xmlns:a16="http://schemas.microsoft.com/office/drawing/2014/main" id="{FC4A1017-63E4-6769-875A-05522619D77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1" name="Text Box 3086">
                    <a:extLst>
                      <a:ext uri="{FF2B5EF4-FFF2-40B4-BE49-F238E27FC236}">
                        <a16:creationId xmlns:a16="http://schemas.microsoft.com/office/drawing/2014/main" id="{2F593BB2-840A-DCC0-28AB-BB3932B4F81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2" name="Text Box 3086">
                    <a:extLst>
                      <a:ext uri="{FF2B5EF4-FFF2-40B4-BE49-F238E27FC236}">
                        <a16:creationId xmlns:a16="http://schemas.microsoft.com/office/drawing/2014/main" id="{E57F8688-3CBB-421F-453E-777A0B3742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3" name="link">
                  <a:extLst>
                    <a:ext uri="{FF2B5EF4-FFF2-40B4-BE49-F238E27FC236}">
                      <a16:creationId xmlns:a16="http://schemas.microsoft.com/office/drawing/2014/main" id="{A7F36B77-6FCC-4882-E96A-B3EF4CDAA5BB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134" name="Star: 5 Points 2177">
                    <a:hlinkClick r:id="rId123"/>
                    <a:extLst>
                      <a:ext uri="{FF2B5EF4-FFF2-40B4-BE49-F238E27FC236}">
                        <a16:creationId xmlns:a16="http://schemas.microsoft.com/office/drawing/2014/main" id="{FAD75EFB-C475-790D-A2DB-FDF6AD3D7E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5" name="Star: 5 Points 2178">
                    <a:hlinkClick r:id="rId124"/>
                    <a:extLst>
                      <a:ext uri="{FF2B5EF4-FFF2-40B4-BE49-F238E27FC236}">
                        <a16:creationId xmlns:a16="http://schemas.microsoft.com/office/drawing/2014/main" id="{07D269E7-3F96-74F8-EBAD-8BFFDC17C6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6" name="Star: 5 Points 2179">
                    <a:hlinkClick r:id="rId19"/>
                    <a:extLst>
                      <a:ext uri="{FF2B5EF4-FFF2-40B4-BE49-F238E27FC236}">
                        <a16:creationId xmlns:a16="http://schemas.microsoft.com/office/drawing/2014/main" id="{1E6FECCC-F861-D0A1-ACF9-00EF981583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32" name="FTU - main pancreatic duct">
                <a:extLst>
                  <a:ext uri="{FF2B5EF4-FFF2-40B4-BE49-F238E27FC236}">
                    <a16:creationId xmlns:a16="http://schemas.microsoft.com/office/drawing/2014/main" id="{BC204E70-C0FF-542F-5E8F-C53807AACCCB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119" name="FTU - main pancreatic duct">
                  <a:extLst>
                    <a:ext uri="{FF2B5EF4-FFF2-40B4-BE49-F238E27FC236}">
                      <a16:creationId xmlns:a16="http://schemas.microsoft.com/office/drawing/2014/main" id="{2370A1D2-FB41-EC8E-A656-C928DBDA6324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0" name="dock">
                  <a:extLst>
                    <a:ext uri="{FF2B5EF4-FFF2-40B4-BE49-F238E27FC236}">
                      <a16:creationId xmlns:a16="http://schemas.microsoft.com/office/drawing/2014/main" id="{FC32D0A3-5784-E009-A087-674B469C0307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26" name="Text Box 3086">
                    <a:extLst>
                      <a:ext uri="{FF2B5EF4-FFF2-40B4-BE49-F238E27FC236}">
                        <a16:creationId xmlns:a16="http://schemas.microsoft.com/office/drawing/2014/main" id="{B87329F6-86F6-C835-F77B-5F485EA44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9" name="Text Box 3086">
                    <a:extLst>
                      <a:ext uri="{FF2B5EF4-FFF2-40B4-BE49-F238E27FC236}">
                        <a16:creationId xmlns:a16="http://schemas.microsoft.com/office/drawing/2014/main" id="{37113B61-CA30-C5DF-06B2-E0760FC065C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0" name="Text Box 3086">
                    <a:extLst>
                      <a:ext uri="{FF2B5EF4-FFF2-40B4-BE49-F238E27FC236}">
                        <a16:creationId xmlns:a16="http://schemas.microsoft.com/office/drawing/2014/main" id="{4069CD01-BDD1-DABA-A31F-97E05ECF71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1" name="link">
                  <a:extLst>
                    <a:ext uri="{FF2B5EF4-FFF2-40B4-BE49-F238E27FC236}">
                      <a16:creationId xmlns:a16="http://schemas.microsoft.com/office/drawing/2014/main" id="{480EB0BB-35CF-431B-EBC7-80EC598794F1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122" name="Star: 5 Points 2187">
                    <a:hlinkClick r:id="rId123"/>
                    <a:extLst>
                      <a:ext uri="{FF2B5EF4-FFF2-40B4-BE49-F238E27FC236}">
                        <a16:creationId xmlns:a16="http://schemas.microsoft.com/office/drawing/2014/main" id="{29D722B3-F235-BC6B-8DB6-D0E843E4D9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3" name="Star: 5 Points 2188">
                    <a:hlinkClick r:id="rId124"/>
                    <a:extLst>
                      <a:ext uri="{FF2B5EF4-FFF2-40B4-BE49-F238E27FC236}">
                        <a16:creationId xmlns:a16="http://schemas.microsoft.com/office/drawing/2014/main" id="{BC62635C-564C-3EE5-8439-8AA5C78777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4" name="Star: 5 Points 2189">
                    <a:hlinkClick r:id="rId19"/>
                    <a:extLst>
                      <a:ext uri="{FF2B5EF4-FFF2-40B4-BE49-F238E27FC236}">
                        <a16:creationId xmlns:a16="http://schemas.microsoft.com/office/drawing/2014/main" id="{1A1E0CA0-CE0A-7F73-AB27-9641B56751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3" name="FTU - interlobular pancreatic duct">
                <a:extLst>
                  <a:ext uri="{FF2B5EF4-FFF2-40B4-BE49-F238E27FC236}">
                    <a16:creationId xmlns:a16="http://schemas.microsoft.com/office/drawing/2014/main" id="{73FA088B-77ED-1A5B-1AE1-361B8C0F106F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6589" name="FTU - interlobular pancreatic duct">
                  <a:extLst>
                    <a:ext uri="{FF2B5EF4-FFF2-40B4-BE49-F238E27FC236}">
                      <a16:creationId xmlns:a16="http://schemas.microsoft.com/office/drawing/2014/main" id="{589CFCF2-0088-A463-968C-851C041BE1BA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00" name="dock">
                  <a:extLst>
                    <a:ext uri="{FF2B5EF4-FFF2-40B4-BE49-F238E27FC236}">
                      <a16:creationId xmlns:a16="http://schemas.microsoft.com/office/drawing/2014/main" id="{51F22CCF-6654-C853-71B9-F7CAB039B6C0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14" name="Text Box 3086">
                    <a:extLst>
                      <a:ext uri="{FF2B5EF4-FFF2-40B4-BE49-F238E27FC236}">
                        <a16:creationId xmlns:a16="http://schemas.microsoft.com/office/drawing/2014/main" id="{1D877DBB-4FE6-836C-25A6-CC25F80502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7" name="Text Box 3086">
                    <a:extLst>
                      <a:ext uri="{FF2B5EF4-FFF2-40B4-BE49-F238E27FC236}">
                        <a16:creationId xmlns:a16="http://schemas.microsoft.com/office/drawing/2014/main" id="{9ED523A6-BF2D-544F-2A7E-2F1948DA1E1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8" name="Text Box 3086">
                    <a:extLst>
                      <a:ext uri="{FF2B5EF4-FFF2-40B4-BE49-F238E27FC236}">
                        <a16:creationId xmlns:a16="http://schemas.microsoft.com/office/drawing/2014/main" id="{5109081E-18C3-1A94-0741-AEFF5EA5243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01" name="link">
                  <a:extLst>
                    <a:ext uri="{FF2B5EF4-FFF2-40B4-BE49-F238E27FC236}">
                      <a16:creationId xmlns:a16="http://schemas.microsoft.com/office/drawing/2014/main" id="{6751943F-49DA-E282-3B7B-5EF744F88FA7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111" name="Star: 5 Points 2197">
                    <a:hlinkClick r:id="rId123"/>
                    <a:extLst>
                      <a:ext uri="{FF2B5EF4-FFF2-40B4-BE49-F238E27FC236}">
                        <a16:creationId xmlns:a16="http://schemas.microsoft.com/office/drawing/2014/main" id="{F0A1765B-30A6-C0E0-B8A5-4CE7DCE72C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18" name="Star: 5 Points 2198">
                    <a:hlinkClick r:id="rId124"/>
                    <a:extLst>
                      <a:ext uri="{FF2B5EF4-FFF2-40B4-BE49-F238E27FC236}">
                        <a16:creationId xmlns:a16="http://schemas.microsoft.com/office/drawing/2014/main" id="{6CABFA38-22A4-CAA2-6288-9B7332CE93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2" name="Star: 5 Points 2199">
                    <a:hlinkClick r:id="rId19"/>
                    <a:extLst>
                      <a:ext uri="{FF2B5EF4-FFF2-40B4-BE49-F238E27FC236}">
                        <a16:creationId xmlns:a16="http://schemas.microsoft.com/office/drawing/2014/main" id="{5FF701D7-5FB1-2BA8-662A-C860139089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4" name="FTU - intralobular pancreatic duct">
                <a:extLst>
                  <a:ext uri="{FF2B5EF4-FFF2-40B4-BE49-F238E27FC236}">
                    <a16:creationId xmlns:a16="http://schemas.microsoft.com/office/drawing/2014/main" id="{7510755B-F289-9DB5-0396-3264FD8670C1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6541" name="FTU - intralobular pancreatic duct">
                  <a:extLst>
                    <a:ext uri="{FF2B5EF4-FFF2-40B4-BE49-F238E27FC236}">
                      <a16:creationId xmlns:a16="http://schemas.microsoft.com/office/drawing/2014/main" id="{D77E99C4-75FD-65FE-A904-2CEF90F9E095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52" name="dock">
                  <a:extLst>
                    <a:ext uri="{FF2B5EF4-FFF2-40B4-BE49-F238E27FC236}">
                      <a16:creationId xmlns:a16="http://schemas.microsoft.com/office/drawing/2014/main" id="{75A48105-10A6-2379-C9E2-2748B5BAB6D4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6582" name="Text Box 3086">
                    <a:extLst>
                      <a:ext uri="{FF2B5EF4-FFF2-40B4-BE49-F238E27FC236}">
                        <a16:creationId xmlns:a16="http://schemas.microsoft.com/office/drawing/2014/main" id="{0A9B0577-4240-2FD1-E522-873532BBA7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3" name="Text Box 3086">
                    <a:extLst>
                      <a:ext uri="{FF2B5EF4-FFF2-40B4-BE49-F238E27FC236}">
                        <a16:creationId xmlns:a16="http://schemas.microsoft.com/office/drawing/2014/main" id="{EACE4885-A068-C256-864F-77EB6F219A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8" name="Text Box 3086">
                    <a:extLst>
                      <a:ext uri="{FF2B5EF4-FFF2-40B4-BE49-F238E27FC236}">
                        <a16:creationId xmlns:a16="http://schemas.microsoft.com/office/drawing/2014/main" id="{DEFBD9DA-92BA-0B5D-EA79-58F062BAE6A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53" name="link">
                  <a:extLst>
                    <a:ext uri="{FF2B5EF4-FFF2-40B4-BE49-F238E27FC236}">
                      <a16:creationId xmlns:a16="http://schemas.microsoft.com/office/drawing/2014/main" id="{CE15742E-9DE5-AEA0-287F-86876BB024B1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6558" name="Star: 5 Points 2207">
                    <a:hlinkClick r:id="rId123"/>
                    <a:extLst>
                      <a:ext uri="{FF2B5EF4-FFF2-40B4-BE49-F238E27FC236}">
                        <a16:creationId xmlns:a16="http://schemas.microsoft.com/office/drawing/2014/main" id="{A70DE3FC-F2C8-1669-4D25-AC0C0B2094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71" name="Star: 5 Points 2208">
                    <a:hlinkClick r:id="rId124"/>
                    <a:extLst>
                      <a:ext uri="{FF2B5EF4-FFF2-40B4-BE49-F238E27FC236}">
                        <a16:creationId xmlns:a16="http://schemas.microsoft.com/office/drawing/2014/main" id="{50229530-6834-935D-8BA1-C0A685E73C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77" name="Star: 5 Points 2209">
                    <a:hlinkClick r:id="rId19"/>
                    <a:extLst>
                      <a:ext uri="{FF2B5EF4-FFF2-40B4-BE49-F238E27FC236}">
                        <a16:creationId xmlns:a16="http://schemas.microsoft.com/office/drawing/2014/main" id="{DC9671E7-D7C2-9AC8-F027-D4DEF4F6C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9" name="FTU - striated pancreatic duct">
                <a:extLst>
                  <a:ext uri="{FF2B5EF4-FFF2-40B4-BE49-F238E27FC236}">
                    <a16:creationId xmlns:a16="http://schemas.microsoft.com/office/drawing/2014/main" id="{800670AE-6A3B-FDEE-E706-8A8041C19F1D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6493" name="FTU - striated pancreatic duct">
                  <a:extLst>
                    <a:ext uri="{FF2B5EF4-FFF2-40B4-BE49-F238E27FC236}">
                      <a16:creationId xmlns:a16="http://schemas.microsoft.com/office/drawing/2014/main" id="{99CAA46F-1437-9511-0A2D-3E47E09E131A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04" name="dock">
                  <a:extLst>
                    <a:ext uri="{FF2B5EF4-FFF2-40B4-BE49-F238E27FC236}">
                      <a16:creationId xmlns:a16="http://schemas.microsoft.com/office/drawing/2014/main" id="{C858A3A8-D94E-E908-CC8F-575E6FEC6EA7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6534" name="Text Box 3086">
                    <a:extLst>
                      <a:ext uri="{FF2B5EF4-FFF2-40B4-BE49-F238E27FC236}">
                        <a16:creationId xmlns:a16="http://schemas.microsoft.com/office/drawing/2014/main" id="{14346B29-CCB4-3EDF-9F6A-B7FCF2890D2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5" name="Text Box 3086">
                    <a:extLst>
                      <a:ext uri="{FF2B5EF4-FFF2-40B4-BE49-F238E27FC236}">
                        <a16:creationId xmlns:a16="http://schemas.microsoft.com/office/drawing/2014/main" id="{15474758-7708-E4B7-312E-554601EE459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0" name="Text Box 3086">
                    <a:extLst>
                      <a:ext uri="{FF2B5EF4-FFF2-40B4-BE49-F238E27FC236}">
                        <a16:creationId xmlns:a16="http://schemas.microsoft.com/office/drawing/2014/main" id="{745F27B3-F07E-B668-27F2-22F80726C2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05" name="link">
                  <a:extLst>
                    <a:ext uri="{FF2B5EF4-FFF2-40B4-BE49-F238E27FC236}">
                      <a16:creationId xmlns:a16="http://schemas.microsoft.com/office/drawing/2014/main" id="{BC272833-B93E-A8E7-5F2A-A94597A9C21B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6510" name="Star: 5 Points 2217">
                    <a:hlinkClick r:id="rId123"/>
                    <a:extLst>
                      <a:ext uri="{FF2B5EF4-FFF2-40B4-BE49-F238E27FC236}">
                        <a16:creationId xmlns:a16="http://schemas.microsoft.com/office/drawing/2014/main" id="{F7AF0FB9-9F9B-827F-5B1E-92E9E9959C1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23" name="Star: 5 Points 2218">
                    <a:hlinkClick r:id="rId124"/>
                    <a:extLst>
                      <a:ext uri="{FF2B5EF4-FFF2-40B4-BE49-F238E27FC236}">
                        <a16:creationId xmlns:a16="http://schemas.microsoft.com/office/drawing/2014/main" id="{0C8408AE-7DE8-2BBA-E9E6-0B2300212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29" name="Star: 5 Points 2219">
                    <a:hlinkClick r:id="rId19"/>
                    <a:extLst>
                      <a:ext uri="{FF2B5EF4-FFF2-40B4-BE49-F238E27FC236}">
                        <a16:creationId xmlns:a16="http://schemas.microsoft.com/office/drawing/2014/main" id="{5620B830-F068-2E75-2C02-97F503E756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62" name="FTU - intercalated pancreatic duct">
                <a:extLst>
                  <a:ext uri="{FF2B5EF4-FFF2-40B4-BE49-F238E27FC236}">
                    <a16:creationId xmlns:a16="http://schemas.microsoft.com/office/drawing/2014/main" id="{2C39040A-8A33-6D97-DEC7-0CCE7DF3649C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6409" name="FTU - intercalated pancreatic duct">
                  <a:extLst>
                    <a:ext uri="{FF2B5EF4-FFF2-40B4-BE49-F238E27FC236}">
                      <a16:creationId xmlns:a16="http://schemas.microsoft.com/office/drawing/2014/main" id="{CB02E939-85EB-4931-5B54-99A2FBBD0059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14" name="dock">
                  <a:extLst>
                    <a:ext uri="{FF2B5EF4-FFF2-40B4-BE49-F238E27FC236}">
                      <a16:creationId xmlns:a16="http://schemas.microsoft.com/office/drawing/2014/main" id="{24776523-D2B2-8313-11D0-8912A58EB73A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6486" name="Text Box 3086">
                    <a:extLst>
                      <a:ext uri="{FF2B5EF4-FFF2-40B4-BE49-F238E27FC236}">
                        <a16:creationId xmlns:a16="http://schemas.microsoft.com/office/drawing/2014/main" id="{F132558D-4DFE-79B7-A2F9-DCB8E70D1FC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7" name="Text Box 3086">
                    <a:extLst>
                      <a:ext uri="{FF2B5EF4-FFF2-40B4-BE49-F238E27FC236}">
                        <a16:creationId xmlns:a16="http://schemas.microsoft.com/office/drawing/2014/main" id="{F6F5BFE4-FEEE-6180-0262-29CC69289F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2" name="Text Box 3086">
                    <a:extLst>
                      <a:ext uri="{FF2B5EF4-FFF2-40B4-BE49-F238E27FC236}">
                        <a16:creationId xmlns:a16="http://schemas.microsoft.com/office/drawing/2014/main" id="{230E2170-D6FB-AC03-81FE-B3634A2237D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5" name="link">
                  <a:extLst>
                    <a:ext uri="{FF2B5EF4-FFF2-40B4-BE49-F238E27FC236}">
                      <a16:creationId xmlns:a16="http://schemas.microsoft.com/office/drawing/2014/main" id="{8DF0F76A-1B63-19AC-6D1F-25098A14D5E6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6420" name="Star: 5 Points 2227">
                    <a:hlinkClick r:id="rId123"/>
                    <a:extLst>
                      <a:ext uri="{FF2B5EF4-FFF2-40B4-BE49-F238E27FC236}">
                        <a16:creationId xmlns:a16="http://schemas.microsoft.com/office/drawing/2014/main" id="{C086D6E9-94FC-F4FF-33AC-9F95D98831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1" name="Star: 5 Points 2228">
                    <a:hlinkClick r:id="rId124"/>
                    <a:extLst>
                      <a:ext uri="{FF2B5EF4-FFF2-40B4-BE49-F238E27FC236}">
                        <a16:creationId xmlns:a16="http://schemas.microsoft.com/office/drawing/2014/main" id="{EA41026E-5E2C-41C2-7093-B18E8880B2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81" name="Star: 5 Points 2229">
                    <a:hlinkClick r:id="rId19"/>
                    <a:extLst>
                      <a:ext uri="{FF2B5EF4-FFF2-40B4-BE49-F238E27FC236}">
                        <a16:creationId xmlns:a16="http://schemas.microsoft.com/office/drawing/2014/main" id="{A886B80C-7E76-04AE-A5BC-D8EE0C2408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68" name="FTU - pancreatic parenchyma">
                <a:extLst>
                  <a:ext uri="{FF2B5EF4-FFF2-40B4-BE49-F238E27FC236}">
                    <a16:creationId xmlns:a16="http://schemas.microsoft.com/office/drawing/2014/main" id="{05FA7C22-9987-F931-0407-654F00944551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6373" name="FTU - pancreatic parenchyma">
                  <a:extLst>
                    <a:ext uri="{FF2B5EF4-FFF2-40B4-BE49-F238E27FC236}">
                      <a16:creationId xmlns:a16="http://schemas.microsoft.com/office/drawing/2014/main" id="{1CC484D1-AC42-4895-2FAF-07E763C51F49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78" name="dock">
                  <a:extLst>
                    <a:ext uri="{FF2B5EF4-FFF2-40B4-BE49-F238E27FC236}">
                      <a16:creationId xmlns:a16="http://schemas.microsoft.com/office/drawing/2014/main" id="{189A23F0-7877-4CB6-D90E-E1507B88956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6391" name="Text Box 3086">
                    <a:extLst>
                      <a:ext uri="{FF2B5EF4-FFF2-40B4-BE49-F238E27FC236}">
                        <a16:creationId xmlns:a16="http://schemas.microsoft.com/office/drawing/2014/main" id="{752BF367-92C4-4AB7-6B5D-3741EB8CFAE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3" name="Text Box 3086">
                    <a:extLst>
                      <a:ext uri="{FF2B5EF4-FFF2-40B4-BE49-F238E27FC236}">
                        <a16:creationId xmlns:a16="http://schemas.microsoft.com/office/drawing/2014/main" id="{45273D8B-4E16-633C-EE9A-C02AD112BA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8" name="Text Box 3086">
                    <a:extLst>
                      <a:ext uri="{FF2B5EF4-FFF2-40B4-BE49-F238E27FC236}">
                        <a16:creationId xmlns:a16="http://schemas.microsoft.com/office/drawing/2014/main" id="{A758518C-3B6D-5774-ED88-9E7E05467A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79" name="link">
                  <a:extLst>
                    <a:ext uri="{FF2B5EF4-FFF2-40B4-BE49-F238E27FC236}">
                      <a16:creationId xmlns:a16="http://schemas.microsoft.com/office/drawing/2014/main" id="{408E705E-F6EF-4016-CE0C-DA10E6F76165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6384" name="Star: 5 Points 2237">
                    <a:hlinkClick r:id="rId125"/>
                    <a:extLst>
                      <a:ext uri="{FF2B5EF4-FFF2-40B4-BE49-F238E27FC236}">
                        <a16:creationId xmlns:a16="http://schemas.microsoft.com/office/drawing/2014/main" id="{5ED003F6-DF59-8AA9-6993-DB5AAF1408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85" name="Star: 5 Points 2238">
                    <a:hlinkClick r:id="rId124"/>
                    <a:extLst>
                      <a:ext uri="{FF2B5EF4-FFF2-40B4-BE49-F238E27FC236}">
                        <a16:creationId xmlns:a16="http://schemas.microsoft.com/office/drawing/2014/main" id="{5120DAE1-B519-BE5B-E1FC-A6A7251B91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0" name="Star: 5 Points 2239">
                    <a:hlinkClick r:id="rId19"/>
                    <a:extLst>
                      <a:ext uri="{FF2B5EF4-FFF2-40B4-BE49-F238E27FC236}">
                        <a16:creationId xmlns:a16="http://schemas.microsoft.com/office/drawing/2014/main" id="{96C733BF-C10D-91AB-C61D-765E378B52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69" name="dock - vascular">
                <a:extLst>
                  <a:ext uri="{FF2B5EF4-FFF2-40B4-BE49-F238E27FC236}">
                    <a16:creationId xmlns:a16="http://schemas.microsoft.com/office/drawing/2014/main" id="{1980CA3C-0E2A-D3A0-0093-26E7AD6DB2E3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6370" name="Text Box 3070">
                  <a:extLst>
                    <a:ext uri="{FF2B5EF4-FFF2-40B4-BE49-F238E27FC236}">
                      <a16:creationId xmlns:a16="http://schemas.microsoft.com/office/drawing/2014/main" id="{DCCAD5DD-EB12-CD81-7495-2A0665ED498B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2" name="Text Box 3036">
                  <a:extLst>
                    <a:ext uri="{FF2B5EF4-FFF2-40B4-BE49-F238E27FC236}">
                      <a16:creationId xmlns:a16="http://schemas.microsoft.com/office/drawing/2014/main" id="{38F8756C-094D-353E-673C-65071E5BCAB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02" name="ganglion - pancreatic g. ">
              <a:extLst>
                <a:ext uri="{FF2B5EF4-FFF2-40B4-BE49-F238E27FC236}">
                  <a16:creationId xmlns:a16="http://schemas.microsoft.com/office/drawing/2014/main" id="{7D3177FB-FA5E-0559-BFAD-E6C543895AB3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07" name="ganglion - pancreatic g. ">
              <a:extLst>
                <a:ext uri="{FF2B5EF4-FFF2-40B4-BE49-F238E27FC236}">
                  <a16:creationId xmlns:a16="http://schemas.microsoft.com/office/drawing/2014/main" id="{46DAF5EA-4D77-E574-E468-87B85E77AEB0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08" name="ganglion - pancreatic g. ">
              <a:extLst>
                <a:ext uri="{FF2B5EF4-FFF2-40B4-BE49-F238E27FC236}">
                  <a16:creationId xmlns:a16="http://schemas.microsoft.com/office/drawing/2014/main" id="{5D53096D-B573-5296-52DB-47D9C973849B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12" name="ganglion - pancreatic g. ">
              <a:extLst>
                <a:ext uri="{FF2B5EF4-FFF2-40B4-BE49-F238E27FC236}">
                  <a16:creationId xmlns:a16="http://schemas.microsoft.com/office/drawing/2014/main" id="{260CC49C-F0FC-3126-CC13-40303EB922C1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17" name="ganglion - pancreatic g. ">
              <a:extLst>
                <a:ext uri="{FF2B5EF4-FFF2-40B4-BE49-F238E27FC236}">
                  <a16:creationId xmlns:a16="http://schemas.microsoft.com/office/drawing/2014/main" id="{1250EAC3-6C57-FA37-0595-7558494C387C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20" name="ganglion - pancreatic g. ">
              <a:extLst>
                <a:ext uri="{FF2B5EF4-FFF2-40B4-BE49-F238E27FC236}">
                  <a16:creationId xmlns:a16="http://schemas.microsoft.com/office/drawing/2014/main" id="{19ED3D05-C6A4-43A2-F027-33D885118449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25" name="ganglion - pancreatic g. ">
              <a:extLst>
                <a:ext uri="{FF2B5EF4-FFF2-40B4-BE49-F238E27FC236}">
                  <a16:creationId xmlns:a16="http://schemas.microsoft.com/office/drawing/2014/main" id="{70828162-6F04-BED6-3904-30D74F82FE55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165" name="enteric system">
            <a:extLst>
              <a:ext uri="{FF2B5EF4-FFF2-40B4-BE49-F238E27FC236}">
                <a16:creationId xmlns:a16="http://schemas.microsoft.com/office/drawing/2014/main" id="{5BB12B06-9C31-3FE5-D5C2-452A9266664E}"/>
              </a:ext>
            </a:extLst>
          </p:cNvPr>
          <p:cNvGrpSpPr/>
          <p:nvPr/>
        </p:nvGrpSpPr>
        <p:grpSpPr>
          <a:xfrm>
            <a:off x="16565010" y="10766323"/>
            <a:ext cx="2409241" cy="10896701"/>
            <a:chOff x="16565010" y="10766323"/>
            <a:chExt cx="2409241" cy="10896701"/>
          </a:xfrm>
        </p:grpSpPr>
        <p:sp>
          <p:nvSpPr>
            <p:cNvPr id="2504" name="ENTERIC SYSTEM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6565010" y="10766323"/>
              <a:ext cx="2409241" cy="108967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ENTERIC SYSTEM</a:t>
              </a: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8048637" y="10766323"/>
              <a:ext cx="919382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6572406" y="10766323"/>
              <a:ext cx="1080000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B38EF26-232F-1577-8A55-9CE5542DF53D}"/>
              </a:ext>
            </a:extLst>
          </p:cNvPr>
          <p:cNvGrpSpPr/>
          <p:nvPr/>
        </p:nvGrpSpPr>
        <p:grpSpPr>
          <a:xfrm>
            <a:off x="13699860" y="12168791"/>
            <a:ext cx="1150672" cy="360000"/>
            <a:chOff x="13699860" y="12168791"/>
            <a:chExt cx="1150672" cy="360000"/>
          </a:xfrm>
        </p:grpSpPr>
        <p:sp>
          <p:nvSpPr>
            <p:cNvPr id="167" name="FTU - sinoatrial node">
              <a:extLst>
                <a:ext uri="{FF2B5EF4-FFF2-40B4-BE49-F238E27FC236}">
                  <a16:creationId xmlns:a16="http://schemas.microsoft.com/office/drawing/2014/main" id="{B46A9B1C-0B09-ABF3-0C56-6D3FA4CD5460}"/>
                </a:ext>
              </a:extLst>
            </p:cNvPr>
            <p:cNvSpPr txBox="1"/>
            <p:nvPr/>
          </p:nvSpPr>
          <p:spPr>
            <a:xfrm>
              <a:off x="13699860" y="12168791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Sinoatrial Node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Text Box 3086">
              <a:extLst>
                <a:ext uri="{FF2B5EF4-FFF2-40B4-BE49-F238E27FC236}">
                  <a16:creationId xmlns:a16="http://schemas.microsoft.com/office/drawing/2014/main" id="{D0C92F79-EAC1-84F9-42A9-2133BC67A619}"/>
                </a:ext>
              </a:extLst>
            </p:cNvPr>
            <p:cNvSpPr txBox="1"/>
            <p:nvPr/>
          </p:nvSpPr>
          <p:spPr>
            <a:xfrm>
              <a:off x="14749571" y="12298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Text Box 3086">
              <a:extLst>
                <a:ext uri="{FF2B5EF4-FFF2-40B4-BE49-F238E27FC236}">
                  <a16:creationId xmlns:a16="http://schemas.microsoft.com/office/drawing/2014/main" id="{A5A139B5-BFC1-1CB5-310C-BB021A4FC4DE}"/>
                </a:ext>
              </a:extLst>
            </p:cNvPr>
            <p:cNvSpPr txBox="1"/>
            <p:nvPr/>
          </p:nvSpPr>
          <p:spPr>
            <a:xfrm>
              <a:off x="14749571" y="1236013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Text Box 3086">
              <a:extLst>
                <a:ext uri="{FF2B5EF4-FFF2-40B4-BE49-F238E27FC236}">
                  <a16:creationId xmlns:a16="http://schemas.microsoft.com/office/drawing/2014/main" id="{EC524703-9AB9-81F5-4389-A85561B748B0}"/>
                </a:ext>
              </a:extLst>
            </p:cNvPr>
            <p:cNvSpPr txBox="1"/>
            <p:nvPr/>
          </p:nvSpPr>
          <p:spPr>
            <a:xfrm>
              <a:off x="14749571" y="12421436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3FE3CFA-C303-5B62-E4F0-3549105FC0E7}"/>
              </a:ext>
            </a:extLst>
          </p:cNvPr>
          <p:cNvGrpSpPr/>
          <p:nvPr/>
        </p:nvGrpSpPr>
        <p:grpSpPr>
          <a:xfrm>
            <a:off x="13698241" y="12557244"/>
            <a:ext cx="1150672" cy="360000"/>
            <a:chOff x="13698241" y="12557244"/>
            <a:chExt cx="1150672" cy="360000"/>
          </a:xfrm>
        </p:grpSpPr>
        <p:sp>
          <p:nvSpPr>
            <p:cNvPr id="16" name="FTU - atrioventricular node">
              <a:extLst>
                <a:ext uri="{FF2B5EF4-FFF2-40B4-BE49-F238E27FC236}">
                  <a16:creationId xmlns:a16="http://schemas.microsoft.com/office/drawing/2014/main" id="{B9B42C20-0711-DF7B-1690-2342B5AA51D6}"/>
                </a:ext>
              </a:extLst>
            </p:cNvPr>
            <p:cNvSpPr txBox="1"/>
            <p:nvPr/>
          </p:nvSpPr>
          <p:spPr>
            <a:xfrm>
              <a:off x="13698241" y="12557244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Atrioventricular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Node</a:t>
              </a:r>
            </a:p>
          </p:txBody>
        </p:sp>
        <p:sp>
          <p:nvSpPr>
            <p:cNvPr id="87" name="Text Box 3086">
              <a:extLst>
                <a:ext uri="{FF2B5EF4-FFF2-40B4-BE49-F238E27FC236}">
                  <a16:creationId xmlns:a16="http://schemas.microsoft.com/office/drawing/2014/main" id="{502D2E47-44B2-AB81-5788-20C49A5620E0}"/>
                </a:ext>
              </a:extLst>
            </p:cNvPr>
            <p:cNvSpPr txBox="1"/>
            <p:nvPr/>
          </p:nvSpPr>
          <p:spPr>
            <a:xfrm>
              <a:off x="14747952" y="12687284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3086">
              <a:extLst>
                <a:ext uri="{FF2B5EF4-FFF2-40B4-BE49-F238E27FC236}">
                  <a16:creationId xmlns:a16="http://schemas.microsoft.com/office/drawing/2014/main" id="{648E4025-7485-6570-5211-0F15E161B6F3}"/>
                </a:ext>
              </a:extLst>
            </p:cNvPr>
            <p:cNvSpPr txBox="1"/>
            <p:nvPr/>
          </p:nvSpPr>
          <p:spPr>
            <a:xfrm>
              <a:off x="14747952" y="1274858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Text Box 3086">
              <a:extLst>
                <a:ext uri="{FF2B5EF4-FFF2-40B4-BE49-F238E27FC236}">
                  <a16:creationId xmlns:a16="http://schemas.microsoft.com/office/drawing/2014/main" id="{F7B94392-7EEB-A886-DD95-D5A87ADAEF21}"/>
                </a:ext>
              </a:extLst>
            </p:cNvPr>
            <p:cNvSpPr txBox="1"/>
            <p:nvPr/>
          </p:nvSpPr>
          <p:spPr>
            <a:xfrm>
              <a:off x="14747952" y="12809889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08EC7FF-217D-F7C0-4DDA-5997DA34D9FD}"/>
              </a:ext>
            </a:extLst>
          </p:cNvPr>
          <p:cNvGrpSpPr/>
          <p:nvPr/>
        </p:nvGrpSpPr>
        <p:grpSpPr>
          <a:xfrm>
            <a:off x="13697215" y="12939605"/>
            <a:ext cx="1150672" cy="360000"/>
            <a:chOff x="13697215" y="12939605"/>
            <a:chExt cx="1150672" cy="360000"/>
          </a:xfrm>
        </p:grpSpPr>
        <p:sp>
          <p:nvSpPr>
            <p:cNvPr id="92" name="FTU - LV myocyte">
              <a:extLst>
                <a:ext uri="{FF2B5EF4-FFF2-40B4-BE49-F238E27FC236}">
                  <a16:creationId xmlns:a16="http://schemas.microsoft.com/office/drawing/2014/main" id="{FC18CB09-0E8E-5FD1-A46F-0EB77DF0A077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LV Myocyte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3086">
              <a:extLst>
                <a:ext uri="{FF2B5EF4-FFF2-40B4-BE49-F238E27FC236}">
                  <a16:creationId xmlns:a16="http://schemas.microsoft.com/office/drawing/2014/main" id="{4D7DD093-A65D-EFEC-37A4-311B4FB2DA0F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 Box 3086">
              <a:extLst>
                <a:ext uri="{FF2B5EF4-FFF2-40B4-BE49-F238E27FC236}">
                  <a16:creationId xmlns:a16="http://schemas.microsoft.com/office/drawing/2014/main" id="{BAAF2ABC-4939-5C04-FDE3-A1271BBFB2E0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Text Box 3086">
              <a:extLst>
                <a:ext uri="{FF2B5EF4-FFF2-40B4-BE49-F238E27FC236}">
                  <a16:creationId xmlns:a16="http://schemas.microsoft.com/office/drawing/2014/main" id="{E5E482A3-8F4E-0922-B36C-493EACD2BCE7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126616</TotalTime>
  <Words>2750</Words>
  <Application>Microsoft Office PowerPoint</Application>
  <PresentationFormat>Custom</PresentationFormat>
  <Paragraphs>2079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792</cp:revision>
  <dcterms:created xsi:type="dcterms:W3CDTF">2022-02-14T03:56:44Z</dcterms:created>
  <dcterms:modified xsi:type="dcterms:W3CDTF">2023-10-09T00:49:16Z</dcterms:modified>
</cp:coreProperties>
</file>