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 varScale="1">
        <p:scale>
          <a:sx n="22" d="100"/>
          <a:sy n="22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/statpearls/article-29335/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en.wikipedia.org/wiki/Parotid_gland" TargetMode="External"/><Relationship Id="rId47" Type="http://schemas.openxmlformats.org/officeDocument/2006/relationships/hyperlink" Target="https://www.ncbi.nlm.nih.gov/books/n/statpearls/article-30245/" TargetMode="External"/><Relationship Id="rId63" Type="http://schemas.openxmlformats.org/officeDocument/2006/relationships/hyperlink" Target="https://en.wikipedia.org/wiki/Seminiferous_tubule" TargetMode="External"/><Relationship Id="rId68" Type="http://schemas.openxmlformats.org/officeDocument/2006/relationships/hyperlink" Target="https://www.ncbi.nlm.nih.gov/books/NBK482236/" TargetMode="External"/><Relationship Id="rId84" Type="http://schemas.openxmlformats.org/officeDocument/2006/relationships/hyperlink" Target="https://www.ncbi.nlm.nih.gov/books/NBK531465/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/statpearls/article-26783/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www.ncbi.nlm.nih.gov/books/n/statpearls/article-32116/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545231/" TargetMode="External"/><Relationship Id="rId37" Type="http://schemas.openxmlformats.org/officeDocument/2006/relationships/hyperlink" Target="https://www.ncbi.nlm.nih.gov/books/NBK448070/" TargetMode="External"/><Relationship Id="rId53" Type="http://schemas.openxmlformats.org/officeDocument/2006/relationships/hyperlink" Target="https://www.ncbi.nlm.nih.gov/books/n/statpearls/article-21596/" TargetMode="External"/><Relationship Id="rId58" Type="http://schemas.openxmlformats.org/officeDocument/2006/relationships/hyperlink" Target="https://en.wikipedia.org/wiki/Semicircular_canals" TargetMode="External"/><Relationship Id="rId74" Type="http://schemas.openxmlformats.org/officeDocument/2006/relationships/hyperlink" Target="https://en.wikipedia.org/wiki/Nasal_mucosa" TargetMode="External"/><Relationship Id="rId79" Type="http://schemas.openxmlformats.org/officeDocument/2006/relationships/hyperlink" Target="https://www.ncbi.nlm.nih.gov/books/n/statpearls/article-32281/" TargetMode="External"/><Relationship Id="rId102" Type="http://schemas.openxmlformats.org/officeDocument/2006/relationships/hyperlink" Target="https://en.wikipedia.org/wiki/Bile_canaliculus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Pancreatic_duct" TargetMode="External"/><Relationship Id="rId27" Type="http://schemas.openxmlformats.org/officeDocument/2006/relationships/hyperlink" Target="https://en.wikipedia.org/wiki/Larynx" TargetMode="External"/><Relationship Id="rId43" Type="http://schemas.openxmlformats.org/officeDocument/2006/relationships/hyperlink" Target="https://www.ncbi.nlm.nih.gov/books/NBK534225/" TargetMode="External"/><Relationship Id="rId48" Type="http://schemas.openxmlformats.org/officeDocument/2006/relationships/hyperlink" Target="https://en.wikipedia.org/wiki/Epiglottic_vallecula" TargetMode="External"/><Relationship Id="rId64" Type="http://schemas.openxmlformats.org/officeDocument/2006/relationships/hyperlink" Target="https://www.ncbi.nlm.nih.gov/books/NBK470201/" TargetMode="External"/><Relationship Id="rId69" Type="http://schemas.openxmlformats.org/officeDocument/2006/relationships/hyperlink" Target="https://en.wikipedia.org/wiki/Ampulla_of_vas_deferens" TargetMode="External"/><Relationship Id="rId113" Type="http://schemas.openxmlformats.org/officeDocument/2006/relationships/hyperlink" Target="https://en.wikipedia.org/wiki/Chemoreceptor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Ureter" TargetMode="External"/><Relationship Id="rId85" Type="http://schemas.openxmlformats.org/officeDocument/2006/relationships/hyperlink" Target="https://www.ncbi.nlm.nih.gov/books/NBK482438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Arytenoid_cartilage" TargetMode="External"/><Relationship Id="rId38" Type="http://schemas.openxmlformats.org/officeDocument/2006/relationships/hyperlink" Target="https://en.wikipedia.org/wiki/Tongue" TargetMode="External"/><Relationship Id="rId59" Type="http://schemas.openxmlformats.org/officeDocument/2006/relationships/hyperlink" Target="https://en.wikipedia.org/wiki/Utricle_(ear)" TargetMode="External"/><Relationship Id="rId103" Type="http://schemas.openxmlformats.org/officeDocument/2006/relationships/hyperlink" Target="https://en.wikipedia.org/wiki/Jejunum" TargetMode="External"/><Relationship Id="rId108" Type="http://schemas.openxmlformats.org/officeDocument/2006/relationships/hyperlink" Target="https://en.wikipedia.org/wiki/Large_intestine#Structure" TargetMode="External"/><Relationship Id="rId54" Type="http://schemas.openxmlformats.org/officeDocument/2006/relationships/hyperlink" Target="https://en.wikipedia.org/wiki/Ear_canal" TargetMode="External"/><Relationship Id="rId70" Type="http://schemas.openxmlformats.org/officeDocument/2006/relationships/hyperlink" Target="https://en.wikipedia.org/wiki/Urethra" TargetMode="External"/><Relationship Id="rId75" Type="http://schemas.openxmlformats.org/officeDocument/2006/relationships/hyperlink" Target="https://www.ncbi.nlm.nih.gov/books/NBK544232/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12/" TargetMode="External"/><Relationship Id="rId28" Type="http://schemas.openxmlformats.org/officeDocument/2006/relationships/hyperlink" Target="https://www.ncbi.nlm.nih.gov/books/NBK538202/" TargetMode="External"/><Relationship Id="rId49" Type="http://schemas.openxmlformats.org/officeDocument/2006/relationships/hyperlink" Target="https://www.ncbi.nlm.nih.gov/books/n/statpearls/article-21235/" TargetMode="External"/><Relationship Id="rId114" Type="http://schemas.openxmlformats.org/officeDocument/2006/relationships/hyperlink" Target="https://www.ncbi.nlm.nih.gov/books/NBK499911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en.wikipedia.org/wiki/Submandibular_gland" TargetMode="External"/><Relationship Id="rId60" Type="http://schemas.openxmlformats.org/officeDocument/2006/relationships/hyperlink" Target="https://en.wikipedia.org/wiki/Saccule" TargetMode="External"/><Relationship Id="rId65" Type="http://schemas.openxmlformats.org/officeDocument/2006/relationships/hyperlink" Target="https://en.wikipedia.org/wiki/Rete_testis" TargetMode="External"/><Relationship Id="rId81" Type="http://schemas.openxmlformats.org/officeDocument/2006/relationships/hyperlink" Target="https://www.ncbi.nlm.nih.gov/books/NBK532980/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www.ncbi.nlm.nih.gov/books/NBK507782/" TargetMode="External"/><Relationship Id="rId109" Type="http://schemas.openxmlformats.org/officeDocument/2006/relationships/hyperlink" Target="https://en.wikipedia.org/wiki/Rectum" TargetMode="External"/><Relationship Id="rId34" Type="http://schemas.openxmlformats.org/officeDocument/2006/relationships/hyperlink" Target="https://www.ncbi.nlm.nih.gov/books/NBK513252/" TargetMode="External"/><Relationship Id="rId50" Type="http://schemas.openxmlformats.org/officeDocument/2006/relationships/hyperlink" Target="https://en.wikipedia.org/wiki/Stomach#Sections" TargetMode="External"/><Relationship Id="rId55" Type="http://schemas.openxmlformats.org/officeDocument/2006/relationships/hyperlink" Target="https://www.ncbi.nlm.nih.gov/books/n/statpearls/article-20828/" TargetMode="External"/><Relationship Id="rId76" Type="http://schemas.openxmlformats.org/officeDocument/2006/relationships/hyperlink" Target="https://en.wikipedia.org/wiki/Pharynx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www.ncbi.nlm.nih.gov/books/n/statpearls/article-32127/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Uterus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docs.google.com/document/d/1h1IesehCPfL0BfxwtbKsH3fRFJWEMHKDUBQDCumCWDM/edit" TargetMode="External"/><Relationship Id="rId24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docs.google.com/document/d/1bt3uoxyvonV0OvVZRLyt6gyg55dMspO67V4OrfWCelg/edit" TargetMode="External"/><Relationship Id="rId45" Type="http://schemas.openxmlformats.org/officeDocument/2006/relationships/hyperlink" Target="https://www.ncbi.nlm.nih.gov/books/NBK535426/" TargetMode="External"/><Relationship Id="rId66" Type="http://schemas.openxmlformats.org/officeDocument/2006/relationships/hyperlink" Target="https://en.wikipedia.org/wiki/Efferent_ducts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www.ncbi.nlm.nih.gov/books/n/statpearls/article-29712/" TargetMode="External"/><Relationship Id="rId115" Type="http://schemas.openxmlformats.org/officeDocument/2006/relationships/hyperlink" Target="https://en.wikipedia.org/wiki/Baroreceptor" TargetMode="External"/><Relationship Id="rId61" Type="http://schemas.openxmlformats.org/officeDocument/2006/relationships/hyperlink" Target="https://en.wikipedia.org/wiki/Olfactory_bulb" TargetMode="External"/><Relationship Id="rId82" Type="http://schemas.openxmlformats.org/officeDocument/2006/relationships/hyperlink" Target="https://docs.google.com/document/d/1Xc7VOn5LLieA4SyRKLj9HVx2MGfF_DJKQr7ZGbXmJ9c/edi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Subglottis" TargetMode="External"/><Relationship Id="rId35" Type="http://schemas.openxmlformats.org/officeDocument/2006/relationships/hyperlink" Target="https://en.wikipedia.org/wiki/Aryepiglottic_fold" TargetMode="External"/><Relationship Id="rId56" Type="http://schemas.openxmlformats.org/officeDocument/2006/relationships/hyperlink" Target="https://en.wikipedia.org/wiki/Eardrum" TargetMode="External"/><Relationship Id="rId77" Type="http://schemas.openxmlformats.org/officeDocument/2006/relationships/hyperlink" Target="https://www.ncbi.nlm.nih.gov/books/n/statpearls/article-32282/" TargetMode="External"/><Relationship Id="rId100" Type="http://schemas.openxmlformats.org/officeDocument/2006/relationships/hyperlink" Target="https://en.wikipedia.org/wiki/Bile_duct" TargetMode="External"/><Relationship Id="rId105" Type="http://schemas.openxmlformats.org/officeDocument/2006/relationships/hyperlink" Target="https://en.wikipedia.org/wiki/Ileum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www.ncbi.nlm.nih.gov/books/n/statpearls/article-17013/" TargetMode="External"/><Relationship Id="rId72" Type="http://schemas.openxmlformats.org/officeDocument/2006/relationships/hyperlink" Target="https://www.ncbi.nlm.nih.gov/books/NBK470297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Interlobular_bile_ducts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Dermatome_(anatomy)" TargetMode="External"/><Relationship Id="rId46" Type="http://schemas.openxmlformats.org/officeDocument/2006/relationships/hyperlink" Target="https://en.wikipedia.org/wiki/Sublingual_gland" TargetMode="External"/><Relationship Id="rId67" Type="http://schemas.openxmlformats.org/officeDocument/2006/relationships/hyperlink" Target="https://en.wikipedia.org/wiki/Vas_deferens" TargetMode="External"/><Relationship Id="rId116" Type="http://schemas.openxmlformats.org/officeDocument/2006/relationships/hyperlink" Target="https://www.ncbi.nlm.nih.gov/books/NBK537223/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Epiglottis" TargetMode="External"/><Relationship Id="rId62" Type="http://schemas.openxmlformats.org/officeDocument/2006/relationships/hyperlink" Target="https://www.ncbi.nlm.nih.gov/books/NBK556051/" TargetMode="External"/><Relationship Id="rId83" Type="http://schemas.openxmlformats.org/officeDocument/2006/relationships/hyperlink" Target="https://en.wikipedia.org/wiki/Urinary_bladder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en.wikipedia.org/wiki/Anal_canal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Trachea" TargetMode="External"/><Relationship Id="rId57" Type="http://schemas.openxmlformats.org/officeDocument/2006/relationships/hyperlink" Target="https://www.ncbi.nlm.nih.gov/books/NBK448117/" TargetMode="External"/><Relationship Id="rId106" Type="http://schemas.openxmlformats.org/officeDocument/2006/relationships/hyperlink" Target="https://en.wikipedia.org/wiki/Cecum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Thyroarytenoid_muscle" TargetMode="External"/><Relationship Id="rId52" Type="http://schemas.openxmlformats.org/officeDocument/2006/relationships/hyperlink" Target="https://en.wikipedia.org/wiki/Fallopian_tube" TargetMode="External"/><Relationship Id="rId73" Type="http://schemas.openxmlformats.org/officeDocument/2006/relationships/hyperlink" Target="https://en.wikipedia.org/wiki/Cervix" TargetMode="External"/><Relationship Id="rId78" Type="http://schemas.openxmlformats.org/officeDocument/2006/relationships/hyperlink" Target="https://www.ncbi.nlm.nih.gov/books/NBK544271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en.wikipedia.org/wiki/Intrahepatic_bile_ducts" TargetMode="External"/><Relationship Id="rId101" Type="http://schemas.openxmlformats.org/officeDocument/2006/relationships/hyperlink" Target="https://en.wikipedia.org/wiki/Canals_of_Hering#:~:text=The%20canals%20of%20Hering%2C%20or,in%20the%20canals%20of%20Hering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83538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1" name="VLM">
            <a:extLst>
              <a:ext uri="{FF2B5EF4-FFF2-40B4-BE49-F238E27FC236}">
                <a16:creationId xmlns:a16="http://schemas.microsoft.com/office/drawing/2014/main" id="{321DF367-AAA1-BDD9-2AAC-922FB244ADD6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22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23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22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23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22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23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22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23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22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23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22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23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24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23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25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26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25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26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25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26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25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26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25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26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25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26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25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26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25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26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25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26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25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26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25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26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25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26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25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26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25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26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25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26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25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26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25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26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25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26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25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26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25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26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25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26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25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26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25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26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25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26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25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26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25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26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25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26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25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26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25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26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29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30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29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27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28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29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31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32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29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33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34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29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35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28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29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36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37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29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39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44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45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45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38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47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12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38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47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12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38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47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12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48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49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12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50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51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50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51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50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51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50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51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50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51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52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53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54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54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63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64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65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64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66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64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67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68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69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68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0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68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71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72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73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72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79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" name="organ group - ureter">
            <a:extLst>
              <a:ext uri="{FF2B5EF4-FFF2-40B4-BE49-F238E27FC236}">
                <a16:creationId xmlns:a16="http://schemas.microsoft.com/office/drawing/2014/main" id="{BCE91014-AD2B-8981-3ADE-03F41639A6FE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34" name="organ - ureter">
              <a:extLst>
                <a:ext uri="{FF2B5EF4-FFF2-40B4-BE49-F238E27FC236}">
                  <a16:creationId xmlns:a16="http://schemas.microsoft.com/office/drawing/2014/main" id="{7EBFD373-F277-7079-D5B3-779A65519F1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FTU - proximal free ureter">
              <a:extLst>
                <a:ext uri="{FF2B5EF4-FFF2-40B4-BE49-F238E27FC236}">
                  <a16:creationId xmlns:a16="http://schemas.microsoft.com/office/drawing/2014/main" id="{856F10A8-EFB4-BD1E-F04F-BE54AD82268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02" name="FTU - proximal free ureter">
                <a:extLst>
                  <a:ext uri="{FF2B5EF4-FFF2-40B4-BE49-F238E27FC236}">
                    <a16:creationId xmlns:a16="http://schemas.microsoft.com/office/drawing/2014/main" id="{12A086C0-D6B0-CD1D-89FC-D4FC76C68D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" name="dock">
                <a:extLst>
                  <a:ext uri="{FF2B5EF4-FFF2-40B4-BE49-F238E27FC236}">
                    <a16:creationId xmlns:a16="http://schemas.microsoft.com/office/drawing/2014/main" id="{048D1260-2D58-B185-ECC4-518860A5D34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A9A6E32B-B06E-BA26-D907-4B5AE8585E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Text Box 3086">
                  <a:extLst>
                    <a:ext uri="{FF2B5EF4-FFF2-40B4-BE49-F238E27FC236}">
                      <a16:creationId xmlns:a16="http://schemas.microsoft.com/office/drawing/2014/main" id="{41608B74-356D-6AAE-9326-0337146C92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Text Box 3086">
                  <a:extLst>
                    <a:ext uri="{FF2B5EF4-FFF2-40B4-BE49-F238E27FC236}">
                      <a16:creationId xmlns:a16="http://schemas.microsoft.com/office/drawing/2014/main" id="{7473CD20-E1D4-674F-28EE-93BC33D6C1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" name="link">
                <a:extLst>
                  <a:ext uri="{FF2B5EF4-FFF2-40B4-BE49-F238E27FC236}">
                    <a16:creationId xmlns:a16="http://schemas.microsoft.com/office/drawing/2014/main" id="{05718F28-F42A-A41E-C422-A0553795363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14" name="Star: 5 Points 589">
                  <a:hlinkClick r:id="rId80"/>
                  <a:extLst>
                    <a:ext uri="{FF2B5EF4-FFF2-40B4-BE49-F238E27FC236}">
                      <a16:creationId xmlns:a16="http://schemas.microsoft.com/office/drawing/2014/main" id="{39465F38-B980-508A-0B11-B9FCDF6FA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Star: 5 Points 590">
                  <a:hlinkClick r:id="rId81"/>
                  <a:extLst>
                    <a:ext uri="{FF2B5EF4-FFF2-40B4-BE49-F238E27FC236}">
                      <a16:creationId xmlns:a16="http://schemas.microsoft.com/office/drawing/2014/main" id="{CD614599-BC44-548C-8869-BA9F1C2C2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Star: 5 Points 591">
                  <a:hlinkClick r:id="rId82"/>
                  <a:extLst>
                    <a:ext uri="{FF2B5EF4-FFF2-40B4-BE49-F238E27FC236}">
                      <a16:creationId xmlns:a16="http://schemas.microsoft.com/office/drawing/2014/main" id="{1415F8B8-86DA-3124-5F4A-107DF91A6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distal free ureter">
              <a:extLst>
                <a:ext uri="{FF2B5EF4-FFF2-40B4-BE49-F238E27FC236}">
                  <a16:creationId xmlns:a16="http://schemas.microsoft.com/office/drawing/2014/main" id="{19B456FF-0ED9-573B-6BBA-C141420ECFC9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35" name="FTU - distal free ureter">
                <a:extLst>
                  <a:ext uri="{FF2B5EF4-FFF2-40B4-BE49-F238E27FC236}">
                    <a16:creationId xmlns:a16="http://schemas.microsoft.com/office/drawing/2014/main" id="{C2D20F89-435F-CB89-1490-363BA09414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" name="dock">
                <a:extLst>
                  <a:ext uri="{FF2B5EF4-FFF2-40B4-BE49-F238E27FC236}">
                    <a16:creationId xmlns:a16="http://schemas.microsoft.com/office/drawing/2014/main" id="{95FCBCF7-1F25-80D5-0176-B765150994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3A498FA9-FD50-D85E-F3B6-EF97645A8F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Text Box 3086">
                  <a:extLst>
                    <a:ext uri="{FF2B5EF4-FFF2-40B4-BE49-F238E27FC236}">
                      <a16:creationId xmlns:a16="http://schemas.microsoft.com/office/drawing/2014/main" id="{5AFC0EDD-B078-1E8C-A7B3-E2393E2527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8FE4FB60-9212-726F-C906-A54A4C5754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7" name="link">
                <a:extLst>
                  <a:ext uri="{FF2B5EF4-FFF2-40B4-BE49-F238E27FC236}">
                    <a16:creationId xmlns:a16="http://schemas.microsoft.com/office/drawing/2014/main" id="{9AF547EA-B337-60D9-2E06-98349F5F1FD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53" name="Star: 5 Points 577">
                  <a:hlinkClick r:id="rId80"/>
                  <a:extLst>
                    <a:ext uri="{FF2B5EF4-FFF2-40B4-BE49-F238E27FC236}">
                      <a16:creationId xmlns:a16="http://schemas.microsoft.com/office/drawing/2014/main" id="{6BB4F280-4D79-EFA5-E555-76B48D3EA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Star: 5 Points 578">
                  <a:hlinkClick r:id="rId81"/>
                  <a:extLst>
                    <a:ext uri="{FF2B5EF4-FFF2-40B4-BE49-F238E27FC236}">
                      <a16:creationId xmlns:a16="http://schemas.microsoft.com/office/drawing/2014/main" id="{C95C83F4-CCF7-3C07-1B22-29F2DD1E59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Star: 5 Points 579">
                  <a:hlinkClick r:id="rId82"/>
                  <a:extLst>
                    <a:ext uri="{FF2B5EF4-FFF2-40B4-BE49-F238E27FC236}">
                      <a16:creationId xmlns:a16="http://schemas.microsoft.com/office/drawing/2014/main" id="{A495F2B6-EA21-0473-E612-216DE52387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intravesical ureter">
              <a:extLst>
                <a:ext uri="{FF2B5EF4-FFF2-40B4-BE49-F238E27FC236}">
                  <a16:creationId xmlns:a16="http://schemas.microsoft.com/office/drawing/2014/main" id="{B9C924C8-89A8-F9D9-9D18-899A7F67EC80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42" name="FTU - intravesical ureter">
                <a:extLst>
                  <a:ext uri="{FF2B5EF4-FFF2-40B4-BE49-F238E27FC236}">
                    <a16:creationId xmlns:a16="http://schemas.microsoft.com/office/drawing/2014/main" id="{DBAA24C1-C775-7FBB-574D-4DFE2C4264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dock">
                <a:extLst>
                  <a:ext uri="{FF2B5EF4-FFF2-40B4-BE49-F238E27FC236}">
                    <a16:creationId xmlns:a16="http://schemas.microsoft.com/office/drawing/2014/main" id="{5D0906A6-0A94-0DC8-6A14-E2A86AD2A55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84E9CD80-16B2-6FB9-8F4F-07D3486D35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2286490E-4A71-BFD2-BDFC-E39569BFCB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FB472A5-8698-EE8E-234A-5CEFA9CC5A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link">
                <a:extLst>
                  <a:ext uri="{FF2B5EF4-FFF2-40B4-BE49-F238E27FC236}">
                    <a16:creationId xmlns:a16="http://schemas.microsoft.com/office/drawing/2014/main" id="{8939BD79-3596-97FB-0742-0655542064E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73" name="Star: 5 Points 565">
                  <a:hlinkClick r:id="rId80"/>
                  <a:extLst>
                    <a:ext uri="{FF2B5EF4-FFF2-40B4-BE49-F238E27FC236}">
                      <a16:creationId xmlns:a16="http://schemas.microsoft.com/office/drawing/2014/main" id="{F11820D6-A484-CA50-EA27-AA78B6D71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Star: 5 Points 566">
                  <a:hlinkClick r:id="rId81"/>
                  <a:extLst>
                    <a:ext uri="{FF2B5EF4-FFF2-40B4-BE49-F238E27FC236}">
                      <a16:creationId xmlns:a16="http://schemas.microsoft.com/office/drawing/2014/main" id="{43F476BE-67A9-F30B-F750-B7D1739B4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Star: 5 Points 567">
                  <a:hlinkClick r:id="rId82"/>
                  <a:extLst>
                    <a:ext uri="{FF2B5EF4-FFF2-40B4-BE49-F238E27FC236}">
                      <a16:creationId xmlns:a16="http://schemas.microsoft.com/office/drawing/2014/main" id="{9C226904-8AA8-10E4-E951-4D0600A4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" name="organ group - bladder">
            <a:extLst>
              <a:ext uri="{FF2B5EF4-FFF2-40B4-BE49-F238E27FC236}">
                <a16:creationId xmlns:a16="http://schemas.microsoft.com/office/drawing/2014/main" id="{0F99DCEC-32E0-A678-CAE6-845CE4B0EAB6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259" name="organ - bladder">
              <a:extLst>
                <a:ext uri="{FF2B5EF4-FFF2-40B4-BE49-F238E27FC236}">
                  <a16:creationId xmlns:a16="http://schemas.microsoft.com/office/drawing/2014/main" id="{DA36C9ED-47F1-09B5-ED86-FFEE802394E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" name="FTU - bladder dome/fundus">
              <a:extLst>
                <a:ext uri="{FF2B5EF4-FFF2-40B4-BE49-F238E27FC236}">
                  <a16:creationId xmlns:a16="http://schemas.microsoft.com/office/drawing/2014/main" id="{456B985E-40DF-3F2C-A33D-1F391D4B4E6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1" name="FTU - bladder dome/fundus">
                <a:extLst>
                  <a:ext uri="{FF2B5EF4-FFF2-40B4-BE49-F238E27FC236}">
                    <a16:creationId xmlns:a16="http://schemas.microsoft.com/office/drawing/2014/main" id="{CEB89A92-6E6D-9D5A-DE6D-E649284F6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30EDC46-5265-A95B-31A6-F7CBD4BF5AD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2E58D877-731F-5299-447D-B873025CFB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58BB336-D325-8C93-1EBA-3F7BD799E2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7E1F0436-5BD5-084C-74BC-FEFA08B109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D7C1CCC0-0600-80FF-29B3-5193FBA70E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4" name="Star: 5 Points 552">
                  <a:hlinkClick r:id="rId83"/>
                  <a:extLst>
                    <a:ext uri="{FF2B5EF4-FFF2-40B4-BE49-F238E27FC236}">
                      <a16:creationId xmlns:a16="http://schemas.microsoft.com/office/drawing/2014/main" id="{A6FCAA9C-FE55-8EBA-175F-0481EE4FB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553">
                  <a:hlinkClick r:id="rId84"/>
                  <a:extLst>
                    <a:ext uri="{FF2B5EF4-FFF2-40B4-BE49-F238E27FC236}">
                      <a16:creationId xmlns:a16="http://schemas.microsoft.com/office/drawing/2014/main" id="{73D0334D-A21B-CEE2-D989-92890EC61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554">
                  <a:hlinkClick r:id="rId82"/>
                  <a:extLst>
                    <a:ext uri="{FF2B5EF4-FFF2-40B4-BE49-F238E27FC236}">
                      <a16:creationId xmlns:a16="http://schemas.microsoft.com/office/drawing/2014/main" id="{05D97CAD-0349-8A66-A5EA-A82A5944AB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FTU - bladder neck (trigone)">
              <a:extLst>
                <a:ext uri="{FF2B5EF4-FFF2-40B4-BE49-F238E27FC236}">
                  <a16:creationId xmlns:a16="http://schemas.microsoft.com/office/drawing/2014/main" id="{C9D7E0BB-4930-DB2E-F7B0-B75DCFCB40AF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82" name="FTU - bladder neck (trigone)">
                <a:extLst>
                  <a:ext uri="{FF2B5EF4-FFF2-40B4-BE49-F238E27FC236}">
                    <a16:creationId xmlns:a16="http://schemas.microsoft.com/office/drawing/2014/main" id="{A4079781-02D3-16B3-98CD-175F19E93C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23FCC361-78CF-8F75-2965-9C19F59E77D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A7ABC41-C509-B013-51C7-A673BF2AFD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CDD68A05-F0F7-6C59-01DE-7239B09702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EBF41B10-A987-1A26-1DCF-F75439E5F8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BD2B5378-F291-5A19-6633-0CF5F8E02F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09" name="Star: 5 Points 543">
                  <a:hlinkClick r:id="rId83"/>
                  <a:extLst>
                    <a:ext uri="{FF2B5EF4-FFF2-40B4-BE49-F238E27FC236}">
                      <a16:creationId xmlns:a16="http://schemas.microsoft.com/office/drawing/2014/main" id="{CC0F9A1F-1B57-BB24-5EBD-96B11792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44">
                  <a:hlinkClick r:id="rId84"/>
                  <a:extLst>
                    <a:ext uri="{FF2B5EF4-FFF2-40B4-BE49-F238E27FC236}">
                      <a16:creationId xmlns:a16="http://schemas.microsoft.com/office/drawing/2014/main" id="{7F0F5AF0-A133-C24B-4AD1-B4D5AFFEE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545">
                  <a:hlinkClick r:id="rId82"/>
                  <a:extLst>
                    <a:ext uri="{FF2B5EF4-FFF2-40B4-BE49-F238E27FC236}">
                      <a16:creationId xmlns:a16="http://schemas.microsoft.com/office/drawing/2014/main" id="{DBFFFE9F-0EAB-A803-7F76-1F29F67CB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41" name="organ group - urethra">
            <a:extLst>
              <a:ext uri="{FF2B5EF4-FFF2-40B4-BE49-F238E27FC236}">
                <a16:creationId xmlns:a16="http://schemas.microsoft.com/office/drawing/2014/main" id="{DEB0CE36-1866-C785-54C2-D7338D9A9365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1252" name="organ - urethra">
              <a:extLst>
                <a:ext uri="{FF2B5EF4-FFF2-40B4-BE49-F238E27FC236}">
                  <a16:creationId xmlns:a16="http://schemas.microsoft.com/office/drawing/2014/main" id="{52E9D96A-6185-527C-34D2-BAE914609E9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57" name="FTU - sphinctered urethra">
              <a:extLst>
                <a:ext uri="{FF2B5EF4-FFF2-40B4-BE49-F238E27FC236}">
                  <a16:creationId xmlns:a16="http://schemas.microsoft.com/office/drawing/2014/main" id="{293B108B-5D26-2CEC-7E91-6DEBC41F429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258" name="FTU - sphinctered urethra">
                <a:extLst>
                  <a:ext uri="{FF2B5EF4-FFF2-40B4-BE49-F238E27FC236}">
                    <a16:creationId xmlns:a16="http://schemas.microsoft.com/office/drawing/2014/main" id="{9BACF1B6-5050-6242-9880-104568AE9F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9" name="dock">
                <a:extLst>
                  <a:ext uri="{FF2B5EF4-FFF2-40B4-BE49-F238E27FC236}">
                    <a16:creationId xmlns:a16="http://schemas.microsoft.com/office/drawing/2014/main" id="{FDCACEE0-A673-C974-88F3-5920895C54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BBED0F11-4A9E-E2A0-B571-C0F65F8CF2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" name="Text Box 3086">
                  <a:extLst>
                    <a:ext uri="{FF2B5EF4-FFF2-40B4-BE49-F238E27FC236}">
                      <a16:creationId xmlns:a16="http://schemas.microsoft.com/office/drawing/2014/main" id="{20209E3D-10D1-45DA-724A-7AF7AFA380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8" name="Text Box 3086">
                  <a:extLst>
                    <a:ext uri="{FF2B5EF4-FFF2-40B4-BE49-F238E27FC236}">
                      <a16:creationId xmlns:a16="http://schemas.microsoft.com/office/drawing/2014/main" id="{F36BD401-9163-1448-7C60-211BF2314A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0" name="link">
                <a:extLst>
                  <a:ext uri="{FF2B5EF4-FFF2-40B4-BE49-F238E27FC236}">
                    <a16:creationId xmlns:a16="http://schemas.microsoft.com/office/drawing/2014/main" id="{4D07F329-58A1-24B4-24F7-56FCBC94D80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261" name="Star: 5 Points 530">
                  <a:hlinkClick r:id="rId70"/>
                  <a:extLst>
                    <a:ext uri="{FF2B5EF4-FFF2-40B4-BE49-F238E27FC236}">
                      <a16:creationId xmlns:a16="http://schemas.microsoft.com/office/drawing/2014/main" id="{597F1C29-D686-EE4B-587B-8C7675DC0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Star: 5 Points 531">
                  <a:hlinkClick r:id="rId85"/>
                  <a:extLst>
                    <a:ext uri="{FF2B5EF4-FFF2-40B4-BE49-F238E27FC236}">
                      <a16:creationId xmlns:a16="http://schemas.microsoft.com/office/drawing/2014/main" id="{7CF707E6-F7A6-EEB1-CC54-E1866287C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Star: 5 Points 532">
                  <a:hlinkClick r:id="rId82"/>
                  <a:extLst>
                    <a:ext uri="{FF2B5EF4-FFF2-40B4-BE49-F238E27FC236}">
                      <a16:creationId xmlns:a16="http://schemas.microsoft.com/office/drawing/2014/main" id="{BFD388CC-4620-0D82-8C4B-CC1FECC58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9" name="organ - kidney">
            <a:extLst>
              <a:ext uri="{FF2B5EF4-FFF2-40B4-BE49-F238E27FC236}">
                <a16:creationId xmlns:a16="http://schemas.microsoft.com/office/drawing/2014/main" id="{31B453D0-85FD-8DA8-E449-E70929F8B135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270" name="organ - kidney">
              <a:extLst>
                <a:ext uri="{FF2B5EF4-FFF2-40B4-BE49-F238E27FC236}">
                  <a16:creationId xmlns:a16="http://schemas.microsoft.com/office/drawing/2014/main" id="{E0D6FF24-797C-C17B-CD10-7DDC53FE5B6B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71" name="FTU - visceral bowman capsule">
              <a:extLst>
                <a:ext uri="{FF2B5EF4-FFF2-40B4-BE49-F238E27FC236}">
                  <a16:creationId xmlns:a16="http://schemas.microsoft.com/office/drawing/2014/main" id="{C13E41AB-BF69-99C0-52D8-16E05808DCE2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266" name="FTU - visceral bowman capsule">
                <a:extLst>
                  <a:ext uri="{FF2B5EF4-FFF2-40B4-BE49-F238E27FC236}">
                    <a16:creationId xmlns:a16="http://schemas.microsoft.com/office/drawing/2014/main" id="{BE4F8702-BDBC-442C-0A7C-26A5AEA20963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67" name="dock">
                <a:extLst>
                  <a:ext uri="{FF2B5EF4-FFF2-40B4-BE49-F238E27FC236}">
                    <a16:creationId xmlns:a16="http://schemas.microsoft.com/office/drawing/2014/main" id="{48D541C2-D147-4FAE-A1DF-51A0520E412F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276" name="Text Box 3086">
                  <a:extLst>
                    <a:ext uri="{FF2B5EF4-FFF2-40B4-BE49-F238E27FC236}">
                      <a16:creationId xmlns:a16="http://schemas.microsoft.com/office/drawing/2014/main" id="{3E918EA5-7FE7-2130-E87F-040D929D16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7505DACB-5051-7061-6064-6ECFA28929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BAE09CBA-881E-9801-54F3-214181CF2B9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0" name="link">
                <a:extLst>
                  <a:ext uri="{FF2B5EF4-FFF2-40B4-BE49-F238E27FC236}">
                    <a16:creationId xmlns:a16="http://schemas.microsoft.com/office/drawing/2014/main" id="{36601134-4A31-7A1F-FEA1-615E897878ED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271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84AE112C-0456-675D-31B8-1B734EBDF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2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F095466E-3390-800C-235E-CF72817C2D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3" name="Star: 5 Points 803">
                  <a:hlinkClick r:id="rId82"/>
                  <a:extLst>
                    <a:ext uri="{FF2B5EF4-FFF2-40B4-BE49-F238E27FC236}">
                      <a16:creationId xmlns:a16="http://schemas.microsoft.com/office/drawing/2014/main" id="{A5A51647-EF51-CF07-579E-6F8BB8CC4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2" name="FTU - parietal Bowman capsule">
              <a:extLst>
                <a:ext uri="{FF2B5EF4-FFF2-40B4-BE49-F238E27FC236}">
                  <a16:creationId xmlns:a16="http://schemas.microsoft.com/office/drawing/2014/main" id="{1E66A82B-C7B2-2CE4-8960-2E91B5343BAD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253" name="FTU - parietal Bowman capsule">
                <a:extLst>
                  <a:ext uri="{FF2B5EF4-FFF2-40B4-BE49-F238E27FC236}">
                    <a16:creationId xmlns:a16="http://schemas.microsoft.com/office/drawing/2014/main" id="{2522433D-8B61-E9C6-1897-794BBD19B9F3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4" name="dock">
                <a:extLst>
                  <a:ext uri="{FF2B5EF4-FFF2-40B4-BE49-F238E27FC236}">
                    <a16:creationId xmlns:a16="http://schemas.microsoft.com/office/drawing/2014/main" id="{B97C4902-B6C3-AFC7-8B0B-830542A597FC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263" name="Text Box 3086">
                  <a:extLst>
                    <a:ext uri="{FF2B5EF4-FFF2-40B4-BE49-F238E27FC236}">
                      <a16:creationId xmlns:a16="http://schemas.microsoft.com/office/drawing/2014/main" id="{8C3B341F-CE2C-051E-2529-BDD9E48A76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631F6466-84E9-1786-9855-996173EF2A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6B9E9B49-411B-97DA-0387-E6D0F9D6D0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7" name="link">
                <a:extLst>
                  <a:ext uri="{FF2B5EF4-FFF2-40B4-BE49-F238E27FC236}">
                    <a16:creationId xmlns:a16="http://schemas.microsoft.com/office/drawing/2014/main" id="{D6C37371-794C-B5E1-3EE6-E25A0FC18138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258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87E426C2-786B-80BA-A6CB-71BBEA80B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9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4040B90E-18FE-8818-3BE6-B3B2F782E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0" name="Star: 5 Points 791">
                  <a:hlinkClick r:id="rId82"/>
                  <a:extLst>
                    <a:ext uri="{FF2B5EF4-FFF2-40B4-BE49-F238E27FC236}">
                      <a16:creationId xmlns:a16="http://schemas.microsoft.com/office/drawing/2014/main" id="{C1A10EC8-0094-463F-6B27-42D57D06A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3" name="FTU - proximal convoluted tubule">
              <a:extLst>
                <a:ext uri="{FF2B5EF4-FFF2-40B4-BE49-F238E27FC236}">
                  <a16:creationId xmlns:a16="http://schemas.microsoft.com/office/drawing/2014/main" id="{330CCD86-2537-B77B-0D1E-024C74906CB6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190" name="FTU - proximal convoluted tubule">
                <a:extLst>
                  <a:ext uri="{FF2B5EF4-FFF2-40B4-BE49-F238E27FC236}">
                    <a16:creationId xmlns:a16="http://schemas.microsoft.com/office/drawing/2014/main" id="{594F7897-AB05-3B49-4DC7-D0FD75A24B0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1" name="dock">
                <a:extLst>
                  <a:ext uri="{FF2B5EF4-FFF2-40B4-BE49-F238E27FC236}">
                    <a16:creationId xmlns:a16="http://schemas.microsoft.com/office/drawing/2014/main" id="{9911551A-03DD-0B9E-90F7-17293724F32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248" name="Text Box 3086">
                  <a:extLst>
                    <a:ext uri="{FF2B5EF4-FFF2-40B4-BE49-F238E27FC236}">
                      <a16:creationId xmlns:a16="http://schemas.microsoft.com/office/drawing/2014/main" id="{977CC4FC-1BD5-9158-4C9D-D1E6E2987F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273EFA2F-797A-3496-C4F0-5FC8CC7857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E255B3B2-4981-CCB6-70D8-D4414EED22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2" name="link">
                <a:extLst>
                  <a:ext uri="{FF2B5EF4-FFF2-40B4-BE49-F238E27FC236}">
                    <a16:creationId xmlns:a16="http://schemas.microsoft.com/office/drawing/2014/main" id="{3E787D0E-3F05-79D5-4555-2F933CFE34E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245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FE3ED139-B33C-77A4-13C9-88F3A3D80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6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B4A95BF8-0A67-ABCC-F44E-A6BF994AB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7" name="Star: 5 Points 779">
                  <a:hlinkClick r:id="rId82"/>
                  <a:extLst>
                    <a:ext uri="{FF2B5EF4-FFF2-40B4-BE49-F238E27FC236}">
                      <a16:creationId xmlns:a16="http://schemas.microsoft.com/office/drawing/2014/main" id="{CB341F9C-C033-F9AC-E2DD-E21AB2483C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4" name="FTU - proximal straight tubule">
              <a:extLst>
                <a:ext uri="{FF2B5EF4-FFF2-40B4-BE49-F238E27FC236}">
                  <a16:creationId xmlns:a16="http://schemas.microsoft.com/office/drawing/2014/main" id="{D313B738-4407-DBA3-26B6-2E6130FA8467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175" name="FTU - proximal straight tubule">
                <a:extLst>
                  <a:ext uri="{FF2B5EF4-FFF2-40B4-BE49-F238E27FC236}">
                    <a16:creationId xmlns:a16="http://schemas.microsoft.com/office/drawing/2014/main" id="{8A611C9E-A38C-3303-B682-3AD5243D53D9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8" name="dock">
                <a:extLst>
                  <a:ext uri="{FF2B5EF4-FFF2-40B4-BE49-F238E27FC236}">
                    <a16:creationId xmlns:a16="http://schemas.microsoft.com/office/drawing/2014/main" id="{BFF0059F-DE6C-A067-74C7-CB7AD36A23FC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E6A6D9A6-044B-FA79-7A86-8EAB694A6A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6" name="Text Box 3086">
                  <a:extLst>
                    <a:ext uri="{FF2B5EF4-FFF2-40B4-BE49-F238E27FC236}">
                      <a16:creationId xmlns:a16="http://schemas.microsoft.com/office/drawing/2014/main" id="{3FF78555-9258-F5AC-156D-95811E94C4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7" name="Text Box 3086">
                  <a:extLst>
                    <a:ext uri="{FF2B5EF4-FFF2-40B4-BE49-F238E27FC236}">
                      <a16:creationId xmlns:a16="http://schemas.microsoft.com/office/drawing/2014/main" id="{ED990DA0-2320-BC30-5F49-B8F0402DBE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9" name="link">
                <a:extLst>
                  <a:ext uri="{FF2B5EF4-FFF2-40B4-BE49-F238E27FC236}">
                    <a16:creationId xmlns:a16="http://schemas.microsoft.com/office/drawing/2014/main" id="{3442822A-DD93-7DFF-0A41-6703DAE8769F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180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268F2A99-65A5-2A5F-AC6D-6D92B30FC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1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82F2AD49-3655-02BF-3335-FE0C20070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4" name="Star: 5 Points 767">
                  <a:hlinkClick r:id="rId82"/>
                  <a:extLst>
                    <a:ext uri="{FF2B5EF4-FFF2-40B4-BE49-F238E27FC236}">
                      <a16:creationId xmlns:a16="http://schemas.microsoft.com/office/drawing/2014/main" id="{CFFEFD61-C329-1B8B-EB51-C28D6D2BFE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5" name="FTU - descending thin limb">
              <a:extLst>
                <a:ext uri="{FF2B5EF4-FFF2-40B4-BE49-F238E27FC236}">
                  <a16:creationId xmlns:a16="http://schemas.microsoft.com/office/drawing/2014/main" id="{37C21A2E-5D5B-7AAB-820A-19C7EF6ED62E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162" name="FTU - descending thin limb">
                <a:extLst>
                  <a:ext uri="{FF2B5EF4-FFF2-40B4-BE49-F238E27FC236}">
                    <a16:creationId xmlns:a16="http://schemas.microsoft.com/office/drawing/2014/main" id="{43AE92AE-D0C8-6BDE-748C-EF75F2E6821B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3" name="dock">
                <a:extLst>
                  <a:ext uri="{FF2B5EF4-FFF2-40B4-BE49-F238E27FC236}">
                    <a16:creationId xmlns:a16="http://schemas.microsoft.com/office/drawing/2014/main" id="{C22C2FA6-B51F-CE4A-DB73-C79D37143EBF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19A6C4E0-3CCD-5483-4A14-4A115F2776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8884E431-1DAE-8B07-2388-7127B5F869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4" name="Text Box 3086">
                  <a:extLst>
                    <a:ext uri="{FF2B5EF4-FFF2-40B4-BE49-F238E27FC236}">
                      <a16:creationId xmlns:a16="http://schemas.microsoft.com/office/drawing/2014/main" id="{47A28A68-D2D8-7F83-0502-99E3E31399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6" name="link">
                <a:extLst>
                  <a:ext uri="{FF2B5EF4-FFF2-40B4-BE49-F238E27FC236}">
                    <a16:creationId xmlns:a16="http://schemas.microsoft.com/office/drawing/2014/main" id="{9273F685-E1B4-05A6-74D5-2FCD1D8E8660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167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E61AF1CC-AB4F-6052-0F8D-094A2FA145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D56C69C6-61D9-48A0-63FE-FC61829F3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9" name="Star: 5 Points 755">
                  <a:hlinkClick r:id="rId82"/>
                  <a:extLst>
                    <a:ext uri="{FF2B5EF4-FFF2-40B4-BE49-F238E27FC236}">
                      <a16:creationId xmlns:a16="http://schemas.microsoft.com/office/drawing/2014/main" id="{57AAC7EF-5F76-4A3D-F9F7-16785F0C1F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6" name="FTU - ascending thin limb">
              <a:extLst>
                <a:ext uri="{FF2B5EF4-FFF2-40B4-BE49-F238E27FC236}">
                  <a16:creationId xmlns:a16="http://schemas.microsoft.com/office/drawing/2014/main" id="{54D03817-E78B-A991-5AA1-94443C3E8301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9" name="FTU - ascending thin limb">
                <a:extLst>
                  <a:ext uri="{FF2B5EF4-FFF2-40B4-BE49-F238E27FC236}">
                    <a16:creationId xmlns:a16="http://schemas.microsoft.com/office/drawing/2014/main" id="{9CC6CA3A-3840-54F1-37B7-52F2A87A3B18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dock">
                <a:extLst>
                  <a:ext uri="{FF2B5EF4-FFF2-40B4-BE49-F238E27FC236}">
                    <a16:creationId xmlns:a16="http://schemas.microsoft.com/office/drawing/2014/main" id="{916281F9-1C06-4BBE-9D5F-DF8B2D300BFA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A46DAD81-FA6A-0A25-7DA9-12525EAA307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8552EB40-1513-8E28-00ED-4367ABB9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1" name="Text Box 3086">
                  <a:extLst>
                    <a:ext uri="{FF2B5EF4-FFF2-40B4-BE49-F238E27FC236}">
                      <a16:creationId xmlns:a16="http://schemas.microsoft.com/office/drawing/2014/main" id="{270E0A1B-C325-0BE6-F486-BB2D09DA6B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1" name="link">
                <a:extLst>
                  <a:ext uri="{FF2B5EF4-FFF2-40B4-BE49-F238E27FC236}">
                    <a16:creationId xmlns:a16="http://schemas.microsoft.com/office/drawing/2014/main" id="{6DE27BFE-57B7-5E07-4F21-618AE07A3FF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54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2A0C08F3-F824-34C9-0F1A-E4878E3AE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C545BDFB-CF28-65C7-0DF0-BBE87026A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6" name="Star: 5 Points 741">
                  <a:hlinkClick r:id="rId82"/>
                  <a:extLst>
                    <a:ext uri="{FF2B5EF4-FFF2-40B4-BE49-F238E27FC236}">
                      <a16:creationId xmlns:a16="http://schemas.microsoft.com/office/drawing/2014/main" id="{2E13FA58-E11C-67B5-D3DA-C9CEE0159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7" name="FTU - distal straight tubule">
              <a:extLst>
                <a:ext uri="{FF2B5EF4-FFF2-40B4-BE49-F238E27FC236}">
                  <a16:creationId xmlns:a16="http://schemas.microsoft.com/office/drawing/2014/main" id="{C44E5F7C-43B5-DDC4-8F70-6530F32EA653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1568" name="FTU - distal straight tubule">
                <a:extLst>
                  <a:ext uri="{FF2B5EF4-FFF2-40B4-BE49-F238E27FC236}">
                    <a16:creationId xmlns:a16="http://schemas.microsoft.com/office/drawing/2014/main" id="{81B8313B-7CA0-0270-2DF7-249BAFB5CD8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9" name="dock">
                <a:extLst>
                  <a:ext uri="{FF2B5EF4-FFF2-40B4-BE49-F238E27FC236}">
                    <a16:creationId xmlns:a16="http://schemas.microsoft.com/office/drawing/2014/main" id="{C0249A0C-B817-1C77-9B0C-BB7DD9A8C20C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EB1F60B4-B16A-2D70-A52F-210FF5335A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4CC0A276-AC98-1886-97CE-FEF431D899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8" name="Text Box 3086">
                  <a:extLst>
                    <a:ext uri="{FF2B5EF4-FFF2-40B4-BE49-F238E27FC236}">
                      <a16:creationId xmlns:a16="http://schemas.microsoft.com/office/drawing/2014/main" id="{4FC12B57-BDD0-043C-2E41-42BFF6EC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0" name="link">
                <a:extLst>
                  <a:ext uri="{FF2B5EF4-FFF2-40B4-BE49-F238E27FC236}">
                    <a16:creationId xmlns:a16="http://schemas.microsoft.com/office/drawing/2014/main" id="{4F454E1E-2368-634E-ED6E-933A54B78798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571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4F6D9777-6C5A-C9A7-5FEC-B14FAAE9D6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2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A7535806-AC6B-AF36-30F1-256DAFF10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3" name="Star: 5 Points 729">
                  <a:hlinkClick r:id="rId82"/>
                  <a:extLst>
                    <a:ext uri="{FF2B5EF4-FFF2-40B4-BE49-F238E27FC236}">
                      <a16:creationId xmlns:a16="http://schemas.microsoft.com/office/drawing/2014/main" id="{D95132BA-3172-A007-A8B6-3565567088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8" name="FTU - final thick ascending limb">
              <a:extLst>
                <a:ext uri="{FF2B5EF4-FFF2-40B4-BE49-F238E27FC236}">
                  <a16:creationId xmlns:a16="http://schemas.microsoft.com/office/drawing/2014/main" id="{B4F1C9E6-2BE0-A8B4-3B34-6631AEF284E9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1559" name="FTU - final thick ascending limb">
                <a:extLst>
                  <a:ext uri="{FF2B5EF4-FFF2-40B4-BE49-F238E27FC236}">
                    <a16:creationId xmlns:a16="http://schemas.microsoft.com/office/drawing/2014/main" id="{8DFEBB6D-F674-749E-F733-5BCF5F1734FE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0" name="dock">
                <a:extLst>
                  <a:ext uri="{FF2B5EF4-FFF2-40B4-BE49-F238E27FC236}">
                    <a16:creationId xmlns:a16="http://schemas.microsoft.com/office/drawing/2014/main" id="{8015BA97-4C0B-CA4D-5B90-236E670E36E1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D2B2C953-CFCA-44CB-6D33-79BD6B491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6" name="Text Box 3086">
                  <a:extLst>
                    <a:ext uri="{FF2B5EF4-FFF2-40B4-BE49-F238E27FC236}">
                      <a16:creationId xmlns:a16="http://schemas.microsoft.com/office/drawing/2014/main" id="{A0AE047D-3110-3B00-BD24-A2F76AAB23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4AF7A71C-73FD-1114-FCD1-3E264E2B7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1" name="link">
                <a:extLst>
                  <a:ext uri="{FF2B5EF4-FFF2-40B4-BE49-F238E27FC236}">
                    <a16:creationId xmlns:a16="http://schemas.microsoft.com/office/drawing/2014/main" id="{F7BED23B-8D34-C0EB-0C2F-13230FC3D6E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562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629E90B7-A291-09A8-DA57-5FF112DE2F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691FCC72-8CCC-79D9-7610-2075A4E0D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4" name="Star: 5 Points 717">
                  <a:hlinkClick r:id="rId82"/>
                  <a:extLst>
                    <a:ext uri="{FF2B5EF4-FFF2-40B4-BE49-F238E27FC236}">
                      <a16:creationId xmlns:a16="http://schemas.microsoft.com/office/drawing/2014/main" id="{8BE245A0-EBC4-234B-DB1E-D6D851B530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9" name="FTU - distal convoluted tubule">
              <a:extLst>
                <a:ext uri="{FF2B5EF4-FFF2-40B4-BE49-F238E27FC236}">
                  <a16:creationId xmlns:a16="http://schemas.microsoft.com/office/drawing/2014/main" id="{36387A77-2FDF-881D-1CF3-BD9CD82C3076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550" name="FTU - distal convoluted tubule">
                <a:extLst>
                  <a:ext uri="{FF2B5EF4-FFF2-40B4-BE49-F238E27FC236}">
                    <a16:creationId xmlns:a16="http://schemas.microsoft.com/office/drawing/2014/main" id="{FD720490-18D1-AC1C-E1F7-7D3327C9233C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" name="dock">
                <a:extLst>
                  <a:ext uri="{FF2B5EF4-FFF2-40B4-BE49-F238E27FC236}">
                    <a16:creationId xmlns:a16="http://schemas.microsoft.com/office/drawing/2014/main" id="{F5DD7038-2C1E-EE7E-CF79-3ED4899E0A23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5820CDD5-E4BD-A151-A102-378603F95E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7" name="Text Box 3086">
                  <a:extLst>
                    <a:ext uri="{FF2B5EF4-FFF2-40B4-BE49-F238E27FC236}">
                      <a16:creationId xmlns:a16="http://schemas.microsoft.com/office/drawing/2014/main" id="{22F4039E-7001-04E6-582D-D98AD87A7D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10905A96-E98E-B265-50B1-81D42BD20B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18B2A64F-32E3-53E4-A95C-50DD6B4E7C06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553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98191561-7A20-D496-FA42-51DDBA646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F0DD3442-FCCD-E5B4-B3C5-15478E4F0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705">
                  <a:hlinkClick r:id="rId82"/>
                  <a:extLst>
                    <a:ext uri="{FF2B5EF4-FFF2-40B4-BE49-F238E27FC236}">
                      <a16:creationId xmlns:a16="http://schemas.microsoft.com/office/drawing/2014/main" id="{5C57464D-7CCB-F249-1402-9626AFCD31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0" name="FTU - connecting tubule">
              <a:extLst>
                <a:ext uri="{FF2B5EF4-FFF2-40B4-BE49-F238E27FC236}">
                  <a16:creationId xmlns:a16="http://schemas.microsoft.com/office/drawing/2014/main" id="{DEF0B542-EE09-5D36-ABDD-92448924599E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540" name="FTU - connecting tubule">
                <a:extLst>
                  <a:ext uri="{FF2B5EF4-FFF2-40B4-BE49-F238E27FC236}">
                    <a16:creationId xmlns:a16="http://schemas.microsoft.com/office/drawing/2014/main" id="{522E02E2-62FD-AC09-D029-F78942EBE27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1" name="dock">
                <a:extLst>
                  <a:ext uri="{FF2B5EF4-FFF2-40B4-BE49-F238E27FC236}">
                    <a16:creationId xmlns:a16="http://schemas.microsoft.com/office/drawing/2014/main" id="{A6AF6680-51F5-5B63-3E5C-49A8B70821AC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0A9D1E3F-6860-3DE3-4140-CCBFD26AC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4643ED69-D88D-5CEE-89EF-C4D4BCBF3E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F3D8228E-476C-B9DD-FD22-AECC975C66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3" name="link">
                <a:extLst>
                  <a:ext uri="{FF2B5EF4-FFF2-40B4-BE49-F238E27FC236}">
                    <a16:creationId xmlns:a16="http://schemas.microsoft.com/office/drawing/2014/main" id="{E46F1FCA-2EDB-E0C1-A9E1-9DC8AACB7923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544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61883A78-26F4-6832-A696-A4742DF00F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64A14729-273B-239A-60AF-4B808FB70B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" name="Star: 5 Points 693">
                  <a:hlinkClick r:id="rId82"/>
                  <a:extLst>
                    <a:ext uri="{FF2B5EF4-FFF2-40B4-BE49-F238E27FC236}">
                      <a16:creationId xmlns:a16="http://schemas.microsoft.com/office/drawing/2014/main" id="{2D354EEB-4CBA-9648-3686-6B8C698EE6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1" name="FTU - cortical connecting tubule">
              <a:extLst>
                <a:ext uri="{FF2B5EF4-FFF2-40B4-BE49-F238E27FC236}">
                  <a16:creationId xmlns:a16="http://schemas.microsoft.com/office/drawing/2014/main" id="{8A49A748-44E8-8135-375A-E9DDC68D7D09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136" name="FTU - cortical connecting tubule">
                <a:extLst>
                  <a:ext uri="{FF2B5EF4-FFF2-40B4-BE49-F238E27FC236}">
                    <a16:creationId xmlns:a16="http://schemas.microsoft.com/office/drawing/2014/main" id="{8CF0BF64-A1FF-91D3-3F1F-AA086886A5AF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7" name="dock">
                <a:extLst>
                  <a:ext uri="{FF2B5EF4-FFF2-40B4-BE49-F238E27FC236}">
                    <a16:creationId xmlns:a16="http://schemas.microsoft.com/office/drawing/2014/main" id="{9C2B2FF0-31D9-8E52-643F-01639ACD3E4D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C63AB1D3-DC7A-0E53-F130-F613D92E38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E8B5A949-37EB-C5BD-8737-4F74ADE419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CBC09C53-42AC-1074-CE2D-750C945A3C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8" name="link">
                <a:extLst>
                  <a:ext uri="{FF2B5EF4-FFF2-40B4-BE49-F238E27FC236}">
                    <a16:creationId xmlns:a16="http://schemas.microsoft.com/office/drawing/2014/main" id="{BC3DE729-E406-8A38-20EB-FE499686B070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139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9A6FCAF2-5B1A-5CA4-E6AE-C14511EF6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EC0D9F15-57EE-30B0-EFCE-554925B93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3" name="Star: 5 Points 681">
                  <a:hlinkClick r:id="rId82"/>
                  <a:extLst>
                    <a:ext uri="{FF2B5EF4-FFF2-40B4-BE49-F238E27FC236}">
                      <a16:creationId xmlns:a16="http://schemas.microsoft.com/office/drawing/2014/main" id="{8E70D87C-01C8-7BDE-FCCD-179DA110F5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2" name="FTU - outer medullary col. duct">
              <a:extLst>
                <a:ext uri="{FF2B5EF4-FFF2-40B4-BE49-F238E27FC236}">
                  <a16:creationId xmlns:a16="http://schemas.microsoft.com/office/drawing/2014/main" id="{7457FE0B-13FE-771F-DCE4-2208E8E87F9B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86" name="FTU - outer medullary col. duct">
                <a:extLst>
                  <a:ext uri="{FF2B5EF4-FFF2-40B4-BE49-F238E27FC236}">
                    <a16:creationId xmlns:a16="http://schemas.microsoft.com/office/drawing/2014/main" id="{83259A00-774A-7BA7-A679-3ABC9973D57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dock">
                <a:extLst>
                  <a:ext uri="{FF2B5EF4-FFF2-40B4-BE49-F238E27FC236}">
                    <a16:creationId xmlns:a16="http://schemas.microsoft.com/office/drawing/2014/main" id="{52CDA662-D328-08C6-790C-6F6C9DB8B04C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4B40820C-F06F-E363-DDCA-BD2E281B7C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3BB258E8-A6BE-68F5-A6A6-B5C8DEF33C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36EDA6C9-E5AC-588E-FE51-36E0838AB4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93" name="link">
                <a:extLst>
                  <a:ext uri="{FF2B5EF4-FFF2-40B4-BE49-F238E27FC236}">
                    <a16:creationId xmlns:a16="http://schemas.microsoft.com/office/drawing/2014/main" id="{DAAC4D2C-F0C1-90BF-9C09-82FA8FCF664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94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6FACBAB2-161B-D128-AD70-499888B3B6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3F296A11-BA0B-9FF6-394B-05FFFF1D1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0" name="Star: 5 Points 669">
                  <a:hlinkClick r:id="rId82"/>
                  <a:extLst>
                    <a:ext uri="{FF2B5EF4-FFF2-40B4-BE49-F238E27FC236}">
                      <a16:creationId xmlns:a16="http://schemas.microsoft.com/office/drawing/2014/main" id="{F0133029-AB44-0890-F18C-2CC70F8550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3" name="FTU - inner medullary col. duct">
              <a:extLst>
                <a:ext uri="{FF2B5EF4-FFF2-40B4-BE49-F238E27FC236}">
                  <a16:creationId xmlns:a16="http://schemas.microsoft.com/office/drawing/2014/main" id="{523DDB36-45F1-160A-FCFC-9C10DFEF1798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44" name="FTU - inner medullary col. duct">
                <a:extLst>
                  <a:ext uri="{FF2B5EF4-FFF2-40B4-BE49-F238E27FC236}">
                    <a16:creationId xmlns:a16="http://schemas.microsoft.com/office/drawing/2014/main" id="{73B89DBB-84B9-103C-9893-8CE5CC9D2594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5" name="dock">
                <a:extLst>
                  <a:ext uri="{FF2B5EF4-FFF2-40B4-BE49-F238E27FC236}">
                    <a16:creationId xmlns:a16="http://schemas.microsoft.com/office/drawing/2014/main" id="{106E2B9B-0719-BCE7-7320-DA4D8F86CA81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83" name="Text Box 3086">
                  <a:extLst>
                    <a:ext uri="{FF2B5EF4-FFF2-40B4-BE49-F238E27FC236}">
                      <a16:creationId xmlns:a16="http://schemas.microsoft.com/office/drawing/2014/main" id="{BED49C00-7758-CBD6-8DEF-2D0E9ACDC31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4" name="Text Box 3086">
                  <a:extLst>
                    <a:ext uri="{FF2B5EF4-FFF2-40B4-BE49-F238E27FC236}">
                      <a16:creationId xmlns:a16="http://schemas.microsoft.com/office/drawing/2014/main" id="{D359BFBB-BBD3-8625-F80C-A9BA8EEDC3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5" name="Text Box 3086">
                  <a:extLst>
                    <a:ext uri="{FF2B5EF4-FFF2-40B4-BE49-F238E27FC236}">
                      <a16:creationId xmlns:a16="http://schemas.microsoft.com/office/drawing/2014/main" id="{A5317E2A-9623-6FE2-B323-C362D2D170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79" name="link">
                <a:extLst>
                  <a:ext uri="{FF2B5EF4-FFF2-40B4-BE49-F238E27FC236}">
                    <a16:creationId xmlns:a16="http://schemas.microsoft.com/office/drawing/2014/main" id="{AE33BC54-E826-0AAB-769E-FCB080BF8E41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80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D2C2788A-B512-C795-D08D-C656227C5E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1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D24D0B6A-629B-1CBE-8F6A-830F664DA2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2" name="Star: 5 Points 657">
                  <a:hlinkClick r:id="rId82"/>
                  <a:extLst>
                    <a:ext uri="{FF2B5EF4-FFF2-40B4-BE49-F238E27FC236}">
                      <a16:creationId xmlns:a16="http://schemas.microsoft.com/office/drawing/2014/main" id="{3F4B75C6-C5DF-CAC4-2C1C-9C3C761BD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4" name="FTU - minor calyx">
              <a:extLst>
                <a:ext uri="{FF2B5EF4-FFF2-40B4-BE49-F238E27FC236}">
                  <a16:creationId xmlns:a16="http://schemas.microsoft.com/office/drawing/2014/main" id="{D07D7203-F86D-78B0-12F9-A09E6694938A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432" name="FTU - minor calyx">
                <a:extLst>
                  <a:ext uri="{FF2B5EF4-FFF2-40B4-BE49-F238E27FC236}">
                    <a16:creationId xmlns:a16="http://schemas.microsoft.com/office/drawing/2014/main" id="{CB29615B-6797-7E84-E96A-C5B27F71A3A0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3" name="dock">
                <a:extLst>
                  <a:ext uri="{FF2B5EF4-FFF2-40B4-BE49-F238E27FC236}">
                    <a16:creationId xmlns:a16="http://schemas.microsoft.com/office/drawing/2014/main" id="{CEBDA4AE-8323-3508-7127-0EF529ADB102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" name="Text Box 3086">
                  <a:extLst>
                    <a:ext uri="{FF2B5EF4-FFF2-40B4-BE49-F238E27FC236}">
                      <a16:creationId xmlns:a16="http://schemas.microsoft.com/office/drawing/2014/main" id="{91B8F28D-DEDA-CF8D-2BE3-10A218D916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" name="Text Box 3086">
                  <a:extLst>
                    <a:ext uri="{FF2B5EF4-FFF2-40B4-BE49-F238E27FC236}">
                      <a16:creationId xmlns:a16="http://schemas.microsoft.com/office/drawing/2014/main" id="{BD5A497D-732D-EE44-8215-56CBF758F1C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CEFD42E8-D825-C8C0-826E-28CAF2AFC0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4" name="link">
                <a:extLst>
                  <a:ext uri="{FF2B5EF4-FFF2-40B4-BE49-F238E27FC236}">
                    <a16:creationId xmlns:a16="http://schemas.microsoft.com/office/drawing/2014/main" id="{5B352DD3-58A5-4473-4558-CA7C7657198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436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D355F512-67E9-5C98-E359-23C7396EE8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ED0B238C-7E10-C33C-326B-2F458801DE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645">
                  <a:hlinkClick r:id="rId82"/>
                  <a:extLst>
                    <a:ext uri="{FF2B5EF4-FFF2-40B4-BE49-F238E27FC236}">
                      <a16:creationId xmlns:a16="http://schemas.microsoft.com/office/drawing/2014/main" id="{FC2A9D0D-52AE-02C5-FFC4-B335EDFDD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5" name="FTU - major calyx">
              <a:extLst>
                <a:ext uri="{FF2B5EF4-FFF2-40B4-BE49-F238E27FC236}">
                  <a16:creationId xmlns:a16="http://schemas.microsoft.com/office/drawing/2014/main" id="{ED5634DF-C4A9-D4C2-0498-21AE06217A6A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316" name="FTU - major calyx">
                <a:extLst>
                  <a:ext uri="{FF2B5EF4-FFF2-40B4-BE49-F238E27FC236}">
                    <a16:creationId xmlns:a16="http://schemas.microsoft.com/office/drawing/2014/main" id="{EA479568-7B57-168A-732A-867282F1B20F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8" name="dock">
                <a:extLst>
                  <a:ext uri="{FF2B5EF4-FFF2-40B4-BE49-F238E27FC236}">
                    <a16:creationId xmlns:a16="http://schemas.microsoft.com/office/drawing/2014/main" id="{0220F4B5-0AE7-C8F0-F764-0FF8C73D6467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427" name="Text Box 3086">
                  <a:extLst>
                    <a:ext uri="{FF2B5EF4-FFF2-40B4-BE49-F238E27FC236}">
                      <a16:creationId xmlns:a16="http://schemas.microsoft.com/office/drawing/2014/main" id="{3F850CE4-25E5-6EE7-CFBF-E6AFFFC54B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8" name="Text Box 3086">
                  <a:extLst>
                    <a:ext uri="{FF2B5EF4-FFF2-40B4-BE49-F238E27FC236}">
                      <a16:creationId xmlns:a16="http://schemas.microsoft.com/office/drawing/2014/main" id="{482D17AB-A663-7C8F-F40E-147D21936BE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6A35D685-8E17-142B-22A6-D01BB17F7D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2" name="link">
                <a:extLst>
                  <a:ext uri="{FF2B5EF4-FFF2-40B4-BE49-F238E27FC236}">
                    <a16:creationId xmlns:a16="http://schemas.microsoft.com/office/drawing/2014/main" id="{82B9178C-C401-A37D-EB6A-D4B3768D180F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424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0CC5843D-8C31-87F2-A885-E0205433AF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5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52F6B8E7-674D-38CA-DEAE-91EFBA4DD1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633">
                  <a:hlinkClick r:id="rId82"/>
                  <a:extLst>
                    <a:ext uri="{FF2B5EF4-FFF2-40B4-BE49-F238E27FC236}">
                      <a16:creationId xmlns:a16="http://schemas.microsoft.com/office/drawing/2014/main" id="{6EFA8FFA-0937-915A-AE54-1212A4678B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0" name="FTU - renal pelvis">
              <a:extLst>
                <a:ext uri="{FF2B5EF4-FFF2-40B4-BE49-F238E27FC236}">
                  <a16:creationId xmlns:a16="http://schemas.microsoft.com/office/drawing/2014/main" id="{8B26082B-1F46-3308-3D7E-73A61697B43A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307" name="FTU - renal pelvis">
                <a:extLst>
                  <a:ext uri="{FF2B5EF4-FFF2-40B4-BE49-F238E27FC236}">
                    <a16:creationId xmlns:a16="http://schemas.microsoft.com/office/drawing/2014/main" id="{13C9DB2B-4EB7-7440-BC87-B32A49FCEDB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8" name="dock">
                <a:extLst>
                  <a:ext uri="{FF2B5EF4-FFF2-40B4-BE49-F238E27FC236}">
                    <a16:creationId xmlns:a16="http://schemas.microsoft.com/office/drawing/2014/main" id="{C0CD0BAD-81C8-3D64-7646-4D9B8B60C0B5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313" name="Text Box 3086">
                  <a:extLst>
                    <a:ext uri="{FF2B5EF4-FFF2-40B4-BE49-F238E27FC236}">
                      <a16:creationId xmlns:a16="http://schemas.microsoft.com/office/drawing/2014/main" id="{C27ECDC1-493B-89A6-4A32-15625B5BBA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F3DB66B9-1246-3A26-161E-D35DCC44B0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AF6CA42A-9412-4E58-401E-D2BB7F5959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9" name="link">
                <a:extLst>
                  <a:ext uri="{FF2B5EF4-FFF2-40B4-BE49-F238E27FC236}">
                    <a16:creationId xmlns:a16="http://schemas.microsoft.com/office/drawing/2014/main" id="{166F3C3B-726A-6547-CC2C-1D2067BAD509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310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BA2109C6-F6A8-2756-CD7A-2FD7985B92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1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9E8D3A6D-AF30-A477-01C2-44F032F61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621">
                  <a:hlinkClick r:id="rId82"/>
                  <a:extLst>
                    <a:ext uri="{FF2B5EF4-FFF2-40B4-BE49-F238E27FC236}">
                      <a16:creationId xmlns:a16="http://schemas.microsoft.com/office/drawing/2014/main" id="{5050B7B0-AEFA-063B-48AC-55304D774F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1" name="FTU - juxtaglomerular apparatus">
              <a:extLst>
                <a:ext uri="{FF2B5EF4-FFF2-40B4-BE49-F238E27FC236}">
                  <a16:creationId xmlns:a16="http://schemas.microsoft.com/office/drawing/2014/main" id="{055FB39C-E6D1-B017-A059-43C44B98FCCB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300" name="FTU">
                <a:extLst>
                  <a:ext uri="{FF2B5EF4-FFF2-40B4-BE49-F238E27FC236}">
                    <a16:creationId xmlns:a16="http://schemas.microsoft.com/office/drawing/2014/main" id="{AB7068DC-A19B-8AFF-4227-A81E80B2C494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1" name="Text Box 3086">
                <a:extLst>
                  <a:ext uri="{FF2B5EF4-FFF2-40B4-BE49-F238E27FC236}">
                    <a16:creationId xmlns:a16="http://schemas.microsoft.com/office/drawing/2014/main" id="{FB8F1704-126F-99B0-5DC3-78B3CFFCA42C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" name="Text Box 3086">
                <a:extLst>
                  <a:ext uri="{FF2B5EF4-FFF2-40B4-BE49-F238E27FC236}">
                    <a16:creationId xmlns:a16="http://schemas.microsoft.com/office/drawing/2014/main" id="{B4F6DC24-BB18-E05D-246D-D2B4742FA1FF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" name="Text Box 3086">
                <a:extLst>
                  <a:ext uri="{FF2B5EF4-FFF2-40B4-BE49-F238E27FC236}">
                    <a16:creationId xmlns:a16="http://schemas.microsoft.com/office/drawing/2014/main" id="{07EF6182-3F7C-45DC-B778-DC0C77E298B0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" name="Star: 5 Points 619">
                <a:hlinkClick r:id="rId97"/>
                <a:extLst>
                  <a:ext uri="{FF2B5EF4-FFF2-40B4-BE49-F238E27FC236}">
                    <a16:creationId xmlns:a16="http://schemas.microsoft.com/office/drawing/2014/main" id="{9ED96CE6-4B68-D979-A601-D32170DB1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5" name="Star: 5 Points 620">
                <a:hlinkClick r:id="rId89"/>
                <a:extLst>
                  <a:ext uri="{FF2B5EF4-FFF2-40B4-BE49-F238E27FC236}">
                    <a16:creationId xmlns:a16="http://schemas.microsoft.com/office/drawing/2014/main" id="{37AC7D44-6D19-F13F-B11A-9A5FAFC9F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6" name="Star: 5 Points 621">
                <a:hlinkClick r:id="rId82"/>
                <a:extLst>
                  <a:ext uri="{FF2B5EF4-FFF2-40B4-BE49-F238E27FC236}">
                    <a16:creationId xmlns:a16="http://schemas.microsoft.com/office/drawing/2014/main" id="{91E33213-36A7-B8E6-D788-D450B1F629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92" name="FTU - adrenal gland">
              <a:extLst>
                <a:ext uri="{FF2B5EF4-FFF2-40B4-BE49-F238E27FC236}">
                  <a16:creationId xmlns:a16="http://schemas.microsoft.com/office/drawing/2014/main" id="{311D1831-B120-688B-76CD-B3EB4BC66C32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293" name="FTU">
                <a:extLst>
                  <a:ext uri="{FF2B5EF4-FFF2-40B4-BE49-F238E27FC236}">
                    <a16:creationId xmlns:a16="http://schemas.microsoft.com/office/drawing/2014/main" id="{11CEA84C-8656-4B02-3961-B2467A54EDEA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4" name="Text Box 3086">
                <a:extLst>
                  <a:ext uri="{FF2B5EF4-FFF2-40B4-BE49-F238E27FC236}">
                    <a16:creationId xmlns:a16="http://schemas.microsoft.com/office/drawing/2014/main" id="{9CFC6FC0-7529-AE1D-6EE1-1FCB5B67EB88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5" name="Text Box 3086">
                <a:extLst>
                  <a:ext uri="{FF2B5EF4-FFF2-40B4-BE49-F238E27FC236}">
                    <a16:creationId xmlns:a16="http://schemas.microsoft.com/office/drawing/2014/main" id="{C35F22E7-854E-E9E1-AE55-902CB3358D6B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6" name="Text Box 3086">
                <a:extLst>
                  <a:ext uri="{FF2B5EF4-FFF2-40B4-BE49-F238E27FC236}">
                    <a16:creationId xmlns:a16="http://schemas.microsoft.com/office/drawing/2014/main" id="{8C1D3EA1-1AEB-BF92-0A49-88012E09B044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7" name="Star: 5 Points 619">
                <a:hlinkClick r:id="rId97"/>
                <a:extLst>
                  <a:ext uri="{FF2B5EF4-FFF2-40B4-BE49-F238E27FC236}">
                    <a16:creationId xmlns:a16="http://schemas.microsoft.com/office/drawing/2014/main" id="{92A836DB-95B6-88F8-9C31-61246B2BF7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8" name="Star: 5 Points 620">
                <a:hlinkClick r:id="rId89"/>
                <a:extLst>
                  <a:ext uri="{FF2B5EF4-FFF2-40B4-BE49-F238E27FC236}">
                    <a16:creationId xmlns:a16="http://schemas.microsoft.com/office/drawing/2014/main" id="{33A42883-9A57-AEFE-73A6-FF4E933C3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9" name="Star: 5 Points 621">
                <a:hlinkClick r:id="rId82"/>
                <a:extLst>
                  <a:ext uri="{FF2B5EF4-FFF2-40B4-BE49-F238E27FC236}">
                    <a16:creationId xmlns:a16="http://schemas.microsoft.com/office/drawing/2014/main" id="{54235520-883B-0D9E-4600-B97E7B92B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10303467"/>
            <a:chOff x="25389808" y="9562484"/>
            <a:chExt cx="5285870" cy="10303467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6743" cy="1398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4825" cy="1633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7174" cy="188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6743" cy="16278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4825" cy="18629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8575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209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  <a:endCxn id="502" idx="3"/>
            </p:cNvCxnSpPr>
            <p:nvPr/>
          </p:nvCxnSpPr>
          <p:spPr>
            <a:xfrm>
              <a:off x="28564560" y="17202241"/>
              <a:ext cx="2108021" cy="19387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  <a:endCxn id="389" idx="3"/>
            </p:cNvCxnSpPr>
            <p:nvPr/>
          </p:nvCxnSpPr>
          <p:spPr>
            <a:xfrm>
              <a:off x="28564560" y="17202241"/>
              <a:ext cx="2108021" cy="2168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  <a:endCxn id="390" idx="3"/>
            </p:cNvCxnSpPr>
            <p:nvPr/>
          </p:nvCxnSpPr>
          <p:spPr>
            <a:xfrm>
              <a:off x="28570546" y="17341760"/>
              <a:ext cx="2102035" cy="20935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520" idx="3"/>
            </p:cNvCxnSpPr>
            <p:nvPr/>
          </p:nvCxnSpPr>
          <p:spPr>
            <a:xfrm>
              <a:off x="28570546" y="17341760"/>
              <a:ext cx="2102035" cy="1863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520" idx="3"/>
            </p:cNvCxnSpPr>
            <p:nvPr/>
          </p:nvCxnSpPr>
          <p:spPr>
            <a:xfrm rot="16200000" flipH="1">
              <a:off x="27831672" y="16364684"/>
              <a:ext cx="3166772" cy="251504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390" idx="3"/>
            </p:cNvCxnSpPr>
            <p:nvPr/>
          </p:nvCxnSpPr>
          <p:spPr>
            <a:xfrm rot="16200000" flipH="1">
              <a:off x="27716820" y="16479536"/>
              <a:ext cx="3396476" cy="251504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520" idx="3"/>
            </p:cNvCxnSpPr>
            <p:nvPr/>
          </p:nvCxnSpPr>
          <p:spPr>
            <a:xfrm>
              <a:off x="28274069" y="17109891"/>
              <a:ext cx="2398512" cy="20957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390" idx="3"/>
            </p:cNvCxnSpPr>
            <p:nvPr/>
          </p:nvCxnSpPr>
          <p:spPr>
            <a:xfrm>
              <a:off x="28272567" y="17165849"/>
              <a:ext cx="2400014" cy="2269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520" idx="3"/>
            </p:cNvCxnSpPr>
            <p:nvPr/>
          </p:nvCxnSpPr>
          <p:spPr>
            <a:xfrm>
              <a:off x="28271896" y="17022254"/>
              <a:ext cx="2400685" cy="21833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390" idx="3"/>
            </p:cNvCxnSpPr>
            <p:nvPr/>
          </p:nvCxnSpPr>
          <p:spPr>
            <a:xfrm>
              <a:off x="28273162" y="17063539"/>
              <a:ext cx="2399419" cy="23717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500" idx="3"/>
            </p:cNvCxnSpPr>
            <p:nvPr/>
          </p:nvCxnSpPr>
          <p:spPr>
            <a:xfrm>
              <a:off x="26482135" y="14798249"/>
              <a:ext cx="4190446" cy="4278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500" idx="3"/>
            </p:cNvCxnSpPr>
            <p:nvPr/>
          </p:nvCxnSpPr>
          <p:spPr>
            <a:xfrm>
              <a:off x="26480509" y="15043869"/>
              <a:ext cx="4192072" cy="4032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388" idx="3"/>
            </p:cNvCxnSpPr>
            <p:nvPr/>
          </p:nvCxnSpPr>
          <p:spPr>
            <a:xfrm>
              <a:off x="26482135" y="14798249"/>
              <a:ext cx="4190446" cy="45079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388" idx="3"/>
            </p:cNvCxnSpPr>
            <p:nvPr/>
          </p:nvCxnSpPr>
          <p:spPr>
            <a:xfrm>
              <a:off x="26480509" y="15043869"/>
              <a:ext cx="4192072" cy="4262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500" idx="3"/>
            </p:cNvCxnSpPr>
            <p:nvPr/>
          </p:nvCxnSpPr>
          <p:spPr>
            <a:xfrm>
              <a:off x="28268801" y="17265082"/>
              <a:ext cx="2403780" cy="18113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  <a:endCxn id="388" idx="3"/>
            </p:cNvCxnSpPr>
            <p:nvPr/>
          </p:nvCxnSpPr>
          <p:spPr>
            <a:xfrm>
              <a:off x="28272024" y="17311497"/>
              <a:ext cx="2400557" cy="1994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1266" idx="3"/>
            </p:cNvCxnSpPr>
            <p:nvPr/>
          </p:nvCxnSpPr>
          <p:spPr>
            <a:xfrm>
              <a:off x="26570128" y="15942474"/>
              <a:ext cx="4102455" cy="37942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249" idx="3"/>
            </p:cNvCxnSpPr>
            <p:nvPr/>
          </p:nvCxnSpPr>
          <p:spPr>
            <a:xfrm>
              <a:off x="26492382" y="14544786"/>
              <a:ext cx="4180199" cy="36417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249" idx="3"/>
            </p:cNvCxnSpPr>
            <p:nvPr/>
          </p:nvCxnSpPr>
          <p:spPr>
            <a:xfrm>
              <a:off x="26486643" y="14318466"/>
              <a:ext cx="4185938" cy="38680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249" idx="3"/>
            </p:cNvCxnSpPr>
            <p:nvPr/>
          </p:nvCxnSpPr>
          <p:spPr>
            <a:xfrm>
              <a:off x="26559300" y="14762331"/>
              <a:ext cx="4113281" cy="34241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249" idx="3"/>
            </p:cNvCxnSpPr>
            <p:nvPr/>
          </p:nvCxnSpPr>
          <p:spPr>
            <a:xfrm>
              <a:off x="26476428" y="14979964"/>
              <a:ext cx="4196153" cy="32065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185" idx="3"/>
            </p:cNvCxnSpPr>
            <p:nvPr/>
          </p:nvCxnSpPr>
          <p:spPr>
            <a:xfrm>
              <a:off x="26486643" y="14318466"/>
              <a:ext cx="4185938" cy="4097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185" idx="3"/>
            </p:cNvCxnSpPr>
            <p:nvPr/>
          </p:nvCxnSpPr>
          <p:spPr>
            <a:xfrm>
              <a:off x="26492382" y="14544786"/>
              <a:ext cx="4180199" cy="38714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185" idx="3"/>
            </p:cNvCxnSpPr>
            <p:nvPr/>
          </p:nvCxnSpPr>
          <p:spPr>
            <a:xfrm>
              <a:off x="26559300" y="14762331"/>
              <a:ext cx="4113281" cy="365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185" idx="3"/>
            </p:cNvCxnSpPr>
            <p:nvPr/>
          </p:nvCxnSpPr>
          <p:spPr>
            <a:xfrm>
              <a:off x="26476428" y="14979964"/>
              <a:ext cx="4196153" cy="34362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105" idx="3"/>
            </p:cNvCxnSpPr>
            <p:nvPr/>
          </p:nvCxnSpPr>
          <p:spPr>
            <a:xfrm>
              <a:off x="26486643" y="14318466"/>
              <a:ext cx="4185938" cy="4327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105" idx="3"/>
            </p:cNvCxnSpPr>
            <p:nvPr/>
          </p:nvCxnSpPr>
          <p:spPr>
            <a:xfrm>
              <a:off x="26492382" y="14544786"/>
              <a:ext cx="4180199" cy="41011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105" idx="3"/>
            </p:cNvCxnSpPr>
            <p:nvPr/>
          </p:nvCxnSpPr>
          <p:spPr>
            <a:xfrm>
              <a:off x="26559300" y="14762331"/>
              <a:ext cx="4113281" cy="38835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105" idx="3"/>
            </p:cNvCxnSpPr>
            <p:nvPr/>
          </p:nvCxnSpPr>
          <p:spPr>
            <a:xfrm>
              <a:off x="26476428" y="14979964"/>
              <a:ext cx="4196153" cy="36659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197" idx="3"/>
            </p:cNvCxnSpPr>
            <p:nvPr/>
          </p:nvCxnSpPr>
          <p:spPr>
            <a:xfrm>
              <a:off x="29985166" y="17924084"/>
              <a:ext cx="687415" cy="6212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124" idx="3"/>
            </p:cNvCxnSpPr>
            <p:nvPr/>
          </p:nvCxnSpPr>
          <p:spPr>
            <a:xfrm>
              <a:off x="29989699" y="18154053"/>
              <a:ext cx="682882" cy="6210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252" idx="3"/>
            </p:cNvCxnSpPr>
            <p:nvPr/>
          </p:nvCxnSpPr>
          <p:spPr>
            <a:xfrm>
              <a:off x="28642582" y="14865785"/>
              <a:ext cx="2029999" cy="3449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7174" cy="21119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23416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250" idx="3"/>
            </p:cNvCxnSpPr>
            <p:nvPr/>
          </p:nvCxnSpPr>
          <p:spPr>
            <a:xfrm>
              <a:off x="30499529" y="18251080"/>
              <a:ext cx="173052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1929" y="1822228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196" idx="3"/>
            </p:cNvCxnSpPr>
            <p:nvPr/>
          </p:nvCxnSpPr>
          <p:spPr>
            <a:xfrm>
              <a:off x="30499529" y="18480784"/>
              <a:ext cx="173052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1929" y="1845198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stCxn id="7715" idx="2"/>
              <a:endCxn id="118" idx="3"/>
            </p:cNvCxnSpPr>
            <p:nvPr/>
          </p:nvCxnSpPr>
          <p:spPr>
            <a:xfrm>
              <a:off x="30504091" y="18710488"/>
              <a:ext cx="16849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6816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1266" idx="3"/>
            </p:cNvCxnSpPr>
            <p:nvPr/>
          </p:nvCxnSpPr>
          <p:spPr>
            <a:xfrm>
              <a:off x="26572541" y="16187621"/>
              <a:ext cx="4100042" cy="3549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  <a:endCxn id="1267" idx="3"/>
            </p:cNvCxnSpPr>
            <p:nvPr/>
          </p:nvCxnSpPr>
          <p:spPr>
            <a:xfrm>
              <a:off x="28653069" y="18059148"/>
              <a:ext cx="2019514" cy="1742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</p:cNvCxnSpPr>
            <p:nvPr/>
          </p:nvCxnSpPr>
          <p:spPr>
            <a:xfrm>
              <a:off x="28834911" y="19197479"/>
              <a:ext cx="1829239" cy="6684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8" name="organ - liver">
            <a:extLst>
              <a:ext uri="{FF2B5EF4-FFF2-40B4-BE49-F238E27FC236}">
                <a16:creationId xmlns:a16="http://schemas.microsoft.com/office/drawing/2014/main" id="{C8A67E46-D7D6-2D55-3D28-7D97C78A6FA9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6399" name="organ - liver">
              <a:extLst>
                <a:ext uri="{FF2B5EF4-FFF2-40B4-BE49-F238E27FC236}">
                  <a16:creationId xmlns:a16="http://schemas.microsoft.com/office/drawing/2014/main" id="{EA9AE6A4-848F-F670-E7F3-5892906518C2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400" name="FTU - interlobular bile duct">
              <a:extLst>
                <a:ext uri="{FF2B5EF4-FFF2-40B4-BE49-F238E27FC236}">
                  <a16:creationId xmlns:a16="http://schemas.microsoft.com/office/drawing/2014/main" id="{D24CFCFE-5438-52DB-0F68-55241841543C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6506" name="FTU - interlobular bile duct">
                <a:extLst>
                  <a:ext uri="{FF2B5EF4-FFF2-40B4-BE49-F238E27FC236}">
                    <a16:creationId xmlns:a16="http://schemas.microsoft.com/office/drawing/2014/main" id="{66420BF1-1787-610E-88EA-D1FBBF74BF5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6DF1AE06-3CA0-04F3-B52D-42A37AEF54BD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F5D4B772-2FF7-AC29-D4AC-D47269D3CC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3EAECC0D-CDB7-D790-7240-28720EFCFE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EA7BE862-656A-8968-1D91-DCEFB4158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DC0ABA68-5301-1AD1-9EEC-D710C50CDF83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509" name="Star: 5 Points 1913">
                  <a:hlinkClick r:id="rId98"/>
                  <a:extLst>
                    <a:ext uri="{FF2B5EF4-FFF2-40B4-BE49-F238E27FC236}">
                      <a16:creationId xmlns:a16="http://schemas.microsoft.com/office/drawing/2014/main" id="{643A2FE3-A364-DBA2-FE9E-5E8FB3DD66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2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9431F0DB-D8FA-E493-51A0-C0F7A7B47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3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2C9241F8-32C2-EE05-AA11-54CC36197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1" name="FTU - intrahepatic duct">
              <a:extLst>
                <a:ext uri="{FF2B5EF4-FFF2-40B4-BE49-F238E27FC236}">
                  <a16:creationId xmlns:a16="http://schemas.microsoft.com/office/drawing/2014/main" id="{D32A7082-DDFB-FD8C-C80A-8A33552916B6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6491" name="FTU - intrahepatic duct">
                <a:extLst>
                  <a:ext uri="{FF2B5EF4-FFF2-40B4-BE49-F238E27FC236}">
                    <a16:creationId xmlns:a16="http://schemas.microsoft.com/office/drawing/2014/main" id="{BC80BB28-57C1-8E29-0766-62086CD8180D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56440E8D-5E32-0EC9-8E74-85C573AACC12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EE94CD4E-835A-3170-2C75-D156A7C8D9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663C909-608B-59BC-6014-8BF04C5FB3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9F525130-FE5C-689B-C00E-435CCED5D9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B9B2F297-B1A0-EEC0-75CD-B9F36C89E63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496" name="Star: 5 Points 1926">
                  <a:hlinkClick r:id="rId99"/>
                  <a:extLst>
                    <a:ext uri="{FF2B5EF4-FFF2-40B4-BE49-F238E27FC236}">
                      <a16:creationId xmlns:a16="http://schemas.microsoft.com/office/drawing/2014/main" id="{9EADA7BB-F87C-0CF4-0784-13B819745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97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2BD4000C-1329-572D-CEF3-DE5F94E73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0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34AFEE51-8065-59BD-58C9-9A37A5513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4" name="FTU - perilobular bile duct">
              <a:extLst>
                <a:ext uri="{FF2B5EF4-FFF2-40B4-BE49-F238E27FC236}">
                  <a16:creationId xmlns:a16="http://schemas.microsoft.com/office/drawing/2014/main" id="{AD4D9A7E-E495-9FD0-A83A-E6A67338DAA4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6478" name="FTU - perilobular bile duct">
                <a:extLst>
                  <a:ext uri="{FF2B5EF4-FFF2-40B4-BE49-F238E27FC236}">
                    <a16:creationId xmlns:a16="http://schemas.microsoft.com/office/drawing/2014/main" id="{90BA4163-950F-3746-5306-EC75AE7DE8A0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879E94CF-3447-7250-FF8C-DDBAEAC76EB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A68C824F-0FAC-62CD-8D73-2611C3B1C8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F7730120-B015-7FE6-04C6-E504F62AB3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4C622B7E-97F8-7E29-DA57-A5D078CE47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0173F467-F329-725F-34C2-3D215323821F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483" name="Star: 5 Points 1939">
                  <a:hlinkClick r:id="rId100"/>
                  <a:extLst>
                    <a:ext uri="{FF2B5EF4-FFF2-40B4-BE49-F238E27FC236}">
                      <a16:creationId xmlns:a16="http://schemas.microsoft.com/office/drawing/2014/main" id="{97419EAF-66E6-50BE-4A82-AF0A2A831B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4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F6BCBE76-81F1-5B55-0B20-07D2157C63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5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79E34283-6774-B68F-B0DE-E586E16461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5" name="FTU - terminal bile duct">
              <a:extLst>
                <a:ext uri="{FF2B5EF4-FFF2-40B4-BE49-F238E27FC236}">
                  <a16:creationId xmlns:a16="http://schemas.microsoft.com/office/drawing/2014/main" id="{8F9982E3-478D-63B1-8301-ACC0F626708D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6453" name="FTU - terminal bile duct">
                <a:extLst>
                  <a:ext uri="{FF2B5EF4-FFF2-40B4-BE49-F238E27FC236}">
                    <a16:creationId xmlns:a16="http://schemas.microsoft.com/office/drawing/2014/main" id="{3092773D-6AA8-4354-F4E5-335620E9412B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5E1C3600-CDB6-E824-BF8C-456788647809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75A979B2-17DE-B213-9008-F3316D2572F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96983D88-2560-3EA9-0FAA-06F24A1B8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1436FC43-C579-BBB6-D834-1446972D2C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C74BCAE4-88EF-D6D5-9BA5-D377F3BC1F46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470" name="Star: 5 Points 1952">
                  <a:hlinkClick r:id="rId100"/>
                  <a:extLst>
                    <a:ext uri="{FF2B5EF4-FFF2-40B4-BE49-F238E27FC236}">
                      <a16:creationId xmlns:a16="http://schemas.microsoft.com/office/drawing/2014/main" id="{46B20BE2-4DA4-966A-AAB8-D4E0E7D91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1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568819A3-5A96-6B60-07DB-1CDCC17E05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2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3AAFF553-2F4A-F4F1-7109-E01CD413D1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6" name="FTU - canal of Hering">
              <a:extLst>
                <a:ext uri="{FF2B5EF4-FFF2-40B4-BE49-F238E27FC236}">
                  <a16:creationId xmlns:a16="http://schemas.microsoft.com/office/drawing/2014/main" id="{6E97EA79-0A70-2251-4C37-00C13A99550E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6440" name="FTU - canal of Hering">
                <a:extLst>
                  <a:ext uri="{FF2B5EF4-FFF2-40B4-BE49-F238E27FC236}">
                    <a16:creationId xmlns:a16="http://schemas.microsoft.com/office/drawing/2014/main" id="{EDB7D707-F194-0829-C2F0-6A5797A926C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595B7A18-0A5B-0CD0-1D90-F912AA941D3E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4E11886C-4E84-1EEA-EB50-45A6BC78AB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E75A2746-0823-D7CD-5306-C54F77B81F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5B6DCC0C-9DCD-B2B1-3025-4545A77FF8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D71E3B4F-B41B-14B3-A437-AB56559F95A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443" name="Star: 5 Points 1965">
                  <a:hlinkClick r:id="rId101"/>
                  <a:extLst>
                    <a:ext uri="{FF2B5EF4-FFF2-40B4-BE49-F238E27FC236}">
                      <a16:creationId xmlns:a16="http://schemas.microsoft.com/office/drawing/2014/main" id="{8C7DF81A-A8CC-00D9-3815-91F256CC15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999E5746-9478-AF1D-7A29-89C204401E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D71B0AAD-1A43-AA7F-FA4F-30CE2905BE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7" name="FTU - biliary canaliculus ">
              <a:extLst>
                <a:ext uri="{FF2B5EF4-FFF2-40B4-BE49-F238E27FC236}">
                  <a16:creationId xmlns:a16="http://schemas.microsoft.com/office/drawing/2014/main" id="{0635A546-7536-DF5A-21E8-16385940CCCB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6425" name="FTU - biliary canaliculus ">
                <a:extLst>
                  <a:ext uri="{FF2B5EF4-FFF2-40B4-BE49-F238E27FC236}">
                    <a16:creationId xmlns:a16="http://schemas.microsoft.com/office/drawing/2014/main" id="{732C1E27-E255-694E-E5FB-6453DE350D6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28" name="dock">
                <a:extLst>
                  <a:ext uri="{FF2B5EF4-FFF2-40B4-BE49-F238E27FC236}">
                    <a16:creationId xmlns:a16="http://schemas.microsoft.com/office/drawing/2014/main" id="{01A7E856-97CF-10AD-0FB9-28B01A206486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FDF9354B-D4C1-CAE0-DA1D-15667CC53F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FFD1CA12-ED52-6181-DEBA-4C036F62FC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CFFFFE31-2BD7-B7A7-E2B9-D9555E9CBB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C8F8F729-5F49-E2B3-C896-4D78FF71ADE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430" name="Star: 5 Points 1978">
                  <a:hlinkClick r:id="rId102"/>
                  <a:extLst>
                    <a:ext uri="{FF2B5EF4-FFF2-40B4-BE49-F238E27FC236}">
                      <a16:creationId xmlns:a16="http://schemas.microsoft.com/office/drawing/2014/main" id="{771B14DB-C3F1-C1F0-BAE7-C3C704E43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8ED1A7A2-61D3-06BC-7B08-AE794680D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3D08AC3E-BD83-96A0-C18C-A9F1A5A54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0" name="dock - vascular">
              <a:extLst>
                <a:ext uri="{FF2B5EF4-FFF2-40B4-BE49-F238E27FC236}">
                  <a16:creationId xmlns:a16="http://schemas.microsoft.com/office/drawing/2014/main" id="{8FE830A1-3B55-A0B1-44C7-ACDF1372F1DC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6423" name="Text Box 3070">
                <a:extLst>
                  <a:ext uri="{FF2B5EF4-FFF2-40B4-BE49-F238E27FC236}">
                    <a16:creationId xmlns:a16="http://schemas.microsoft.com/office/drawing/2014/main" id="{3F4B05B4-E2A7-9ED5-480B-15209338896F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648CB763-E23B-9432-F69A-3949020DF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FTU - lobule">
              <a:extLst>
                <a:ext uri="{FF2B5EF4-FFF2-40B4-BE49-F238E27FC236}">
                  <a16:creationId xmlns:a16="http://schemas.microsoft.com/office/drawing/2014/main" id="{FA3A2F8C-F0A6-879B-FBF0-1B83CF3D960B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6412" name="FTU - lobule">
                <a:extLst>
                  <a:ext uri="{FF2B5EF4-FFF2-40B4-BE49-F238E27FC236}">
                    <a16:creationId xmlns:a16="http://schemas.microsoft.com/office/drawing/2014/main" id="{4C9E2C10-B504-22DE-9840-E7952AFF5010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Star: 5 Points 1978">
                <a:hlinkClick r:id="rId102"/>
                <a:extLst>
                  <a:ext uri="{FF2B5EF4-FFF2-40B4-BE49-F238E27FC236}">
                    <a16:creationId xmlns:a16="http://schemas.microsoft.com/office/drawing/2014/main" id="{28CC0DDC-4DC4-5779-84C8-7CC96A6F1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6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5CFDB16B-D231-5683-5710-D20E17927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7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7F3D29FA-892D-4830-2D59-0B70A7F11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8" name="Text Box 3086">
                <a:extLst>
                  <a:ext uri="{FF2B5EF4-FFF2-40B4-BE49-F238E27FC236}">
                    <a16:creationId xmlns:a16="http://schemas.microsoft.com/office/drawing/2014/main" id="{B7FEE3F4-4197-CB7E-1399-D7CD38D1D2F9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9" name="Text Box 3086">
                <a:extLst>
                  <a:ext uri="{FF2B5EF4-FFF2-40B4-BE49-F238E27FC236}">
                    <a16:creationId xmlns:a16="http://schemas.microsoft.com/office/drawing/2014/main" id="{53FB33B2-7EE4-370B-0291-38259BF20DD5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2" name="Text Box 3086">
                <a:extLst>
                  <a:ext uri="{FF2B5EF4-FFF2-40B4-BE49-F238E27FC236}">
                    <a16:creationId xmlns:a16="http://schemas.microsoft.com/office/drawing/2014/main" id="{C7632B8F-75B1-7171-84B4-6355DC46E068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19" name="organ group - lower GI tract">
            <a:extLst>
              <a:ext uri="{FF2B5EF4-FFF2-40B4-BE49-F238E27FC236}">
                <a16:creationId xmlns:a16="http://schemas.microsoft.com/office/drawing/2014/main" id="{D631333B-D88E-1B5A-995A-193A654A1431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6520" name="organ - lower GI tract">
              <a:extLst>
                <a:ext uri="{FF2B5EF4-FFF2-40B4-BE49-F238E27FC236}">
                  <a16:creationId xmlns:a16="http://schemas.microsoft.com/office/drawing/2014/main" id="{1D64B7FD-673A-8B92-C08B-1341B3BD0CD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521" name="FTU - post-ampullary duodenum">
              <a:extLst>
                <a:ext uri="{FF2B5EF4-FFF2-40B4-BE49-F238E27FC236}">
                  <a16:creationId xmlns:a16="http://schemas.microsoft.com/office/drawing/2014/main" id="{A7560914-B01A-7A3E-9FD5-5F334A054040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6646" name="FTU - post-ampullary duodenum">
                <a:extLst>
                  <a:ext uri="{FF2B5EF4-FFF2-40B4-BE49-F238E27FC236}">
                    <a16:creationId xmlns:a16="http://schemas.microsoft.com/office/drawing/2014/main" id="{66E42255-A3FC-3408-854F-CB7506F16281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9" name="dock">
                <a:extLst>
                  <a:ext uri="{FF2B5EF4-FFF2-40B4-BE49-F238E27FC236}">
                    <a16:creationId xmlns:a16="http://schemas.microsoft.com/office/drawing/2014/main" id="{65E50BBF-5DF9-43EC-50AA-CAE1E31CBCB5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75EB0761-1034-C979-3CE8-984761E3BE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6" name="Text Box 3086">
                  <a:extLst>
                    <a:ext uri="{FF2B5EF4-FFF2-40B4-BE49-F238E27FC236}">
                      <a16:creationId xmlns:a16="http://schemas.microsoft.com/office/drawing/2014/main" id="{A2807320-6548-0892-490C-009E5FEFB0E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86">
                  <a:extLst>
                    <a:ext uri="{FF2B5EF4-FFF2-40B4-BE49-F238E27FC236}">
                      <a16:creationId xmlns:a16="http://schemas.microsoft.com/office/drawing/2014/main" id="{9FEE206C-5927-332F-383F-DB4A032E6D8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0" name="link">
                <a:extLst>
                  <a:ext uri="{FF2B5EF4-FFF2-40B4-BE49-F238E27FC236}">
                    <a16:creationId xmlns:a16="http://schemas.microsoft.com/office/drawing/2014/main" id="{798B9B5B-4472-3832-9B5F-F3E39DFB081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6651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674FFF31-DEC9-132C-EFD0-A211F0B63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2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F77357BB-6BCB-901F-B4BE-91EA58AE7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5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EA0BDF36-2DA8-24CD-0049-E6A69F28ED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4" name="FTU - jejunum">
              <a:extLst>
                <a:ext uri="{FF2B5EF4-FFF2-40B4-BE49-F238E27FC236}">
                  <a16:creationId xmlns:a16="http://schemas.microsoft.com/office/drawing/2014/main" id="{A240E8B1-F8A2-03CE-33E0-5CEA64E8746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6633" name="FTU - jejunum">
                <a:extLst>
                  <a:ext uri="{FF2B5EF4-FFF2-40B4-BE49-F238E27FC236}">
                    <a16:creationId xmlns:a16="http://schemas.microsoft.com/office/drawing/2014/main" id="{61002232-3C87-EE21-2BD3-C5D93D13394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34" name="dock">
                <a:extLst>
                  <a:ext uri="{FF2B5EF4-FFF2-40B4-BE49-F238E27FC236}">
                    <a16:creationId xmlns:a16="http://schemas.microsoft.com/office/drawing/2014/main" id="{AAD32B7F-F6EE-D581-E627-4257A4948E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6643" name="Text Box 3086">
                  <a:extLst>
                    <a:ext uri="{FF2B5EF4-FFF2-40B4-BE49-F238E27FC236}">
                      <a16:creationId xmlns:a16="http://schemas.microsoft.com/office/drawing/2014/main" id="{9D059A6F-627B-CC43-5E9D-ECAE1DFC1D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4" name="Text Box 3086">
                  <a:extLst>
                    <a:ext uri="{FF2B5EF4-FFF2-40B4-BE49-F238E27FC236}">
                      <a16:creationId xmlns:a16="http://schemas.microsoft.com/office/drawing/2014/main" id="{B4A501F0-CE42-5EA0-635C-0A5DC783D2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5" name="Text Box 3086">
                  <a:extLst>
                    <a:ext uri="{FF2B5EF4-FFF2-40B4-BE49-F238E27FC236}">
                      <a16:creationId xmlns:a16="http://schemas.microsoft.com/office/drawing/2014/main" id="{D15096D8-52D3-29D8-F887-CC1D38FBA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7" name="link">
                <a:extLst>
                  <a:ext uri="{FF2B5EF4-FFF2-40B4-BE49-F238E27FC236}">
                    <a16:creationId xmlns:a16="http://schemas.microsoft.com/office/drawing/2014/main" id="{C03A8D90-0D89-443F-DC6E-5517F18A7C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6638" name="Star: 5 Points 2005">
                  <a:hlinkClick r:id="rId103"/>
                  <a:extLst>
                    <a:ext uri="{FF2B5EF4-FFF2-40B4-BE49-F238E27FC236}">
                      <a16:creationId xmlns:a16="http://schemas.microsoft.com/office/drawing/2014/main" id="{F9059E34-0F6E-7483-3385-048C98965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39" name="Star: 5 Points 2006">
                  <a:hlinkClick r:id="rId104"/>
                  <a:extLst>
                    <a:ext uri="{FF2B5EF4-FFF2-40B4-BE49-F238E27FC236}">
                      <a16:creationId xmlns:a16="http://schemas.microsoft.com/office/drawing/2014/main" id="{B95B9925-D0C0-5A97-04D8-E9BEF5CDD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0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C5405D11-0824-B533-21C2-B69DF3521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5" name="FTU - proximal ileum">
              <a:extLst>
                <a:ext uri="{FF2B5EF4-FFF2-40B4-BE49-F238E27FC236}">
                  <a16:creationId xmlns:a16="http://schemas.microsoft.com/office/drawing/2014/main" id="{CF28C672-41E7-ADB2-C77E-2FA95474E93F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6620" name="FTU - proximal ileum">
                <a:extLst>
                  <a:ext uri="{FF2B5EF4-FFF2-40B4-BE49-F238E27FC236}">
                    <a16:creationId xmlns:a16="http://schemas.microsoft.com/office/drawing/2014/main" id="{29ACED59-43A2-4ACE-53D9-D78D9B37EFC2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block">
                <a:extLst>
                  <a:ext uri="{FF2B5EF4-FFF2-40B4-BE49-F238E27FC236}">
                    <a16:creationId xmlns:a16="http://schemas.microsoft.com/office/drawing/2014/main" id="{8817D257-437C-16F9-1B0B-3ED09F745D5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40A7BAA-B883-DD18-6E6E-2775D7AD3D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E42A5078-8EC3-5AAD-65FD-87D80B534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437CE855-B788-1394-1B66-698BF13B59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2251DBD9-1880-03DF-512B-470FD9151A5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6625" name="Star: 5 Points 2018">
                  <a:hlinkClick r:id="rId105"/>
                  <a:extLst>
                    <a:ext uri="{FF2B5EF4-FFF2-40B4-BE49-F238E27FC236}">
                      <a16:creationId xmlns:a16="http://schemas.microsoft.com/office/drawing/2014/main" id="{6115A28C-11BF-D594-0E06-7AC388AE5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2019">
                  <a:hlinkClick r:id="rId104"/>
                  <a:extLst>
                    <a:ext uri="{FF2B5EF4-FFF2-40B4-BE49-F238E27FC236}">
                      <a16:creationId xmlns:a16="http://schemas.microsoft.com/office/drawing/2014/main" id="{32E8C09F-696C-86CE-CE6A-1A14104CE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2B91B503-6D94-66FD-CB27-776467DBCB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6" name="FTU - terminal ileum">
              <a:extLst>
                <a:ext uri="{FF2B5EF4-FFF2-40B4-BE49-F238E27FC236}">
                  <a16:creationId xmlns:a16="http://schemas.microsoft.com/office/drawing/2014/main" id="{FC3A27E4-81D6-5DC4-EDC6-D45351791374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6607" name="FTU - terminal ileum">
                <a:extLst>
                  <a:ext uri="{FF2B5EF4-FFF2-40B4-BE49-F238E27FC236}">
                    <a16:creationId xmlns:a16="http://schemas.microsoft.com/office/drawing/2014/main" id="{74B484A9-D895-D95A-EE4B-31F7C2273C9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543DF45B-302F-0318-1336-020805124AE5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4E886E43-8722-F32A-DA08-583A4B61E6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5BA1E320-8210-2BA2-A735-E6A8D546519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52D59924-13D0-07A7-ED37-F7398FA1FF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599270B9-A789-63AD-7159-FBFE0015972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6610" name="Star: 5 Points 2031">
                  <a:hlinkClick r:id="rId105"/>
                  <a:extLst>
                    <a:ext uri="{FF2B5EF4-FFF2-40B4-BE49-F238E27FC236}">
                      <a16:creationId xmlns:a16="http://schemas.microsoft.com/office/drawing/2014/main" id="{BB911009-5141-A4A6-FD78-6453D3C23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2032">
                  <a:hlinkClick r:id="rId104"/>
                  <a:extLst>
                    <a:ext uri="{FF2B5EF4-FFF2-40B4-BE49-F238E27FC236}">
                      <a16:creationId xmlns:a16="http://schemas.microsoft.com/office/drawing/2014/main" id="{9386F4E5-8653-2CB3-29E9-FA356F2C2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26ACD453-9F3F-4731-63A8-7B290EA4D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7" name="FTU - caecum">
              <a:extLst>
                <a:ext uri="{FF2B5EF4-FFF2-40B4-BE49-F238E27FC236}">
                  <a16:creationId xmlns:a16="http://schemas.microsoft.com/office/drawing/2014/main" id="{A0844ADF-13BA-6E66-63AC-C0E38C88075B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6593" name="FTU - caecum">
                <a:extLst>
                  <a:ext uri="{FF2B5EF4-FFF2-40B4-BE49-F238E27FC236}">
                    <a16:creationId xmlns:a16="http://schemas.microsoft.com/office/drawing/2014/main" id="{20BC6AEC-686F-2D64-26B0-3F4B4D500594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091E541A-409C-0DF3-45E1-BC30F96C12B6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42A439FD-AB44-33F3-55F0-3AD86A11D4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67C8B3B9-F842-415F-4710-6315D956B9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54CF2FFE-7FEF-655F-2E55-EAB31E0A2C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036201E7-D537-4041-CE1A-92581D0C8F1B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6598" name="Star: 5 Points 2044">
                  <a:hlinkClick r:id="rId106"/>
                  <a:extLst>
                    <a:ext uri="{FF2B5EF4-FFF2-40B4-BE49-F238E27FC236}">
                      <a16:creationId xmlns:a16="http://schemas.microsoft.com/office/drawing/2014/main" id="{E8C06B25-190B-FD16-5504-40DC2DA29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2045">
                  <a:hlinkClick r:id="rId107"/>
                  <a:extLst>
                    <a:ext uri="{FF2B5EF4-FFF2-40B4-BE49-F238E27FC236}">
                      <a16:creationId xmlns:a16="http://schemas.microsoft.com/office/drawing/2014/main" id="{B58162AC-8E4D-93F6-D483-26B8A3A70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C399B61E-62A1-5591-B843-C57F85EA71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0" name="FTU - pre-splenic colon">
              <a:extLst>
                <a:ext uri="{FF2B5EF4-FFF2-40B4-BE49-F238E27FC236}">
                  <a16:creationId xmlns:a16="http://schemas.microsoft.com/office/drawing/2014/main" id="{291EC046-72E3-FBE5-1D9C-61C0A2029423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6580" name="FTU - pre-splenic colon">
                <a:extLst>
                  <a:ext uri="{FF2B5EF4-FFF2-40B4-BE49-F238E27FC236}">
                    <a16:creationId xmlns:a16="http://schemas.microsoft.com/office/drawing/2014/main" id="{186B869D-F68C-BFB3-2EA6-620682D59822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1" name="dock">
                <a:extLst>
                  <a:ext uri="{FF2B5EF4-FFF2-40B4-BE49-F238E27FC236}">
                    <a16:creationId xmlns:a16="http://schemas.microsoft.com/office/drawing/2014/main" id="{7E6DD625-BBE8-2378-4963-926823EDD7BE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0A4B96A3-91DA-D2BE-5733-031E693835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D53F3BA8-424B-9FF2-1800-2A71306830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2" name="Text Box 3086">
                  <a:extLst>
                    <a:ext uri="{FF2B5EF4-FFF2-40B4-BE49-F238E27FC236}">
                      <a16:creationId xmlns:a16="http://schemas.microsoft.com/office/drawing/2014/main" id="{A39A7327-DA7B-1178-A59C-01AE1E8304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4" name="link">
                <a:extLst>
                  <a:ext uri="{FF2B5EF4-FFF2-40B4-BE49-F238E27FC236}">
                    <a16:creationId xmlns:a16="http://schemas.microsoft.com/office/drawing/2014/main" id="{BF6CEFBA-ADCC-11D1-7F96-0505FD9AA89E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6585" name="Star: 5 Points 2057">
                  <a:hlinkClick r:id="rId108"/>
                  <a:extLst>
                    <a:ext uri="{FF2B5EF4-FFF2-40B4-BE49-F238E27FC236}">
                      <a16:creationId xmlns:a16="http://schemas.microsoft.com/office/drawing/2014/main" id="{6F03041E-B8A9-C8DB-9261-FD52C5B2D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124B5B96-369D-4A02-431E-C889A98C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7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83BA671F-7968-B9D8-DB04-55B832DF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1" name="FTU - post-splenic pre-rectal colon">
              <a:extLst>
                <a:ext uri="{FF2B5EF4-FFF2-40B4-BE49-F238E27FC236}">
                  <a16:creationId xmlns:a16="http://schemas.microsoft.com/office/drawing/2014/main" id="{CF5A8F1A-FA26-E6F3-116D-C91FAA68F4C7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6567" name="FTU - post-splenic pre-rectal colon">
                <a:extLst>
                  <a:ext uri="{FF2B5EF4-FFF2-40B4-BE49-F238E27FC236}">
                    <a16:creationId xmlns:a16="http://schemas.microsoft.com/office/drawing/2014/main" id="{47B0FAF3-820A-2110-4F2A-418F3F641432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8" name="dock">
                <a:extLst>
                  <a:ext uri="{FF2B5EF4-FFF2-40B4-BE49-F238E27FC236}">
                    <a16:creationId xmlns:a16="http://schemas.microsoft.com/office/drawing/2014/main" id="{4BDE22C7-314A-E08A-FDE9-ED4C8568DE6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4D49168E-A524-0835-4359-9796B33FAD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A3BB582A-3D59-B23A-15AD-E1D3CE652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9" name="Text Box 3086">
                  <a:extLst>
                    <a:ext uri="{FF2B5EF4-FFF2-40B4-BE49-F238E27FC236}">
                      <a16:creationId xmlns:a16="http://schemas.microsoft.com/office/drawing/2014/main" id="{6948A94B-ED9D-B005-8808-29F89AEA8E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9" name="link">
                <a:extLst>
                  <a:ext uri="{FF2B5EF4-FFF2-40B4-BE49-F238E27FC236}">
                    <a16:creationId xmlns:a16="http://schemas.microsoft.com/office/drawing/2014/main" id="{6F2F6F41-9FA8-4DDB-C1AC-74C302E8913E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6572" name="Star: 5 Points 2070">
                  <a:hlinkClick r:id="rId108"/>
                  <a:extLst>
                    <a:ext uri="{FF2B5EF4-FFF2-40B4-BE49-F238E27FC236}">
                      <a16:creationId xmlns:a16="http://schemas.microsoft.com/office/drawing/2014/main" id="{48197CDB-FC0F-E897-2B4F-7FEB90926E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7D0DB582-7D50-F7EC-5697-0C05B1D811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4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1EE32FDB-0E03-3306-F436-8124D6AFA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2" name="FTU - rectum">
              <a:extLst>
                <a:ext uri="{FF2B5EF4-FFF2-40B4-BE49-F238E27FC236}">
                  <a16:creationId xmlns:a16="http://schemas.microsoft.com/office/drawing/2014/main" id="{A3B74BB5-E3C2-5525-27F1-252841F86B36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554" name="FTU - rectum">
                <a:extLst>
                  <a:ext uri="{FF2B5EF4-FFF2-40B4-BE49-F238E27FC236}">
                    <a16:creationId xmlns:a16="http://schemas.microsoft.com/office/drawing/2014/main" id="{D53C88A7-BF9E-DB87-4398-EFF91A953A6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55" name="dock">
                <a:extLst>
                  <a:ext uri="{FF2B5EF4-FFF2-40B4-BE49-F238E27FC236}">
                    <a16:creationId xmlns:a16="http://schemas.microsoft.com/office/drawing/2014/main" id="{EE533642-9C76-4BA3-1FCC-92B2B2EEF64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6562" name="Text Box 3086">
                  <a:extLst>
                    <a:ext uri="{FF2B5EF4-FFF2-40B4-BE49-F238E27FC236}">
                      <a16:creationId xmlns:a16="http://schemas.microsoft.com/office/drawing/2014/main" id="{9D571866-1AE5-0D24-F19E-16455A2830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3" name="Text Box 3086">
                  <a:extLst>
                    <a:ext uri="{FF2B5EF4-FFF2-40B4-BE49-F238E27FC236}">
                      <a16:creationId xmlns:a16="http://schemas.microsoft.com/office/drawing/2014/main" id="{B06A0229-9B92-FF91-5A5C-3B994947550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6" name="Text Box 3086">
                  <a:extLst>
                    <a:ext uri="{FF2B5EF4-FFF2-40B4-BE49-F238E27FC236}">
                      <a16:creationId xmlns:a16="http://schemas.microsoft.com/office/drawing/2014/main" id="{A421F659-CC6E-A8ED-2FE8-4952AE10F7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" name="link">
                <a:extLst>
                  <a:ext uri="{FF2B5EF4-FFF2-40B4-BE49-F238E27FC236}">
                    <a16:creationId xmlns:a16="http://schemas.microsoft.com/office/drawing/2014/main" id="{D2F6766E-4477-D236-7108-E01F4130AEF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6557" name="Star: 5 Points 2083">
                  <a:hlinkClick r:id="rId109"/>
                  <a:extLst>
                    <a:ext uri="{FF2B5EF4-FFF2-40B4-BE49-F238E27FC236}">
                      <a16:creationId xmlns:a16="http://schemas.microsoft.com/office/drawing/2014/main" id="{EC42D761-9CE5-C7CA-BB20-91A7CD95AF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0" name="Star: 5 Points 2084">
                  <a:hlinkClick r:id="rId110"/>
                  <a:extLst>
                    <a:ext uri="{FF2B5EF4-FFF2-40B4-BE49-F238E27FC236}">
                      <a16:creationId xmlns:a16="http://schemas.microsoft.com/office/drawing/2014/main" id="{E20DB214-CB2C-1441-2676-8CC5AC6834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1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1F56095-7B23-5F04-77F9-8850CB764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3" name="FTU - anal canal and sphincter">
              <a:extLst>
                <a:ext uri="{FF2B5EF4-FFF2-40B4-BE49-F238E27FC236}">
                  <a16:creationId xmlns:a16="http://schemas.microsoft.com/office/drawing/2014/main" id="{F0D3887F-C93F-D41D-1DDA-3F85AA5162E1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539" name="FTU - anal canal and sphincter">
                <a:extLst>
                  <a:ext uri="{FF2B5EF4-FFF2-40B4-BE49-F238E27FC236}">
                    <a16:creationId xmlns:a16="http://schemas.microsoft.com/office/drawing/2014/main" id="{DBE7D689-7CA8-289D-0352-FE5C818FD3C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2" name="dock">
                <a:extLst>
                  <a:ext uri="{FF2B5EF4-FFF2-40B4-BE49-F238E27FC236}">
                    <a16:creationId xmlns:a16="http://schemas.microsoft.com/office/drawing/2014/main" id="{941BF4FB-D75F-3273-354C-01E494D8EBC1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549" name="Text Box 3086">
                  <a:extLst>
                    <a:ext uri="{FF2B5EF4-FFF2-40B4-BE49-F238E27FC236}">
                      <a16:creationId xmlns:a16="http://schemas.microsoft.com/office/drawing/2014/main" id="{9087FFF0-F6CC-C654-B4FE-946AA7A3A5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0" name="Text Box 3086">
                  <a:extLst>
                    <a:ext uri="{FF2B5EF4-FFF2-40B4-BE49-F238E27FC236}">
                      <a16:creationId xmlns:a16="http://schemas.microsoft.com/office/drawing/2014/main" id="{18BE14D3-50DA-1618-4D56-6E86A9915E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1" name="Text Box 3086">
                  <a:extLst>
                    <a:ext uri="{FF2B5EF4-FFF2-40B4-BE49-F238E27FC236}">
                      <a16:creationId xmlns:a16="http://schemas.microsoft.com/office/drawing/2014/main" id="{0C60CEAE-891B-1FB2-0561-04A99F165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3" name="link">
                <a:extLst>
                  <a:ext uri="{FF2B5EF4-FFF2-40B4-BE49-F238E27FC236}">
                    <a16:creationId xmlns:a16="http://schemas.microsoft.com/office/drawing/2014/main" id="{0C6C87E8-7C87-A667-A4F1-3286BA1F94D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544" name="Star: 5 Points 2118">
                  <a:hlinkClick r:id="rId111"/>
                  <a:extLst>
                    <a:ext uri="{FF2B5EF4-FFF2-40B4-BE49-F238E27FC236}">
                      <a16:creationId xmlns:a16="http://schemas.microsoft.com/office/drawing/2014/main" id="{4733E057-D71E-C669-F1B8-2937B6749D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5" name="Star: 5 Points 2119">
                  <a:hlinkClick r:id="rId112"/>
                  <a:extLst>
                    <a:ext uri="{FF2B5EF4-FFF2-40B4-BE49-F238E27FC236}">
                      <a16:creationId xmlns:a16="http://schemas.microsoft.com/office/drawing/2014/main" id="{7C541F37-E16B-84D2-FEA9-1B25A9C38C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8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C9EB01F2-B229-C024-F5D2-9406CC504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6" name="dock - vascular">
              <a:extLst>
                <a:ext uri="{FF2B5EF4-FFF2-40B4-BE49-F238E27FC236}">
                  <a16:creationId xmlns:a16="http://schemas.microsoft.com/office/drawing/2014/main" id="{1CEF0597-73CA-0C61-F7C0-261FB8382FC4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537" name="Text Box 3070">
                <a:extLst>
                  <a:ext uri="{FF2B5EF4-FFF2-40B4-BE49-F238E27FC236}">
                    <a16:creationId xmlns:a16="http://schemas.microsoft.com/office/drawing/2014/main" id="{3BCA4D16-2371-F500-D61C-B287D94DD9D3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8" name="Text Box 3036">
                <a:extLst>
                  <a:ext uri="{FF2B5EF4-FFF2-40B4-BE49-F238E27FC236}">
                    <a16:creationId xmlns:a16="http://schemas.microsoft.com/office/drawing/2014/main" id="{1A007091-AA0E-53E1-2415-3806B7FD8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8" name="enteric system">
            <a:extLst>
              <a:ext uri="{FF2B5EF4-FFF2-40B4-BE49-F238E27FC236}">
                <a16:creationId xmlns:a16="http://schemas.microsoft.com/office/drawing/2014/main" id="{1ED2FF5B-9FE5-C771-9F22-B0F934909136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6661" name="ENTERIC SYSTEM">
              <a:extLst>
                <a:ext uri="{FF2B5EF4-FFF2-40B4-BE49-F238E27FC236}">
                  <a16:creationId xmlns:a16="http://schemas.microsoft.com/office/drawing/2014/main" id="{0EF6E52E-CD38-08AC-BB58-AD46D9F3CA51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6662" name="Rectangle 6661">
              <a:extLst>
                <a:ext uri="{FF2B5EF4-FFF2-40B4-BE49-F238E27FC236}">
                  <a16:creationId xmlns:a16="http://schemas.microsoft.com/office/drawing/2014/main" id="{494378A3-B44C-970B-1C81-2AF7F37F23FA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3" name="Rectangle 6662">
              <a:extLst>
                <a:ext uri="{FF2B5EF4-FFF2-40B4-BE49-F238E27FC236}">
                  <a16:creationId xmlns:a16="http://schemas.microsoft.com/office/drawing/2014/main" id="{6068C095-ED88-8FF2-124E-DB7752A46028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64" name="organ group - heart">
            <a:extLst>
              <a:ext uri="{FF2B5EF4-FFF2-40B4-BE49-F238E27FC236}">
                <a16:creationId xmlns:a16="http://schemas.microsoft.com/office/drawing/2014/main" id="{8933C44A-ADD4-9AC3-30CA-62850B0354CB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6667" name="organ - heart">
              <a:extLst>
                <a:ext uri="{FF2B5EF4-FFF2-40B4-BE49-F238E27FC236}">
                  <a16:creationId xmlns:a16="http://schemas.microsoft.com/office/drawing/2014/main" id="{F7BA38CA-CB30-7A7D-18AE-AE4DF80785E6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dock vascular">
              <a:extLst>
                <a:ext uri="{FF2B5EF4-FFF2-40B4-BE49-F238E27FC236}">
                  <a16:creationId xmlns:a16="http://schemas.microsoft.com/office/drawing/2014/main" id="{F34FB483-B55C-69F9-625D-2AB8ED55F015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6703" name="Text Box 3070">
                <a:extLst>
                  <a:ext uri="{FF2B5EF4-FFF2-40B4-BE49-F238E27FC236}">
                    <a16:creationId xmlns:a16="http://schemas.microsoft.com/office/drawing/2014/main" id="{1F0D343D-60F5-55D2-82A2-BCAB6CD06133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C49D4F1B-78E5-DC72-E743-690AACBD8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3DC76AF0-593A-D878-EFCA-F1A7A61EDC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FTU - right atrium">
              <a:extLst>
                <a:ext uri="{FF2B5EF4-FFF2-40B4-BE49-F238E27FC236}">
                  <a16:creationId xmlns:a16="http://schemas.microsoft.com/office/drawing/2014/main" id="{160CE647-B978-BB18-1E40-725654B770D9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698" name="FTU - right atrium">
                <a:extLst>
                  <a:ext uri="{FF2B5EF4-FFF2-40B4-BE49-F238E27FC236}">
                    <a16:creationId xmlns:a16="http://schemas.microsoft.com/office/drawing/2014/main" id="{FB352C6D-F40C-25B6-BA02-BF0AB04A491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699" name="dock">
                <a:extLst>
                  <a:ext uri="{FF2B5EF4-FFF2-40B4-BE49-F238E27FC236}">
                    <a16:creationId xmlns:a16="http://schemas.microsoft.com/office/drawing/2014/main" id="{219A8477-8793-D8B5-69CF-9710EFEE4971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700" name="Text Box 3086">
                  <a:extLst>
                    <a:ext uri="{FF2B5EF4-FFF2-40B4-BE49-F238E27FC236}">
                      <a16:creationId xmlns:a16="http://schemas.microsoft.com/office/drawing/2014/main" id="{D8C80EB2-7ED4-DC1F-263A-DAA8207B67B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B4A036B3-F5FA-D216-B1AC-51F39EEAB4F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4D667B5E-FF7D-ED17-66E4-02C47EEE245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0" name="FTU - right ventricle">
              <a:extLst>
                <a:ext uri="{FF2B5EF4-FFF2-40B4-BE49-F238E27FC236}">
                  <a16:creationId xmlns:a16="http://schemas.microsoft.com/office/drawing/2014/main" id="{D8149251-1A5E-1016-AA49-4D104484A28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693" name="FTU - right ventricle">
                <a:extLst>
                  <a:ext uri="{FF2B5EF4-FFF2-40B4-BE49-F238E27FC236}">
                    <a16:creationId xmlns:a16="http://schemas.microsoft.com/office/drawing/2014/main" id="{65BC399D-501E-0E2A-2A49-B1839402C152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694" name="dock">
                <a:extLst>
                  <a:ext uri="{FF2B5EF4-FFF2-40B4-BE49-F238E27FC236}">
                    <a16:creationId xmlns:a16="http://schemas.microsoft.com/office/drawing/2014/main" id="{3B178AD6-9427-6B7A-11C4-63924770040C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695" name="Text Box 3086">
                  <a:extLst>
                    <a:ext uri="{FF2B5EF4-FFF2-40B4-BE49-F238E27FC236}">
                      <a16:creationId xmlns:a16="http://schemas.microsoft.com/office/drawing/2014/main" id="{ECD2BB23-B852-64E8-849D-0D09E46E8C6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6" name="Text Box 3086">
                  <a:extLst>
                    <a:ext uri="{FF2B5EF4-FFF2-40B4-BE49-F238E27FC236}">
                      <a16:creationId xmlns:a16="http://schemas.microsoft.com/office/drawing/2014/main" id="{690AA1E6-4D94-D932-F500-F9CD0CD2995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607066F8-B45B-104F-EC7A-73989877F1E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3" name="FTU - left atrium">
              <a:extLst>
                <a:ext uri="{FF2B5EF4-FFF2-40B4-BE49-F238E27FC236}">
                  <a16:creationId xmlns:a16="http://schemas.microsoft.com/office/drawing/2014/main" id="{7F0BF10C-0959-8266-4DC3-2B50E7D4B49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682" name="FTU - left atrium">
                <a:extLst>
                  <a:ext uri="{FF2B5EF4-FFF2-40B4-BE49-F238E27FC236}">
                    <a16:creationId xmlns:a16="http://schemas.microsoft.com/office/drawing/2014/main" id="{3EE2847D-C4FA-F681-956C-68ED1B42E02B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689" name="dock">
                <a:extLst>
                  <a:ext uri="{FF2B5EF4-FFF2-40B4-BE49-F238E27FC236}">
                    <a16:creationId xmlns:a16="http://schemas.microsoft.com/office/drawing/2014/main" id="{F185310C-0D44-C299-21A2-1FCEB18CE20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2831A109-6CE0-4337-758C-D1EAB903468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187DAB8A-E536-80BD-D0F1-05C29D70102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03D3CC40-4457-C9D7-8019-B133F4B524A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4" name="FTU - left ventricle">
              <a:extLst>
                <a:ext uri="{FF2B5EF4-FFF2-40B4-BE49-F238E27FC236}">
                  <a16:creationId xmlns:a16="http://schemas.microsoft.com/office/drawing/2014/main" id="{DB81772C-2F74-BBBF-ABD5-A1196D0BE7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675" name="FTU - left ventricle">
                <a:extLst>
                  <a:ext uri="{FF2B5EF4-FFF2-40B4-BE49-F238E27FC236}">
                    <a16:creationId xmlns:a16="http://schemas.microsoft.com/office/drawing/2014/main" id="{9AD05CF9-C8C6-26CE-AFB3-A796EF203C08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676" name="dock">
                <a:extLst>
                  <a:ext uri="{FF2B5EF4-FFF2-40B4-BE49-F238E27FC236}">
                    <a16:creationId xmlns:a16="http://schemas.microsoft.com/office/drawing/2014/main" id="{3C3187CA-4FC6-12E9-019D-04C13A6E41C5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45B144E1-92B8-3614-771D-5B60A0EE210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4D4048E5-7436-A921-CA3C-62851003D96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1" name="Text Box 3086">
                  <a:extLst>
                    <a:ext uri="{FF2B5EF4-FFF2-40B4-BE49-F238E27FC236}">
                      <a16:creationId xmlns:a16="http://schemas.microsoft.com/office/drawing/2014/main" id="{91DE3C88-D50B-CCA3-4684-F2DB893F3AC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06" name="Group 6705">
            <a:extLst>
              <a:ext uri="{FF2B5EF4-FFF2-40B4-BE49-F238E27FC236}">
                <a16:creationId xmlns:a16="http://schemas.microsoft.com/office/drawing/2014/main" id="{34283693-ED57-9E69-B87D-B9CB3AE6BF56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6707" name="Text Box 3034">
              <a:extLst>
                <a:ext uri="{FF2B5EF4-FFF2-40B4-BE49-F238E27FC236}">
                  <a16:creationId xmlns:a16="http://schemas.microsoft.com/office/drawing/2014/main" id="{6D3F5BC0-0B17-13DB-14AE-DB140F215B02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08" name="Text Box 3086">
              <a:extLst>
                <a:ext uri="{FF2B5EF4-FFF2-40B4-BE49-F238E27FC236}">
                  <a16:creationId xmlns:a16="http://schemas.microsoft.com/office/drawing/2014/main" id="{8754F7C4-F01F-EEA5-A908-6046CC6B2FB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09" name="Group 6708">
            <a:extLst>
              <a:ext uri="{FF2B5EF4-FFF2-40B4-BE49-F238E27FC236}">
                <a16:creationId xmlns:a16="http://schemas.microsoft.com/office/drawing/2014/main" id="{8484EABA-DDC6-B9C7-A23C-73E9865F0410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6710" name="Text Box 3035">
              <a:extLst>
                <a:ext uri="{FF2B5EF4-FFF2-40B4-BE49-F238E27FC236}">
                  <a16:creationId xmlns:a16="http://schemas.microsoft.com/office/drawing/2014/main" id="{F7CBFE0A-5BFA-1CCD-9CC2-7DF369F477DD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1" name="Text Box 3087">
              <a:extLst>
                <a:ext uri="{FF2B5EF4-FFF2-40B4-BE49-F238E27FC236}">
                  <a16:creationId xmlns:a16="http://schemas.microsoft.com/office/drawing/2014/main" id="{4B2E1E06-7441-C2B2-C426-F345403110A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2" name="FTU - aortic arch">
            <a:extLst>
              <a:ext uri="{FF2B5EF4-FFF2-40B4-BE49-F238E27FC236}">
                <a16:creationId xmlns:a16="http://schemas.microsoft.com/office/drawing/2014/main" id="{85D67B48-3F1A-F44C-D7FB-A9F0DCE269ED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6713" name="FTU - aortic arch">
              <a:extLst>
                <a:ext uri="{FF2B5EF4-FFF2-40B4-BE49-F238E27FC236}">
                  <a16:creationId xmlns:a16="http://schemas.microsoft.com/office/drawing/2014/main" id="{E2EC6935-6D81-FA0D-DA88-FD22ED497897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chemoreceptor">
              <a:extLst>
                <a:ext uri="{FF2B5EF4-FFF2-40B4-BE49-F238E27FC236}">
                  <a16:creationId xmlns:a16="http://schemas.microsoft.com/office/drawing/2014/main" id="{7C13AC0E-34C3-9FEA-18B2-FC8F0E048E8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15" name="baroreceptor">
              <a:extLst>
                <a:ext uri="{FF2B5EF4-FFF2-40B4-BE49-F238E27FC236}">
                  <a16:creationId xmlns:a16="http://schemas.microsoft.com/office/drawing/2014/main" id="{8B0D5D5F-0F30-48DE-3881-32D6A816B9F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16" name="link">
              <a:extLst>
                <a:ext uri="{FF2B5EF4-FFF2-40B4-BE49-F238E27FC236}">
                  <a16:creationId xmlns:a16="http://schemas.microsoft.com/office/drawing/2014/main" id="{D8899A88-FB3A-582B-1091-B115C4AF113E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126" name="Star: 5 Points 2730">
                <a:hlinkClick r:id="rId113"/>
                <a:extLst>
                  <a:ext uri="{FF2B5EF4-FFF2-40B4-BE49-F238E27FC236}">
                    <a16:creationId xmlns:a16="http://schemas.microsoft.com/office/drawing/2014/main" id="{A39A43CC-0DF5-5B9E-8030-56B5E720D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9" name="Star: 5 Points 2731">
                <a:hlinkClick r:id="rId114"/>
                <a:extLst>
                  <a:ext uri="{FF2B5EF4-FFF2-40B4-BE49-F238E27FC236}">
                    <a16:creationId xmlns:a16="http://schemas.microsoft.com/office/drawing/2014/main" id="{E227A031-AAD7-0434-C120-6896C844F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0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758D2885-32E6-9F4B-3F72-E82E7935B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17" name="link">
              <a:extLst>
                <a:ext uri="{FF2B5EF4-FFF2-40B4-BE49-F238E27FC236}">
                  <a16:creationId xmlns:a16="http://schemas.microsoft.com/office/drawing/2014/main" id="{5E84E711-1D6E-FA59-03AA-17208232B693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122" name="Star: 5 Points 2730">
                <a:hlinkClick r:id="rId115"/>
                <a:extLst>
                  <a:ext uri="{FF2B5EF4-FFF2-40B4-BE49-F238E27FC236}">
                    <a16:creationId xmlns:a16="http://schemas.microsoft.com/office/drawing/2014/main" id="{F4596608-598C-BE60-1D86-F996B73B0A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3" name="Star: 5 Points 2731">
                <a:hlinkClick r:id="rId116"/>
                <a:extLst>
                  <a:ext uri="{FF2B5EF4-FFF2-40B4-BE49-F238E27FC236}">
                    <a16:creationId xmlns:a16="http://schemas.microsoft.com/office/drawing/2014/main" id="{B00F5643-1BA8-924C-3809-9AA5FB2975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4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CC8A6B0A-60D1-6C54-77FE-E0D5509312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19" name="dock">
              <a:extLst>
                <a:ext uri="{FF2B5EF4-FFF2-40B4-BE49-F238E27FC236}">
                  <a16:creationId xmlns:a16="http://schemas.microsoft.com/office/drawing/2014/main" id="{964D99D0-C46D-0B15-1DD3-D7A85F1D47B0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119" name="Text Box 3086">
                <a:extLst>
                  <a:ext uri="{FF2B5EF4-FFF2-40B4-BE49-F238E27FC236}">
                    <a16:creationId xmlns:a16="http://schemas.microsoft.com/office/drawing/2014/main" id="{1F7EDED1-53F5-EB76-039E-2F63685F9F05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" name="Text Box 3086">
                <a:extLst>
                  <a:ext uri="{FF2B5EF4-FFF2-40B4-BE49-F238E27FC236}">
                    <a16:creationId xmlns:a16="http://schemas.microsoft.com/office/drawing/2014/main" id="{269F5F88-E39B-3708-4A78-368E2AFC5FA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1" name="Text Box 3086">
                <a:extLst>
                  <a:ext uri="{FF2B5EF4-FFF2-40B4-BE49-F238E27FC236}">
                    <a16:creationId xmlns:a16="http://schemas.microsoft.com/office/drawing/2014/main" id="{C7510E28-1A2C-C04E-63C2-AC5FF3C2136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2" name="dock">
              <a:extLst>
                <a:ext uri="{FF2B5EF4-FFF2-40B4-BE49-F238E27FC236}">
                  <a16:creationId xmlns:a16="http://schemas.microsoft.com/office/drawing/2014/main" id="{05320ACB-8638-5CCB-ACB6-0FB546DE9688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114" name="Text Box 3086">
                <a:extLst>
                  <a:ext uri="{FF2B5EF4-FFF2-40B4-BE49-F238E27FC236}">
                    <a16:creationId xmlns:a16="http://schemas.microsoft.com/office/drawing/2014/main" id="{7D70C5AB-7272-9695-3D4A-44C5E71C39D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86">
                <a:extLst>
                  <a:ext uri="{FF2B5EF4-FFF2-40B4-BE49-F238E27FC236}">
                    <a16:creationId xmlns:a16="http://schemas.microsoft.com/office/drawing/2014/main" id="{33750A6D-4892-F2DD-3205-84FC02782C58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8" name="Text Box 3086">
                <a:extLst>
                  <a:ext uri="{FF2B5EF4-FFF2-40B4-BE49-F238E27FC236}">
                    <a16:creationId xmlns:a16="http://schemas.microsoft.com/office/drawing/2014/main" id="{549453A4-D0ED-171D-4939-428A2BE5BCAF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31" name="organ - lungs">
            <a:extLst>
              <a:ext uri="{FF2B5EF4-FFF2-40B4-BE49-F238E27FC236}">
                <a16:creationId xmlns:a16="http://schemas.microsoft.com/office/drawing/2014/main" id="{25AC8488-DEFA-D640-57E8-335F89C27D5D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2132" name="organ - lungs">
              <a:extLst>
                <a:ext uri="{FF2B5EF4-FFF2-40B4-BE49-F238E27FC236}">
                  <a16:creationId xmlns:a16="http://schemas.microsoft.com/office/drawing/2014/main" id="{0CB056D5-5843-E271-6145-EDDF3B5980ED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33" name="FTU - primary bronchus">
              <a:extLst>
                <a:ext uri="{FF2B5EF4-FFF2-40B4-BE49-F238E27FC236}">
                  <a16:creationId xmlns:a16="http://schemas.microsoft.com/office/drawing/2014/main" id="{609BA85C-DEB5-9117-22E3-EE397D52B878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794" name="FTU - primary bronchus">
                <a:extLst>
                  <a:ext uri="{FF2B5EF4-FFF2-40B4-BE49-F238E27FC236}">
                    <a16:creationId xmlns:a16="http://schemas.microsoft.com/office/drawing/2014/main" id="{786BD2A2-C92C-F748-9C28-BEA2492B103D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795" name="dock">
                <a:extLst>
                  <a:ext uri="{FF2B5EF4-FFF2-40B4-BE49-F238E27FC236}">
                    <a16:creationId xmlns:a16="http://schemas.microsoft.com/office/drawing/2014/main" id="{7EEE1DF3-D3B8-D5E0-0AA8-B9B7AF37125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7553776F-C001-FCA0-A538-053B52F65E6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2ABA7109-B79B-A633-5D9A-F55CC3623A8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97C216CF-7974-0931-CB3C-9279A314965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6" name="link">
                <a:extLst>
                  <a:ext uri="{FF2B5EF4-FFF2-40B4-BE49-F238E27FC236}">
                    <a16:creationId xmlns:a16="http://schemas.microsoft.com/office/drawing/2014/main" id="{836D5C2C-A0F7-7BC4-5B6D-903A087A101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8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85944F9C-B59F-800E-1C07-45F17B557E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4E6308C5-53F8-4030-6B52-625A9E881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A8CBC6E-40E5-4F28-C3B0-1A31E61DF6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34" name="FTU - lobar bronchus">
              <a:extLst>
                <a:ext uri="{FF2B5EF4-FFF2-40B4-BE49-F238E27FC236}">
                  <a16:creationId xmlns:a16="http://schemas.microsoft.com/office/drawing/2014/main" id="{00B20C7A-1A1A-154E-8E1F-FDFB8AF07969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6780" name="FTU - lobar bronchus">
                <a:extLst>
                  <a:ext uri="{FF2B5EF4-FFF2-40B4-BE49-F238E27FC236}">
                    <a16:creationId xmlns:a16="http://schemas.microsoft.com/office/drawing/2014/main" id="{EDE6E8A8-8EA4-0EF5-B49E-84DF947B4E0F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781" name="dock">
                <a:extLst>
                  <a:ext uri="{FF2B5EF4-FFF2-40B4-BE49-F238E27FC236}">
                    <a16:creationId xmlns:a16="http://schemas.microsoft.com/office/drawing/2014/main" id="{FDBA452E-8FFE-CCA9-C186-56C50BDA33F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790" name="Text Box 3086">
                  <a:extLst>
                    <a:ext uri="{FF2B5EF4-FFF2-40B4-BE49-F238E27FC236}">
                      <a16:creationId xmlns:a16="http://schemas.microsoft.com/office/drawing/2014/main" id="{81470123-0517-9390-3D7E-9F5053B6A8F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1" name="Text Box 3086">
                  <a:extLst>
                    <a:ext uri="{FF2B5EF4-FFF2-40B4-BE49-F238E27FC236}">
                      <a16:creationId xmlns:a16="http://schemas.microsoft.com/office/drawing/2014/main" id="{C271D211-BD91-783F-4FB0-B56DC167757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2" name="Text Box 3086">
                  <a:extLst>
                    <a:ext uri="{FF2B5EF4-FFF2-40B4-BE49-F238E27FC236}">
                      <a16:creationId xmlns:a16="http://schemas.microsoft.com/office/drawing/2014/main" id="{C359218C-08FD-1E2F-8A62-5784DA594ED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2" name="link">
                <a:extLst>
                  <a:ext uri="{FF2B5EF4-FFF2-40B4-BE49-F238E27FC236}">
                    <a16:creationId xmlns:a16="http://schemas.microsoft.com/office/drawing/2014/main" id="{711BA51C-24BF-CC86-E724-500D8A6DF34C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785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7846274D-27B2-1E87-BC56-826AC18FD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6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62CA8B63-67D6-CA34-36FD-9F16B8FC4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834FBD12-898E-E1D2-EB0E-348C06B28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35" name="FTU - segmental bronchus">
              <a:extLst>
                <a:ext uri="{FF2B5EF4-FFF2-40B4-BE49-F238E27FC236}">
                  <a16:creationId xmlns:a16="http://schemas.microsoft.com/office/drawing/2014/main" id="{18567497-2166-21D5-76B4-AED9D69AD773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6769" name="FTU - segmental bronchus">
                <a:extLst>
                  <a:ext uri="{FF2B5EF4-FFF2-40B4-BE49-F238E27FC236}">
                    <a16:creationId xmlns:a16="http://schemas.microsoft.com/office/drawing/2014/main" id="{5A957142-3801-7968-B7BC-73500CD06542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770" name="dock">
                <a:extLst>
                  <a:ext uri="{FF2B5EF4-FFF2-40B4-BE49-F238E27FC236}">
                    <a16:creationId xmlns:a16="http://schemas.microsoft.com/office/drawing/2014/main" id="{E9FD23EA-D7DE-7D69-ADE7-45AD3FFF1140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777" name="Text Box 3086">
                  <a:extLst>
                    <a:ext uri="{FF2B5EF4-FFF2-40B4-BE49-F238E27FC236}">
                      <a16:creationId xmlns:a16="http://schemas.microsoft.com/office/drawing/2014/main" id="{B0C98BB0-E8F2-4607-DA98-030FFC13449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8" name="Text Box 3086">
                  <a:extLst>
                    <a:ext uri="{FF2B5EF4-FFF2-40B4-BE49-F238E27FC236}">
                      <a16:creationId xmlns:a16="http://schemas.microsoft.com/office/drawing/2014/main" id="{C7BBBB1D-BA05-D077-458C-BF9646D5994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9" name="Text Box 3086">
                  <a:extLst>
                    <a:ext uri="{FF2B5EF4-FFF2-40B4-BE49-F238E27FC236}">
                      <a16:creationId xmlns:a16="http://schemas.microsoft.com/office/drawing/2014/main" id="{3BC7D58D-D6BA-D32D-F78E-938F88C4931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1" name="link">
                <a:extLst>
                  <a:ext uri="{FF2B5EF4-FFF2-40B4-BE49-F238E27FC236}">
                    <a16:creationId xmlns:a16="http://schemas.microsoft.com/office/drawing/2014/main" id="{A24DF5A9-6EB9-45C4-9FF7-57246347CED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77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CB9FF49B-C423-F2FC-5531-8B188A722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CA86AFD6-DD84-3B59-72B5-446A62389C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6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3BED1A6-E958-D4A8-0631-49BD1082C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36" name="FTU - primary bronchiole">
              <a:extLst>
                <a:ext uri="{FF2B5EF4-FFF2-40B4-BE49-F238E27FC236}">
                  <a16:creationId xmlns:a16="http://schemas.microsoft.com/office/drawing/2014/main" id="{9B3187C7-A878-0274-0B64-69860E7D37ED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6760" name="FTU - primary bronchiole">
                <a:extLst>
                  <a:ext uri="{FF2B5EF4-FFF2-40B4-BE49-F238E27FC236}">
                    <a16:creationId xmlns:a16="http://schemas.microsoft.com/office/drawing/2014/main" id="{5F046DD1-7DFA-6FCC-1200-7C1FF0839473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9A718ABD-BBDC-FABE-2D0E-4A2DCCB9BC10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E442F89A-8F31-051C-A728-3BC917668DC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631ADDF5-A54C-629D-CEC4-C81CFA086CC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1F347896-EC91-0EAF-1E33-6472B6A6905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F585C206-338D-89A1-5E78-231A442DE46F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689953A0-82FB-33AD-B805-E8E85F0E6A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A821FB9-700A-9BEA-CB4D-50C604DAC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024F3653-EE6B-BA8A-8A2B-F2F030745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38" name="FTU - conducting bronchiole">
              <a:extLst>
                <a:ext uri="{FF2B5EF4-FFF2-40B4-BE49-F238E27FC236}">
                  <a16:creationId xmlns:a16="http://schemas.microsoft.com/office/drawing/2014/main" id="{307D983E-38E2-DE64-EBBF-D23C2726FA93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6751" name="FTU - conducting bronchiole">
                <a:extLst>
                  <a:ext uri="{FF2B5EF4-FFF2-40B4-BE49-F238E27FC236}">
                    <a16:creationId xmlns:a16="http://schemas.microsoft.com/office/drawing/2014/main" id="{2A1298ED-B64B-B96B-8BC7-6187ACDC5D6B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F4811931-0C7D-A770-5EA4-23C3345B84E9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2481DCBB-C1EC-8886-05FC-5CCD5101DF4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F5333289-17A3-DF0A-E19D-F1662E0FFC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BF53D749-51F1-4B0B-9269-10357F06F10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177873BF-AA15-BC54-98C1-89E085A6C39F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D5B16E43-1038-D82F-29B2-0CC2945CD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A89816AF-097E-ED2A-6912-F5DB1ECEFB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96F3FE82-13CF-DD7A-143C-ED756BDDB1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1" name="FTU - terminal bronchiole">
              <a:extLst>
                <a:ext uri="{FF2B5EF4-FFF2-40B4-BE49-F238E27FC236}">
                  <a16:creationId xmlns:a16="http://schemas.microsoft.com/office/drawing/2014/main" id="{DEFF984D-123C-F377-2EE3-47AF4363FEA1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6742" name="FTU - terminal bronchiole">
                <a:extLst>
                  <a:ext uri="{FF2B5EF4-FFF2-40B4-BE49-F238E27FC236}">
                    <a16:creationId xmlns:a16="http://schemas.microsoft.com/office/drawing/2014/main" id="{B080C703-DE1D-6E78-DD94-E0635DA67B8D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6A39EB03-10BB-64FA-4E27-34EDE603EDC0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A99ABD89-75A1-5843-DCA5-1433273DDFD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00D835D0-A548-4A76-F667-3C552109710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68FF63C0-5E12-B18B-B453-E2976C3A383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37D9DF5A-DB79-46AB-4F07-2D4575F808F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7F80D9EC-5D59-1E6A-6A3E-7E5E3D5610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12690D63-D58B-4C98-8742-591B518DFC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90920F52-B6C7-CFDF-2069-1146C930B9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2" name="FTU - respiratory bronchiole">
              <a:extLst>
                <a:ext uri="{FF2B5EF4-FFF2-40B4-BE49-F238E27FC236}">
                  <a16:creationId xmlns:a16="http://schemas.microsoft.com/office/drawing/2014/main" id="{0FE1F602-BDF3-C3C4-6A8C-9EA77488C488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6733" name="FTU - respiratory bronchiole">
                <a:extLst>
                  <a:ext uri="{FF2B5EF4-FFF2-40B4-BE49-F238E27FC236}">
                    <a16:creationId xmlns:a16="http://schemas.microsoft.com/office/drawing/2014/main" id="{A4081B8E-D979-C0F9-CEF3-6AE430685A78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376652EE-68B7-7284-4265-7750AD53158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DFB2E249-C9E1-6860-DE93-C89FE5DA42E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44186E04-CFB6-27FC-156C-DA1AD993122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6B9AFFFE-2784-E21C-F1AF-83A365AC400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3EB79E03-0C6E-7CA9-F424-3C026FFED0E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30A08F74-D917-4917-EEB8-B36354496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56D35D0-6A00-0EFE-174F-BADB8259B2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BA6435E4-A57E-6982-BDAD-EF6507446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3" name="FTU - alveolar duct">
              <a:extLst>
                <a:ext uri="{FF2B5EF4-FFF2-40B4-BE49-F238E27FC236}">
                  <a16:creationId xmlns:a16="http://schemas.microsoft.com/office/drawing/2014/main" id="{98B4CFE1-D68F-B214-538A-A7CC0DB1BE25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6720" name="FTU - alveolar duct">
                <a:extLst>
                  <a:ext uri="{FF2B5EF4-FFF2-40B4-BE49-F238E27FC236}">
                    <a16:creationId xmlns:a16="http://schemas.microsoft.com/office/drawing/2014/main" id="{7E5415A1-E312-FF11-78B0-4C9105ECF57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721" name="dock">
                <a:extLst>
                  <a:ext uri="{FF2B5EF4-FFF2-40B4-BE49-F238E27FC236}">
                    <a16:creationId xmlns:a16="http://schemas.microsoft.com/office/drawing/2014/main" id="{2D99EC73-ACA3-A019-1FB9-83552E929BD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730" name="Text Box 3086">
                  <a:extLst>
                    <a:ext uri="{FF2B5EF4-FFF2-40B4-BE49-F238E27FC236}">
                      <a16:creationId xmlns:a16="http://schemas.microsoft.com/office/drawing/2014/main" id="{D1588681-3EE7-81D2-BD12-DA35E3E490A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1" name="Text Box 3086">
                  <a:extLst>
                    <a:ext uri="{FF2B5EF4-FFF2-40B4-BE49-F238E27FC236}">
                      <a16:creationId xmlns:a16="http://schemas.microsoft.com/office/drawing/2014/main" id="{87531821-BE1C-FBBA-9C61-67F15A99960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2" name="Text Box 3086">
                  <a:extLst>
                    <a:ext uri="{FF2B5EF4-FFF2-40B4-BE49-F238E27FC236}">
                      <a16:creationId xmlns:a16="http://schemas.microsoft.com/office/drawing/2014/main" id="{35E35B1E-3538-5693-A5AD-1A543F91D56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2" name="link">
                <a:extLst>
                  <a:ext uri="{FF2B5EF4-FFF2-40B4-BE49-F238E27FC236}">
                    <a16:creationId xmlns:a16="http://schemas.microsoft.com/office/drawing/2014/main" id="{705C5816-67DB-C629-9B1A-D87D451EE36B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723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9E56CBE1-76F5-04C4-5B48-9DF41FE8D9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A3809FC0-57EA-8EBF-E94C-A89DEE1AC5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E68D1FF2-DCE3-45F3-F05A-4123C070B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4" name="FTU - alveolus">
              <a:extLst>
                <a:ext uri="{FF2B5EF4-FFF2-40B4-BE49-F238E27FC236}">
                  <a16:creationId xmlns:a16="http://schemas.microsoft.com/office/drawing/2014/main" id="{815A1959-D723-79D0-A65D-2D1584E7635A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2160" name="FTU - alveolus">
                <a:extLst>
                  <a:ext uri="{FF2B5EF4-FFF2-40B4-BE49-F238E27FC236}">
                    <a16:creationId xmlns:a16="http://schemas.microsoft.com/office/drawing/2014/main" id="{1CEC4609-29CD-B179-3339-1B664173579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F6F5E367-1AAD-9D1D-209D-FFF17237961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169" name="Text Box 3086">
                  <a:extLst>
                    <a:ext uri="{FF2B5EF4-FFF2-40B4-BE49-F238E27FC236}">
                      <a16:creationId xmlns:a16="http://schemas.microsoft.com/office/drawing/2014/main" id="{CF4B1837-582B-947D-9230-C0931E3FE9C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0" name="Text Box 3086">
                  <a:extLst>
                    <a:ext uri="{FF2B5EF4-FFF2-40B4-BE49-F238E27FC236}">
                      <a16:creationId xmlns:a16="http://schemas.microsoft.com/office/drawing/2014/main" id="{A873776A-A4E2-856C-717E-790CAD9F7CB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41991584-368F-3A72-1E43-3070EF8783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5" name="link">
                <a:extLst>
                  <a:ext uri="{FF2B5EF4-FFF2-40B4-BE49-F238E27FC236}">
                    <a16:creationId xmlns:a16="http://schemas.microsoft.com/office/drawing/2014/main" id="{8B99898F-92D2-8932-EB28-7D9A5F5F231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166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6154E13B-6EEB-1B10-DD6F-AA503D6F93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D9098808-D894-8909-631C-FC60EC4EB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8D62DDEC-CDD7-6740-E3FC-F477A32790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5" name="dock - vascular">
              <a:extLst>
                <a:ext uri="{FF2B5EF4-FFF2-40B4-BE49-F238E27FC236}">
                  <a16:creationId xmlns:a16="http://schemas.microsoft.com/office/drawing/2014/main" id="{057F890D-A5DE-D3FC-A167-D473BFE55047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2157" name="Text Box 3070">
                <a:extLst>
                  <a:ext uri="{FF2B5EF4-FFF2-40B4-BE49-F238E27FC236}">
                    <a16:creationId xmlns:a16="http://schemas.microsoft.com/office/drawing/2014/main" id="{4C5995DC-6008-6AD0-BB9D-A978A8B5FB96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" name="Text Box 3036">
                <a:extLst>
                  <a:ext uri="{FF2B5EF4-FFF2-40B4-BE49-F238E27FC236}">
                    <a16:creationId xmlns:a16="http://schemas.microsoft.com/office/drawing/2014/main" id="{9F395496-5B5D-6CA6-E33C-912D71B9F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6">
                <a:extLst>
                  <a:ext uri="{FF2B5EF4-FFF2-40B4-BE49-F238E27FC236}">
                    <a16:creationId xmlns:a16="http://schemas.microsoft.com/office/drawing/2014/main" id="{A98AFDE3-4C36-7189-2896-E31B6D7B3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46" name="FTU - endothelium">
              <a:extLst>
                <a:ext uri="{FF2B5EF4-FFF2-40B4-BE49-F238E27FC236}">
                  <a16:creationId xmlns:a16="http://schemas.microsoft.com/office/drawing/2014/main" id="{3D9CA6C0-AF51-42CC-55A7-FBDEE03A8F6C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2147" name="FTU">
                <a:extLst>
                  <a:ext uri="{FF2B5EF4-FFF2-40B4-BE49-F238E27FC236}">
                    <a16:creationId xmlns:a16="http://schemas.microsoft.com/office/drawing/2014/main" id="{8ED28D9C-141F-DA2F-3F89-221CED068643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2148" name="Text Box 3086">
                <a:extLst>
                  <a:ext uri="{FF2B5EF4-FFF2-40B4-BE49-F238E27FC236}">
                    <a16:creationId xmlns:a16="http://schemas.microsoft.com/office/drawing/2014/main" id="{CCA43507-0DD1-7C17-9F71-DF1D4E2CF2F9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0" name="Text Box 3086">
                <a:extLst>
                  <a:ext uri="{FF2B5EF4-FFF2-40B4-BE49-F238E27FC236}">
                    <a16:creationId xmlns:a16="http://schemas.microsoft.com/office/drawing/2014/main" id="{BB72310F-C372-23AB-0998-CC068C0ECBA7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" name="Text Box 3086">
                <a:extLst>
                  <a:ext uri="{FF2B5EF4-FFF2-40B4-BE49-F238E27FC236}">
                    <a16:creationId xmlns:a16="http://schemas.microsoft.com/office/drawing/2014/main" id="{00264EBC-E51B-EF53-6CB8-BE5978BDC401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" name="Star: 5 Points 2730">
                <a:hlinkClick r:id="rId121"/>
                <a:extLst>
                  <a:ext uri="{FF2B5EF4-FFF2-40B4-BE49-F238E27FC236}">
                    <a16:creationId xmlns:a16="http://schemas.microsoft.com/office/drawing/2014/main" id="{E62E906B-255B-69A3-106A-EC46234941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5" name="Star: 5 Points 2731">
                <a:hlinkClick r:id="rId118"/>
                <a:extLst>
                  <a:ext uri="{FF2B5EF4-FFF2-40B4-BE49-F238E27FC236}">
                    <a16:creationId xmlns:a16="http://schemas.microsoft.com/office/drawing/2014/main" id="{7243ED4F-D0F6-CDF7-D4DE-85FAD521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6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9EF8DDF7-CF15-2326-6E1F-CE55257640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79567</TotalTime>
  <Words>2805</Words>
  <Application>Microsoft Office PowerPoint</Application>
  <PresentationFormat>Custom</PresentationFormat>
  <Paragraphs>2188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598</cp:revision>
  <dcterms:created xsi:type="dcterms:W3CDTF">2022-02-14T03:56:44Z</dcterms:created>
  <dcterms:modified xsi:type="dcterms:W3CDTF">2023-10-09T00:49:42Z</dcterms:modified>
</cp:coreProperties>
</file>